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3651" r:id="rId5"/>
    <p:sldMasterId id="2147485690" r:id="rId6"/>
    <p:sldMasterId id="2147486535" r:id="rId7"/>
  </p:sldMasterIdLst>
  <p:notesMasterIdLst>
    <p:notesMasterId r:id="rId32"/>
  </p:notesMasterIdLst>
  <p:handoutMasterIdLst>
    <p:handoutMasterId r:id="rId33"/>
  </p:handoutMasterIdLst>
  <p:sldIdLst>
    <p:sldId id="304" r:id="rId8"/>
    <p:sldId id="340" r:id="rId9"/>
    <p:sldId id="359" r:id="rId10"/>
    <p:sldId id="364" r:id="rId11"/>
    <p:sldId id="300" r:id="rId12"/>
    <p:sldId id="299" r:id="rId13"/>
    <p:sldId id="318" r:id="rId14"/>
    <p:sldId id="363" r:id="rId15"/>
    <p:sldId id="319" r:id="rId16"/>
    <p:sldId id="320" r:id="rId17"/>
    <p:sldId id="349" r:id="rId18"/>
    <p:sldId id="351" r:id="rId19"/>
    <p:sldId id="366" r:id="rId20"/>
    <p:sldId id="369" r:id="rId21"/>
    <p:sldId id="361" r:id="rId22"/>
    <p:sldId id="326" r:id="rId23"/>
    <p:sldId id="353" r:id="rId24"/>
    <p:sldId id="354" r:id="rId25"/>
    <p:sldId id="355" r:id="rId26"/>
    <p:sldId id="357" r:id="rId27"/>
    <p:sldId id="368" r:id="rId28"/>
    <p:sldId id="362" r:id="rId29"/>
    <p:sldId id="358" r:id="rId30"/>
    <p:sldId id="334" r:id="rId31"/>
  </p:sldIdLst>
  <p:sldSz cx="10460038" cy="7561263"/>
  <p:notesSz cx="6797675" cy="9926638"/>
  <p:defaultTextStyle>
    <a:defPPr>
      <a:defRPr lang="en-GB"/>
    </a:defPPr>
    <a:lvl1pPr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1pPr>
    <a:lvl2pPr marL="455613" indent="1588"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2pPr>
    <a:lvl3pPr marL="911225" indent="3175"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3pPr>
    <a:lvl4pPr marL="1366838" indent="4763"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4pPr>
    <a:lvl5pPr marL="1824038" indent="4763"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5pPr>
    <a:lvl6pPr marL="2286000" algn="l" defTabSz="914400" rtl="0" eaLnBrk="1" latinLnBrk="0" hangingPunct="1">
      <a:defRPr sz="3000" kern="1200">
        <a:solidFill>
          <a:srgbClr val="E3284A"/>
        </a:solidFill>
        <a:latin typeface="Arial" panose="020B0604020202020204" pitchFamily="34" charset="0"/>
        <a:ea typeface="+mn-ea"/>
        <a:cs typeface="+mn-cs"/>
      </a:defRPr>
    </a:lvl6pPr>
    <a:lvl7pPr marL="2743200" algn="l" defTabSz="914400" rtl="0" eaLnBrk="1" latinLnBrk="0" hangingPunct="1">
      <a:defRPr sz="3000" kern="1200">
        <a:solidFill>
          <a:srgbClr val="E3284A"/>
        </a:solidFill>
        <a:latin typeface="Arial" panose="020B0604020202020204" pitchFamily="34" charset="0"/>
        <a:ea typeface="+mn-ea"/>
        <a:cs typeface="+mn-cs"/>
      </a:defRPr>
    </a:lvl7pPr>
    <a:lvl8pPr marL="3200400" algn="l" defTabSz="914400" rtl="0" eaLnBrk="1" latinLnBrk="0" hangingPunct="1">
      <a:defRPr sz="3000" kern="1200">
        <a:solidFill>
          <a:srgbClr val="E3284A"/>
        </a:solidFill>
        <a:latin typeface="Arial" panose="020B0604020202020204" pitchFamily="34" charset="0"/>
        <a:ea typeface="+mn-ea"/>
        <a:cs typeface="+mn-cs"/>
      </a:defRPr>
    </a:lvl8pPr>
    <a:lvl9pPr marL="3657600" algn="l" defTabSz="914400" rtl="0" eaLnBrk="1" latinLnBrk="0" hangingPunct="1">
      <a:defRPr sz="3000" kern="1200">
        <a:solidFill>
          <a:srgbClr val="E3284A"/>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295">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chel.Slater" initials="R"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77"/>
    <a:srgbClr val="EF6820"/>
    <a:srgbClr val="00B1EA"/>
    <a:srgbClr val="E3284A"/>
    <a:srgbClr val="9FAA00"/>
    <a:srgbClr val="5C705E"/>
    <a:srgbClr val="00AFAD"/>
    <a:srgbClr val="856F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3792" autoAdjust="0"/>
  </p:normalViewPr>
  <p:slideViewPr>
    <p:cSldViewPr>
      <p:cViewPr varScale="1">
        <p:scale>
          <a:sx n="57" d="100"/>
          <a:sy n="57" d="100"/>
        </p:scale>
        <p:origin x="654" y="78"/>
      </p:cViewPr>
      <p:guideLst>
        <p:guide orient="horz" pos="2382"/>
        <p:guide pos="3295"/>
      </p:guideLst>
    </p:cSldViewPr>
  </p:slideViewPr>
  <p:notesTextViewPr>
    <p:cViewPr>
      <p:scale>
        <a:sx n="100" d="100"/>
        <a:sy n="100" d="100"/>
      </p:scale>
      <p:origin x="0" y="0"/>
    </p:cViewPr>
  </p:notesTextViewPr>
  <p:sorterViewPr>
    <p:cViewPr>
      <p:scale>
        <a:sx n="100" d="100"/>
        <a:sy n="100" d="100"/>
      </p:scale>
      <p:origin x="0" y="1584"/>
    </p:cViewPr>
  </p:sorterViewPr>
  <p:notesViewPr>
    <p:cSldViewPr>
      <p:cViewPr varScale="1">
        <p:scale>
          <a:sx n="71" d="100"/>
          <a:sy n="71" d="100"/>
        </p:scale>
        <p:origin x="-3072"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commentAuthors" Target="commentAuthor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0F65D77-B680-47F0-BAC5-BC34E9CD3C58}"/>
              </a:ext>
            </a:extLst>
          </p:cNvPr>
          <p:cNvSpPr>
            <a:spLocks noGrp="1"/>
          </p:cNvSpPr>
          <p:nvPr>
            <p:ph type="hdr" sz="quarter"/>
          </p:nvPr>
        </p:nvSpPr>
        <p:spPr>
          <a:xfrm>
            <a:off x="0" y="0"/>
            <a:ext cx="2944813" cy="496888"/>
          </a:xfrm>
          <a:prstGeom prst="rect">
            <a:avLst/>
          </a:prstGeom>
        </p:spPr>
        <p:txBody>
          <a:bodyPr vert="horz" lIns="91428" tIns="45714" rIns="91428" bIns="45714" rtlCol="0"/>
          <a:lstStyle>
            <a:lvl1pPr algn="l" eaLnBrk="1" hangingPunct="1">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63530CBA-DA1D-4B64-8265-6079B5B89EA7}"/>
              </a:ext>
            </a:extLst>
          </p:cNvPr>
          <p:cNvSpPr>
            <a:spLocks noGrp="1"/>
          </p:cNvSpPr>
          <p:nvPr>
            <p:ph type="dt" sz="quarter" idx="1"/>
          </p:nvPr>
        </p:nvSpPr>
        <p:spPr>
          <a:xfrm>
            <a:off x="3851275" y="0"/>
            <a:ext cx="2944813" cy="496888"/>
          </a:xfrm>
          <a:prstGeom prst="rect">
            <a:avLst/>
          </a:prstGeom>
        </p:spPr>
        <p:txBody>
          <a:bodyPr vert="horz" lIns="91428" tIns="45714" rIns="91428" bIns="45714" rtlCol="0"/>
          <a:lstStyle>
            <a:lvl1pPr algn="r" eaLnBrk="1" hangingPunct="1">
              <a:defRPr sz="1200">
                <a:latin typeface="Arial" charset="0"/>
              </a:defRPr>
            </a:lvl1pPr>
          </a:lstStyle>
          <a:p>
            <a:pPr>
              <a:defRPr/>
            </a:pPr>
            <a:fld id="{81571593-39DA-40AF-9548-A0742CA405C1}" type="datetimeFigureOut">
              <a:rPr lang="en-GB"/>
              <a:pPr>
                <a:defRPr/>
              </a:pPr>
              <a:t>28/04/2021</a:t>
            </a:fld>
            <a:endParaRPr lang="en-GB"/>
          </a:p>
        </p:txBody>
      </p:sp>
      <p:sp>
        <p:nvSpPr>
          <p:cNvPr id="4" name="Footer Placeholder 3">
            <a:extLst>
              <a:ext uri="{FF2B5EF4-FFF2-40B4-BE49-F238E27FC236}">
                <a16:creationId xmlns:a16="http://schemas.microsoft.com/office/drawing/2014/main" id="{26997365-67D7-4847-99A1-C03FEDC6B6DB}"/>
              </a:ext>
            </a:extLst>
          </p:cNvPr>
          <p:cNvSpPr>
            <a:spLocks noGrp="1"/>
          </p:cNvSpPr>
          <p:nvPr>
            <p:ph type="ftr" sz="quarter" idx="2"/>
          </p:nvPr>
        </p:nvSpPr>
        <p:spPr>
          <a:xfrm>
            <a:off x="0" y="9428163"/>
            <a:ext cx="2944813" cy="496887"/>
          </a:xfrm>
          <a:prstGeom prst="rect">
            <a:avLst/>
          </a:prstGeom>
        </p:spPr>
        <p:txBody>
          <a:bodyPr vert="horz" lIns="91428" tIns="45714" rIns="91428" bIns="45714" rtlCol="0" anchor="b"/>
          <a:lstStyle>
            <a:lvl1pPr algn="l" eaLnBrk="1" hangingPunct="1">
              <a:defRPr sz="1200">
                <a:latin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3A02C148-AFC0-42FD-B332-DDDC4EF4D2B4}"/>
              </a:ext>
            </a:extLst>
          </p:cNvPr>
          <p:cNvSpPr>
            <a:spLocks noGrp="1"/>
          </p:cNvSpPr>
          <p:nvPr>
            <p:ph type="sldNum" sz="quarter" idx="3"/>
          </p:nvPr>
        </p:nvSpPr>
        <p:spPr>
          <a:xfrm>
            <a:off x="3851275" y="9428163"/>
            <a:ext cx="2944813" cy="496887"/>
          </a:xfrm>
          <a:prstGeom prst="rect">
            <a:avLst/>
          </a:prstGeom>
        </p:spPr>
        <p:txBody>
          <a:bodyPr vert="horz" wrap="square" lIns="91428" tIns="45714" rIns="91428" bIns="45714" numCol="1" anchor="b" anchorCtr="0" compatLnSpc="1">
            <a:prstTxWarp prst="textNoShape">
              <a:avLst/>
            </a:prstTxWarp>
          </a:bodyPr>
          <a:lstStyle>
            <a:lvl1pPr algn="r" eaLnBrk="1" hangingPunct="1">
              <a:defRPr sz="1200"/>
            </a:lvl1pPr>
          </a:lstStyle>
          <a:p>
            <a:pPr>
              <a:defRPr/>
            </a:pPr>
            <a:fld id="{0DE7BB80-6C36-4ADE-960D-55EE943279CD}"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0033CFA6-3397-4379-807C-97DF8236F1CD}"/>
              </a:ext>
            </a:extLst>
          </p:cNvPr>
          <p:cNvSpPr>
            <a:spLocks noGrp="1" noChangeArrowheads="1"/>
          </p:cNvSpPr>
          <p:nvPr>
            <p:ph type="hdr" sz="quarter"/>
          </p:nvPr>
        </p:nvSpPr>
        <p:spPr bwMode="auto">
          <a:xfrm>
            <a:off x="0" y="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t" anchorCtr="0" compatLnSpc="1">
            <a:prstTxWarp prst="textNoShape">
              <a:avLst/>
            </a:prstTxWarp>
          </a:bodyPr>
          <a:lstStyle>
            <a:lvl1pPr defTabSz="958727" eaLnBrk="1" hangingPunct="1">
              <a:defRPr sz="1300">
                <a:solidFill>
                  <a:schemeClr val="tx1"/>
                </a:solidFill>
                <a:latin typeface="Arial" charset="0"/>
              </a:defRPr>
            </a:lvl1pPr>
          </a:lstStyle>
          <a:p>
            <a:pPr>
              <a:defRPr/>
            </a:pPr>
            <a:endParaRPr lang="en-GB"/>
          </a:p>
        </p:txBody>
      </p:sp>
      <p:sp>
        <p:nvSpPr>
          <p:cNvPr id="98307" name="Rectangle 3">
            <a:extLst>
              <a:ext uri="{FF2B5EF4-FFF2-40B4-BE49-F238E27FC236}">
                <a16:creationId xmlns:a16="http://schemas.microsoft.com/office/drawing/2014/main" id="{C7FA601B-4ABD-47BF-8B80-1D35668FF2D7}"/>
              </a:ext>
            </a:extLst>
          </p:cNvPr>
          <p:cNvSpPr>
            <a:spLocks noGrp="1" noChangeArrowheads="1"/>
          </p:cNvSpPr>
          <p:nvPr>
            <p:ph type="dt" idx="1"/>
          </p:nvPr>
        </p:nvSpPr>
        <p:spPr bwMode="auto">
          <a:xfrm>
            <a:off x="3851275" y="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t" anchorCtr="0" compatLnSpc="1">
            <a:prstTxWarp prst="textNoShape">
              <a:avLst/>
            </a:prstTxWarp>
          </a:bodyPr>
          <a:lstStyle>
            <a:lvl1pPr algn="r" defTabSz="958727" eaLnBrk="1" hangingPunct="1">
              <a:defRPr sz="1300">
                <a:solidFill>
                  <a:schemeClr val="tx1"/>
                </a:solidFill>
                <a:latin typeface="Arial" charset="0"/>
              </a:defRPr>
            </a:lvl1pPr>
          </a:lstStyle>
          <a:p>
            <a:pPr>
              <a:defRPr/>
            </a:pPr>
            <a:endParaRPr lang="en-GB"/>
          </a:p>
        </p:txBody>
      </p:sp>
      <p:sp>
        <p:nvSpPr>
          <p:cNvPr id="16388" name="Rectangle 4">
            <a:extLst>
              <a:ext uri="{FF2B5EF4-FFF2-40B4-BE49-F238E27FC236}">
                <a16:creationId xmlns:a16="http://schemas.microsoft.com/office/drawing/2014/main" id="{8EF11293-B5FA-4096-9251-D3C27366FB4F}"/>
              </a:ext>
            </a:extLst>
          </p:cNvPr>
          <p:cNvSpPr>
            <a:spLocks noGrp="1" noRot="1" noChangeAspect="1" noChangeArrowheads="1" noTextEdit="1"/>
          </p:cNvSpPr>
          <p:nvPr>
            <p:ph type="sldImg" idx="2"/>
          </p:nvPr>
        </p:nvSpPr>
        <p:spPr bwMode="auto">
          <a:xfrm>
            <a:off x="823913" y="744538"/>
            <a:ext cx="514826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8309" name="Rectangle 5">
            <a:extLst>
              <a:ext uri="{FF2B5EF4-FFF2-40B4-BE49-F238E27FC236}">
                <a16:creationId xmlns:a16="http://schemas.microsoft.com/office/drawing/2014/main" id="{D230BDF9-DE93-4C37-91C0-83133E0C2B8C}"/>
              </a:ext>
            </a:extLst>
          </p:cNvPr>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98310" name="Rectangle 6">
            <a:extLst>
              <a:ext uri="{FF2B5EF4-FFF2-40B4-BE49-F238E27FC236}">
                <a16:creationId xmlns:a16="http://schemas.microsoft.com/office/drawing/2014/main" id="{2CD361BC-4C9F-43F0-81ED-A15E88425D5C}"/>
              </a:ext>
            </a:extLst>
          </p:cNvPr>
          <p:cNvSpPr>
            <a:spLocks noGrp="1" noChangeArrowheads="1"/>
          </p:cNvSpPr>
          <p:nvPr>
            <p:ph type="ftr" sz="quarter" idx="4"/>
          </p:nvPr>
        </p:nvSpPr>
        <p:spPr bwMode="auto">
          <a:xfrm>
            <a:off x="0" y="942975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b" anchorCtr="0" compatLnSpc="1">
            <a:prstTxWarp prst="textNoShape">
              <a:avLst/>
            </a:prstTxWarp>
          </a:bodyPr>
          <a:lstStyle>
            <a:lvl1pPr defTabSz="958727" eaLnBrk="1" hangingPunct="1">
              <a:defRPr sz="1300">
                <a:solidFill>
                  <a:schemeClr val="tx1"/>
                </a:solidFill>
                <a:latin typeface="Arial" charset="0"/>
              </a:defRPr>
            </a:lvl1pPr>
          </a:lstStyle>
          <a:p>
            <a:pPr>
              <a:defRPr/>
            </a:pPr>
            <a:endParaRPr lang="en-GB"/>
          </a:p>
        </p:txBody>
      </p:sp>
      <p:sp>
        <p:nvSpPr>
          <p:cNvPr id="98311" name="Rectangle 7">
            <a:extLst>
              <a:ext uri="{FF2B5EF4-FFF2-40B4-BE49-F238E27FC236}">
                <a16:creationId xmlns:a16="http://schemas.microsoft.com/office/drawing/2014/main" id="{D2B83389-987C-409D-A640-3BDCF85057FF}"/>
              </a:ext>
            </a:extLst>
          </p:cNvPr>
          <p:cNvSpPr>
            <a:spLocks noGrp="1" noChangeArrowheads="1"/>
          </p:cNvSpPr>
          <p:nvPr>
            <p:ph type="sldNum" sz="quarter" idx="5"/>
          </p:nvPr>
        </p:nvSpPr>
        <p:spPr bwMode="auto">
          <a:xfrm>
            <a:off x="3851275" y="942975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b" anchorCtr="0" compatLnSpc="1">
            <a:prstTxWarp prst="textNoShape">
              <a:avLst/>
            </a:prstTxWarp>
          </a:bodyPr>
          <a:lstStyle>
            <a:lvl1pPr algn="r" defTabSz="957263" eaLnBrk="1" hangingPunct="1">
              <a:defRPr sz="1300">
                <a:solidFill>
                  <a:schemeClr val="tx1"/>
                </a:solidFill>
              </a:defRPr>
            </a:lvl1pPr>
          </a:lstStyle>
          <a:p>
            <a:pPr>
              <a:defRPr/>
            </a:pPr>
            <a:fld id="{E47675EA-383F-4BE4-9FD7-55698B2783F6}"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5613" algn="l" rtl="0" eaLnBrk="0" fontAlgn="base" hangingPunct="0">
      <a:spcBef>
        <a:spcPct val="30000"/>
      </a:spcBef>
      <a:spcAft>
        <a:spcPct val="0"/>
      </a:spcAft>
      <a:defRPr sz="1200" kern="1200">
        <a:solidFill>
          <a:schemeClr val="tx1"/>
        </a:solidFill>
        <a:latin typeface="Arial" charset="0"/>
        <a:ea typeface="+mn-ea"/>
        <a:cs typeface="+mn-cs"/>
      </a:defRPr>
    </a:lvl2pPr>
    <a:lvl3pPr marL="911225" algn="l" rtl="0" eaLnBrk="0" fontAlgn="base" hangingPunct="0">
      <a:spcBef>
        <a:spcPct val="30000"/>
      </a:spcBef>
      <a:spcAft>
        <a:spcPct val="0"/>
      </a:spcAft>
      <a:defRPr sz="1200" kern="1200">
        <a:solidFill>
          <a:schemeClr val="tx1"/>
        </a:solidFill>
        <a:latin typeface="Arial" charset="0"/>
        <a:ea typeface="+mn-ea"/>
        <a:cs typeface="+mn-cs"/>
      </a:defRPr>
    </a:lvl3pPr>
    <a:lvl4pPr marL="1366838" algn="l" rtl="0" eaLnBrk="0" fontAlgn="base" hangingPunct="0">
      <a:spcBef>
        <a:spcPct val="30000"/>
      </a:spcBef>
      <a:spcAft>
        <a:spcPct val="0"/>
      </a:spcAft>
      <a:defRPr sz="1200" kern="1200">
        <a:solidFill>
          <a:schemeClr val="tx1"/>
        </a:solidFill>
        <a:latin typeface="Arial" charset="0"/>
        <a:ea typeface="+mn-ea"/>
        <a:cs typeface="+mn-cs"/>
      </a:defRPr>
    </a:lvl4pPr>
    <a:lvl5pPr marL="1824038" algn="l" rtl="0" eaLnBrk="0" fontAlgn="base" hangingPunct="0">
      <a:spcBef>
        <a:spcPct val="30000"/>
      </a:spcBef>
      <a:spcAft>
        <a:spcPct val="0"/>
      </a:spcAft>
      <a:defRPr sz="1200" kern="1200">
        <a:solidFill>
          <a:schemeClr val="tx1"/>
        </a:solidFill>
        <a:latin typeface="Arial" charset="0"/>
        <a:ea typeface="+mn-ea"/>
        <a:cs typeface="+mn-cs"/>
      </a:defRPr>
    </a:lvl5pPr>
    <a:lvl6pPr marL="2280416" algn="l" defTabSz="912159" rtl="0" eaLnBrk="1" latinLnBrk="0" hangingPunct="1">
      <a:defRPr sz="1200" kern="1200">
        <a:solidFill>
          <a:schemeClr val="tx1"/>
        </a:solidFill>
        <a:latin typeface="+mn-lt"/>
        <a:ea typeface="+mn-ea"/>
        <a:cs typeface="+mn-cs"/>
      </a:defRPr>
    </a:lvl6pPr>
    <a:lvl7pPr marL="2736502" algn="l" defTabSz="912159" rtl="0" eaLnBrk="1" latinLnBrk="0" hangingPunct="1">
      <a:defRPr sz="1200" kern="1200">
        <a:solidFill>
          <a:schemeClr val="tx1"/>
        </a:solidFill>
        <a:latin typeface="+mn-lt"/>
        <a:ea typeface="+mn-ea"/>
        <a:cs typeface="+mn-cs"/>
      </a:defRPr>
    </a:lvl7pPr>
    <a:lvl8pPr marL="3192585" algn="l" defTabSz="912159" rtl="0" eaLnBrk="1" latinLnBrk="0" hangingPunct="1">
      <a:defRPr sz="1200" kern="1200">
        <a:solidFill>
          <a:schemeClr val="tx1"/>
        </a:solidFill>
        <a:latin typeface="+mn-lt"/>
        <a:ea typeface="+mn-ea"/>
        <a:cs typeface="+mn-cs"/>
      </a:defRPr>
    </a:lvl8pPr>
    <a:lvl9pPr marL="3648669" algn="l" defTabSz="91215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9326FAAA-A831-4404-8BE0-6387CEC00658}"/>
              </a:ext>
            </a:extLst>
          </p:cNvPr>
          <p:cNvSpPr>
            <a:spLocks noGrp="1" noRot="1" noChangeAspect="1" noChangeArrowheads="1" noTextEdit="1"/>
          </p:cNvSpPr>
          <p:nvPr>
            <p:ph type="sldImg"/>
          </p:nvPr>
        </p:nvSpPr>
        <p:spPr>
          <a:ln/>
        </p:spPr>
      </p:sp>
      <p:sp>
        <p:nvSpPr>
          <p:cNvPr id="39939" name="Notes Placeholder 2">
            <a:extLst>
              <a:ext uri="{FF2B5EF4-FFF2-40B4-BE49-F238E27FC236}">
                <a16:creationId xmlns:a16="http://schemas.microsoft.com/office/drawing/2014/main" id="{4B29BA15-A1AD-4923-B3FB-1634697AC127}"/>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39940" name="Slide Number Placeholder 3">
            <a:extLst>
              <a:ext uri="{FF2B5EF4-FFF2-40B4-BE49-F238E27FC236}">
                <a16:creationId xmlns:a16="http://schemas.microsoft.com/office/drawing/2014/main" id="{8F2755F9-A4D5-49D6-85F5-17A617E626BC}"/>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90F70721-E456-45E2-BBC6-10B5ADEF1F74}" type="slidenum">
              <a:rPr lang="en-GB" altLang="en-US" sz="1300" smtClean="0">
                <a:solidFill>
                  <a:schemeClr val="tx1"/>
                </a:solidFill>
              </a:rPr>
              <a:pPr/>
              <a:t>12</a:t>
            </a:fld>
            <a:endParaRPr lang="en-GB" altLang="en-US" sz="1300">
              <a:solidFill>
                <a:schemeClr val="tx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D6FFACE3-16FD-4489-BE51-BFD53E8135C0}"/>
              </a:ext>
            </a:extLst>
          </p:cNvPr>
          <p:cNvSpPr>
            <a:spLocks noGrp="1" noRot="1" noChangeAspect="1" noChangeArrowheads="1" noTextEdit="1"/>
          </p:cNvSpPr>
          <p:nvPr>
            <p:ph type="sldImg"/>
          </p:nvPr>
        </p:nvSpPr>
        <p:spPr>
          <a:ln/>
        </p:spPr>
      </p:sp>
      <p:sp>
        <p:nvSpPr>
          <p:cNvPr id="44035" name="Notes Placeholder 2">
            <a:extLst>
              <a:ext uri="{FF2B5EF4-FFF2-40B4-BE49-F238E27FC236}">
                <a16:creationId xmlns:a16="http://schemas.microsoft.com/office/drawing/2014/main" id="{5C1FB500-8CA1-41D7-B656-F422F1A06DD6}"/>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44036" name="Slide Number Placeholder 3">
            <a:extLst>
              <a:ext uri="{FF2B5EF4-FFF2-40B4-BE49-F238E27FC236}">
                <a16:creationId xmlns:a16="http://schemas.microsoft.com/office/drawing/2014/main" id="{DE5A3E4D-47E6-4161-A6DF-1D2F64D1E470}"/>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3973AD56-BF7C-4220-BBD3-0ED8F60A6F94}" type="slidenum">
              <a:rPr lang="en-GB" altLang="en-US" sz="1300" smtClean="0">
                <a:solidFill>
                  <a:schemeClr val="tx1"/>
                </a:solidFill>
              </a:rPr>
              <a:pPr/>
              <a:t>13</a:t>
            </a:fld>
            <a:endParaRPr lang="en-GB" altLang="en-US" sz="1300">
              <a:solidFill>
                <a:schemeClr val="tx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8475587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4763621F-42E2-4259-AECA-2D713B5FDAEF}"/>
              </a:ext>
            </a:extLst>
          </p:cNvPr>
          <p:cNvSpPr>
            <a:spLocks noGrp="1" noRot="1" noChangeAspect="1" noChangeArrowheads="1" noTextEdit="1"/>
          </p:cNvSpPr>
          <p:nvPr>
            <p:ph type="sldImg"/>
          </p:nvPr>
        </p:nvSpPr>
        <p:spPr>
          <a:ln/>
        </p:spPr>
      </p:sp>
      <p:sp>
        <p:nvSpPr>
          <p:cNvPr id="48131" name="Notes Placeholder 2">
            <a:extLst>
              <a:ext uri="{FF2B5EF4-FFF2-40B4-BE49-F238E27FC236}">
                <a16:creationId xmlns:a16="http://schemas.microsoft.com/office/drawing/2014/main" id="{26256A02-F438-4432-B5AD-49C70ED9A8E1}"/>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48132" name="Slide Number Placeholder 3">
            <a:extLst>
              <a:ext uri="{FF2B5EF4-FFF2-40B4-BE49-F238E27FC236}">
                <a16:creationId xmlns:a16="http://schemas.microsoft.com/office/drawing/2014/main" id="{FEE97F27-9776-4CC0-99CA-F456993FA9FD}"/>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49580AD8-DF83-499C-ACBB-BA0167A155B4}" type="slidenum">
              <a:rPr lang="en-GB" altLang="en-US" sz="1300" smtClean="0">
                <a:solidFill>
                  <a:schemeClr val="tx1"/>
                </a:solidFill>
              </a:rPr>
              <a:pPr/>
              <a:t>15</a:t>
            </a:fld>
            <a:endParaRPr lang="en-GB" altLang="en-US" sz="1300">
              <a:solidFill>
                <a:schemeClr val="tx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16204B90-864C-49E8-916E-ED1DC10621DD}"/>
              </a:ext>
            </a:extLst>
          </p:cNvPr>
          <p:cNvSpPr>
            <a:spLocks noGrp="1" noRot="1" noChangeAspect="1" noChangeArrowheads="1" noTextEdit="1"/>
          </p:cNvSpPr>
          <p:nvPr>
            <p:ph type="sldImg"/>
          </p:nvPr>
        </p:nvSpPr>
        <p:spPr>
          <a:ln/>
        </p:spPr>
      </p:sp>
      <p:sp>
        <p:nvSpPr>
          <p:cNvPr id="50179" name="Notes Placeholder 2">
            <a:extLst>
              <a:ext uri="{FF2B5EF4-FFF2-40B4-BE49-F238E27FC236}">
                <a16:creationId xmlns:a16="http://schemas.microsoft.com/office/drawing/2014/main" id="{D93A8FC5-02DF-482A-B53A-B65431D9BCC5}"/>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50180" name="Slide Number Placeholder 3">
            <a:extLst>
              <a:ext uri="{FF2B5EF4-FFF2-40B4-BE49-F238E27FC236}">
                <a16:creationId xmlns:a16="http://schemas.microsoft.com/office/drawing/2014/main" id="{4268E3E8-4882-4B0D-917E-FCF39074AE6F}"/>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046E1E15-02F1-4C9A-909B-EB14E0778848}" type="slidenum">
              <a:rPr lang="en-GB" altLang="en-US" sz="1300" smtClean="0">
                <a:solidFill>
                  <a:schemeClr val="tx1"/>
                </a:solidFill>
              </a:rPr>
              <a:pPr/>
              <a:t>16</a:t>
            </a:fld>
            <a:endParaRPr lang="en-GB" altLang="en-US" sz="1300">
              <a:solidFill>
                <a:schemeClr val="tx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17933F79-0F9A-4EC1-8286-344B15FD1E6A}"/>
              </a:ext>
            </a:extLst>
          </p:cNvPr>
          <p:cNvSpPr>
            <a:spLocks noGrp="1" noRot="1" noChangeAspect="1" noChangeArrowheads="1" noTextEdit="1"/>
          </p:cNvSpPr>
          <p:nvPr>
            <p:ph type="sldImg"/>
          </p:nvPr>
        </p:nvSpPr>
        <p:spPr>
          <a:ln/>
        </p:spPr>
      </p:sp>
      <p:sp>
        <p:nvSpPr>
          <p:cNvPr id="52227" name="Notes Placeholder 2">
            <a:extLst>
              <a:ext uri="{FF2B5EF4-FFF2-40B4-BE49-F238E27FC236}">
                <a16:creationId xmlns:a16="http://schemas.microsoft.com/office/drawing/2014/main" id="{C1C265D2-386C-4B30-9EFD-110EDD341241}"/>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52228" name="Slide Number Placeholder 3">
            <a:extLst>
              <a:ext uri="{FF2B5EF4-FFF2-40B4-BE49-F238E27FC236}">
                <a16:creationId xmlns:a16="http://schemas.microsoft.com/office/drawing/2014/main" id="{12966D80-2619-433C-8A3E-541A302C146D}"/>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92AD5D87-5776-4FFE-8C5A-0A6A35C0DDC3}" type="slidenum">
              <a:rPr lang="en-GB" altLang="en-US" sz="1300" smtClean="0">
                <a:solidFill>
                  <a:schemeClr val="tx1"/>
                </a:solidFill>
              </a:rPr>
              <a:pPr/>
              <a:t>17</a:t>
            </a:fld>
            <a:endParaRPr lang="en-GB" altLang="en-US" sz="1300">
              <a:solidFill>
                <a:schemeClr val="tx1"/>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D85E58B5-E3F1-41BA-9E6D-CADFE0461EB8}"/>
              </a:ext>
            </a:extLst>
          </p:cNvPr>
          <p:cNvSpPr>
            <a:spLocks noGrp="1" noRot="1" noChangeAspect="1" noChangeArrowheads="1" noTextEdit="1"/>
          </p:cNvSpPr>
          <p:nvPr>
            <p:ph type="sldImg"/>
          </p:nvPr>
        </p:nvSpPr>
        <p:spPr>
          <a:ln/>
        </p:spPr>
      </p:sp>
      <p:sp>
        <p:nvSpPr>
          <p:cNvPr id="54275" name="Notes Placeholder 2">
            <a:extLst>
              <a:ext uri="{FF2B5EF4-FFF2-40B4-BE49-F238E27FC236}">
                <a16:creationId xmlns:a16="http://schemas.microsoft.com/office/drawing/2014/main" id="{0A52B37A-C50E-48C1-9A45-059AB0F2CC76}"/>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54276" name="Slide Number Placeholder 3">
            <a:extLst>
              <a:ext uri="{FF2B5EF4-FFF2-40B4-BE49-F238E27FC236}">
                <a16:creationId xmlns:a16="http://schemas.microsoft.com/office/drawing/2014/main" id="{5310D188-E6A8-44D3-A602-73883D970AB7}"/>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39269F4F-2B6E-42F4-8C15-77A98D47DEB9}" type="slidenum">
              <a:rPr lang="en-GB" altLang="en-US" sz="1300" smtClean="0">
                <a:solidFill>
                  <a:schemeClr val="tx1"/>
                </a:solidFill>
              </a:rPr>
              <a:pPr/>
              <a:t>18</a:t>
            </a:fld>
            <a:endParaRPr lang="en-GB" altLang="en-US" sz="1300">
              <a:solidFill>
                <a:schemeClr val="tx1"/>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C64BA0BB-0E5E-4516-B913-A0B82668FAEA}"/>
              </a:ext>
            </a:extLst>
          </p:cNvPr>
          <p:cNvSpPr>
            <a:spLocks noGrp="1" noRot="1" noChangeAspect="1" noChangeArrowheads="1" noTextEdit="1"/>
          </p:cNvSpPr>
          <p:nvPr>
            <p:ph type="sldImg"/>
          </p:nvPr>
        </p:nvSpPr>
        <p:spPr>
          <a:ln/>
        </p:spPr>
      </p:sp>
      <p:sp>
        <p:nvSpPr>
          <p:cNvPr id="56323" name="Notes Placeholder 2">
            <a:extLst>
              <a:ext uri="{FF2B5EF4-FFF2-40B4-BE49-F238E27FC236}">
                <a16:creationId xmlns:a16="http://schemas.microsoft.com/office/drawing/2014/main" id="{9BCE31B2-C865-4F26-813C-9489577EA2A1}"/>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56324" name="Slide Number Placeholder 3">
            <a:extLst>
              <a:ext uri="{FF2B5EF4-FFF2-40B4-BE49-F238E27FC236}">
                <a16:creationId xmlns:a16="http://schemas.microsoft.com/office/drawing/2014/main" id="{44C038EC-12EA-432D-A7C7-B6AB13F09700}"/>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8F20CD33-ADCC-450A-8C60-4E95DA1438E4}" type="slidenum">
              <a:rPr lang="en-GB" altLang="en-US" sz="1300" smtClean="0">
                <a:solidFill>
                  <a:schemeClr val="tx1"/>
                </a:solidFill>
              </a:rPr>
              <a:pPr/>
              <a:t>19</a:t>
            </a:fld>
            <a:endParaRPr lang="en-GB" altLang="en-US" sz="1300">
              <a:solidFill>
                <a:schemeClr val="tx1"/>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DA0222A0-9E7A-47AA-B381-9893B1F6DE40}"/>
              </a:ext>
            </a:extLst>
          </p:cNvPr>
          <p:cNvSpPr>
            <a:spLocks noGrp="1" noRot="1" noChangeAspect="1" noChangeArrowheads="1" noTextEdit="1"/>
          </p:cNvSpPr>
          <p:nvPr>
            <p:ph type="sldImg"/>
          </p:nvPr>
        </p:nvSpPr>
        <p:spPr>
          <a:ln/>
        </p:spPr>
      </p:sp>
      <p:sp>
        <p:nvSpPr>
          <p:cNvPr id="58371" name="Notes Placeholder 2">
            <a:extLst>
              <a:ext uri="{FF2B5EF4-FFF2-40B4-BE49-F238E27FC236}">
                <a16:creationId xmlns:a16="http://schemas.microsoft.com/office/drawing/2014/main" id="{860E2268-9DD7-44AD-80EC-356E640D45AC}"/>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58372" name="Slide Number Placeholder 3">
            <a:extLst>
              <a:ext uri="{FF2B5EF4-FFF2-40B4-BE49-F238E27FC236}">
                <a16:creationId xmlns:a16="http://schemas.microsoft.com/office/drawing/2014/main" id="{96382E01-37A3-4390-A1F9-43249E20E20B}"/>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874CDC43-8D29-4895-8B80-9F4C4481BC03}" type="slidenum">
              <a:rPr lang="en-GB" altLang="en-US" sz="1300" smtClean="0">
                <a:solidFill>
                  <a:schemeClr val="tx1"/>
                </a:solidFill>
              </a:rPr>
              <a:pPr/>
              <a:t>20</a:t>
            </a:fld>
            <a:endParaRPr lang="en-GB" altLang="en-US" sz="1300">
              <a:solidFill>
                <a:schemeClr val="tx1"/>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7EC94040-8227-478F-8406-B7DE988516A8}"/>
              </a:ext>
            </a:extLst>
          </p:cNvPr>
          <p:cNvSpPr>
            <a:spLocks noGrp="1" noRot="1" noChangeAspect="1" noChangeArrowheads="1" noTextEdit="1"/>
          </p:cNvSpPr>
          <p:nvPr>
            <p:ph type="sldImg"/>
          </p:nvPr>
        </p:nvSpPr>
        <p:spPr>
          <a:ln/>
        </p:spPr>
      </p:sp>
      <p:sp>
        <p:nvSpPr>
          <p:cNvPr id="60419" name="Notes Placeholder 2">
            <a:extLst>
              <a:ext uri="{FF2B5EF4-FFF2-40B4-BE49-F238E27FC236}">
                <a16:creationId xmlns:a16="http://schemas.microsoft.com/office/drawing/2014/main" id="{E015FC73-60CC-4850-9DD0-657E2C69CC6E}"/>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0420" name="Slide Number Placeholder 3">
            <a:extLst>
              <a:ext uri="{FF2B5EF4-FFF2-40B4-BE49-F238E27FC236}">
                <a16:creationId xmlns:a16="http://schemas.microsoft.com/office/drawing/2014/main" id="{004DB993-9657-49AB-8E30-C2AD2348E34A}"/>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B4953405-A170-4D0E-835F-3AD43D9CB402}" type="slidenum">
              <a:rPr lang="en-GB" altLang="en-US" sz="1300" smtClean="0">
                <a:solidFill>
                  <a:schemeClr val="tx1"/>
                </a:solidFill>
              </a:rPr>
              <a:pPr/>
              <a:t>21</a:t>
            </a:fld>
            <a:endParaRPr lang="en-GB" altLang="en-US" sz="1300">
              <a:solidFill>
                <a:schemeClr val="tx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9869F4FF-FFBD-4864-8795-70382B3743E4}"/>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D969287F-96D6-45DF-8769-F67C5091F536}"/>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21508" name="Slide Number Placeholder 3">
            <a:extLst>
              <a:ext uri="{FF2B5EF4-FFF2-40B4-BE49-F238E27FC236}">
                <a16:creationId xmlns:a16="http://schemas.microsoft.com/office/drawing/2014/main" id="{277708AD-0EAE-4A6F-9FC4-404C5437D090}"/>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3B3792CF-357D-4BBD-BFED-932D516D7807}" type="slidenum">
              <a:rPr lang="en-GB" altLang="en-US" sz="1300" smtClean="0">
                <a:solidFill>
                  <a:schemeClr val="tx1"/>
                </a:solidFill>
              </a:rPr>
              <a:pPr/>
              <a:t>2</a:t>
            </a:fld>
            <a:endParaRPr lang="en-GB" altLang="en-US" sz="1300">
              <a:solidFill>
                <a:schemeClr val="tx1"/>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39F6300D-1EB9-4972-8D57-383507E5E0DD}"/>
              </a:ext>
            </a:extLst>
          </p:cNvPr>
          <p:cNvSpPr>
            <a:spLocks noGrp="1" noRot="1" noChangeAspect="1" noChangeArrowheads="1" noTextEdit="1"/>
          </p:cNvSpPr>
          <p:nvPr>
            <p:ph type="sldImg"/>
          </p:nvPr>
        </p:nvSpPr>
        <p:spPr>
          <a:ln/>
        </p:spPr>
      </p:sp>
      <p:sp>
        <p:nvSpPr>
          <p:cNvPr id="62467" name="Notes Placeholder 2">
            <a:extLst>
              <a:ext uri="{FF2B5EF4-FFF2-40B4-BE49-F238E27FC236}">
                <a16:creationId xmlns:a16="http://schemas.microsoft.com/office/drawing/2014/main" id="{A7664514-A296-4E3E-8642-2FEC28B00043}"/>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2468" name="Slide Number Placeholder 3">
            <a:extLst>
              <a:ext uri="{FF2B5EF4-FFF2-40B4-BE49-F238E27FC236}">
                <a16:creationId xmlns:a16="http://schemas.microsoft.com/office/drawing/2014/main" id="{3E2BEF5F-74CB-4535-9451-3CDB190E88A2}"/>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EC8A3235-7976-47C1-AB45-9164B56A4254}" type="slidenum">
              <a:rPr lang="en-GB" altLang="en-US" sz="1300" smtClean="0">
                <a:solidFill>
                  <a:schemeClr val="tx1"/>
                </a:solidFill>
              </a:rPr>
              <a:pPr/>
              <a:t>22</a:t>
            </a:fld>
            <a:endParaRPr lang="en-GB" altLang="en-US" sz="1300">
              <a:solidFill>
                <a:schemeClr val="tx1"/>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681D716-F6C2-456C-9C8C-EB1D4D9431AE}"/>
              </a:ext>
            </a:extLst>
          </p:cNvPr>
          <p:cNvSpPr>
            <a:spLocks noGrp="1" noRot="1" noChangeAspect="1" noChangeArrowheads="1" noTextEdit="1"/>
          </p:cNvSpPr>
          <p:nvPr>
            <p:ph type="sldImg"/>
          </p:nvPr>
        </p:nvSpPr>
        <p:spPr>
          <a:ln/>
        </p:spPr>
      </p:sp>
      <p:sp>
        <p:nvSpPr>
          <p:cNvPr id="64515" name="Notes Placeholder 2">
            <a:extLst>
              <a:ext uri="{FF2B5EF4-FFF2-40B4-BE49-F238E27FC236}">
                <a16:creationId xmlns:a16="http://schemas.microsoft.com/office/drawing/2014/main" id="{39EC60FA-23BF-436E-A66A-F83BA46699DD}"/>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4516" name="Slide Number Placeholder 3">
            <a:extLst>
              <a:ext uri="{FF2B5EF4-FFF2-40B4-BE49-F238E27FC236}">
                <a16:creationId xmlns:a16="http://schemas.microsoft.com/office/drawing/2014/main" id="{A72808DE-4CC1-44C3-AE76-23907C4D01E4}"/>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6285BC88-14F4-408E-8E82-036DC627D5D1}" type="slidenum">
              <a:rPr lang="en-GB" altLang="en-US" sz="1300" smtClean="0">
                <a:solidFill>
                  <a:schemeClr val="tx1"/>
                </a:solidFill>
              </a:rPr>
              <a:pPr/>
              <a:t>23</a:t>
            </a:fld>
            <a:endParaRPr lang="en-GB" altLang="en-US" sz="1300">
              <a:solidFill>
                <a:schemeClr val="tx1"/>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4AB4F9E3-A917-4C0E-8BA5-AA4096F132AB}"/>
              </a:ext>
            </a:extLst>
          </p:cNvPr>
          <p:cNvSpPr>
            <a:spLocks noGrp="1" noRot="1" noChangeAspect="1" noChangeArrowheads="1" noTextEdit="1"/>
          </p:cNvSpPr>
          <p:nvPr>
            <p:ph type="sldImg"/>
          </p:nvPr>
        </p:nvSpPr>
        <p:spPr>
          <a:ln/>
        </p:spPr>
      </p:sp>
      <p:sp>
        <p:nvSpPr>
          <p:cNvPr id="66563" name="Notes Placeholder 2">
            <a:extLst>
              <a:ext uri="{FF2B5EF4-FFF2-40B4-BE49-F238E27FC236}">
                <a16:creationId xmlns:a16="http://schemas.microsoft.com/office/drawing/2014/main" id="{9A17E3A4-C1C4-4C5A-94B5-EFB9C8EFE84A}"/>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6564" name="Slide Number Placeholder 3">
            <a:extLst>
              <a:ext uri="{FF2B5EF4-FFF2-40B4-BE49-F238E27FC236}">
                <a16:creationId xmlns:a16="http://schemas.microsoft.com/office/drawing/2014/main" id="{F442EF35-85B4-4B47-8B40-AB31EF7543CA}"/>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861B5CCB-B967-4617-952E-A8113672B098}" type="slidenum">
              <a:rPr lang="en-GB" altLang="en-US" sz="1300" smtClean="0">
                <a:solidFill>
                  <a:schemeClr val="tx1"/>
                </a:solidFill>
              </a:rPr>
              <a:pPr/>
              <a:t>24</a:t>
            </a:fld>
            <a:endParaRPr lang="en-GB" altLang="en-US" sz="1300">
              <a:solidFill>
                <a:schemeClr val="tx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07496A10-0068-4A62-8DA7-B53165B0E95B}"/>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CE62183A-3CFE-464E-83A0-729E0A9718BD}"/>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23556" name="Slide Number Placeholder 3">
            <a:extLst>
              <a:ext uri="{FF2B5EF4-FFF2-40B4-BE49-F238E27FC236}">
                <a16:creationId xmlns:a16="http://schemas.microsoft.com/office/drawing/2014/main" id="{DD5D71C5-2F30-4D00-88A8-0D679B25158F}"/>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362DE844-6823-46B9-AB7D-4285DAEF96A2}" type="slidenum">
              <a:rPr lang="en-GB" altLang="en-US" sz="1300" smtClean="0">
                <a:solidFill>
                  <a:schemeClr val="tx1"/>
                </a:solidFill>
              </a:rPr>
              <a:pPr/>
              <a:t>3</a:t>
            </a:fld>
            <a:endParaRPr lang="en-GB" altLang="en-US" sz="1300">
              <a:solidFill>
                <a:schemeClr val="tx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DFC9AB80-536D-42D6-81E4-9494771F3F5E}"/>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761E1A26-E9F8-49AA-9E46-485C3A80F9FB}"/>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26628" name="Slide Number Placeholder 3">
            <a:extLst>
              <a:ext uri="{FF2B5EF4-FFF2-40B4-BE49-F238E27FC236}">
                <a16:creationId xmlns:a16="http://schemas.microsoft.com/office/drawing/2014/main" id="{D7703F5A-437A-482B-AC78-B92BFEF5FDBF}"/>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899B9340-6367-4410-B048-928621EBF36C}" type="slidenum">
              <a:rPr lang="en-GB" altLang="en-US" sz="1300" smtClean="0">
                <a:solidFill>
                  <a:schemeClr val="tx1"/>
                </a:solidFill>
              </a:rPr>
              <a:pPr/>
              <a:t>5</a:t>
            </a:fld>
            <a:endParaRPr lang="en-GB" altLang="en-US" sz="1300">
              <a:solidFill>
                <a:schemeClr val="tx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D05CECAD-BF1B-4E96-AF96-969396EC98CD}"/>
              </a:ext>
            </a:extLst>
          </p:cNvPr>
          <p:cNvSpPr>
            <a:spLocks noGrp="1" noRot="1" noChangeAspect="1" noChangeArrowheads="1" noTextEdit="1"/>
          </p:cNvSpPr>
          <p:nvPr>
            <p:ph type="sldImg"/>
          </p:nvPr>
        </p:nvSpPr>
        <p:spPr>
          <a:ln/>
        </p:spPr>
      </p:sp>
      <p:sp>
        <p:nvSpPr>
          <p:cNvPr id="28675" name="Notes Placeholder 2">
            <a:extLst>
              <a:ext uri="{FF2B5EF4-FFF2-40B4-BE49-F238E27FC236}">
                <a16:creationId xmlns:a16="http://schemas.microsoft.com/office/drawing/2014/main" id="{29CB3D29-73C6-453B-BD95-2CAB3156D4DD}"/>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28676" name="Slide Number Placeholder 3">
            <a:extLst>
              <a:ext uri="{FF2B5EF4-FFF2-40B4-BE49-F238E27FC236}">
                <a16:creationId xmlns:a16="http://schemas.microsoft.com/office/drawing/2014/main" id="{ED46BB35-9112-4259-81D5-F01325395026}"/>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64239674-14D3-4149-8F01-01DDCBEF3259}" type="slidenum">
              <a:rPr lang="en-GB" altLang="en-US" sz="1300" smtClean="0">
                <a:solidFill>
                  <a:schemeClr val="tx1"/>
                </a:solidFill>
              </a:rPr>
              <a:pPr/>
              <a:t>6</a:t>
            </a:fld>
            <a:endParaRPr lang="en-GB" altLang="en-US" sz="1300">
              <a:solidFill>
                <a:schemeClr val="tx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1B6D7BBD-A9D6-4AA0-AD95-F80B10EF1837}"/>
              </a:ext>
            </a:extLst>
          </p:cNvPr>
          <p:cNvSpPr>
            <a:spLocks noGrp="1" noRot="1" noChangeAspect="1" noChangeArrowheads="1" noTextEdit="1"/>
          </p:cNvSpPr>
          <p:nvPr>
            <p:ph type="sldImg"/>
          </p:nvPr>
        </p:nvSpPr>
        <p:spPr>
          <a:ln/>
        </p:spPr>
      </p:sp>
      <p:sp>
        <p:nvSpPr>
          <p:cNvPr id="30723" name="Notes Placeholder 2">
            <a:extLst>
              <a:ext uri="{FF2B5EF4-FFF2-40B4-BE49-F238E27FC236}">
                <a16:creationId xmlns:a16="http://schemas.microsoft.com/office/drawing/2014/main" id="{DCA671F5-369B-4A90-B750-5958537766F5}"/>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30724" name="Slide Number Placeholder 3">
            <a:extLst>
              <a:ext uri="{FF2B5EF4-FFF2-40B4-BE49-F238E27FC236}">
                <a16:creationId xmlns:a16="http://schemas.microsoft.com/office/drawing/2014/main" id="{E960533C-45AC-47BA-9EA5-195F851BC541}"/>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E17FF5C3-6A97-40EC-AFBE-7060ACD6E6A7}" type="slidenum">
              <a:rPr lang="en-GB" altLang="en-US" sz="1300" smtClean="0">
                <a:solidFill>
                  <a:schemeClr val="tx1"/>
                </a:solidFill>
              </a:rPr>
              <a:pPr/>
              <a:t>7</a:t>
            </a:fld>
            <a:endParaRPr lang="en-GB" altLang="en-US" sz="1300">
              <a:solidFill>
                <a:schemeClr val="tx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81F018AA-BEC8-4120-B257-743120BF43BB}"/>
              </a:ext>
            </a:extLst>
          </p:cNvPr>
          <p:cNvSpPr>
            <a:spLocks noGrp="1" noRot="1" noChangeAspect="1" noChangeArrowheads="1" noTextEdit="1"/>
          </p:cNvSpPr>
          <p:nvPr>
            <p:ph type="sldImg"/>
          </p:nvPr>
        </p:nvSpPr>
        <p:spPr>
          <a:ln/>
        </p:spPr>
      </p:sp>
      <p:sp>
        <p:nvSpPr>
          <p:cNvPr id="33795" name="Notes Placeholder 2">
            <a:extLst>
              <a:ext uri="{FF2B5EF4-FFF2-40B4-BE49-F238E27FC236}">
                <a16:creationId xmlns:a16="http://schemas.microsoft.com/office/drawing/2014/main" id="{0D5031F2-DAF6-4B69-B052-A6799F7FFACA}"/>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33796" name="Slide Number Placeholder 3">
            <a:extLst>
              <a:ext uri="{FF2B5EF4-FFF2-40B4-BE49-F238E27FC236}">
                <a16:creationId xmlns:a16="http://schemas.microsoft.com/office/drawing/2014/main" id="{2B51930F-D273-4602-A889-5B3369A53539}"/>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3A376530-DD29-410D-BD54-3FC633D7609B}" type="slidenum">
              <a:rPr lang="en-GB" altLang="en-US" sz="1300" smtClean="0">
                <a:solidFill>
                  <a:schemeClr val="tx1"/>
                </a:solidFill>
              </a:rPr>
              <a:pPr/>
              <a:t>9</a:t>
            </a:fld>
            <a:endParaRPr lang="en-GB" altLang="en-US" sz="1300">
              <a:solidFill>
                <a:schemeClr val="tx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5350D0D2-EEDC-46C9-BD58-EC76693DA64F}"/>
              </a:ext>
            </a:extLst>
          </p:cNvPr>
          <p:cNvSpPr>
            <a:spLocks noGrp="1" noRot="1" noChangeAspect="1" noChangeArrowheads="1" noTextEdit="1"/>
          </p:cNvSpPr>
          <p:nvPr>
            <p:ph type="sldImg"/>
          </p:nvPr>
        </p:nvSpPr>
        <p:spPr>
          <a:ln/>
        </p:spPr>
      </p:sp>
      <p:sp>
        <p:nvSpPr>
          <p:cNvPr id="35843" name="Notes Placeholder 2">
            <a:extLst>
              <a:ext uri="{FF2B5EF4-FFF2-40B4-BE49-F238E27FC236}">
                <a16:creationId xmlns:a16="http://schemas.microsoft.com/office/drawing/2014/main" id="{ABA841EF-3A98-4C48-A10C-2906B84FCDD8}"/>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35844" name="Slide Number Placeholder 3">
            <a:extLst>
              <a:ext uri="{FF2B5EF4-FFF2-40B4-BE49-F238E27FC236}">
                <a16:creationId xmlns:a16="http://schemas.microsoft.com/office/drawing/2014/main" id="{13E4B990-4165-4535-B2F8-290E68312C54}"/>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018FACC9-0C3B-4936-95D2-015CC3958FC2}" type="slidenum">
              <a:rPr lang="en-GB" altLang="en-US" sz="1300" smtClean="0">
                <a:solidFill>
                  <a:schemeClr val="tx1"/>
                </a:solidFill>
              </a:rPr>
              <a:pPr/>
              <a:t>10</a:t>
            </a:fld>
            <a:endParaRPr lang="en-GB" altLang="en-US" sz="1300">
              <a:solidFill>
                <a:schemeClr val="tx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FF12E8F2-5AD0-401F-9901-D04E2A5602D7}"/>
              </a:ext>
            </a:extLst>
          </p:cNvPr>
          <p:cNvSpPr>
            <a:spLocks noGrp="1" noRot="1" noChangeAspect="1" noChangeArrowheads="1" noTextEdit="1"/>
          </p:cNvSpPr>
          <p:nvPr>
            <p:ph type="sldImg"/>
          </p:nvPr>
        </p:nvSpPr>
        <p:spPr>
          <a:ln/>
        </p:spPr>
      </p:sp>
      <p:sp>
        <p:nvSpPr>
          <p:cNvPr id="37891" name="Notes Placeholder 2">
            <a:extLst>
              <a:ext uri="{FF2B5EF4-FFF2-40B4-BE49-F238E27FC236}">
                <a16:creationId xmlns:a16="http://schemas.microsoft.com/office/drawing/2014/main" id="{63DE01C1-8FCA-40E2-966A-F3058A2E6E0A}"/>
              </a:ext>
            </a:extLst>
          </p:cNvPr>
          <p:cNvSpPr>
            <a:spLocks noGrp="1" noChangeArrowheads="1"/>
          </p:cNvSpPr>
          <p:nvPr>
            <p:ph type="body" idx="1"/>
          </p:nvPr>
        </p:nvSpPr>
        <p:spPr>
          <a:noFill/>
        </p:spPr>
        <p:txBody>
          <a:bodyPr/>
          <a:lstStyle/>
          <a:p>
            <a:endParaRPr lang="en-GB" altLang="en-US" b="1">
              <a:latin typeface="Arial" panose="020B0604020202020204" pitchFamily="34" charset="0"/>
            </a:endParaRPr>
          </a:p>
        </p:txBody>
      </p:sp>
      <p:sp>
        <p:nvSpPr>
          <p:cNvPr id="37892" name="Slide Number Placeholder 3">
            <a:extLst>
              <a:ext uri="{FF2B5EF4-FFF2-40B4-BE49-F238E27FC236}">
                <a16:creationId xmlns:a16="http://schemas.microsoft.com/office/drawing/2014/main" id="{0857AD45-1D31-49F0-91B0-203EC41BB41D}"/>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1ED2D680-AFC6-4916-ADEF-8AFB86C3B6BD}" type="slidenum">
              <a:rPr lang="en-GB" altLang="en-US" sz="1300" smtClean="0">
                <a:solidFill>
                  <a:schemeClr val="tx1"/>
                </a:solidFill>
              </a:rPr>
              <a:pPr/>
              <a:t>11</a:t>
            </a:fld>
            <a:endParaRPr lang="en-GB" altLang="en-US" sz="1300">
              <a:solidFill>
                <a:schemeClr val="tx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0" descr="OU_masterlogo_colour_29mm">
            <a:extLst>
              <a:ext uri="{FF2B5EF4-FFF2-40B4-BE49-F238E27FC236}">
                <a16:creationId xmlns:a16="http://schemas.microsoft.com/office/drawing/2014/main" id="{D671E2C8-6F2A-49B5-BD85-97719CC9A0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3263" y="431800"/>
            <a:ext cx="1809750" cy="123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7"/>
          <p:cNvSpPr>
            <a:spLocks noGrp="1" noChangeArrowheads="1"/>
          </p:cNvSpPr>
          <p:nvPr>
            <p:ph type="ctrTitle"/>
          </p:nvPr>
        </p:nvSpPr>
        <p:spPr>
          <a:xfrm>
            <a:off x="395308" y="3619501"/>
            <a:ext cx="6923087" cy="711144"/>
          </a:xfrm>
        </p:spPr>
        <p:txBody>
          <a:bodyPr anchor="t"/>
          <a:lstStyle>
            <a:lvl1pPr>
              <a:defRPr sz="4100">
                <a:solidFill>
                  <a:schemeClr val="tx1"/>
                </a:solidFill>
              </a:defRPr>
            </a:lvl1pPr>
          </a:lstStyle>
          <a:p>
            <a:pPr lvl="0"/>
            <a:r>
              <a:rPr lang="en-GB" noProof="0"/>
              <a:t>Title in Black - Arial 40pt</a:t>
            </a:r>
          </a:p>
        </p:txBody>
      </p:sp>
      <p:sp>
        <p:nvSpPr>
          <p:cNvPr id="5128" name="Rectangle 8"/>
          <p:cNvSpPr>
            <a:spLocks noGrp="1" noChangeArrowheads="1"/>
          </p:cNvSpPr>
          <p:nvPr>
            <p:ph type="subTitle" idx="1"/>
          </p:nvPr>
        </p:nvSpPr>
        <p:spPr>
          <a:xfrm>
            <a:off x="395288" y="5724526"/>
            <a:ext cx="8362950" cy="541866"/>
          </a:xfrm>
        </p:spPr>
        <p:txBody>
          <a:bodyPr/>
          <a:lstStyle>
            <a:lvl1pPr marL="0" indent="0">
              <a:buFontTx/>
              <a:buNone/>
              <a:defRPr sz="3000">
                <a:solidFill>
                  <a:schemeClr val="bg2"/>
                </a:solidFill>
              </a:defRPr>
            </a:lvl1pPr>
          </a:lstStyle>
          <a:p>
            <a:pPr lvl="0"/>
            <a:r>
              <a:rPr lang="en-GB" noProof="0"/>
              <a:t>Subheading and date in grey - Arial 30pt</a:t>
            </a:r>
          </a:p>
        </p:txBody>
      </p:sp>
      <p:sp>
        <p:nvSpPr>
          <p:cNvPr id="5" name="Rectangle 3">
            <a:extLst>
              <a:ext uri="{FF2B5EF4-FFF2-40B4-BE49-F238E27FC236}">
                <a16:creationId xmlns:a16="http://schemas.microsoft.com/office/drawing/2014/main" id="{4085B4C4-39CE-4814-9752-5B666A09E19D}"/>
              </a:ext>
            </a:extLst>
          </p:cNvPr>
          <p:cNvSpPr>
            <a:spLocks noGrp="1" noChangeArrowheads="1"/>
          </p:cNvSpPr>
          <p:nvPr>
            <p:ph type="ftr" sz="quarter" idx="10"/>
          </p:nvPr>
        </p:nvSpPr>
        <p:spPr/>
        <p:txBody>
          <a:bodyPr/>
          <a:lstStyle>
            <a:lvl1pPr>
              <a:defRPr/>
            </a:lvl1pPr>
          </a:lstStyle>
          <a:p>
            <a:pPr>
              <a:defRPr/>
            </a:pPr>
            <a:endParaRPr lang="en-GB"/>
          </a:p>
        </p:txBody>
      </p:sp>
      <p:sp>
        <p:nvSpPr>
          <p:cNvPr id="6" name="Rectangle 4">
            <a:extLst>
              <a:ext uri="{FF2B5EF4-FFF2-40B4-BE49-F238E27FC236}">
                <a16:creationId xmlns:a16="http://schemas.microsoft.com/office/drawing/2014/main" id="{D7BAE277-629C-46E8-A04D-B2B190E121BF}"/>
              </a:ext>
            </a:extLst>
          </p:cNvPr>
          <p:cNvSpPr>
            <a:spLocks noGrp="1" noChangeArrowheads="1"/>
          </p:cNvSpPr>
          <p:nvPr>
            <p:ph type="sldNum" sz="quarter" idx="11"/>
          </p:nvPr>
        </p:nvSpPr>
        <p:spPr/>
        <p:txBody>
          <a:bodyPr/>
          <a:lstStyle>
            <a:lvl1pPr>
              <a:defRPr/>
            </a:lvl1pPr>
          </a:lstStyle>
          <a:p>
            <a:pPr>
              <a:defRPr/>
            </a:pPr>
            <a:fld id="{BFDCF6F9-C660-44C7-BC80-510C3FDC0285}" type="slidenum">
              <a:rPr lang="en-GB" altLang="en-US"/>
              <a:pPr>
                <a:defRPr/>
              </a:pPr>
              <a:t>‹#›</a:t>
            </a:fld>
            <a:endParaRPr lang="en-GB" altLang="en-US"/>
          </a:p>
        </p:txBody>
      </p:sp>
    </p:spTree>
    <p:extLst>
      <p:ext uri="{BB962C8B-B14F-4D97-AF65-F5344CB8AC3E}">
        <p14:creationId xmlns:p14="http://schemas.microsoft.com/office/powerpoint/2010/main" val="1754198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401447" y="2733675"/>
            <a:ext cx="5404550" cy="24098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42D2947A-B8EB-4808-9EB7-1CD9588FE46A}"/>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288D0592-6251-4D46-A4BA-2F17F18D8AFA}"/>
              </a:ext>
            </a:extLst>
          </p:cNvPr>
          <p:cNvSpPr>
            <a:spLocks noGrp="1" noChangeArrowheads="1"/>
          </p:cNvSpPr>
          <p:nvPr>
            <p:ph type="sldNum" sz="quarter" idx="11"/>
          </p:nvPr>
        </p:nvSpPr>
        <p:spPr>
          <a:ln/>
        </p:spPr>
        <p:txBody>
          <a:bodyPr/>
          <a:lstStyle>
            <a:lvl1pPr>
              <a:defRPr/>
            </a:lvl1pPr>
          </a:lstStyle>
          <a:p>
            <a:pPr>
              <a:defRPr/>
            </a:pPr>
            <a:fld id="{E9684EE2-DFA3-41AC-A446-93D02A3CCBEF}" type="slidenum">
              <a:rPr lang="en-GB" altLang="en-US"/>
              <a:pPr>
                <a:defRPr/>
              </a:pPr>
              <a:t>‹#›</a:t>
            </a:fld>
            <a:endParaRPr lang="en-GB" altLang="en-US"/>
          </a:p>
        </p:txBody>
      </p:sp>
    </p:spTree>
    <p:extLst>
      <p:ext uri="{BB962C8B-B14F-4D97-AF65-F5344CB8AC3E}">
        <p14:creationId xmlns:p14="http://schemas.microsoft.com/office/powerpoint/2010/main" val="964068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41644" y="1763713"/>
            <a:ext cx="2376029" cy="33797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358585" y="1763713"/>
            <a:ext cx="2942338" cy="33797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EC08F2AF-6E81-4B19-9E14-0A9BE06A3AE9}"/>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8E7931A0-0BF0-441A-9FE7-26945680BBEA}"/>
              </a:ext>
            </a:extLst>
          </p:cNvPr>
          <p:cNvSpPr>
            <a:spLocks noGrp="1" noChangeArrowheads="1"/>
          </p:cNvSpPr>
          <p:nvPr>
            <p:ph type="sldNum" sz="quarter" idx="11"/>
          </p:nvPr>
        </p:nvSpPr>
        <p:spPr>
          <a:ln/>
        </p:spPr>
        <p:txBody>
          <a:bodyPr/>
          <a:lstStyle>
            <a:lvl1pPr>
              <a:defRPr/>
            </a:lvl1pPr>
          </a:lstStyle>
          <a:p>
            <a:pPr>
              <a:defRPr/>
            </a:pPr>
            <a:fld id="{8DFEB0BE-7C7B-490C-98F4-AB7700098B79}" type="slidenum">
              <a:rPr lang="en-GB" altLang="en-US"/>
              <a:pPr>
                <a:defRPr/>
              </a:pPr>
              <a:t>‹#›</a:t>
            </a:fld>
            <a:endParaRPr lang="en-GB" altLang="en-US"/>
          </a:p>
        </p:txBody>
      </p:sp>
    </p:spTree>
    <p:extLst>
      <p:ext uri="{BB962C8B-B14F-4D97-AF65-F5344CB8AC3E}">
        <p14:creationId xmlns:p14="http://schemas.microsoft.com/office/powerpoint/2010/main" val="1932599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84225" y="2735116"/>
            <a:ext cx="8891588" cy="849643"/>
          </a:xfrm>
        </p:spPr>
        <p:txBody>
          <a:bodyPr/>
          <a:lstStyle/>
          <a:p>
            <a:r>
              <a:rPr lang="en-US"/>
              <a:t>Click to edit Master title style</a:t>
            </a:r>
            <a:endParaRPr lang="en-GB"/>
          </a:p>
        </p:txBody>
      </p:sp>
      <p:sp>
        <p:nvSpPr>
          <p:cNvPr id="3" name="Subtitle 2"/>
          <p:cNvSpPr>
            <a:spLocks noGrp="1"/>
          </p:cNvSpPr>
          <p:nvPr>
            <p:ph type="subTitle" idx="1"/>
          </p:nvPr>
        </p:nvSpPr>
        <p:spPr>
          <a:xfrm>
            <a:off x="1568450" y="4284669"/>
            <a:ext cx="7323138" cy="387978"/>
          </a:xfrm>
        </p:spPr>
        <p:txBody>
          <a:bodyPr/>
          <a:lstStyle>
            <a:lvl1pPr marL="0" indent="0" algn="ctr">
              <a:buNone/>
              <a:defRPr/>
            </a:lvl1pPr>
            <a:lvl2pPr marL="456083" indent="0" algn="ctr">
              <a:buNone/>
              <a:defRPr/>
            </a:lvl2pPr>
            <a:lvl3pPr marL="912159" indent="0" algn="ctr">
              <a:buNone/>
              <a:defRPr/>
            </a:lvl3pPr>
            <a:lvl4pPr marL="1368249" indent="0" algn="ctr">
              <a:buNone/>
              <a:defRPr/>
            </a:lvl4pPr>
            <a:lvl5pPr marL="1824334" indent="0" algn="ctr">
              <a:buNone/>
              <a:defRPr/>
            </a:lvl5pPr>
            <a:lvl6pPr marL="2280416" indent="0" algn="ctr">
              <a:buNone/>
              <a:defRPr/>
            </a:lvl6pPr>
            <a:lvl7pPr marL="2736502" indent="0" algn="ctr">
              <a:buNone/>
              <a:defRPr/>
            </a:lvl7pPr>
            <a:lvl8pPr marL="3192585" indent="0" algn="ctr">
              <a:buNone/>
              <a:defRPr/>
            </a:lvl8pPr>
            <a:lvl9pPr marL="3648669" indent="0" algn="ctr">
              <a:buNone/>
              <a:defRPr/>
            </a:lvl9pPr>
          </a:lstStyle>
          <a:p>
            <a:r>
              <a:rPr lang="en-US"/>
              <a:t>Click to edit Master subtitle style</a:t>
            </a:r>
            <a:endParaRPr lang="en-GB"/>
          </a:p>
        </p:txBody>
      </p:sp>
      <p:sp>
        <p:nvSpPr>
          <p:cNvPr id="4" name="Rectangle 4">
            <a:extLst>
              <a:ext uri="{FF2B5EF4-FFF2-40B4-BE49-F238E27FC236}">
                <a16:creationId xmlns:a16="http://schemas.microsoft.com/office/drawing/2014/main" id="{BCBABF75-21D0-416A-84A5-49624D1FE1F3}"/>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3153B5E8-468A-423F-A301-69C1E655AEC6}"/>
              </a:ext>
            </a:extLst>
          </p:cNvPr>
          <p:cNvSpPr>
            <a:spLocks noGrp="1" noChangeArrowheads="1"/>
          </p:cNvSpPr>
          <p:nvPr>
            <p:ph type="sldNum" sz="quarter" idx="11"/>
          </p:nvPr>
        </p:nvSpPr>
        <p:spPr>
          <a:ln/>
        </p:spPr>
        <p:txBody>
          <a:bodyPr/>
          <a:lstStyle>
            <a:lvl1pPr>
              <a:defRPr/>
            </a:lvl1pPr>
          </a:lstStyle>
          <a:p>
            <a:pPr>
              <a:defRPr/>
            </a:pPr>
            <a:fld id="{ADA770F8-D6E5-4206-A44C-420B143A5517}" type="slidenum">
              <a:rPr lang="en-GB" altLang="en-US"/>
              <a:pPr>
                <a:defRPr/>
              </a:pPr>
              <a:t>‹#›</a:t>
            </a:fld>
            <a:endParaRPr lang="en-GB" altLang="en-US"/>
          </a:p>
        </p:txBody>
      </p:sp>
    </p:spTree>
    <p:extLst>
      <p:ext uri="{BB962C8B-B14F-4D97-AF65-F5344CB8AC3E}">
        <p14:creationId xmlns:p14="http://schemas.microsoft.com/office/powerpoint/2010/main" val="12406967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395290" y="4068767"/>
            <a:ext cx="9410700" cy="2308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C4D1690E-67EC-4AB4-B5B2-E85522994797}"/>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38D4EADE-B61C-4CE6-A98E-069D47D583CE}"/>
              </a:ext>
            </a:extLst>
          </p:cNvPr>
          <p:cNvSpPr>
            <a:spLocks noGrp="1" noChangeArrowheads="1"/>
          </p:cNvSpPr>
          <p:nvPr>
            <p:ph type="sldNum" sz="quarter" idx="11"/>
          </p:nvPr>
        </p:nvSpPr>
        <p:spPr>
          <a:ln/>
        </p:spPr>
        <p:txBody>
          <a:bodyPr/>
          <a:lstStyle>
            <a:lvl1pPr>
              <a:defRPr/>
            </a:lvl1pPr>
          </a:lstStyle>
          <a:p>
            <a:pPr>
              <a:defRPr/>
            </a:pPr>
            <a:fld id="{090E7885-CF43-40B7-A86E-27C903688DCE}" type="slidenum">
              <a:rPr lang="en-GB" altLang="en-US"/>
              <a:pPr>
                <a:defRPr/>
              </a:pPr>
              <a:t>‹#›</a:t>
            </a:fld>
            <a:endParaRPr lang="en-GB" altLang="en-US"/>
          </a:p>
        </p:txBody>
      </p:sp>
    </p:spTree>
    <p:extLst>
      <p:ext uri="{BB962C8B-B14F-4D97-AF65-F5344CB8AC3E}">
        <p14:creationId xmlns:p14="http://schemas.microsoft.com/office/powerpoint/2010/main" val="5295364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5500" y="4859340"/>
            <a:ext cx="8891588" cy="1342086"/>
          </a:xfrm>
        </p:spPr>
        <p:txBody>
          <a:bodyPr anchor="t"/>
          <a:lstStyle>
            <a:lvl1pPr algn="l">
              <a:defRPr sz="4100" b="1" cap="all"/>
            </a:lvl1pPr>
          </a:lstStyle>
          <a:p>
            <a:r>
              <a:rPr lang="en-US"/>
              <a:t>Click to edit Master title style</a:t>
            </a:r>
            <a:endParaRPr lang="en-GB"/>
          </a:p>
        </p:txBody>
      </p:sp>
      <p:sp>
        <p:nvSpPr>
          <p:cNvPr id="3" name="Text Placeholder 2"/>
          <p:cNvSpPr>
            <a:spLocks noGrp="1"/>
          </p:cNvSpPr>
          <p:nvPr>
            <p:ph type="body" idx="1"/>
          </p:nvPr>
        </p:nvSpPr>
        <p:spPr>
          <a:xfrm>
            <a:off x="825500" y="4471362"/>
            <a:ext cx="8891588" cy="387978"/>
          </a:xfrm>
        </p:spPr>
        <p:txBody>
          <a:bodyPr anchor="b"/>
          <a:lstStyle>
            <a:lvl1pPr marL="0" indent="0">
              <a:buNone/>
              <a:defRPr sz="2000"/>
            </a:lvl1pPr>
            <a:lvl2pPr marL="456083" indent="0">
              <a:buNone/>
              <a:defRPr sz="1800"/>
            </a:lvl2pPr>
            <a:lvl3pPr marL="912159" indent="0">
              <a:buNone/>
              <a:defRPr sz="1600"/>
            </a:lvl3pPr>
            <a:lvl4pPr marL="1368249" indent="0">
              <a:buNone/>
              <a:defRPr sz="1400"/>
            </a:lvl4pPr>
            <a:lvl5pPr marL="1824334" indent="0">
              <a:buNone/>
              <a:defRPr sz="1400"/>
            </a:lvl5pPr>
            <a:lvl6pPr marL="2280416" indent="0">
              <a:buNone/>
              <a:defRPr sz="1400"/>
            </a:lvl6pPr>
            <a:lvl7pPr marL="2736502" indent="0">
              <a:buNone/>
              <a:defRPr sz="1400"/>
            </a:lvl7pPr>
            <a:lvl8pPr marL="3192585" indent="0">
              <a:buNone/>
              <a:defRPr sz="1400"/>
            </a:lvl8pPr>
            <a:lvl9pPr marL="3648669"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9365380-4B27-4225-865A-8D21A9EC41BF}"/>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E018FF1E-F4B8-449A-833D-63E0CD02A590}"/>
              </a:ext>
            </a:extLst>
          </p:cNvPr>
          <p:cNvSpPr>
            <a:spLocks noGrp="1" noChangeArrowheads="1"/>
          </p:cNvSpPr>
          <p:nvPr>
            <p:ph type="sldNum" sz="quarter" idx="11"/>
          </p:nvPr>
        </p:nvSpPr>
        <p:spPr>
          <a:ln/>
        </p:spPr>
        <p:txBody>
          <a:bodyPr/>
          <a:lstStyle>
            <a:lvl1pPr>
              <a:defRPr/>
            </a:lvl1pPr>
          </a:lstStyle>
          <a:p>
            <a:pPr>
              <a:defRPr/>
            </a:pPr>
            <a:fld id="{475D7079-7E84-4BE4-A01E-F660C161AC86}" type="slidenum">
              <a:rPr lang="en-GB" altLang="en-US"/>
              <a:pPr>
                <a:defRPr/>
              </a:pPr>
              <a:t>‹#›</a:t>
            </a:fld>
            <a:endParaRPr lang="en-GB" altLang="en-US"/>
          </a:p>
        </p:txBody>
      </p:sp>
    </p:spTree>
    <p:extLst>
      <p:ext uri="{BB962C8B-B14F-4D97-AF65-F5344CB8AC3E}">
        <p14:creationId xmlns:p14="http://schemas.microsoft.com/office/powerpoint/2010/main" val="1662710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95288" y="4068763"/>
            <a:ext cx="4629150" cy="2419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76838" y="4068763"/>
            <a:ext cx="4629150" cy="2419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ACE02915-B329-47C2-AC96-E0E27B8AE422}"/>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65A95F33-B171-445B-B313-41DDD123D438}"/>
              </a:ext>
            </a:extLst>
          </p:cNvPr>
          <p:cNvSpPr>
            <a:spLocks noGrp="1" noChangeArrowheads="1"/>
          </p:cNvSpPr>
          <p:nvPr>
            <p:ph type="sldNum" sz="quarter" idx="11"/>
          </p:nvPr>
        </p:nvSpPr>
        <p:spPr>
          <a:ln/>
        </p:spPr>
        <p:txBody>
          <a:bodyPr/>
          <a:lstStyle>
            <a:lvl1pPr>
              <a:defRPr/>
            </a:lvl1pPr>
          </a:lstStyle>
          <a:p>
            <a:pPr>
              <a:defRPr/>
            </a:pPr>
            <a:fld id="{773717C9-B660-4FD6-A6B7-140B2E231541}" type="slidenum">
              <a:rPr lang="en-GB" altLang="en-US"/>
              <a:pPr>
                <a:defRPr/>
              </a:pPr>
              <a:t>‹#›</a:t>
            </a:fld>
            <a:endParaRPr lang="en-GB" altLang="en-US"/>
          </a:p>
        </p:txBody>
      </p:sp>
    </p:spTree>
    <p:extLst>
      <p:ext uri="{BB962C8B-B14F-4D97-AF65-F5344CB8AC3E}">
        <p14:creationId xmlns:p14="http://schemas.microsoft.com/office/powerpoint/2010/main" val="1489825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2288" y="508648"/>
            <a:ext cx="9415462" cy="849643"/>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522291" y="1947592"/>
            <a:ext cx="4622800" cy="449534"/>
          </a:xfrm>
        </p:spPr>
        <p:txBody>
          <a:bodyPr anchor="b"/>
          <a:lstStyle>
            <a:lvl1pPr marL="0" indent="0">
              <a:buNone/>
              <a:defRPr sz="2400" b="1"/>
            </a:lvl1pPr>
            <a:lvl2pPr marL="456083" indent="0">
              <a:buNone/>
              <a:defRPr sz="2000" b="1"/>
            </a:lvl2pPr>
            <a:lvl3pPr marL="912159" indent="0">
              <a:buNone/>
              <a:defRPr sz="1800" b="1"/>
            </a:lvl3pPr>
            <a:lvl4pPr marL="1368249" indent="0">
              <a:buNone/>
              <a:defRPr sz="1600" b="1"/>
            </a:lvl4pPr>
            <a:lvl5pPr marL="1824334" indent="0">
              <a:buNone/>
              <a:defRPr sz="1600" b="1"/>
            </a:lvl5pPr>
            <a:lvl6pPr marL="2280416" indent="0">
              <a:buNone/>
              <a:defRPr sz="1600" b="1"/>
            </a:lvl6pPr>
            <a:lvl7pPr marL="2736502" indent="0">
              <a:buNone/>
              <a:defRPr sz="1600" b="1"/>
            </a:lvl7pPr>
            <a:lvl8pPr marL="3192585" indent="0">
              <a:buNone/>
              <a:defRPr sz="1600" b="1"/>
            </a:lvl8pPr>
            <a:lvl9pPr marL="3648669" indent="0">
              <a:buNone/>
              <a:defRPr sz="1600" b="1"/>
            </a:lvl9pPr>
          </a:lstStyle>
          <a:p>
            <a:pPr lvl="0"/>
            <a:r>
              <a:rPr lang="en-US"/>
              <a:t>Click to edit Master text styles</a:t>
            </a:r>
          </a:p>
        </p:txBody>
      </p:sp>
      <p:sp>
        <p:nvSpPr>
          <p:cNvPr id="4" name="Content Placeholder 3"/>
          <p:cNvSpPr>
            <a:spLocks noGrp="1"/>
          </p:cNvSpPr>
          <p:nvPr>
            <p:ph sz="half" idx="2"/>
          </p:nvPr>
        </p:nvSpPr>
        <p:spPr>
          <a:xfrm>
            <a:off x="522291" y="2397130"/>
            <a:ext cx="4622800" cy="174219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313363" y="1947592"/>
            <a:ext cx="4624387" cy="449534"/>
          </a:xfrm>
        </p:spPr>
        <p:txBody>
          <a:bodyPr anchor="b"/>
          <a:lstStyle>
            <a:lvl1pPr marL="0" indent="0">
              <a:buNone/>
              <a:defRPr sz="2400" b="1"/>
            </a:lvl1pPr>
            <a:lvl2pPr marL="456083" indent="0">
              <a:buNone/>
              <a:defRPr sz="2000" b="1"/>
            </a:lvl2pPr>
            <a:lvl3pPr marL="912159" indent="0">
              <a:buNone/>
              <a:defRPr sz="1800" b="1"/>
            </a:lvl3pPr>
            <a:lvl4pPr marL="1368249" indent="0">
              <a:buNone/>
              <a:defRPr sz="1600" b="1"/>
            </a:lvl4pPr>
            <a:lvl5pPr marL="1824334" indent="0">
              <a:buNone/>
              <a:defRPr sz="1600" b="1"/>
            </a:lvl5pPr>
            <a:lvl6pPr marL="2280416" indent="0">
              <a:buNone/>
              <a:defRPr sz="1600" b="1"/>
            </a:lvl6pPr>
            <a:lvl7pPr marL="2736502" indent="0">
              <a:buNone/>
              <a:defRPr sz="1600" b="1"/>
            </a:lvl7pPr>
            <a:lvl8pPr marL="3192585" indent="0">
              <a:buNone/>
              <a:defRPr sz="1600" b="1"/>
            </a:lvl8pPr>
            <a:lvl9pPr marL="364866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13363" y="2397130"/>
            <a:ext cx="4624387" cy="174219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248967E6-42BD-4C8D-8A52-866000F8D206}"/>
              </a:ext>
            </a:extLst>
          </p:cNvPr>
          <p:cNvSpPr>
            <a:spLocks noGrp="1" noChangeArrowheads="1"/>
          </p:cNvSpPr>
          <p:nvPr>
            <p:ph type="ftr" sz="quarter"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7AAFE8F1-FA12-46E3-B837-B5FDB67AFE2E}"/>
              </a:ext>
            </a:extLst>
          </p:cNvPr>
          <p:cNvSpPr>
            <a:spLocks noGrp="1" noChangeArrowheads="1"/>
          </p:cNvSpPr>
          <p:nvPr>
            <p:ph type="sldNum" sz="quarter" idx="11"/>
          </p:nvPr>
        </p:nvSpPr>
        <p:spPr>
          <a:ln/>
        </p:spPr>
        <p:txBody>
          <a:bodyPr/>
          <a:lstStyle>
            <a:lvl1pPr>
              <a:defRPr/>
            </a:lvl1pPr>
          </a:lstStyle>
          <a:p>
            <a:pPr>
              <a:defRPr/>
            </a:pPr>
            <a:fld id="{34FFB62E-FF4C-4D45-86C0-5C431B6CCB2F}" type="slidenum">
              <a:rPr lang="en-GB" altLang="en-US"/>
              <a:pPr>
                <a:defRPr/>
              </a:pPr>
              <a:t>‹#›</a:t>
            </a:fld>
            <a:endParaRPr lang="en-GB" altLang="en-US"/>
          </a:p>
        </p:txBody>
      </p:sp>
    </p:spTree>
    <p:extLst>
      <p:ext uri="{BB962C8B-B14F-4D97-AF65-F5344CB8AC3E}">
        <p14:creationId xmlns:p14="http://schemas.microsoft.com/office/powerpoint/2010/main" val="61074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7C9F6331-3F6E-462E-9A3C-DD9BB24F0076}"/>
              </a:ext>
            </a:extLst>
          </p:cNvPr>
          <p:cNvSpPr>
            <a:spLocks noGrp="1" noChangeArrowheads="1"/>
          </p:cNvSpPr>
          <p:nvPr>
            <p:ph type="ftr" sz="quarter"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2A1E0580-DF33-43D0-BE1A-3337291081BD}"/>
              </a:ext>
            </a:extLst>
          </p:cNvPr>
          <p:cNvSpPr>
            <a:spLocks noGrp="1" noChangeArrowheads="1"/>
          </p:cNvSpPr>
          <p:nvPr>
            <p:ph type="sldNum" sz="quarter" idx="11"/>
          </p:nvPr>
        </p:nvSpPr>
        <p:spPr>
          <a:ln/>
        </p:spPr>
        <p:txBody>
          <a:bodyPr/>
          <a:lstStyle>
            <a:lvl1pPr>
              <a:defRPr/>
            </a:lvl1pPr>
          </a:lstStyle>
          <a:p>
            <a:pPr>
              <a:defRPr/>
            </a:pPr>
            <a:fld id="{A3FE8FD2-AEAB-4170-9053-CBE119B68EBE}" type="slidenum">
              <a:rPr lang="en-GB" altLang="en-US"/>
              <a:pPr>
                <a:defRPr/>
              </a:pPr>
              <a:t>‹#›</a:t>
            </a:fld>
            <a:endParaRPr lang="en-GB" altLang="en-US"/>
          </a:p>
        </p:txBody>
      </p:sp>
    </p:spTree>
    <p:extLst>
      <p:ext uri="{BB962C8B-B14F-4D97-AF65-F5344CB8AC3E}">
        <p14:creationId xmlns:p14="http://schemas.microsoft.com/office/powerpoint/2010/main" val="2989380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4252174-3A1A-4728-BEEF-28D127054162}"/>
              </a:ext>
            </a:extLst>
          </p:cNvPr>
          <p:cNvSpPr>
            <a:spLocks noGrp="1" noChangeArrowheads="1"/>
          </p:cNvSpPr>
          <p:nvPr>
            <p:ph type="ftr" sz="quarter"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52F88ED1-3498-41C2-B6C9-008F8477A53B}"/>
              </a:ext>
            </a:extLst>
          </p:cNvPr>
          <p:cNvSpPr>
            <a:spLocks noGrp="1" noChangeArrowheads="1"/>
          </p:cNvSpPr>
          <p:nvPr>
            <p:ph type="sldNum" sz="quarter" idx="11"/>
          </p:nvPr>
        </p:nvSpPr>
        <p:spPr>
          <a:ln/>
        </p:spPr>
        <p:txBody>
          <a:bodyPr/>
          <a:lstStyle>
            <a:lvl1pPr>
              <a:defRPr/>
            </a:lvl1pPr>
          </a:lstStyle>
          <a:p>
            <a:pPr>
              <a:defRPr/>
            </a:pPr>
            <a:fld id="{1A709C22-EDD5-4893-B62D-BEFF37C03CDD}" type="slidenum">
              <a:rPr lang="en-GB" altLang="en-US"/>
              <a:pPr>
                <a:defRPr/>
              </a:pPr>
              <a:t>‹#›</a:t>
            </a:fld>
            <a:endParaRPr lang="en-GB" altLang="en-US"/>
          </a:p>
        </p:txBody>
      </p:sp>
    </p:spTree>
    <p:extLst>
      <p:ext uri="{BB962C8B-B14F-4D97-AF65-F5344CB8AC3E}">
        <p14:creationId xmlns:p14="http://schemas.microsoft.com/office/powerpoint/2010/main" val="23961775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2288" y="893425"/>
            <a:ext cx="3441700" cy="689333"/>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089404" y="301644"/>
            <a:ext cx="5848350" cy="22715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522288" y="1582749"/>
            <a:ext cx="3441700" cy="295457"/>
          </a:xfrm>
        </p:spPr>
        <p:txBody>
          <a:bodyPr/>
          <a:lstStyle>
            <a:lvl1pPr marL="0" indent="0">
              <a:buNone/>
              <a:defRPr sz="1400"/>
            </a:lvl1pPr>
            <a:lvl2pPr marL="456083" indent="0">
              <a:buNone/>
              <a:defRPr sz="1200"/>
            </a:lvl2pPr>
            <a:lvl3pPr marL="912159" indent="0">
              <a:buNone/>
              <a:defRPr sz="1000"/>
            </a:lvl3pPr>
            <a:lvl4pPr marL="1368249" indent="0">
              <a:buNone/>
              <a:defRPr sz="900"/>
            </a:lvl4pPr>
            <a:lvl5pPr marL="1824334" indent="0">
              <a:buNone/>
              <a:defRPr sz="900"/>
            </a:lvl5pPr>
            <a:lvl6pPr marL="2280416" indent="0">
              <a:buNone/>
              <a:defRPr sz="900"/>
            </a:lvl6pPr>
            <a:lvl7pPr marL="2736502" indent="0">
              <a:buNone/>
              <a:defRPr sz="900"/>
            </a:lvl7pPr>
            <a:lvl8pPr marL="3192585" indent="0">
              <a:buNone/>
              <a:defRPr sz="900"/>
            </a:lvl8pPr>
            <a:lvl9pPr marL="3648669"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2035292-9A6E-4AD9-9E5E-BAEFB59F7165}"/>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8863DBF8-1D35-4C65-84BD-C6077DECB580}"/>
              </a:ext>
            </a:extLst>
          </p:cNvPr>
          <p:cNvSpPr>
            <a:spLocks noGrp="1" noChangeArrowheads="1"/>
          </p:cNvSpPr>
          <p:nvPr>
            <p:ph type="sldNum" sz="quarter" idx="11"/>
          </p:nvPr>
        </p:nvSpPr>
        <p:spPr>
          <a:ln/>
        </p:spPr>
        <p:txBody>
          <a:bodyPr/>
          <a:lstStyle>
            <a:lvl1pPr>
              <a:defRPr/>
            </a:lvl1pPr>
          </a:lstStyle>
          <a:p>
            <a:pPr>
              <a:defRPr/>
            </a:pPr>
            <a:fld id="{A997BD08-D6CF-4F28-BE9E-1D337153DAAC}" type="slidenum">
              <a:rPr lang="en-GB" altLang="en-US"/>
              <a:pPr>
                <a:defRPr/>
              </a:pPr>
              <a:t>‹#›</a:t>
            </a:fld>
            <a:endParaRPr lang="en-GB" altLang="en-US"/>
          </a:p>
        </p:txBody>
      </p:sp>
    </p:spTree>
    <p:extLst>
      <p:ext uri="{BB962C8B-B14F-4D97-AF65-F5344CB8AC3E}">
        <p14:creationId xmlns:p14="http://schemas.microsoft.com/office/powerpoint/2010/main" val="771172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7E2CA5D9-4FEC-403A-8C66-30A9946B46E4}"/>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1A7AEAD7-5999-443B-918A-7497C576E354}"/>
              </a:ext>
            </a:extLst>
          </p:cNvPr>
          <p:cNvSpPr>
            <a:spLocks noGrp="1" noChangeArrowheads="1"/>
          </p:cNvSpPr>
          <p:nvPr>
            <p:ph type="sldNum" sz="quarter" idx="11"/>
          </p:nvPr>
        </p:nvSpPr>
        <p:spPr>
          <a:ln/>
        </p:spPr>
        <p:txBody>
          <a:bodyPr/>
          <a:lstStyle>
            <a:lvl1pPr>
              <a:defRPr/>
            </a:lvl1pPr>
          </a:lstStyle>
          <a:p>
            <a:pPr>
              <a:defRPr/>
            </a:pPr>
            <a:fld id="{B0779B8F-6814-4FF1-954F-577CDF55A7CB}" type="slidenum">
              <a:rPr lang="en-GB" altLang="en-US"/>
              <a:pPr>
                <a:defRPr/>
              </a:pPr>
              <a:t>‹#›</a:t>
            </a:fld>
            <a:endParaRPr lang="en-GB" altLang="en-US"/>
          </a:p>
        </p:txBody>
      </p:sp>
    </p:spTree>
    <p:extLst>
      <p:ext uri="{BB962C8B-B14F-4D97-AF65-F5344CB8AC3E}">
        <p14:creationId xmlns:p14="http://schemas.microsoft.com/office/powerpoint/2010/main" val="17934002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49466" y="5530222"/>
            <a:ext cx="6276975" cy="38797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049466" y="676277"/>
            <a:ext cx="6276975" cy="572644"/>
          </a:xfrm>
        </p:spPr>
        <p:txBody>
          <a:bodyPr/>
          <a:lstStyle>
            <a:lvl1pPr marL="0" indent="0">
              <a:buNone/>
              <a:defRPr sz="3200"/>
            </a:lvl1pPr>
            <a:lvl2pPr marL="456083" indent="0">
              <a:buNone/>
              <a:defRPr sz="2800"/>
            </a:lvl2pPr>
            <a:lvl3pPr marL="912159" indent="0">
              <a:buNone/>
              <a:defRPr sz="2400"/>
            </a:lvl3pPr>
            <a:lvl4pPr marL="1368249" indent="0">
              <a:buNone/>
              <a:defRPr sz="2000"/>
            </a:lvl4pPr>
            <a:lvl5pPr marL="1824334" indent="0">
              <a:buNone/>
              <a:defRPr sz="2000"/>
            </a:lvl5pPr>
            <a:lvl6pPr marL="2280416" indent="0">
              <a:buNone/>
              <a:defRPr sz="2000"/>
            </a:lvl6pPr>
            <a:lvl7pPr marL="2736502" indent="0">
              <a:buNone/>
              <a:defRPr sz="2000"/>
            </a:lvl7pPr>
            <a:lvl8pPr marL="3192585" indent="0">
              <a:buNone/>
              <a:defRPr sz="2000"/>
            </a:lvl8pPr>
            <a:lvl9pPr marL="3648669" indent="0">
              <a:buNone/>
              <a:defRPr sz="2000"/>
            </a:lvl9pPr>
          </a:lstStyle>
          <a:p>
            <a:pPr lvl="0"/>
            <a:endParaRPr lang="en-GB" noProof="0"/>
          </a:p>
        </p:txBody>
      </p:sp>
      <p:sp>
        <p:nvSpPr>
          <p:cNvPr id="4" name="Text Placeholder 3"/>
          <p:cNvSpPr>
            <a:spLocks noGrp="1"/>
          </p:cNvSpPr>
          <p:nvPr>
            <p:ph type="body" sz="half" idx="2"/>
          </p:nvPr>
        </p:nvSpPr>
        <p:spPr>
          <a:xfrm>
            <a:off x="2049466" y="5918208"/>
            <a:ext cx="6276975" cy="295457"/>
          </a:xfrm>
        </p:spPr>
        <p:txBody>
          <a:bodyPr/>
          <a:lstStyle>
            <a:lvl1pPr marL="0" indent="0">
              <a:buNone/>
              <a:defRPr sz="1400"/>
            </a:lvl1pPr>
            <a:lvl2pPr marL="456083" indent="0">
              <a:buNone/>
              <a:defRPr sz="1200"/>
            </a:lvl2pPr>
            <a:lvl3pPr marL="912159" indent="0">
              <a:buNone/>
              <a:defRPr sz="1000"/>
            </a:lvl3pPr>
            <a:lvl4pPr marL="1368249" indent="0">
              <a:buNone/>
              <a:defRPr sz="900"/>
            </a:lvl4pPr>
            <a:lvl5pPr marL="1824334" indent="0">
              <a:buNone/>
              <a:defRPr sz="900"/>
            </a:lvl5pPr>
            <a:lvl6pPr marL="2280416" indent="0">
              <a:buNone/>
              <a:defRPr sz="900"/>
            </a:lvl6pPr>
            <a:lvl7pPr marL="2736502" indent="0">
              <a:buNone/>
              <a:defRPr sz="900"/>
            </a:lvl7pPr>
            <a:lvl8pPr marL="3192585" indent="0">
              <a:buNone/>
              <a:defRPr sz="900"/>
            </a:lvl8pPr>
            <a:lvl9pPr marL="3648669"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B9A454E-2818-4F31-B9D5-56F0F198A231}"/>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C12F9E1A-6E78-4CE9-B168-5F7069844AC2}"/>
              </a:ext>
            </a:extLst>
          </p:cNvPr>
          <p:cNvSpPr>
            <a:spLocks noGrp="1" noChangeArrowheads="1"/>
          </p:cNvSpPr>
          <p:nvPr>
            <p:ph type="sldNum" sz="quarter" idx="11"/>
          </p:nvPr>
        </p:nvSpPr>
        <p:spPr>
          <a:ln/>
        </p:spPr>
        <p:txBody>
          <a:bodyPr/>
          <a:lstStyle>
            <a:lvl1pPr>
              <a:defRPr/>
            </a:lvl1pPr>
          </a:lstStyle>
          <a:p>
            <a:pPr>
              <a:defRPr/>
            </a:pPr>
            <a:fld id="{2E3812CA-D565-4EE2-AA4A-0F82FE4AF38B}" type="slidenum">
              <a:rPr lang="en-GB" altLang="en-US"/>
              <a:pPr>
                <a:defRPr/>
              </a:pPr>
              <a:t>‹#›</a:t>
            </a:fld>
            <a:endParaRPr lang="en-GB" altLang="en-US"/>
          </a:p>
        </p:txBody>
      </p:sp>
    </p:spTree>
    <p:extLst>
      <p:ext uri="{BB962C8B-B14F-4D97-AF65-F5344CB8AC3E}">
        <p14:creationId xmlns:p14="http://schemas.microsoft.com/office/powerpoint/2010/main" val="12632511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18374016" y="4068782"/>
            <a:ext cx="28180016" cy="384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BFC1E3DE-026B-459A-BFD3-A0C40F633031}"/>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E702D8D9-78E1-4237-8145-F7B881706C66}"/>
              </a:ext>
            </a:extLst>
          </p:cNvPr>
          <p:cNvSpPr>
            <a:spLocks noGrp="1" noChangeArrowheads="1"/>
          </p:cNvSpPr>
          <p:nvPr>
            <p:ph type="sldNum" sz="quarter" idx="11"/>
          </p:nvPr>
        </p:nvSpPr>
        <p:spPr>
          <a:ln/>
        </p:spPr>
        <p:txBody>
          <a:bodyPr/>
          <a:lstStyle>
            <a:lvl1pPr>
              <a:defRPr/>
            </a:lvl1pPr>
          </a:lstStyle>
          <a:p>
            <a:pPr>
              <a:defRPr/>
            </a:pPr>
            <a:fld id="{BFE0580C-AC1D-4DB1-922A-47071FEE728A}" type="slidenum">
              <a:rPr lang="en-GB" altLang="en-US"/>
              <a:pPr>
                <a:defRPr/>
              </a:pPr>
              <a:t>‹#›</a:t>
            </a:fld>
            <a:endParaRPr lang="en-GB" altLang="en-US"/>
          </a:p>
        </p:txBody>
      </p:sp>
    </p:spTree>
    <p:extLst>
      <p:ext uri="{BB962C8B-B14F-4D97-AF65-F5344CB8AC3E}">
        <p14:creationId xmlns:p14="http://schemas.microsoft.com/office/powerpoint/2010/main" val="35123245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56594" y="2719388"/>
            <a:ext cx="5546128" cy="173355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382270" y="2719388"/>
            <a:ext cx="11683192" cy="17335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211DEA56-12EE-4D81-B898-2CEE27F7FC5F}"/>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687C32B7-C476-4416-A629-61C754922BF1}"/>
              </a:ext>
            </a:extLst>
          </p:cNvPr>
          <p:cNvSpPr>
            <a:spLocks noGrp="1" noChangeArrowheads="1"/>
          </p:cNvSpPr>
          <p:nvPr>
            <p:ph type="sldNum" sz="quarter" idx="11"/>
          </p:nvPr>
        </p:nvSpPr>
        <p:spPr>
          <a:ln/>
        </p:spPr>
        <p:txBody>
          <a:bodyPr/>
          <a:lstStyle>
            <a:lvl1pPr>
              <a:defRPr/>
            </a:lvl1pPr>
          </a:lstStyle>
          <a:p>
            <a:pPr>
              <a:defRPr/>
            </a:pPr>
            <a:fld id="{260DD284-2546-4D3A-986D-651D082EAACD}" type="slidenum">
              <a:rPr lang="en-GB" altLang="en-US"/>
              <a:pPr>
                <a:defRPr/>
              </a:pPr>
              <a:t>‹#›</a:t>
            </a:fld>
            <a:endParaRPr lang="en-GB" altLang="en-US"/>
          </a:p>
        </p:txBody>
      </p:sp>
    </p:spTree>
    <p:extLst>
      <p:ext uri="{BB962C8B-B14F-4D97-AF65-F5344CB8AC3E}">
        <p14:creationId xmlns:p14="http://schemas.microsoft.com/office/powerpoint/2010/main" val="23242105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75916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19128" y="2012836"/>
            <a:ext cx="9021783" cy="479755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0677678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13680" y="1885066"/>
            <a:ext cx="9021783" cy="3145275"/>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713680" y="5060096"/>
            <a:ext cx="9021783" cy="1654026"/>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B07F2D-4864-4E8B-B9C6-A95B92F04768}"/>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5" name="Footer Placeholder 4">
            <a:extLst>
              <a:ext uri="{FF2B5EF4-FFF2-40B4-BE49-F238E27FC236}">
                <a16:creationId xmlns:a16="http://schemas.microsoft.com/office/drawing/2014/main" id="{BB31DBAF-43CB-4A47-96C6-8F88A0082921}"/>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8FA944DB-CBD2-4218-AD32-5D4E7920C326}"/>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8AB98E9-B05C-4001-B2A4-5F8C3F884446}" type="slidenum">
              <a:rPr lang="en-GB" altLang="en-US"/>
              <a:pPr>
                <a:defRPr/>
              </a:pPr>
              <a:t>‹#›</a:t>
            </a:fld>
            <a:endParaRPr lang="en-GB" altLang="en-US"/>
          </a:p>
        </p:txBody>
      </p:sp>
    </p:spTree>
    <p:extLst>
      <p:ext uri="{BB962C8B-B14F-4D97-AF65-F5344CB8AC3E}">
        <p14:creationId xmlns:p14="http://schemas.microsoft.com/office/powerpoint/2010/main" val="13322486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19128" y="402568"/>
            <a:ext cx="9021783" cy="1461495"/>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719128" y="2012836"/>
            <a:ext cx="4445516" cy="479755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295394" y="2012836"/>
            <a:ext cx="4445516" cy="479755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C1208A1-81C0-4D8B-8906-EC41B5DCD441}"/>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6" name="Footer Placeholder 5">
            <a:extLst>
              <a:ext uri="{FF2B5EF4-FFF2-40B4-BE49-F238E27FC236}">
                <a16:creationId xmlns:a16="http://schemas.microsoft.com/office/drawing/2014/main" id="{CF3481F0-8C05-4140-BC20-4E958BDBAC74}"/>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2139DBF9-A791-4C9D-A46C-57E819D689F8}"/>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AD7BFFE-BB31-47E9-BCB2-21A71879343E}" type="slidenum">
              <a:rPr lang="en-GB" altLang="en-US"/>
              <a:pPr>
                <a:defRPr/>
              </a:pPr>
              <a:t>‹#›</a:t>
            </a:fld>
            <a:endParaRPr lang="en-GB" altLang="en-US"/>
          </a:p>
        </p:txBody>
      </p:sp>
    </p:spTree>
    <p:extLst>
      <p:ext uri="{BB962C8B-B14F-4D97-AF65-F5344CB8AC3E}">
        <p14:creationId xmlns:p14="http://schemas.microsoft.com/office/powerpoint/2010/main" val="18243112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490" y="402568"/>
            <a:ext cx="9021783" cy="1461495"/>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720490" y="1853560"/>
            <a:ext cx="4425086" cy="9084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490" y="2761961"/>
            <a:ext cx="4425086" cy="406242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295394" y="1853560"/>
            <a:ext cx="4446879" cy="9084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95394" y="2761961"/>
            <a:ext cx="4446879" cy="406242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6D7E92F-75AE-4569-95EE-7C99A517DC85}"/>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8" name="Footer Placeholder 7">
            <a:extLst>
              <a:ext uri="{FF2B5EF4-FFF2-40B4-BE49-F238E27FC236}">
                <a16:creationId xmlns:a16="http://schemas.microsoft.com/office/drawing/2014/main" id="{EF6227E4-B89B-4F25-89A6-B6744D607F15}"/>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9" name="Slide Number Placeholder 8">
            <a:extLst>
              <a:ext uri="{FF2B5EF4-FFF2-40B4-BE49-F238E27FC236}">
                <a16:creationId xmlns:a16="http://schemas.microsoft.com/office/drawing/2014/main" id="{41AA217F-BB17-46E8-8E86-CD40C337EB84}"/>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64E464D6-32E5-4E34-9753-E71B023159B6}" type="slidenum">
              <a:rPr lang="en-GB" altLang="en-US"/>
              <a:pPr>
                <a:defRPr/>
              </a:pPr>
              <a:t>‹#›</a:t>
            </a:fld>
            <a:endParaRPr lang="en-GB" altLang="en-US"/>
          </a:p>
        </p:txBody>
      </p:sp>
    </p:spTree>
    <p:extLst>
      <p:ext uri="{BB962C8B-B14F-4D97-AF65-F5344CB8AC3E}">
        <p14:creationId xmlns:p14="http://schemas.microsoft.com/office/powerpoint/2010/main" val="2998384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19128" y="402568"/>
            <a:ext cx="9021783" cy="1461495"/>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123F850-6EFC-45F3-AD20-FF564BC51284}"/>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4" name="Footer Placeholder 3">
            <a:extLst>
              <a:ext uri="{FF2B5EF4-FFF2-40B4-BE49-F238E27FC236}">
                <a16:creationId xmlns:a16="http://schemas.microsoft.com/office/drawing/2014/main" id="{4BF6C22F-CF52-4A3F-99A9-16CC31A2D1C6}"/>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1D41E904-3901-407D-91B9-724EFE4185C9}"/>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EE0043A-970B-4246-B453-110DA51B85F6}" type="slidenum">
              <a:rPr lang="en-GB" altLang="en-US"/>
              <a:pPr>
                <a:defRPr/>
              </a:pPr>
              <a:t>‹#›</a:t>
            </a:fld>
            <a:endParaRPr lang="en-GB" altLang="en-US"/>
          </a:p>
        </p:txBody>
      </p:sp>
    </p:spTree>
    <p:extLst>
      <p:ext uri="{BB962C8B-B14F-4D97-AF65-F5344CB8AC3E}">
        <p14:creationId xmlns:p14="http://schemas.microsoft.com/office/powerpoint/2010/main" val="583086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8528F0-1729-4D6E-B266-81317798CC91}"/>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3" name="Footer Placeholder 2">
            <a:extLst>
              <a:ext uri="{FF2B5EF4-FFF2-40B4-BE49-F238E27FC236}">
                <a16:creationId xmlns:a16="http://schemas.microsoft.com/office/drawing/2014/main" id="{6C883010-C5A2-40C9-AAE4-186B08405E1A}"/>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4" name="Slide Number Placeholder 3">
            <a:extLst>
              <a:ext uri="{FF2B5EF4-FFF2-40B4-BE49-F238E27FC236}">
                <a16:creationId xmlns:a16="http://schemas.microsoft.com/office/drawing/2014/main" id="{F8A2A048-380C-406D-9355-C64F261B2468}"/>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48DD71C-5D96-4C1D-BB9A-2953DA1C8DA4}" type="slidenum">
              <a:rPr lang="en-GB" altLang="en-US"/>
              <a:pPr>
                <a:defRPr/>
              </a:pPr>
              <a:t>‹#›</a:t>
            </a:fld>
            <a:endParaRPr lang="en-GB" altLang="en-US"/>
          </a:p>
        </p:txBody>
      </p:sp>
    </p:spTree>
    <p:extLst>
      <p:ext uri="{BB962C8B-B14F-4D97-AF65-F5344CB8AC3E}">
        <p14:creationId xmlns:p14="http://schemas.microsoft.com/office/powerpoint/2010/main" val="4137334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5500" y="4859340"/>
            <a:ext cx="8891588" cy="1342086"/>
          </a:xfrm>
        </p:spPr>
        <p:txBody>
          <a:bodyPr anchor="t"/>
          <a:lstStyle>
            <a:lvl1pPr algn="l">
              <a:defRPr sz="4100" b="1" cap="all"/>
            </a:lvl1pPr>
          </a:lstStyle>
          <a:p>
            <a:r>
              <a:rPr lang="en-US"/>
              <a:t>Click to edit Master title style</a:t>
            </a:r>
            <a:endParaRPr lang="en-GB"/>
          </a:p>
        </p:txBody>
      </p:sp>
      <p:sp>
        <p:nvSpPr>
          <p:cNvPr id="3" name="Text Placeholder 2"/>
          <p:cNvSpPr>
            <a:spLocks noGrp="1"/>
          </p:cNvSpPr>
          <p:nvPr>
            <p:ph type="body" idx="1"/>
          </p:nvPr>
        </p:nvSpPr>
        <p:spPr>
          <a:xfrm>
            <a:off x="825500" y="4471362"/>
            <a:ext cx="8891588" cy="387978"/>
          </a:xfrm>
        </p:spPr>
        <p:txBody>
          <a:bodyPr anchor="b"/>
          <a:lstStyle>
            <a:lvl1pPr marL="0" indent="0">
              <a:buNone/>
              <a:defRPr sz="2000"/>
            </a:lvl1pPr>
            <a:lvl2pPr marL="456083" indent="0">
              <a:buNone/>
              <a:defRPr sz="1800"/>
            </a:lvl2pPr>
            <a:lvl3pPr marL="912159" indent="0">
              <a:buNone/>
              <a:defRPr sz="1600"/>
            </a:lvl3pPr>
            <a:lvl4pPr marL="1368249" indent="0">
              <a:buNone/>
              <a:defRPr sz="1400"/>
            </a:lvl4pPr>
            <a:lvl5pPr marL="1824334" indent="0">
              <a:buNone/>
              <a:defRPr sz="1400"/>
            </a:lvl5pPr>
            <a:lvl6pPr marL="2280416" indent="0">
              <a:buNone/>
              <a:defRPr sz="1400"/>
            </a:lvl6pPr>
            <a:lvl7pPr marL="2736502" indent="0">
              <a:buNone/>
              <a:defRPr sz="1400"/>
            </a:lvl7pPr>
            <a:lvl8pPr marL="3192585" indent="0">
              <a:buNone/>
              <a:defRPr sz="1400"/>
            </a:lvl8pPr>
            <a:lvl9pPr marL="3648669"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E6622050-33D9-4F0C-B41C-02008009528A}"/>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2BA3CBB9-E3D4-45E9-8FDE-C31D0DBA9CFB}"/>
              </a:ext>
            </a:extLst>
          </p:cNvPr>
          <p:cNvSpPr>
            <a:spLocks noGrp="1" noChangeArrowheads="1"/>
          </p:cNvSpPr>
          <p:nvPr>
            <p:ph type="sldNum" sz="quarter" idx="11"/>
          </p:nvPr>
        </p:nvSpPr>
        <p:spPr>
          <a:ln/>
        </p:spPr>
        <p:txBody>
          <a:bodyPr/>
          <a:lstStyle>
            <a:lvl1pPr>
              <a:defRPr/>
            </a:lvl1pPr>
          </a:lstStyle>
          <a:p>
            <a:pPr>
              <a:defRPr/>
            </a:pPr>
            <a:fld id="{8B29C5BE-D07C-4C83-920E-47A9BBF7B2F8}" type="slidenum">
              <a:rPr lang="en-GB" altLang="en-US"/>
              <a:pPr>
                <a:defRPr/>
              </a:pPr>
              <a:t>‹#›</a:t>
            </a:fld>
            <a:endParaRPr lang="en-GB" altLang="en-US"/>
          </a:p>
        </p:txBody>
      </p:sp>
    </p:spTree>
    <p:extLst>
      <p:ext uri="{BB962C8B-B14F-4D97-AF65-F5344CB8AC3E}">
        <p14:creationId xmlns:p14="http://schemas.microsoft.com/office/powerpoint/2010/main" val="35203156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491" y="504084"/>
            <a:ext cx="3373634" cy="1764295"/>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4446879" y="1088682"/>
            <a:ext cx="5295394" cy="537339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720491" y="2268379"/>
            <a:ext cx="3373634" cy="4202453"/>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1B8D32-E7AC-48D3-B893-B28D28274A31}"/>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6" name="Footer Placeholder 5">
            <a:extLst>
              <a:ext uri="{FF2B5EF4-FFF2-40B4-BE49-F238E27FC236}">
                <a16:creationId xmlns:a16="http://schemas.microsoft.com/office/drawing/2014/main" id="{E7376F59-85F4-4687-8BCD-E1BD519963C0}"/>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746D8DA1-E1F3-4192-AA6F-32B57C25080E}"/>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A05F067-6C24-4A78-998F-51EAF81A3CE2}" type="slidenum">
              <a:rPr lang="en-GB" altLang="en-US"/>
              <a:pPr>
                <a:defRPr/>
              </a:pPr>
              <a:t>‹#›</a:t>
            </a:fld>
            <a:endParaRPr lang="en-GB" altLang="en-US"/>
          </a:p>
        </p:txBody>
      </p:sp>
    </p:spTree>
    <p:extLst>
      <p:ext uri="{BB962C8B-B14F-4D97-AF65-F5344CB8AC3E}">
        <p14:creationId xmlns:p14="http://schemas.microsoft.com/office/powerpoint/2010/main" val="33425982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491" y="504084"/>
            <a:ext cx="3373634" cy="1764295"/>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4446879" y="1088682"/>
            <a:ext cx="5295394" cy="537339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720491" y="2268379"/>
            <a:ext cx="3373634" cy="4202453"/>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D25EA-1A4A-43BA-841A-EAEB5E59C96D}"/>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6" name="Footer Placeholder 5">
            <a:extLst>
              <a:ext uri="{FF2B5EF4-FFF2-40B4-BE49-F238E27FC236}">
                <a16:creationId xmlns:a16="http://schemas.microsoft.com/office/drawing/2014/main" id="{26B51676-6346-40F4-9B5E-A4788623E0AB}"/>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B0817EA2-E15F-4AC8-9940-549F5B6C5A24}"/>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B94EE57-900D-43C3-B67E-FDBCCAC0E20D}" type="slidenum">
              <a:rPr lang="en-GB" altLang="en-US"/>
              <a:pPr>
                <a:defRPr/>
              </a:pPr>
              <a:t>‹#›</a:t>
            </a:fld>
            <a:endParaRPr lang="en-GB" altLang="en-US"/>
          </a:p>
        </p:txBody>
      </p:sp>
    </p:spTree>
    <p:extLst>
      <p:ext uri="{BB962C8B-B14F-4D97-AF65-F5344CB8AC3E}">
        <p14:creationId xmlns:p14="http://schemas.microsoft.com/office/powerpoint/2010/main" val="18984325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719128" y="402568"/>
            <a:ext cx="9021783" cy="1461495"/>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719128" y="2012836"/>
            <a:ext cx="9021783" cy="479755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BE90FC-C83D-44DB-B826-CE23807C7331}"/>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5" name="Footer Placeholder 4">
            <a:extLst>
              <a:ext uri="{FF2B5EF4-FFF2-40B4-BE49-F238E27FC236}">
                <a16:creationId xmlns:a16="http://schemas.microsoft.com/office/drawing/2014/main" id="{F3871B9A-4756-4916-A53F-0060C9179231}"/>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9880BF2C-4A5F-4E51-88CC-83A50C6622E1}"/>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DC9C184-8844-491F-8C79-BEB3FDB13831}" type="slidenum">
              <a:rPr lang="en-GB" altLang="en-US"/>
              <a:pPr>
                <a:defRPr/>
              </a:pPr>
              <a:t>‹#›</a:t>
            </a:fld>
            <a:endParaRPr lang="en-GB" altLang="en-US"/>
          </a:p>
        </p:txBody>
      </p:sp>
    </p:spTree>
    <p:extLst>
      <p:ext uri="{BB962C8B-B14F-4D97-AF65-F5344CB8AC3E}">
        <p14:creationId xmlns:p14="http://schemas.microsoft.com/office/powerpoint/2010/main" val="40324273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85465" y="402567"/>
            <a:ext cx="2255446" cy="6407821"/>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719127" y="402567"/>
            <a:ext cx="6635587" cy="6407821"/>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C36417-7F93-438D-8B5F-B97BBDA1C666}"/>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5" name="Footer Placeholder 4">
            <a:extLst>
              <a:ext uri="{FF2B5EF4-FFF2-40B4-BE49-F238E27FC236}">
                <a16:creationId xmlns:a16="http://schemas.microsoft.com/office/drawing/2014/main" id="{D04AC17A-85B2-4AA0-95A1-4C72B5C95CDF}"/>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21E1BB5F-8E49-4320-BBDB-698A0BA8FB7A}"/>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BBCBC9C-4D03-4607-8B7C-B5EC0696C4F9}" type="slidenum">
              <a:rPr lang="en-GB" altLang="en-US"/>
              <a:pPr>
                <a:defRPr/>
              </a:pPr>
              <a:t>‹#›</a:t>
            </a:fld>
            <a:endParaRPr lang="en-GB" altLang="en-US"/>
          </a:p>
        </p:txBody>
      </p:sp>
    </p:spTree>
    <p:extLst>
      <p:ext uri="{BB962C8B-B14F-4D97-AF65-F5344CB8AC3E}">
        <p14:creationId xmlns:p14="http://schemas.microsoft.com/office/powerpoint/2010/main" val="15244122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763713"/>
            <a:ext cx="9410700" cy="811212"/>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395288" y="2733675"/>
            <a:ext cx="9410700" cy="24098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63CDA6D1-16F1-4FE1-A397-3DB65D253933}"/>
              </a:ext>
            </a:extLst>
          </p:cNvPr>
          <p:cNvSpPr>
            <a:spLocks noGrp="1" noChangeArrowheads="1"/>
          </p:cNvSpPr>
          <p:nvPr>
            <p:ph type="ftr" sz="quarter" idx="10"/>
          </p:nvPr>
        </p:nvSpPr>
        <p:spPr>
          <a:xfrm>
            <a:off x="3573463" y="6884988"/>
            <a:ext cx="3313112" cy="525462"/>
          </a:xfrm>
          <a:prstGeom prst="rect">
            <a:avLst/>
          </a:prstGeom>
        </p:spPr>
        <p:txBody>
          <a:bodyPr/>
          <a:lstStyle>
            <a:lvl1pPr>
              <a:defRPr>
                <a:latin typeface="Arial" charset="0"/>
              </a:defRPr>
            </a:lvl1pPr>
          </a:lstStyle>
          <a:p>
            <a:pPr>
              <a:defRPr/>
            </a:pPr>
            <a:endParaRPr lang="en-GB"/>
          </a:p>
        </p:txBody>
      </p:sp>
      <p:sp>
        <p:nvSpPr>
          <p:cNvPr id="5" name="Rectangle 6">
            <a:extLst>
              <a:ext uri="{FF2B5EF4-FFF2-40B4-BE49-F238E27FC236}">
                <a16:creationId xmlns:a16="http://schemas.microsoft.com/office/drawing/2014/main" id="{00AC984B-3B47-45B8-8CE0-74A9D7616CDD}"/>
              </a:ext>
            </a:extLst>
          </p:cNvPr>
          <p:cNvSpPr>
            <a:spLocks noGrp="1" noChangeArrowheads="1"/>
          </p:cNvSpPr>
          <p:nvPr>
            <p:ph type="sldNum" sz="quarter" idx="11"/>
          </p:nvPr>
        </p:nvSpPr>
        <p:spPr>
          <a:xfrm>
            <a:off x="7494588" y="6884988"/>
            <a:ext cx="2443162" cy="525462"/>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0D45CAF-2101-4817-9BB7-7BDC0364747E}" type="slidenum">
              <a:rPr lang="en-GB" altLang="en-US"/>
              <a:pPr>
                <a:defRPr/>
              </a:pPr>
              <a:t>‹#›</a:t>
            </a:fld>
            <a:endParaRPr lang="en-GB" altLang="en-US"/>
          </a:p>
        </p:txBody>
      </p:sp>
    </p:spTree>
    <p:extLst>
      <p:ext uri="{BB962C8B-B14F-4D97-AF65-F5344CB8AC3E}">
        <p14:creationId xmlns:p14="http://schemas.microsoft.com/office/powerpoint/2010/main" val="219747709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117915" y="285425"/>
            <a:ext cx="1040756" cy="687826"/>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7147469"/>
            <a:ext cx="10460038" cy="413796"/>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844"/>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718974" y="402300"/>
            <a:ext cx="9022094" cy="687826"/>
          </a:xfrm>
          <a:prstGeom prst="rect">
            <a:avLst/>
          </a:prstGeom>
        </p:spPr>
        <p:txBody>
          <a:bodyPr/>
          <a:lstStyle>
            <a:lvl1pPr>
              <a:defRPr sz="2171">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54088" y="231936"/>
            <a:ext cx="1104583" cy="600188"/>
          </a:xfrm>
          <a:prstGeom prst="rect">
            <a:avLst/>
          </a:prstGeom>
        </p:spPr>
      </p:pic>
    </p:spTree>
    <p:extLst>
      <p:ext uri="{BB962C8B-B14F-4D97-AF65-F5344CB8AC3E}">
        <p14:creationId xmlns:p14="http://schemas.microsoft.com/office/powerpoint/2010/main" val="72713970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3224"/>
            <a:ext cx="10460038" cy="7564488"/>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568"/>
          </a:p>
        </p:txBody>
      </p:sp>
      <p:sp>
        <p:nvSpPr>
          <p:cNvPr id="6" name="Title 1"/>
          <p:cNvSpPr>
            <a:spLocks noGrp="1"/>
          </p:cNvSpPr>
          <p:nvPr>
            <p:ph type="ctrTitle" hasCustomPrompt="1"/>
          </p:nvPr>
        </p:nvSpPr>
        <p:spPr>
          <a:xfrm>
            <a:off x="426402" y="2294638"/>
            <a:ext cx="9602918" cy="3606882"/>
          </a:xfrm>
          <a:prstGeom prst="rect">
            <a:avLst/>
          </a:prstGeom>
        </p:spPr>
        <p:txBody>
          <a:bodyPr/>
          <a:lstStyle>
            <a:lvl1pPr algn="ctr">
              <a:lnSpc>
                <a:spcPts val="301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4089682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9870692" y="6921030"/>
            <a:ext cx="553352" cy="62617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4082538" y="5720989"/>
            <a:ext cx="5539608" cy="805669"/>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714" dirty="0"/>
          </a:p>
        </p:txBody>
      </p:sp>
    </p:spTree>
    <p:extLst>
      <p:ext uri="{BB962C8B-B14F-4D97-AF65-F5344CB8AC3E}">
        <p14:creationId xmlns:p14="http://schemas.microsoft.com/office/powerpoint/2010/main" val="417165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95288" y="2733675"/>
            <a:ext cx="4629150" cy="240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76838" y="2733675"/>
            <a:ext cx="4629150" cy="240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a:extLst>
              <a:ext uri="{FF2B5EF4-FFF2-40B4-BE49-F238E27FC236}">
                <a16:creationId xmlns:a16="http://schemas.microsoft.com/office/drawing/2014/main" id="{ADE5782D-1082-4A42-A924-FFF7BA9AC4B1}"/>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68D58EC0-1383-479B-9BBC-97BD55870E56}"/>
              </a:ext>
            </a:extLst>
          </p:cNvPr>
          <p:cNvSpPr>
            <a:spLocks noGrp="1" noChangeArrowheads="1"/>
          </p:cNvSpPr>
          <p:nvPr>
            <p:ph type="sldNum" sz="quarter" idx="11"/>
          </p:nvPr>
        </p:nvSpPr>
        <p:spPr>
          <a:ln/>
        </p:spPr>
        <p:txBody>
          <a:bodyPr/>
          <a:lstStyle>
            <a:lvl1pPr>
              <a:defRPr/>
            </a:lvl1pPr>
          </a:lstStyle>
          <a:p>
            <a:pPr>
              <a:defRPr/>
            </a:pPr>
            <a:fld id="{58F1C060-3C8E-4D91-B26A-B1FF6F242730}" type="slidenum">
              <a:rPr lang="en-GB" altLang="en-US"/>
              <a:pPr>
                <a:defRPr/>
              </a:pPr>
              <a:t>‹#›</a:t>
            </a:fld>
            <a:endParaRPr lang="en-GB" altLang="en-US"/>
          </a:p>
        </p:txBody>
      </p:sp>
    </p:spTree>
    <p:extLst>
      <p:ext uri="{BB962C8B-B14F-4D97-AF65-F5344CB8AC3E}">
        <p14:creationId xmlns:p14="http://schemas.microsoft.com/office/powerpoint/2010/main" val="3452977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2288" y="524020"/>
            <a:ext cx="9415462" cy="818864"/>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522291" y="1947592"/>
            <a:ext cx="4622800" cy="449534"/>
          </a:xfrm>
        </p:spPr>
        <p:txBody>
          <a:bodyPr anchor="b"/>
          <a:lstStyle>
            <a:lvl1pPr marL="0" indent="0">
              <a:buNone/>
              <a:defRPr sz="2400" b="1"/>
            </a:lvl1pPr>
            <a:lvl2pPr marL="456083" indent="0">
              <a:buNone/>
              <a:defRPr sz="2000" b="1"/>
            </a:lvl2pPr>
            <a:lvl3pPr marL="912159" indent="0">
              <a:buNone/>
              <a:defRPr sz="1800" b="1"/>
            </a:lvl3pPr>
            <a:lvl4pPr marL="1368249" indent="0">
              <a:buNone/>
              <a:defRPr sz="1600" b="1"/>
            </a:lvl4pPr>
            <a:lvl5pPr marL="1824334" indent="0">
              <a:buNone/>
              <a:defRPr sz="1600" b="1"/>
            </a:lvl5pPr>
            <a:lvl6pPr marL="2280416" indent="0">
              <a:buNone/>
              <a:defRPr sz="1600" b="1"/>
            </a:lvl6pPr>
            <a:lvl7pPr marL="2736502" indent="0">
              <a:buNone/>
              <a:defRPr sz="1600" b="1"/>
            </a:lvl7pPr>
            <a:lvl8pPr marL="3192585" indent="0">
              <a:buNone/>
              <a:defRPr sz="1600" b="1"/>
            </a:lvl8pPr>
            <a:lvl9pPr marL="3648669" indent="0">
              <a:buNone/>
              <a:defRPr sz="1600" b="1"/>
            </a:lvl9pPr>
          </a:lstStyle>
          <a:p>
            <a:pPr lvl="0"/>
            <a:r>
              <a:rPr lang="en-US"/>
              <a:t>Click to edit Master text styles</a:t>
            </a:r>
          </a:p>
        </p:txBody>
      </p:sp>
      <p:sp>
        <p:nvSpPr>
          <p:cNvPr id="4" name="Content Placeholder 3"/>
          <p:cNvSpPr>
            <a:spLocks noGrp="1"/>
          </p:cNvSpPr>
          <p:nvPr>
            <p:ph sz="half" idx="2"/>
          </p:nvPr>
        </p:nvSpPr>
        <p:spPr>
          <a:xfrm>
            <a:off x="522291" y="2397130"/>
            <a:ext cx="4622800" cy="174219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313363" y="1947592"/>
            <a:ext cx="4624387" cy="449534"/>
          </a:xfrm>
        </p:spPr>
        <p:txBody>
          <a:bodyPr anchor="b"/>
          <a:lstStyle>
            <a:lvl1pPr marL="0" indent="0">
              <a:buNone/>
              <a:defRPr sz="2400" b="1"/>
            </a:lvl1pPr>
            <a:lvl2pPr marL="456083" indent="0">
              <a:buNone/>
              <a:defRPr sz="2000" b="1"/>
            </a:lvl2pPr>
            <a:lvl3pPr marL="912159" indent="0">
              <a:buNone/>
              <a:defRPr sz="1800" b="1"/>
            </a:lvl3pPr>
            <a:lvl4pPr marL="1368249" indent="0">
              <a:buNone/>
              <a:defRPr sz="1600" b="1"/>
            </a:lvl4pPr>
            <a:lvl5pPr marL="1824334" indent="0">
              <a:buNone/>
              <a:defRPr sz="1600" b="1"/>
            </a:lvl5pPr>
            <a:lvl6pPr marL="2280416" indent="0">
              <a:buNone/>
              <a:defRPr sz="1600" b="1"/>
            </a:lvl6pPr>
            <a:lvl7pPr marL="2736502" indent="0">
              <a:buNone/>
              <a:defRPr sz="1600" b="1"/>
            </a:lvl7pPr>
            <a:lvl8pPr marL="3192585" indent="0">
              <a:buNone/>
              <a:defRPr sz="1600" b="1"/>
            </a:lvl8pPr>
            <a:lvl9pPr marL="364866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13363" y="2397130"/>
            <a:ext cx="4624387" cy="174219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a:extLst>
              <a:ext uri="{FF2B5EF4-FFF2-40B4-BE49-F238E27FC236}">
                <a16:creationId xmlns:a16="http://schemas.microsoft.com/office/drawing/2014/main" id="{0727E4C2-E727-4026-B42F-86B4C48E513B}"/>
              </a:ext>
            </a:extLst>
          </p:cNvPr>
          <p:cNvSpPr>
            <a:spLocks noGrp="1" noChangeArrowheads="1"/>
          </p:cNvSpPr>
          <p:nvPr>
            <p:ph type="ftr" sz="quarter" idx="10"/>
          </p:nvPr>
        </p:nvSpPr>
        <p:spPr>
          <a:ln/>
        </p:spPr>
        <p:txBody>
          <a:bodyPr/>
          <a:lstStyle>
            <a:lvl1pPr>
              <a:defRPr/>
            </a:lvl1pPr>
          </a:lstStyle>
          <a:p>
            <a:pPr>
              <a:defRPr/>
            </a:pPr>
            <a:endParaRPr lang="en-GB"/>
          </a:p>
        </p:txBody>
      </p:sp>
      <p:sp>
        <p:nvSpPr>
          <p:cNvPr id="8" name="Rectangle 6">
            <a:extLst>
              <a:ext uri="{FF2B5EF4-FFF2-40B4-BE49-F238E27FC236}">
                <a16:creationId xmlns:a16="http://schemas.microsoft.com/office/drawing/2014/main" id="{25434E1C-2A34-43F7-AC7F-C836EBA2867A}"/>
              </a:ext>
            </a:extLst>
          </p:cNvPr>
          <p:cNvSpPr>
            <a:spLocks noGrp="1" noChangeArrowheads="1"/>
          </p:cNvSpPr>
          <p:nvPr>
            <p:ph type="sldNum" sz="quarter" idx="11"/>
          </p:nvPr>
        </p:nvSpPr>
        <p:spPr>
          <a:ln/>
        </p:spPr>
        <p:txBody>
          <a:bodyPr/>
          <a:lstStyle>
            <a:lvl1pPr>
              <a:defRPr/>
            </a:lvl1pPr>
          </a:lstStyle>
          <a:p>
            <a:pPr>
              <a:defRPr/>
            </a:pPr>
            <a:fld id="{A0BF7625-FCD5-4B51-9444-799C12E36B14}" type="slidenum">
              <a:rPr lang="en-GB" altLang="en-US"/>
              <a:pPr>
                <a:defRPr/>
              </a:pPr>
              <a:t>‹#›</a:t>
            </a:fld>
            <a:endParaRPr lang="en-GB" altLang="en-US"/>
          </a:p>
        </p:txBody>
      </p:sp>
    </p:spTree>
    <p:extLst>
      <p:ext uri="{BB962C8B-B14F-4D97-AF65-F5344CB8AC3E}">
        <p14:creationId xmlns:p14="http://schemas.microsoft.com/office/powerpoint/2010/main" val="640182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a:extLst>
              <a:ext uri="{FF2B5EF4-FFF2-40B4-BE49-F238E27FC236}">
                <a16:creationId xmlns:a16="http://schemas.microsoft.com/office/drawing/2014/main" id="{E9FFAC0C-5C89-4051-9894-C2E76D0CB704}"/>
              </a:ext>
            </a:extLst>
          </p:cNvPr>
          <p:cNvSpPr>
            <a:spLocks noGrp="1" noChangeArrowheads="1"/>
          </p:cNvSpPr>
          <p:nvPr>
            <p:ph type="ftr" sz="quarter" idx="10"/>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36F77A5C-AA5C-4A00-87CA-45E4388EB92F}"/>
              </a:ext>
            </a:extLst>
          </p:cNvPr>
          <p:cNvSpPr>
            <a:spLocks noGrp="1" noChangeArrowheads="1"/>
          </p:cNvSpPr>
          <p:nvPr>
            <p:ph type="sldNum" sz="quarter" idx="11"/>
          </p:nvPr>
        </p:nvSpPr>
        <p:spPr>
          <a:ln/>
        </p:spPr>
        <p:txBody>
          <a:bodyPr/>
          <a:lstStyle>
            <a:lvl1pPr>
              <a:defRPr/>
            </a:lvl1pPr>
          </a:lstStyle>
          <a:p>
            <a:pPr>
              <a:defRPr/>
            </a:pPr>
            <a:fld id="{4453DCAE-C66C-408B-8F0E-E426F709A999}" type="slidenum">
              <a:rPr lang="en-GB" altLang="en-US"/>
              <a:pPr>
                <a:defRPr/>
              </a:pPr>
              <a:t>‹#›</a:t>
            </a:fld>
            <a:endParaRPr lang="en-GB" altLang="en-US"/>
          </a:p>
        </p:txBody>
      </p:sp>
    </p:spTree>
    <p:extLst>
      <p:ext uri="{BB962C8B-B14F-4D97-AF65-F5344CB8AC3E}">
        <p14:creationId xmlns:p14="http://schemas.microsoft.com/office/powerpoint/2010/main" val="2349371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ACADFB52-5FF3-4858-B4FA-03E8E2A9CC5E}"/>
              </a:ext>
            </a:extLst>
          </p:cNvPr>
          <p:cNvSpPr>
            <a:spLocks noGrp="1" noChangeArrowheads="1"/>
          </p:cNvSpPr>
          <p:nvPr>
            <p:ph type="ftr" sz="quarter" idx="10"/>
          </p:nvPr>
        </p:nvSpPr>
        <p:spPr>
          <a:ln/>
        </p:spPr>
        <p:txBody>
          <a:bodyPr/>
          <a:lstStyle>
            <a:lvl1pPr>
              <a:defRPr/>
            </a:lvl1pPr>
          </a:lstStyle>
          <a:p>
            <a:pPr>
              <a:defRPr/>
            </a:pPr>
            <a:endParaRPr lang="en-GB"/>
          </a:p>
        </p:txBody>
      </p:sp>
      <p:sp>
        <p:nvSpPr>
          <p:cNvPr id="3" name="Rectangle 6">
            <a:extLst>
              <a:ext uri="{FF2B5EF4-FFF2-40B4-BE49-F238E27FC236}">
                <a16:creationId xmlns:a16="http://schemas.microsoft.com/office/drawing/2014/main" id="{8CC1AAAC-A029-4109-9D27-B7DB93D25A43}"/>
              </a:ext>
            </a:extLst>
          </p:cNvPr>
          <p:cNvSpPr>
            <a:spLocks noGrp="1" noChangeArrowheads="1"/>
          </p:cNvSpPr>
          <p:nvPr>
            <p:ph type="sldNum" sz="quarter" idx="11"/>
          </p:nvPr>
        </p:nvSpPr>
        <p:spPr>
          <a:ln/>
        </p:spPr>
        <p:txBody>
          <a:bodyPr/>
          <a:lstStyle>
            <a:lvl1pPr>
              <a:defRPr/>
            </a:lvl1pPr>
          </a:lstStyle>
          <a:p>
            <a:pPr>
              <a:defRPr/>
            </a:pPr>
            <a:fld id="{EA8582C9-1A8F-4037-A762-3453BB0CA511}" type="slidenum">
              <a:rPr lang="en-GB" altLang="en-US"/>
              <a:pPr>
                <a:defRPr/>
              </a:pPr>
              <a:t>‹#›</a:t>
            </a:fld>
            <a:endParaRPr lang="en-GB" altLang="en-US"/>
          </a:p>
        </p:txBody>
      </p:sp>
    </p:spTree>
    <p:extLst>
      <p:ext uri="{BB962C8B-B14F-4D97-AF65-F5344CB8AC3E}">
        <p14:creationId xmlns:p14="http://schemas.microsoft.com/office/powerpoint/2010/main" val="2739478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2288" y="893425"/>
            <a:ext cx="3441700" cy="689333"/>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089404" y="301637"/>
            <a:ext cx="5848350" cy="22713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522288" y="1582749"/>
            <a:ext cx="3441700" cy="295457"/>
          </a:xfrm>
        </p:spPr>
        <p:txBody>
          <a:bodyPr/>
          <a:lstStyle>
            <a:lvl1pPr marL="0" indent="0">
              <a:buNone/>
              <a:defRPr sz="1400"/>
            </a:lvl1pPr>
            <a:lvl2pPr marL="456083" indent="0">
              <a:buNone/>
              <a:defRPr sz="1200"/>
            </a:lvl2pPr>
            <a:lvl3pPr marL="912159" indent="0">
              <a:buNone/>
              <a:defRPr sz="1000"/>
            </a:lvl3pPr>
            <a:lvl4pPr marL="1368249" indent="0">
              <a:buNone/>
              <a:defRPr sz="900"/>
            </a:lvl4pPr>
            <a:lvl5pPr marL="1824334" indent="0">
              <a:buNone/>
              <a:defRPr sz="900"/>
            </a:lvl5pPr>
            <a:lvl6pPr marL="2280416" indent="0">
              <a:buNone/>
              <a:defRPr sz="900"/>
            </a:lvl6pPr>
            <a:lvl7pPr marL="2736502" indent="0">
              <a:buNone/>
              <a:defRPr sz="900"/>
            </a:lvl7pPr>
            <a:lvl8pPr marL="3192585" indent="0">
              <a:buNone/>
              <a:defRPr sz="900"/>
            </a:lvl8pPr>
            <a:lvl9pPr marL="3648669"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818CEC7E-63C7-4A2C-BDFF-3C660591E117}"/>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B07C4EA3-EB54-429D-A358-D09F4B226E0A}"/>
              </a:ext>
            </a:extLst>
          </p:cNvPr>
          <p:cNvSpPr>
            <a:spLocks noGrp="1" noChangeArrowheads="1"/>
          </p:cNvSpPr>
          <p:nvPr>
            <p:ph type="sldNum" sz="quarter" idx="11"/>
          </p:nvPr>
        </p:nvSpPr>
        <p:spPr>
          <a:ln/>
        </p:spPr>
        <p:txBody>
          <a:bodyPr/>
          <a:lstStyle>
            <a:lvl1pPr>
              <a:defRPr/>
            </a:lvl1pPr>
          </a:lstStyle>
          <a:p>
            <a:pPr>
              <a:defRPr/>
            </a:pPr>
            <a:fld id="{7AA3338E-EC8E-404A-B970-B938D9FBE033}" type="slidenum">
              <a:rPr lang="en-GB" altLang="en-US"/>
              <a:pPr>
                <a:defRPr/>
              </a:pPr>
              <a:t>‹#›</a:t>
            </a:fld>
            <a:endParaRPr lang="en-GB" altLang="en-US"/>
          </a:p>
        </p:txBody>
      </p:sp>
    </p:spTree>
    <p:extLst>
      <p:ext uri="{BB962C8B-B14F-4D97-AF65-F5344CB8AC3E}">
        <p14:creationId xmlns:p14="http://schemas.microsoft.com/office/powerpoint/2010/main" val="3419236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49466" y="5530222"/>
            <a:ext cx="6276975" cy="38797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049466" y="676277"/>
            <a:ext cx="6276975" cy="572644"/>
          </a:xfrm>
        </p:spPr>
        <p:txBody>
          <a:bodyPr/>
          <a:lstStyle>
            <a:lvl1pPr marL="0" indent="0">
              <a:buNone/>
              <a:defRPr sz="3200"/>
            </a:lvl1pPr>
            <a:lvl2pPr marL="456083" indent="0">
              <a:buNone/>
              <a:defRPr sz="2800"/>
            </a:lvl2pPr>
            <a:lvl3pPr marL="912159" indent="0">
              <a:buNone/>
              <a:defRPr sz="2400"/>
            </a:lvl3pPr>
            <a:lvl4pPr marL="1368249" indent="0">
              <a:buNone/>
              <a:defRPr sz="2000"/>
            </a:lvl4pPr>
            <a:lvl5pPr marL="1824334" indent="0">
              <a:buNone/>
              <a:defRPr sz="2000"/>
            </a:lvl5pPr>
            <a:lvl6pPr marL="2280416" indent="0">
              <a:buNone/>
              <a:defRPr sz="2000"/>
            </a:lvl6pPr>
            <a:lvl7pPr marL="2736502" indent="0">
              <a:buNone/>
              <a:defRPr sz="2000"/>
            </a:lvl7pPr>
            <a:lvl8pPr marL="3192585" indent="0">
              <a:buNone/>
              <a:defRPr sz="2000"/>
            </a:lvl8pPr>
            <a:lvl9pPr marL="3648669" indent="0">
              <a:buNone/>
              <a:defRPr sz="2000"/>
            </a:lvl9pPr>
          </a:lstStyle>
          <a:p>
            <a:pPr lvl="0"/>
            <a:endParaRPr lang="en-GB" noProof="0"/>
          </a:p>
        </p:txBody>
      </p:sp>
      <p:sp>
        <p:nvSpPr>
          <p:cNvPr id="4" name="Text Placeholder 3"/>
          <p:cNvSpPr>
            <a:spLocks noGrp="1"/>
          </p:cNvSpPr>
          <p:nvPr>
            <p:ph type="body" sz="half" idx="2"/>
          </p:nvPr>
        </p:nvSpPr>
        <p:spPr>
          <a:xfrm>
            <a:off x="2049466" y="5918208"/>
            <a:ext cx="6276975" cy="295457"/>
          </a:xfrm>
        </p:spPr>
        <p:txBody>
          <a:bodyPr/>
          <a:lstStyle>
            <a:lvl1pPr marL="0" indent="0">
              <a:buNone/>
              <a:defRPr sz="1400"/>
            </a:lvl1pPr>
            <a:lvl2pPr marL="456083" indent="0">
              <a:buNone/>
              <a:defRPr sz="1200"/>
            </a:lvl2pPr>
            <a:lvl3pPr marL="912159" indent="0">
              <a:buNone/>
              <a:defRPr sz="1000"/>
            </a:lvl3pPr>
            <a:lvl4pPr marL="1368249" indent="0">
              <a:buNone/>
              <a:defRPr sz="900"/>
            </a:lvl4pPr>
            <a:lvl5pPr marL="1824334" indent="0">
              <a:buNone/>
              <a:defRPr sz="900"/>
            </a:lvl5pPr>
            <a:lvl6pPr marL="2280416" indent="0">
              <a:buNone/>
              <a:defRPr sz="900"/>
            </a:lvl6pPr>
            <a:lvl7pPr marL="2736502" indent="0">
              <a:buNone/>
              <a:defRPr sz="900"/>
            </a:lvl7pPr>
            <a:lvl8pPr marL="3192585" indent="0">
              <a:buNone/>
              <a:defRPr sz="900"/>
            </a:lvl8pPr>
            <a:lvl9pPr marL="3648669"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629871F8-A8CF-45AD-8DAE-14C1C50042CF}"/>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283BC29A-CD9B-4F7E-BD40-5C587C6A3419}"/>
              </a:ext>
            </a:extLst>
          </p:cNvPr>
          <p:cNvSpPr>
            <a:spLocks noGrp="1" noChangeArrowheads="1"/>
          </p:cNvSpPr>
          <p:nvPr>
            <p:ph type="sldNum" sz="quarter" idx="11"/>
          </p:nvPr>
        </p:nvSpPr>
        <p:spPr>
          <a:ln/>
        </p:spPr>
        <p:txBody>
          <a:bodyPr/>
          <a:lstStyle>
            <a:lvl1pPr>
              <a:defRPr/>
            </a:lvl1pPr>
          </a:lstStyle>
          <a:p>
            <a:pPr>
              <a:defRPr/>
            </a:pPr>
            <a:fld id="{19ED5418-9740-448F-9601-F6EA33E3A567}" type="slidenum">
              <a:rPr lang="en-GB" altLang="en-US"/>
              <a:pPr>
                <a:defRPr/>
              </a:pPr>
              <a:t>‹#›</a:t>
            </a:fld>
            <a:endParaRPr lang="en-GB" altLang="en-US"/>
          </a:p>
        </p:txBody>
      </p:sp>
    </p:spTree>
    <p:extLst>
      <p:ext uri="{BB962C8B-B14F-4D97-AF65-F5344CB8AC3E}">
        <p14:creationId xmlns:p14="http://schemas.microsoft.com/office/powerpoint/2010/main" val="36913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7.xml"/><Relationship Id="rId7" Type="http://schemas.openxmlformats.org/officeDocument/2006/relationships/image" Target="../media/image6.png"/><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912643F-DE01-4E65-A1D1-2A083FE5071F}"/>
              </a:ext>
            </a:extLst>
          </p:cNvPr>
          <p:cNvSpPr>
            <a:spLocks noGrp="1" noChangeArrowheads="1"/>
          </p:cNvSpPr>
          <p:nvPr>
            <p:ph type="title"/>
          </p:nvPr>
        </p:nvSpPr>
        <p:spPr bwMode="auto">
          <a:xfrm>
            <a:off x="395288" y="1763713"/>
            <a:ext cx="9410700" cy="811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ctr" anchorCtr="0" compatLnSpc="1">
            <a:prstTxWarp prst="textNoShape">
              <a:avLst/>
            </a:prstTxWarp>
            <a:spAutoFit/>
          </a:bodyPr>
          <a:lstStyle/>
          <a:p>
            <a:pPr lvl="0"/>
            <a:r>
              <a:rPr lang="en-GB" altLang="en-US"/>
              <a:t>Title in colour - Arial 48pt</a:t>
            </a:r>
          </a:p>
        </p:txBody>
      </p:sp>
      <p:sp>
        <p:nvSpPr>
          <p:cNvPr id="1027" name="Rectangle 3">
            <a:extLst>
              <a:ext uri="{FF2B5EF4-FFF2-40B4-BE49-F238E27FC236}">
                <a16:creationId xmlns:a16="http://schemas.microsoft.com/office/drawing/2014/main" id="{8A62DB41-0430-4E21-A110-AC5F72AA435C}"/>
              </a:ext>
            </a:extLst>
          </p:cNvPr>
          <p:cNvSpPr>
            <a:spLocks noGrp="1" noChangeArrowheads="1"/>
          </p:cNvSpPr>
          <p:nvPr>
            <p:ph type="body" idx="1"/>
          </p:nvPr>
        </p:nvSpPr>
        <p:spPr bwMode="auto">
          <a:xfrm>
            <a:off x="395288" y="2733675"/>
            <a:ext cx="9410700" cy="240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spAutoFit/>
          </a:bodyPr>
          <a:lstStyle/>
          <a:p>
            <a:pPr lvl="0"/>
            <a:r>
              <a:rPr lang="en-GB" altLang="en-US"/>
              <a:t>Tabbed text information in black with bullet - Arial 28pt</a:t>
            </a:r>
          </a:p>
          <a:p>
            <a:pPr lvl="1"/>
            <a:r>
              <a:rPr lang="en-GB" altLang="en-US"/>
              <a:t>Bullet point should be in the same colour as heading</a:t>
            </a:r>
          </a:p>
          <a:p>
            <a:pPr lvl="2"/>
            <a:r>
              <a:rPr lang="en-GB" altLang="en-US"/>
              <a:t>Third level</a:t>
            </a:r>
          </a:p>
          <a:p>
            <a:pPr lvl="3"/>
            <a:r>
              <a:rPr lang="en-GB" altLang="en-US"/>
              <a:t>Fourth level</a:t>
            </a:r>
          </a:p>
          <a:p>
            <a:pPr lvl="4"/>
            <a:r>
              <a:rPr lang="en-GB" altLang="en-US"/>
              <a:t>Fifth level</a:t>
            </a:r>
          </a:p>
        </p:txBody>
      </p:sp>
      <p:sp>
        <p:nvSpPr>
          <p:cNvPr id="4101" name="Rectangle 5">
            <a:extLst>
              <a:ext uri="{FF2B5EF4-FFF2-40B4-BE49-F238E27FC236}">
                <a16:creationId xmlns:a16="http://schemas.microsoft.com/office/drawing/2014/main" id="{7413E8F0-172F-49FD-B123-A8E7FEA424F6}"/>
              </a:ext>
            </a:extLst>
          </p:cNvPr>
          <p:cNvSpPr>
            <a:spLocks noGrp="1" noChangeArrowheads="1"/>
          </p:cNvSpPr>
          <p:nvPr>
            <p:ph type="ftr" sz="quarter" idx="3"/>
          </p:nvPr>
        </p:nvSpPr>
        <p:spPr bwMode="auto">
          <a:xfrm>
            <a:off x="3573463" y="6884988"/>
            <a:ext cx="3313112"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bodyPr>
          <a:lstStyle>
            <a:lvl1pPr algn="ctr" defTabSz="794982" eaLnBrk="1" hangingPunct="1">
              <a:defRPr sz="1100">
                <a:solidFill>
                  <a:schemeClr val="tx1"/>
                </a:solidFill>
                <a:latin typeface="Arial" charset="0"/>
              </a:defRPr>
            </a:lvl1pPr>
          </a:lstStyle>
          <a:p>
            <a:pPr>
              <a:defRPr/>
            </a:pPr>
            <a:endParaRPr lang="en-GB"/>
          </a:p>
        </p:txBody>
      </p:sp>
      <p:sp>
        <p:nvSpPr>
          <p:cNvPr id="4102" name="Rectangle 6">
            <a:extLst>
              <a:ext uri="{FF2B5EF4-FFF2-40B4-BE49-F238E27FC236}">
                <a16:creationId xmlns:a16="http://schemas.microsoft.com/office/drawing/2014/main" id="{1A3637D3-7C00-40D1-B4FA-A452E842119A}"/>
              </a:ext>
            </a:extLst>
          </p:cNvPr>
          <p:cNvSpPr>
            <a:spLocks noGrp="1" noChangeArrowheads="1"/>
          </p:cNvSpPr>
          <p:nvPr>
            <p:ph type="sldNum" sz="quarter" idx="4"/>
          </p:nvPr>
        </p:nvSpPr>
        <p:spPr bwMode="auto">
          <a:xfrm>
            <a:off x="7494588" y="6884988"/>
            <a:ext cx="2443162"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bodyPr>
          <a:lstStyle>
            <a:lvl1pPr algn="r" defTabSz="793750" eaLnBrk="1" hangingPunct="1">
              <a:defRPr sz="1100">
                <a:solidFill>
                  <a:schemeClr val="tx1"/>
                </a:solidFill>
              </a:defRPr>
            </a:lvl1pPr>
          </a:lstStyle>
          <a:p>
            <a:pPr>
              <a:defRPr/>
            </a:pPr>
            <a:fld id="{66B8E65F-2E2C-45DA-822D-A85723EA1E00}" type="slidenum">
              <a:rPr lang="en-GB" altLang="en-US"/>
              <a:pPr>
                <a:defRPr/>
              </a:pPr>
              <a:t>‹#›</a:t>
            </a:fld>
            <a:endParaRPr lang="en-GB" altLang="en-US"/>
          </a:p>
        </p:txBody>
      </p:sp>
      <p:pic>
        <p:nvPicPr>
          <p:cNvPr id="1030" name="Picture 14" descr="OU_masterlogo_colour_19mm">
            <a:extLst>
              <a:ext uri="{FF2B5EF4-FFF2-40B4-BE49-F238E27FC236}">
                <a16:creationId xmlns:a16="http://schemas.microsoft.com/office/drawing/2014/main" id="{217B553C-C9D1-40FC-AD23-D029CBAC5EF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974138" y="395288"/>
            <a:ext cx="11811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523" r:id="rId1"/>
    <p:sldLayoutId id="2147486500" r:id="rId2"/>
    <p:sldLayoutId id="2147486501" r:id="rId3"/>
    <p:sldLayoutId id="2147486502" r:id="rId4"/>
    <p:sldLayoutId id="2147486503" r:id="rId5"/>
    <p:sldLayoutId id="2147486504" r:id="rId6"/>
    <p:sldLayoutId id="2147486505" r:id="rId7"/>
    <p:sldLayoutId id="2147486506" r:id="rId8"/>
    <p:sldLayoutId id="2147486507" r:id="rId9"/>
    <p:sldLayoutId id="2147486508" r:id="rId10"/>
    <p:sldLayoutId id="2147486509" r:id="rId11"/>
  </p:sldLayoutIdLst>
  <p:hf sldNum="0" hdr="0" ftr="0" dt="0"/>
  <p:txStyles>
    <p:titleStyle>
      <a:lvl1pPr algn="l" defTabSz="793750" rtl="0" eaLnBrk="0" fontAlgn="base" hangingPunct="0">
        <a:spcBef>
          <a:spcPct val="0"/>
        </a:spcBef>
        <a:spcAft>
          <a:spcPct val="0"/>
        </a:spcAft>
        <a:defRPr sz="4800">
          <a:solidFill>
            <a:srgbClr val="EF6820"/>
          </a:solidFill>
          <a:latin typeface="+mj-lt"/>
          <a:ea typeface="+mj-ea"/>
          <a:cs typeface="+mj-cs"/>
        </a:defRPr>
      </a:lvl1pPr>
      <a:lvl2pPr algn="l" defTabSz="793750" rtl="0" eaLnBrk="0" fontAlgn="base" hangingPunct="0">
        <a:spcBef>
          <a:spcPct val="0"/>
        </a:spcBef>
        <a:spcAft>
          <a:spcPct val="0"/>
        </a:spcAft>
        <a:defRPr sz="4800">
          <a:solidFill>
            <a:srgbClr val="EF6820"/>
          </a:solidFill>
          <a:latin typeface="Arial" charset="0"/>
        </a:defRPr>
      </a:lvl2pPr>
      <a:lvl3pPr algn="l" defTabSz="793750" rtl="0" eaLnBrk="0" fontAlgn="base" hangingPunct="0">
        <a:spcBef>
          <a:spcPct val="0"/>
        </a:spcBef>
        <a:spcAft>
          <a:spcPct val="0"/>
        </a:spcAft>
        <a:defRPr sz="4800">
          <a:solidFill>
            <a:srgbClr val="EF6820"/>
          </a:solidFill>
          <a:latin typeface="Arial" charset="0"/>
        </a:defRPr>
      </a:lvl3pPr>
      <a:lvl4pPr algn="l" defTabSz="793750" rtl="0" eaLnBrk="0" fontAlgn="base" hangingPunct="0">
        <a:spcBef>
          <a:spcPct val="0"/>
        </a:spcBef>
        <a:spcAft>
          <a:spcPct val="0"/>
        </a:spcAft>
        <a:defRPr sz="4800">
          <a:solidFill>
            <a:srgbClr val="EF6820"/>
          </a:solidFill>
          <a:latin typeface="Arial" charset="0"/>
        </a:defRPr>
      </a:lvl4pPr>
      <a:lvl5pPr algn="l" defTabSz="793750" rtl="0" eaLnBrk="0" fontAlgn="base" hangingPunct="0">
        <a:spcBef>
          <a:spcPct val="0"/>
        </a:spcBef>
        <a:spcAft>
          <a:spcPct val="0"/>
        </a:spcAft>
        <a:defRPr sz="4800">
          <a:solidFill>
            <a:srgbClr val="EF6820"/>
          </a:solidFill>
          <a:latin typeface="Arial" charset="0"/>
        </a:defRPr>
      </a:lvl5pPr>
      <a:lvl6pPr marL="456083" algn="l" defTabSz="794982" rtl="0" fontAlgn="base">
        <a:spcBef>
          <a:spcPct val="0"/>
        </a:spcBef>
        <a:spcAft>
          <a:spcPct val="0"/>
        </a:spcAft>
        <a:defRPr sz="4800">
          <a:solidFill>
            <a:srgbClr val="EF6820"/>
          </a:solidFill>
          <a:latin typeface="Arial" charset="0"/>
        </a:defRPr>
      </a:lvl6pPr>
      <a:lvl7pPr marL="912159" algn="l" defTabSz="794982" rtl="0" fontAlgn="base">
        <a:spcBef>
          <a:spcPct val="0"/>
        </a:spcBef>
        <a:spcAft>
          <a:spcPct val="0"/>
        </a:spcAft>
        <a:defRPr sz="4800">
          <a:solidFill>
            <a:srgbClr val="EF6820"/>
          </a:solidFill>
          <a:latin typeface="Arial" charset="0"/>
        </a:defRPr>
      </a:lvl7pPr>
      <a:lvl8pPr marL="1368249" algn="l" defTabSz="794982" rtl="0" fontAlgn="base">
        <a:spcBef>
          <a:spcPct val="0"/>
        </a:spcBef>
        <a:spcAft>
          <a:spcPct val="0"/>
        </a:spcAft>
        <a:defRPr sz="4800">
          <a:solidFill>
            <a:srgbClr val="EF6820"/>
          </a:solidFill>
          <a:latin typeface="Arial" charset="0"/>
        </a:defRPr>
      </a:lvl8pPr>
      <a:lvl9pPr marL="1824334" algn="l" defTabSz="794982" rtl="0" fontAlgn="base">
        <a:spcBef>
          <a:spcPct val="0"/>
        </a:spcBef>
        <a:spcAft>
          <a:spcPct val="0"/>
        </a:spcAft>
        <a:defRPr sz="4800">
          <a:solidFill>
            <a:srgbClr val="EF6820"/>
          </a:solidFill>
          <a:latin typeface="Arial" charset="0"/>
        </a:defRPr>
      </a:lvl9pPr>
    </p:titleStyle>
    <p:bodyStyle>
      <a:lvl1pPr marL="296863" indent="-296863" algn="l" defTabSz="793750" rtl="0" eaLnBrk="0" fontAlgn="base" hangingPunct="0">
        <a:spcBef>
          <a:spcPct val="20000"/>
        </a:spcBef>
        <a:spcAft>
          <a:spcPct val="0"/>
        </a:spcAft>
        <a:buClr>
          <a:srgbClr val="EF6820"/>
        </a:buClr>
        <a:buChar char="•"/>
        <a:defRPr sz="2800">
          <a:solidFill>
            <a:schemeClr val="tx1"/>
          </a:solidFill>
          <a:latin typeface="+mn-lt"/>
          <a:ea typeface="+mn-ea"/>
          <a:cs typeface="+mn-cs"/>
        </a:defRPr>
      </a:lvl1pPr>
      <a:lvl2pPr marL="646113" indent="-247650" algn="l" defTabSz="793750" rtl="0" eaLnBrk="0" fontAlgn="base" hangingPunct="0">
        <a:spcBef>
          <a:spcPct val="20000"/>
        </a:spcBef>
        <a:spcAft>
          <a:spcPct val="0"/>
        </a:spcAft>
        <a:buChar char="–"/>
        <a:defRPr sz="2800">
          <a:solidFill>
            <a:schemeClr val="tx1"/>
          </a:solidFill>
          <a:latin typeface="+mn-lt"/>
        </a:defRPr>
      </a:lvl2pPr>
      <a:lvl3pPr marL="990600" indent="-195263" algn="l" defTabSz="793750" rtl="0" eaLnBrk="0" fontAlgn="base" hangingPunct="0">
        <a:spcBef>
          <a:spcPct val="20000"/>
        </a:spcBef>
        <a:spcAft>
          <a:spcPct val="0"/>
        </a:spcAft>
        <a:buClr>
          <a:srgbClr val="9FAA00"/>
        </a:buClr>
        <a:buChar char="•"/>
        <a:defRPr sz="2800">
          <a:solidFill>
            <a:schemeClr val="tx1"/>
          </a:solidFill>
          <a:latin typeface="+mn-lt"/>
        </a:defRPr>
      </a:lvl3pPr>
      <a:lvl4pPr marL="1387475" indent="-196850" algn="l" defTabSz="793750" rtl="0" eaLnBrk="0" fontAlgn="base" hangingPunct="0">
        <a:spcBef>
          <a:spcPct val="20000"/>
        </a:spcBef>
        <a:spcAft>
          <a:spcPct val="0"/>
        </a:spcAft>
        <a:buChar char="–"/>
        <a:defRPr sz="2800">
          <a:solidFill>
            <a:schemeClr val="tx1"/>
          </a:solidFill>
          <a:latin typeface="+mn-lt"/>
        </a:defRPr>
      </a:lvl4pPr>
      <a:lvl5pPr marL="1782763" indent="-196850" algn="l" defTabSz="793750" rtl="0" eaLnBrk="0" fontAlgn="base" hangingPunct="0">
        <a:spcBef>
          <a:spcPct val="20000"/>
        </a:spcBef>
        <a:spcAft>
          <a:spcPct val="0"/>
        </a:spcAft>
        <a:buChar char="»"/>
        <a:defRPr sz="2000">
          <a:solidFill>
            <a:schemeClr val="tx1"/>
          </a:solidFill>
          <a:latin typeface="+mn-lt"/>
        </a:defRPr>
      </a:lvl5pPr>
      <a:lvl6pPr marL="2239248" indent="-197953" algn="l" defTabSz="794982" rtl="0" fontAlgn="base">
        <a:spcBef>
          <a:spcPct val="20000"/>
        </a:spcBef>
        <a:spcAft>
          <a:spcPct val="0"/>
        </a:spcAft>
        <a:buChar char="»"/>
        <a:defRPr sz="2000">
          <a:solidFill>
            <a:schemeClr val="tx1"/>
          </a:solidFill>
          <a:latin typeface="+mn-lt"/>
        </a:defRPr>
      </a:lvl6pPr>
      <a:lvl7pPr marL="2695334" indent="-197953" algn="l" defTabSz="794982" rtl="0" fontAlgn="base">
        <a:spcBef>
          <a:spcPct val="20000"/>
        </a:spcBef>
        <a:spcAft>
          <a:spcPct val="0"/>
        </a:spcAft>
        <a:buChar char="»"/>
        <a:defRPr sz="2000">
          <a:solidFill>
            <a:schemeClr val="tx1"/>
          </a:solidFill>
          <a:latin typeface="+mn-lt"/>
        </a:defRPr>
      </a:lvl7pPr>
      <a:lvl8pPr marL="3151414" indent="-197953" algn="l" defTabSz="794982" rtl="0" fontAlgn="base">
        <a:spcBef>
          <a:spcPct val="20000"/>
        </a:spcBef>
        <a:spcAft>
          <a:spcPct val="0"/>
        </a:spcAft>
        <a:buChar char="»"/>
        <a:defRPr sz="2000">
          <a:solidFill>
            <a:schemeClr val="tx1"/>
          </a:solidFill>
          <a:latin typeface="+mn-lt"/>
        </a:defRPr>
      </a:lvl8pPr>
      <a:lvl9pPr marL="3607490" indent="-197953" algn="l" defTabSz="794982" rtl="0" fontAlgn="base">
        <a:spcBef>
          <a:spcPct val="20000"/>
        </a:spcBef>
        <a:spcAft>
          <a:spcPct val="0"/>
        </a:spcAft>
        <a:buChar char="»"/>
        <a:defRPr sz="2000">
          <a:solidFill>
            <a:schemeClr val="tx1"/>
          </a:solidFill>
          <a:latin typeface="+mn-lt"/>
        </a:defRPr>
      </a:lvl9pPr>
    </p:bodyStyle>
    <p:otherStyle>
      <a:defPPr>
        <a:defRPr lang="en-US"/>
      </a:defPPr>
      <a:lvl1pPr marL="0" algn="l" defTabSz="912159" rtl="0" eaLnBrk="1" latinLnBrk="0" hangingPunct="1">
        <a:defRPr sz="1800" kern="1200">
          <a:solidFill>
            <a:schemeClr val="tx1"/>
          </a:solidFill>
          <a:latin typeface="+mn-lt"/>
          <a:ea typeface="+mn-ea"/>
          <a:cs typeface="+mn-cs"/>
        </a:defRPr>
      </a:lvl1pPr>
      <a:lvl2pPr marL="456083" algn="l" defTabSz="912159" rtl="0" eaLnBrk="1" latinLnBrk="0" hangingPunct="1">
        <a:defRPr sz="1800" kern="1200">
          <a:solidFill>
            <a:schemeClr val="tx1"/>
          </a:solidFill>
          <a:latin typeface="+mn-lt"/>
          <a:ea typeface="+mn-ea"/>
          <a:cs typeface="+mn-cs"/>
        </a:defRPr>
      </a:lvl2pPr>
      <a:lvl3pPr marL="912159" algn="l" defTabSz="912159" rtl="0" eaLnBrk="1" latinLnBrk="0" hangingPunct="1">
        <a:defRPr sz="1800" kern="1200">
          <a:solidFill>
            <a:schemeClr val="tx1"/>
          </a:solidFill>
          <a:latin typeface="+mn-lt"/>
          <a:ea typeface="+mn-ea"/>
          <a:cs typeface="+mn-cs"/>
        </a:defRPr>
      </a:lvl3pPr>
      <a:lvl4pPr marL="1368249" algn="l" defTabSz="912159" rtl="0" eaLnBrk="1" latinLnBrk="0" hangingPunct="1">
        <a:defRPr sz="1800" kern="1200">
          <a:solidFill>
            <a:schemeClr val="tx1"/>
          </a:solidFill>
          <a:latin typeface="+mn-lt"/>
          <a:ea typeface="+mn-ea"/>
          <a:cs typeface="+mn-cs"/>
        </a:defRPr>
      </a:lvl4pPr>
      <a:lvl5pPr marL="1824334" algn="l" defTabSz="912159" rtl="0" eaLnBrk="1" latinLnBrk="0" hangingPunct="1">
        <a:defRPr sz="1800" kern="1200">
          <a:solidFill>
            <a:schemeClr val="tx1"/>
          </a:solidFill>
          <a:latin typeface="+mn-lt"/>
          <a:ea typeface="+mn-ea"/>
          <a:cs typeface="+mn-cs"/>
        </a:defRPr>
      </a:lvl5pPr>
      <a:lvl6pPr marL="2280416" algn="l" defTabSz="912159" rtl="0" eaLnBrk="1" latinLnBrk="0" hangingPunct="1">
        <a:defRPr sz="1800" kern="1200">
          <a:solidFill>
            <a:schemeClr val="tx1"/>
          </a:solidFill>
          <a:latin typeface="+mn-lt"/>
          <a:ea typeface="+mn-ea"/>
          <a:cs typeface="+mn-cs"/>
        </a:defRPr>
      </a:lvl6pPr>
      <a:lvl7pPr marL="2736502" algn="l" defTabSz="912159" rtl="0" eaLnBrk="1" latinLnBrk="0" hangingPunct="1">
        <a:defRPr sz="1800" kern="1200">
          <a:solidFill>
            <a:schemeClr val="tx1"/>
          </a:solidFill>
          <a:latin typeface="+mn-lt"/>
          <a:ea typeface="+mn-ea"/>
          <a:cs typeface="+mn-cs"/>
        </a:defRPr>
      </a:lvl7pPr>
      <a:lvl8pPr marL="3192585" algn="l" defTabSz="912159" rtl="0" eaLnBrk="1" latinLnBrk="0" hangingPunct="1">
        <a:defRPr sz="1800" kern="1200">
          <a:solidFill>
            <a:schemeClr val="tx1"/>
          </a:solidFill>
          <a:latin typeface="+mn-lt"/>
          <a:ea typeface="+mn-ea"/>
          <a:cs typeface="+mn-cs"/>
        </a:defRPr>
      </a:lvl8pPr>
      <a:lvl9pPr marL="3648669" algn="l" defTabSz="91215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F759E60-357E-4DF8-A34C-6FF15352327F}"/>
              </a:ext>
            </a:extLst>
          </p:cNvPr>
          <p:cNvSpPr>
            <a:spLocks noGrp="1" noChangeArrowheads="1"/>
          </p:cNvSpPr>
          <p:nvPr>
            <p:ph type="title"/>
          </p:nvPr>
        </p:nvSpPr>
        <p:spPr bwMode="auto">
          <a:xfrm>
            <a:off x="395288" y="2714625"/>
            <a:ext cx="94107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ctr" anchorCtr="0" compatLnSpc="1">
            <a:prstTxWarp prst="textNoShape">
              <a:avLst/>
            </a:prstTxWarp>
            <a:spAutoFit/>
          </a:bodyPr>
          <a:lstStyle/>
          <a:p>
            <a:pPr lvl="0"/>
            <a:r>
              <a:rPr lang="en-GB" altLang="en-US"/>
              <a:t>Divider title in black - Arial 50pt</a:t>
            </a:r>
          </a:p>
        </p:txBody>
      </p:sp>
      <p:sp>
        <p:nvSpPr>
          <p:cNvPr id="2051" name="Rectangle 3">
            <a:extLst>
              <a:ext uri="{FF2B5EF4-FFF2-40B4-BE49-F238E27FC236}">
                <a16:creationId xmlns:a16="http://schemas.microsoft.com/office/drawing/2014/main" id="{42F9525F-40AC-4A6C-AE73-4203D1A09EC2}"/>
              </a:ext>
            </a:extLst>
          </p:cNvPr>
          <p:cNvSpPr>
            <a:spLocks noGrp="1" noChangeArrowheads="1"/>
          </p:cNvSpPr>
          <p:nvPr>
            <p:ph type="body" idx="1"/>
          </p:nvPr>
        </p:nvSpPr>
        <p:spPr bwMode="auto">
          <a:xfrm>
            <a:off x="395288" y="4068763"/>
            <a:ext cx="9410700"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spAutoFit/>
          </a:bodyPr>
          <a:lstStyle/>
          <a:p>
            <a:pPr lvl="0"/>
            <a:r>
              <a:rPr lang="en-GB" altLang="en-US"/>
              <a:t>Subheading in black - Arial 20pt</a:t>
            </a:r>
          </a:p>
        </p:txBody>
      </p:sp>
      <p:sp>
        <p:nvSpPr>
          <p:cNvPr id="51204" name="Rectangle 4">
            <a:extLst>
              <a:ext uri="{FF2B5EF4-FFF2-40B4-BE49-F238E27FC236}">
                <a16:creationId xmlns:a16="http://schemas.microsoft.com/office/drawing/2014/main" id="{01A09384-CA6C-4751-837C-FE20CBCBF54F}"/>
              </a:ext>
            </a:extLst>
          </p:cNvPr>
          <p:cNvSpPr>
            <a:spLocks noGrp="1" noChangeArrowheads="1"/>
          </p:cNvSpPr>
          <p:nvPr>
            <p:ph type="ftr" sz="quarter" idx="3"/>
          </p:nvPr>
        </p:nvSpPr>
        <p:spPr bwMode="auto">
          <a:xfrm>
            <a:off x="3573463" y="6884988"/>
            <a:ext cx="3313112"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bodyPr>
          <a:lstStyle>
            <a:lvl1pPr algn="ctr" defTabSz="794982" eaLnBrk="1" hangingPunct="1">
              <a:defRPr sz="1100">
                <a:solidFill>
                  <a:schemeClr val="tx1"/>
                </a:solidFill>
                <a:latin typeface="Arial" charset="0"/>
              </a:defRPr>
            </a:lvl1pPr>
          </a:lstStyle>
          <a:p>
            <a:pPr>
              <a:defRPr/>
            </a:pPr>
            <a:endParaRPr lang="en-GB"/>
          </a:p>
        </p:txBody>
      </p:sp>
      <p:sp>
        <p:nvSpPr>
          <p:cNvPr id="51205" name="Rectangle 5">
            <a:extLst>
              <a:ext uri="{FF2B5EF4-FFF2-40B4-BE49-F238E27FC236}">
                <a16:creationId xmlns:a16="http://schemas.microsoft.com/office/drawing/2014/main" id="{96C4F89A-AA51-41FE-93FD-90CE71743F77}"/>
              </a:ext>
            </a:extLst>
          </p:cNvPr>
          <p:cNvSpPr>
            <a:spLocks noGrp="1" noChangeArrowheads="1"/>
          </p:cNvSpPr>
          <p:nvPr>
            <p:ph type="sldNum" sz="quarter" idx="4"/>
          </p:nvPr>
        </p:nvSpPr>
        <p:spPr bwMode="auto">
          <a:xfrm>
            <a:off x="7494588" y="6884988"/>
            <a:ext cx="2443162"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bodyPr>
          <a:lstStyle>
            <a:lvl1pPr algn="r" defTabSz="793750" eaLnBrk="1" hangingPunct="1">
              <a:defRPr sz="1100">
                <a:solidFill>
                  <a:schemeClr val="tx1"/>
                </a:solidFill>
              </a:defRPr>
            </a:lvl1pPr>
          </a:lstStyle>
          <a:p>
            <a:pPr>
              <a:defRPr/>
            </a:pPr>
            <a:fld id="{3ED1FECB-756E-4046-B594-26E1CA339D5B}" type="slidenum">
              <a:rPr lang="en-GB" altLang="en-US"/>
              <a:pPr>
                <a:defRPr/>
              </a:pPr>
              <a:t>‹#›</a:t>
            </a:fld>
            <a:endParaRPr lang="en-GB" altLang="en-US"/>
          </a:p>
        </p:txBody>
      </p:sp>
      <p:pic>
        <p:nvPicPr>
          <p:cNvPr id="2054" name="Picture 7" descr="OU_masterlogo_colour_19mm">
            <a:extLst>
              <a:ext uri="{FF2B5EF4-FFF2-40B4-BE49-F238E27FC236}">
                <a16:creationId xmlns:a16="http://schemas.microsoft.com/office/drawing/2014/main" id="{0C1E5B2F-EB72-4068-8B8D-163B0639AED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974138" y="395288"/>
            <a:ext cx="11811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510" r:id="rId1"/>
    <p:sldLayoutId id="2147486511" r:id="rId2"/>
    <p:sldLayoutId id="2147486512" r:id="rId3"/>
    <p:sldLayoutId id="2147486513" r:id="rId4"/>
    <p:sldLayoutId id="2147486514" r:id="rId5"/>
    <p:sldLayoutId id="2147486515" r:id="rId6"/>
    <p:sldLayoutId id="2147486516" r:id="rId7"/>
    <p:sldLayoutId id="2147486517" r:id="rId8"/>
    <p:sldLayoutId id="2147486518" r:id="rId9"/>
    <p:sldLayoutId id="2147486519" r:id="rId10"/>
    <p:sldLayoutId id="2147486520" r:id="rId11"/>
  </p:sldLayoutIdLst>
  <p:hf sldNum="0" hdr="0" ftr="0" dt="0"/>
  <p:txStyles>
    <p:titleStyle>
      <a:lvl1pPr algn="l" defTabSz="793750" rtl="0" eaLnBrk="0" fontAlgn="base" hangingPunct="0">
        <a:spcBef>
          <a:spcPct val="0"/>
        </a:spcBef>
        <a:spcAft>
          <a:spcPct val="0"/>
        </a:spcAft>
        <a:defRPr sz="5000">
          <a:solidFill>
            <a:schemeClr val="tx1"/>
          </a:solidFill>
          <a:latin typeface="+mj-lt"/>
          <a:ea typeface="+mj-ea"/>
          <a:cs typeface="+mj-cs"/>
        </a:defRPr>
      </a:lvl1pPr>
      <a:lvl2pPr algn="l" defTabSz="793750" rtl="0" eaLnBrk="0" fontAlgn="base" hangingPunct="0">
        <a:spcBef>
          <a:spcPct val="0"/>
        </a:spcBef>
        <a:spcAft>
          <a:spcPct val="0"/>
        </a:spcAft>
        <a:defRPr sz="5000">
          <a:solidFill>
            <a:schemeClr val="tx1"/>
          </a:solidFill>
          <a:latin typeface="Arial" charset="0"/>
        </a:defRPr>
      </a:lvl2pPr>
      <a:lvl3pPr algn="l" defTabSz="793750" rtl="0" eaLnBrk="0" fontAlgn="base" hangingPunct="0">
        <a:spcBef>
          <a:spcPct val="0"/>
        </a:spcBef>
        <a:spcAft>
          <a:spcPct val="0"/>
        </a:spcAft>
        <a:defRPr sz="5000">
          <a:solidFill>
            <a:schemeClr val="tx1"/>
          </a:solidFill>
          <a:latin typeface="Arial" charset="0"/>
        </a:defRPr>
      </a:lvl3pPr>
      <a:lvl4pPr algn="l" defTabSz="793750" rtl="0" eaLnBrk="0" fontAlgn="base" hangingPunct="0">
        <a:spcBef>
          <a:spcPct val="0"/>
        </a:spcBef>
        <a:spcAft>
          <a:spcPct val="0"/>
        </a:spcAft>
        <a:defRPr sz="5000">
          <a:solidFill>
            <a:schemeClr val="tx1"/>
          </a:solidFill>
          <a:latin typeface="Arial" charset="0"/>
        </a:defRPr>
      </a:lvl4pPr>
      <a:lvl5pPr algn="l" defTabSz="793750" rtl="0" eaLnBrk="0" fontAlgn="base" hangingPunct="0">
        <a:spcBef>
          <a:spcPct val="0"/>
        </a:spcBef>
        <a:spcAft>
          <a:spcPct val="0"/>
        </a:spcAft>
        <a:defRPr sz="5000">
          <a:solidFill>
            <a:schemeClr val="tx1"/>
          </a:solidFill>
          <a:latin typeface="Arial" charset="0"/>
        </a:defRPr>
      </a:lvl5pPr>
      <a:lvl6pPr marL="456083" algn="l" defTabSz="794982" rtl="0" fontAlgn="base">
        <a:spcBef>
          <a:spcPct val="0"/>
        </a:spcBef>
        <a:spcAft>
          <a:spcPct val="0"/>
        </a:spcAft>
        <a:defRPr sz="5000">
          <a:solidFill>
            <a:schemeClr val="tx1"/>
          </a:solidFill>
          <a:latin typeface="Arial" charset="0"/>
        </a:defRPr>
      </a:lvl6pPr>
      <a:lvl7pPr marL="912159" algn="l" defTabSz="794982" rtl="0" fontAlgn="base">
        <a:spcBef>
          <a:spcPct val="0"/>
        </a:spcBef>
        <a:spcAft>
          <a:spcPct val="0"/>
        </a:spcAft>
        <a:defRPr sz="5000">
          <a:solidFill>
            <a:schemeClr val="tx1"/>
          </a:solidFill>
          <a:latin typeface="Arial" charset="0"/>
        </a:defRPr>
      </a:lvl7pPr>
      <a:lvl8pPr marL="1368249" algn="l" defTabSz="794982" rtl="0" fontAlgn="base">
        <a:spcBef>
          <a:spcPct val="0"/>
        </a:spcBef>
        <a:spcAft>
          <a:spcPct val="0"/>
        </a:spcAft>
        <a:defRPr sz="5000">
          <a:solidFill>
            <a:schemeClr val="tx1"/>
          </a:solidFill>
          <a:latin typeface="Arial" charset="0"/>
        </a:defRPr>
      </a:lvl8pPr>
      <a:lvl9pPr marL="1824334" algn="l" defTabSz="794982" rtl="0" fontAlgn="base">
        <a:spcBef>
          <a:spcPct val="0"/>
        </a:spcBef>
        <a:spcAft>
          <a:spcPct val="0"/>
        </a:spcAft>
        <a:defRPr sz="5000">
          <a:solidFill>
            <a:schemeClr val="tx1"/>
          </a:solidFill>
          <a:latin typeface="Arial" charset="0"/>
        </a:defRPr>
      </a:lvl9pPr>
    </p:titleStyle>
    <p:bodyStyle>
      <a:lvl1pPr marL="296863" indent="-296863" algn="l" defTabSz="793750" rtl="0" eaLnBrk="0" fontAlgn="base" hangingPunct="0">
        <a:spcBef>
          <a:spcPct val="20000"/>
        </a:spcBef>
        <a:spcAft>
          <a:spcPct val="0"/>
        </a:spcAft>
        <a:buClr>
          <a:srgbClr val="9FAA00"/>
        </a:buClr>
        <a:defRPr sz="2000">
          <a:solidFill>
            <a:schemeClr val="tx1"/>
          </a:solidFill>
          <a:latin typeface="+mn-lt"/>
          <a:ea typeface="+mn-ea"/>
          <a:cs typeface="+mn-cs"/>
        </a:defRPr>
      </a:lvl1pPr>
      <a:lvl2pPr marL="646113" indent="-247650" algn="l" defTabSz="793750" rtl="0" eaLnBrk="0" fontAlgn="base" hangingPunct="0">
        <a:spcBef>
          <a:spcPct val="20000"/>
        </a:spcBef>
        <a:spcAft>
          <a:spcPct val="0"/>
        </a:spcAft>
        <a:defRPr sz="2800">
          <a:solidFill>
            <a:schemeClr val="tx1"/>
          </a:solidFill>
          <a:latin typeface="+mn-lt"/>
        </a:defRPr>
      </a:lvl2pPr>
      <a:lvl3pPr marL="990600" indent="-195263" algn="l" defTabSz="793750" rtl="0" eaLnBrk="0" fontAlgn="base" hangingPunct="0">
        <a:spcBef>
          <a:spcPct val="20000"/>
        </a:spcBef>
        <a:spcAft>
          <a:spcPct val="0"/>
        </a:spcAft>
        <a:buClr>
          <a:srgbClr val="9FAA00"/>
        </a:buClr>
        <a:buChar char="•"/>
        <a:defRPr sz="2800">
          <a:solidFill>
            <a:schemeClr val="tx1"/>
          </a:solidFill>
          <a:latin typeface="+mn-lt"/>
        </a:defRPr>
      </a:lvl3pPr>
      <a:lvl4pPr marL="1387475" indent="-196850" algn="l" defTabSz="793750" rtl="0" eaLnBrk="0" fontAlgn="base" hangingPunct="0">
        <a:spcBef>
          <a:spcPct val="20000"/>
        </a:spcBef>
        <a:spcAft>
          <a:spcPct val="0"/>
        </a:spcAft>
        <a:buChar char="–"/>
        <a:defRPr sz="2800">
          <a:solidFill>
            <a:schemeClr val="tx1"/>
          </a:solidFill>
          <a:latin typeface="+mn-lt"/>
        </a:defRPr>
      </a:lvl4pPr>
      <a:lvl5pPr marL="1782763" indent="-196850" algn="l" defTabSz="793750" rtl="0" eaLnBrk="0" fontAlgn="base" hangingPunct="0">
        <a:spcBef>
          <a:spcPct val="20000"/>
        </a:spcBef>
        <a:spcAft>
          <a:spcPct val="0"/>
        </a:spcAft>
        <a:buChar char="»"/>
        <a:defRPr sz="2000">
          <a:solidFill>
            <a:schemeClr val="tx1"/>
          </a:solidFill>
          <a:latin typeface="+mn-lt"/>
        </a:defRPr>
      </a:lvl5pPr>
      <a:lvl6pPr marL="2239248" indent="-197953" algn="l" defTabSz="794982" rtl="0" fontAlgn="base">
        <a:spcBef>
          <a:spcPct val="20000"/>
        </a:spcBef>
        <a:spcAft>
          <a:spcPct val="0"/>
        </a:spcAft>
        <a:buChar char="»"/>
        <a:defRPr sz="2000">
          <a:solidFill>
            <a:schemeClr val="tx1"/>
          </a:solidFill>
          <a:latin typeface="+mn-lt"/>
        </a:defRPr>
      </a:lvl6pPr>
      <a:lvl7pPr marL="2695334" indent="-197953" algn="l" defTabSz="794982" rtl="0" fontAlgn="base">
        <a:spcBef>
          <a:spcPct val="20000"/>
        </a:spcBef>
        <a:spcAft>
          <a:spcPct val="0"/>
        </a:spcAft>
        <a:buChar char="»"/>
        <a:defRPr sz="2000">
          <a:solidFill>
            <a:schemeClr val="tx1"/>
          </a:solidFill>
          <a:latin typeface="+mn-lt"/>
        </a:defRPr>
      </a:lvl7pPr>
      <a:lvl8pPr marL="3151414" indent="-197953" algn="l" defTabSz="794982" rtl="0" fontAlgn="base">
        <a:spcBef>
          <a:spcPct val="20000"/>
        </a:spcBef>
        <a:spcAft>
          <a:spcPct val="0"/>
        </a:spcAft>
        <a:buChar char="»"/>
        <a:defRPr sz="2000">
          <a:solidFill>
            <a:schemeClr val="tx1"/>
          </a:solidFill>
          <a:latin typeface="+mn-lt"/>
        </a:defRPr>
      </a:lvl8pPr>
      <a:lvl9pPr marL="3607490" indent="-197953" algn="l" defTabSz="794982" rtl="0" fontAlgn="base">
        <a:spcBef>
          <a:spcPct val="20000"/>
        </a:spcBef>
        <a:spcAft>
          <a:spcPct val="0"/>
        </a:spcAft>
        <a:buChar char="»"/>
        <a:defRPr sz="2000">
          <a:solidFill>
            <a:schemeClr val="tx1"/>
          </a:solidFill>
          <a:latin typeface="+mn-lt"/>
        </a:defRPr>
      </a:lvl9pPr>
    </p:bodyStyle>
    <p:otherStyle>
      <a:defPPr>
        <a:defRPr lang="en-US"/>
      </a:defPPr>
      <a:lvl1pPr marL="0" algn="l" defTabSz="912159" rtl="0" eaLnBrk="1" latinLnBrk="0" hangingPunct="1">
        <a:defRPr sz="1800" kern="1200">
          <a:solidFill>
            <a:schemeClr val="tx1"/>
          </a:solidFill>
          <a:latin typeface="+mn-lt"/>
          <a:ea typeface="+mn-ea"/>
          <a:cs typeface="+mn-cs"/>
        </a:defRPr>
      </a:lvl1pPr>
      <a:lvl2pPr marL="456083" algn="l" defTabSz="912159" rtl="0" eaLnBrk="1" latinLnBrk="0" hangingPunct="1">
        <a:defRPr sz="1800" kern="1200">
          <a:solidFill>
            <a:schemeClr val="tx1"/>
          </a:solidFill>
          <a:latin typeface="+mn-lt"/>
          <a:ea typeface="+mn-ea"/>
          <a:cs typeface="+mn-cs"/>
        </a:defRPr>
      </a:lvl2pPr>
      <a:lvl3pPr marL="912159" algn="l" defTabSz="912159" rtl="0" eaLnBrk="1" latinLnBrk="0" hangingPunct="1">
        <a:defRPr sz="1800" kern="1200">
          <a:solidFill>
            <a:schemeClr val="tx1"/>
          </a:solidFill>
          <a:latin typeface="+mn-lt"/>
          <a:ea typeface="+mn-ea"/>
          <a:cs typeface="+mn-cs"/>
        </a:defRPr>
      </a:lvl3pPr>
      <a:lvl4pPr marL="1368249" algn="l" defTabSz="912159" rtl="0" eaLnBrk="1" latinLnBrk="0" hangingPunct="1">
        <a:defRPr sz="1800" kern="1200">
          <a:solidFill>
            <a:schemeClr val="tx1"/>
          </a:solidFill>
          <a:latin typeface="+mn-lt"/>
          <a:ea typeface="+mn-ea"/>
          <a:cs typeface="+mn-cs"/>
        </a:defRPr>
      </a:lvl4pPr>
      <a:lvl5pPr marL="1824334" algn="l" defTabSz="912159" rtl="0" eaLnBrk="1" latinLnBrk="0" hangingPunct="1">
        <a:defRPr sz="1800" kern="1200">
          <a:solidFill>
            <a:schemeClr val="tx1"/>
          </a:solidFill>
          <a:latin typeface="+mn-lt"/>
          <a:ea typeface="+mn-ea"/>
          <a:cs typeface="+mn-cs"/>
        </a:defRPr>
      </a:lvl5pPr>
      <a:lvl6pPr marL="2280416" algn="l" defTabSz="912159" rtl="0" eaLnBrk="1" latinLnBrk="0" hangingPunct="1">
        <a:defRPr sz="1800" kern="1200">
          <a:solidFill>
            <a:schemeClr val="tx1"/>
          </a:solidFill>
          <a:latin typeface="+mn-lt"/>
          <a:ea typeface="+mn-ea"/>
          <a:cs typeface="+mn-cs"/>
        </a:defRPr>
      </a:lvl6pPr>
      <a:lvl7pPr marL="2736502" algn="l" defTabSz="912159" rtl="0" eaLnBrk="1" latinLnBrk="0" hangingPunct="1">
        <a:defRPr sz="1800" kern="1200">
          <a:solidFill>
            <a:schemeClr val="tx1"/>
          </a:solidFill>
          <a:latin typeface="+mn-lt"/>
          <a:ea typeface="+mn-ea"/>
          <a:cs typeface="+mn-cs"/>
        </a:defRPr>
      </a:lvl7pPr>
      <a:lvl8pPr marL="3192585" algn="l" defTabSz="912159" rtl="0" eaLnBrk="1" latinLnBrk="0" hangingPunct="1">
        <a:defRPr sz="1800" kern="1200">
          <a:solidFill>
            <a:schemeClr val="tx1"/>
          </a:solidFill>
          <a:latin typeface="+mn-lt"/>
          <a:ea typeface="+mn-ea"/>
          <a:cs typeface="+mn-cs"/>
        </a:defRPr>
      </a:lvl8pPr>
      <a:lvl9pPr marL="3648669" algn="l" defTabSz="91215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Content Placeholder 4">
            <a:extLst>
              <a:ext uri="{FF2B5EF4-FFF2-40B4-BE49-F238E27FC236}">
                <a16:creationId xmlns:a16="http://schemas.microsoft.com/office/drawing/2014/main" id="{6563E3F7-D839-4F7D-A01B-D7C7E56C08CD}"/>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8070850" y="534988"/>
            <a:ext cx="1582738"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521" r:id="rId1"/>
    <p:sldLayoutId id="2147486522" r:id="rId2"/>
    <p:sldLayoutId id="2147486524" r:id="rId3"/>
    <p:sldLayoutId id="2147486525" r:id="rId4"/>
    <p:sldLayoutId id="2147486526" r:id="rId5"/>
    <p:sldLayoutId id="2147486527" r:id="rId6"/>
    <p:sldLayoutId id="2147486528" r:id="rId7"/>
    <p:sldLayoutId id="2147486529" r:id="rId8"/>
    <p:sldLayoutId id="2147486530" r:id="rId9"/>
    <p:sldLayoutId id="2147486531" r:id="rId10"/>
    <p:sldLayoutId id="2147486532" r:id="rId11"/>
    <p:sldLayoutId id="2147486533" r:id="rId12"/>
  </p:sldLayoutIdLst>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10460038" cy="6375810"/>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59"/>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2198902" y="-436716"/>
            <a:ext cx="6027610" cy="7928662"/>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44"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6345796" y="735685"/>
            <a:ext cx="4059191" cy="686085"/>
          </a:xfrm>
          <a:prstGeom prst="rect">
            <a:avLst/>
          </a:prstGeom>
          <a:noFill/>
        </p:spPr>
        <p:txBody>
          <a:bodyPr wrap="square" rtlCol="0">
            <a:spAutoFit/>
          </a:bodyPr>
          <a:lstStyle/>
          <a:p>
            <a:r>
              <a:rPr lang="en-GB" sz="1929" b="1" dirty="0">
                <a:solidFill>
                  <a:schemeClr val="bg1"/>
                </a:solidFill>
                <a:latin typeface="Arial" panose="020B0604020202020204" pitchFamily="34" charset="0"/>
                <a:cs typeface="Arial" panose="020B0604020202020204" pitchFamily="34" charset="0"/>
              </a:rPr>
              <a:t>Transformation by Innovation </a:t>
            </a:r>
          </a:p>
          <a:p>
            <a:r>
              <a:rPr lang="en-GB" sz="1929"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54523" y="-256751"/>
            <a:ext cx="3380697" cy="7936627"/>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4233902" y="4732260"/>
            <a:ext cx="5327426" cy="624562"/>
          </a:xfrm>
          <a:prstGeom prst="rect">
            <a:avLst/>
          </a:prstGeom>
        </p:spPr>
        <p:txBody>
          <a:bodyPr vert="horz" wrap="square" lIns="0" tIns="0" rIns="0" bIns="0" rtlCol="0">
            <a:noAutofit/>
          </a:bodyPr>
          <a:lstStyle/>
          <a:p>
            <a:pPr marL="0" indent="0">
              <a:buNone/>
            </a:pPr>
            <a:endParaRPr lang="en-GB" sz="1207"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4203500" y="652099"/>
            <a:ext cx="1965323" cy="1066234"/>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584397" y="6462277"/>
            <a:ext cx="7820590" cy="1017160"/>
          </a:xfrm>
          <a:prstGeom prst="rect">
            <a:avLst/>
          </a:prstGeom>
        </p:spPr>
      </p:pic>
    </p:spTree>
    <p:extLst>
      <p:ext uri="{BB962C8B-B14F-4D97-AF65-F5344CB8AC3E}">
        <p14:creationId xmlns:p14="http://schemas.microsoft.com/office/powerpoint/2010/main" val="154116037"/>
      </p:ext>
    </p:extLst>
  </p:cSld>
  <p:clrMap bg1="lt1" tx1="dk1" bg2="lt2" tx2="dk2" accent1="accent1" accent2="accent2" accent3="accent3" accent4="accent4" accent5="accent5" accent6="accent6" hlink="hlink" folHlink="folHlink"/>
  <p:sldLayoutIdLst>
    <p:sldLayoutId id="2147486536" r:id="rId1"/>
    <p:sldLayoutId id="2147486537" r:id="rId2"/>
    <p:sldLayoutId id="2147486538" r:id="rId3"/>
  </p:sldLayoutIdLst>
  <p:hf hdr="0" ftr="0" dt="0"/>
  <p:txStyles>
    <p:titleStyle>
      <a:lvl1pPr algn="l" defTabSz="392118" rtl="0" eaLnBrk="1" latinLnBrk="0" hangingPunct="1">
        <a:lnSpc>
          <a:spcPts val="3136"/>
        </a:lnSpc>
        <a:spcBef>
          <a:spcPts val="0"/>
        </a:spcBef>
        <a:buNone/>
        <a:defRPr sz="2714" b="1" kern="1200">
          <a:solidFill>
            <a:schemeClr val="tx1"/>
          </a:solidFill>
          <a:latin typeface="+mj-lt"/>
          <a:ea typeface="+mj-ea"/>
          <a:cs typeface="+mj-cs"/>
        </a:defRPr>
      </a:lvl1pPr>
    </p:titleStyle>
    <p:bodyStyle>
      <a:lvl1pPr marL="158906" indent="-158906" algn="l" defTabSz="392118" rtl="0" eaLnBrk="1" latinLnBrk="0" hangingPunct="1">
        <a:lnSpc>
          <a:spcPts val="1568"/>
        </a:lnSpc>
        <a:spcBef>
          <a:spcPts val="663"/>
        </a:spcBef>
        <a:spcAft>
          <a:spcPts val="483"/>
        </a:spcAft>
        <a:buClr>
          <a:schemeClr val="accent3"/>
        </a:buClr>
        <a:buSzPct val="90000"/>
        <a:buFont typeface="Lucida Grande"/>
        <a:buChar char="●"/>
        <a:defRPr sz="1447" kern="1200">
          <a:solidFill>
            <a:schemeClr val="tx1"/>
          </a:solidFill>
          <a:latin typeface="+mn-lt"/>
          <a:ea typeface="+mn-ea"/>
          <a:cs typeface="+mn-cs"/>
        </a:defRPr>
      </a:lvl1pPr>
      <a:lvl2pPr marL="334087" indent="-134018" algn="l" defTabSz="392118" rtl="0" eaLnBrk="1" latinLnBrk="0" hangingPunct="1">
        <a:lnSpc>
          <a:spcPts val="1568"/>
        </a:lnSpc>
        <a:spcBef>
          <a:spcPts val="0"/>
        </a:spcBef>
        <a:buClr>
          <a:schemeClr val="accent3"/>
        </a:buClr>
        <a:buSzPct val="90000"/>
        <a:buFont typeface="Lucida Grande"/>
        <a:buChar char="●"/>
        <a:defRPr sz="1085" kern="1200">
          <a:solidFill>
            <a:schemeClr val="tx1"/>
          </a:solidFill>
          <a:latin typeface="+mn-lt"/>
          <a:ea typeface="+mn-ea"/>
          <a:cs typeface="+mn-cs"/>
        </a:defRPr>
      </a:lvl2pPr>
      <a:lvl3pPr marL="206769" indent="-206769" algn="l" defTabSz="392118" rtl="0" eaLnBrk="1" latinLnBrk="0" hangingPunct="1">
        <a:lnSpc>
          <a:spcPts val="1568"/>
        </a:lnSpc>
        <a:spcBef>
          <a:spcPts val="1146"/>
        </a:spcBef>
        <a:buClr>
          <a:schemeClr val="accent3"/>
        </a:buClr>
        <a:buSzPct val="90000"/>
        <a:buFont typeface="Lucida Grande"/>
        <a:buChar char="●"/>
        <a:defRPr sz="1447" kern="1200">
          <a:solidFill>
            <a:schemeClr val="tx1"/>
          </a:solidFill>
          <a:latin typeface="+mn-lt"/>
          <a:ea typeface="+mn-ea"/>
          <a:cs typeface="+mn-cs"/>
        </a:defRPr>
      </a:lvl3pPr>
      <a:lvl4pPr marL="0" indent="0" algn="l" defTabSz="392118" rtl="0" eaLnBrk="1" latinLnBrk="0" hangingPunct="1">
        <a:lnSpc>
          <a:spcPts val="1568"/>
        </a:lnSpc>
        <a:spcBef>
          <a:spcPts val="0"/>
        </a:spcBef>
        <a:buClr>
          <a:schemeClr val="accent3"/>
        </a:buClr>
        <a:buFont typeface="Lucida Grande"/>
        <a:buNone/>
        <a:defRPr sz="1085" kern="1200">
          <a:solidFill>
            <a:schemeClr val="tx1"/>
          </a:solidFill>
          <a:latin typeface="+mn-lt"/>
          <a:ea typeface="+mn-ea"/>
          <a:cs typeface="+mn-cs"/>
        </a:defRPr>
      </a:lvl4pPr>
      <a:lvl5pPr marL="0" indent="0" algn="l" defTabSz="392118" rtl="0" eaLnBrk="1" latinLnBrk="0" hangingPunct="1">
        <a:lnSpc>
          <a:spcPts val="1568"/>
        </a:lnSpc>
        <a:spcBef>
          <a:spcPts val="0"/>
        </a:spcBef>
        <a:buClr>
          <a:schemeClr val="accent3"/>
        </a:buClr>
        <a:buFont typeface="Lucida Grande"/>
        <a:buNone/>
        <a:defRPr sz="1085" kern="1200">
          <a:solidFill>
            <a:schemeClr val="tx1"/>
          </a:solidFill>
          <a:latin typeface="+mn-lt"/>
          <a:ea typeface="+mn-ea"/>
          <a:cs typeface="+mn-cs"/>
        </a:defRPr>
      </a:lvl5pPr>
      <a:lvl6pPr marL="2156649" indent="-196059" algn="l" defTabSz="392118" rtl="0" eaLnBrk="1" latinLnBrk="0" hangingPunct="1">
        <a:spcBef>
          <a:spcPct val="20000"/>
        </a:spcBef>
        <a:buFont typeface="Arial"/>
        <a:buChar char="•"/>
        <a:defRPr sz="1688" kern="1200">
          <a:solidFill>
            <a:schemeClr val="tx1"/>
          </a:solidFill>
          <a:latin typeface="+mn-lt"/>
          <a:ea typeface="+mn-ea"/>
          <a:cs typeface="+mn-cs"/>
        </a:defRPr>
      </a:lvl6pPr>
      <a:lvl7pPr marL="2548766" indent="-196059" algn="l" defTabSz="392118" rtl="0" eaLnBrk="1" latinLnBrk="0" hangingPunct="1">
        <a:spcBef>
          <a:spcPct val="20000"/>
        </a:spcBef>
        <a:buFont typeface="Arial"/>
        <a:buChar char="•"/>
        <a:defRPr sz="1688" kern="1200">
          <a:solidFill>
            <a:schemeClr val="tx1"/>
          </a:solidFill>
          <a:latin typeface="+mn-lt"/>
          <a:ea typeface="+mn-ea"/>
          <a:cs typeface="+mn-cs"/>
        </a:defRPr>
      </a:lvl7pPr>
      <a:lvl8pPr marL="2940885" indent="-196059" algn="l" defTabSz="392118" rtl="0" eaLnBrk="1" latinLnBrk="0" hangingPunct="1">
        <a:spcBef>
          <a:spcPct val="20000"/>
        </a:spcBef>
        <a:buFont typeface="Arial"/>
        <a:buChar char="•"/>
        <a:defRPr sz="1688" kern="1200">
          <a:solidFill>
            <a:schemeClr val="tx1"/>
          </a:solidFill>
          <a:latin typeface="+mn-lt"/>
          <a:ea typeface="+mn-ea"/>
          <a:cs typeface="+mn-cs"/>
        </a:defRPr>
      </a:lvl8pPr>
      <a:lvl9pPr marL="3333003" indent="-196059" algn="l" defTabSz="392118" rtl="0" eaLnBrk="1" latinLnBrk="0" hangingPunct="1">
        <a:spcBef>
          <a:spcPct val="20000"/>
        </a:spcBef>
        <a:buFont typeface="Arial"/>
        <a:buChar char="•"/>
        <a:defRPr sz="1688" kern="1200">
          <a:solidFill>
            <a:schemeClr val="tx1"/>
          </a:solidFill>
          <a:latin typeface="+mn-lt"/>
          <a:ea typeface="+mn-ea"/>
          <a:cs typeface="+mn-cs"/>
        </a:defRPr>
      </a:lvl9pPr>
    </p:bodyStyle>
    <p:otherStyle>
      <a:defPPr>
        <a:defRPr lang="en-US"/>
      </a:defPPr>
      <a:lvl1pPr marL="0" algn="l" defTabSz="392118" rtl="0" eaLnBrk="1" latinLnBrk="0" hangingPunct="1">
        <a:defRPr sz="1568" kern="1200">
          <a:solidFill>
            <a:schemeClr val="tx1"/>
          </a:solidFill>
          <a:latin typeface="+mn-lt"/>
          <a:ea typeface="+mn-ea"/>
          <a:cs typeface="+mn-cs"/>
        </a:defRPr>
      </a:lvl1pPr>
      <a:lvl2pPr marL="392118" algn="l" defTabSz="392118" rtl="0" eaLnBrk="1" latinLnBrk="0" hangingPunct="1">
        <a:defRPr sz="1568" kern="1200">
          <a:solidFill>
            <a:schemeClr val="tx1"/>
          </a:solidFill>
          <a:latin typeface="+mn-lt"/>
          <a:ea typeface="+mn-ea"/>
          <a:cs typeface="+mn-cs"/>
        </a:defRPr>
      </a:lvl2pPr>
      <a:lvl3pPr marL="784236" algn="l" defTabSz="392118" rtl="0" eaLnBrk="1" latinLnBrk="0" hangingPunct="1">
        <a:defRPr sz="1568" kern="1200">
          <a:solidFill>
            <a:schemeClr val="tx1"/>
          </a:solidFill>
          <a:latin typeface="+mn-lt"/>
          <a:ea typeface="+mn-ea"/>
          <a:cs typeface="+mn-cs"/>
        </a:defRPr>
      </a:lvl3pPr>
      <a:lvl4pPr marL="1176354" algn="l" defTabSz="392118" rtl="0" eaLnBrk="1" latinLnBrk="0" hangingPunct="1">
        <a:defRPr sz="1568" kern="1200">
          <a:solidFill>
            <a:schemeClr val="tx1"/>
          </a:solidFill>
          <a:latin typeface="+mn-lt"/>
          <a:ea typeface="+mn-ea"/>
          <a:cs typeface="+mn-cs"/>
        </a:defRPr>
      </a:lvl4pPr>
      <a:lvl5pPr marL="1568472" algn="l" defTabSz="392118" rtl="0" eaLnBrk="1" latinLnBrk="0" hangingPunct="1">
        <a:defRPr sz="1568" kern="1200">
          <a:solidFill>
            <a:schemeClr val="tx1"/>
          </a:solidFill>
          <a:latin typeface="+mn-lt"/>
          <a:ea typeface="+mn-ea"/>
          <a:cs typeface="+mn-cs"/>
        </a:defRPr>
      </a:lvl5pPr>
      <a:lvl6pPr marL="1960591" algn="l" defTabSz="392118" rtl="0" eaLnBrk="1" latinLnBrk="0" hangingPunct="1">
        <a:defRPr sz="1568" kern="1200">
          <a:solidFill>
            <a:schemeClr val="tx1"/>
          </a:solidFill>
          <a:latin typeface="+mn-lt"/>
          <a:ea typeface="+mn-ea"/>
          <a:cs typeface="+mn-cs"/>
        </a:defRPr>
      </a:lvl6pPr>
      <a:lvl7pPr marL="2352708" algn="l" defTabSz="392118" rtl="0" eaLnBrk="1" latinLnBrk="0" hangingPunct="1">
        <a:defRPr sz="1568" kern="1200">
          <a:solidFill>
            <a:schemeClr val="tx1"/>
          </a:solidFill>
          <a:latin typeface="+mn-lt"/>
          <a:ea typeface="+mn-ea"/>
          <a:cs typeface="+mn-cs"/>
        </a:defRPr>
      </a:lvl7pPr>
      <a:lvl8pPr marL="2744826" algn="l" defTabSz="392118" rtl="0" eaLnBrk="1" latinLnBrk="0" hangingPunct="1">
        <a:defRPr sz="1568" kern="1200">
          <a:solidFill>
            <a:schemeClr val="tx1"/>
          </a:solidFill>
          <a:latin typeface="+mn-lt"/>
          <a:ea typeface="+mn-ea"/>
          <a:cs typeface="+mn-cs"/>
        </a:defRPr>
      </a:lvl8pPr>
      <a:lvl9pPr marL="3136944" algn="l" defTabSz="392118" rtl="0" eaLnBrk="1" latinLnBrk="0" hangingPunct="1">
        <a:defRPr sz="15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2.xml"/><Relationship Id="rId1" Type="http://schemas.openxmlformats.org/officeDocument/2006/relationships/slideLayout" Target="../slideLayouts/slideLayout3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4290302" y="4246221"/>
            <a:ext cx="5253882" cy="341087"/>
          </a:xfrm>
          <a:prstGeom prst="rect">
            <a:avLst/>
          </a:prstGeom>
        </p:spPr>
        <p:txBody>
          <a:bodyPr vert="horz" wrap="none" lIns="0" tIns="0" rIns="0" bIns="0" rtlCol="0">
            <a:noAutofit/>
          </a:bodyPr>
          <a:lstStyle/>
          <a:p>
            <a:pPr defTabSz="784444" eaLnBrk="1" fontAlgn="auto" hangingPunct="1">
              <a:spcBef>
                <a:spcPts val="0"/>
              </a:spcBef>
              <a:spcAft>
                <a:spcPts val="0"/>
              </a:spcAft>
            </a:pPr>
            <a:r>
              <a:rPr lang="en-US" sz="1830" dirty="0">
                <a:solidFill>
                  <a:prstClr val="white"/>
                </a:solidFill>
                <a:latin typeface="Helvetica"/>
              </a:rPr>
              <a:t>May 2020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4176412" y="2518528"/>
            <a:ext cx="5971836" cy="626929"/>
          </a:xfrm>
          <a:prstGeom prst="rect">
            <a:avLst/>
          </a:prstGeom>
        </p:spPr>
        <p:txBody>
          <a:bodyPr/>
          <a:lstStyle/>
          <a:p>
            <a:pPr>
              <a:lnSpc>
                <a:spcPct val="100000"/>
              </a:lnSpc>
            </a:pPr>
            <a:r>
              <a:rPr lang="en-GB" sz="3200" dirty="0">
                <a:solidFill>
                  <a:prstClr val="white"/>
                </a:solidFill>
              </a:rPr>
              <a:t>Putting the teacher in the text: Session 1</a:t>
            </a:r>
            <a:br>
              <a:rPr lang="en-GB" sz="3200" dirty="0">
                <a:solidFill>
                  <a:prstClr val="white"/>
                </a:solidFill>
              </a:rPr>
            </a:br>
            <a:r>
              <a:rPr lang="en-US" sz="4575" dirty="0">
                <a:solidFill>
                  <a:schemeClr val="bg1"/>
                </a:solidFill>
              </a:rPr>
              <a:t> </a:t>
            </a:r>
            <a:endParaRPr lang="en-US" sz="4118"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4176411" y="4925123"/>
            <a:ext cx="5971837" cy="707886"/>
          </a:xfrm>
          <a:prstGeom prst="rect">
            <a:avLst/>
          </a:prstGeom>
        </p:spPr>
        <p:txBody>
          <a:bodyPr wrap="square">
            <a:spAutoFit/>
          </a:bodyPr>
          <a:lstStyle/>
          <a:p>
            <a:pPr defTabSz="784444" eaLnBrk="1" fontAlgn="auto" hangingPunct="1">
              <a:spcBef>
                <a:spcPts val="0"/>
              </a:spcBef>
              <a:spcAft>
                <a:spcPts val="0"/>
              </a:spcAft>
            </a:pPr>
            <a:r>
              <a:rPr lang="en-GB" sz="800" dirty="0">
                <a:solidFill>
                  <a:prstClr val="white"/>
                </a:solidFill>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800" u="sng" dirty="0">
                <a:solidFill>
                  <a:prstClr val="white"/>
                </a:solidFill>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800" dirty="0">
                <a:solidFill>
                  <a:prstClr val="white"/>
                </a:solidFill>
                <a:cs typeface="Arial" panose="020B0604020202020204" pitchFamily="34" charset="0"/>
              </a:rPr>
              <a:t>). SPHEIR is managed on behalf of FCDO by a consortium led by the British Council that includes PwC and Universities UK International. The TIDE project will close in May 2021.</a:t>
            </a:r>
            <a:endParaRPr lang="en-US" sz="800" dirty="0">
              <a:solidFill>
                <a:prstClr val="white"/>
              </a:solidFill>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708E5AA4-2C1C-4F8F-A525-6476607D8EB3}"/>
              </a:ext>
            </a:extLst>
          </p:cNvPr>
          <p:cNvSpPr>
            <a:spLocks noGrp="1"/>
          </p:cNvSpPr>
          <p:nvPr>
            <p:ph type="title"/>
          </p:nvPr>
        </p:nvSpPr>
        <p:spPr bwMode="auto">
          <a:xfrm>
            <a:off x="549275" y="1116013"/>
            <a:ext cx="9410700" cy="633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3  Who are you working with?</a:t>
            </a:r>
            <a:endParaRPr lang="en-GB" altLang="en-US" b="1">
              <a:solidFill>
                <a:srgbClr val="D60077"/>
              </a:solidFill>
            </a:endParaRPr>
          </a:p>
        </p:txBody>
      </p:sp>
      <p:sp>
        <p:nvSpPr>
          <p:cNvPr id="23555" name="Content Placeholder 2">
            <a:extLst>
              <a:ext uri="{FF2B5EF4-FFF2-40B4-BE49-F238E27FC236}">
                <a16:creationId xmlns:a16="http://schemas.microsoft.com/office/drawing/2014/main" id="{B25965DE-C99F-4015-8049-C3F16BCE1D02}"/>
              </a:ext>
            </a:extLst>
          </p:cNvPr>
          <p:cNvSpPr>
            <a:spLocks noGrp="1"/>
          </p:cNvSpPr>
          <p:nvPr>
            <p:ph idx="1"/>
          </p:nvPr>
        </p:nvSpPr>
        <p:spPr bwMode="auto">
          <a:xfrm>
            <a:off x="765175" y="1833563"/>
            <a:ext cx="9410700" cy="4824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Clr>
                <a:srgbClr val="D60077"/>
              </a:buClr>
            </a:pPr>
            <a:r>
              <a:rPr lang="en-GB" altLang="en-US"/>
              <a:t>Teamwork usually produces better results</a:t>
            </a:r>
          </a:p>
          <a:p>
            <a:pPr eaLnBrk="1" hangingPunct="1">
              <a:buClr>
                <a:srgbClr val="D60077"/>
              </a:buClr>
            </a:pPr>
            <a:r>
              <a:rPr lang="en-GB" altLang="en-US"/>
              <a:t>Co-design and peer review will improve quality</a:t>
            </a:r>
          </a:p>
          <a:p>
            <a:pPr eaLnBrk="1" hangingPunct="1">
              <a:buClr>
                <a:srgbClr val="D60077"/>
              </a:buClr>
            </a:pPr>
            <a:r>
              <a:rPr lang="en-GB" altLang="en-US"/>
              <a:t>Team roles could include:</a:t>
            </a:r>
          </a:p>
          <a:p>
            <a:pPr marL="692150" lvl="2" indent="0" eaLnBrk="1" hangingPunct="1">
              <a:buClr>
                <a:srgbClr val="D60077"/>
              </a:buClr>
              <a:buFontTx/>
              <a:buNone/>
            </a:pPr>
            <a:r>
              <a:rPr lang="en-GB" altLang="en-US" sz="2800"/>
              <a:t>- authors and team leader</a:t>
            </a:r>
          </a:p>
          <a:p>
            <a:pPr marL="692150" lvl="2" indent="0" eaLnBrk="1" hangingPunct="1">
              <a:buClr>
                <a:srgbClr val="D60077"/>
              </a:buClr>
              <a:buFontTx/>
              <a:buNone/>
            </a:pPr>
            <a:r>
              <a:rPr lang="en-GB" altLang="en-US" sz="2800"/>
              <a:t>- reviewers (internal and external) </a:t>
            </a:r>
          </a:p>
          <a:p>
            <a:pPr marL="692150" lvl="2" indent="0" eaLnBrk="1" hangingPunct="1">
              <a:buClr>
                <a:srgbClr val="D60077"/>
              </a:buClr>
              <a:buFontTx/>
              <a:buNone/>
            </a:pPr>
            <a:r>
              <a:rPr lang="en-GB" altLang="en-US" sz="2800"/>
              <a:t>- manager/coordinator</a:t>
            </a:r>
          </a:p>
          <a:p>
            <a:pPr marL="692150" lvl="2" indent="0" eaLnBrk="1" hangingPunct="1">
              <a:buClr>
                <a:srgbClr val="D60077"/>
              </a:buClr>
              <a:buFontTx/>
              <a:buNone/>
            </a:pPr>
            <a:r>
              <a:rPr lang="en-GB" altLang="en-US" sz="2800"/>
              <a:t>- library staff</a:t>
            </a:r>
          </a:p>
          <a:p>
            <a:pPr marL="692150" lvl="2" indent="0" eaLnBrk="1" hangingPunct="1">
              <a:buClr>
                <a:srgbClr val="D60077"/>
              </a:buClr>
              <a:buFontTx/>
              <a:buNone/>
            </a:pPr>
            <a:r>
              <a:rPr lang="en-GB" altLang="en-US" sz="2800"/>
              <a:t>- IT support staff</a:t>
            </a:r>
          </a:p>
          <a:p>
            <a:pPr marL="692150" lvl="2" indent="0" eaLnBrk="1" hangingPunct="1">
              <a:buClr>
                <a:srgbClr val="D60077"/>
              </a:buClr>
              <a:buFontTx/>
              <a:buNone/>
            </a:pPr>
            <a:r>
              <a:rPr lang="en-GB" altLang="en-US" sz="2800"/>
              <a:t>- production team (editor, designer, artist)</a:t>
            </a:r>
          </a:p>
          <a:p>
            <a:pPr marL="692150" lvl="2" indent="0" eaLnBrk="1" hangingPunct="1">
              <a:buClr>
                <a:srgbClr val="D60077"/>
              </a:buClr>
              <a:buFont typeface="Arial" panose="020B0604020202020204" pitchFamily="34" charset="0"/>
              <a:buNone/>
            </a:pPr>
            <a:r>
              <a:rPr lang="en-GB" altLang="en-US" sz="2800"/>
              <a:t>- audio-visual production </a:t>
            </a:r>
          </a:p>
          <a:p>
            <a:pPr marL="692150" lvl="2" indent="0" eaLnBrk="1" hangingPunct="1">
              <a:buClr>
                <a:srgbClr val="D60077"/>
              </a:buClr>
              <a:buFontTx/>
              <a:buNone/>
            </a:pPr>
            <a:endParaRPr lang="en-GB" altLang="en-US" sz="2800"/>
          </a:p>
          <a:p>
            <a:pPr eaLnBrk="1" hangingPunct="1"/>
            <a:endParaRPr lang="en-GB" altLang="en-US"/>
          </a:p>
          <a:p>
            <a:pPr eaLnBrk="1" hangingPunct="1"/>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55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55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55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55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555">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555">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55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D1773FBD-3F65-49DE-9280-D6ADD0BEE492}"/>
              </a:ext>
            </a:extLst>
          </p:cNvPr>
          <p:cNvSpPr>
            <a:spLocks noGrp="1"/>
          </p:cNvSpPr>
          <p:nvPr>
            <p:ph type="title"/>
          </p:nvPr>
        </p:nvSpPr>
        <p:spPr bwMode="auto">
          <a:xfrm>
            <a:off x="549275" y="900113"/>
            <a:ext cx="9410700" cy="633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4  What is going to be taught?</a:t>
            </a:r>
          </a:p>
        </p:txBody>
      </p:sp>
      <p:sp>
        <p:nvSpPr>
          <p:cNvPr id="24579" name="Content Placeholder 2">
            <a:extLst>
              <a:ext uri="{FF2B5EF4-FFF2-40B4-BE49-F238E27FC236}">
                <a16:creationId xmlns:a16="http://schemas.microsoft.com/office/drawing/2014/main" id="{33AC9D98-BF86-4B83-8417-EC7F37570466}"/>
              </a:ext>
            </a:extLst>
          </p:cNvPr>
          <p:cNvSpPr>
            <a:spLocks noGrp="1"/>
          </p:cNvSpPr>
          <p:nvPr>
            <p:ph idx="1"/>
          </p:nvPr>
        </p:nvSpPr>
        <p:spPr bwMode="auto">
          <a:xfrm>
            <a:off x="838200" y="1763713"/>
            <a:ext cx="8351838" cy="55451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Clr>
                <a:srgbClr val="D60077"/>
              </a:buClr>
              <a:defRPr/>
            </a:pPr>
            <a:r>
              <a:rPr lang="en-GB" altLang="en-US" dirty="0"/>
              <a:t>Knowledge </a:t>
            </a:r>
            <a:endParaRPr lang="en-GB" altLang="en-US" b="1" dirty="0"/>
          </a:p>
          <a:p>
            <a:pPr eaLnBrk="1" hangingPunct="1">
              <a:buClr>
                <a:srgbClr val="D60077"/>
              </a:buClr>
              <a:defRPr/>
            </a:pPr>
            <a:r>
              <a:rPr lang="en-GB" altLang="en-US" dirty="0"/>
              <a:t>Skills</a:t>
            </a:r>
          </a:p>
          <a:p>
            <a:pPr eaLnBrk="1" hangingPunct="1">
              <a:buClr>
                <a:srgbClr val="D60077"/>
              </a:buClr>
              <a:defRPr/>
            </a:pPr>
            <a:r>
              <a:rPr lang="en-GB" altLang="en-US" dirty="0"/>
              <a:t>Consider the level</a:t>
            </a:r>
          </a:p>
          <a:p>
            <a:pPr eaLnBrk="1" hangingPunct="1">
              <a:buClr>
                <a:srgbClr val="D60077"/>
              </a:buClr>
              <a:defRPr/>
            </a:pPr>
            <a:r>
              <a:rPr lang="en-GB" altLang="en-US" dirty="0"/>
              <a:t>Study skills</a:t>
            </a:r>
          </a:p>
          <a:p>
            <a:pPr eaLnBrk="1" hangingPunct="1">
              <a:buClr>
                <a:srgbClr val="D60077"/>
              </a:buClr>
              <a:defRPr/>
            </a:pPr>
            <a:endParaRPr lang="en-GB" altLang="en-US" dirty="0"/>
          </a:p>
          <a:p>
            <a:pPr marL="0" indent="0" eaLnBrk="1" hangingPunct="1">
              <a:buClr>
                <a:srgbClr val="D60077"/>
              </a:buClr>
              <a:buFont typeface="Arial" panose="020B0604020202020204" pitchFamily="34" charset="0"/>
              <a:buNone/>
              <a:defRPr/>
            </a:pPr>
            <a:r>
              <a:rPr lang="en-GB" altLang="en-US" dirty="0">
                <a:solidFill>
                  <a:prstClr val="black"/>
                </a:solidFill>
              </a:rPr>
              <a:t>Learning outcomes (LOs) </a:t>
            </a:r>
            <a:r>
              <a:rPr lang="en-GB" dirty="0">
                <a:solidFill>
                  <a:prstClr val="black"/>
                </a:solidFill>
              </a:rPr>
              <a:t>describe </a:t>
            </a:r>
          </a:p>
          <a:p>
            <a:pPr lvl="1" eaLnBrk="1" fontAlgn="auto" hangingPunct="1">
              <a:spcAft>
                <a:spcPts val="0"/>
              </a:spcAft>
              <a:buClr>
                <a:srgbClr val="D60077"/>
              </a:buClr>
              <a:defRPr/>
            </a:pPr>
            <a:r>
              <a:rPr lang="en-GB" sz="2800" dirty="0">
                <a:solidFill>
                  <a:prstClr val="black"/>
                </a:solidFill>
              </a:rPr>
              <a:t>what a student will be able to demonstrate that they </a:t>
            </a:r>
            <a:r>
              <a:rPr lang="en-GB" sz="2800" dirty="0">
                <a:solidFill>
                  <a:srgbClr val="D60077"/>
                </a:solidFill>
              </a:rPr>
              <a:t>know </a:t>
            </a:r>
            <a:r>
              <a:rPr lang="en-GB" sz="2800" dirty="0">
                <a:solidFill>
                  <a:prstClr val="black"/>
                </a:solidFill>
              </a:rPr>
              <a:t>at the end of their study</a:t>
            </a:r>
          </a:p>
          <a:p>
            <a:pPr lvl="1" eaLnBrk="1" fontAlgn="auto" hangingPunct="1">
              <a:spcAft>
                <a:spcPts val="1000"/>
              </a:spcAft>
              <a:buClr>
                <a:srgbClr val="D60077"/>
              </a:buClr>
              <a:defRPr/>
            </a:pPr>
            <a:r>
              <a:rPr lang="en-GB" sz="2800" dirty="0">
                <a:solidFill>
                  <a:prstClr val="black"/>
                </a:solidFill>
              </a:rPr>
              <a:t>what a student will be able to </a:t>
            </a:r>
            <a:r>
              <a:rPr lang="en-GB" sz="2800" dirty="0">
                <a:solidFill>
                  <a:srgbClr val="D60077"/>
                </a:solidFill>
              </a:rPr>
              <a:t>do</a:t>
            </a:r>
            <a:r>
              <a:rPr lang="en-GB" sz="2800" dirty="0">
                <a:solidFill>
                  <a:srgbClr val="EF6820"/>
                </a:solidFill>
              </a:rPr>
              <a:t> </a:t>
            </a:r>
            <a:r>
              <a:rPr lang="en-GB" sz="2800" dirty="0">
                <a:solidFill>
                  <a:prstClr val="black"/>
                </a:solidFill>
              </a:rPr>
              <a:t>at the end of their study.</a:t>
            </a:r>
          </a:p>
          <a:p>
            <a:pPr marL="0" indent="0" eaLnBrk="1" hangingPunct="1">
              <a:buClr>
                <a:srgbClr val="D60077"/>
              </a:buClr>
              <a:buFont typeface="Arial" panose="020B0604020202020204" pitchFamily="34" charset="0"/>
              <a:buNone/>
              <a:defRPr/>
            </a:pPr>
            <a:r>
              <a:rPr lang="en-GB" altLang="en-US" dirty="0"/>
              <a:t> 			</a:t>
            </a:r>
            <a:endParaRPr lang="en-GB" altLang="en-US" sz="2400" dirty="0">
              <a:solidFill>
                <a:srgbClr val="EF682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579">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7B0B2D8-C14F-4697-A4C0-E0EA2BCE2BC1}"/>
              </a:ext>
            </a:extLst>
          </p:cNvPr>
          <p:cNvSpPr>
            <a:spLocks noGrp="1"/>
          </p:cNvSpPr>
          <p:nvPr>
            <p:ph type="title"/>
          </p:nvPr>
        </p:nvSpPr>
        <p:spPr>
          <a:xfrm>
            <a:off x="477838" y="1470025"/>
            <a:ext cx="9410700" cy="1085850"/>
          </a:xfrm>
        </p:spPr>
        <p:txBody>
          <a:bodyPr/>
          <a:lstStyle/>
          <a:p>
            <a:pPr eaLnBrk="1" fontAlgn="auto" hangingPunct="1">
              <a:spcAft>
                <a:spcPts val="0"/>
              </a:spcAft>
              <a:defRPr/>
            </a:pPr>
            <a:r>
              <a:rPr lang="en-GB" altLang="en-US" sz="3400" b="1" dirty="0">
                <a:solidFill>
                  <a:schemeClr val="accent5">
                    <a:lumMod val="75000"/>
                  </a:schemeClr>
                </a:solidFill>
                <a:ea typeface="Calibri" pitchFamily="34" charset="0"/>
                <a:cs typeface="Times New Roman" pitchFamily="18" charset="0"/>
              </a:rPr>
              <a:t>Activity: Identifying key features of distance </a:t>
            </a:r>
            <a:br>
              <a:rPr lang="en-GB" altLang="en-US" sz="3400" b="1" dirty="0">
                <a:solidFill>
                  <a:schemeClr val="accent5">
                    <a:lumMod val="75000"/>
                  </a:schemeClr>
                </a:solidFill>
                <a:ea typeface="Calibri" pitchFamily="34" charset="0"/>
                <a:cs typeface="Times New Roman" pitchFamily="18" charset="0"/>
              </a:rPr>
            </a:br>
            <a:r>
              <a:rPr lang="en-GB" altLang="en-US" sz="3400" b="1" dirty="0">
                <a:solidFill>
                  <a:schemeClr val="accent5">
                    <a:lumMod val="75000"/>
                  </a:schemeClr>
                </a:solidFill>
                <a:ea typeface="Calibri" pitchFamily="34" charset="0"/>
                <a:cs typeface="Times New Roman" pitchFamily="18" charset="0"/>
              </a:rPr>
              <a:t>learning materials</a:t>
            </a:r>
            <a:br>
              <a:rPr lang="en-GB" altLang="en-US" dirty="0">
                <a:ea typeface="Calibri" pitchFamily="34" charset="0"/>
                <a:cs typeface="Times New Roman" pitchFamily="18" charset="0"/>
              </a:rPr>
            </a:br>
            <a:endParaRPr lang="en-GB" altLang="en-US" dirty="0">
              <a:ea typeface="Calibri" pitchFamily="34" charset="0"/>
              <a:cs typeface="Times New Roman" pitchFamily="18" charset="0"/>
            </a:endParaRPr>
          </a:p>
        </p:txBody>
      </p:sp>
      <p:sp>
        <p:nvSpPr>
          <p:cNvPr id="24579" name="Content Placeholder 2">
            <a:extLst>
              <a:ext uri="{FF2B5EF4-FFF2-40B4-BE49-F238E27FC236}">
                <a16:creationId xmlns:a16="http://schemas.microsoft.com/office/drawing/2014/main" id="{61B6988C-374D-447D-B724-F71DC038AB56}"/>
              </a:ext>
            </a:extLst>
          </p:cNvPr>
          <p:cNvSpPr>
            <a:spLocks noGrp="1"/>
          </p:cNvSpPr>
          <p:nvPr>
            <p:ph idx="1"/>
          </p:nvPr>
        </p:nvSpPr>
        <p:spPr>
          <a:xfrm>
            <a:off x="477838" y="2989263"/>
            <a:ext cx="9410700" cy="3311525"/>
          </a:xfrm>
        </p:spPr>
        <p:txBody>
          <a:bodyPr/>
          <a:lstStyle/>
          <a:p>
            <a:pPr eaLnBrk="1" fontAlgn="auto" hangingPunct="1">
              <a:lnSpc>
                <a:spcPct val="114000"/>
              </a:lnSpc>
              <a:spcAft>
                <a:spcPts val="0"/>
              </a:spcAft>
              <a:buClr>
                <a:schemeClr val="accent5">
                  <a:lumMod val="75000"/>
                </a:schemeClr>
              </a:buClr>
              <a:defRPr/>
            </a:pPr>
            <a:r>
              <a:rPr lang="en-GB" altLang="en-US" dirty="0"/>
              <a:t>Look at two different </a:t>
            </a:r>
            <a:r>
              <a:rPr lang="en-GB" altLang="en-US" dirty="0" err="1"/>
              <a:t>OpenWASH</a:t>
            </a:r>
            <a:r>
              <a:rPr lang="en-GB" altLang="en-US" dirty="0"/>
              <a:t> study sessions (SS)</a:t>
            </a:r>
          </a:p>
          <a:p>
            <a:pPr eaLnBrk="1" fontAlgn="auto" hangingPunct="1">
              <a:lnSpc>
                <a:spcPct val="114000"/>
              </a:lnSpc>
              <a:spcAft>
                <a:spcPts val="0"/>
              </a:spcAft>
              <a:buClr>
                <a:schemeClr val="accent5">
                  <a:lumMod val="75000"/>
                </a:schemeClr>
              </a:buClr>
              <a:defRPr/>
            </a:pPr>
            <a:r>
              <a:rPr lang="en-GB" altLang="en-US" dirty="0"/>
              <a:t>Consider the headings, components and structure (not the subject matter)</a:t>
            </a:r>
          </a:p>
          <a:p>
            <a:pPr eaLnBrk="1" fontAlgn="auto" hangingPunct="1">
              <a:lnSpc>
                <a:spcPct val="114000"/>
              </a:lnSpc>
              <a:spcAft>
                <a:spcPts val="0"/>
              </a:spcAft>
              <a:buClr>
                <a:schemeClr val="accent5">
                  <a:lumMod val="75000"/>
                </a:schemeClr>
              </a:buClr>
              <a:defRPr/>
            </a:pPr>
            <a:r>
              <a:rPr lang="en-GB" altLang="en-US" dirty="0"/>
              <a:t>What features can you identify that are common to all SS? </a:t>
            </a:r>
          </a:p>
          <a:p>
            <a:pPr eaLnBrk="1" fontAlgn="auto" hangingPunct="1">
              <a:lnSpc>
                <a:spcPct val="114000"/>
              </a:lnSpc>
              <a:spcAft>
                <a:spcPts val="0"/>
              </a:spcAft>
              <a:buClr>
                <a:schemeClr val="accent5">
                  <a:lumMod val="75000"/>
                </a:schemeClr>
              </a:buClr>
              <a:defRPr/>
            </a:pPr>
            <a:r>
              <a:rPr lang="en-GB" altLang="en-US" dirty="0"/>
              <a:t>How can these features help students to learn?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a:extLst>
              <a:ext uri="{FF2B5EF4-FFF2-40B4-BE49-F238E27FC236}">
                <a16:creationId xmlns:a16="http://schemas.microsoft.com/office/drawing/2014/main" id="{309365A6-0176-4204-86F0-62B1371517CA}"/>
              </a:ext>
            </a:extLst>
          </p:cNvPr>
          <p:cNvSpPr>
            <a:spLocks noGrp="1"/>
          </p:cNvSpPr>
          <p:nvPr>
            <p:ph idx="1"/>
          </p:nvPr>
        </p:nvSpPr>
        <p:spPr bwMode="auto">
          <a:xfrm>
            <a:off x="1049338" y="2268538"/>
            <a:ext cx="7132637" cy="47164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Clr>
                <a:srgbClr val="D60077"/>
              </a:buClr>
            </a:pPr>
            <a:r>
              <a:rPr lang="en-GB" altLang="en-US" sz="3200"/>
              <a:t>Do you have any questions?</a:t>
            </a:r>
          </a:p>
          <a:p>
            <a:pPr eaLnBrk="1" hangingPunct="1">
              <a:buClr>
                <a:srgbClr val="D60077"/>
              </a:buClr>
            </a:pPr>
            <a:endParaRPr lang="en-GB" altLang="en-US" sz="3200"/>
          </a:p>
          <a:p>
            <a:pPr eaLnBrk="1" hangingPunct="1">
              <a:buClr>
                <a:srgbClr val="D60077"/>
              </a:buClr>
            </a:pPr>
            <a:r>
              <a:rPr lang="en-GB" altLang="en-US" sz="3200"/>
              <a:t>Thank you for listening and taking part</a:t>
            </a:r>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4290302" y="4246221"/>
            <a:ext cx="5253882" cy="341087"/>
          </a:xfrm>
          <a:prstGeom prst="rect">
            <a:avLst/>
          </a:prstGeom>
        </p:spPr>
        <p:txBody>
          <a:bodyPr vert="horz" wrap="none" lIns="0" tIns="0" rIns="0" bIns="0" rtlCol="0">
            <a:noAutofit/>
          </a:bodyPr>
          <a:lstStyle/>
          <a:p>
            <a:pPr marL="0" marR="0" lvl="0" indent="0" algn="l" defTabSz="784444" rtl="0" eaLnBrk="1" fontAlgn="auto" latinLnBrk="0" hangingPunct="1">
              <a:lnSpc>
                <a:spcPct val="100000"/>
              </a:lnSpc>
              <a:spcBef>
                <a:spcPts val="0"/>
              </a:spcBef>
              <a:spcAft>
                <a:spcPts val="0"/>
              </a:spcAft>
              <a:buClrTx/>
              <a:buSzTx/>
              <a:buFontTx/>
              <a:buNone/>
              <a:tabLst/>
              <a:defRPr/>
            </a:pPr>
            <a:r>
              <a:rPr kumimoji="0" lang="en-US" sz="1830" b="0" i="0" u="none" strike="noStrike" kern="1200" cap="none" spc="0" normalizeH="0" baseline="0" noProof="0" dirty="0">
                <a:ln>
                  <a:noFill/>
                </a:ln>
                <a:solidFill>
                  <a:prstClr val="white"/>
                </a:solidFill>
                <a:effectLst/>
                <a:uLnTx/>
                <a:uFillTx/>
                <a:latin typeface="Helvetica"/>
                <a:ea typeface="+mn-ea"/>
                <a:cs typeface="+mn-cs"/>
              </a:rPr>
              <a:t>May 2020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4176412" y="2518528"/>
            <a:ext cx="5971836" cy="626929"/>
          </a:xfrm>
          <a:prstGeom prst="rect">
            <a:avLst/>
          </a:prstGeom>
        </p:spPr>
        <p:txBody>
          <a:bodyPr/>
          <a:lstStyle/>
          <a:p>
            <a:pPr>
              <a:lnSpc>
                <a:spcPct val="100000"/>
              </a:lnSpc>
            </a:pPr>
            <a:r>
              <a:rPr lang="en-GB" sz="3200" dirty="0">
                <a:solidFill>
                  <a:prstClr val="white"/>
                </a:solidFill>
              </a:rPr>
              <a:t>Putting the teacher in the text: Session 2</a:t>
            </a:r>
            <a:br>
              <a:rPr lang="en-GB" sz="3200" dirty="0">
                <a:solidFill>
                  <a:prstClr val="white"/>
                </a:solidFill>
              </a:rPr>
            </a:br>
            <a:r>
              <a:rPr lang="en-US" sz="4575" dirty="0">
                <a:solidFill>
                  <a:schemeClr val="bg1"/>
                </a:solidFill>
              </a:rPr>
              <a:t> </a:t>
            </a:r>
            <a:endParaRPr lang="en-US" sz="4118"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4176411" y="4925123"/>
            <a:ext cx="5971837" cy="707886"/>
          </a:xfrm>
          <a:prstGeom prst="rect">
            <a:avLst/>
          </a:prstGeom>
        </p:spPr>
        <p:txBody>
          <a:bodyPr wrap="square">
            <a:spAutoFit/>
          </a:bodyPr>
          <a:lstStyle/>
          <a:p>
            <a:pPr marL="0" marR="0" lvl="0" indent="0" algn="l" defTabSz="784444"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kumimoji="0" lang="en-GB" sz="8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kumimoji="0" lang="en-GB" sz="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SPHEIR is managed on behalf of FCDO by a consortium led by the British Council that includes PwC and Universities UK International. The TIDE project will close in May 2021.</a:t>
            </a:r>
            <a:endParaRPr kumimoji="0" lang="en-US" sz="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25495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A768819E-3E61-4ACC-A298-4090E1CCF717}"/>
              </a:ext>
            </a:extLst>
          </p:cNvPr>
          <p:cNvSpPr>
            <a:spLocks noGrp="1"/>
          </p:cNvSpPr>
          <p:nvPr>
            <p:ph type="title"/>
          </p:nvPr>
        </p:nvSpPr>
        <p:spPr bwMode="auto">
          <a:xfrm>
            <a:off x="452438" y="693738"/>
            <a:ext cx="9410700" cy="719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spcBef>
                <a:spcPct val="30000"/>
              </a:spcBef>
            </a:pPr>
            <a:r>
              <a:rPr lang="en-GB" altLang="en-US" sz="2800" b="1" i="1"/>
              <a:t>Recap and reminder from yesterday</a:t>
            </a:r>
            <a:br>
              <a:rPr lang="en-GB" altLang="en-US" sz="4000" b="1">
                <a:solidFill>
                  <a:srgbClr val="D60077"/>
                </a:solidFill>
              </a:rPr>
            </a:br>
            <a:br>
              <a:rPr lang="en-GB" altLang="en-US" sz="4000" b="1">
                <a:solidFill>
                  <a:srgbClr val="D60077"/>
                </a:solidFill>
              </a:rPr>
            </a:br>
            <a:r>
              <a:rPr lang="en-GB" altLang="en-US" sz="3600" b="1">
                <a:solidFill>
                  <a:srgbClr val="D60077"/>
                </a:solidFill>
              </a:rPr>
              <a:t>Preparing educational resources</a:t>
            </a:r>
            <a:br>
              <a:rPr lang="en-GB" altLang="en-US" sz="3600" b="1">
                <a:solidFill>
                  <a:srgbClr val="D60077"/>
                </a:solidFill>
              </a:rPr>
            </a:br>
            <a:endParaRPr lang="en-GB" altLang="en-US" sz="3600" b="1"/>
          </a:p>
        </p:txBody>
      </p:sp>
      <p:sp>
        <p:nvSpPr>
          <p:cNvPr id="47107" name="Content Placeholder 2">
            <a:extLst>
              <a:ext uri="{FF2B5EF4-FFF2-40B4-BE49-F238E27FC236}">
                <a16:creationId xmlns:a16="http://schemas.microsoft.com/office/drawing/2014/main" id="{7D20D063-F366-4117-831C-89C82391F58A}"/>
              </a:ext>
            </a:extLst>
          </p:cNvPr>
          <p:cNvSpPr>
            <a:spLocks noGrp="1"/>
          </p:cNvSpPr>
          <p:nvPr>
            <p:ph idx="1"/>
          </p:nvPr>
        </p:nvSpPr>
        <p:spPr bwMode="auto">
          <a:xfrm>
            <a:off x="765175" y="3132138"/>
            <a:ext cx="94107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indent="-342900" eaLnBrk="1" hangingPunct="1">
              <a:lnSpc>
                <a:spcPct val="150000"/>
              </a:lnSpc>
              <a:spcBef>
                <a:spcPct val="0"/>
              </a:spcBef>
              <a:buClr>
                <a:srgbClr val="D60077"/>
              </a:buClr>
              <a:buFontTx/>
              <a:buAutoNum type="arabicPeriod"/>
            </a:pPr>
            <a:r>
              <a:rPr lang="en-GB" altLang="en-US"/>
              <a:t>  Who are your students?   </a:t>
            </a:r>
            <a:r>
              <a:rPr lang="en-GB" altLang="en-US">
                <a:solidFill>
                  <a:srgbClr val="D60077"/>
                </a:solidFill>
                <a:sym typeface="Wingdings" panose="05000000000000000000" pitchFamily="2" charset="2"/>
              </a:rPr>
              <a:t></a:t>
            </a:r>
            <a:endParaRPr lang="en-GB" altLang="en-US">
              <a:solidFill>
                <a:srgbClr val="D60077"/>
              </a:solidFill>
            </a:endParaRPr>
          </a:p>
          <a:p>
            <a:pPr marL="342900" indent="-342900" eaLnBrk="1" hangingPunct="1">
              <a:lnSpc>
                <a:spcPct val="150000"/>
              </a:lnSpc>
              <a:spcBef>
                <a:spcPct val="0"/>
              </a:spcBef>
              <a:buClr>
                <a:srgbClr val="D60077"/>
              </a:buClr>
              <a:buFontTx/>
              <a:buAutoNum type="arabicPeriod"/>
            </a:pPr>
            <a:r>
              <a:rPr lang="en-GB" altLang="en-US"/>
              <a:t>  How will learning be delivered to students? </a:t>
            </a:r>
            <a:r>
              <a:rPr lang="en-GB" altLang="en-US">
                <a:solidFill>
                  <a:srgbClr val="D60077"/>
                </a:solidFill>
                <a:sym typeface="Wingdings" panose="05000000000000000000" pitchFamily="2" charset="2"/>
              </a:rPr>
              <a:t></a:t>
            </a:r>
            <a:endParaRPr lang="en-GB" altLang="en-US">
              <a:solidFill>
                <a:srgbClr val="D60077"/>
              </a:solidFill>
            </a:endParaRPr>
          </a:p>
          <a:p>
            <a:pPr marL="342900" indent="-342900" eaLnBrk="1" hangingPunct="1">
              <a:lnSpc>
                <a:spcPct val="150000"/>
              </a:lnSpc>
              <a:spcBef>
                <a:spcPct val="0"/>
              </a:spcBef>
              <a:buClr>
                <a:srgbClr val="D60077"/>
              </a:buClr>
              <a:buFontTx/>
              <a:buAutoNum type="arabicPeriod"/>
            </a:pPr>
            <a:r>
              <a:rPr lang="en-GB" altLang="en-US"/>
              <a:t>  Who are you working with? </a:t>
            </a:r>
            <a:r>
              <a:rPr lang="en-GB" altLang="en-US">
                <a:solidFill>
                  <a:srgbClr val="D60077"/>
                </a:solidFill>
                <a:sym typeface="Wingdings" panose="05000000000000000000" pitchFamily="2" charset="2"/>
              </a:rPr>
              <a:t></a:t>
            </a:r>
            <a:endParaRPr lang="en-GB" altLang="en-US">
              <a:solidFill>
                <a:srgbClr val="D60077"/>
              </a:solidFill>
            </a:endParaRPr>
          </a:p>
          <a:p>
            <a:pPr marL="342900" indent="-342900" eaLnBrk="1" hangingPunct="1">
              <a:lnSpc>
                <a:spcPct val="150000"/>
              </a:lnSpc>
              <a:spcBef>
                <a:spcPct val="0"/>
              </a:spcBef>
              <a:buClr>
                <a:srgbClr val="D60077"/>
              </a:buClr>
              <a:buFontTx/>
              <a:buAutoNum type="arabicPeriod"/>
            </a:pPr>
            <a:r>
              <a:rPr lang="en-GB" altLang="en-US"/>
              <a:t>  What is going to be taught? </a:t>
            </a:r>
            <a:r>
              <a:rPr lang="en-GB" altLang="en-US">
                <a:solidFill>
                  <a:srgbClr val="D60077"/>
                </a:solidFill>
                <a:sym typeface="Wingdings" panose="05000000000000000000" pitchFamily="2" charset="2"/>
              </a:rPr>
              <a:t></a:t>
            </a:r>
            <a:endParaRPr lang="en-GB" altLang="en-US">
              <a:solidFill>
                <a:srgbClr val="D60077"/>
              </a:solidFill>
            </a:endParaRPr>
          </a:p>
          <a:p>
            <a:pPr marL="342900" indent="-342900" eaLnBrk="1" hangingPunct="1">
              <a:lnSpc>
                <a:spcPct val="150000"/>
              </a:lnSpc>
              <a:spcBef>
                <a:spcPct val="0"/>
              </a:spcBef>
              <a:buClr>
                <a:srgbClr val="D60077"/>
              </a:buClr>
              <a:buFontTx/>
              <a:buAutoNum type="arabicPeriod"/>
            </a:pPr>
            <a:r>
              <a:rPr lang="en-GB" altLang="en-US"/>
              <a:t>  How will students’ learning be assessed?</a:t>
            </a:r>
          </a:p>
          <a:p>
            <a:pPr marL="342900" indent="-342900" eaLnBrk="1" hangingPunct="1">
              <a:lnSpc>
                <a:spcPct val="150000"/>
              </a:lnSpc>
              <a:spcBef>
                <a:spcPct val="0"/>
              </a:spcBef>
              <a:buClr>
                <a:srgbClr val="D60077"/>
              </a:buClr>
              <a:buFontTx/>
              <a:buAutoNum type="arabicPeriod"/>
            </a:pPr>
            <a:r>
              <a:rPr lang="en-GB" altLang="en-US"/>
              <a:t>  What style of writing will be most effective? </a:t>
            </a:r>
          </a:p>
          <a:p>
            <a:pPr marL="342900" indent="-342900" eaLnBrk="1" hangingPunct="1"/>
            <a:endParaRPr lang="en-GB" altLang="en-US" sz="1600"/>
          </a:p>
          <a:p>
            <a:pPr marL="342900" indent="-342900" eaLnBrk="1" hangingPunct="1"/>
            <a:endParaRPr lang="en-GB" altLang="en-US"/>
          </a:p>
        </p:txBody>
      </p:sp>
      <p:sp>
        <p:nvSpPr>
          <p:cNvPr id="47108" name="Title 1">
            <a:extLst>
              <a:ext uri="{FF2B5EF4-FFF2-40B4-BE49-F238E27FC236}">
                <a16:creationId xmlns:a16="http://schemas.microsoft.com/office/drawing/2014/main" id="{F1DBF1EA-FC2F-45C9-8E14-E92FE167EAF6}"/>
              </a:ext>
            </a:extLst>
          </p:cNvPr>
          <p:cNvSpPr txBox="1">
            <a:spLocks/>
          </p:cNvSpPr>
          <p:nvPr/>
        </p:nvSpPr>
        <p:spPr bwMode="auto">
          <a:xfrm>
            <a:off x="765175" y="2482850"/>
            <a:ext cx="9410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ct val="30000"/>
              </a:spcBef>
            </a:pPr>
            <a:r>
              <a:rPr lang="en-GB" altLang="en-US" sz="2800" b="1">
                <a:solidFill>
                  <a:schemeClr val="tx1"/>
                </a:solidFill>
                <a:latin typeface="Calibri Light" panose="020F0302020204030204" pitchFamily="34" charset="0"/>
              </a:rPr>
              <a:t>Questions to consider: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34928530-1AB2-4E6C-97CE-0835FEED5C90}"/>
              </a:ext>
            </a:extLst>
          </p:cNvPr>
          <p:cNvSpPr>
            <a:spLocks noGrp="1"/>
          </p:cNvSpPr>
          <p:nvPr>
            <p:ph type="title"/>
          </p:nvPr>
        </p:nvSpPr>
        <p:spPr bwMode="auto">
          <a:xfrm>
            <a:off x="395288" y="1620838"/>
            <a:ext cx="9802812" cy="601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5 How will students’ learning be assessed?</a:t>
            </a:r>
          </a:p>
        </p:txBody>
      </p:sp>
      <p:sp>
        <p:nvSpPr>
          <p:cNvPr id="25603" name="Content Placeholder 2">
            <a:extLst>
              <a:ext uri="{FF2B5EF4-FFF2-40B4-BE49-F238E27FC236}">
                <a16:creationId xmlns:a16="http://schemas.microsoft.com/office/drawing/2014/main" id="{CB03AA32-8199-49B5-8644-8288784FB8AA}"/>
              </a:ext>
            </a:extLst>
          </p:cNvPr>
          <p:cNvSpPr>
            <a:spLocks noGrp="1"/>
          </p:cNvSpPr>
          <p:nvPr>
            <p:ph idx="1"/>
          </p:nvPr>
        </p:nvSpPr>
        <p:spPr bwMode="auto">
          <a:xfrm>
            <a:off x="592138" y="2555875"/>
            <a:ext cx="9410700" cy="4176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114000"/>
              </a:lnSpc>
              <a:spcAft>
                <a:spcPts val="600"/>
              </a:spcAft>
              <a:buClr>
                <a:srgbClr val="D60077"/>
              </a:buClr>
            </a:pPr>
            <a:r>
              <a:rPr lang="en-GB" altLang="en-US"/>
              <a:t>Plan the assessment from the start</a:t>
            </a:r>
          </a:p>
          <a:p>
            <a:pPr eaLnBrk="1" hangingPunct="1">
              <a:lnSpc>
                <a:spcPct val="114000"/>
              </a:lnSpc>
              <a:spcAft>
                <a:spcPts val="600"/>
              </a:spcAft>
              <a:buClr>
                <a:srgbClr val="D60077"/>
              </a:buClr>
            </a:pPr>
            <a:r>
              <a:rPr lang="en-GB" altLang="en-US"/>
              <a:t>Only assess what has been taught</a:t>
            </a:r>
          </a:p>
          <a:p>
            <a:pPr eaLnBrk="1" hangingPunct="1">
              <a:lnSpc>
                <a:spcPct val="114000"/>
              </a:lnSpc>
              <a:spcAft>
                <a:spcPts val="600"/>
              </a:spcAft>
              <a:buClr>
                <a:srgbClr val="D60077"/>
              </a:buClr>
            </a:pPr>
            <a:r>
              <a:rPr lang="en-GB" altLang="en-US"/>
              <a:t>Methods of assessment: </a:t>
            </a:r>
            <a:br>
              <a:rPr lang="en-GB" altLang="en-US"/>
            </a:br>
            <a:r>
              <a:rPr lang="en-GB" altLang="en-US" sz="2400"/>
              <a:t>self-assessment questions (SAQs), written assignments, computer-marked assignments, exams, etc.</a:t>
            </a:r>
          </a:p>
          <a:p>
            <a:pPr eaLnBrk="1" hangingPunct="1">
              <a:lnSpc>
                <a:spcPct val="114000"/>
              </a:lnSpc>
              <a:spcAft>
                <a:spcPts val="600"/>
              </a:spcAft>
              <a:buClr>
                <a:srgbClr val="D60077"/>
              </a:buClr>
            </a:pPr>
            <a:r>
              <a:rPr lang="en-GB" altLang="en-US"/>
              <a:t>External requirements and standards</a:t>
            </a:r>
          </a:p>
          <a:p>
            <a:pPr eaLnBrk="1" hangingPunct="1"/>
            <a:endParaRPr lang="en-GB"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A2DC4C9B-8AAF-46EB-8894-6F3BC2B4C22C}"/>
              </a:ext>
            </a:extLst>
          </p:cNvPr>
          <p:cNvSpPr>
            <a:spLocks noGrp="1"/>
          </p:cNvSpPr>
          <p:nvPr>
            <p:ph type="title"/>
          </p:nvPr>
        </p:nvSpPr>
        <p:spPr bwMode="auto">
          <a:xfrm>
            <a:off x="514350" y="1692275"/>
            <a:ext cx="9410700" cy="635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6  What style of writing will be most effective?</a:t>
            </a:r>
          </a:p>
        </p:txBody>
      </p:sp>
      <p:sp>
        <p:nvSpPr>
          <p:cNvPr id="17411" name="Content Placeholder 2">
            <a:extLst>
              <a:ext uri="{FF2B5EF4-FFF2-40B4-BE49-F238E27FC236}">
                <a16:creationId xmlns:a16="http://schemas.microsoft.com/office/drawing/2014/main" id="{E09A1557-A478-4EF5-8DCE-98F66E5C963B}"/>
              </a:ext>
            </a:extLst>
          </p:cNvPr>
          <p:cNvSpPr>
            <a:spLocks noGrp="1"/>
          </p:cNvSpPr>
          <p:nvPr>
            <p:ph idx="1"/>
          </p:nvPr>
        </p:nvSpPr>
        <p:spPr>
          <a:xfrm>
            <a:off x="693738" y="2565400"/>
            <a:ext cx="9410700" cy="4845050"/>
          </a:xfrm>
        </p:spPr>
        <p:txBody>
          <a:bodyPr/>
          <a:lstStyle/>
          <a:p>
            <a:pPr eaLnBrk="1" fontAlgn="auto" hangingPunct="1">
              <a:spcBef>
                <a:spcPts val="575"/>
              </a:spcBef>
              <a:spcAft>
                <a:spcPts val="600"/>
              </a:spcAft>
              <a:buClr>
                <a:srgbClr val="D60077"/>
              </a:buClr>
              <a:defRPr/>
            </a:pPr>
            <a:r>
              <a:rPr lang="en-GB" altLang="en-US" dirty="0"/>
              <a:t>Address the student as ‘you’ </a:t>
            </a:r>
          </a:p>
          <a:p>
            <a:pPr eaLnBrk="1" fontAlgn="auto" hangingPunct="1">
              <a:spcBef>
                <a:spcPts val="575"/>
              </a:spcBef>
              <a:spcAft>
                <a:spcPts val="600"/>
              </a:spcAft>
              <a:buClr>
                <a:srgbClr val="D60077"/>
              </a:buClr>
              <a:defRPr/>
            </a:pPr>
            <a:r>
              <a:rPr lang="en-GB" altLang="en-US" dirty="0"/>
              <a:t>Use conversational language that is easy to understand</a:t>
            </a:r>
          </a:p>
          <a:p>
            <a:pPr eaLnBrk="1" fontAlgn="auto" hangingPunct="1">
              <a:spcBef>
                <a:spcPts val="575"/>
              </a:spcBef>
              <a:spcAft>
                <a:spcPts val="600"/>
              </a:spcAft>
              <a:buClr>
                <a:srgbClr val="D60077"/>
              </a:buClr>
              <a:defRPr/>
            </a:pPr>
            <a:r>
              <a:rPr lang="en-GB" altLang="en-US" dirty="0"/>
              <a:t>Ensure there is a logical sequence to the narrative</a:t>
            </a:r>
          </a:p>
          <a:p>
            <a:pPr eaLnBrk="1" fontAlgn="auto" hangingPunct="1">
              <a:spcBef>
                <a:spcPts val="575"/>
              </a:spcBef>
              <a:spcAft>
                <a:spcPts val="600"/>
              </a:spcAft>
              <a:buClr>
                <a:srgbClr val="D60077"/>
              </a:buClr>
              <a:defRPr/>
            </a:pPr>
            <a:r>
              <a:rPr lang="en-GB" altLang="en-US" dirty="0"/>
              <a:t>Define and explain new terms when first used</a:t>
            </a:r>
          </a:p>
          <a:p>
            <a:pPr eaLnBrk="1" fontAlgn="auto" hangingPunct="1">
              <a:spcBef>
                <a:spcPts val="575"/>
              </a:spcBef>
              <a:spcAft>
                <a:spcPts val="600"/>
              </a:spcAft>
              <a:buClr>
                <a:srgbClr val="D60077"/>
              </a:buClr>
              <a:defRPr/>
            </a:pPr>
            <a:r>
              <a:rPr lang="en-GB" altLang="en-US" dirty="0"/>
              <a:t>Be consistent in your use of terminology</a:t>
            </a:r>
          </a:p>
          <a:p>
            <a:pPr eaLnBrk="1" fontAlgn="auto" hangingPunct="1">
              <a:spcBef>
                <a:spcPts val="575"/>
              </a:spcBef>
              <a:spcAft>
                <a:spcPts val="600"/>
              </a:spcAft>
              <a:buClr>
                <a:srgbClr val="D60077"/>
              </a:buClr>
              <a:defRPr/>
            </a:pPr>
            <a:endParaRPr lang="en-GB" altLang="en-US" dirty="0"/>
          </a:p>
          <a:p>
            <a:pPr marL="0" indent="0" algn="r" eaLnBrk="1" fontAlgn="auto" hangingPunct="1">
              <a:spcBef>
                <a:spcPts val="575"/>
              </a:spcBef>
              <a:spcAft>
                <a:spcPts val="600"/>
              </a:spcAft>
              <a:buClr>
                <a:srgbClr val="D60077"/>
              </a:buClr>
              <a:buFontTx/>
              <a:buNone/>
              <a:defRPr/>
            </a:pPr>
            <a:r>
              <a:rPr lang="en-GB" altLang="en-US" dirty="0"/>
              <a:t>continued on next slide…</a:t>
            </a:r>
          </a:p>
          <a:p>
            <a:pPr eaLnBrk="1" fontAlgn="auto" hangingPunct="1">
              <a:spcBef>
                <a:spcPts val="575"/>
              </a:spcBef>
              <a:spcAft>
                <a:spcPts val="0"/>
              </a:spcAft>
              <a:defRPr/>
            </a:pPr>
            <a:endParaRPr lang="en-GB" altLang="en-US" sz="2400" dirty="0"/>
          </a:p>
          <a:p>
            <a:pPr eaLnBrk="1" fontAlgn="auto" hangingPunct="1">
              <a:spcAft>
                <a:spcPts val="0"/>
              </a:spcAft>
              <a:defRPr/>
            </a:pPr>
            <a:endParaRPr lang="en-GB"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64B21989-CB91-4442-8033-1CEB0EBC5563}"/>
              </a:ext>
            </a:extLst>
          </p:cNvPr>
          <p:cNvSpPr>
            <a:spLocks noGrp="1"/>
          </p:cNvSpPr>
          <p:nvPr>
            <p:ph type="title"/>
          </p:nvPr>
        </p:nvSpPr>
        <p:spPr bwMode="auto">
          <a:xfrm>
            <a:off x="477838" y="539750"/>
            <a:ext cx="9410700" cy="181927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defRPr/>
            </a:pPr>
            <a:r>
              <a:rPr lang="en-GB" altLang="en-US" sz="2800" dirty="0">
                <a:latin typeface="+mn-lt"/>
              </a:rPr>
              <a:t>… continued from last slide</a:t>
            </a:r>
            <a:br>
              <a:rPr lang="en-GB" altLang="en-US" sz="3600" b="1" dirty="0">
                <a:solidFill>
                  <a:srgbClr val="D60077"/>
                </a:solidFill>
              </a:rPr>
            </a:br>
            <a:br>
              <a:rPr lang="en-GB" altLang="en-US" sz="3600" b="1" dirty="0">
                <a:solidFill>
                  <a:srgbClr val="D60077"/>
                </a:solidFill>
              </a:rPr>
            </a:br>
            <a:r>
              <a:rPr lang="en-GB" altLang="en-US" sz="3600" b="1" dirty="0">
                <a:solidFill>
                  <a:srgbClr val="D60077"/>
                </a:solidFill>
              </a:rPr>
              <a:t>6  What style of writing will be most effective?</a:t>
            </a:r>
          </a:p>
        </p:txBody>
      </p:sp>
      <p:sp>
        <p:nvSpPr>
          <p:cNvPr id="28675" name="Content Placeholder 2">
            <a:extLst>
              <a:ext uri="{FF2B5EF4-FFF2-40B4-BE49-F238E27FC236}">
                <a16:creationId xmlns:a16="http://schemas.microsoft.com/office/drawing/2014/main" id="{0CECFCB9-9A9E-44C0-B8A9-1183D2922AE5}"/>
              </a:ext>
            </a:extLst>
          </p:cNvPr>
          <p:cNvSpPr>
            <a:spLocks noGrp="1"/>
          </p:cNvSpPr>
          <p:nvPr>
            <p:ph idx="1"/>
          </p:nvPr>
        </p:nvSpPr>
        <p:spPr bwMode="auto">
          <a:xfrm>
            <a:off x="527050" y="2484438"/>
            <a:ext cx="9410700" cy="38433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spcBef>
                <a:spcPts val="575"/>
              </a:spcBef>
              <a:spcAft>
                <a:spcPts val="600"/>
              </a:spcAft>
              <a:buClr>
                <a:srgbClr val="D60077"/>
              </a:buClr>
            </a:pPr>
            <a:r>
              <a:rPr lang="en-GB" altLang="en-US"/>
              <a:t>Make your writing lively and engaging </a:t>
            </a:r>
          </a:p>
          <a:p>
            <a:pPr eaLnBrk="1" hangingPunct="1">
              <a:spcBef>
                <a:spcPts val="575"/>
              </a:spcBef>
              <a:spcAft>
                <a:spcPts val="600"/>
              </a:spcAft>
              <a:buClr>
                <a:srgbClr val="D60077"/>
              </a:buClr>
            </a:pPr>
            <a:r>
              <a:rPr lang="en-GB" altLang="en-US"/>
              <a:t>Break up the text with headings and sub-headings</a:t>
            </a:r>
          </a:p>
          <a:p>
            <a:pPr eaLnBrk="1" hangingPunct="1">
              <a:spcBef>
                <a:spcPts val="575"/>
              </a:spcBef>
              <a:spcAft>
                <a:spcPts val="600"/>
              </a:spcAft>
              <a:buClr>
                <a:srgbClr val="D60077"/>
              </a:buClr>
            </a:pPr>
            <a:r>
              <a:rPr lang="en-GB" altLang="en-US"/>
              <a:t>Use interesting and relevant examples and case studies</a:t>
            </a:r>
          </a:p>
          <a:p>
            <a:pPr eaLnBrk="1" hangingPunct="1">
              <a:spcBef>
                <a:spcPts val="575"/>
              </a:spcBef>
              <a:spcAft>
                <a:spcPts val="600"/>
              </a:spcAft>
              <a:buClr>
                <a:srgbClr val="D60077"/>
              </a:buClr>
            </a:pPr>
            <a:r>
              <a:rPr lang="en-GB" altLang="en-US"/>
              <a:t>Use various text design features – tables, boxes, quotations</a:t>
            </a:r>
          </a:p>
          <a:p>
            <a:pPr eaLnBrk="1" hangingPunct="1">
              <a:spcBef>
                <a:spcPts val="575"/>
              </a:spcBef>
              <a:spcAft>
                <a:spcPts val="600"/>
              </a:spcAft>
              <a:buClr>
                <a:srgbClr val="D60077"/>
              </a:buClr>
            </a:pPr>
            <a:r>
              <a:rPr lang="en-GB" altLang="en-US"/>
              <a:t>Don’t rely too much on numbered or bulleted lists</a:t>
            </a:r>
          </a:p>
          <a:p>
            <a:pPr eaLnBrk="1" hangingPunct="1">
              <a:spcBef>
                <a:spcPts val="575"/>
              </a:spcBef>
              <a:spcAft>
                <a:spcPts val="600"/>
              </a:spcAft>
              <a:buClr>
                <a:srgbClr val="D60077"/>
              </a:buClr>
            </a:pPr>
            <a:r>
              <a:rPr lang="en-GB" altLang="en-US"/>
              <a:t>Include images – photos, diagrams, cartoons etc.</a:t>
            </a:r>
          </a:p>
          <a:p>
            <a:pPr eaLnBrk="1" hangingPunct="1"/>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6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472E0D43-85C0-415D-85BE-3D077614AA5D}"/>
              </a:ext>
            </a:extLst>
          </p:cNvPr>
          <p:cNvSpPr>
            <a:spLocks noGrp="1"/>
          </p:cNvSpPr>
          <p:nvPr>
            <p:ph type="title"/>
          </p:nvPr>
        </p:nvSpPr>
        <p:spPr bwMode="auto">
          <a:xfrm>
            <a:off x="527050" y="930275"/>
            <a:ext cx="9410700" cy="1187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r>
              <a:rPr lang="en-GB" altLang="en-US" sz="3200"/>
            </a:br>
            <a:r>
              <a:rPr lang="en-GB" altLang="en-US" sz="4000" b="1">
                <a:solidFill>
                  <a:srgbClr val="D60077"/>
                </a:solidFill>
              </a:rPr>
              <a:t>Learning outcomes</a:t>
            </a:r>
          </a:p>
        </p:txBody>
      </p:sp>
      <p:sp>
        <p:nvSpPr>
          <p:cNvPr id="3" name="Content Placeholder 2">
            <a:extLst>
              <a:ext uri="{FF2B5EF4-FFF2-40B4-BE49-F238E27FC236}">
                <a16:creationId xmlns:a16="http://schemas.microsoft.com/office/drawing/2014/main" id="{28383CF4-8DCB-46B8-A3D5-C7C214CC39C2}"/>
              </a:ext>
            </a:extLst>
          </p:cNvPr>
          <p:cNvSpPr>
            <a:spLocks noGrp="1"/>
          </p:cNvSpPr>
          <p:nvPr>
            <p:ph idx="1"/>
          </p:nvPr>
        </p:nvSpPr>
        <p:spPr>
          <a:xfrm>
            <a:off x="973138" y="2393950"/>
            <a:ext cx="8518525" cy="4627563"/>
          </a:xfrm>
        </p:spPr>
        <p:txBody>
          <a:bodyPr/>
          <a:lstStyle/>
          <a:p>
            <a:pPr marL="0" indent="0" eaLnBrk="1" fontAlgn="auto" hangingPunct="1">
              <a:spcAft>
                <a:spcPts val="0"/>
              </a:spcAft>
              <a:buFontTx/>
              <a:buNone/>
              <a:defRPr/>
            </a:pPr>
            <a:r>
              <a:rPr lang="en-GB" dirty="0"/>
              <a:t>Should describe </a:t>
            </a:r>
          </a:p>
          <a:p>
            <a:pPr eaLnBrk="1" fontAlgn="auto" hangingPunct="1">
              <a:spcAft>
                <a:spcPts val="0"/>
              </a:spcAft>
              <a:buClr>
                <a:srgbClr val="D60077"/>
              </a:buClr>
              <a:defRPr/>
            </a:pPr>
            <a:r>
              <a:rPr lang="en-GB" dirty="0"/>
              <a:t>what a student will be able to demonstrate that they </a:t>
            </a:r>
            <a:r>
              <a:rPr lang="en-GB" dirty="0">
                <a:solidFill>
                  <a:srgbClr val="D60077"/>
                </a:solidFill>
              </a:rPr>
              <a:t>know </a:t>
            </a:r>
            <a:r>
              <a:rPr lang="en-GB" dirty="0"/>
              <a:t>at the end of their study</a:t>
            </a:r>
          </a:p>
          <a:p>
            <a:pPr eaLnBrk="1" fontAlgn="auto" hangingPunct="1">
              <a:spcAft>
                <a:spcPts val="0"/>
              </a:spcAft>
              <a:buClr>
                <a:srgbClr val="D60077"/>
              </a:buClr>
              <a:defRPr/>
            </a:pPr>
            <a:r>
              <a:rPr lang="en-GB" dirty="0"/>
              <a:t>what a student will be able to </a:t>
            </a:r>
            <a:r>
              <a:rPr lang="en-GB" dirty="0">
                <a:solidFill>
                  <a:srgbClr val="D60077"/>
                </a:solidFill>
              </a:rPr>
              <a:t>do</a:t>
            </a:r>
            <a:r>
              <a:rPr lang="en-GB" dirty="0">
                <a:solidFill>
                  <a:srgbClr val="EF6820"/>
                </a:solidFill>
              </a:rPr>
              <a:t> </a:t>
            </a:r>
            <a:r>
              <a:rPr lang="en-GB" dirty="0"/>
              <a:t>at the end of their study.</a:t>
            </a:r>
          </a:p>
          <a:p>
            <a:pPr eaLnBrk="1" fontAlgn="auto" hangingPunct="1">
              <a:spcAft>
                <a:spcPts val="0"/>
              </a:spcAft>
              <a:defRPr/>
            </a:pPr>
            <a:endParaRPr lang="en-GB" dirty="0"/>
          </a:p>
          <a:p>
            <a:pPr marL="0" indent="0" eaLnBrk="1" fontAlgn="auto" hangingPunct="1">
              <a:spcAft>
                <a:spcPts val="0"/>
              </a:spcAft>
              <a:buFontTx/>
              <a:buNone/>
              <a:defRPr/>
            </a:pPr>
            <a:r>
              <a:rPr lang="en-GB" dirty="0"/>
              <a:t>Should be preceded by these or similar words:</a:t>
            </a:r>
          </a:p>
          <a:p>
            <a:pPr marL="693737" lvl="2" indent="0" eaLnBrk="1" fontAlgn="auto" hangingPunct="1">
              <a:spcAft>
                <a:spcPts val="0"/>
              </a:spcAft>
              <a:buFontTx/>
              <a:buNone/>
              <a:defRPr/>
            </a:pPr>
            <a:r>
              <a:rPr lang="en-GB" sz="2800" i="1" dirty="0"/>
              <a:t>When you have studied this [course], you should be able to …</a:t>
            </a:r>
          </a:p>
          <a:p>
            <a:pPr marL="0" indent="0" eaLnBrk="1" fontAlgn="auto" hangingPunct="1">
              <a:spcAft>
                <a:spcPts val="0"/>
              </a:spcAft>
              <a:buFontTx/>
              <a:buNone/>
              <a:defRPr/>
            </a:pPr>
            <a:endParaRPr lang="en-GB" sz="2600" dirty="0"/>
          </a:p>
          <a:p>
            <a:pPr marL="0" indent="0" eaLnBrk="1" fontAlgn="auto" hangingPunct="1">
              <a:spcAft>
                <a:spcPts val="0"/>
              </a:spcAft>
              <a:buFontTx/>
              <a:buNone/>
              <a:defRPr/>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00A514-7A33-4D32-9841-6AD6EFA6AF12}"/>
              </a:ext>
            </a:extLst>
          </p:cNvPr>
          <p:cNvSpPr>
            <a:spLocks noGrp="1"/>
          </p:cNvSpPr>
          <p:nvPr>
            <p:ph idx="1"/>
          </p:nvPr>
        </p:nvSpPr>
        <p:spPr>
          <a:xfrm>
            <a:off x="404813" y="2012950"/>
            <a:ext cx="9336087" cy="5008563"/>
          </a:xfrm>
        </p:spPr>
        <p:txBody>
          <a:bodyPr/>
          <a:lstStyle/>
          <a:p>
            <a:pPr marL="0" indent="0" eaLnBrk="1" fontAlgn="auto" hangingPunct="1">
              <a:spcAft>
                <a:spcPts val="0"/>
              </a:spcAft>
              <a:buFont typeface="Arial" panose="020B0604020202020204" pitchFamily="34" charset="0"/>
              <a:buNone/>
              <a:defRPr/>
            </a:pPr>
            <a:r>
              <a:rPr lang="en-GB" sz="5400" b="1" dirty="0">
                <a:solidFill>
                  <a:srgbClr val="D60077"/>
                </a:solidFill>
              </a:rPr>
              <a:t> Putting the teacher in the text</a:t>
            </a:r>
          </a:p>
          <a:p>
            <a:pPr marL="0" indent="0" algn="ctr" eaLnBrk="1" fontAlgn="auto" hangingPunct="1">
              <a:spcAft>
                <a:spcPts val="0"/>
              </a:spcAft>
              <a:buFont typeface="Arial" panose="020B0604020202020204" pitchFamily="34" charset="0"/>
              <a:buNone/>
              <a:defRPr/>
            </a:pPr>
            <a:endParaRPr lang="en-GB" sz="2000" dirty="0"/>
          </a:p>
          <a:p>
            <a:pPr marL="0" indent="0" algn="ctr" eaLnBrk="1" fontAlgn="auto" hangingPunct="1">
              <a:spcAft>
                <a:spcPts val="0"/>
              </a:spcAft>
              <a:buFont typeface="Arial" panose="020B0604020202020204" pitchFamily="34" charset="0"/>
              <a:buNone/>
              <a:defRPr/>
            </a:pPr>
            <a:r>
              <a:rPr lang="en-GB" sz="3000" b="1" dirty="0"/>
              <a:t> Introduction to preparing resources for distance learning</a:t>
            </a:r>
          </a:p>
          <a:p>
            <a:pPr marL="0" indent="0" algn="ctr" eaLnBrk="1" fontAlgn="auto" hangingPunct="1">
              <a:spcAft>
                <a:spcPts val="0"/>
              </a:spcAft>
              <a:buFont typeface="Arial" panose="020B0604020202020204" pitchFamily="34" charset="0"/>
              <a:buNone/>
              <a:defRPr/>
            </a:pPr>
            <a:endParaRPr lang="en-GB" sz="3000" b="1" dirty="0"/>
          </a:p>
          <a:p>
            <a:pPr marL="0" indent="0" algn="ctr" eaLnBrk="1" fontAlgn="auto" hangingPunct="1">
              <a:spcAft>
                <a:spcPts val="0"/>
              </a:spcAft>
              <a:buFont typeface="Arial" panose="020B0604020202020204" pitchFamily="34" charset="0"/>
              <a:buNone/>
              <a:defRPr/>
            </a:pPr>
            <a:endParaRPr lang="en-GB" sz="3000" b="1" dirty="0"/>
          </a:p>
          <a:p>
            <a:pPr marL="0" indent="0" algn="ctr" eaLnBrk="1" fontAlgn="auto" hangingPunct="1">
              <a:spcAft>
                <a:spcPts val="0"/>
              </a:spcAft>
              <a:buFont typeface="Arial" panose="020B0604020202020204" pitchFamily="34" charset="0"/>
              <a:buNone/>
              <a:defRPr/>
            </a:pPr>
            <a:endParaRPr lang="en-GB" sz="3000" b="1" dirty="0"/>
          </a:p>
          <a:p>
            <a:pPr marL="0" indent="0" eaLnBrk="1" fontAlgn="auto" hangingPunct="1">
              <a:spcBef>
                <a:spcPts val="600"/>
              </a:spcBef>
              <a:spcAft>
                <a:spcPts val="0"/>
              </a:spcAft>
              <a:buFont typeface="Arial" panose="020B0604020202020204" pitchFamily="34" charset="0"/>
              <a:buNone/>
              <a:defRPr/>
            </a:pPr>
            <a:r>
              <a:rPr lang="en-GB" dirty="0"/>
              <a:t>  The Open University</a:t>
            </a:r>
          </a:p>
          <a:p>
            <a:pPr eaLnBrk="1" fontAlgn="auto" hangingPunct="1">
              <a:spcAft>
                <a:spcPts val="0"/>
              </a:spcAft>
              <a:defRPr/>
            </a:pPr>
            <a:endParaRPr lang="en-GB" dirty="0"/>
          </a:p>
          <a:p>
            <a:pPr eaLnBrk="1" fontAlgn="auto" hangingPunct="1">
              <a:spcAft>
                <a:spcPts val="0"/>
              </a:spcAft>
              <a:defRPr/>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a:extLst>
              <a:ext uri="{FF2B5EF4-FFF2-40B4-BE49-F238E27FC236}">
                <a16:creationId xmlns:a16="http://schemas.microsoft.com/office/drawing/2014/main" id="{B0171567-5200-46B3-8815-E19703814ABE}"/>
              </a:ext>
            </a:extLst>
          </p:cNvPr>
          <p:cNvSpPr>
            <a:spLocks noGrp="1"/>
          </p:cNvSpPr>
          <p:nvPr>
            <p:ph type="title"/>
          </p:nvPr>
        </p:nvSpPr>
        <p:spPr bwMode="auto">
          <a:xfrm>
            <a:off x="546100" y="252413"/>
            <a:ext cx="9410700" cy="7921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r>
              <a:rPr lang="en-GB" altLang="en-US" sz="3600"/>
            </a:br>
            <a:r>
              <a:rPr lang="en-GB" altLang="en-US" sz="3200" b="1">
                <a:solidFill>
                  <a:srgbClr val="D60077"/>
                </a:solidFill>
              </a:rPr>
              <a:t>Words for learning outcomes</a:t>
            </a:r>
            <a:br>
              <a:rPr lang="en-GB" altLang="en-US" sz="3200"/>
            </a:br>
            <a:br>
              <a:rPr lang="en-GB" altLang="en-US" sz="3600"/>
            </a:br>
            <a:endParaRPr lang="en-GB" altLang="en-US" sz="1600"/>
          </a:p>
        </p:txBody>
      </p:sp>
      <p:graphicFrame>
        <p:nvGraphicFramePr>
          <p:cNvPr id="4" name="Content Placeholder 3">
            <a:extLst>
              <a:ext uri="{FF2B5EF4-FFF2-40B4-BE49-F238E27FC236}">
                <a16:creationId xmlns:a16="http://schemas.microsoft.com/office/drawing/2014/main" id="{3E8426F0-878A-4065-BB30-B0F57CC34149}"/>
              </a:ext>
            </a:extLst>
          </p:cNvPr>
          <p:cNvGraphicFramePr>
            <a:graphicFrameLocks noGrp="1"/>
          </p:cNvGraphicFramePr>
          <p:nvPr>
            <p:ph idx="1"/>
          </p:nvPr>
        </p:nvGraphicFramePr>
        <p:xfrm>
          <a:off x="838200" y="1620838"/>
          <a:ext cx="8640763" cy="5616575"/>
        </p:xfrm>
        <a:graphic>
          <a:graphicData uri="http://schemas.openxmlformats.org/drawingml/2006/table">
            <a:tbl>
              <a:tblPr/>
              <a:tblGrid>
                <a:gridCol w="2808288">
                  <a:extLst>
                    <a:ext uri="{9D8B030D-6E8A-4147-A177-3AD203B41FA5}">
                      <a16:colId xmlns:a16="http://schemas.microsoft.com/office/drawing/2014/main" val="20000"/>
                    </a:ext>
                  </a:extLst>
                </a:gridCol>
                <a:gridCol w="5832475">
                  <a:extLst>
                    <a:ext uri="{9D8B030D-6E8A-4147-A177-3AD203B41FA5}">
                      <a16:colId xmlns:a16="http://schemas.microsoft.com/office/drawing/2014/main" val="20001"/>
                    </a:ext>
                  </a:extLst>
                </a:gridCol>
              </a:tblGrid>
              <a:tr h="2450146">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a:ln>
                            <a:noFill/>
                          </a:ln>
                          <a:solidFill>
                            <a:schemeClr val="tx1"/>
                          </a:solidFill>
                          <a:effectLst/>
                          <a:latin typeface="Verdana" pitchFamily="34" charset="0"/>
                          <a:ea typeface="Calibri" pitchFamily="34" charset="0"/>
                          <a:cs typeface="Times New Roman" pitchFamily="18" charset="0"/>
                        </a:rPr>
                        <a:t>Knowledge and understanding</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describe, identify, define,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discuss, explain, clarify,</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show, demonstrate, understand,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be aware of, classify, give examples of,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recognise, summarise</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86232">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a:ln>
                            <a:noFill/>
                          </a:ln>
                          <a:solidFill>
                            <a:schemeClr val="tx1"/>
                          </a:solidFill>
                          <a:effectLst/>
                          <a:latin typeface="Verdana" pitchFamily="34" charset="0"/>
                          <a:ea typeface="Calibri" pitchFamily="34" charset="0"/>
                          <a:cs typeface="Times New Roman" pitchFamily="18" charset="0"/>
                        </a:rPr>
                        <a:t>Thinking skills</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use, select, apply,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compare, contrast, analyse,</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illustrate,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assess, evaluate</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80197">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a:ln>
                            <a:noFill/>
                          </a:ln>
                          <a:solidFill>
                            <a:schemeClr val="tx1"/>
                          </a:solidFill>
                          <a:effectLst/>
                          <a:latin typeface="Verdana" pitchFamily="34" charset="0"/>
                          <a:ea typeface="Calibri" pitchFamily="34" charset="0"/>
                          <a:cs typeface="Times New Roman" pitchFamily="18" charset="0"/>
                        </a:rPr>
                        <a:t>Practical skills</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present, record, recognise,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plan, prepare, organise,  communicate</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7B0B2D8-C14F-4697-A4C0-E0EA2BCE2BC1}"/>
              </a:ext>
            </a:extLst>
          </p:cNvPr>
          <p:cNvSpPr>
            <a:spLocks noGrp="1"/>
          </p:cNvSpPr>
          <p:nvPr>
            <p:ph type="title"/>
          </p:nvPr>
        </p:nvSpPr>
        <p:spPr>
          <a:xfrm>
            <a:off x="477838" y="1470025"/>
            <a:ext cx="9410700" cy="1085850"/>
          </a:xfrm>
        </p:spPr>
        <p:txBody>
          <a:bodyPr/>
          <a:lstStyle/>
          <a:p>
            <a:pPr eaLnBrk="1" fontAlgn="auto" hangingPunct="1">
              <a:spcAft>
                <a:spcPts val="0"/>
              </a:spcAft>
              <a:defRPr/>
            </a:pPr>
            <a:r>
              <a:rPr lang="en-GB" altLang="en-US" sz="3400" b="1" dirty="0">
                <a:solidFill>
                  <a:schemeClr val="accent5">
                    <a:lumMod val="75000"/>
                  </a:schemeClr>
                </a:solidFill>
                <a:ea typeface="Calibri" pitchFamily="34" charset="0"/>
                <a:cs typeface="Times New Roman" pitchFamily="18" charset="0"/>
              </a:rPr>
              <a:t>Activity: words for learning outcomes and </a:t>
            </a:r>
            <a:br>
              <a:rPr lang="en-GB" altLang="en-US" sz="3400" b="1" dirty="0">
                <a:solidFill>
                  <a:schemeClr val="accent5">
                    <a:lumMod val="75000"/>
                  </a:schemeClr>
                </a:solidFill>
                <a:ea typeface="Calibri" pitchFamily="34" charset="0"/>
                <a:cs typeface="Times New Roman" pitchFamily="18" charset="0"/>
              </a:rPr>
            </a:br>
            <a:r>
              <a:rPr lang="en-GB" altLang="en-US" sz="3400" b="1" dirty="0">
                <a:solidFill>
                  <a:schemeClr val="accent5">
                    <a:lumMod val="75000"/>
                  </a:schemeClr>
                </a:solidFill>
                <a:ea typeface="Calibri" pitchFamily="34" charset="0"/>
                <a:cs typeface="Times New Roman" pitchFamily="18" charset="0"/>
              </a:rPr>
              <a:t>levels of study</a:t>
            </a:r>
            <a:endParaRPr lang="en-GB" altLang="en-US" dirty="0">
              <a:ea typeface="Calibri" pitchFamily="34" charset="0"/>
              <a:cs typeface="Times New Roman" pitchFamily="18" charset="0"/>
            </a:endParaRPr>
          </a:p>
        </p:txBody>
      </p:sp>
      <p:sp>
        <p:nvSpPr>
          <p:cNvPr id="24579" name="Content Placeholder 2">
            <a:extLst>
              <a:ext uri="{FF2B5EF4-FFF2-40B4-BE49-F238E27FC236}">
                <a16:creationId xmlns:a16="http://schemas.microsoft.com/office/drawing/2014/main" id="{61B6988C-374D-447D-B724-F71DC038AB56}"/>
              </a:ext>
            </a:extLst>
          </p:cNvPr>
          <p:cNvSpPr>
            <a:spLocks noGrp="1"/>
          </p:cNvSpPr>
          <p:nvPr>
            <p:ph idx="1"/>
          </p:nvPr>
        </p:nvSpPr>
        <p:spPr>
          <a:xfrm>
            <a:off x="525463" y="2778125"/>
            <a:ext cx="9410700" cy="3313113"/>
          </a:xfrm>
        </p:spPr>
        <p:txBody>
          <a:bodyPr/>
          <a:lstStyle/>
          <a:p>
            <a:pPr eaLnBrk="1" fontAlgn="auto" hangingPunct="1">
              <a:lnSpc>
                <a:spcPct val="114000"/>
              </a:lnSpc>
              <a:spcAft>
                <a:spcPts val="0"/>
              </a:spcAft>
              <a:buClr>
                <a:schemeClr val="accent5">
                  <a:lumMod val="75000"/>
                </a:schemeClr>
              </a:buClr>
              <a:defRPr/>
            </a:pPr>
            <a:r>
              <a:rPr lang="en-GB" altLang="en-US" dirty="0"/>
              <a:t>Select 2 or 3 words from the table that are suitable for each of the following:</a:t>
            </a:r>
          </a:p>
          <a:p>
            <a:pPr lvl="1" eaLnBrk="1" fontAlgn="auto" hangingPunct="1">
              <a:lnSpc>
                <a:spcPct val="114000"/>
              </a:lnSpc>
              <a:spcAft>
                <a:spcPts val="0"/>
              </a:spcAft>
              <a:buClr>
                <a:schemeClr val="accent5">
                  <a:lumMod val="75000"/>
                </a:schemeClr>
              </a:buClr>
              <a:defRPr/>
            </a:pPr>
            <a:r>
              <a:rPr lang="en-GB" altLang="en-US" sz="2800" dirty="0"/>
              <a:t>assessment for a new student</a:t>
            </a:r>
          </a:p>
          <a:p>
            <a:pPr lvl="1" eaLnBrk="1" fontAlgn="auto" hangingPunct="1">
              <a:lnSpc>
                <a:spcPct val="114000"/>
              </a:lnSpc>
              <a:spcAft>
                <a:spcPts val="0"/>
              </a:spcAft>
              <a:buClr>
                <a:schemeClr val="accent5">
                  <a:lumMod val="75000"/>
                </a:schemeClr>
              </a:buClr>
              <a:defRPr/>
            </a:pPr>
            <a:r>
              <a:rPr lang="en-GB" altLang="en-US" sz="2800" dirty="0"/>
              <a:t>assessment for a more experienced student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id="{26F4B23D-1EDE-4528-9184-6A80957CD098}"/>
              </a:ext>
            </a:extLst>
          </p:cNvPr>
          <p:cNvSpPr>
            <a:spLocks noGrp="1"/>
          </p:cNvSpPr>
          <p:nvPr>
            <p:ph type="title"/>
          </p:nvPr>
        </p:nvSpPr>
        <p:spPr bwMode="auto">
          <a:xfrm>
            <a:off x="1049338" y="1044575"/>
            <a:ext cx="9410700" cy="6969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Learning outcomes</a:t>
            </a:r>
          </a:p>
        </p:txBody>
      </p:sp>
      <p:sp>
        <p:nvSpPr>
          <p:cNvPr id="3" name="Content Placeholder 2">
            <a:extLst>
              <a:ext uri="{FF2B5EF4-FFF2-40B4-BE49-F238E27FC236}">
                <a16:creationId xmlns:a16="http://schemas.microsoft.com/office/drawing/2014/main" id="{CD384EBF-5DCC-4477-9D55-82EF01803CBC}"/>
              </a:ext>
            </a:extLst>
          </p:cNvPr>
          <p:cNvSpPr>
            <a:spLocks noGrp="1"/>
          </p:cNvSpPr>
          <p:nvPr>
            <p:ph idx="1"/>
          </p:nvPr>
        </p:nvSpPr>
        <p:spPr>
          <a:xfrm>
            <a:off x="1341438" y="1981200"/>
            <a:ext cx="8280400" cy="4800600"/>
          </a:xfrm>
        </p:spPr>
        <p:txBody>
          <a:bodyPr/>
          <a:lstStyle/>
          <a:p>
            <a:pPr marL="0" indent="0" eaLnBrk="1" fontAlgn="auto" hangingPunct="1">
              <a:spcAft>
                <a:spcPts val="0"/>
              </a:spcAft>
              <a:buClr>
                <a:srgbClr val="D60077"/>
              </a:buClr>
              <a:buFontTx/>
              <a:buNone/>
              <a:defRPr/>
            </a:pPr>
            <a:r>
              <a:rPr lang="en-GB" dirty="0"/>
              <a:t>Should be</a:t>
            </a:r>
          </a:p>
          <a:p>
            <a:pPr lvl="1" eaLnBrk="1" fontAlgn="auto" hangingPunct="1">
              <a:spcAft>
                <a:spcPts val="0"/>
              </a:spcAft>
              <a:buClr>
                <a:srgbClr val="D60077"/>
              </a:buClr>
              <a:defRPr/>
            </a:pPr>
            <a:r>
              <a:rPr lang="en-GB" sz="2800" dirty="0"/>
              <a:t> appropriate for the level of study</a:t>
            </a:r>
          </a:p>
          <a:p>
            <a:pPr lvl="1" eaLnBrk="1" fontAlgn="auto" hangingPunct="1">
              <a:spcAft>
                <a:spcPts val="0"/>
              </a:spcAft>
              <a:buClr>
                <a:srgbClr val="D60077"/>
              </a:buClr>
              <a:defRPr/>
            </a:pPr>
            <a:r>
              <a:rPr lang="en-GB" sz="2800" dirty="0"/>
              <a:t>‘testable’ by an assessment question</a:t>
            </a:r>
          </a:p>
          <a:p>
            <a:pPr lvl="1" eaLnBrk="1" fontAlgn="auto" hangingPunct="1">
              <a:spcAft>
                <a:spcPts val="0"/>
              </a:spcAft>
              <a:buClr>
                <a:srgbClr val="D60077"/>
              </a:buClr>
              <a:defRPr/>
            </a:pPr>
            <a:r>
              <a:rPr lang="en-GB" sz="2800" dirty="0"/>
              <a:t> stated, taught and tested </a:t>
            </a:r>
          </a:p>
          <a:p>
            <a:pPr eaLnBrk="1" fontAlgn="auto" hangingPunct="1">
              <a:spcAft>
                <a:spcPts val="0"/>
              </a:spcAft>
              <a:buClr>
                <a:srgbClr val="D60077"/>
              </a:buClr>
              <a:defRPr/>
            </a:pPr>
            <a:endParaRPr lang="en-GB" dirty="0"/>
          </a:p>
          <a:p>
            <a:pPr marL="0" indent="0" eaLnBrk="1" fontAlgn="auto" hangingPunct="1">
              <a:spcAft>
                <a:spcPts val="0"/>
              </a:spcAft>
              <a:buClr>
                <a:srgbClr val="D60077"/>
              </a:buClr>
              <a:buFontTx/>
              <a:buNone/>
              <a:defRPr/>
            </a:pPr>
            <a:r>
              <a:rPr lang="en-GB" dirty="0"/>
              <a:t>Learning outcomes tell the student</a:t>
            </a:r>
          </a:p>
          <a:p>
            <a:pPr lvl="1" eaLnBrk="1" fontAlgn="auto" hangingPunct="1">
              <a:spcAft>
                <a:spcPts val="0"/>
              </a:spcAft>
              <a:buClr>
                <a:srgbClr val="D60077"/>
              </a:buClr>
              <a:defRPr/>
            </a:pPr>
            <a:r>
              <a:rPr lang="en-GB" sz="2800" dirty="0"/>
              <a:t>what is coming next </a:t>
            </a:r>
          </a:p>
          <a:p>
            <a:pPr lvl="1" eaLnBrk="1" fontAlgn="auto" hangingPunct="1">
              <a:spcAft>
                <a:spcPts val="0"/>
              </a:spcAft>
              <a:buClr>
                <a:srgbClr val="D60077"/>
              </a:buClr>
              <a:defRPr/>
            </a:pPr>
            <a:r>
              <a:rPr lang="en-GB" sz="2800" dirty="0"/>
              <a:t>what is expected of them</a:t>
            </a:r>
          </a:p>
          <a:p>
            <a:pPr eaLnBrk="1" fontAlgn="auto" hangingPunct="1">
              <a:spcAft>
                <a:spcPts val="0"/>
              </a:spcAft>
              <a:defRPr/>
            </a:pPr>
            <a:endParaRPr lang="en-GB" sz="2600" dirty="0"/>
          </a:p>
          <a:p>
            <a:pPr eaLnBrk="1" fontAlgn="auto" hangingPunct="1">
              <a:spcAft>
                <a:spcPts val="0"/>
              </a:spcAft>
              <a:defRPr/>
            </a:pPr>
            <a:endParaRPr lang="en-GB" sz="2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0B953859-6F93-4DCF-ADF9-8E9D5C86CF5C}"/>
              </a:ext>
            </a:extLst>
          </p:cNvPr>
          <p:cNvSpPr>
            <a:spLocks noGrp="1"/>
          </p:cNvSpPr>
          <p:nvPr>
            <p:ph type="title"/>
          </p:nvPr>
        </p:nvSpPr>
        <p:spPr>
          <a:xfrm>
            <a:off x="549275" y="1331913"/>
            <a:ext cx="9410700" cy="695325"/>
          </a:xfrm>
        </p:spPr>
        <p:txBody>
          <a:bodyPr/>
          <a:lstStyle/>
          <a:p>
            <a:pPr eaLnBrk="1" fontAlgn="auto" hangingPunct="1">
              <a:spcAft>
                <a:spcPts val="0"/>
              </a:spcAft>
              <a:defRPr/>
            </a:pPr>
            <a:r>
              <a:rPr lang="en-GB" altLang="en-US" sz="4000" b="1" dirty="0">
                <a:solidFill>
                  <a:schemeClr val="accent5">
                    <a:lumMod val="75000"/>
                  </a:schemeClr>
                </a:solidFill>
              </a:rPr>
              <a:t>Tracking learning outcomes</a:t>
            </a:r>
          </a:p>
        </p:txBody>
      </p:sp>
      <p:sp>
        <p:nvSpPr>
          <p:cNvPr id="34819" name="Content Placeholder 2">
            <a:extLst>
              <a:ext uri="{FF2B5EF4-FFF2-40B4-BE49-F238E27FC236}">
                <a16:creationId xmlns:a16="http://schemas.microsoft.com/office/drawing/2014/main" id="{F1E9606D-155B-48E8-BFB6-7BDF2BCB88D3}"/>
              </a:ext>
            </a:extLst>
          </p:cNvPr>
          <p:cNvSpPr>
            <a:spLocks noGrp="1"/>
          </p:cNvSpPr>
          <p:nvPr>
            <p:ph idx="1"/>
          </p:nvPr>
        </p:nvSpPr>
        <p:spPr>
          <a:xfrm>
            <a:off x="501650" y="2206625"/>
            <a:ext cx="9410700" cy="4160838"/>
          </a:xfrm>
        </p:spPr>
        <p:txBody>
          <a:bodyPr/>
          <a:lstStyle/>
          <a:p>
            <a:pPr eaLnBrk="1" fontAlgn="auto" hangingPunct="1">
              <a:spcAft>
                <a:spcPts val="0"/>
              </a:spcAft>
              <a:buClr>
                <a:schemeClr val="accent5">
                  <a:lumMod val="75000"/>
                </a:schemeClr>
              </a:buClr>
              <a:defRPr/>
            </a:pPr>
            <a:r>
              <a:rPr lang="en-GB" altLang="en-US" dirty="0"/>
              <a:t>Select one Learning Outcome (LO) from an </a:t>
            </a:r>
            <a:r>
              <a:rPr lang="en-GB" altLang="en-US" dirty="0" err="1"/>
              <a:t>OpenWASH</a:t>
            </a:r>
            <a:r>
              <a:rPr lang="en-GB" altLang="en-US" dirty="0"/>
              <a:t> study session. </a:t>
            </a:r>
          </a:p>
          <a:p>
            <a:pPr eaLnBrk="1" fontAlgn="auto" hangingPunct="1">
              <a:spcAft>
                <a:spcPts val="0"/>
              </a:spcAft>
              <a:buClr>
                <a:schemeClr val="accent5">
                  <a:lumMod val="75000"/>
                </a:schemeClr>
              </a:buClr>
              <a:defRPr/>
            </a:pPr>
            <a:endParaRPr lang="en-GB" altLang="en-US" dirty="0"/>
          </a:p>
          <a:p>
            <a:pPr eaLnBrk="1" fontAlgn="auto" hangingPunct="1">
              <a:spcAft>
                <a:spcPts val="0"/>
              </a:spcAft>
              <a:buClr>
                <a:schemeClr val="accent5">
                  <a:lumMod val="75000"/>
                </a:schemeClr>
              </a:buClr>
              <a:defRPr/>
            </a:pPr>
            <a:r>
              <a:rPr lang="en-GB" altLang="en-US" dirty="0"/>
              <a:t>Look for evidence of this LO through the study session including </a:t>
            </a:r>
          </a:p>
          <a:p>
            <a:pPr lvl="1" eaLnBrk="1" fontAlgn="auto" hangingPunct="1">
              <a:spcAft>
                <a:spcPts val="0"/>
              </a:spcAft>
              <a:buClr>
                <a:schemeClr val="accent5">
                  <a:lumMod val="75000"/>
                </a:schemeClr>
              </a:buClr>
              <a:defRPr/>
            </a:pPr>
            <a:r>
              <a:rPr lang="en-GB" altLang="en-US" sz="2800" dirty="0"/>
              <a:t>where it is taught,   </a:t>
            </a:r>
          </a:p>
          <a:p>
            <a:pPr lvl="1" eaLnBrk="1" fontAlgn="auto" hangingPunct="1">
              <a:spcAft>
                <a:spcPts val="0"/>
              </a:spcAft>
              <a:buClr>
                <a:schemeClr val="accent5">
                  <a:lumMod val="75000"/>
                </a:schemeClr>
              </a:buClr>
              <a:defRPr/>
            </a:pPr>
            <a:r>
              <a:rPr lang="en-GB" altLang="en-US" sz="2800" dirty="0"/>
              <a:t>in the Summary</a:t>
            </a:r>
          </a:p>
          <a:p>
            <a:pPr lvl="1" eaLnBrk="1" fontAlgn="auto" hangingPunct="1">
              <a:spcAft>
                <a:spcPts val="0"/>
              </a:spcAft>
              <a:buClr>
                <a:schemeClr val="accent5">
                  <a:lumMod val="75000"/>
                </a:schemeClr>
              </a:buClr>
              <a:defRPr/>
            </a:pPr>
            <a:r>
              <a:rPr lang="en-GB" altLang="en-US" sz="2800" dirty="0"/>
              <a:t>in SAQs and SAQ answers.</a:t>
            </a:r>
          </a:p>
          <a:p>
            <a:pPr marL="398463" lvl="1" indent="0" eaLnBrk="1" fontAlgn="auto" hangingPunct="1">
              <a:spcAft>
                <a:spcPts val="0"/>
              </a:spcAft>
              <a:buClr>
                <a:srgbClr val="00B0F0"/>
              </a:buClr>
              <a:buFontTx/>
              <a:buNone/>
              <a:defRPr/>
            </a:pPr>
            <a:endParaRPr lang="en-GB" altLang="en-US" sz="2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2">
            <a:extLst>
              <a:ext uri="{FF2B5EF4-FFF2-40B4-BE49-F238E27FC236}">
                <a16:creationId xmlns:a16="http://schemas.microsoft.com/office/drawing/2014/main" id="{D945A955-02DA-4988-8F27-DA2D06CEB97C}"/>
              </a:ext>
            </a:extLst>
          </p:cNvPr>
          <p:cNvSpPr>
            <a:spLocks noGrp="1"/>
          </p:cNvSpPr>
          <p:nvPr>
            <p:ph idx="1"/>
          </p:nvPr>
        </p:nvSpPr>
        <p:spPr bwMode="auto">
          <a:xfrm>
            <a:off x="1049338" y="2268538"/>
            <a:ext cx="9410700" cy="47164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Clr>
                <a:srgbClr val="D60077"/>
              </a:buClr>
            </a:pPr>
            <a:r>
              <a:rPr lang="en-GB" altLang="en-US" sz="3200"/>
              <a:t>Do you have any questions?</a:t>
            </a:r>
          </a:p>
          <a:p>
            <a:pPr eaLnBrk="1" hangingPunct="1">
              <a:buClr>
                <a:srgbClr val="D60077"/>
              </a:buClr>
            </a:pPr>
            <a:endParaRPr lang="en-GB" altLang="en-US" sz="3200"/>
          </a:p>
          <a:p>
            <a:pPr eaLnBrk="1" hangingPunct="1">
              <a:buClr>
                <a:srgbClr val="D60077"/>
              </a:buClr>
            </a:pPr>
            <a:r>
              <a:rPr lang="en-GB" altLang="en-US" sz="3200"/>
              <a:t>Thank you for listening</a:t>
            </a:r>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p:txBody>
      </p:sp>
      <p:sp>
        <p:nvSpPr>
          <p:cNvPr id="2" name="Rectangle 1">
            <a:extLst>
              <a:ext uri="{FF2B5EF4-FFF2-40B4-BE49-F238E27FC236}">
                <a16:creationId xmlns:a16="http://schemas.microsoft.com/office/drawing/2014/main" id="{567E2F79-FA4C-476A-9054-C5A94B5E1662}"/>
              </a:ext>
            </a:extLst>
          </p:cNvPr>
          <p:cNvSpPr/>
          <p:nvPr/>
        </p:nvSpPr>
        <p:spPr>
          <a:xfrm>
            <a:off x="1049338" y="1044575"/>
            <a:ext cx="3605212" cy="708025"/>
          </a:xfrm>
          <a:prstGeom prst="rect">
            <a:avLst/>
          </a:prstGeom>
        </p:spPr>
        <p:txBody>
          <a:bodyPr>
            <a:spAutoFit/>
          </a:bodyPr>
          <a:lstStyle/>
          <a:p>
            <a:pPr>
              <a:defRPr/>
            </a:pPr>
            <a:r>
              <a:rPr lang="en-GB" altLang="en-US" sz="4000" b="1" dirty="0">
                <a:solidFill>
                  <a:srgbClr val="D60077"/>
                </a:solidFill>
                <a:latin typeface="+mj-lt"/>
              </a:rPr>
              <a:t>Conclusion </a:t>
            </a:r>
            <a:endParaRPr lang="en-GB" sz="40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80EB7A9A-AB4F-4EF8-A796-48368281AF91}"/>
              </a:ext>
            </a:extLst>
          </p:cNvPr>
          <p:cNvSpPr>
            <a:spLocks noGrp="1"/>
          </p:cNvSpPr>
          <p:nvPr>
            <p:ph type="title"/>
          </p:nvPr>
        </p:nvSpPr>
        <p:spPr bwMode="auto">
          <a:xfrm>
            <a:off x="561975" y="1763713"/>
            <a:ext cx="9410700" cy="811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4000" b="1">
                <a:solidFill>
                  <a:srgbClr val="D60077"/>
                </a:solidFill>
              </a:rPr>
              <a:t>Learning outcomes for this activity</a:t>
            </a:r>
          </a:p>
        </p:txBody>
      </p:sp>
      <p:sp>
        <p:nvSpPr>
          <p:cNvPr id="3" name="Content Placeholder 2">
            <a:extLst>
              <a:ext uri="{FF2B5EF4-FFF2-40B4-BE49-F238E27FC236}">
                <a16:creationId xmlns:a16="http://schemas.microsoft.com/office/drawing/2014/main" id="{6157F05E-6875-43CC-BC19-21131F3EC224}"/>
              </a:ext>
            </a:extLst>
          </p:cNvPr>
          <p:cNvSpPr>
            <a:spLocks noGrp="1"/>
          </p:cNvSpPr>
          <p:nvPr>
            <p:ph idx="1"/>
          </p:nvPr>
        </p:nvSpPr>
        <p:spPr>
          <a:xfrm>
            <a:off x="765175" y="2844800"/>
            <a:ext cx="9410700" cy="4103688"/>
          </a:xfrm>
        </p:spPr>
        <p:txBody>
          <a:bodyPr/>
          <a:lstStyle/>
          <a:p>
            <a:pPr marL="0" indent="0">
              <a:lnSpc>
                <a:spcPct val="115000"/>
              </a:lnSpc>
              <a:spcBef>
                <a:spcPts val="600"/>
              </a:spcBef>
              <a:spcAft>
                <a:spcPts val="600"/>
              </a:spcAft>
              <a:buFont typeface="Arial" charset="0"/>
              <a:buNone/>
              <a:defRPr/>
            </a:pPr>
            <a:r>
              <a:rPr lang="en-GB" dirty="0">
                <a:ea typeface="Calibri"/>
                <a:cs typeface="Times New Roman"/>
              </a:rPr>
              <a:t>After completing this activity you should be able to:</a:t>
            </a:r>
          </a:p>
          <a:p>
            <a:pPr>
              <a:lnSpc>
                <a:spcPct val="115000"/>
              </a:lnSpc>
              <a:spcBef>
                <a:spcPts val="600"/>
              </a:spcBef>
              <a:spcAft>
                <a:spcPts val="600"/>
              </a:spcAft>
              <a:defRPr/>
            </a:pPr>
            <a:r>
              <a:rPr lang="en-GB" dirty="0">
                <a:ea typeface="Calibri"/>
                <a:cs typeface="Times New Roman"/>
              </a:rPr>
              <a:t>Describe some key principles to be considered when preparing resources for distance learning</a:t>
            </a:r>
          </a:p>
          <a:p>
            <a:pPr>
              <a:lnSpc>
                <a:spcPct val="115000"/>
              </a:lnSpc>
              <a:spcBef>
                <a:spcPts val="600"/>
              </a:spcBef>
              <a:spcAft>
                <a:spcPts val="600"/>
              </a:spcAft>
              <a:defRPr/>
            </a:pPr>
            <a:r>
              <a:rPr lang="en-GB" dirty="0">
                <a:ea typeface="Calibri"/>
                <a:cs typeface="Times New Roman"/>
              </a:rPr>
              <a:t>Identify and give examples of features of effective distance learning materials</a:t>
            </a:r>
          </a:p>
          <a:p>
            <a:pPr>
              <a:lnSpc>
                <a:spcPct val="115000"/>
              </a:lnSpc>
              <a:spcBef>
                <a:spcPts val="600"/>
              </a:spcBef>
              <a:spcAft>
                <a:spcPts val="600"/>
              </a:spcAft>
              <a:defRPr/>
            </a:pPr>
            <a:r>
              <a:rPr lang="en-GB" dirty="0">
                <a:ea typeface="Calibri"/>
                <a:cs typeface="Times New Roman"/>
              </a:rPr>
              <a:t>Explain the role and function of learning outcomes in educational materials.</a:t>
            </a:r>
          </a:p>
          <a:p>
            <a:pPr>
              <a:buFont typeface="Arial" charset="0"/>
              <a:buChar char="•"/>
              <a:defRPr/>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6FA88E1-0944-4E1B-A01B-843DACC0E09B}"/>
              </a:ext>
            </a:extLst>
          </p:cNvPr>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4000" b="1" dirty="0">
                <a:solidFill>
                  <a:srgbClr val="D60077"/>
                </a:solidFill>
              </a:rPr>
              <a:t>Changes to distance education in Myanmar</a:t>
            </a:r>
          </a:p>
        </p:txBody>
      </p:sp>
      <p:sp>
        <p:nvSpPr>
          <p:cNvPr id="24579" name="Content Placeholder 2">
            <a:extLst>
              <a:ext uri="{FF2B5EF4-FFF2-40B4-BE49-F238E27FC236}">
                <a16:creationId xmlns:a16="http://schemas.microsoft.com/office/drawing/2014/main" id="{4180E6AA-50C8-40CE-8381-C5D3AC7B0EDA}"/>
              </a:ext>
            </a:extLst>
          </p:cNvPr>
          <p:cNvSpPr>
            <a:spLocks noGrp="1" noChangeArrowheads="1"/>
          </p:cNvSpPr>
          <p:nvPr>
            <p:ph idx="1"/>
          </p:nvPr>
        </p:nvSpPr>
        <p:spPr bwMode="auto">
          <a:xfrm>
            <a:off x="395288" y="2733675"/>
            <a:ext cx="9410700" cy="48275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114000"/>
              </a:lnSpc>
              <a:spcAft>
                <a:spcPts val="600"/>
              </a:spcAft>
              <a:buClr>
                <a:srgbClr val="D60077"/>
              </a:buClr>
            </a:pPr>
            <a:r>
              <a:rPr lang="en-GB" altLang="en-US" dirty="0"/>
              <a:t>The move to one campus two systems means that all day campus universities will be fully responsible for both their full time and distance education students</a:t>
            </a:r>
          </a:p>
          <a:p>
            <a:pPr eaLnBrk="1" hangingPunct="1">
              <a:lnSpc>
                <a:spcPct val="114000"/>
              </a:lnSpc>
              <a:spcAft>
                <a:spcPts val="600"/>
              </a:spcAft>
              <a:buClr>
                <a:srgbClr val="D60077"/>
              </a:buClr>
            </a:pPr>
            <a:r>
              <a:rPr lang="en-GB" altLang="en-US" dirty="0"/>
              <a:t>Your university will also have to develop new distance education courses in due course as you get more autonomy over the curriculum </a:t>
            </a:r>
          </a:p>
          <a:p>
            <a:pPr eaLnBrk="1" hangingPunct="1">
              <a:lnSpc>
                <a:spcPct val="114000"/>
              </a:lnSpc>
              <a:spcAft>
                <a:spcPts val="600"/>
              </a:spcAft>
              <a:buClr>
                <a:srgbClr val="D60077"/>
              </a:buClr>
            </a:pPr>
            <a:r>
              <a:rPr lang="en-GB" altLang="en-US" dirty="0"/>
              <a:t>The age of matriculation is changing which means students will be older when they start their degree studies</a:t>
            </a:r>
          </a:p>
          <a:p>
            <a:pPr marL="0" indent="0" eaLnBrk="1" hangingPunct="1">
              <a:lnSpc>
                <a:spcPct val="114000"/>
              </a:lnSpc>
              <a:spcAft>
                <a:spcPts val="600"/>
              </a:spcAft>
              <a:buClr>
                <a:srgbClr val="D60077"/>
              </a:buClr>
              <a:buNone/>
            </a:pPr>
            <a:endParaRPr lang="en-GB"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39582A20-6BC8-4501-B54C-5F956551678D}"/>
              </a:ext>
            </a:extLst>
          </p:cNvPr>
          <p:cNvSpPr>
            <a:spLocks noGrp="1"/>
          </p:cNvSpPr>
          <p:nvPr>
            <p:ph type="title"/>
          </p:nvPr>
        </p:nvSpPr>
        <p:spPr>
          <a:xfrm>
            <a:off x="622300" y="1476375"/>
            <a:ext cx="9410700" cy="696913"/>
          </a:xfrm>
        </p:spPr>
        <p:txBody>
          <a:bodyPr/>
          <a:lstStyle/>
          <a:p>
            <a:pPr eaLnBrk="1" fontAlgn="auto" hangingPunct="1">
              <a:spcAft>
                <a:spcPts val="0"/>
              </a:spcAft>
              <a:defRPr/>
            </a:pPr>
            <a:r>
              <a:rPr lang="en-GB" altLang="en-US" sz="4000" b="1" dirty="0">
                <a:solidFill>
                  <a:schemeClr val="accent5">
                    <a:lumMod val="75000"/>
                  </a:schemeClr>
                </a:solidFill>
              </a:rPr>
              <a:t>Activity: What is distance learning?</a:t>
            </a:r>
          </a:p>
        </p:txBody>
      </p:sp>
      <p:sp>
        <p:nvSpPr>
          <p:cNvPr id="10243" name="Content Placeholder 2">
            <a:extLst>
              <a:ext uri="{FF2B5EF4-FFF2-40B4-BE49-F238E27FC236}">
                <a16:creationId xmlns:a16="http://schemas.microsoft.com/office/drawing/2014/main" id="{4515B9BF-7D75-4BEB-8CEA-19E140ECDB71}"/>
              </a:ext>
            </a:extLst>
          </p:cNvPr>
          <p:cNvSpPr>
            <a:spLocks noGrp="1"/>
          </p:cNvSpPr>
          <p:nvPr>
            <p:ph idx="1"/>
          </p:nvPr>
        </p:nvSpPr>
        <p:spPr>
          <a:xfrm>
            <a:off x="838200" y="2555875"/>
            <a:ext cx="9410700" cy="4105275"/>
          </a:xfrm>
        </p:spPr>
        <p:txBody>
          <a:bodyPr/>
          <a:lstStyle/>
          <a:p>
            <a:pPr eaLnBrk="1" fontAlgn="auto" hangingPunct="1">
              <a:spcAft>
                <a:spcPts val="0"/>
              </a:spcAft>
              <a:buClr>
                <a:schemeClr val="accent5">
                  <a:lumMod val="75000"/>
                </a:schemeClr>
              </a:buClr>
              <a:defRPr/>
            </a:pPr>
            <a:r>
              <a:rPr lang="en-GB" altLang="en-US" sz="3200" dirty="0"/>
              <a:t>What does distance learning mean to you? </a:t>
            </a:r>
          </a:p>
          <a:p>
            <a:pPr eaLnBrk="1" fontAlgn="auto" hangingPunct="1">
              <a:spcAft>
                <a:spcPts val="0"/>
              </a:spcAft>
              <a:buClr>
                <a:schemeClr val="accent5">
                  <a:lumMod val="75000"/>
                </a:schemeClr>
              </a:buClr>
              <a:defRPr/>
            </a:pPr>
            <a:r>
              <a:rPr lang="en-GB" altLang="en-US" sz="3200" dirty="0"/>
              <a:t>Why is distance learning important in Myanmar</a:t>
            </a:r>
          </a:p>
          <a:p>
            <a:pPr eaLnBrk="1" fontAlgn="auto" hangingPunct="1">
              <a:spcAft>
                <a:spcPts val="0"/>
              </a:spcAft>
              <a:buClr>
                <a:schemeClr val="accent5">
                  <a:lumMod val="75000"/>
                </a:schemeClr>
              </a:buClr>
              <a:defRPr/>
            </a:pPr>
            <a:r>
              <a:rPr lang="en-GB" altLang="en-US" sz="3200" dirty="0"/>
              <a:t>What are your own experiences of distance learning:</a:t>
            </a:r>
          </a:p>
          <a:p>
            <a:pPr lvl="3" eaLnBrk="1" fontAlgn="auto" hangingPunct="1">
              <a:spcAft>
                <a:spcPts val="0"/>
              </a:spcAft>
              <a:buClr>
                <a:schemeClr val="accent5">
                  <a:lumMod val="75000"/>
                </a:schemeClr>
              </a:buClr>
              <a:defRPr/>
            </a:pPr>
            <a:r>
              <a:rPr lang="en-GB" altLang="en-US" sz="3200" dirty="0"/>
              <a:t>  as a student?</a:t>
            </a:r>
          </a:p>
          <a:p>
            <a:pPr lvl="3" eaLnBrk="1" fontAlgn="auto" hangingPunct="1">
              <a:spcAft>
                <a:spcPts val="0"/>
              </a:spcAft>
              <a:buClr>
                <a:schemeClr val="accent5">
                  <a:lumMod val="75000"/>
                </a:schemeClr>
              </a:buClr>
              <a:defRPr/>
            </a:pPr>
            <a:r>
              <a:rPr lang="en-GB" altLang="en-US" sz="3200" dirty="0"/>
              <a:t>  as a teacher?</a:t>
            </a:r>
          </a:p>
          <a:p>
            <a:pPr lvl="3" eaLnBrk="1" fontAlgn="auto" hangingPunct="1">
              <a:spcAft>
                <a:spcPts val="0"/>
              </a:spcAft>
              <a:buClr>
                <a:schemeClr val="accent5">
                  <a:lumMod val="75000"/>
                </a:schemeClr>
              </a:buClr>
              <a:defRPr/>
            </a:pPr>
            <a:r>
              <a:rPr lang="en-GB" altLang="en-US" sz="3200" dirty="0"/>
              <a:t>  in another role?</a:t>
            </a:r>
          </a:p>
          <a:p>
            <a:pPr eaLnBrk="1" fontAlgn="auto" hangingPunct="1">
              <a:spcAft>
                <a:spcPts val="0"/>
              </a:spcAft>
              <a:buClr>
                <a:schemeClr val="accent5">
                  <a:lumMod val="75000"/>
                </a:schemeClr>
              </a:buClr>
              <a:defRPr/>
            </a:pPr>
            <a:r>
              <a:rPr lang="en-GB" altLang="en-US" sz="3200" dirty="0"/>
              <a:t>How might your experiences change in the future?</a:t>
            </a:r>
          </a:p>
          <a:p>
            <a:pPr eaLnBrk="1" fontAlgn="auto" hangingPunct="1">
              <a:spcAft>
                <a:spcPts val="0"/>
              </a:spcAft>
              <a:buClr>
                <a:schemeClr val="accent5">
                  <a:lumMod val="75000"/>
                </a:schemeClr>
              </a:buClr>
              <a:defRPr/>
            </a:pPr>
            <a:endParaRPr lang="en-GB" alt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F15E003F-B8CD-4D45-B209-346586722121}"/>
              </a:ext>
            </a:extLst>
          </p:cNvPr>
          <p:cNvSpPr>
            <a:spLocks noGrp="1"/>
          </p:cNvSpPr>
          <p:nvPr>
            <p:ph type="title"/>
          </p:nvPr>
        </p:nvSpPr>
        <p:spPr bwMode="auto">
          <a:xfrm>
            <a:off x="452438" y="693738"/>
            <a:ext cx="9410700" cy="719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spcBef>
                <a:spcPct val="30000"/>
              </a:spcBef>
            </a:pPr>
            <a:r>
              <a:rPr lang="en-GB" altLang="en-US" sz="4000" b="1">
                <a:solidFill>
                  <a:srgbClr val="D60077"/>
                </a:solidFill>
              </a:rPr>
              <a:t>Preparing educational resources</a:t>
            </a:r>
            <a:br>
              <a:rPr lang="en-GB" altLang="en-US" sz="4000" b="1">
                <a:solidFill>
                  <a:srgbClr val="D60077"/>
                </a:solidFill>
              </a:rPr>
            </a:br>
            <a:endParaRPr lang="en-GB" altLang="en-US" sz="3200" b="1"/>
          </a:p>
        </p:txBody>
      </p:sp>
      <p:sp>
        <p:nvSpPr>
          <p:cNvPr id="27651" name="Content Placeholder 2">
            <a:extLst>
              <a:ext uri="{FF2B5EF4-FFF2-40B4-BE49-F238E27FC236}">
                <a16:creationId xmlns:a16="http://schemas.microsoft.com/office/drawing/2014/main" id="{03742399-63FC-48F5-B23E-AA1984046EFB}"/>
              </a:ext>
            </a:extLst>
          </p:cNvPr>
          <p:cNvSpPr>
            <a:spLocks noGrp="1"/>
          </p:cNvSpPr>
          <p:nvPr>
            <p:ph idx="1"/>
          </p:nvPr>
        </p:nvSpPr>
        <p:spPr bwMode="auto">
          <a:xfrm>
            <a:off x="765175" y="2114550"/>
            <a:ext cx="9410700" cy="5130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indent="-342900" eaLnBrk="1" hangingPunct="1">
              <a:lnSpc>
                <a:spcPct val="150000"/>
              </a:lnSpc>
              <a:spcBef>
                <a:spcPct val="0"/>
              </a:spcBef>
              <a:buClr>
                <a:srgbClr val="D60077"/>
              </a:buClr>
              <a:buFontTx/>
              <a:buAutoNum type="arabicPeriod"/>
            </a:pPr>
            <a:r>
              <a:rPr lang="en-GB" altLang="en-US" sz="3200"/>
              <a:t>  Who are your students?</a:t>
            </a:r>
          </a:p>
          <a:p>
            <a:pPr marL="342900" indent="-342900" eaLnBrk="1" hangingPunct="1">
              <a:lnSpc>
                <a:spcPct val="150000"/>
              </a:lnSpc>
              <a:spcBef>
                <a:spcPct val="0"/>
              </a:spcBef>
              <a:buClr>
                <a:srgbClr val="D60077"/>
              </a:buClr>
              <a:buFontTx/>
              <a:buAutoNum type="arabicPeriod"/>
            </a:pPr>
            <a:r>
              <a:rPr lang="en-GB" altLang="en-US" sz="3200"/>
              <a:t>  How will learning be delivered to students?</a:t>
            </a:r>
          </a:p>
          <a:p>
            <a:pPr marL="342900" indent="-342900" eaLnBrk="1" hangingPunct="1">
              <a:lnSpc>
                <a:spcPct val="150000"/>
              </a:lnSpc>
              <a:spcBef>
                <a:spcPct val="0"/>
              </a:spcBef>
              <a:buClr>
                <a:srgbClr val="D60077"/>
              </a:buClr>
              <a:buFontTx/>
              <a:buAutoNum type="arabicPeriod"/>
            </a:pPr>
            <a:r>
              <a:rPr lang="en-GB" altLang="en-US" sz="3200"/>
              <a:t>  Who are you working with?</a:t>
            </a:r>
          </a:p>
          <a:p>
            <a:pPr marL="342900" indent="-342900" eaLnBrk="1" hangingPunct="1">
              <a:lnSpc>
                <a:spcPct val="150000"/>
              </a:lnSpc>
              <a:spcBef>
                <a:spcPct val="0"/>
              </a:spcBef>
              <a:buClr>
                <a:srgbClr val="D60077"/>
              </a:buClr>
              <a:buFontTx/>
              <a:buAutoNum type="arabicPeriod"/>
            </a:pPr>
            <a:r>
              <a:rPr lang="en-GB" altLang="en-US" sz="3200"/>
              <a:t>  What is going to be taught?</a:t>
            </a:r>
          </a:p>
          <a:p>
            <a:pPr marL="342900" indent="-342900" eaLnBrk="1" hangingPunct="1">
              <a:lnSpc>
                <a:spcPct val="150000"/>
              </a:lnSpc>
              <a:spcBef>
                <a:spcPct val="0"/>
              </a:spcBef>
              <a:buClr>
                <a:srgbClr val="D60077"/>
              </a:buClr>
              <a:buFontTx/>
              <a:buAutoNum type="arabicPeriod"/>
            </a:pPr>
            <a:r>
              <a:rPr lang="en-GB" altLang="en-US" sz="3200"/>
              <a:t>  How will students’ learning be assessed?</a:t>
            </a:r>
          </a:p>
          <a:p>
            <a:pPr marL="342900" indent="-342900" eaLnBrk="1" hangingPunct="1">
              <a:lnSpc>
                <a:spcPct val="150000"/>
              </a:lnSpc>
              <a:spcBef>
                <a:spcPct val="0"/>
              </a:spcBef>
              <a:buClr>
                <a:srgbClr val="D60077"/>
              </a:buClr>
              <a:buFontTx/>
              <a:buAutoNum type="arabicPeriod"/>
            </a:pPr>
            <a:r>
              <a:rPr lang="en-GB" altLang="en-US" sz="3200"/>
              <a:t>  What style of writing will be most effective? </a:t>
            </a:r>
          </a:p>
          <a:p>
            <a:pPr marL="342900" indent="-342900" eaLnBrk="1" hangingPunct="1"/>
            <a:endParaRPr lang="en-GB" altLang="en-US" sz="1600"/>
          </a:p>
          <a:p>
            <a:pPr marL="342900" indent="-342900" eaLnBrk="1" hangingPunct="1"/>
            <a:endParaRPr lang="en-GB" altLang="en-US"/>
          </a:p>
        </p:txBody>
      </p:sp>
      <p:sp>
        <p:nvSpPr>
          <p:cNvPr id="27652" name="Title 1">
            <a:extLst>
              <a:ext uri="{FF2B5EF4-FFF2-40B4-BE49-F238E27FC236}">
                <a16:creationId xmlns:a16="http://schemas.microsoft.com/office/drawing/2014/main" id="{0031227B-AF66-4D7C-867A-480576C18335}"/>
              </a:ext>
            </a:extLst>
          </p:cNvPr>
          <p:cNvSpPr txBox="1">
            <a:spLocks/>
          </p:cNvSpPr>
          <p:nvPr/>
        </p:nvSpPr>
        <p:spPr bwMode="auto">
          <a:xfrm>
            <a:off x="452438" y="1547813"/>
            <a:ext cx="941070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ct val="30000"/>
              </a:spcBef>
            </a:pPr>
            <a:r>
              <a:rPr lang="en-GB" altLang="en-US" sz="3200" b="1">
                <a:solidFill>
                  <a:schemeClr val="tx1"/>
                </a:solidFill>
                <a:latin typeface="Calibri Light" panose="020F0302020204030204" pitchFamily="34" charset="0"/>
              </a:rPr>
              <a:t>Questions to consider: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FA4838D6-61B2-4C81-9C3C-B08D8CF20EF0}"/>
              </a:ext>
            </a:extLst>
          </p:cNvPr>
          <p:cNvSpPr>
            <a:spLocks noGrp="1"/>
          </p:cNvSpPr>
          <p:nvPr>
            <p:ph type="title"/>
          </p:nvPr>
        </p:nvSpPr>
        <p:spPr bwMode="auto">
          <a:xfrm>
            <a:off x="765175" y="900113"/>
            <a:ext cx="9410700" cy="635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1  Who are your students?</a:t>
            </a:r>
          </a:p>
        </p:txBody>
      </p:sp>
      <p:sp>
        <p:nvSpPr>
          <p:cNvPr id="21507" name="Content Placeholder 2">
            <a:extLst>
              <a:ext uri="{FF2B5EF4-FFF2-40B4-BE49-F238E27FC236}">
                <a16:creationId xmlns:a16="http://schemas.microsoft.com/office/drawing/2014/main" id="{0541A82D-598B-480C-8F6E-3A5C37719358}"/>
              </a:ext>
            </a:extLst>
          </p:cNvPr>
          <p:cNvSpPr>
            <a:spLocks noGrp="1"/>
          </p:cNvSpPr>
          <p:nvPr>
            <p:ph idx="1"/>
          </p:nvPr>
        </p:nvSpPr>
        <p:spPr bwMode="auto">
          <a:xfrm>
            <a:off x="1049338" y="1620838"/>
            <a:ext cx="9410700" cy="5692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spcAft>
                <a:spcPts val="600"/>
              </a:spcAft>
              <a:buClr>
                <a:srgbClr val="D60077"/>
              </a:buClr>
            </a:pPr>
            <a:r>
              <a:rPr lang="en-US" altLang="en-US" dirty="0"/>
              <a:t>Who are you ‘talking’ to?</a:t>
            </a:r>
          </a:p>
          <a:p>
            <a:pPr eaLnBrk="1" hangingPunct="1">
              <a:spcAft>
                <a:spcPts val="600"/>
              </a:spcAft>
              <a:buClr>
                <a:srgbClr val="D60077"/>
              </a:buClr>
            </a:pPr>
            <a:r>
              <a:rPr lang="en-GB" altLang="en-US" dirty="0"/>
              <a:t>How old are they?</a:t>
            </a:r>
          </a:p>
          <a:p>
            <a:pPr eaLnBrk="1" hangingPunct="1">
              <a:spcAft>
                <a:spcPts val="600"/>
              </a:spcAft>
              <a:buClr>
                <a:srgbClr val="D60077"/>
              </a:buClr>
            </a:pPr>
            <a:r>
              <a:rPr lang="en-GB" altLang="en-US" dirty="0"/>
              <a:t>What knowledge and experience do they have?</a:t>
            </a:r>
          </a:p>
          <a:p>
            <a:pPr eaLnBrk="1" hangingPunct="1">
              <a:spcAft>
                <a:spcPts val="600"/>
              </a:spcAft>
              <a:buClr>
                <a:srgbClr val="D60077"/>
              </a:buClr>
            </a:pPr>
            <a:r>
              <a:rPr lang="en-GB" altLang="en-US" dirty="0"/>
              <a:t>Where do they live?</a:t>
            </a:r>
          </a:p>
          <a:p>
            <a:pPr eaLnBrk="1" hangingPunct="1">
              <a:spcAft>
                <a:spcPts val="600"/>
              </a:spcAft>
              <a:buClr>
                <a:srgbClr val="D60077"/>
              </a:buClr>
            </a:pPr>
            <a:r>
              <a:rPr lang="en-GB" altLang="en-US" dirty="0"/>
              <a:t>What can you expect students to know?</a:t>
            </a:r>
          </a:p>
          <a:p>
            <a:pPr eaLnBrk="1" hangingPunct="1">
              <a:spcAft>
                <a:spcPts val="600"/>
              </a:spcAft>
              <a:buClr>
                <a:srgbClr val="D60077"/>
              </a:buClr>
            </a:pPr>
            <a:r>
              <a:rPr lang="en-GB" altLang="en-US" dirty="0"/>
              <a:t>What facilities for learning will they have?</a:t>
            </a:r>
          </a:p>
          <a:p>
            <a:pPr eaLnBrk="1" hangingPunct="1">
              <a:spcAft>
                <a:spcPts val="600"/>
              </a:spcAft>
              <a:buClr>
                <a:srgbClr val="D60077"/>
              </a:buClr>
            </a:pPr>
            <a:r>
              <a:rPr lang="en-GB" altLang="en-US" dirty="0"/>
              <a:t>How much time will they have?</a:t>
            </a:r>
          </a:p>
          <a:p>
            <a:pPr eaLnBrk="1" hangingPunct="1">
              <a:spcAft>
                <a:spcPts val="600"/>
              </a:spcAft>
              <a:buClr>
                <a:srgbClr val="D60077"/>
              </a:buClr>
            </a:pPr>
            <a:r>
              <a:rPr lang="en-GB" altLang="en-US" dirty="0"/>
              <a:t>What jobs will they have / be hoping to get?</a:t>
            </a:r>
          </a:p>
          <a:p>
            <a:pPr eaLnBrk="1" hangingPunct="1">
              <a:spcAft>
                <a:spcPts val="600"/>
              </a:spcAft>
              <a:buClr>
                <a:srgbClr val="D60077"/>
              </a:buClr>
            </a:pPr>
            <a:endParaRPr lang="en-GB" altLang="en-US" dirty="0"/>
          </a:p>
          <a:p>
            <a:pPr eaLnBrk="1" hangingPunct="1">
              <a:spcBef>
                <a:spcPct val="0"/>
              </a:spcBef>
              <a:spcAft>
                <a:spcPts val="600"/>
              </a:spcAft>
              <a:buClr>
                <a:srgbClr val="D60077"/>
              </a:buClr>
            </a:pPr>
            <a:r>
              <a:rPr lang="en-GB" altLang="en-US" dirty="0"/>
              <a:t>Is there a ‘typical’ student?</a:t>
            </a: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5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D669B-7B9E-474B-9507-ABA9396441A4}"/>
              </a:ext>
            </a:extLst>
          </p:cNvPr>
          <p:cNvSpPr>
            <a:spLocks noGrp="1"/>
          </p:cNvSpPr>
          <p:nvPr>
            <p:ph type="title"/>
          </p:nvPr>
        </p:nvSpPr>
        <p:spPr>
          <a:xfrm>
            <a:off x="395288" y="1476375"/>
            <a:ext cx="9410700" cy="811212"/>
          </a:xfrm>
        </p:spPr>
        <p:txBody>
          <a:bodyPr/>
          <a:lstStyle/>
          <a:p>
            <a:pPr>
              <a:defRPr/>
            </a:pPr>
            <a:r>
              <a:rPr lang="en-GB" altLang="en-US" b="1" dirty="0">
                <a:solidFill>
                  <a:schemeClr val="accent5">
                    <a:lumMod val="75000"/>
                  </a:schemeClr>
                </a:solidFill>
              </a:rPr>
              <a:t>Activity: student profile</a:t>
            </a:r>
            <a:endParaRPr lang="en-GB" dirty="0"/>
          </a:p>
        </p:txBody>
      </p:sp>
      <p:sp>
        <p:nvSpPr>
          <p:cNvPr id="31747" name="Content Placeholder 2">
            <a:extLst>
              <a:ext uri="{FF2B5EF4-FFF2-40B4-BE49-F238E27FC236}">
                <a16:creationId xmlns:a16="http://schemas.microsoft.com/office/drawing/2014/main" id="{1C25E5D8-929C-4C0D-9A07-80D02135CE93}"/>
              </a:ext>
            </a:extLst>
          </p:cNvPr>
          <p:cNvSpPr>
            <a:spLocks noGrp="1" noChangeArrowheads="1"/>
          </p:cNvSpPr>
          <p:nvPr>
            <p:ph idx="1"/>
          </p:nvPr>
        </p:nvSpPr>
        <p:spPr bwMode="auto">
          <a:xfrm>
            <a:off x="395288" y="2641600"/>
            <a:ext cx="9410700" cy="48275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eaLnBrk="1" hangingPunct="1">
              <a:spcAft>
                <a:spcPts val="600"/>
              </a:spcAft>
              <a:buClr>
                <a:srgbClr val="D60077"/>
              </a:buClr>
              <a:buNone/>
            </a:pPr>
            <a:r>
              <a:rPr lang="en-US" altLang="en-US" dirty="0"/>
              <a:t>How well do you know your distance education students? </a:t>
            </a:r>
          </a:p>
          <a:p>
            <a:pPr marL="0" indent="0" eaLnBrk="1" hangingPunct="1">
              <a:spcAft>
                <a:spcPts val="600"/>
              </a:spcAft>
              <a:buClr>
                <a:srgbClr val="D60077"/>
              </a:buClr>
              <a:buNone/>
            </a:pPr>
            <a:r>
              <a:rPr lang="en-US" altLang="en-US" dirty="0"/>
              <a:t>In your groups write down your answers to these three questions from the longer list:</a:t>
            </a:r>
          </a:p>
          <a:p>
            <a:pPr eaLnBrk="1" hangingPunct="1">
              <a:spcAft>
                <a:spcPts val="600"/>
              </a:spcAft>
              <a:buClr>
                <a:srgbClr val="D60077"/>
              </a:buClr>
            </a:pPr>
            <a:r>
              <a:rPr lang="en-GB" altLang="en-US" dirty="0"/>
              <a:t>How old are they? </a:t>
            </a:r>
            <a:r>
              <a:rPr lang="en-GB" altLang="en-US" dirty="0">
                <a:solidFill>
                  <a:schemeClr val="accent1">
                    <a:lumMod val="50000"/>
                  </a:schemeClr>
                </a:solidFill>
              </a:rPr>
              <a:t>What is the typical age range?</a:t>
            </a:r>
          </a:p>
          <a:p>
            <a:pPr eaLnBrk="1" hangingPunct="1">
              <a:spcAft>
                <a:spcPts val="600"/>
              </a:spcAft>
              <a:buClr>
                <a:srgbClr val="D60077"/>
              </a:buClr>
            </a:pPr>
            <a:r>
              <a:rPr lang="en-GB" altLang="en-US" dirty="0"/>
              <a:t>What facilities for learning will they have? </a:t>
            </a:r>
            <a:r>
              <a:rPr lang="en-GB" altLang="en-US" dirty="0">
                <a:solidFill>
                  <a:schemeClr val="accent1">
                    <a:lumMod val="50000"/>
                  </a:schemeClr>
                </a:solidFill>
              </a:rPr>
              <a:t>Where are they most likely to study and what tools will they most likely use for studying?</a:t>
            </a:r>
          </a:p>
          <a:p>
            <a:pPr eaLnBrk="1" hangingPunct="1">
              <a:spcAft>
                <a:spcPts val="600"/>
              </a:spcAft>
              <a:buClr>
                <a:srgbClr val="D60077"/>
              </a:buClr>
            </a:pPr>
            <a:r>
              <a:rPr lang="en-GB" altLang="en-US" dirty="0"/>
              <a:t>How much time will they have? </a:t>
            </a:r>
            <a:r>
              <a:rPr lang="en-GB" altLang="en-US" dirty="0">
                <a:solidFill>
                  <a:schemeClr val="accent1">
                    <a:lumMod val="50000"/>
                  </a:schemeClr>
                </a:solidFill>
              </a:rPr>
              <a:t>How many hours a week will they typically be able to study?</a:t>
            </a:r>
          </a:p>
          <a:p>
            <a:pPr marL="0" indent="0">
              <a:buNone/>
            </a:pP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1EE21027-7C0C-414A-89AC-06F2AE5EA3C7}"/>
              </a:ext>
            </a:extLst>
          </p:cNvPr>
          <p:cNvSpPr>
            <a:spLocks noGrp="1"/>
          </p:cNvSpPr>
          <p:nvPr>
            <p:ph type="title"/>
          </p:nvPr>
        </p:nvSpPr>
        <p:spPr bwMode="auto">
          <a:xfrm>
            <a:off x="549275" y="1547813"/>
            <a:ext cx="9410700" cy="633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2  How will learning be delivered to students?</a:t>
            </a:r>
            <a:endParaRPr lang="en-GB" altLang="en-US" b="1">
              <a:solidFill>
                <a:srgbClr val="D60077"/>
              </a:solidFill>
            </a:endParaRPr>
          </a:p>
        </p:txBody>
      </p:sp>
      <p:sp>
        <p:nvSpPr>
          <p:cNvPr id="22531" name="Content Placeholder 2">
            <a:extLst>
              <a:ext uri="{FF2B5EF4-FFF2-40B4-BE49-F238E27FC236}">
                <a16:creationId xmlns:a16="http://schemas.microsoft.com/office/drawing/2014/main" id="{5AF61472-0D59-4B4C-96DC-F16005E035FA}"/>
              </a:ext>
            </a:extLst>
          </p:cNvPr>
          <p:cNvSpPr>
            <a:spLocks noGrp="1"/>
          </p:cNvSpPr>
          <p:nvPr>
            <p:ph idx="1"/>
          </p:nvPr>
        </p:nvSpPr>
        <p:spPr bwMode="auto">
          <a:xfrm>
            <a:off x="838200" y="2181225"/>
            <a:ext cx="9410700" cy="4679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114000"/>
              </a:lnSpc>
              <a:spcAft>
                <a:spcPts val="600"/>
              </a:spcAft>
              <a:buClr>
                <a:srgbClr val="D60077"/>
              </a:buClr>
            </a:pPr>
            <a:r>
              <a:rPr lang="en-GB" altLang="en-US" dirty="0"/>
              <a:t>Will the resources be printed text or delivered online? Or a combination of both?</a:t>
            </a:r>
          </a:p>
          <a:p>
            <a:pPr eaLnBrk="1" hangingPunct="1">
              <a:lnSpc>
                <a:spcPct val="114000"/>
              </a:lnSpc>
              <a:spcAft>
                <a:spcPts val="600"/>
              </a:spcAft>
              <a:buClr>
                <a:srgbClr val="D60077"/>
              </a:buClr>
            </a:pPr>
            <a:r>
              <a:rPr lang="en-GB" altLang="en-US" dirty="0"/>
              <a:t>Are there opportunities for audio-visual material as well as written resources?</a:t>
            </a:r>
          </a:p>
          <a:p>
            <a:pPr eaLnBrk="1" hangingPunct="1">
              <a:lnSpc>
                <a:spcPct val="114000"/>
              </a:lnSpc>
              <a:spcAft>
                <a:spcPts val="600"/>
              </a:spcAft>
              <a:buClr>
                <a:srgbClr val="D60077"/>
              </a:buClr>
            </a:pPr>
            <a:r>
              <a:rPr lang="en-GB" altLang="en-US" dirty="0"/>
              <a:t>Will distance learning be blended with face-to-face teaching?</a:t>
            </a:r>
          </a:p>
          <a:p>
            <a:pPr eaLnBrk="1" hangingPunct="1">
              <a:lnSpc>
                <a:spcPct val="114000"/>
              </a:lnSpc>
              <a:spcAft>
                <a:spcPts val="600"/>
              </a:spcAft>
              <a:buClr>
                <a:srgbClr val="D60077"/>
              </a:buClr>
            </a:pPr>
            <a:r>
              <a:rPr lang="en-GB" altLang="en-US" dirty="0"/>
              <a:t>Will the students be able to contact a tutor for guidance whenever they need it?</a:t>
            </a:r>
          </a:p>
          <a:p>
            <a:pPr eaLnBrk="1" hangingPunct="1">
              <a:lnSpc>
                <a:spcPct val="114000"/>
              </a:lnSpc>
              <a:spcAft>
                <a:spcPts val="600"/>
              </a:spcAft>
              <a:buClr>
                <a:srgbClr val="D60077"/>
              </a:buClr>
            </a:pPr>
            <a:r>
              <a:rPr lang="en-GB" altLang="en-US" dirty="0"/>
              <a:t>Will there be any practical work or field work?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theme/theme1.xml><?xml version="1.0" encoding="utf-8"?>
<a:theme xmlns:a="http://schemas.openxmlformats.org/drawingml/2006/main" name="OU PowerPoint">
  <a:themeElements>
    <a:clrScheme name="OU PowerPoi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U 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520825" rtl="0" eaLnBrk="1" fontAlgn="base" latinLnBrk="0" hangingPunct="1">
          <a:lnSpc>
            <a:spcPct val="100000"/>
          </a:lnSpc>
          <a:spcBef>
            <a:spcPct val="0"/>
          </a:spcBef>
          <a:spcAft>
            <a:spcPct val="0"/>
          </a:spcAft>
          <a:buClrTx/>
          <a:buSzTx/>
          <a:buFontTx/>
          <a:buNone/>
          <a:tabLst/>
          <a:defRPr kumimoji="0" lang="en-GB" sz="3000" b="0" i="0" u="none" strike="noStrike" cap="none" normalizeH="0" baseline="0" smtClean="0">
            <a:ln>
              <a:noFill/>
            </a:ln>
            <a:solidFill>
              <a:srgbClr val="E3284A"/>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520825" rtl="0" eaLnBrk="1" fontAlgn="base" latinLnBrk="0" hangingPunct="1">
          <a:lnSpc>
            <a:spcPct val="100000"/>
          </a:lnSpc>
          <a:spcBef>
            <a:spcPct val="0"/>
          </a:spcBef>
          <a:spcAft>
            <a:spcPct val="0"/>
          </a:spcAft>
          <a:buClrTx/>
          <a:buSzTx/>
          <a:buFontTx/>
          <a:buNone/>
          <a:tabLst/>
          <a:defRPr kumimoji="0" lang="en-GB" sz="3000" b="0" i="0" u="none" strike="noStrike" cap="none" normalizeH="0" baseline="0" smtClean="0">
            <a:ln>
              <a:noFill/>
            </a:ln>
            <a:solidFill>
              <a:srgbClr val="E3284A"/>
            </a:solidFill>
            <a:effectLst/>
            <a:latin typeface="Arial" charset="0"/>
          </a:defRPr>
        </a:defPPr>
      </a:lstStyle>
    </a:lnDef>
  </a:objectDefaults>
  <a:extraClrSchemeLst>
    <a:extraClrScheme>
      <a:clrScheme name="OU PowerPoi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2">
        <a:dk1>
          <a:srgbClr val="000000"/>
        </a:dk1>
        <a:lt1>
          <a:srgbClr val="D60077"/>
        </a:lt1>
        <a:dk2>
          <a:srgbClr val="000000"/>
        </a:dk2>
        <a:lt2>
          <a:srgbClr val="808080"/>
        </a:lt2>
        <a:accent1>
          <a:srgbClr val="BBE0E3"/>
        </a:accent1>
        <a:accent2>
          <a:srgbClr val="333399"/>
        </a:accent2>
        <a:accent3>
          <a:srgbClr val="E8AABD"/>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3">
        <a:dk1>
          <a:srgbClr val="000000"/>
        </a:dk1>
        <a:lt1>
          <a:srgbClr val="FFD100"/>
        </a:lt1>
        <a:dk2>
          <a:srgbClr val="000000"/>
        </a:dk2>
        <a:lt2>
          <a:srgbClr val="808080"/>
        </a:lt2>
        <a:accent1>
          <a:srgbClr val="BBE0E3"/>
        </a:accent1>
        <a:accent2>
          <a:srgbClr val="333399"/>
        </a:accent2>
        <a:accent3>
          <a:srgbClr val="FFE5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4">
        <a:dk1>
          <a:srgbClr val="000000"/>
        </a:dk1>
        <a:lt1>
          <a:srgbClr val="9FAA00"/>
        </a:lt1>
        <a:dk2>
          <a:srgbClr val="000000"/>
        </a:dk2>
        <a:lt2>
          <a:srgbClr val="808080"/>
        </a:lt2>
        <a:accent1>
          <a:srgbClr val="BBE0E3"/>
        </a:accent1>
        <a:accent2>
          <a:srgbClr val="333399"/>
        </a:accent2>
        <a:accent3>
          <a:srgbClr val="CDD2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5">
        <a:dk1>
          <a:srgbClr val="000000"/>
        </a:dk1>
        <a:lt1>
          <a:srgbClr val="00AFAD"/>
        </a:lt1>
        <a:dk2>
          <a:srgbClr val="000000"/>
        </a:dk2>
        <a:lt2>
          <a:srgbClr val="808080"/>
        </a:lt2>
        <a:accent1>
          <a:srgbClr val="BBE0E3"/>
        </a:accent1>
        <a:accent2>
          <a:srgbClr val="333399"/>
        </a:accent2>
        <a:accent3>
          <a:srgbClr val="AAD4D3"/>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6">
        <a:dk1>
          <a:srgbClr val="000000"/>
        </a:dk1>
        <a:lt1>
          <a:srgbClr val="5C705E"/>
        </a:lt1>
        <a:dk2>
          <a:srgbClr val="000000"/>
        </a:dk2>
        <a:lt2>
          <a:srgbClr val="808080"/>
        </a:lt2>
        <a:accent1>
          <a:srgbClr val="BBE0E3"/>
        </a:accent1>
        <a:accent2>
          <a:srgbClr val="333399"/>
        </a:accent2>
        <a:accent3>
          <a:srgbClr val="B5BBB6"/>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7">
        <a:dk1>
          <a:srgbClr val="000000"/>
        </a:dk1>
        <a:lt1>
          <a:srgbClr val="EF6820"/>
        </a:lt1>
        <a:dk2>
          <a:srgbClr val="000000"/>
        </a:dk2>
        <a:lt2>
          <a:srgbClr val="808080"/>
        </a:lt2>
        <a:accent1>
          <a:srgbClr val="BBE0E3"/>
        </a:accent1>
        <a:accent2>
          <a:srgbClr val="333399"/>
        </a:accent2>
        <a:accent3>
          <a:srgbClr val="F6B9AB"/>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8">
        <a:dk1>
          <a:srgbClr val="000000"/>
        </a:dk1>
        <a:lt1>
          <a:srgbClr val="E3284A"/>
        </a:lt1>
        <a:dk2>
          <a:srgbClr val="000000"/>
        </a:dk2>
        <a:lt2>
          <a:srgbClr val="808080"/>
        </a:lt2>
        <a:accent1>
          <a:srgbClr val="BBE0E3"/>
        </a:accent1>
        <a:accent2>
          <a:srgbClr val="333399"/>
        </a:accent2>
        <a:accent3>
          <a:srgbClr val="EFACB1"/>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9">
        <a:dk1>
          <a:srgbClr val="000000"/>
        </a:dk1>
        <a:lt1>
          <a:srgbClr val="856FB3"/>
        </a:lt1>
        <a:dk2>
          <a:srgbClr val="000000"/>
        </a:dk2>
        <a:lt2>
          <a:srgbClr val="808080"/>
        </a:lt2>
        <a:accent1>
          <a:srgbClr val="BBE0E3"/>
        </a:accent1>
        <a:accent2>
          <a:srgbClr val="333399"/>
        </a:accent2>
        <a:accent3>
          <a:srgbClr val="C2BBD6"/>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10">
        <a:dk1>
          <a:srgbClr val="000000"/>
        </a:dk1>
        <a:lt1>
          <a:srgbClr val="000000"/>
        </a:lt1>
        <a:dk2>
          <a:srgbClr val="000000"/>
        </a:dk2>
        <a:lt2>
          <a:srgbClr val="808080"/>
        </a:lt2>
        <a:accent1>
          <a:srgbClr val="BBE0E3"/>
        </a:accent1>
        <a:accent2>
          <a:srgbClr val="333399"/>
        </a:accent2>
        <a:accent3>
          <a:srgbClr val="AAAA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11">
        <a:dk1>
          <a:srgbClr val="000000"/>
        </a:dk1>
        <a:lt1>
          <a:srgbClr val="8C8C8C"/>
        </a:lt1>
        <a:dk2>
          <a:srgbClr val="000000"/>
        </a:dk2>
        <a:lt2>
          <a:srgbClr val="808080"/>
        </a:lt2>
        <a:accent1>
          <a:srgbClr val="BBE0E3"/>
        </a:accent1>
        <a:accent2>
          <a:srgbClr val="333399"/>
        </a:accent2>
        <a:accent3>
          <a:srgbClr val="C5C5C5"/>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vider">
  <a:themeElements>
    <a:clrScheme name="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vid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520825" rtl="0" eaLnBrk="1" fontAlgn="base" latinLnBrk="0" hangingPunct="1">
          <a:lnSpc>
            <a:spcPct val="100000"/>
          </a:lnSpc>
          <a:spcBef>
            <a:spcPct val="0"/>
          </a:spcBef>
          <a:spcAft>
            <a:spcPct val="0"/>
          </a:spcAft>
          <a:buClrTx/>
          <a:buSzTx/>
          <a:buFontTx/>
          <a:buNone/>
          <a:tabLst/>
          <a:defRPr kumimoji="0" lang="en-GB" sz="3000" b="0" i="0" u="none" strike="noStrike" cap="none" normalizeH="0" baseline="0" smtClean="0">
            <a:ln>
              <a:noFill/>
            </a:ln>
            <a:solidFill>
              <a:srgbClr val="E3284A"/>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520825" rtl="0" eaLnBrk="1" fontAlgn="base" latinLnBrk="0" hangingPunct="1">
          <a:lnSpc>
            <a:spcPct val="100000"/>
          </a:lnSpc>
          <a:spcBef>
            <a:spcPct val="0"/>
          </a:spcBef>
          <a:spcAft>
            <a:spcPct val="0"/>
          </a:spcAft>
          <a:buClrTx/>
          <a:buSzTx/>
          <a:buFontTx/>
          <a:buNone/>
          <a:tabLst/>
          <a:defRPr kumimoji="0" lang="en-GB" sz="3000" b="0" i="0" u="none" strike="noStrike" cap="none" normalizeH="0" baseline="0" smtClean="0">
            <a:ln>
              <a:noFill/>
            </a:ln>
            <a:solidFill>
              <a:srgbClr val="E3284A"/>
            </a:solidFill>
            <a:effectLst/>
            <a:latin typeface="Arial" charset="0"/>
          </a:defRPr>
        </a:defPPr>
      </a:lstStyle>
    </a:lnDef>
  </a:objectDefaults>
  <a:extraClrSchemeLst>
    <a:extraClrScheme>
      <a:clrScheme name="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2">
        <a:dk1>
          <a:srgbClr val="000000"/>
        </a:dk1>
        <a:lt1>
          <a:srgbClr val="D60077"/>
        </a:lt1>
        <a:dk2>
          <a:srgbClr val="000000"/>
        </a:dk2>
        <a:lt2>
          <a:srgbClr val="808080"/>
        </a:lt2>
        <a:accent1>
          <a:srgbClr val="BBE0E3"/>
        </a:accent1>
        <a:accent2>
          <a:srgbClr val="333399"/>
        </a:accent2>
        <a:accent3>
          <a:srgbClr val="E8AABD"/>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3">
        <a:dk1>
          <a:srgbClr val="000000"/>
        </a:dk1>
        <a:lt1>
          <a:srgbClr val="92C9EB"/>
        </a:lt1>
        <a:dk2>
          <a:srgbClr val="000000"/>
        </a:dk2>
        <a:lt2>
          <a:srgbClr val="808080"/>
        </a:lt2>
        <a:accent1>
          <a:srgbClr val="BBE0E3"/>
        </a:accent1>
        <a:accent2>
          <a:srgbClr val="333399"/>
        </a:accent2>
        <a:accent3>
          <a:srgbClr val="C7E1F3"/>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4">
        <a:dk1>
          <a:srgbClr val="000000"/>
        </a:dk1>
        <a:lt1>
          <a:srgbClr val="FFD100"/>
        </a:lt1>
        <a:dk2>
          <a:srgbClr val="000000"/>
        </a:dk2>
        <a:lt2>
          <a:srgbClr val="808080"/>
        </a:lt2>
        <a:accent1>
          <a:srgbClr val="BBE0E3"/>
        </a:accent1>
        <a:accent2>
          <a:srgbClr val="333399"/>
        </a:accent2>
        <a:accent3>
          <a:srgbClr val="FFE5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5">
        <a:dk1>
          <a:srgbClr val="000000"/>
        </a:dk1>
        <a:lt1>
          <a:srgbClr val="9FAA00"/>
        </a:lt1>
        <a:dk2>
          <a:srgbClr val="000000"/>
        </a:dk2>
        <a:lt2>
          <a:srgbClr val="808080"/>
        </a:lt2>
        <a:accent1>
          <a:srgbClr val="BBE0E3"/>
        </a:accent1>
        <a:accent2>
          <a:srgbClr val="333399"/>
        </a:accent2>
        <a:accent3>
          <a:srgbClr val="CDD2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6">
        <a:dk1>
          <a:srgbClr val="000000"/>
        </a:dk1>
        <a:lt1>
          <a:srgbClr val="00AFAD"/>
        </a:lt1>
        <a:dk2>
          <a:srgbClr val="000000"/>
        </a:dk2>
        <a:lt2>
          <a:srgbClr val="808080"/>
        </a:lt2>
        <a:accent1>
          <a:srgbClr val="BBE0E3"/>
        </a:accent1>
        <a:accent2>
          <a:srgbClr val="333399"/>
        </a:accent2>
        <a:accent3>
          <a:srgbClr val="AAD4D3"/>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7">
        <a:dk1>
          <a:srgbClr val="000000"/>
        </a:dk1>
        <a:lt1>
          <a:srgbClr val="5C705E"/>
        </a:lt1>
        <a:dk2>
          <a:srgbClr val="000000"/>
        </a:dk2>
        <a:lt2>
          <a:srgbClr val="808080"/>
        </a:lt2>
        <a:accent1>
          <a:srgbClr val="BBE0E3"/>
        </a:accent1>
        <a:accent2>
          <a:srgbClr val="333399"/>
        </a:accent2>
        <a:accent3>
          <a:srgbClr val="B5BBB6"/>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8">
        <a:dk1>
          <a:srgbClr val="000000"/>
        </a:dk1>
        <a:lt1>
          <a:srgbClr val="780032"/>
        </a:lt1>
        <a:dk2>
          <a:srgbClr val="000000"/>
        </a:dk2>
        <a:lt2>
          <a:srgbClr val="808080"/>
        </a:lt2>
        <a:accent1>
          <a:srgbClr val="BBE0E3"/>
        </a:accent1>
        <a:accent2>
          <a:srgbClr val="333399"/>
        </a:accent2>
        <a:accent3>
          <a:srgbClr val="BEAAAD"/>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9">
        <a:dk1>
          <a:srgbClr val="000000"/>
        </a:dk1>
        <a:lt1>
          <a:srgbClr val="002E63"/>
        </a:lt1>
        <a:dk2>
          <a:srgbClr val="000000"/>
        </a:dk2>
        <a:lt2>
          <a:srgbClr val="808080"/>
        </a:lt2>
        <a:accent1>
          <a:srgbClr val="BBE0E3"/>
        </a:accent1>
        <a:accent2>
          <a:srgbClr val="333399"/>
        </a:accent2>
        <a:accent3>
          <a:srgbClr val="AAADB7"/>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0">
        <a:dk1>
          <a:srgbClr val="000000"/>
        </a:dk1>
        <a:lt1>
          <a:srgbClr val="EF6820"/>
        </a:lt1>
        <a:dk2>
          <a:srgbClr val="000000"/>
        </a:dk2>
        <a:lt2>
          <a:srgbClr val="808080"/>
        </a:lt2>
        <a:accent1>
          <a:srgbClr val="BBE0E3"/>
        </a:accent1>
        <a:accent2>
          <a:srgbClr val="333399"/>
        </a:accent2>
        <a:accent3>
          <a:srgbClr val="F6B9AB"/>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1">
        <a:dk1>
          <a:srgbClr val="000000"/>
        </a:dk1>
        <a:lt1>
          <a:srgbClr val="E3284A"/>
        </a:lt1>
        <a:dk2>
          <a:srgbClr val="000000"/>
        </a:dk2>
        <a:lt2>
          <a:srgbClr val="808080"/>
        </a:lt2>
        <a:accent1>
          <a:srgbClr val="BBE0E3"/>
        </a:accent1>
        <a:accent2>
          <a:srgbClr val="333399"/>
        </a:accent2>
        <a:accent3>
          <a:srgbClr val="EFACB1"/>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2">
        <a:dk1>
          <a:srgbClr val="000000"/>
        </a:dk1>
        <a:lt1>
          <a:srgbClr val="856FB3"/>
        </a:lt1>
        <a:dk2>
          <a:srgbClr val="000000"/>
        </a:dk2>
        <a:lt2>
          <a:srgbClr val="808080"/>
        </a:lt2>
        <a:accent1>
          <a:srgbClr val="BBE0E3"/>
        </a:accent1>
        <a:accent2>
          <a:srgbClr val="333399"/>
        </a:accent2>
        <a:accent3>
          <a:srgbClr val="C2BBD6"/>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3">
        <a:dk1>
          <a:srgbClr val="000000"/>
        </a:dk1>
        <a:lt1>
          <a:srgbClr val="CFC285"/>
        </a:lt1>
        <a:dk2>
          <a:srgbClr val="000000"/>
        </a:dk2>
        <a:lt2>
          <a:srgbClr val="808080"/>
        </a:lt2>
        <a:accent1>
          <a:srgbClr val="BBE0E3"/>
        </a:accent1>
        <a:accent2>
          <a:srgbClr val="333399"/>
        </a:accent2>
        <a:accent3>
          <a:srgbClr val="E4DDC2"/>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4">
        <a:dk1>
          <a:srgbClr val="000000"/>
        </a:dk1>
        <a:lt1>
          <a:srgbClr val="000000"/>
        </a:lt1>
        <a:dk2>
          <a:srgbClr val="000000"/>
        </a:dk2>
        <a:lt2>
          <a:srgbClr val="808080"/>
        </a:lt2>
        <a:accent1>
          <a:srgbClr val="BBE0E3"/>
        </a:accent1>
        <a:accent2>
          <a:srgbClr val="333399"/>
        </a:accent2>
        <a:accent3>
          <a:srgbClr val="AAAA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5">
        <a:dk1>
          <a:srgbClr val="000000"/>
        </a:dk1>
        <a:lt1>
          <a:srgbClr val="8C8C8C"/>
        </a:lt1>
        <a:dk2>
          <a:srgbClr val="000000"/>
        </a:dk2>
        <a:lt2>
          <a:srgbClr val="808080"/>
        </a:lt2>
        <a:accent1>
          <a:srgbClr val="BBE0E3"/>
        </a:accent1>
        <a:accent2>
          <a:srgbClr val="333399"/>
        </a:accent2>
        <a:accent3>
          <a:srgbClr val="C5C5C5"/>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4.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7226EA64481C040A1FE7E8F6959F50F" ma:contentTypeVersion="10" ma:contentTypeDescription="Create a new document." ma:contentTypeScope="" ma:versionID="42252c5ccb2b2edca158fe03ce424d88">
  <xsd:schema xmlns:xsd="http://www.w3.org/2001/XMLSchema" xmlns:xs="http://www.w3.org/2001/XMLSchema" xmlns:p="http://schemas.microsoft.com/office/2006/metadata/properties" xmlns:ns3="ed9d2163-4fb3-4947-8bfd-454e8e6d4998" targetNamespace="http://schemas.microsoft.com/office/2006/metadata/properties" ma:root="true" ma:fieldsID="a2bc1fb6ece40bb6006a7ae9a0662967" ns3:_="">
    <xsd:import namespace="ed9d2163-4fb3-4947-8bfd-454e8e6d49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9d2163-4fb3-4947-8bfd-454e8e6d49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D8D0FA-86D9-43C4-8AB6-BBB6C8C882FB}">
  <ds:schemaRefs>
    <ds:schemaRef ds:uri="http://purl.org/dc/elements/1.1/"/>
    <ds:schemaRef ds:uri="http://schemas.microsoft.com/office/2006/metadata/properties"/>
    <ds:schemaRef ds:uri="ed9d2163-4fb3-4947-8bfd-454e8e6d499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CF1BD6C9-B3B8-47F2-AA8B-3B5ED3A331DE}">
  <ds:schemaRefs>
    <ds:schemaRef ds:uri="http://schemas.microsoft.com/sharepoint/v3/contenttype/forms"/>
  </ds:schemaRefs>
</ds:datastoreItem>
</file>

<file path=customXml/itemProps3.xml><?xml version="1.0" encoding="utf-8"?>
<ds:datastoreItem xmlns:ds="http://schemas.openxmlformats.org/officeDocument/2006/customXml" ds:itemID="{CBBF9F09-E1D8-43DD-A280-D9615E2EDE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9d2163-4fb3-4947-8bfd-454e8e6d49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OU PowerPoint</Template>
  <TotalTime>7033</TotalTime>
  <Words>1431</Words>
  <Application>Microsoft Office PowerPoint</Application>
  <PresentationFormat>Custom</PresentationFormat>
  <Paragraphs>195</Paragraphs>
  <Slides>24</Slides>
  <Notes>22</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24</vt:i4>
      </vt:variant>
    </vt:vector>
  </HeadingPairs>
  <TitlesOfParts>
    <vt:vector size="34" baseType="lpstr">
      <vt:lpstr>Arial</vt:lpstr>
      <vt:lpstr>Calibri</vt:lpstr>
      <vt:lpstr>Calibri Light</vt:lpstr>
      <vt:lpstr>Helvetica</vt:lpstr>
      <vt:lpstr>Lucida Grande</vt:lpstr>
      <vt:lpstr>Verdana</vt:lpstr>
      <vt:lpstr>OU PowerPoint</vt:lpstr>
      <vt:lpstr>Divider</vt:lpstr>
      <vt:lpstr>TIDE PP Template</vt:lpstr>
      <vt:lpstr>1_Office Theme</vt:lpstr>
      <vt:lpstr>Putting the teacher in the text: Session 1  </vt:lpstr>
      <vt:lpstr>PowerPoint Presentation</vt:lpstr>
      <vt:lpstr>Learning outcomes for this activity</vt:lpstr>
      <vt:lpstr>Changes to distance education in Myanmar</vt:lpstr>
      <vt:lpstr>Activity: What is distance learning?</vt:lpstr>
      <vt:lpstr>Preparing educational resources </vt:lpstr>
      <vt:lpstr>1  Who are your students?</vt:lpstr>
      <vt:lpstr>Activity: student profile</vt:lpstr>
      <vt:lpstr>2  How will learning be delivered to students?</vt:lpstr>
      <vt:lpstr>3  Who are you working with?</vt:lpstr>
      <vt:lpstr>4  What is going to be taught?</vt:lpstr>
      <vt:lpstr>Activity: Identifying key features of distance  learning materials </vt:lpstr>
      <vt:lpstr>PowerPoint Presentation</vt:lpstr>
      <vt:lpstr>Putting the teacher in the text: Session 2  </vt:lpstr>
      <vt:lpstr>Recap and reminder from yesterday  Preparing educational resources </vt:lpstr>
      <vt:lpstr>5 How will students’ learning be assessed?</vt:lpstr>
      <vt:lpstr>6  What style of writing will be most effective?</vt:lpstr>
      <vt:lpstr>… continued from last slide  6  What style of writing will be most effective?</vt:lpstr>
      <vt:lpstr> Learning outcomes</vt:lpstr>
      <vt:lpstr> Words for learning outcomes  </vt:lpstr>
      <vt:lpstr>Activity: words for learning outcomes and  levels of study</vt:lpstr>
      <vt:lpstr>Learning outcomes</vt:lpstr>
      <vt:lpstr>Tracking learning outcomes</vt:lpstr>
      <vt:lpstr>PowerPoint Presentation</vt:lpstr>
    </vt:vector>
  </TitlesOfParts>
  <Company>Open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capacity</dc:title>
  <dc:creator>pmf3</dc:creator>
  <cp:lastModifiedBy>Rachel.Rogers</cp:lastModifiedBy>
  <cp:revision>587</cp:revision>
  <cp:lastPrinted>2020-03-13T13:38:19Z</cp:lastPrinted>
  <dcterms:created xsi:type="dcterms:W3CDTF">2012-01-25T10:17:10Z</dcterms:created>
  <dcterms:modified xsi:type="dcterms:W3CDTF">2021-04-28T12:40:09Z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0x010100A7226EA64481C040A1FE7E8F6959F50F</vt:lpwstr>
  </property>
</Properties>
</file>