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304" r:id="rId3"/>
    <p:sldId id="256" r:id="rId4"/>
    <p:sldId id="257" r:id="rId5"/>
    <p:sldId id="258" r:id="rId6"/>
    <p:sldId id="259" r:id="rId7"/>
    <p:sldId id="260" r:id="rId8"/>
    <p:sldId id="261" r:id="rId9"/>
    <p:sldId id="265" r:id="rId10"/>
    <p:sldId id="262" r:id="rId11"/>
    <p:sldId id="268" r:id="rId12"/>
    <p:sldId id="266" r:id="rId13"/>
    <p:sldId id="263" r:id="rId14"/>
    <p:sldId id="267" r:id="rId15"/>
    <p:sldId id="270" r:id="rId16"/>
    <p:sldId id="264" r:id="rId17"/>
    <p:sldId id="269"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FC2677-6B27-48C4-918D-9BE7B0928838}" v="2" dt="2021-05-11T22:16:17.3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42" y="96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as Harvey" userId="6c8f5bcc-6372-430f-9774-4498d9d8aa03" providerId="ADAL" clId="{8EFC2677-6B27-48C4-918D-9BE7B0928838}"/>
    <pc:docChg chg="modSld modMainMaster modNotesMaster">
      <pc:chgData name="Nicholas Harvey" userId="6c8f5bcc-6372-430f-9774-4498d9d8aa03" providerId="ADAL" clId="{8EFC2677-6B27-48C4-918D-9BE7B0928838}" dt="2021-05-11T22:16:17.360" v="36"/>
      <pc:docMkLst>
        <pc:docMk/>
      </pc:docMkLst>
      <pc:sldChg chg="modSp">
        <pc:chgData name="Nicholas Harvey" userId="6c8f5bcc-6372-430f-9774-4498d9d8aa03" providerId="ADAL" clId="{8EFC2677-6B27-48C4-918D-9BE7B0928838}" dt="2021-05-11T22:16:17.360" v="36"/>
        <pc:sldMkLst>
          <pc:docMk/>
          <pc:sldMk cId="3042689952" sldId="256"/>
        </pc:sldMkLst>
        <pc:spChg chg="mod">
          <ac:chgData name="Nicholas Harvey" userId="6c8f5bcc-6372-430f-9774-4498d9d8aa03" providerId="ADAL" clId="{8EFC2677-6B27-48C4-918D-9BE7B0928838}" dt="2021-05-11T22:16:17.360" v="36"/>
          <ac:spMkLst>
            <pc:docMk/>
            <pc:sldMk cId="3042689952" sldId="256"/>
            <ac:spMk id="2" creationId="{00000000-0000-0000-0000-000000000000}"/>
          </ac:spMkLst>
        </pc:spChg>
        <pc:spChg chg="mod">
          <ac:chgData name="Nicholas Harvey" userId="6c8f5bcc-6372-430f-9774-4498d9d8aa03" providerId="ADAL" clId="{8EFC2677-6B27-48C4-918D-9BE7B0928838}" dt="2021-05-11T22:16:17.360" v="36"/>
          <ac:spMkLst>
            <pc:docMk/>
            <pc:sldMk cId="3042689952" sldId="256"/>
            <ac:spMk id="3" creationId="{00000000-0000-0000-0000-000000000000}"/>
          </ac:spMkLst>
        </pc:spChg>
        <pc:picChg chg="mod">
          <ac:chgData name="Nicholas Harvey" userId="6c8f5bcc-6372-430f-9774-4498d9d8aa03" providerId="ADAL" clId="{8EFC2677-6B27-48C4-918D-9BE7B0928838}" dt="2021-05-11T22:16:17.360" v="36"/>
          <ac:picMkLst>
            <pc:docMk/>
            <pc:sldMk cId="3042689952" sldId="256"/>
            <ac:picMk id="1026" creationId="{00000000-0000-0000-0000-000000000000}"/>
          </ac:picMkLst>
        </pc:picChg>
      </pc:sldChg>
      <pc:sldChg chg="modSp">
        <pc:chgData name="Nicholas Harvey" userId="6c8f5bcc-6372-430f-9774-4498d9d8aa03" providerId="ADAL" clId="{8EFC2677-6B27-48C4-918D-9BE7B0928838}" dt="2021-05-11T22:16:17.360" v="36"/>
        <pc:sldMkLst>
          <pc:docMk/>
          <pc:sldMk cId="2566788793" sldId="258"/>
        </pc:sldMkLst>
        <pc:spChg chg="mod">
          <ac:chgData name="Nicholas Harvey" userId="6c8f5bcc-6372-430f-9774-4498d9d8aa03" providerId="ADAL" clId="{8EFC2677-6B27-48C4-918D-9BE7B0928838}" dt="2021-05-11T22:16:17.360" v="36"/>
          <ac:spMkLst>
            <pc:docMk/>
            <pc:sldMk cId="2566788793" sldId="258"/>
            <ac:spMk id="2" creationId="{00000000-0000-0000-0000-000000000000}"/>
          </ac:spMkLst>
        </pc:spChg>
        <pc:spChg chg="mod">
          <ac:chgData name="Nicholas Harvey" userId="6c8f5bcc-6372-430f-9774-4498d9d8aa03" providerId="ADAL" clId="{8EFC2677-6B27-48C4-918D-9BE7B0928838}" dt="2021-05-11T22:16:17.360" v="36"/>
          <ac:spMkLst>
            <pc:docMk/>
            <pc:sldMk cId="2566788793" sldId="258"/>
            <ac:spMk id="3" creationId="{00000000-0000-0000-0000-000000000000}"/>
          </ac:spMkLst>
        </pc:spChg>
      </pc:sldChg>
      <pc:sldChg chg="modSp">
        <pc:chgData name="Nicholas Harvey" userId="6c8f5bcc-6372-430f-9774-4498d9d8aa03" providerId="ADAL" clId="{8EFC2677-6B27-48C4-918D-9BE7B0928838}" dt="2021-05-11T22:16:17.360" v="36"/>
        <pc:sldMkLst>
          <pc:docMk/>
          <pc:sldMk cId="3352908473" sldId="259"/>
        </pc:sldMkLst>
        <pc:spChg chg="mod">
          <ac:chgData name="Nicholas Harvey" userId="6c8f5bcc-6372-430f-9774-4498d9d8aa03" providerId="ADAL" clId="{8EFC2677-6B27-48C4-918D-9BE7B0928838}" dt="2021-05-11T22:16:17.360" v="36"/>
          <ac:spMkLst>
            <pc:docMk/>
            <pc:sldMk cId="3352908473" sldId="259"/>
            <ac:spMk id="2"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13"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17"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22"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26"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27"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28"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29"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0"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1"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2"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3"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4"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5"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6"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7"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8"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39"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0"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1"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3"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4"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5"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6"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7"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8"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49"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50" creationId="{00000000-0000-0000-0000-000000000000}"/>
          </ac:spMkLst>
        </pc:spChg>
        <pc:spChg chg="mod">
          <ac:chgData name="Nicholas Harvey" userId="6c8f5bcc-6372-430f-9774-4498d9d8aa03" providerId="ADAL" clId="{8EFC2677-6B27-48C4-918D-9BE7B0928838}" dt="2021-05-11T22:16:17.360" v="36"/>
          <ac:spMkLst>
            <pc:docMk/>
            <pc:sldMk cId="3352908473" sldId="259"/>
            <ac:spMk id="51" creationId="{00000000-0000-0000-0000-000000000000}"/>
          </ac:spMkLst>
        </pc:spChg>
        <pc:grpChg chg="mod">
          <ac:chgData name="Nicholas Harvey" userId="6c8f5bcc-6372-430f-9774-4498d9d8aa03" providerId="ADAL" clId="{8EFC2677-6B27-48C4-918D-9BE7B0928838}" dt="2021-05-11T22:16:17.360" v="36"/>
          <ac:grpSpMkLst>
            <pc:docMk/>
            <pc:sldMk cId="3352908473" sldId="259"/>
            <ac:grpSpMk id="18" creationId="{00000000-0000-0000-0000-000000000000}"/>
          </ac:grpSpMkLst>
        </pc:grpChg>
        <pc:picChg chg="mod">
          <ac:chgData name="Nicholas Harvey" userId="6c8f5bcc-6372-430f-9774-4498d9d8aa03" providerId="ADAL" clId="{8EFC2677-6B27-48C4-918D-9BE7B0928838}" dt="2021-05-11T22:16:17.360" v="36"/>
          <ac:picMkLst>
            <pc:docMk/>
            <pc:sldMk cId="3352908473" sldId="259"/>
            <ac:picMk id="19" creationId="{00000000-0000-0000-0000-000000000000}"/>
          </ac:picMkLst>
        </pc:picChg>
        <pc:picChg chg="mod">
          <ac:chgData name="Nicholas Harvey" userId="6c8f5bcc-6372-430f-9774-4498d9d8aa03" providerId="ADAL" clId="{8EFC2677-6B27-48C4-918D-9BE7B0928838}" dt="2021-05-11T22:16:17.360" v="36"/>
          <ac:picMkLst>
            <pc:docMk/>
            <pc:sldMk cId="3352908473" sldId="259"/>
            <ac:picMk id="20" creationId="{00000000-0000-0000-0000-000000000000}"/>
          </ac:picMkLst>
        </pc:picChg>
        <pc:picChg chg="mod">
          <ac:chgData name="Nicholas Harvey" userId="6c8f5bcc-6372-430f-9774-4498d9d8aa03" providerId="ADAL" clId="{8EFC2677-6B27-48C4-918D-9BE7B0928838}" dt="2021-05-11T22:16:17.360" v="36"/>
          <ac:picMkLst>
            <pc:docMk/>
            <pc:sldMk cId="3352908473" sldId="259"/>
            <ac:picMk id="21" creationId="{00000000-0000-0000-0000-000000000000}"/>
          </ac:picMkLst>
        </pc:picChg>
        <pc:picChg chg="mod">
          <ac:chgData name="Nicholas Harvey" userId="6c8f5bcc-6372-430f-9774-4498d9d8aa03" providerId="ADAL" clId="{8EFC2677-6B27-48C4-918D-9BE7B0928838}" dt="2021-05-11T22:16:17.360" v="36"/>
          <ac:picMkLst>
            <pc:docMk/>
            <pc:sldMk cId="3352908473" sldId="259"/>
            <ac:picMk id="2052" creationId="{00000000-0000-0000-0000-000000000000}"/>
          </ac:picMkLst>
        </pc:picChg>
        <pc:cxnChg chg="mod">
          <ac:chgData name="Nicholas Harvey" userId="6c8f5bcc-6372-430f-9774-4498d9d8aa03" providerId="ADAL" clId="{8EFC2677-6B27-48C4-918D-9BE7B0928838}" dt="2021-05-11T22:16:17.360" v="36"/>
          <ac:cxnSpMkLst>
            <pc:docMk/>
            <pc:sldMk cId="3352908473" sldId="259"/>
            <ac:cxnSpMk id="6" creationId="{00000000-0000-0000-0000-000000000000}"/>
          </ac:cxnSpMkLst>
        </pc:cxnChg>
        <pc:cxnChg chg="mod">
          <ac:chgData name="Nicholas Harvey" userId="6c8f5bcc-6372-430f-9774-4498d9d8aa03" providerId="ADAL" clId="{8EFC2677-6B27-48C4-918D-9BE7B0928838}" dt="2021-05-11T22:16:17.360" v="36"/>
          <ac:cxnSpMkLst>
            <pc:docMk/>
            <pc:sldMk cId="3352908473" sldId="259"/>
            <ac:cxnSpMk id="14" creationId="{00000000-0000-0000-0000-000000000000}"/>
          </ac:cxnSpMkLst>
        </pc:cxnChg>
      </pc:sldChg>
      <pc:sldChg chg="modSp">
        <pc:chgData name="Nicholas Harvey" userId="6c8f5bcc-6372-430f-9774-4498d9d8aa03" providerId="ADAL" clId="{8EFC2677-6B27-48C4-918D-9BE7B0928838}" dt="2021-05-11T22:16:17.360" v="36"/>
        <pc:sldMkLst>
          <pc:docMk/>
          <pc:sldMk cId="3816697794" sldId="261"/>
        </pc:sldMkLst>
        <pc:spChg chg="mod">
          <ac:chgData name="Nicholas Harvey" userId="6c8f5bcc-6372-430f-9774-4498d9d8aa03" providerId="ADAL" clId="{8EFC2677-6B27-48C4-918D-9BE7B0928838}" dt="2021-05-11T22:16:17.360" v="36"/>
          <ac:spMkLst>
            <pc:docMk/>
            <pc:sldMk cId="3816697794" sldId="261"/>
            <ac:spMk id="2" creationId="{00000000-0000-0000-0000-000000000000}"/>
          </ac:spMkLst>
        </pc:spChg>
        <pc:spChg chg="mod">
          <ac:chgData name="Nicholas Harvey" userId="6c8f5bcc-6372-430f-9774-4498d9d8aa03" providerId="ADAL" clId="{8EFC2677-6B27-48C4-918D-9BE7B0928838}" dt="2021-05-11T22:16:17.360" v="36"/>
          <ac:spMkLst>
            <pc:docMk/>
            <pc:sldMk cId="3816697794" sldId="261"/>
            <ac:spMk id="3" creationId="{00000000-0000-0000-0000-000000000000}"/>
          </ac:spMkLst>
        </pc:spChg>
      </pc:sldChg>
      <pc:sldChg chg="modSp">
        <pc:chgData name="Nicholas Harvey" userId="6c8f5bcc-6372-430f-9774-4498d9d8aa03" providerId="ADAL" clId="{8EFC2677-6B27-48C4-918D-9BE7B0928838}" dt="2021-05-11T22:16:17.360" v="36"/>
        <pc:sldMkLst>
          <pc:docMk/>
          <pc:sldMk cId="4129487014" sldId="262"/>
        </pc:sldMkLst>
        <pc:spChg chg="mod">
          <ac:chgData name="Nicholas Harvey" userId="6c8f5bcc-6372-430f-9774-4498d9d8aa03" providerId="ADAL" clId="{8EFC2677-6B27-48C4-918D-9BE7B0928838}" dt="2021-05-11T22:16:17.360" v="36"/>
          <ac:spMkLst>
            <pc:docMk/>
            <pc:sldMk cId="4129487014" sldId="262"/>
            <ac:spMk id="2" creationId="{00000000-0000-0000-0000-000000000000}"/>
          </ac:spMkLst>
        </pc:spChg>
        <pc:spChg chg="mod">
          <ac:chgData name="Nicholas Harvey" userId="6c8f5bcc-6372-430f-9774-4498d9d8aa03" providerId="ADAL" clId="{8EFC2677-6B27-48C4-918D-9BE7B0928838}" dt="2021-05-11T22:16:17.360" v="36"/>
          <ac:spMkLst>
            <pc:docMk/>
            <pc:sldMk cId="4129487014" sldId="262"/>
            <ac:spMk id="3" creationId="{00000000-0000-0000-0000-000000000000}"/>
          </ac:spMkLst>
        </pc:spChg>
        <pc:spChg chg="mod">
          <ac:chgData name="Nicholas Harvey" userId="6c8f5bcc-6372-430f-9774-4498d9d8aa03" providerId="ADAL" clId="{8EFC2677-6B27-48C4-918D-9BE7B0928838}" dt="2021-05-11T22:16:17.360" v="36"/>
          <ac:spMkLst>
            <pc:docMk/>
            <pc:sldMk cId="4129487014" sldId="262"/>
            <ac:spMk id="7" creationId="{00000000-0000-0000-0000-000000000000}"/>
          </ac:spMkLst>
        </pc:spChg>
      </pc:sldChg>
      <pc:sldChg chg="modSp">
        <pc:chgData name="Nicholas Harvey" userId="6c8f5bcc-6372-430f-9774-4498d9d8aa03" providerId="ADAL" clId="{8EFC2677-6B27-48C4-918D-9BE7B0928838}" dt="2021-05-11T22:16:17.360" v="36"/>
        <pc:sldMkLst>
          <pc:docMk/>
          <pc:sldMk cId="4221845739" sldId="263"/>
        </pc:sldMkLst>
        <pc:spChg chg="mod">
          <ac:chgData name="Nicholas Harvey" userId="6c8f5bcc-6372-430f-9774-4498d9d8aa03" providerId="ADAL" clId="{8EFC2677-6B27-48C4-918D-9BE7B0928838}" dt="2021-05-11T22:16:17.360" v="36"/>
          <ac:spMkLst>
            <pc:docMk/>
            <pc:sldMk cId="4221845739" sldId="263"/>
            <ac:spMk id="2" creationId="{00000000-0000-0000-0000-000000000000}"/>
          </ac:spMkLst>
        </pc:spChg>
        <pc:spChg chg="mod">
          <ac:chgData name="Nicholas Harvey" userId="6c8f5bcc-6372-430f-9774-4498d9d8aa03" providerId="ADAL" clId="{8EFC2677-6B27-48C4-918D-9BE7B0928838}" dt="2021-05-11T22:16:17.360" v="36"/>
          <ac:spMkLst>
            <pc:docMk/>
            <pc:sldMk cId="4221845739" sldId="263"/>
            <ac:spMk id="3" creationId="{00000000-0000-0000-0000-000000000000}"/>
          </ac:spMkLst>
        </pc:spChg>
        <pc:spChg chg="mod">
          <ac:chgData name="Nicholas Harvey" userId="6c8f5bcc-6372-430f-9774-4498d9d8aa03" providerId="ADAL" clId="{8EFC2677-6B27-48C4-918D-9BE7B0928838}" dt="2021-05-11T22:16:17.360" v="36"/>
          <ac:spMkLst>
            <pc:docMk/>
            <pc:sldMk cId="4221845739" sldId="263"/>
            <ac:spMk id="4" creationId="{00000000-0000-0000-0000-000000000000}"/>
          </ac:spMkLst>
        </pc:spChg>
        <pc:spChg chg="mod">
          <ac:chgData name="Nicholas Harvey" userId="6c8f5bcc-6372-430f-9774-4498d9d8aa03" providerId="ADAL" clId="{8EFC2677-6B27-48C4-918D-9BE7B0928838}" dt="2021-05-11T22:16:17.360" v="36"/>
          <ac:spMkLst>
            <pc:docMk/>
            <pc:sldMk cId="4221845739" sldId="263"/>
            <ac:spMk id="5" creationId="{00000000-0000-0000-0000-000000000000}"/>
          </ac:spMkLst>
        </pc:spChg>
        <pc:spChg chg="mod">
          <ac:chgData name="Nicholas Harvey" userId="6c8f5bcc-6372-430f-9774-4498d9d8aa03" providerId="ADAL" clId="{8EFC2677-6B27-48C4-918D-9BE7B0928838}" dt="2021-05-11T22:16:17.360" v="36"/>
          <ac:spMkLst>
            <pc:docMk/>
            <pc:sldMk cId="4221845739" sldId="263"/>
            <ac:spMk id="6" creationId="{00000000-0000-0000-0000-000000000000}"/>
          </ac:spMkLst>
        </pc:spChg>
        <pc:spChg chg="mod">
          <ac:chgData name="Nicholas Harvey" userId="6c8f5bcc-6372-430f-9774-4498d9d8aa03" providerId="ADAL" clId="{8EFC2677-6B27-48C4-918D-9BE7B0928838}" dt="2021-05-11T22:16:17.360" v="36"/>
          <ac:spMkLst>
            <pc:docMk/>
            <pc:sldMk cId="4221845739" sldId="263"/>
            <ac:spMk id="7" creationId="{00000000-0000-0000-0000-000000000000}"/>
          </ac:spMkLst>
        </pc:spChg>
        <pc:spChg chg="mod">
          <ac:chgData name="Nicholas Harvey" userId="6c8f5bcc-6372-430f-9774-4498d9d8aa03" providerId="ADAL" clId="{8EFC2677-6B27-48C4-918D-9BE7B0928838}" dt="2021-05-11T22:16:17.360" v="36"/>
          <ac:spMkLst>
            <pc:docMk/>
            <pc:sldMk cId="4221845739" sldId="263"/>
            <ac:spMk id="8" creationId="{00000000-0000-0000-0000-000000000000}"/>
          </ac:spMkLst>
        </pc:spChg>
      </pc:sldChg>
      <pc:sldChg chg="modSp">
        <pc:chgData name="Nicholas Harvey" userId="6c8f5bcc-6372-430f-9774-4498d9d8aa03" providerId="ADAL" clId="{8EFC2677-6B27-48C4-918D-9BE7B0928838}" dt="2021-05-11T22:16:17.360" v="36"/>
        <pc:sldMkLst>
          <pc:docMk/>
          <pc:sldMk cId="3268583936" sldId="264"/>
        </pc:sldMkLst>
        <pc:spChg chg="mod">
          <ac:chgData name="Nicholas Harvey" userId="6c8f5bcc-6372-430f-9774-4498d9d8aa03" providerId="ADAL" clId="{8EFC2677-6B27-48C4-918D-9BE7B0928838}" dt="2021-05-11T22:16:17.360" v="36"/>
          <ac:spMkLst>
            <pc:docMk/>
            <pc:sldMk cId="3268583936" sldId="264"/>
            <ac:spMk id="2" creationId="{00000000-0000-0000-0000-000000000000}"/>
          </ac:spMkLst>
        </pc:spChg>
        <pc:spChg chg="mod">
          <ac:chgData name="Nicholas Harvey" userId="6c8f5bcc-6372-430f-9774-4498d9d8aa03" providerId="ADAL" clId="{8EFC2677-6B27-48C4-918D-9BE7B0928838}" dt="2021-05-11T22:16:17.360" v="36"/>
          <ac:spMkLst>
            <pc:docMk/>
            <pc:sldMk cId="3268583936" sldId="264"/>
            <ac:spMk id="3" creationId="{00000000-0000-0000-0000-000000000000}"/>
          </ac:spMkLst>
        </pc:spChg>
      </pc:sldChg>
      <pc:sldChg chg="modSp">
        <pc:chgData name="Nicholas Harvey" userId="6c8f5bcc-6372-430f-9774-4498d9d8aa03" providerId="ADAL" clId="{8EFC2677-6B27-48C4-918D-9BE7B0928838}" dt="2021-05-11T22:16:17.360" v="36"/>
        <pc:sldMkLst>
          <pc:docMk/>
          <pc:sldMk cId="2646492089" sldId="265"/>
        </pc:sldMkLst>
        <pc:spChg chg="mod">
          <ac:chgData name="Nicholas Harvey" userId="6c8f5bcc-6372-430f-9774-4498d9d8aa03" providerId="ADAL" clId="{8EFC2677-6B27-48C4-918D-9BE7B0928838}" dt="2021-05-11T22:16:17.360" v="36"/>
          <ac:spMkLst>
            <pc:docMk/>
            <pc:sldMk cId="2646492089" sldId="265"/>
            <ac:spMk id="2" creationId="{00000000-0000-0000-0000-000000000000}"/>
          </ac:spMkLst>
        </pc:spChg>
        <pc:spChg chg="mod">
          <ac:chgData name="Nicholas Harvey" userId="6c8f5bcc-6372-430f-9774-4498d9d8aa03" providerId="ADAL" clId="{8EFC2677-6B27-48C4-918D-9BE7B0928838}" dt="2021-05-11T22:16:17.360" v="36"/>
          <ac:spMkLst>
            <pc:docMk/>
            <pc:sldMk cId="2646492089" sldId="265"/>
            <ac:spMk id="6" creationId="{00000000-0000-0000-0000-000000000000}"/>
          </ac:spMkLst>
        </pc:spChg>
        <pc:graphicFrameChg chg="mod">
          <ac:chgData name="Nicholas Harvey" userId="6c8f5bcc-6372-430f-9774-4498d9d8aa03" providerId="ADAL" clId="{8EFC2677-6B27-48C4-918D-9BE7B0928838}" dt="2021-05-11T22:16:17.360" v="36"/>
          <ac:graphicFrameMkLst>
            <pc:docMk/>
            <pc:sldMk cId="2646492089" sldId="265"/>
            <ac:graphicFrameMk id="4" creationId="{00000000-0000-0000-0000-000000000000}"/>
          </ac:graphicFrameMkLst>
        </pc:graphicFrameChg>
      </pc:sldChg>
      <pc:sldChg chg="modSp">
        <pc:chgData name="Nicholas Harvey" userId="6c8f5bcc-6372-430f-9774-4498d9d8aa03" providerId="ADAL" clId="{8EFC2677-6B27-48C4-918D-9BE7B0928838}" dt="2021-05-11T22:16:17.360" v="36"/>
        <pc:sldMkLst>
          <pc:docMk/>
          <pc:sldMk cId="1783704490" sldId="266"/>
        </pc:sldMkLst>
        <pc:spChg chg="mod">
          <ac:chgData name="Nicholas Harvey" userId="6c8f5bcc-6372-430f-9774-4498d9d8aa03" providerId="ADAL" clId="{8EFC2677-6B27-48C4-918D-9BE7B0928838}" dt="2021-05-11T22:16:17.360" v="36"/>
          <ac:spMkLst>
            <pc:docMk/>
            <pc:sldMk cId="1783704490" sldId="266"/>
            <ac:spMk id="3" creationId="{00000000-0000-0000-0000-000000000000}"/>
          </ac:spMkLst>
        </pc:spChg>
        <pc:spChg chg="mod">
          <ac:chgData name="Nicholas Harvey" userId="6c8f5bcc-6372-430f-9774-4498d9d8aa03" providerId="ADAL" clId="{8EFC2677-6B27-48C4-918D-9BE7B0928838}" dt="2021-05-11T22:16:17.360" v="36"/>
          <ac:spMkLst>
            <pc:docMk/>
            <pc:sldMk cId="1783704490" sldId="266"/>
            <ac:spMk id="5" creationId="{00000000-0000-0000-0000-000000000000}"/>
          </ac:spMkLst>
        </pc:spChg>
        <pc:picChg chg="mod">
          <ac:chgData name="Nicholas Harvey" userId="6c8f5bcc-6372-430f-9774-4498d9d8aa03" providerId="ADAL" clId="{8EFC2677-6B27-48C4-918D-9BE7B0928838}" dt="2021-05-11T22:16:17.360" v="36"/>
          <ac:picMkLst>
            <pc:docMk/>
            <pc:sldMk cId="1783704490" sldId="266"/>
            <ac:picMk id="4" creationId="{00000000-0000-0000-0000-000000000000}"/>
          </ac:picMkLst>
        </pc:picChg>
      </pc:sldChg>
      <pc:sldChg chg="modSp">
        <pc:chgData name="Nicholas Harvey" userId="6c8f5bcc-6372-430f-9774-4498d9d8aa03" providerId="ADAL" clId="{8EFC2677-6B27-48C4-918D-9BE7B0928838}" dt="2021-05-11T22:16:17.360" v="36"/>
        <pc:sldMkLst>
          <pc:docMk/>
          <pc:sldMk cId="1375301502" sldId="267"/>
        </pc:sldMkLst>
        <pc:spChg chg="mod">
          <ac:chgData name="Nicholas Harvey" userId="6c8f5bcc-6372-430f-9774-4498d9d8aa03" providerId="ADAL" clId="{8EFC2677-6B27-48C4-918D-9BE7B0928838}" dt="2021-05-11T22:16:17.360" v="36"/>
          <ac:spMkLst>
            <pc:docMk/>
            <pc:sldMk cId="1375301502" sldId="267"/>
            <ac:spMk id="2"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6"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7"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8"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9"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0"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1"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2"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3"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4"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5"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6"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7" creationId="{00000000-0000-0000-0000-000000000000}"/>
          </ac:spMkLst>
        </pc:spChg>
        <pc:spChg chg="mod">
          <ac:chgData name="Nicholas Harvey" userId="6c8f5bcc-6372-430f-9774-4498d9d8aa03" providerId="ADAL" clId="{8EFC2677-6B27-48C4-918D-9BE7B0928838}" dt="2021-05-11T22:16:17.360" v="36"/>
          <ac:spMkLst>
            <pc:docMk/>
            <pc:sldMk cId="1375301502" sldId="267"/>
            <ac:spMk id="18" creationId="{00000000-0000-0000-0000-000000000000}"/>
          </ac:spMkLst>
        </pc:spChg>
      </pc:sldChg>
      <pc:sldChg chg="modSp">
        <pc:chgData name="Nicholas Harvey" userId="6c8f5bcc-6372-430f-9774-4498d9d8aa03" providerId="ADAL" clId="{8EFC2677-6B27-48C4-918D-9BE7B0928838}" dt="2021-05-11T22:16:17.360" v="36"/>
        <pc:sldMkLst>
          <pc:docMk/>
          <pc:sldMk cId="1272759279" sldId="268"/>
        </pc:sldMkLst>
        <pc:spChg chg="mod">
          <ac:chgData name="Nicholas Harvey" userId="6c8f5bcc-6372-430f-9774-4498d9d8aa03" providerId="ADAL" clId="{8EFC2677-6B27-48C4-918D-9BE7B0928838}" dt="2021-05-11T22:16:17.360" v="36"/>
          <ac:spMkLst>
            <pc:docMk/>
            <pc:sldMk cId="1272759279" sldId="268"/>
            <ac:spMk id="4" creationId="{00000000-0000-0000-0000-000000000000}"/>
          </ac:spMkLst>
        </pc:spChg>
        <pc:spChg chg="mod">
          <ac:chgData name="Nicholas Harvey" userId="6c8f5bcc-6372-430f-9774-4498d9d8aa03" providerId="ADAL" clId="{8EFC2677-6B27-48C4-918D-9BE7B0928838}" dt="2021-05-11T22:16:17.360" v="36"/>
          <ac:spMkLst>
            <pc:docMk/>
            <pc:sldMk cId="1272759279" sldId="268"/>
            <ac:spMk id="5" creationId="{00000000-0000-0000-0000-000000000000}"/>
          </ac:spMkLst>
        </pc:spChg>
      </pc:sldChg>
      <pc:sldChg chg="modSp">
        <pc:chgData name="Nicholas Harvey" userId="6c8f5bcc-6372-430f-9774-4498d9d8aa03" providerId="ADAL" clId="{8EFC2677-6B27-48C4-918D-9BE7B0928838}" dt="2021-05-11T22:16:17.360" v="36"/>
        <pc:sldMkLst>
          <pc:docMk/>
          <pc:sldMk cId="1748412234" sldId="269"/>
        </pc:sldMkLst>
        <pc:spChg chg="mod">
          <ac:chgData name="Nicholas Harvey" userId="6c8f5bcc-6372-430f-9774-4498d9d8aa03" providerId="ADAL" clId="{8EFC2677-6B27-48C4-918D-9BE7B0928838}" dt="2021-05-11T22:16:17.360" v="36"/>
          <ac:spMkLst>
            <pc:docMk/>
            <pc:sldMk cId="1748412234" sldId="269"/>
            <ac:spMk id="3" creationId="{00000000-0000-0000-0000-000000000000}"/>
          </ac:spMkLst>
        </pc:spChg>
      </pc:sldChg>
      <pc:sldChg chg="modSp">
        <pc:chgData name="Nicholas Harvey" userId="6c8f5bcc-6372-430f-9774-4498d9d8aa03" providerId="ADAL" clId="{8EFC2677-6B27-48C4-918D-9BE7B0928838}" dt="2021-05-11T22:16:17.360" v="36"/>
        <pc:sldMkLst>
          <pc:docMk/>
          <pc:sldMk cId="786516181" sldId="270"/>
        </pc:sldMkLst>
        <pc:spChg chg="mod">
          <ac:chgData name="Nicholas Harvey" userId="6c8f5bcc-6372-430f-9774-4498d9d8aa03" providerId="ADAL" clId="{8EFC2677-6B27-48C4-918D-9BE7B0928838}" dt="2021-05-11T22:16:17.360" v="36"/>
          <ac:spMkLst>
            <pc:docMk/>
            <pc:sldMk cId="786516181" sldId="270"/>
            <ac:spMk id="3" creationId="{00000000-0000-0000-0000-000000000000}"/>
          </ac:spMkLst>
        </pc:spChg>
        <pc:picChg chg="mod">
          <ac:chgData name="Nicholas Harvey" userId="6c8f5bcc-6372-430f-9774-4498d9d8aa03" providerId="ADAL" clId="{8EFC2677-6B27-48C4-918D-9BE7B0928838}" dt="2021-05-11T22:16:17.360" v="36"/>
          <ac:picMkLst>
            <pc:docMk/>
            <pc:sldMk cId="786516181" sldId="270"/>
            <ac:picMk id="4" creationId="{00000000-0000-0000-0000-000000000000}"/>
          </ac:picMkLst>
        </pc:picChg>
      </pc:sldChg>
      <pc:sldChg chg="modSp">
        <pc:chgData name="Nicholas Harvey" userId="6c8f5bcc-6372-430f-9774-4498d9d8aa03" providerId="ADAL" clId="{8EFC2677-6B27-48C4-918D-9BE7B0928838}" dt="2021-05-11T22:16:17.360" v="36"/>
        <pc:sldMkLst>
          <pc:docMk/>
          <pc:sldMk cId="4063200946" sldId="271"/>
        </pc:sldMkLst>
        <pc:spChg chg="mod">
          <ac:chgData name="Nicholas Harvey" userId="6c8f5bcc-6372-430f-9774-4498d9d8aa03" providerId="ADAL" clId="{8EFC2677-6B27-48C4-918D-9BE7B0928838}" dt="2021-05-11T22:16:17.360" v="36"/>
          <ac:spMkLst>
            <pc:docMk/>
            <pc:sldMk cId="4063200946" sldId="271"/>
            <ac:spMk id="3" creationId="{00000000-0000-0000-0000-000000000000}"/>
          </ac:spMkLst>
        </pc:spChg>
        <pc:spChg chg="mod">
          <ac:chgData name="Nicholas Harvey" userId="6c8f5bcc-6372-430f-9774-4498d9d8aa03" providerId="ADAL" clId="{8EFC2677-6B27-48C4-918D-9BE7B0928838}" dt="2021-05-11T22:16:17.360" v="36"/>
          <ac:spMkLst>
            <pc:docMk/>
            <pc:sldMk cId="4063200946" sldId="271"/>
            <ac:spMk id="5" creationId="{00000000-0000-0000-0000-000000000000}"/>
          </ac:spMkLst>
        </pc:spChg>
        <pc:picChg chg="mod">
          <ac:chgData name="Nicholas Harvey" userId="6c8f5bcc-6372-430f-9774-4498d9d8aa03" providerId="ADAL" clId="{8EFC2677-6B27-48C4-918D-9BE7B0928838}" dt="2021-05-11T22:16:17.360" v="36"/>
          <ac:picMkLst>
            <pc:docMk/>
            <pc:sldMk cId="4063200946" sldId="271"/>
            <ac:picMk id="6146" creationId="{00000000-0000-0000-0000-000000000000}"/>
          </ac:picMkLst>
        </pc:picChg>
      </pc:sldChg>
      <pc:sldChg chg="modSp mod modNotes">
        <pc:chgData name="Nicholas Harvey" userId="6c8f5bcc-6372-430f-9774-4498d9d8aa03" providerId="ADAL" clId="{8EFC2677-6B27-48C4-918D-9BE7B0928838}" dt="2021-05-11T22:16:17.360" v="36"/>
        <pc:sldMkLst>
          <pc:docMk/>
          <pc:sldMk cId="1039711339" sldId="304"/>
        </pc:sldMkLst>
        <pc:spChg chg="mod">
          <ac:chgData name="Nicholas Harvey" userId="6c8f5bcc-6372-430f-9774-4498d9d8aa03" providerId="ADAL" clId="{8EFC2677-6B27-48C4-918D-9BE7B0928838}" dt="2021-05-11T22:16:17.360" v="36"/>
          <ac:spMkLst>
            <pc:docMk/>
            <pc:sldMk cId="1039711339" sldId="304"/>
            <ac:spMk id="2" creationId="{091B274E-D604-3240-A618-B29F15A3F9F6}"/>
          </ac:spMkLst>
        </pc:spChg>
        <pc:spChg chg="mod">
          <ac:chgData name="Nicholas Harvey" userId="6c8f5bcc-6372-430f-9774-4498d9d8aa03" providerId="ADAL" clId="{8EFC2677-6B27-48C4-918D-9BE7B0928838}" dt="2021-05-11T22:16:17.360" v="36"/>
          <ac:spMkLst>
            <pc:docMk/>
            <pc:sldMk cId="1039711339" sldId="304"/>
            <ac:spMk id="4" creationId="{2872186B-9D18-1947-AF81-A057AE538664}"/>
          </ac:spMkLst>
        </pc:spChg>
        <pc:spChg chg="mod">
          <ac:chgData name="Nicholas Harvey" userId="6c8f5bcc-6372-430f-9774-4498d9d8aa03" providerId="ADAL" clId="{8EFC2677-6B27-48C4-918D-9BE7B0928838}" dt="2021-05-11T22:16:17.360" v="36"/>
          <ac:spMkLst>
            <pc:docMk/>
            <pc:sldMk cId="1039711339" sldId="304"/>
            <ac:spMk id="6" creationId="{D98CA6AC-AF6D-ED4D-A561-6ED549640C49}"/>
          </ac:spMkLst>
        </pc:spChg>
      </pc:sldChg>
      <pc:sldMasterChg chg="modSp modSldLayout">
        <pc:chgData name="Nicholas Harvey" userId="6c8f5bcc-6372-430f-9774-4498d9d8aa03" providerId="ADAL" clId="{8EFC2677-6B27-48C4-918D-9BE7B0928838}" dt="2021-05-11T22:16:17.360" v="36"/>
        <pc:sldMasterMkLst>
          <pc:docMk/>
          <pc:sldMasterMk cId="588218700" sldId="2147483648"/>
        </pc:sldMasterMkLst>
        <pc:spChg chg="mod">
          <ac:chgData name="Nicholas Harvey" userId="6c8f5bcc-6372-430f-9774-4498d9d8aa03" providerId="ADAL" clId="{8EFC2677-6B27-48C4-918D-9BE7B0928838}" dt="2021-05-11T22:16:17.360" v="36"/>
          <ac:spMkLst>
            <pc:docMk/>
            <pc:sldMasterMk cId="588218700" sldId="2147483648"/>
            <ac:spMk id="2"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ac:spMk id="3"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ac:spMk id="4"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ac:spMk id="5"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ac:spMk id="6" creationId="{00000000-0000-0000-0000-000000000000}"/>
          </ac:spMkLst>
        </pc:spChg>
        <pc:sldLayoutChg chg="modSp">
          <pc:chgData name="Nicholas Harvey" userId="6c8f5bcc-6372-430f-9774-4498d9d8aa03" providerId="ADAL" clId="{8EFC2677-6B27-48C4-918D-9BE7B0928838}" dt="2021-05-11T22:16:17.360" v="36"/>
          <pc:sldLayoutMkLst>
            <pc:docMk/>
            <pc:sldMasterMk cId="588218700" sldId="2147483648"/>
            <pc:sldLayoutMk cId="766413378" sldId="2147483649"/>
          </pc:sldLayoutMkLst>
          <pc:spChg chg="mod">
            <ac:chgData name="Nicholas Harvey" userId="6c8f5bcc-6372-430f-9774-4498d9d8aa03" providerId="ADAL" clId="{8EFC2677-6B27-48C4-918D-9BE7B0928838}" dt="2021-05-11T22:16:17.360" v="36"/>
            <ac:spMkLst>
              <pc:docMk/>
              <pc:sldMasterMk cId="588218700" sldId="2147483648"/>
              <pc:sldLayoutMk cId="766413378" sldId="2147483649"/>
              <ac:spMk id="2"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766413378" sldId="2147483649"/>
              <ac:spMk id="3" creationId="{00000000-0000-0000-0000-000000000000}"/>
            </ac:spMkLst>
          </pc:spChg>
        </pc:sldLayoutChg>
        <pc:sldLayoutChg chg="modSp">
          <pc:chgData name="Nicholas Harvey" userId="6c8f5bcc-6372-430f-9774-4498d9d8aa03" providerId="ADAL" clId="{8EFC2677-6B27-48C4-918D-9BE7B0928838}" dt="2021-05-11T22:16:17.360" v="36"/>
          <pc:sldLayoutMkLst>
            <pc:docMk/>
            <pc:sldMasterMk cId="588218700" sldId="2147483648"/>
            <pc:sldLayoutMk cId="1063818418" sldId="2147483651"/>
          </pc:sldLayoutMkLst>
          <pc:spChg chg="mod">
            <ac:chgData name="Nicholas Harvey" userId="6c8f5bcc-6372-430f-9774-4498d9d8aa03" providerId="ADAL" clId="{8EFC2677-6B27-48C4-918D-9BE7B0928838}" dt="2021-05-11T22:16:17.360" v="36"/>
            <ac:spMkLst>
              <pc:docMk/>
              <pc:sldMasterMk cId="588218700" sldId="2147483648"/>
              <pc:sldLayoutMk cId="1063818418" sldId="2147483651"/>
              <ac:spMk id="2"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1063818418" sldId="2147483651"/>
              <ac:spMk id="3" creationId="{00000000-0000-0000-0000-000000000000}"/>
            </ac:spMkLst>
          </pc:spChg>
        </pc:sldLayoutChg>
        <pc:sldLayoutChg chg="modSp">
          <pc:chgData name="Nicholas Harvey" userId="6c8f5bcc-6372-430f-9774-4498d9d8aa03" providerId="ADAL" clId="{8EFC2677-6B27-48C4-918D-9BE7B0928838}" dt="2021-05-11T22:16:17.360" v="36"/>
          <pc:sldLayoutMkLst>
            <pc:docMk/>
            <pc:sldMasterMk cId="588218700" sldId="2147483648"/>
            <pc:sldLayoutMk cId="1066511441" sldId="2147483652"/>
          </pc:sldLayoutMkLst>
          <pc:spChg chg="mod">
            <ac:chgData name="Nicholas Harvey" userId="6c8f5bcc-6372-430f-9774-4498d9d8aa03" providerId="ADAL" clId="{8EFC2677-6B27-48C4-918D-9BE7B0928838}" dt="2021-05-11T22:16:17.360" v="36"/>
            <ac:spMkLst>
              <pc:docMk/>
              <pc:sldMasterMk cId="588218700" sldId="2147483648"/>
              <pc:sldLayoutMk cId="1066511441" sldId="2147483652"/>
              <ac:spMk id="3"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1066511441" sldId="2147483652"/>
              <ac:spMk id="4" creationId="{00000000-0000-0000-0000-000000000000}"/>
            </ac:spMkLst>
          </pc:spChg>
        </pc:sldLayoutChg>
        <pc:sldLayoutChg chg="modSp">
          <pc:chgData name="Nicholas Harvey" userId="6c8f5bcc-6372-430f-9774-4498d9d8aa03" providerId="ADAL" clId="{8EFC2677-6B27-48C4-918D-9BE7B0928838}" dt="2021-05-11T22:16:17.360" v="36"/>
          <pc:sldLayoutMkLst>
            <pc:docMk/>
            <pc:sldMasterMk cId="588218700" sldId="2147483648"/>
            <pc:sldLayoutMk cId="3532534382" sldId="2147483653"/>
          </pc:sldLayoutMkLst>
          <pc:spChg chg="mod">
            <ac:chgData name="Nicholas Harvey" userId="6c8f5bcc-6372-430f-9774-4498d9d8aa03" providerId="ADAL" clId="{8EFC2677-6B27-48C4-918D-9BE7B0928838}" dt="2021-05-11T22:16:17.360" v="36"/>
            <ac:spMkLst>
              <pc:docMk/>
              <pc:sldMasterMk cId="588218700" sldId="2147483648"/>
              <pc:sldLayoutMk cId="3532534382" sldId="2147483653"/>
              <ac:spMk id="3"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3532534382" sldId="2147483653"/>
              <ac:spMk id="4"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3532534382" sldId="2147483653"/>
              <ac:spMk id="5"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3532534382" sldId="2147483653"/>
              <ac:spMk id="6" creationId="{00000000-0000-0000-0000-000000000000}"/>
            </ac:spMkLst>
          </pc:spChg>
        </pc:sldLayoutChg>
        <pc:sldLayoutChg chg="modSp">
          <pc:chgData name="Nicholas Harvey" userId="6c8f5bcc-6372-430f-9774-4498d9d8aa03" providerId="ADAL" clId="{8EFC2677-6B27-48C4-918D-9BE7B0928838}" dt="2021-05-11T22:16:17.360" v="36"/>
          <pc:sldLayoutMkLst>
            <pc:docMk/>
            <pc:sldMasterMk cId="588218700" sldId="2147483648"/>
            <pc:sldLayoutMk cId="18235003" sldId="2147483656"/>
          </pc:sldLayoutMkLst>
          <pc:spChg chg="mod">
            <ac:chgData name="Nicholas Harvey" userId="6c8f5bcc-6372-430f-9774-4498d9d8aa03" providerId="ADAL" clId="{8EFC2677-6B27-48C4-918D-9BE7B0928838}" dt="2021-05-11T22:16:17.360" v="36"/>
            <ac:spMkLst>
              <pc:docMk/>
              <pc:sldMasterMk cId="588218700" sldId="2147483648"/>
              <pc:sldLayoutMk cId="18235003" sldId="2147483656"/>
              <ac:spMk id="2"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18235003" sldId="2147483656"/>
              <ac:spMk id="3"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18235003" sldId="2147483656"/>
              <ac:spMk id="4" creationId="{00000000-0000-0000-0000-000000000000}"/>
            </ac:spMkLst>
          </pc:spChg>
        </pc:sldLayoutChg>
        <pc:sldLayoutChg chg="modSp">
          <pc:chgData name="Nicholas Harvey" userId="6c8f5bcc-6372-430f-9774-4498d9d8aa03" providerId="ADAL" clId="{8EFC2677-6B27-48C4-918D-9BE7B0928838}" dt="2021-05-11T22:16:17.360" v="36"/>
          <pc:sldLayoutMkLst>
            <pc:docMk/>
            <pc:sldMasterMk cId="588218700" sldId="2147483648"/>
            <pc:sldLayoutMk cId="1400401850" sldId="2147483657"/>
          </pc:sldLayoutMkLst>
          <pc:spChg chg="mod">
            <ac:chgData name="Nicholas Harvey" userId="6c8f5bcc-6372-430f-9774-4498d9d8aa03" providerId="ADAL" clId="{8EFC2677-6B27-48C4-918D-9BE7B0928838}" dt="2021-05-11T22:16:17.360" v="36"/>
            <ac:spMkLst>
              <pc:docMk/>
              <pc:sldMasterMk cId="588218700" sldId="2147483648"/>
              <pc:sldLayoutMk cId="1400401850" sldId="2147483657"/>
              <ac:spMk id="2"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1400401850" sldId="2147483657"/>
              <ac:spMk id="3"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1400401850" sldId="2147483657"/>
              <ac:spMk id="4" creationId="{00000000-0000-0000-0000-000000000000}"/>
            </ac:spMkLst>
          </pc:spChg>
        </pc:sldLayoutChg>
        <pc:sldLayoutChg chg="modSp">
          <pc:chgData name="Nicholas Harvey" userId="6c8f5bcc-6372-430f-9774-4498d9d8aa03" providerId="ADAL" clId="{8EFC2677-6B27-48C4-918D-9BE7B0928838}" dt="2021-05-11T22:16:17.360" v="36"/>
          <pc:sldLayoutMkLst>
            <pc:docMk/>
            <pc:sldMasterMk cId="588218700" sldId="2147483648"/>
            <pc:sldLayoutMk cId="2994606493" sldId="2147483659"/>
          </pc:sldLayoutMkLst>
          <pc:spChg chg="mod">
            <ac:chgData name="Nicholas Harvey" userId="6c8f5bcc-6372-430f-9774-4498d9d8aa03" providerId="ADAL" clId="{8EFC2677-6B27-48C4-918D-9BE7B0928838}" dt="2021-05-11T22:16:17.360" v="36"/>
            <ac:spMkLst>
              <pc:docMk/>
              <pc:sldMasterMk cId="588218700" sldId="2147483648"/>
              <pc:sldLayoutMk cId="2994606493" sldId="2147483659"/>
              <ac:spMk id="2" creationId="{00000000-0000-0000-0000-000000000000}"/>
            </ac:spMkLst>
          </pc:spChg>
          <pc:spChg chg="mod">
            <ac:chgData name="Nicholas Harvey" userId="6c8f5bcc-6372-430f-9774-4498d9d8aa03" providerId="ADAL" clId="{8EFC2677-6B27-48C4-918D-9BE7B0928838}" dt="2021-05-11T22:16:17.360" v="36"/>
            <ac:spMkLst>
              <pc:docMk/>
              <pc:sldMasterMk cId="588218700" sldId="2147483648"/>
              <pc:sldLayoutMk cId="2994606493" sldId="2147483659"/>
              <ac:spMk id="3" creationId="{00000000-0000-0000-0000-000000000000}"/>
            </ac:spMkLst>
          </pc:spChg>
        </pc:sldLayoutChg>
      </pc:sldMasterChg>
      <pc:sldMasterChg chg="modSp modSldLayout">
        <pc:chgData name="Nicholas Harvey" userId="6c8f5bcc-6372-430f-9774-4498d9d8aa03" providerId="ADAL" clId="{8EFC2677-6B27-48C4-918D-9BE7B0928838}" dt="2021-05-11T22:16:17.360" v="36"/>
        <pc:sldMasterMkLst>
          <pc:docMk/>
          <pc:sldMasterMk cId="3015179903" sldId="2147483660"/>
        </pc:sldMasterMkLst>
        <pc:spChg chg="mod">
          <ac:chgData name="Nicholas Harvey" userId="6c8f5bcc-6372-430f-9774-4498d9d8aa03" providerId="ADAL" clId="{8EFC2677-6B27-48C4-918D-9BE7B0928838}" dt="2021-05-11T22:16:17.360" v="36"/>
          <ac:spMkLst>
            <pc:docMk/>
            <pc:sldMasterMk cId="3015179903" sldId="2147483660"/>
            <ac:spMk id="10" creationId="{4C279D9C-41B5-407B-BB25-D4AD402308AC}"/>
          </ac:spMkLst>
        </pc:spChg>
        <pc:spChg chg="mod">
          <ac:chgData name="Nicholas Harvey" userId="6c8f5bcc-6372-430f-9774-4498d9d8aa03" providerId="ADAL" clId="{8EFC2677-6B27-48C4-918D-9BE7B0928838}" dt="2021-05-11T22:16:17.360" v="36"/>
          <ac:spMkLst>
            <pc:docMk/>
            <pc:sldMasterMk cId="3015179903" sldId="2147483660"/>
            <ac:spMk id="12" creationId="{D3932AFB-98BB-47E6-A66A-42A8B2216A6E}"/>
          </ac:spMkLst>
        </pc:spChg>
        <pc:spChg chg="mod">
          <ac:chgData name="Nicholas Harvey" userId="6c8f5bcc-6372-430f-9774-4498d9d8aa03" providerId="ADAL" clId="{8EFC2677-6B27-48C4-918D-9BE7B0928838}" dt="2021-05-11T22:16:17.360" v="36"/>
          <ac:spMkLst>
            <pc:docMk/>
            <pc:sldMasterMk cId="3015179903" sldId="2147483660"/>
            <ac:spMk id="16" creationId="{9D980B62-A8DC-41B1-BFA4-DF6E668D2134}"/>
          </ac:spMkLst>
        </pc:spChg>
        <pc:spChg chg="mod">
          <ac:chgData name="Nicholas Harvey" userId="6c8f5bcc-6372-430f-9774-4498d9d8aa03" providerId="ADAL" clId="{8EFC2677-6B27-48C4-918D-9BE7B0928838}" dt="2021-05-11T22:16:17.360" v="36"/>
          <ac:spMkLst>
            <pc:docMk/>
            <pc:sldMasterMk cId="3015179903" sldId="2147483660"/>
            <ac:spMk id="20" creationId="{EDADA9AC-09FD-7C48-9CDC-8BC3FBDEF118}"/>
          </ac:spMkLst>
        </pc:spChg>
        <pc:picChg chg="mod">
          <ac:chgData name="Nicholas Harvey" userId="6c8f5bcc-6372-430f-9774-4498d9d8aa03" providerId="ADAL" clId="{8EFC2677-6B27-48C4-918D-9BE7B0928838}" dt="2021-05-11T22:16:17.360" v="36"/>
          <ac:picMkLst>
            <pc:docMk/>
            <pc:sldMasterMk cId="3015179903" sldId="2147483660"/>
            <ac:picMk id="3" creationId="{1EF659DC-9D8F-B740-94AA-02A6A02D1E51}"/>
          </ac:picMkLst>
        </pc:picChg>
        <pc:picChg chg="mod">
          <ac:chgData name="Nicholas Harvey" userId="6c8f5bcc-6372-430f-9774-4498d9d8aa03" providerId="ADAL" clId="{8EFC2677-6B27-48C4-918D-9BE7B0928838}" dt="2021-05-11T22:16:17.360" v="36"/>
          <ac:picMkLst>
            <pc:docMk/>
            <pc:sldMasterMk cId="3015179903" sldId="2147483660"/>
            <ac:picMk id="13" creationId="{53C559C2-8C6E-45A5-9148-D5B12B0EEC22}"/>
          </ac:picMkLst>
        </pc:picChg>
        <pc:picChg chg="mod">
          <ac:chgData name="Nicholas Harvey" userId="6c8f5bcc-6372-430f-9774-4498d9d8aa03" providerId="ADAL" clId="{8EFC2677-6B27-48C4-918D-9BE7B0928838}" dt="2021-05-11T22:16:17.360" v="36"/>
          <ac:picMkLst>
            <pc:docMk/>
            <pc:sldMasterMk cId="3015179903" sldId="2147483660"/>
            <ac:picMk id="21" creationId="{AF325590-A6D4-9741-870B-736FC1574C76}"/>
          </ac:picMkLst>
        </pc:picChg>
        <pc:sldLayoutChg chg="modSp">
          <pc:chgData name="Nicholas Harvey" userId="6c8f5bcc-6372-430f-9774-4498d9d8aa03" providerId="ADAL" clId="{8EFC2677-6B27-48C4-918D-9BE7B0928838}" dt="2021-05-11T22:16:17.360" v="36"/>
          <pc:sldLayoutMkLst>
            <pc:docMk/>
            <pc:sldMasterMk cId="3015179903" sldId="2147483660"/>
            <pc:sldLayoutMk cId="1866536801" sldId="2147483661"/>
          </pc:sldLayoutMkLst>
          <pc:spChg chg="mod">
            <ac:chgData name="Nicholas Harvey" userId="6c8f5bcc-6372-430f-9774-4498d9d8aa03" providerId="ADAL" clId="{8EFC2677-6B27-48C4-918D-9BE7B0928838}" dt="2021-05-11T22:16:17.360" v="36"/>
            <ac:spMkLst>
              <pc:docMk/>
              <pc:sldMasterMk cId="3015179903" sldId="2147483660"/>
              <pc:sldLayoutMk cId="1866536801" sldId="2147483661"/>
              <ac:spMk id="3" creationId="{FD07A26B-FB91-4268-AE80-63214307C03F}"/>
            </ac:spMkLst>
          </pc:spChg>
          <pc:spChg chg="mod">
            <ac:chgData name="Nicholas Harvey" userId="6c8f5bcc-6372-430f-9774-4498d9d8aa03" providerId="ADAL" clId="{8EFC2677-6B27-48C4-918D-9BE7B0928838}" dt="2021-05-11T22:16:17.360" v="36"/>
            <ac:spMkLst>
              <pc:docMk/>
              <pc:sldMasterMk cId="3015179903" sldId="2147483660"/>
              <pc:sldLayoutMk cId="1866536801" sldId="2147483661"/>
              <ac:spMk id="4" creationId="{BF84B4DE-83A6-4726-9008-0C7F75D02D1F}"/>
            </ac:spMkLst>
          </pc:spChg>
          <pc:picChg chg="mod">
            <ac:chgData name="Nicholas Harvey" userId="6c8f5bcc-6372-430f-9774-4498d9d8aa03" providerId="ADAL" clId="{8EFC2677-6B27-48C4-918D-9BE7B0928838}" dt="2021-05-11T22:16:17.360" v="36"/>
            <ac:picMkLst>
              <pc:docMk/>
              <pc:sldMasterMk cId="3015179903" sldId="2147483660"/>
              <pc:sldLayoutMk cId="1866536801" sldId="2147483661"/>
              <ac:picMk id="6" creationId="{F645E500-E4D1-47B6-8A49-38CF5EF7DA96}"/>
            </ac:picMkLst>
          </pc:picChg>
          <pc:picChg chg="mod">
            <ac:chgData name="Nicholas Harvey" userId="6c8f5bcc-6372-430f-9774-4498d9d8aa03" providerId="ADAL" clId="{8EFC2677-6B27-48C4-918D-9BE7B0928838}" dt="2021-05-11T22:16:17.360" v="36"/>
            <ac:picMkLst>
              <pc:docMk/>
              <pc:sldMasterMk cId="3015179903" sldId="2147483660"/>
              <pc:sldLayoutMk cId="1866536801" sldId="2147483661"/>
              <ac:picMk id="19" creationId="{00000000-0000-0000-0000-000000000000}"/>
            </ac:picMkLst>
          </pc:picChg>
        </pc:sldLayoutChg>
        <pc:sldLayoutChg chg="modSp">
          <pc:chgData name="Nicholas Harvey" userId="6c8f5bcc-6372-430f-9774-4498d9d8aa03" providerId="ADAL" clId="{8EFC2677-6B27-48C4-918D-9BE7B0928838}" dt="2021-05-11T22:16:17.360" v="36"/>
          <pc:sldLayoutMkLst>
            <pc:docMk/>
            <pc:sldMasterMk cId="3015179903" sldId="2147483660"/>
            <pc:sldLayoutMk cId="2109296897" sldId="2147483662"/>
          </pc:sldLayoutMkLst>
          <pc:spChg chg="mod">
            <ac:chgData name="Nicholas Harvey" userId="6c8f5bcc-6372-430f-9774-4498d9d8aa03" providerId="ADAL" clId="{8EFC2677-6B27-48C4-918D-9BE7B0928838}" dt="2021-05-11T22:16:17.360" v="36"/>
            <ac:spMkLst>
              <pc:docMk/>
              <pc:sldMasterMk cId="3015179903" sldId="2147483660"/>
              <pc:sldLayoutMk cId="2109296897" sldId="2147483662"/>
              <ac:spMk id="4" creationId="{00000000-0000-0000-0000-000000000000}"/>
            </ac:spMkLst>
          </pc:spChg>
          <pc:spChg chg="mod">
            <ac:chgData name="Nicholas Harvey" userId="6c8f5bcc-6372-430f-9774-4498d9d8aa03" providerId="ADAL" clId="{8EFC2677-6B27-48C4-918D-9BE7B0928838}" dt="2021-05-11T22:16:17.360" v="36"/>
            <ac:spMkLst>
              <pc:docMk/>
              <pc:sldMasterMk cId="3015179903" sldId="2147483660"/>
              <pc:sldLayoutMk cId="2109296897" sldId="2147483662"/>
              <ac:spMk id="6" creationId="{00000000-0000-0000-0000-000000000000}"/>
            </ac:spMkLst>
          </pc:spChg>
        </pc:sldLayoutChg>
        <pc:sldLayoutChg chg="modSp">
          <pc:chgData name="Nicholas Harvey" userId="6c8f5bcc-6372-430f-9774-4498d9d8aa03" providerId="ADAL" clId="{8EFC2677-6B27-48C4-918D-9BE7B0928838}" dt="2021-05-11T22:16:17.360" v="36"/>
          <pc:sldLayoutMkLst>
            <pc:docMk/>
            <pc:sldMasterMk cId="3015179903" sldId="2147483660"/>
            <pc:sldLayoutMk cId="2331935486" sldId="2147483663"/>
          </pc:sldLayoutMkLst>
          <pc:spChg chg="mod">
            <ac:chgData name="Nicholas Harvey" userId="6c8f5bcc-6372-430f-9774-4498d9d8aa03" providerId="ADAL" clId="{8EFC2677-6B27-48C4-918D-9BE7B0928838}" dt="2021-05-11T22:16:17.360" v="36"/>
            <ac:spMkLst>
              <pc:docMk/>
              <pc:sldMasterMk cId="3015179903" sldId="2147483660"/>
              <pc:sldLayoutMk cId="2331935486" sldId="2147483663"/>
              <ac:spMk id="3" creationId="{00000000-0000-0000-0000-000000000000}"/>
            </ac:spMkLst>
          </pc:spChg>
          <pc:spChg chg="mod">
            <ac:chgData name="Nicholas Harvey" userId="6c8f5bcc-6372-430f-9774-4498d9d8aa03" providerId="ADAL" clId="{8EFC2677-6B27-48C4-918D-9BE7B0928838}" dt="2021-05-11T22:16:17.360" v="36"/>
            <ac:spMkLst>
              <pc:docMk/>
              <pc:sldMasterMk cId="3015179903" sldId="2147483660"/>
              <pc:sldLayoutMk cId="2331935486" sldId="2147483663"/>
              <ac:spMk id="6" creationId="{7EEEF48D-AAD9-49BB-8D9F-21813F6D70FC}"/>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4F1596-1F01-4CE9-A956-A9C2A05F1041}" type="datetimeFigureOut">
              <a:rPr lang="en-GB" smtClean="0"/>
              <a:t>11/05/2021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71C6E7-C9E7-4CF9-AEF9-D80E5476709F}" type="slidenum">
              <a:rPr lang="en-GB" smtClean="0"/>
              <a:t>‹#›</a:t>
            </a:fld>
            <a:endParaRPr lang="en-GB"/>
          </a:p>
        </p:txBody>
      </p:sp>
    </p:spTree>
    <p:extLst>
      <p:ext uri="{BB962C8B-B14F-4D97-AF65-F5344CB8AC3E}">
        <p14:creationId xmlns:p14="http://schemas.microsoft.com/office/powerpoint/2010/main" val="686244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FFD6383-49E7-4B93-B6F3-BBF1DC21869C}" type="datetimeFigureOut">
              <a:rPr lang="en-GB" smtClean="0"/>
              <a:t>11/05/2021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766413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FFD6383-49E7-4B93-B6F3-BBF1DC21869C}" type="datetimeFigureOut">
              <a:rPr lang="en-GB" smtClean="0"/>
              <a:t>11/05/2021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3813028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FFD6383-49E7-4B93-B6F3-BBF1DC21869C}" type="datetimeFigureOut">
              <a:rPr lang="en-GB" smtClean="0"/>
              <a:t>11/05/2021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2994606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27649" y="258878"/>
            <a:ext cx="1213083"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3"/>
            <a:ext cx="12192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838020" y="364883"/>
            <a:ext cx="10515963"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53255" y="210365"/>
            <a:ext cx="1287479" cy="544365"/>
          </a:xfrm>
          <a:prstGeom prst="rect">
            <a:avLst/>
          </a:prstGeom>
        </p:spPr>
      </p:pic>
    </p:spTree>
    <p:extLst>
      <p:ext uri="{BB962C8B-B14F-4D97-AF65-F5344CB8AC3E}">
        <p14:creationId xmlns:p14="http://schemas.microsoft.com/office/powerpoint/2010/main" val="1866536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12192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497006" y="2081217"/>
            <a:ext cx="1119295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109296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505073" y="6277315"/>
            <a:ext cx="644975"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4758520" y="5188888"/>
            <a:ext cx="6456851"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2331935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FFD6383-49E7-4B93-B6F3-BBF1DC21869C}" type="datetimeFigureOut">
              <a:rPr lang="en-GB" smtClean="0"/>
              <a:t>11/05/2021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405086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FD6383-49E7-4B93-B6F3-BBF1DC21869C}" type="datetimeFigureOut">
              <a:rPr lang="en-GB" smtClean="0"/>
              <a:t>11/05/2021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1063818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FFD6383-49E7-4B93-B6F3-BBF1DC21869C}" type="datetimeFigureOut">
              <a:rPr lang="en-GB" smtClean="0"/>
              <a:t>11/05/2021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1066511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FFD6383-49E7-4B93-B6F3-BBF1DC21869C}" type="datetimeFigureOut">
              <a:rPr lang="en-GB" smtClean="0"/>
              <a:t>11/05/2021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3532534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FFD6383-49E7-4B93-B6F3-BBF1DC21869C}" type="datetimeFigureOut">
              <a:rPr lang="en-GB" smtClean="0"/>
              <a:t>11/05/2021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2158235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D6383-49E7-4B93-B6F3-BBF1DC21869C}" type="datetimeFigureOut">
              <a:rPr lang="en-GB" smtClean="0"/>
              <a:t>11/05/2021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4270409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FD6383-49E7-4B93-B6F3-BBF1DC21869C}" type="datetimeFigureOut">
              <a:rPr lang="en-GB" smtClean="0"/>
              <a:t>11/05/2021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1823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FD6383-49E7-4B93-B6F3-BBF1DC21869C}" type="datetimeFigureOut">
              <a:rPr lang="en-GB" smtClean="0"/>
              <a:t>11/05/2021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48D978-1D0F-41F9-978B-FB5D2EC387E8}" type="slidenum">
              <a:rPr lang="en-GB" smtClean="0"/>
              <a:t>‹#›</a:t>
            </a:fld>
            <a:endParaRPr lang="en-GB"/>
          </a:p>
        </p:txBody>
      </p:sp>
    </p:spTree>
    <p:extLst>
      <p:ext uri="{BB962C8B-B14F-4D97-AF65-F5344CB8AC3E}">
        <p14:creationId xmlns:p14="http://schemas.microsoft.com/office/powerpoint/2010/main" val="1400401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FD6383-49E7-4B93-B6F3-BBF1DC21869C}" type="datetimeFigureOut">
              <a:rPr lang="en-GB" smtClean="0"/>
              <a:t>11/05/2021</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8D978-1D0F-41F9-978B-FB5D2EC387E8}" type="slidenum">
              <a:rPr lang="en-GB" smtClean="0"/>
              <a:t>‹#›</a:t>
            </a:fld>
            <a:endParaRPr lang="en-GB"/>
          </a:p>
        </p:txBody>
      </p:sp>
    </p:spTree>
    <p:extLst>
      <p:ext uri="{BB962C8B-B14F-4D97-AF65-F5344CB8AC3E}">
        <p14:creationId xmlns:p14="http://schemas.microsoft.com/office/powerpoint/2010/main" val="588218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12192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2562994" y="-396098"/>
            <a:ext cx="7025655"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7396527" y="667260"/>
            <a:ext cx="4731308"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80109" y="-232871"/>
            <a:ext cx="3940469"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4934949" y="4292119"/>
            <a:ext cx="6209535"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4899511" y="591449"/>
            <a:ext cx="2290739"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3012318" y="5861230"/>
            <a:ext cx="9115515" cy="922555"/>
          </a:xfrm>
          <a:prstGeom prst="rect">
            <a:avLst/>
          </a:prstGeom>
        </p:spPr>
      </p:pic>
    </p:spTree>
    <p:extLst>
      <p:ext uri="{BB962C8B-B14F-4D97-AF65-F5344CB8AC3E}">
        <p14:creationId xmlns:p14="http://schemas.microsoft.com/office/powerpoint/2010/main" val="3015179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5274515" y="3836013"/>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Dr Ellen Fry</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5174954" y="2325691"/>
            <a:ext cx="6579943" cy="548051"/>
          </a:xfrm>
          <a:prstGeom prst="rect">
            <a:avLst/>
          </a:prstGeom>
        </p:spPr>
        <p:txBody>
          <a:bodyPr/>
          <a:lstStyle/>
          <a:p>
            <a:pPr>
              <a:lnSpc>
                <a:spcPct val="100000"/>
              </a:lnSpc>
            </a:pPr>
            <a:r>
              <a:rPr lang="en-US" sz="4000" dirty="0">
                <a:solidFill>
                  <a:schemeClr val="bg1"/>
                </a:solidFill>
              </a:rPr>
              <a:t>Descriptive statistics</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5174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47528" y="1700809"/>
            <a:ext cx="8496944" cy="4401205"/>
          </a:xfrm>
          <a:prstGeom prst="rect">
            <a:avLst/>
          </a:prstGeom>
        </p:spPr>
        <p:txBody>
          <a:bodyPr wrap="square">
            <a:spAutoFit/>
          </a:bodyPr>
          <a:lstStyle/>
          <a:p>
            <a:r>
              <a:rPr lang="en-GB" sz="2800" u="sng" dirty="0"/>
              <a:t>Median</a:t>
            </a:r>
            <a:r>
              <a:rPr lang="en-GB" sz="2800" dirty="0"/>
              <a:t> – the middle of all values when placed in rank order:</a:t>
            </a:r>
          </a:p>
          <a:p>
            <a:r>
              <a:rPr lang="en-GB" sz="2800" dirty="0"/>
              <a:t>11, 12, 20, 27, 35, 36, 36, 41, 42, </a:t>
            </a:r>
            <a:r>
              <a:rPr lang="en-GB" sz="2800" b="1" dirty="0"/>
              <a:t>46, 46</a:t>
            </a:r>
            <a:r>
              <a:rPr lang="en-GB" sz="2800" dirty="0"/>
              <a:t>, 48, 49, 59, 61, 62, 63, 67, 72, 79</a:t>
            </a:r>
          </a:p>
          <a:p>
            <a:r>
              <a:rPr lang="en-GB" sz="2800" dirty="0"/>
              <a:t>Values 10 and 11 are both 46 so the median is 46.</a:t>
            </a:r>
          </a:p>
          <a:p>
            <a:endParaRPr lang="en-GB" sz="2800" dirty="0"/>
          </a:p>
          <a:p>
            <a:endParaRPr lang="en-GB" sz="2800" dirty="0"/>
          </a:p>
          <a:p>
            <a:r>
              <a:rPr lang="en-GB" sz="2800" u="sng" dirty="0"/>
              <a:t>Mode</a:t>
            </a:r>
            <a:r>
              <a:rPr lang="en-GB" sz="2800" dirty="0"/>
              <a:t> – most frequently occurring scores. Here we have 36 and 46 which both occur twice. The data are therefore bimodal</a:t>
            </a:r>
            <a:r>
              <a:rPr lang="en-GB" sz="2400" dirty="0"/>
              <a:t>.</a:t>
            </a:r>
          </a:p>
        </p:txBody>
      </p:sp>
      <p:sp>
        <p:nvSpPr>
          <p:cNvPr id="5" name="Title 1"/>
          <p:cNvSpPr txBox="1">
            <a:spLocks/>
          </p:cNvSpPr>
          <p:nvPr/>
        </p:nvSpPr>
        <p:spPr>
          <a:xfrm>
            <a:off x="1981200" y="332656"/>
            <a:ext cx="8229600" cy="8640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4000" dirty="0"/>
              <a:t>2. Central tendency</a:t>
            </a:r>
          </a:p>
        </p:txBody>
      </p:sp>
    </p:spTree>
    <p:extLst>
      <p:ext uri="{BB962C8B-B14F-4D97-AF65-F5344CB8AC3E}">
        <p14:creationId xmlns:p14="http://schemas.microsoft.com/office/powerpoint/2010/main" val="1272759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5373216"/>
            <a:ext cx="8229600" cy="1368152"/>
          </a:xfrm>
        </p:spPr>
        <p:txBody>
          <a:bodyPr>
            <a:normAutofit/>
          </a:bodyPr>
          <a:lstStyle/>
          <a:p>
            <a:pPr marL="0" indent="0">
              <a:buNone/>
            </a:pPr>
            <a:r>
              <a:rPr lang="en-GB" sz="2400" dirty="0"/>
              <a:t>Histogram of distribution of values.</a:t>
            </a:r>
          </a:p>
          <a:p>
            <a:pPr marL="0" indent="0">
              <a:buNone/>
            </a:pPr>
            <a:r>
              <a:rPr lang="en-GB" sz="2400" dirty="0"/>
              <a:t>Displays </a:t>
            </a:r>
            <a:r>
              <a:rPr lang="en-GB" sz="2400"/>
              <a:t>central tendency, </a:t>
            </a:r>
            <a:r>
              <a:rPr lang="en-GB" sz="2400" dirty="0"/>
              <a:t>or a ‘normal distribution’ (Gaussian distribution).</a:t>
            </a:r>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5998" r="8393" b="9615"/>
          <a:stretch/>
        </p:blipFill>
        <p:spPr bwMode="auto">
          <a:xfrm>
            <a:off x="2881894" y="188640"/>
            <a:ext cx="6382459" cy="4824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735961" y="4828510"/>
            <a:ext cx="2069797" cy="369332"/>
          </a:xfrm>
          <a:prstGeom prst="rect">
            <a:avLst/>
          </a:prstGeom>
          <a:noFill/>
        </p:spPr>
        <p:txBody>
          <a:bodyPr wrap="none" rtlCol="0">
            <a:spAutoFit/>
          </a:bodyPr>
          <a:lstStyle/>
          <a:p>
            <a:r>
              <a:rPr lang="en-GB" dirty="0"/>
              <a:t>Categories of data</a:t>
            </a:r>
          </a:p>
        </p:txBody>
      </p:sp>
    </p:spTree>
    <p:extLst>
      <p:ext uri="{BB962C8B-B14F-4D97-AF65-F5344CB8AC3E}">
        <p14:creationId xmlns:p14="http://schemas.microsoft.com/office/powerpoint/2010/main" val="1783704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9392"/>
            <a:ext cx="8229600" cy="1143000"/>
          </a:xfrm>
        </p:spPr>
        <p:txBody>
          <a:bodyPr>
            <a:normAutofit/>
          </a:bodyPr>
          <a:lstStyle/>
          <a:p>
            <a:r>
              <a:rPr lang="en-GB" sz="3600" dirty="0"/>
              <a:t>3. Dispersion</a:t>
            </a:r>
          </a:p>
        </p:txBody>
      </p:sp>
      <p:sp>
        <p:nvSpPr>
          <p:cNvPr id="3" name="Content Placeholder 2"/>
          <p:cNvSpPr>
            <a:spLocks noGrp="1"/>
          </p:cNvSpPr>
          <p:nvPr>
            <p:ph idx="1"/>
          </p:nvPr>
        </p:nvSpPr>
        <p:spPr>
          <a:xfrm>
            <a:off x="1981200" y="908721"/>
            <a:ext cx="8229600" cy="4525963"/>
          </a:xfrm>
        </p:spPr>
        <p:txBody>
          <a:bodyPr>
            <a:normAutofit/>
          </a:bodyPr>
          <a:lstStyle/>
          <a:p>
            <a:pPr marL="0" indent="0">
              <a:buNone/>
            </a:pPr>
            <a:r>
              <a:rPr lang="en-GB" sz="2400" dirty="0"/>
              <a:t>The spread of values around the central tendency.</a:t>
            </a:r>
          </a:p>
          <a:p>
            <a:pPr marL="0" indent="0">
              <a:buNone/>
            </a:pPr>
            <a:endParaRPr lang="en-GB" sz="2400" dirty="0"/>
          </a:p>
          <a:p>
            <a:pPr marL="0" indent="0">
              <a:buNone/>
            </a:pPr>
            <a:r>
              <a:rPr lang="en-GB" sz="2400" dirty="0"/>
              <a:t>Range:</a:t>
            </a:r>
          </a:p>
          <a:p>
            <a:pPr marL="0" indent="0">
              <a:buNone/>
            </a:pPr>
            <a:r>
              <a:rPr lang="en-GB" sz="2400" dirty="0"/>
              <a:t>highest value – lowest value. In our data: 79-11=68</a:t>
            </a:r>
          </a:p>
          <a:p>
            <a:pPr marL="0" indent="0">
              <a:buNone/>
            </a:pPr>
            <a:endParaRPr lang="en-GB" sz="2400" dirty="0"/>
          </a:p>
          <a:p>
            <a:pPr marL="0" indent="0">
              <a:buNone/>
            </a:pPr>
            <a:r>
              <a:rPr lang="en-GB" sz="2400" dirty="0"/>
              <a:t>Standard deviation of the mean:</a:t>
            </a:r>
          </a:p>
          <a:p>
            <a:pPr marL="0" indent="0">
              <a:buNone/>
            </a:pPr>
            <a:r>
              <a:rPr lang="en-GB" sz="2400" dirty="0"/>
              <a:t>more accurate and detailed than the range. Less likely to be influenced by an outlier.</a:t>
            </a:r>
          </a:p>
          <a:p>
            <a:pPr marL="0" indent="0">
              <a:buNone/>
            </a:pPr>
            <a:endParaRPr lang="en-GB" sz="2400" dirty="0"/>
          </a:p>
          <a:p>
            <a:pPr marL="0" indent="0">
              <a:buNone/>
            </a:pPr>
            <a:endParaRPr lang="en-GB" sz="2400" dirty="0"/>
          </a:p>
        </p:txBody>
      </p:sp>
      <mc:AlternateContent xmlns:mc="http://schemas.openxmlformats.org/markup-compatibility/2006">
        <mc:Choice xmlns:a14="http://schemas.microsoft.com/office/drawing/2010/main" Requires="a14">
          <p:sp>
            <p:nvSpPr>
              <p:cNvPr id="4" name="TextBox 3"/>
              <p:cNvSpPr txBox="1"/>
              <p:nvPr/>
            </p:nvSpPr>
            <p:spPr>
              <a:xfrm>
                <a:off x="2132316" y="5589241"/>
                <a:ext cx="1932837" cy="9106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a:latin typeface="Cambria Math"/>
                          <a:ea typeface="Cambria Math"/>
                        </a:rPr>
                        <m:t>𝛿</m:t>
                      </m:r>
                      <m:r>
                        <a:rPr lang="en-GB">
                          <a:latin typeface="Cambria Math"/>
                          <a:ea typeface="Cambria Math"/>
                        </a:rPr>
                        <m:t>=</m:t>
                      </m:r>
                      <m:rad>
                        <m:radPr>
                          <m:degHide m:val="on"/>
                          <m:ctrlPr>
                            <a:rPr lang="en-GB" i="1">
                              <a:latin typeface="Cambria Math" panose="02040503050406030204" pitchFamily="18" charset="0"/>
                              <a:ea typeface="Cambria Math"/>
                            </a:rPr>
                          </m:ctrlPr>
                        </m:radPr>
                        <m:deg/>
                        <m:e>
                          <m:f>
                            <m:fPr>
                              <m:ctrlPr>
                                <a:rPr lang="en-GB" i="1">
                                  <a:latin typeface="Cambria Math" panose="02040503050406030204" pitchFamily="18" charset="0"/>
                                  <a:ea typeface="Cambria Math"/>
                                </a:rPr>
                              </m:ctrlPr>
                            </m:fPr>
                            <m:num>
                              <m:nary>
                                <m:naryPr>
                                  <m:chr m:val="∑"/>
                                  <m:subHide m:val="on"/>
                                  <m:supHide m:val="on"/>
                                  <m:ctrlPr>
                                    <a:rPr lang="en-GB" i="1">
                                      <a:latin typeface="Cambria Math" panose="02040503050406030204" pitchFamily="18" charset="0"/>
                                      <a:ea typeface="Cambria Math"/>
                                    </a:rPr>
                                  </m:ctrlPr>
                                </m:naryPr>
                                <m:sub/>
                                <m:sup/>
                                <m:e>
                                  <m:d>
                                    <m:dPr>
                                      <m:ctrlPr>
                                        <a:rPr lang="en-GB" i="1">
                                          <a:latin typeface="Cambria Math" panose="02040503050406030204" pitchFamily="18" charset="0"/>
                                          <a:ea typeface="Cambria Math"/>
                                        </a:rPr>
                                      </m:ctrlPr>
                                    </m:dPr>
                                    <m:e>
                                      <m:r>
                                        <a:rPr lang="en-GB" i="1">
                                          <a:latin typeface="Cambria Math"/>
                                          <a:ea typeface="Cambria Math"/>
                                        </a:rPr>
                                        <m:t>𝑥</m:t>
                                      </m:r>
                                      <m:r>
                                        <a:rPr lang="en-GB" i="1">
                                          <a:latin typeface="Cambria Math"/>
                                          <a:ea typeface="Cambria Math"/>
                                        </a:rPr>
                                        <m:t>−</m:t>
                                      </m:r>
                                      <m:r>
                                        <a:rPr lang="en-GB" i="1">
                                          <a:latin typeface="Cambria Math"/>
                                          <a:ea typeface="Cambria Math"/>
                                        </a:rPr>
                                        <m:t>𝜇</m:t>
                                      </m:r>
                                    </m:e>
                                  </m:d>
                                  <m:r>
                                    <a:rPr lang="en-GB" i="1" baseline="30000">
                                      <a:latin typeface="Cambria Math"/>
                                      <a:ea typeface="Cambria Math"/>
                                    </a:rPr>
                                    <m:t>2</m:t>
                                  </m:r>
                                  <m:r>
                                    <a:rPr lang="en-GB" i="1">
                                      <a:latin typeface="Cambria Math"/>
                                      <a:ea typeface="Cambria Math"/>
                                    </a:rPr>
                                    <m:t> </m:t>
                                  </m:r>
                                </m:e>
                              </m:nary>
                            </m:num>
                            <m:den>
                              <m:r>
                                <a:rPr lang="en-GB" i="1">
                                  <a:latin typeface="Cambria Math"/>
                                  <a:ea typeface="Cambria Math"/>
                                </a:rPr>
                                <m:t>𝑁</m:t>
                              </m:r>
                            </m:den>
                          </m:f>
                        </m:e>
                      </m:rad>
                    </m:oMath>
                  </m:oMathPara>
                </a14:m>
                <a:endParaRPr lang="en-GB" dirty="0"/>
              </a:p>
            </p:txBody>
          </p:sp>
        </mc:Choice>
        <mc:Fallback>
          <p:sp>
            <p:nvSpPr>
              <p:cNvPr id="4" name="TextBox 3"/>
              <p:cNvSpPr txBox="1">
                <a:spLocks noRot="1" noChangeAspect="1" noMove="1" noResize="1" noEditPoints="1" noAdjustHandles="1" noChangeArrowheads="1" noChangeShapeType="1" noTextEdit="1"/>
              </p:cNvSpPr>
              <p:nvPr/>
            </p:nvSpPr>
            <p:spPr>
              <a:xfrm>
                <a:off x="2132316" y="5589241"/>
                <a:ext cx="1932837" cy="910699"/>
              </a:xfrm>
              <a:prstGeom prst="rect">
                <a:avLst/>
              </a:prstGeom>
              <a:blipFill>
                <a:blip r:embed="rId2"/>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5" name="TextBox 4"/>
              <p:cNvSpPr txBox="1"/>
              <p:nvPr/>
            </p:nvSpPr>
            <p:spPr>
              <a:xfrm>
                <a:off x="6023993" y="5589241"/>
                <a:ext cx="1866793" cy="9106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a:latin typeface="Cambria Math"/>
                          <a:ea typeface="Cambria Math"/>
                        </a:rPr>
                        <m:t>𝑠</m:t>
                      </m:r>
                      <m:r>
                        <a:rPr lang="en-GB">
                          <a:latin typeface="Cambria Math"/>
                          <a:ea typeface="Cambria Math"/>
                        </a:rPr>
                        <m:t>=</m:t>
                      </m:r>
                      <m:rad>
                        <m:radPr>
                          <m:degHide m:val="on"/>
                          <m:ctrlPr>
                            <a:rPr lang="en-GB" i="1">
                              <a:latin typeface="Cambria Math" panose="02040503050406030204" pitchFamily="18" charset="0"/>
                              <a:ea typeface="Cambria Math"/>
                            </a:rPr>
                          </m:ctrlPr>
                        </m:radPr>
                        <m:deg/>
                        <m:e>
                          <m:f>
                            <m:fPr>
                              <m:ctrlPr>
                                <a:rPr lang="en-GB" i="1">
                                  <a:latin typeface="Cambria Math" panose="02040503050406030204" pitchFamily="18" charset="0"/>
                                  <a:ea typeface="Cambria Math"/>
                                </a:rPr>
                              </m:ctrlPr>
                            </m:fPr>
                            <m:num>
                              <m:nary>
                                <m:naryPr>
                                  <m:chr m:val="∑"/>
                                  <m:subHide m:val="on"/>
                                  <m:supHide m:val="on"/>
                                  <m:ctrlPr>
                                    <a:rPr lang="en-GB" i="1">
                                      <a:latin typeface="Cambria Math" panose="02040503050406030204" pitchFamily="18" charset="0"/>
                                      <a:ea typeface="Cambria Math"/>
                                    </a:rPr>
                                  </m:ctrlPr>
                                </m:naryPr>
                                <m:sub/>
                                <m:sup/>
                                <m:e>
                                  <m:d>
                                    <m:dPr>
                                      <m:ctrlPr>
                                        <a:rPr lang="en-GB" i="1">
                                          <a:latin typeface="Cambria Math" panose="02040503050406030204" pitchFamily="18" charset="0"/>
                                          <a:ea typeface="Cambria Math"/>
                                        </a:rPr>
                                      </m:ctrlPr>
                                    </m:dPr>
                                    <m:e>
                                      <m:r>
                                        <a:rPr lang="en-GB" i="1">
                                          <a:latin typeface="Cambria Math"/>
                                          <a:ea typeface="Cambria Math"/>
                                        </a:rPr>
                                        <m:t>𝑥</m:t>
                                      </m:r>
                                      <m:r>
                                        <a:rPr lang="en-GB" i="1">
                                          <a:latin typeface="Cambria Math"/>
                                          <a:ea typeface="Cambria Math"/>
                                        </a:rPr>
                                        <m:t>−</m:t>
                                      </m:r>
                                      <m:acc>
                                        <m:accPr>
                                          <m:chr m:val="̅"/>
                                          <m:ctrlPr>
                                            <a:rPr lang="en-GB" i="1">
                                              <a:latin typeface="Cambria Math" panose="02040503050406030204" pitchFamily="18" charset="0"/>
                                              <a:ea typeface="Cambria Math"/>
                                            </a:rPr>
                                          </m:ctrlPr>
                                        </m:accPr>
                                        <m:e>
                                          <m:r>
                                            <a:rPr lang="en-GB" i="1">
                                              <a:latin typeface="Cambria Math"/>
                                              <a:ea typeface="Cambria Math"/>
                                            </a:rPr>
                                            <m:t>𝑥</m:t>
                                          </m:r>
                                        </m:e>
                                      </m:acc>
                                    </m:e>
                                  </m:d>
                                  <m:r>
                                    <a:rPr lang="en-GB" i="1" baseline="30000">
                                      <a:latin typeface="Cambria Math"/>
                                      <a:ea typeface="Cambria Math"/>
                                    </a:rPr>
                                    <m:t>2</m:t>
                                  </m:r>
                                  <m:r>
                                    <a:rPr lang="en-GB" i="1">
                                      <a:latin typeface="Cambria Math"/>
                                      <a:ea typeface="Cambria Math"/>
                                    </a:rPr>
                                    <m:t> </m:t>
                                  </m:r>
                                </m:e>
                              </m:nary>
                            </m:num>
                            <m:den>
                              <m:r>
                                <a:rPr lang="en-GB" i="1">
                                  <a:latin typeface="Cambria Math"/>
                                  <a:ea typeface="Cambria Math"/>
                                </a:rPr>
                                <m:t>𝑛</m:t>
                              </m:r>
                              <m:r>
                                <a:rPr lang="en-GB" i="1">
                                  <a:latin typeface="Cambria Math"/>
                                  <a:ea typeface="Cambria Math"/>
                                </a:rPr>
                                <m:t>−1</m:t>
                              </m:r>
                            </m:den>
                          </m:f>
                        </m:e>
                      </m:rad>
                    </m:oMath>
                  </m:oMathPara>
                </a14:m>
                <a:endParaRPr lang="en-GB" dirty="0"/>
              </a:p>
            </p:txBody>
          </p:sp>
        </mc:Choice>
        <mc:Fallback>
          <p:sp>
            <p:nvSpPr>
              <p:cNvPr id="5" name="TextBox 4"/>
              <p:cNvSpPr txBox="1">
                <a:spLocks noRot="1" noChangeAspect="1" noMove="1" noResize="1" noEditPoints="1" noAdjustHandles="1" noChangeArrowheads="1" noChangeShapeType="1" noTextEdit="1"/>
              </p:cNvSpPr>
              <p:nvPr/>
            </p:nvSpPr>
            <p:spPr>
              <a:xfrm>
                <a:off x="6023993" y="5589241"/>
                <a:ext cx="1866793" cy="910699"/>
              </a:xfrm>
              <a:prstGeom prst="rect">
                <a:avLst/>
              </a:prstGeom>
              <a:blipFill>
                <a:blip r:embed="rId3"/>
                <a:stretch>
                  <a:fillRect/>
                </a:stretch>
              </a:blipFill>
            </p:spPr>
            <p:txBody>
              <a:bodyPr/>
              <a:lstStyle/>
              <a:p>
                <a:r>
                  <a:rPr lang="en-GB">
                    <a:noFill/>
                  </a:rPr>
                  <a:t> </a:t>
                </a:r>
              </a:p>
            </p:txBody>
          </p:sp>
        </mc:Fallback>
      </mc:AlternateContent>
      <p:sp>
        <p:nvSpPr>
          <p:cNvPr id="6" name="TextBox 5"/>
          <p:cNvSpPr txBox="1"/>
          <p:nvPr/>
        </p:nvSpPr>
        <p:spPr>
          <a:xfrm>
            <a:off x="2351585" y="5013176"/>
            <a:ext cx="1659429" cy="369332"/>
          </a:xfrm>
          <a:prstGeom prst="rect">
            <a:avLst/>
          </a:prstGeom>
          <a:noFill/>
        </p:spPr>
        <p:txBody>
          <a:bodyPr wrap="none" rtlCol="0">
            <a:spAutoFit/>
          </a:bodyPr>
          <a:lstStyle/>
          <a:p>
            <a:r>
              <a:rPr lang="en-GB" dirty="0"/>
              <a:t>Population SD</a:t>
            </a:r>
          </a:p>
        </p:txBody>
      </p:sp>
      <p:sp>
        <p:nvSpPr>
          <p:cNvPr id="7" name="TextBox 6"/>
          <p:cNvSpPr txBox="1"/>
          <p:nvPr/>
        </p:nvSpPr>
        <p:spPr>
          <a:xfrm>
            <a:off x="6400532" y="5013176"/>
            <a:ext cx="1351652" cy="369332"/>
          </a:xfrm>
          <a:prstGeom prst="rect">
            <a:avLst/>
          </a:prstGeom>
          <a:noFill/>
        </p:spPr>
        <p:txBody>
          <a:bodyPr wrap="none" rtlCol="0">
            <a:spAutoFit/>
          </a:bodyPr>
          <a:lstStyle/>
          <a:p>
            <a:r>
              <a:rPr lang="en-GB" dirty="0"/>
              <a:t>Sample SD</a:t>
            </a:r>
          </a:p>
        </p:txBody>
      </p:sp>
      <p:sp>
        <p:nvSpPr>
          <p:cNvPr id="8" name="TextBox 7"/>
          <p:cNvSpPr txBox="1"/>
          <p:nvPr/>
        </p:nvSpPr>
        <p:spPr>
          <a:xfrm>
            <a:off x="8184233" y="4793084"/>
            <a:ext cx="2514201" cy="2308324"/>
          </a:xfrm>
          <a:prstGeom prst="rect">
            <a:avLst/>
          </a:prstGeom>
          <a:noFill/>
        </p:spPr>
        <p:txBody>
          <a:bodyPr wrap="square" rtlCol="0">
            <a:spAutoFit/>
          </a:bodyPr>
          <a:lstStyle/>
          <a:p>
            <a:r>
              <a:rPr lang="el-GR" dirty="0"/>
              <a:t>δ</a:t>
            </a:r>
            <a:r>
              <a:rPr lang="en-GB" dirty="0"/>
              <a:t> = population SD</a:t>
            </a:r>
          </a:p>
          <a:p>
            <a:endParaRPr lang="en-GB" dirty="0"/>
          </a:p>
          <a:p>
            <a:r>
              <a:rPr lang="en-GB" dirty="0"/>
              <a:t>Ʃ = sigma. Sum of.</a:t>
            </a:r>
          </a:p>
          <a:p>
            <a:r>
              <a:rPr lang="en-GB" dirty="0"/>
              <a:t>x = value from dataset</a:t>
            </a:r>
          </a:p>
          <a:p>
            <a:r>
              <a:rPr lang="en-GB" dirty="0"/>
              <a:t>N = number of entire population</a:t>
            </a:r>
          </a:p>
          <a:p>
            <a:r>
              <a:rPr lang="en-GB" dirty="0"/>
              <a:t>n = number of samples</a:t>
            </a:r>
          </a:p>
          <a:p>
            <a:endParaRPr lang="en-GB" dirty="0"/>
          </a:p>
        </p:txBody>
      </p:sp>
    </p:spTree>
    <p:extLst>
      <p:ext uri="{BB962C8B-B14F-4D97-AF65-F5344CB8AC3E}">
        <p14:creationId xmlns:p14="http://schemas.microsoft.com/office/powerpoint/2010/main" val="4221845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6840" y="-85402"/>
            <a:ext cx="8229600" cy="706090"/>
          </a:xfrm>
        </p:spPr>
        <p:txBody>
          <a:bodyPr>
            <a:normAutofit/>
          </a:bodyPr>
          <a:lstStyle/>
          <a:p>
            <a:pPr algn="l"/>
            <a:r>
              <a:rPr lang="en-GB" sz="3200" dirty="0"/>
              <a:t>Standard deviation of the mean</a:t>
            </a:r>
          </a:p>
        </p:txBody>
      </p:sp>
      <p:sp>
        <p:nvSpPr>
          <p:cNvPr id="6" name="TextBox 5"/>
          <p:cNvSpPr txBox="1"/>
          <p:nvPr/>
        </p:nvSpPr>
        <p:spPr>
          <a:xfrm>
            <a:off x="1847528" y="980729"/>
            <a:ext cx="2046266" cy="5632311"/>
          </a:xfrm>
          <a:prstGeom prst="rect">
            <a:avLst/>
          </a:prstGeom>
          <a:noFill/>
          <a:ln>
            <a:solidFill>
              <a:schemeClr val="tx1"/>
            </a:solidFill>
          </a:ln>
        </p:spPr>
        <p:txBody>
          <a:bodyPr wrap="none" rtlCol="0">
            <a:spAutoFit/>
          </a:bodyPr>
          <a:lstStyle/>
          <a:p>
            <a:r>
              <a:rPr lang="en-GB" dirty="0"/>
              <a:t>11 – 45.6 = -34.6 </a:t>
            </a:r>
          </a:p>
          <a:p>
            <a:r>
              <a:rPr lang="en-GB" dirty="0"/>
              <a:t>12 – 45.6 = -33.6</a:t>
            </a:r>
          </a:p>
          <a:p>
            <a:r>
              <a:rPr lang="en-GB" dirty="0"/>
              <a:t>20 – 45.6 = -25.6</a:t>
            </a:r>
          </a:p>
          <a:p>
            <a:r>
              <a:rPr lang="en-GB" dirty="0"/>
              <a:t>27 – 45.6 = -18.6 </a:t>
            </a:r>
          </a:p>
          <a:p>
            <a:r>
              <a:rPr lang="en-GB" dirty="0"/>
              <a:t>35 – 45.6 = -10.6</a:t>
            </a:r>
          </a:p>
          <a:p>
            <a:r>
              <a:rPr lang="en-GB" dirty="0"/>
              <a:t>36 – 45.6 = -9.6</a:t>
            </a:r>
          </a:p>
          <a:p>
            <a:r>
              <a:rPr lang="en-GB" dirty="0"/>
              <a:t>36 – 45.6 = -9.6</a:t>
            </a:r>
          </a:p>
          <a:p>
            <a:r>
              <a:rPr lang="en-GB" dirty="0"/>
              <a:t>41 – 45.6 = -4.6</a:t>
            </a:r>
          </a:p>
          <a:p>
            <a:r>
              <a:rPr lang="en-GB" dirty="0"/>
              <a:t>42 – 45.6 = -3.6</a:t>
            </a:r>
          </a:p>
          <a:p>
            <a:r>
              <a:rPr lang="en-GB" dirty="0"/>
              <a:t>46 – 45.6 = 0.4</a:t>
            </a:r>
          </a:p>
          <a:p>
            <a:r>
              <a:rPr lang="en-GB" dirty="0"/>
              <a:t>46 – 45.6 = 0.4</a:t>
            </a:r>
          </a:p>
          <a:p>
            <a:r>
              <a:rPr lang="en-GB" dirty="0"/>
              <a:t>48 – 45.6 = 2.4</a:t>
            </a:r>
          </a:p>
          <a:p>
            <a:r>
              <a:rPr lang="en-GB" dirty="0"/>
              <a:t>49 – 45.6 = 3.4</a:t>
            </a:r>
          </a:p>
          <a:p>
            <a:r>
              <a:rPr lang="en-GB" dirty="0"/>
              <a:t>59 – 45.6 = 13.4</a:t>
            </a:r>
          </a:p>
          <a:p>
            <a:r>
              <a:rPr lang="en-GB" dirty="0"/>
              <a:t>61 – 45.6 = 15.4</a:t>
            </a:r>
          </a:p>
          <a:p>
            <a:r>
              <a:rPr lang="en-GB" dirty="0"/>
              <a:t>62 – 45.6 = 16.4</a:t>
            </a:r>
          </a:p>
          <a:p>
            <a:r>
              <a:rPr lang="en-GB" dirty="0"/>
              <a:t>63 – 45.6 = 17.4</a:t>
            </a:r>
          </a:p>
          <a:p>
            <a:r>
              <a:rPr lang="en-GB" dirty="0"/>
              <a:t>67 – 45.6 = 21.4</a:t>
            </a:r>
          </a:p>
          <a:p>
            <a:r>
              <a:rPr lang="en-GB" dirty="0"/>
              <a:t>72 – 45.6 = 26.4</a:t>
            </a:r>
          </a:p>
          <a:p>
            <a:r>
              <a:rPr lang="en-GB" dirty="0"/>
              <a:t>79 – 45.6  = 33.4</a:t>
            </a:r>
          </a:p>
        </p:txBody>
      </p:sp>
      <mc:AlternateContent xmlns:mc="http://schemas.openxmlformats.org/markup-compatibility/2006">
        <mc:Choice xmlns:a14="http://schemas.microsoft.com/office/drawing/2010/main" Requires="a14">
          <p:sp>
            <p:nvSpPr>
              <p:cNvPr id="7" name="TextBox 6"/>
              <p:cNvSpPr txBox="1"/>
              <p:nvPr/>
            </p:nvSpPr>
            <p:spPr>
              <a:xfrm>
                <a:off x="8472265" y="-27384"/>
                <a:ext cx="1866793" cy="9106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a:latin typeface="Cambria Math"/>
                          <a:ea typeface="Cambria Math"/>
                        </a:rPr>
                        <m:t>𝑠</m:t>
                      </m:r>
                      <m:r>
                        <a:rPr lang="en-GB">
                          <a:latin typeface="Cambria Math"/>
                          <a:ea typeface="Cambria Math"/>
                        </a:rPr>
                        <m:t>=</m:t>
                      </m:r>
                      <m:rad>
                        <m:radPr>
                          <m:degHide m:val="on"/>
                          <m:ctrlPr>
                            <a:rPr lang="en-GB" i="1">
                              <a:latin typeface="Cambria Math" panose="02040503050406030204" pitchFamily="18" charset="0"/>
                              <a:ea typeface="Cambria Math"/>
                            </a:rPr>
                          </m:ctrlPr>
                        </m:radPr>
                        <m:deg/>
                        <m:e>
                          <m:f>
                            <m:fPr>
                              <m:ctrlPr>
                                <a:rPr lang="en-GB" i="1">
                                  <a:latin typeface="Cambria Math" panose="02040503050406030204" pitchFamily="18" charset="0"/>
                                  <a:ea typeface="Cambria Math"/>
                                </a:rPr>
                              </m:ctrlPr>
                            </m:fPr>
                            <m:num>
                              <m:nary>
                                <m:naryPr>
                                  <m:chr m:val="∑"/>
                                  <m:subHide m:val="on"/>
                                  <m:supHide m:val="on"/>
                                  <m:ctrlPr>
                                    <a:rPr lang="en-GB" i="1">
                                      <a:latin typeface="Cambria Math" panose="02040503050406030204" pitchFamily="18" charset="0"/>
                                      <a:ea typeface="Cambria Math"/>
                                    </a:rPr>
                                  </m:ctrlPr>
                                </m:naryPr>
                                <m:sub/>
                                <m:sup/>
                                <m:e>
                                  <m:d>
                                    <m:dPr>
                                      <m:ctrlPr>
                                        <a:rPr lang="en-GB" i="1">
                                          <a:latin typeface="Cambria Math" panose="02040503050406030204" pitchFamily="18" charset="0"/>
                                          <a:ea typeface="Cambria Math"/>
                                        </a:rPr>
                                      </m:ctrlPr>
                                    </m:dPr>
                                    <m:e>
                                      <m:r>
                                        <a:rPr lang="en-GB" i="1">
                                          <a:latin typeface="Cambria Math"/>
                                          <a:ea typeface="Cambria Math"/>
                                        </a:rPr>
                                        <m:t>𝑥</m:t>
                                      </m:r>
                                      <m:r>
                                        <a:rPr lang="en-GB" i="1">
                                          <a:latin typeface="Cambria Math"/>
                                          <a:ea typeface="Cambria Math"/>
                                        </a:rPr>
                                        <m:t>−</m:t>
                                      </m:r>
                                      <m:acc>
                                        <m:accPr>
                                          <m:chr m:val="̅"/>
                                          <m:ctrlPr>
                                            <a:rPr lang="en-GB" i="1">
                                              <a:latin typeface="Cambria Math" panose="02040503050406030204" pitchFamily="18" charset="0"/>
                                              <a:ea typeface="Cambria Math"/>
                                            </a:rPr>
                                          </m:ctrlPr>
                                        </m:accPr>
                                        <m:e>
                                          <m:r>
                                            <a:rPr lang="en-GB" i="1">
                                              <a:latin typeface="Cambria Math"/>
                                              <a:ea typeface="Cambria Math"/>
                                            </a:rPr>
                                            <m:t>𝑥</m:t>
                                          </m:r>
                                        </m:e>
                                      </m:acc>
                                    </m:e>
                                  </m:d>
                                  <m:r>
                                    <a:rPr lang="en-GB" i="1" baseline="30000">
                                      <a:latin typeface="Cambria Math"/>
                                      <a:ea typeface="Cambria Math"/>
                                    </a:rPr>
                                    <m:t>2</m:t>
                                  </m:r>
                                  <m:r>
                                    <a:rPr lang="en-GB" i="1">
                                      <a:latin typeface="Cambria Math"/>
                                      <a:ea typeface="Cambria Math"/>
                                    </a:rPr>
                                    <m:t> </m:t>
                                  </m:r>
                                </m:e>
                              </m:nary>
                            </m:num>
                            <m:den>
                              <m:r>
                                <a:rPr lang="en-GB" i="1">
                                  <a:latin typeface="Cambria Math"/>
                                  <a:ea typeface="Cambria Math"/>
                                </a:rPr>
                                <m:t>𝑛</m:t>
                              </m:r>
                              <m:r>
                                <a:rPr lang="en-GB" i="1">
                                  <a:latin typeface="Cambria Math"/>
                                  <a:ea typeface="Cambria Math"/>
                                </a:rPr>
                                <m:t>−1</m:t>
                              </m:r>
                            </m:den>
                          </m:f>
                        </m:e>
                      </m:rad>
                    </m:oMath>
                  </m:oMathPara>
                </a14:m>
                <a:endParaRPr lang="en-GB" dirty="0"/>
              </a:p>
            </p:txBody>
          </p:sp>
        </mc:Choice>
        <mc:Fallback>
          <p:sp>
            <p:nvSpPr>
              <p:cNvPr id="7" name="TextBox 6"/>
              <p:cNvSpPr txBox="1">
                <a:spLocks noRot="1" noChangeAspect="1" noMove="1" noResize="1" noEditPoints="1" noAdjustHandles="1" noChangeArrowheads="1" noChangeShapeType="1" noTextEdit="1"/>
              </p:cNvSpPr>
              <p:nvPr/>
            </p:nvSpPr>
            <p:spPr>
              <a:xfrm>
                <a:off x="8472265" y="-27384"/>
                <a:ext cx="1866793" cy="910699"/>
              </a:xfrm>
              <a:prstGeom prst="rect">
                <a:avLst/>
              </a:prstGeom>
              <a:blipFill>
                <a:blip r:embed="rId2"/>
                <a:stretch>
                  <a:fillRect/>
                </a:stretch>
              </a:blipFill>
            </p:spPr>
            <p:txBody>
              <a:bodyPr/>
              <a:lstStyle/>
              <a:p>
                <a:r>
                  <a:rPr lang="en-GB">
                    <a:noFill/>
                  </a:rPr>
                  <a:t> </a:t>
                </a:r>
              </a:p>
            </p:txBody>
          </p:sp>
        </mc:Fallback>
      </mc:AlternateContent>
      <p:sp>
        <p:nvSpPr>
          <p:cNvPr id="8" name="TextBox 7"/>
          <p:cNvSpPr txBox="1"/>
          <p:nvPr/>
        </p:nvSpPr>
        <p:spPr>
          <a:xfrm>
            <a:off x="4079776" y="980729"/>
            <a:ext cx="2046266" cy="5632311"/>
          </a:xfrm>
          <a:prstGeom prst="rect">
            <a:avLst/>
          </a:prstGeom>
          <a:noFill/>
          <a:ln>
            <a:solidFill>
              <a:schemeClr val="tx1"/>
            </a:solidFill>
          </a:ln>
        </p:spPr>
        <p:txBody>
          <a:bodyPr wrap="none" rtlCol="0">
            <a:spAutoFit/>
          </a:bodyPr>
          <a:lstStyle/>
          <a:p>
            <a:r>
              <a:rPr lang="en-GB" dirty="0"/>
              <a:t>-34.6  </a:t>
            </a:r>
            <a:r>
              <a:rPr lang="en-GB" baseline="30000" dirty="0"/>
              <a:t>2 </a:t>
            </a:r>
            <a:r>
              <a:rPr lang="en-GB" dirty="0"/>
              <a:t>= 1197.16 </a:t>
            </a:r>
          </a:p>
          <a:p>
            <a:r>
              <a:rPr lang="en-GB" dirty="0"/>
              <a:t>-33.6 </a:t>
            </a:r>
            <a:r>
              <a:rPr lang="en-GB" baseline="30000" dirty="0"/>
              <a:t>2 </a:t>
            </a:r>
            <a:r>
              <a:rPr lang="en-GB" dirty="0"/>
              <a:t>= 1128.96</a:t>
            </a:r>
          </a:p>
          <a:p>
            <a:r>
              <a:rPr lang="en-GB" dirty="0"/>
              <a:t>-25.6 </a:t>
            </a:r>
            <a:r>
              <a:rPr lang="en-GB" baseline="30000" dirty="0"/>
              <a:t>2 </a:t>
            </a:r>
            <a:r>
              <a:rPr lang="en-GB" dirty="0"/>
              <a:t>= 655.36</a:t>
            </a:r>
          </a:p>
          <a:p>
            <a:r>
              <a:rPr lang="en-GB" dirty="0"/>
              <a:t>-18.6  </a:t>
            </a:r>
            <a:r>
              <a:rPr lang="en-GB" baseline="30000" dirty="0"/>
              <a:t>2 </a:t>
            </a:r>
            <a:r>
              <a:rPr lang="en-GB" dirty="0"/>
              <a:t>= 345.96</a:t>
            </a:r>
          </a:p>
          <a:p>
            <a:r>
              <a:rPr lang="en-GB" dirty="0"/>
              <a:t>-10.6 </a:t>
            </a:r>
            <a:r>
              <a:rPr lang="en-GB" baseline="30000" dirty="0"/>
              <a:t>2 </a:t>
            </a:r>
            <a:r>
              <a:rPr lang="en-GB" dirty="0"/>
              <a:t>= 112.36</a:t>
            </a:r>
          </a:p>
          <a:p>
            <a:r>
              <a:rPr lang="en-GB" dirty="0"/>
              <a:t>-9.6 </a:t>
            </a:r>
            <a:r>
              <a:rPr lang="en-GB" baseline="30000" dirty="0"/>
              <a:t>2 </a:t>
            </a:r>
            <a:r>
              <a:rPr lang="en-GB" dirty="0"/>
              <a:t>= 92.16</a:t>
            </a:r>
          </a:p>
          <a:p>
            <a:r>
              <a:rPr lang="en-GB" dirty="0"/>
              <a:t>-9.6 </a:t>
            </a:r>
            <a:r>
              <a:rPr lang="en-GB" baseline="30000" dirty="0"/>
              <a:t>2 </a:t>
            </a:r>
            <a:r>
              <a:rPr lang="en-GB" dirty="0"/>
              <a:t>= 92.16</a:t>
            </a:r>
          </a:p>
          <a:p>
            <a:r>
              <a:rPr lang="en-GB" dirty="0"/>
              <a:t>-4.6 </a:t>
            </a:r>
            <a:r>
              <a:rPr lang="en-GB" baseline="30000" dirty="0"/>
              <a:t>2 </a:t>
            </a:r>
            <a:r>
              <a:rPr lang="en-GB" dirty="0"/>
              <a:t>= 21.16</a:t>
            </a:r>
          </a:p>
          <a:p>
            <a:r>
              <a:rPr lang="en-GB" dirty="0"/>
              <a:t>-3.6 </a:t>
            </a:r>
            <a:r>
              <a:rPr lang="en-GB" baseline="30000" dirty="0"/>
              <a:t>2 </a:t>
            </a:r>
            <a:r>
              <a:rPr lang="en-GB" dirty="0"/>
              <a:t>= 12.96</a:t>
            </a:r>
          </a:p>
          <a:p>
            <a:r>
              <a:rPr lang="en-GB" dirty="0"/>
              <a:t>0.4 </a:t>
            </a:r>
            <a:r>
              <a:rPr lang="en-GB" baseline="30000" dirty="0"/>
              <a:t>2 </a:t>
            </a:r>
            <a:r>
              <a:rPr lang="en-GB" dirty="0"/>
              <a:t>= 0.16</a:t>
            </a:r>
          </a:p>
          <a:p>
            <a:r>
              <a:rPr lang="en-GB" dirty="0"/>
              <a:t>0.4 </a:t>
            </a:r>
            <a:r>
              <a:rPr lang="en-GB" baseline="30000" dirty="0"/>
              <a:t>2 </a:t>
            </a:r>
            <a:r>
              <a:rPr lang="en-GB" dirty="0"/>
              <a:t>= 0.16</a:t>
            </a:r>
          </a:p>
          <a:p>
            <a:r>
              <a:rPr lang="en-GB" dirty="0"/>
              <a:t>2.4 </a:t>
            </a:r>
            <a:r>
              <a:rPr lang="en-GB" baseline="30000" dirty="0"/>
              <a:t>2 </a:t>
            </a:r>
            <a:r>
              <a:rPr lang="en-GB" dirty="0"/>
              <a:t>= 5.76</a:t>
            </a:r>
          </a:p>
          <a:p>
            <a:r>
              <a:rPr lang="en-GB" dirty="0"/>
              <a:t>3.4 </a:t>
            </a:r>
            <a:r>
              <a:rPr lang="en-GB" baseline="30000" dirty="0"/>
              <a:t>2 </a:t>
            </a:r>
            <a:r>
              <a:rPr lang="en-GB" dirty="0"/>
              <a:t>= 11.56</a:t>
            </a:r>
          </a:p>
          <a:p>
            <a:r>
              <a:rPr lang="en-GB" dirty="0"/>
              <a:t>13.4 </a:t>
            </a:r>
            <a:r>
              <a:rPr lang="en-GB" baseline="30000" dirty="0"/>
              <a:t>2 </a:t>
            </a:r>
            <a:r>
              <a:rPr lang="en-GB" dirty="0"/>
              <a:t>= 179.56</a:t>
            </a:r>
          </a:p>
          <a:p>
            <a:r>
              <a:rPr lang="en-GB" dirty="0"/>
              <a:t>15.4 </a:t>
            </a:r>
            <a:r>
              <a:rPr lang="en-GB" baseline="30000" dirty="0"/>
              <a:t>2 </a:t>
            </a:r>
            <a:r>
              <a:rPr lang="en-GB" dirty="0"/>
              <a:t>= 237.16</a:t>
            </a:r>
          </a:p>
          <a:p>
            <a:r>
              <a:rPr lang="en-GB" dirty="0"/>
              <a:t>16.4 </a:t>
            </a:r>
            <a:r>
              <a:rPr lang="en-GB" baseline="30000" dirty="0"/>
              <a:t>2 </a:t>
            </a:r>
            <a:r>
              <a:rPr lang="en-GB" dirty="0"/>
              <a:t>= 268.96</a:t>
            </a:r>
          </a:p>
          <a:p>
            <a:r>
              <a:rPr lang="en-GB" dirty="0"/>
              <a:t>17.4 </a:t>
            </a:r>
            <a:r>
              <a:rPr lang="en-GB" baseline="30000" dirty="0"/>
              <a:t>2 </a:t>
            </a:r>
            <a:r>
              <a:rPr lang="en-GB" dirty="0"/>
              <a:t>= 302.76</a:t>
            </a:r>
          </a:p>
          <a:p>
            <a:r>
              <a:rPr lang="en-GB" dirty="0"/>
              <a:t>21.4 </a:t>
            </a:r>
            <a:r>
              <a:rPr lang="en-GB" baseline="30000" dirty="0"/>
              <a:t>2 </a:t>
            </a:r>
            <a:r>
              <a:rPr lang="en-GB" dirty="0"/>
              <a:t>= 457.96</a:t>
            </a:r>
          </a:p>
          <a:p>
            <a:r>
              <a:rPr lang="en-GB" dirty="0"/>
              <a:t>26.4 </a:t>
            </a:r>
            <a:r>
              <a:rPr lang="en-GB" baseline="30000" dirty="0"/>
              <a:t>2 </a:t>
            </a:r>
            <a:r>
              <a:rPr lang="en-GB" dirty="0"/>
              <a:t>= 696.96</a:t>
            </a:r>
          </a:p>
          <a:p>
            <a:r>
              <a:rPr lang="en-GB" dirty="0"/>
              <a:t>33.4 </a:t>
            </a:r>
            <a:r>
              <a:rPr lang="en-GB" baseline="30000" dirty="0"/>
              <a:t>2 </a:t>
            </a:r>
            <a:r>
              <a:rPr lang="en-GB" dirty="0"/>
              <a:t>= 1115.56</a:t>
            </a:r>
          </a:p>
        </p:txBody>
      </p:sp>
      <p:sp>
        <p:nvSpPr>
          <p:cNvPr id="9" name="TextBox 8"/>
          <p:cNvSpPr txBox="1"/>
          <p:nvPr/>
        </p:nvSpPr>
        <p:spPr>
          <a:xfrm>
            <a:off x="6312024" y="1268761"/>
            <a:ext cx="4176464" cy="646331"/>
          </a:xfrm>
          <a:prstGeom prst="rect">
            <a:avLst/>
          </a:prstGeom>
          <a:noFill/>
          <a:ln>
            <a:solidFill>
              <a:schemeClr val="tx1"/>
            </a:solidFill>
          </a:ln>
        </p:spPr>
        <p:txBody>
          <a:bodyPr wrap="square" rtlCol="0">
            <a:spAutoFit/>
          </a:bodyPr>
          <a:lstStyle/>
          <a:p>
            <a:r>
              <a:rPr lang="en-GB" dirty="0"/>
              <a:t>Add all together to get Sum of Squares = 6934.8</a:t>
            </a:r>
          </a:p>
        </p:txBody>
      </p:sp>
      <p:sp>
        <p:nvSpPr>
          <p:cNvPr id="10" name="TextBox 9"/>
          <p:cNvSpPr txBox="1"/>
          <p:nvPr/>
        </p:nvSpPr>
        <p:spPr>
          <a:xfrm>
            <a:off x="6312024" y="2276873"/>
            <a:ext cx="4176464" cy="646331"/>
          </a:xfrm>
          <a:prstGeom prst="rect">
            <a:avLst/>
          </a:prstGeom>
          <a:noFill/>
          <a:ln>
            <a:solidFill>
              <a:schemeClr val="tx1"/>
            </a:solidFill>
          </a:ln>
        </p:spPr>
        <p:txBody>
          <a:bodyPr wrap="square" rtlCol="0">
            <a:spAutoFit/>
          </a:bodyPr>
          <a:lstStyle/>
          <a:p>
            <a:r>
              <a:rPr lang="en-GB" dirty="0"/>
              <a:t>Divide this number by number of scores -1 = 6934.8/19 = 364.9895</a:t>
            </a:r>
          </a:p>
        </p:txBody>
      </p:sp>
      <p:sp>
        <p:nvSpPr>
          <p:cNvPr id="11" name="TextBox 10"/>
          <p:cNvSpPr txBox="1"/>
          <p:nvPr/>
        </p:nvSpPr>
        <p:spPr>
          <a:xfrm>
            <a:off x="6323364" y="3356993"/>
            <a:ext cx="4176464" cy="646331"/>
          </a:xfrm>
          <a:prstGeom prst="rect">
            <a:avLst/>
          </a:prstGeom>
          <a:noFill/>
          <a:ln>
            <a:solidFill>
              <a:schemeClr val="tx1"/>
            </a:solidFill>
          </a:ln>
        </p:spPr>
        <p:txBody>
          <a:bodyPr wrap="square" rtlCol="0">
            <a:spAutoFit/>
          </a:bodyPr>
          <a:lstStyle/>
          <a:p>
            <a:r>
              <a:rPr lang="en-GB" dirty="0"/>
              <a:t>Take the square root of this value =  √364.9895 = 19.1047</a:t>
            </a:r>
          </a:p>
        </p:txBody>
      </p:sp>
      <p:sp>
        <p:nvSpPr>
          <p:cNvPr id="12" name="TextBox 11"/>
          <p:cNvSpPr txBox="1"/>
          <p:nvPr/>
        </p:nvSpPr>
        <p:spPr>
          <a:xfrm>
            <a:off x="6321610" y="5325309"/>
            <a:ext cx="4166878" cy="1200329"/>
          </a:xfrm>
          <a:prstGeom prst="rect">
            <a:avLst/>
          </a:prstGeom>
          <a:noFill/>
        </p:spPr>
        <p:txBody>
          <a:bodyPr wrap="square" rtlCol="0">
            <a:spAutoFit/>
          </a:bodyPr>
          <a:lstStyle/>
          <a:p>
            <a:r>
              <a:rPr lang="en-GB" dirty="0"/>
              <a:t>Note: n-1 is called the degrees of freedom. Think of it as a penalty for not being able to sample the entire population.</a:t>
            </a:r>
          </a:p>
        </p:txBody>
      </p:sp>
      <p:sp>
        <p:nvSpPr>
          <p:cNvPr id="13" name="TextBox 12"/>
          <p:cNvSpPr txBox="1"/>
          <p:nvPr/>
        </p:nvSpPr>
        <p:spPr>
          <a:xfrm>
            <a:off x="6312024" y="4365105"/>
            <a:ext cx="4176464" cy="646331"/>
          </a:xfrm>
          <a:prstGeom prst="rect">
            <a:avLst/>
          </a:prstGeom>
          <a:noFill/>
          <a:ln>
            <a:solidFill>
              <a:schemeClr val="tx1"/>
            </a:solidFill>
          </a:ln>
        </p:spPr>
        <p:txBody>
          <a:bodyPr wrap="square" rtlCol="0">
            <a:spAutoFit/>
          </a:bodyPr>
          <a:lstStyle/>
          <a:p>
            <a:r>
              <a:rPr lang="en-GB" dirty="0"/>
              <a:t>Therefore our sample mean is 45.6 and the standard deviation is 19.11.</a:t>
            </a:r>
          </a:p>
        </p:txBody>
      </p:sp>
      <p:sp>
        <p:nvSpPr>
          <p:cNvPr id="14" name="Rounded Rectangle 13"/>
          <p:cNvSpPr/>
          <p:nvPr/>
        </p:nvSpPr>
        <p:spPr>
          <a:xfrm>
            <a:off x="9405660" y="188641"/>
            <a:ext cx="578772" cy="2393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ounded Rectangle 14"/>
          <p:cNvSpPr/>
          <p:nvPr/>
        </p:nvSpPr>
        <p:spPr>
          <a:xfrm>
            <a:off x="9411076" y="168370"/>
            <a:ext cx="933397" cy="30830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9048329" y="168370"/>
            <a:ext cx="1290729" cy="30830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a:off x="9336360" y="548680"/>
            <a:ext cx="720080" cy="28803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ounded Rectangle 17"/>
          <p:cNvSpPr/>
          <p:nvPr/>
        </p:nvSpPr>
        <p:spPr>
          <a:xfrm>
            <a:off x="9048328" y="1"/>
            <a:ext cx="1296145" cy="88331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7530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14"/>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xit" presetSubtype="0" fill="hold" grpId="1" nodeType="withEffect">
                                  <p:stCondLst>
                                    <p:cond delay="0"/>
                                  </p:stCondLst>
                                  <p:childTnLst>
                                    <p:set>
                                      <p:cBhvr>
                                        <p:cTn id="24" dur="1" fill="hold">
                                          <p:stCondLst>
                                            <p:cond delay="0"/>
                                          </p:stCondLst>
                                        </p:cTn>
                                        <p:tgtEl>
                                          <p:spTgt spid="1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xit" presetSubtype="0" fill="hold" grpId="1" nodeType="withEffect">
                                  <p:stCondLst>
                                    <p:cond delay="0"/>
                                  </p:stCondLst>
                                  <p:childTnLst>
                                    <p:set>
                                      <p:cBhvr>
                                        <p:cTn id="30" dur="1" fill="hold">
                                          <p:stCondLst>
                                            <p:cond delay="0"/>
                                          </p:stCondLst>
                                        </p:cTn>
                                        <p:tgtEl>
                                          <p:spTgt spid="16"/>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par>
                          <p:cTn id="37" fill="hold">
                            <p:stCondLst>
                              <p:cond delay="0"/>
                            </p:stCondLst>
                            <p:childTnLst>
                              <p:par>
                                <p:cTn id="38" presetID="1" presetClass="exit" presetSubtype="0" fill="hold" grpId="1" nodeType="afterEffect">
                                  <p:stCondLst>
                                    <p:cond delay="0"/>
                                  </p:stCondLst>
                                  <p:childTnLst>
                                    <p:set>
                                      <p:cBhvr>
                                        <p:cTn id="39" dur="1" fill="hold">
                                          <p:stCondLst>
                                            <p:cond delay="0"/>
                                          </p:stCondLst>
                                        </p:cTn>
                                        <p:tgtEl>
                                          <p:spTgt spid="17"/>
                                        </p:tgtEl>
                                        <p:attrNameLst>
                                          <p:attrName>style.visibility</p:attrName>
                                        </p:attrNameLst>
                                      </p:cBhvr>
                                      <p:to>
                                        <p:strVal val="hidden"/>
                                      </p:to>
                                    </p:set>
                                  </p:childTnLst>
                                </p:cTn>
                              </p:par>
                              <p:par>
                                <p:cTn id="40" presetID="1" presetClass="entr" presetSubtype="0"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p:bldP spid="13" grpId="0" animBg="1"/>
      <p:bldP spid="14" grpId="0" animBg="1"/>
      <p:bldP spid="14" grpId="1" animBg="1"/>
      <p:bldP spid="15" grpId="0" animBg="1"/>
      <p:bldP spid="15" grpId="1" animBg="1"/>
      <p:bldP spid="16" grpId="0" animBg="1"/>
      <p:bldP spid="16" grpId="1" animBg="1"/>
      <p:bldP spid="17" grpId="0" animBg="1"/>
      <p:bldP spid="17" grpId="1" animBg="1"/>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4832" y="476672"/>
            <a:ext cx="8661648" cy="5544616"/>
          </a:xfrm>
        </p:spPr>
        <p:txBody>
          <a:bodyPr>
            <a:normAutofit fontScale="92500" lnSpcReduction="10000"/>
          </a:bodyPr>
          <a:lstStyle/>
          <a:p>
            <a:pPr marL="0" indent="0">
              <a:buNone/>
            </a:pPr>
            <a:r>
              <a:rPr lang="en-GB" sz="2400" dirty="0"/>
              <a:t>If our data follows a normal distribution, </a:t>
            </a:r>
          </a:p>
          <a:p>
            <a:pPr marL="0" indent="0">
              <a:buNone/>
            </a:pPr>
            <a:r>
              <a:rPr lang="en-GB" sz="2400" dirty="0"/>
              <a:t>the following is true:</a:t>
            </a:r>
          </a:p>
          <a:p>
            <a:pPr marL="0" indent="0">
              <a:buNone/>
            </a:pPr>
            <a:endParaRPr lang="en-GB" sz="2800" dirty="0"/>
          </a:p>
          <a:p>
            <a:r>
              <a:rPr lang="en-GB" sz="2000" dirty="0"/>
              <a:t>approximately 68% of the scores in the sample fall within one standard deviation of the mean</a:t>
            </a:r>
          </a:p>
          <a:p>
            <a:r>
              <a:rPr lang="en-GB" sz="2000" dirty="0"/>
              <a:t>approximately 95% of the scores in the sample fall within two standard deviations of the mean</a:t>
            </a:r>
          </a:p>
          <a:p>
            <a:r>
              <a:rPr lang="en-GB" sz="2000" dirty="0"/>
              <a:t>approximately 99% of the scores in the sample fall within three standard deviations of the mean</a:t>
            </a:r>
          </a:p>
          <a:p>
            <a:pPr marL="0" indent="0">
              <a:buNone/>
            </a:pPr>
            <a:endParaRPr lang="en-GB" sz="2800" dirty="0"/>
          </a:p>
          <a:p>
            <a:pPr marL="0" indent="0">
              <a:buNone/>
            </a:pPr>
            <a:r>
              <a:rPr lang="en-GB" sz="2400" dirty="0"/>
              <a:t>Our mean is 45.6 and our SD is 19.11.</a:t>
            </a:r>
          </a:p>
          <a:p>
            <a:pPr marL="0" indent="0">
              <a:buNone/>
            </a:pPr>
            <a:r>
              <a:rPr lang="en-GB" sz="2400" dirty="0"/>
              <a:t>68% of our data will be between (45.6-19.11) and (45.6+19.11)</a:t>
            </a:r>
          </a:p>
          <a:p>
            <a:pPr marL="0" indent="0">
              <a:buNone/>
            </a:pPr>
            <a:r>
              <a:rPr lang="en-GB" sz="2400" dirty="0"/>
              <a:t>	i.e. 26.49 and 64.71</a:t>
            </a:r>
          </a:p>
          <a:p>
            <a:pPr marL="0" indent="0">
              <a:buNone/>
            </a:pPr>
            <a:r>
              <a:rPr lang="en-GB" sz="2400" dirty="0"/>
              <a:t>95% of our data will be between (45.6-(19.11x2)) and 	(45.6+(19.11x2))</a:t>
            </a:r>
          </a:p>
          <a:p>
            <a:pPr marL="0" indent="0">
              <a:buNone/>
            </a:pPr>
            <a:r>
              <a:rPr lang="en-GB" sz="2400" dirty="0"/>
              <a:t>	i.e. 7.38 and 83.82</a:t>
            </a:r>
          </a:p>
          <a:p>
            <a:pPr marL="0" indent="0">
              <a:buNone/>
            </a:pPr>
            <a:endParaRPr lang="en-GB" sz="2400" dirty="0"/>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5998" r="8393" b="9615"/>
          <a:stretch/>
        </p:blipFill>
        <p:spPr bwMode="auto">
          <a:xfrm>
            <a:off x="8079220" y="116632"/>
            <a:ext cx="1905212"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6516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4624"/>
            <a:ext cx="8229600" cy="778098"/>
          </a:xfrm>
        </p:spPr>
        <p:txBody>
          <a:bodyPr>
            <a:normAutofit/>
          </a:bodyPr>
          <a:lstStyle/>
          <a:p>
            <a:r>
              <a:rPr lang="en-GB" sz="3600" dirty="0"/>
              <a:t>Variance and variation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981200" y="764704"/>
                <a:ext cx="8229600" cy="5904656"/>
              </a:xfrm>
            </p:spPr>
            <p:txBody>
              <a:bodyPr>
                <a:normAutofit lnSpcReduction="10000"/>
              </a:bodyPr>
              <a:lstStyle/>
              <a:p>
                <a:r>
                  <a:rPr lang="en-GB" sz="2400" dirty="0"/>
                  <a:t>An important measure of variability used in statistics.</a:t>
                </a:r>
              </a:p>
              <a:p>
                <a:r>
                  <a:rPr lang="en-GB" sz="2400" dirty="0"/>
                  <a:t>The second to last step in calculating standard deviation gives you the variance. Therefore it is 364.9895 in our example.</a:t>
                </a:r>
              </a:p>
              <a:p>
                <a:endParaRPr lang="en-GB" sz="2400" dirty="0"/>
              </a:p>
              <a:p>
                <a:pPr marL="0" indent="0">
                  <a:buNone/>
                </a:pPr>
                <a:r>
                  <a:rPr lang="en-GB" sz="2400" dirty="0"/>
                  <a:t>The coefficient of variation (CV) is useful for comparing the variability of samples which have different means.</a:t>
                </a:r>
              </a:p>
              <a:p>
                <a:pPr marL="0" indent="0">
                  <a:buNone/>
                </a:pPr>
                <a:r>
                  <a:rPr lang="en-GB" sz="2400" dirty="0" err="1"/>
                  <a:t>e.g</a:t>
                </a:r>
                <a:r>
                  <a:rPr lang="en-GB" sz="2400" dirty="0"/>
                  <a:t> comparing the variability in weights of whales vs weights of mice.</a:t>
                </a:r>
              </a:p>
              <a:p>
                <a:endParaRPr lang="en-GB" sz="2400" dirty="0"/>
              </a:p>
              <a:p>
                <a:pPr marL="0" indent="0">
                  <a:buNone/>
                </a:pPr>
                <a:r>
                  <a:rPr lang="en-GB" sz="2400" dirty="0"/>
                  <a:t>CV is the ratio of the SD to the mean expressed as %.</a:t>
                </a:r>
              </a:p>
              <a:p>
                <a:pPr marL="0" indent="0">
                  <a:buNone/>
                </a:pPr>
                <a:endParaRPr lang="en-GB" sz="2400" dirty="0"/>
              </a:p>
              <a:p>
                <a:pPr marL="0" indent="0">
                  <a:buNone/>
                </a:pPr>
                <a:r>
                  <a:rPr lang="en-GB" sz="2400" dirty="0"/>
                  <a:t>Whales</a:t>
                </a:r>
                <a:r>
                  <a:rPr lang="en-GB" sz="2400" dirty="0">
                    <a:latin typeface="+mj-lt"/>
                  </a:rPr>
                  <a:t>: </a:t>
                </a:r>
                <a14:m>
                  <m:oMath xmlns:m="http://schemas.openxmlformats.org/officeDocument/2006/math">
                    <m:acc>
                      <m:accPr>
                        <m:chr m:val="̅"/>
                        <m:ctrlPr>
                          <a:rPr lang="en-GB" sz="2400" i="1">
                            <a:latin typeface="Cambria Math" panose="02040503050406030204" pitchFamily="18" charset="0"/>
                          </a:rPr>
                        </m:ctrlPr>
                      </m:accPr>
                      <m:e>
                        <m:r>
                          <m:rPr>
                            <m:sty m:val="p"/>
                          </m:rPr>
                          <a:rPr lang="en-GB" sz="2400">
                            <a:latin typeface="Cambria Math" panose="02040503050406030204" pitchFamily="18" charset="0"/>
                          </a:rPr>
                          <m:t>x</m:t>
                        </m:r>
                      </m:e>
                    </m:acc>
                    <m:r>
                      <a:rPr lang="en-GB" sz="2400">
                        <a:latin typeface="Cambria Math" panose="02040503050406030204" pitchFamily="18" charset="0"/>
                      </a:rPr>
                      <m:t>=1000</m:t>
                    </m:r>
                    <m:r>
                      <m:rPr>
                        <m:sty m:val="p"/>
                      </m:rPr>
                      <a:rPr lang="en-GB" sz="2400">
                        <a:latin typeface="Cambria Math" panose="02040503050406030204" pitchFamily="18" charset="0"/>
                      </a:rPr>
                      <m:t>kg</m:t>
                    </m:r>
                    <m:r>
                      <a:rPr lang="en-GB" sz="2400">
                        <a:latin typeface="Cambria Math"/>
                      </a:rPr>
                      <m:t> </m:t>
                    </m:r>
                    <m:r>
                      <m:rPr>
                        <m:sty m:val="p"/>
                      </m:rPr>
                      <a:rPr lang="en-GB" sz="2400">
                        <a:latin typeface="Cambria Math"/>
                      </a:rPr>
                      <m:t>SD</m:t>
                    </m:r>
                    <m:r>
                      <a:rPr lang="en-GB" sz="2400">
                        <a:latin typeface="Cambria Math"/>
                      </a:rPr>
                      <m:t>=150</m:t>
                    </m:r>
                    <m:r>
                      <m:rPr>
                        <m:sty m:val="p"/>
                      </m:rPr>
                      <a:rPr lang="en-GB" sz="2400">
                        <a:latin typeface="Cambria Math"/>
                      </a:rPr>
                      <m:t>kg</m:t>
                    </m:r>
                  </m:oMath>
                </a14:m>
                <a:r>
                  <a:rPr lang="en-GB" sz="2400" dirty="0">
                    <a:latin typeface="+mj-lt"/>
                  </a:rPr>
                  <a:t> CV = 150/1000 x 100 = 15%</a:t>
                </a:r>
              </a:p>
              <a:p>
                <a:pPr marL="0" indent="0">
                  <a:buNone/>
                </a:pPr>
                <a:r>
                  <a:rPr lang="en-GB" sz="2400" dirty="0"/>
                  <a:t>Mice: </a:t>
                </a:r>
                <a14:m>
                  <m:oMath xmlns:m="http://schemas.openxmlformats.org/officeDocument/2006/math">
                    <m:acc>
                      <m:accPr>
                        <m:chr m:val="̅"/>
                        <m:ctrlPr>
                          <a:rPr lang="en-GB" sz="2400" i="1">
                            <a:latin typeface="Cambria Math" panose="02040503050406030204" pitchFamily="18" charset="0"/>
                          </a:rPr>
                        </m:ctrlPr>
                      </m:accPr>
                      <m:e>
                        <m:r>
                          <m:rPr>
                            <m:sty m:val="p"/>
                          </m:rPr>
                          <a:rPr lang="en-GB" sz="2400">
                            <a:latin typeface="Cambria Math" panose="02040503050406030204" pitchFamily="18" charset="0"/>
                          </a:rPr>
                          <m:t>x</m:t>
                        </m:r>
                      </m:e>
                    </m:acc>
                    <m:r>
                      <a:rPr lang="en-GB" sz="2400">
                        <a:latin typeface="Cambria Math" panose="02040503050406030204" pitchFamily="18" charset="0"/>
                      </a:rPr>
                      <m:t>=10</m:t>
                    </m:r>
                    <m:r>
                      <m:rPr>
                        <m:sty m:val="p"/>
                      </m:rPr>
                      <a:rPr lang="en-GB" sz="2400">
                        <a:latin typeface="Cambria Math" panose="02040503050406030204" pitchFamily="18" charset="0"/>
                      </a:rPr>
                      <m:t>g</m:t>
                    </m:r>
                    <m:r>
                      <a:rPr lang="en-GB" sz="2400">
                        <a:latin typeface="Cambria Math" panose="02040503050406030204" pitchFamily="18" charset="0"/>
                      </a:rPr>
                      <m:t> </m:t>
                    </m:r>
                    <m:r>
                      <m:rPr>
                        <m:sty m:val="p"/>
                      </m:rPr>
                      <a:rPr lang="en-GB" sz="2400">
                        <a:latin typeface="Cambria Math" panose="02040503050406030204" pitchFamily="18" charset="0"/>
                      </a:rPr>
                      <m:t>SD</m:t>
                    </m:r>
                    <m:r>
                      <a:rPr lang="en-GB" sz="2400">
                        <a:latin typeface="Cambria Math" panose="02040503050406030204" pitchFamily="18" charset="0"/>
                      </a:rPr>
                      <m:t>=6.78</m:t>
                    </m:r>
                    <m:r>
                      <m:rPr>
                        <m:sty m:val="p"/>
                      </m:rPr>
                      <a:rPr lang="en-GB" sz="2400">
                        <a:latin typeface="Cambria Math" panose="02040503050406030204" pitchFamily="18" charset="0"/>
                      </a:rPr>
                      <m:t>g</m:t>
                    </m:r>
                  </m:oMath>
                </a14:m>
                <a:r>
                  <a:rPr lang="en-GB" sz="2400" dirty="0">
                    <a:latin typeface="+mj-lt"/>
                  </a:rPr>
                  <a:t> </a:t>
                </a:r>
                <a:r>
                  <a:rPr lang="en-GB" sz="2400" dirty="0"/>
                  <a:t>CV = 6.78/10 x 100 = 67.8%</a:t>
                </a:r>
              </a:p>
              <a:p>
                <a:pPr marL="0" indent="0">
                  <a:buNone/>
                </a:pPr>
                <a:endParaRPr lang="en-GB" sz="24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981200" y="764704"/>
                <a:ext cx="8229600" cy="5904656"/>
              </a:xfrm>
              <a:blipFill>
                <a:blip r:embed="rId2"/>
                <a:stretch>
                  <a:fillRect l="-1111" t="-1342" r="-667"/>
                </a:stretch>
              </a:blipFill>
            </p:spPr>
            <p:txBody>
              <a:bodyPr/>
              <a:lstStyle/>
              <a:p>
                <a:r>
                  <a:rPr lang="en-GB">
                    <a:noFill/>
                  </a:rPr>
                  <a:t> </a:t>
                </a:r>
              </a:p>
            </p:txBody>
          </p:sp>
        </mc:Fallback>
      </mc:AlternateContent>
    </p:spTree>
    <p:extLst>
      <p:ext uri="{BB962C8B-B14F-4D97-AF65-F5344CB8AC3E}">
        <p14:creationId xmlns:p14="http://schemas.microsoft.com/office/powerpoint/2010/main" val="3268583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of the dataset</a:t>
            </a:r>
          </a:p>
        </p:txBody>
      </p:sp>
      <p:sp>
        <p:nvSpPr>
          <p:cNvPr id="3" name="Content Placeholder 2"/>
          <p:cNvSpPr>
            <a:spLocks noGrp="1"/>
          </p:cNvSpPr>
          <p:nvPr>
            <p:ph idx="1"/>
          </p:nvPr>
        </p:nvSpPr>
        <p:spPr>
          <a:xfrm>
            <a:off x="1981200" y="1600200"/>
            <a:ext cx="8229600" cy="4925144"/>
          </a:xfrm>
        </p:spPr>
        <p:txBody>
          <a:bodyPr numCol="2">
            <a:normAutofit/>
          </a:bodyPr>
          <a:lstStyle/>
          <a:p>
            <a:pPr marL="0" indent="0">
              <a:buNone/>
            </a:pPr>
            <a:r>
              <a:rPr lang="en-GB" dirty="0"/>
              <a:t>N</a:t>
            </a:r>
          </a:p>
          <a:p>
            <a:pPr marL="0" indent="0">
              <a:buNone/>
            </a:pPr>
            <a:r>
              <a:rPr lang="en-GB" dirty="0"/>
              <a:t>Mean</a:t>
            </a:r>
          </a:p>
          <a:p>
            <a:pPr marL="0" indent="0">
              <a:buNone/>
            </a:pPr>
            <a:r>
              <a:rPr lang="en-GB" dirty="0"/>
              <a:t>Median</a:t>
            </a:r>
          </a:p>
          <a:p>
            <a:pPr marL="0" indent="0">
              <a:buNone/>
            </a:pPr>
            <a:r>
              <a:rPr lang="en-GB" dirty="0"/>
              <a:t>Mode</a:t>
            </a:r>
          </a:p>
          <a:p>
            <a:pPr marL="0" indent="0">
              <a:buNone/>
            </a:pPr>
            <a:r>
              <a:rPr lang="en-GB" dirty="0"/>
              <a:t>Standard Deviation</a:t>
            </a:r>
          </a:p>
          <a:p>
            <a:pPr marL="0" indent="0">
              <a:buNone/>
            </a:pPr>
            <a:r>
              <a:rPr lang="en-GB" dirty="0"/>
              <a:t>Variance</a:t>
            </a:r>
          </a:p>
          <a:p>
            <a:pPr marL="0" indent="0">
              <a:buNone/>
            </a:pPr>
            <a:r>
              <a:rPr lang="en-GB" dirty="0"/>
              <a:t>Coefficient of variation</a:t>
            </a:r>
          </a:p>
          <a:p>
            <a:pPr marL="0" indent="0">
              <a:buNone/>
            </a:pPr>
            <a:r>
              <a:rPr lang="en-GB" dirty="0"/>
              <a:t>Range</a:t>
            </a:r>
          </a:p>
          <a:p>
            <a:pPr marL="0" indent="0">
              <a:buNone/>
            </a:pPr>
            <a:r>
              <a:rPr lang="en-GB" dirty="0"/>
              <a:t>20</a:t>
            </a:r>
          </a:p>
          <a:p>
            <a:pPr marL="0" indent="0">
              <a:buNone/>
            </a:pPr>
            <a:r>
              <a:rPr lang="en-GB" dirty="0"/>
              <a:t>45.6</a:t>
            </a:r>
          </a:p>
          <a:p>
            <a:pPr marL="0" indent="0">
              <a:buNone/>
            </a:pPr>
            <a:r>
              <a:rPr lang="en-GB" dirty="0"/>
              <a:t>46</a:t>
            </a:r>
          </a:p>
          <a:p>
            <a:pPr marL="0" indent="0">
              <a:buNone/>
            </a:pPr>
            <a:r>
              <a:rPr lang="en-GB" dirty="0"/>
              <a:t>36, 46 (bimodal)</a:t>
            </a:r>
          </a:p>
          <a:p>
            <a:pPr marL="0" indent="0">
              <a:buNone/>
            </a:pPr>
            <a:r>
              <a:rPr lang="en-GB" dirty="0"/>
              <a:t>19.11</a:t>
            </a:r>
          </a:p>
          <a:p>
            <a:pPr marL="0" indent="0">
              <a:buNone/>
            </a:pPr>
            <a:r>
              <a:rPr lang="en-GB" dirty="0"/>
              <a:t>364.99</a:t>
            </a:r>
          </a:p>
          <a:p>
            <a:pPr marL="0" indent="0">
              <a:buNone/>
            </a:pPr>
            <a:r>
              <a:rPr lang="en-GB" dirty="0"/>
              <a:t>41.91%</a:t>
            </a:r>
          </a:p>
          <a:p>
            <a:pPr marL="0" indent="0">
              <a:buNone/>
            </a:pPr>
            <a:r>
              <a:rPr lang="en-GB" dirty="0"/>
              <a:t>68</a:t>
            </a:r>
          </a:p>
        </p:txBody>
      </p:sp>
    </p:spTree>
    <p:extLst>
      <p:ext uri="{BB962C8B-B14F-4D97-AF65-F5344CB8AC3E}">
        <p14:creationId xmlns:p14="http://schemas.microsoft.com/office/powerpoint/2010/main" val="1748412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92144" y="1600201"/>
            <a:ext cx="3096344" cy="4525963"/>
          </a:xfrm>
        </p:spPr>
        <p:txBody>
          <a:bodyPr>
            <a:normAutofit/>
          </a:bodyPr>
          <a:lstStyle/>
          <a:p>
            <a:pPr marL="0" indent="0">
              <a:buNone/>
            </a:pPr>
            <a:r>
              <a:rPr lang="en-GB" sz="2000" dirty="0"/>
              <a:t>Box and whisker plot</a:t>
            </a:r>
          </a:p>
          <a:p>
            <a:pPr marL="0" indent="0">
              <a:buNone/>
            </a:pPr>
            <a:endParaRPr lang="en-GB" sz="2000" dirty="0"/>
          </a:p>
          <a:p>
            <a:pPr marL="0" indent="0">
              <a:buNone/>
            </a:pPr>
            <a:r>
              <a:rPr lang="en-GB" sz="2000" dirty="0"/>
              <a:t>Median- middle of data</a:t>
            </a:r>
          </a:p>
          <a:p>
            <a:pPr marL="0" indent="0">
              <a:buNone/>
            </a:pPr>
            <a:r>
              <a:rPr lang="en-GB" sz="2000" dirty="0"/>
              <a:t>Q1 and Q3- lower and upper quartiles</a:t>
            </a:r>
          </a:p>
          <a:p>
            <a:pPr marL="0" indent="0">
              <a:buNone/>
            </a:pPr>
            <a:r>
              <a:rPr lang="en-GB" sz="2000" dirty="0"/>
              <a:t>IQR- interquartile range</a:t>
            </a:r>
          </a:p>
          <a:p>
            <a:pPr marL="0" indent="0">
              <a:buNone/>
            </a:pPr>
            <a:r>
              <a:rPr lang="en-GB" sz="2000" dirty="0"/>
              <a:t>Minimum and maximum.</a:t>
            </a:r>
          </a:p>
          <a:p>
            <a:pPr marL="0" indent="0">
              <a:buNone/>
            </a:pPr>
            <a:endParaRPr lang="en-GB" sz="2000" dirty="0"/>
          </a:p>
          <a:p>
            <a:pPr marL="0" indent="0">
              <a:buNone/>
            </a:pPr>
            <a:r>
              <a:rPr lang="en-GB" sz="2000" dirty="0"/>
              <a:t>Might also have outliers.</a:t>
            </a:r>
          </a:p>
        </p:txBody>
      </p:sp>
      <p:pic>
        <p:nvPicPr>
          <p:cNvPr id="6146" name="Picture 2" descr="File:Boxplot vs PDF.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9536" y="332656"/>
            <a:ext cx="5238750" cy="5715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631505" y="6608386"/>
            <a:ext cx="2701381" cy="276999"/>
          </a:xfrm>
          <a:prstGeom prst="rect">
            <a:avLst/>
          </a:prstGeom>
          <a:noFill/>
        </p:spPr>
        <p:txBody>
          <a:bodyPr wrap="none" rtlCol="0">
            <a:spAutoFit/>
          </a:bodyPr>
          <a:lstStyle/>
          <a:p>
            <a:r>
              <a:rPr lang="en-GB" sz="1200" dirty="0"/>
              <a:t>Image credit: </a:t>
            </a:r>
            <a:r>
              <a:rPr lang="en-GB" sz="1200" dirty="0" err="1"/>
              <a:t>Jhguch</a:t>
            </a:r>
            <a:r>
              <a:rPr lang="en-GB" sz="1200" dirty="0"/>
              <a:t> at </a:t>
            </a:r>
            <a:r>
              <a:rPr lang="en-GB" sz="1200" dirty="0" err="1"/>
              <a:t>en.Wikipedia</a:t>
            </a:r>
            <a:endParaRPr lang="en-GB" sz="1200" dirty="0"/>
          </a:p>
        </p:txBody>
      </p:sp>
    </p:spTree>
    <p:extLst>
      <p:ext uri="{BB962C8B-B14F-4D97-AF65-F5344CB8AC3E}">
        <p14:creationId xmlns:p14="http://schemas.microsoft.com/office/powerpoint/2010/main" val="4063200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2032" y="-171400"/>
            <a:ext cx="7772400" cy="1470025"/>
          </a:xfrm>
        </p:spPr>
        <p:txBody>
          <a:bodyPr/>
          <a:lstStyle/>
          <a:p>
            <a:r>
              <a:rPr lang="en-GB" dirty="0"/>
              <a:t>Descriptive statistics</a:t>
            </a:r>
          </a:p>
        </p:txBody>
      </p:sp>
      <p:sp>
        <p:nvSpPr>
          <p:cNvPr id="3" name="Subtitle 2"/>
          <p:cNvSpPr>
            <a:spLocks noGrp="1"/>
          </p:cNvSpPr>
          <p:nvPr>
            <p:ph type="subTitle" idx="1"/>
          </p:nvPr>
        </p:nvSpPr>
        <p:spPr>
          <a:xfrm>
            <a:off x="2895600" y="5971728"/>
            <a:ext cx="6400800" cy="697632"/>
          </a:xfrm>
        </p:spPr>
        <p:txBody>
          <a:bodyPr/>
          <a:lstStyle/>
          <a:p>
            <a:r>
              <a:rPr lang="en-GB" dirty="0"/>
              <a:t>Week 10 Lecture 19</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5998" r="8393" b="9615"/>
          <a:stretch/>
        </p:blipFill>
        <p:spPr bwMode="auto">
          <a:xfrm>
            <a:off x="2881894" y="1052736"/>
            <a:ext cx="6382459" cy="4824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2689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Learning outcomes</a:t>
            </a:r>
          </a:p>
        </p:txBody>
      </p:sp>
      <p:sp>
        <p:nvSpPr>
          <p:cNvPr id="3" name="Content Placeholder 2"/>
          <p:cNvSpPr>
            <a:spLocks noGrp="1"/>
          </p:cNvSpPr>
          <p:nvPr>
            <p:ph idx="1"/>
          </p:nvPr>
        </p:nvSpPr>
        <p:spPr/>
        <p:txBody>
          <a:bodyPr/>
          <a:lstStyle/>
          <a:p>
            <a:r>
              <a:rPr lang="en-GB" dirty="0"/>
              <a:t>Understand the different scales of data.</a:t>
            </a:r>
          </a:p>
          <a:p>
            <a:r>
              <a:rPr lang="en-GB" dirty="0"/>
              <a:t>Understand why central tendency is important</a:t>
            </a:r>
          </a:p>
          <a:p>
            <a:r>
              <a:rPr lang="en-GB" dirty="0"/>
              <a:t>Know what variability is.</a:t>
            </a:r>
          </a:p>
          <a:p>
            <a:r>
              <a:rPr lang="en-GB" dirty="0"/>
              <a:t>Be able to look at your data and understand the distribution</a:t>
            </a:r>
          </a:p>
        </p:txBody>
      </p:sp>
    </p:spTree>
    <p:extLst>
      <p:ext uri="{BB962C8B-B14F-4D97-AF65-F5344CB8AC3E}">
        <p14:creationId xmlns:p14="http://schemas.microsoft.com/office/powerpoint/2010/main" val="1759031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4624"/>
            <a:ext cx="8229600" cy="778098"/>
          </a:xfrm>
        </p:spPr>
        <p:txBody>
          <a:bodyPr>
            <a:normAutofit/>
          </a:bodyPr>
          <a:lstStyle/>
          <a:p>
            <a:r>
              <a:rPr lang="en-GB" sz="3600" dirty="0"/>
              <a:t>Scales of data</a:t>
            </a:r>
          </a:p>
        </p:txBody>
      </p:sp>
      <p:sp>
        <p:nvSpPr>
          <p:cNvPr id="3" name="Content Placeholder 2"/>
          <p:cNvSpPr>
            <a:spLocks noGrp="1"/>
          </p:cNvSpPr>
          <p:nvPr>
            <p:ph idx="1"/>
          </p:nvPr>
        </p:nvSpPr>
        <p:spPr>
          <a:xfrm>
            <a:off x="1703512" y="836712"/>
            <a:ext cx="8784976" cy="5616624"/>
          </a:xfrm>
        </p:spPr>
        <p:txBody>
          <a:bodyPr>
            <a:normAutofit lnSpcReduction="10000"/>
          </a:bodyPr>
          <a:lstStyle/>
          <a:p>
            <a:r>
              <a:rPr lang="en-GB" sz="2400" u="sng" dirty="0"/>
              <a:t>Nomina</a:t>
            </a:r>
            <a:r>
              <a:rPr lang="en-GB" sz="2400" dirty="0"/>
              <a:t>l – categories of data. No order of data e.g</a:t>
            </a:r>
            <a:r>
              <a:rPr lang="en-GB" sz="2400"/>
              <a:t>. yes/no, </a:t>
            </a:r>
            <a:r>
              <a:rPr lang="en-GB" sz="2400" dirty="0"/>
              <a:t>blue-green-red.</a:t>
            </a:r>
          </a:p>
          <a:p>
            <a:endParaRPr lang="en-GB" sz="2400" dirty="0"/>
          </a:p>
          <a:p>
            <a:r>
              <a:rPr lang="en-GB" sz="2400" u="sng" dirty="0"/>
              <a:t>Ordinal</a:t>
            </a:r>
            <a:r>
              <a:rPr lang="en-GB" sz="2400" dirty="0"/>
              <a:t> – categories that have a logical order </a:t>
            </a:r>
            <a:r>
              <a:rPr lang="en-GB" sz="2400" err="1"/>
              <a:t>e.g</a:t>
            </a:r>
            <a:r>
              <a:rPr lang="en-GB" sz="2400"/>
              <a:t> small, medium, </a:t>
            </a:r>
            <a:r>
              <a:rPr lang="en-GB" sz="2400" dirty="0"/>
              <a:t>large</a:t>
            </a:r>
          </a:p>
          <a:p>
            <a:endParaRPr lang="en-GB" sz="2400" dirty="0"/>
          </a:p>
          <a:p>
            <a:r>
              <a:rPr lang="en-GB" sz="2400" u="sng" dirty="0"/>
              <a:t>Interval</a:t>
            </a:r>
            <a:r>
              <a:rPr lang="en-GB" sz="2400" dirty="0"/>
              <a:t> – has a logical order and also recognition of how far apart the points on the scale are. NO ABSOLUTE ZERO POINT. e.g</a:t>
            </a:r>
            <a:r>
              <a:rPr lang="en-GB" sz="2400"/>
              <a:t>. temperature, </a:t>
            </a:r>
            <a:r>
              <a:rPr lang="en-GB" sz="2400" dirty="0"/>
              <a:t>day interval.</a:t>
            </a:r>
          </a:p>
          <a:p>
            <a:endParaRPr lang="en-GB" sz="2400" dirty="0"/>
          </a:p>
          <a:p>
            <a:r>
              <a:rPr lang="en-GB" sz="2400" u="sng" dirty="0"/>
              <a:t>Ratio</a:t>
            </a:r>
            <a:r>
              <a:rPr lang="en-GB" sz="2400" dirty="0"/>
              <a:t> – incorporates properties of all the other scales. Includes an </a:t>
            </a:r>
            <a:r>
              <a:rPr lang="en-GB" sz="2400"/>
              <a:t>absolute zero, </a:t>
            </a:r>
            <a:r>
              <a:rPr lang="en-GB" sz="2400" dirty="0"/>
              <a:t>rank order and </a:t>
            </a:r>
            <a:r>
              <a:rPr lang="en-GB" sz="2400"/>
              <a:t>can add, subtract, </a:t>
            </a:r>
            <a:r>
              <a:rPr lang="en-GB" sz="2400" dirty="0"/>
              <a:t>multiply and divide. e.g</a:t>
            </a:r>
            <a:r>
              <a:rPr lang="en-GB" sz="2400"/>
              <a:t>. length, photosynthesis, </a:t>
            </a:r>
            <a:r>
              <a:rPr lang="en-GB" sz="2400" dirty="0"/>
              <a:t>metabolic activity.</a:t>
            </a:r>
          </a:p>
        </p:txBody>
      </p:sp>
    </p:spTree>
    <p:extLst>
      <p:ext uri="{BB962C8B-B14F-4D97-AF65-F5344CB8AC3E}">
        <p14:creationId xmlns:p14="http://schemas.microsoft.com/office/powerpoint/2010/main" val="2566788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22987"/>
            <a:ext cx="8229600" cy="1143000"/>
          </a:xfrm>
        </p:spPr>
        <p:txBody>
          <a:bodyPr>
            <a:normAutofit/>
          </a:bodyPr>
          <a:lstStyle/>
          <a:p>
            <a:r>
              <a:rPr lang="en-GB" sz="3600" dirty="0"/>
              <a:t>Precision and accuracy</a:t>
            </a:r>
          </a:p>
        </p:txBody>
      </p:sp>
      <p:grpSp>
        <p:nvGrpSpPr>
          <p:cNvPr id="18" name="Group 17"/>
          <p:cNvGrpSpPr/>
          <p:nvPr/>
        </p:nvGrpSpPr>
        <p:grpSpPr>
          <a:xfrm>
            <a:off x="1555172" y="1052736"/>
            <a:ext cx="7277133" cy="5512678"/>
            <a:chOff x="535227" y="1052736"/>
            <a:chExt cx="7277133" cy="5512678"/>
          </a:xfrm>
        </p:grpSpPr>
        <p:cxnSp>
          <p:nvCxnSpPr>
            <p:cNvPr id="6" name="Straight Arrow Connector 5"/>
            <p:cNvCxnSpPr/>
            <p:nvPr/>
          </p:nvCxnSpPr>
          <p:spPr>
            <a:xfrm flipV="1">
              <a:off x="1907704" y="1185097"/>
              <a:ext cx="0" cy="484049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4" name="Straight Arrow Connector 13"/>
            <p:cNvCxnSpPr/>
            <p:nvPr/>
          </p:nvCxnSpPr>
          <p:spPr>
            <a:xfrm>
              <a:off x="2328096" y="6124061"/>
              <a:ext cx="548426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535227" y="1052736"/>
              <a:ext cx="1241045" cy="707886"/>
            </a:xfrm>
            <a:prstGeom prst="rect">
              <a:avLst/>
            </a:prstGeom>
            <a:noFill/>
          </p:spPr>
          <p:txBody>
            <a:bodyPr wrap="none" rtlCol="0">
              <a:spAutoFit/>
            </a:bodyPr>
            <a:lstStyle/>
            <a:p>
              <a:pPr algn="ctr"/>
              <a:r>
                <a:rPr lang="en-GB" sz="2000" dirty="0"/>
                <a:t>High</a:t>
              </a:r>
            </a:p>
            <a:p>
              <a:pPr algn="ctr"/>
              <a:r>
                <a:rPr lang="en-GB" sz="2000" dirty="0"/>
                <a:t>Precision</a:t>
              </a:r>
            </a:p>
          </p:txBody>
        </p:sp>
        <p:sp>
          <p:nvSpPr>
            <p:cNvPr id="17" name="TextBox 16"/>
            <p:cNvSpPr txBox="1"/>
            <p:nvPr/>
          </p:nvSpPr>
          <p:spPr>
            <a:xfrm>
              <a:off x="2228849" y="6165304"/>
              <a:ext cx="1767087" cy="400110"/>
            </a:xfrm>
            <a:prstGeom prst="rect">
              <a:avLst/>
            </a:prstGeom>
            <a:noFill/>
          </p:spPr>
          <p:txBody>
            <a:bodyPr wrap="none" rtlCol="0">
              <a:spAutoFit/>
            </a:bodyPr>
            <a:lstStyle/>
            <a:p>
              <a:r>
                <a:rPr lang="en-GB" sz="2000" dirty="0"/>
                <a:t>Low Accuracy</a:t>
              </a:r>
            </a:p>
          </p:txBody>
        </p:sp>
        <p:pic>
          <p:nvPicPr>
            <p:cNvPr id="2052" name="Picture 4" descr="C:\Users\mqbssefb\AppData\Local\Microsoft\Windows\Temporary Internet Files\Content.IE5\CIR6VWJI\target[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8097" y="1185097"/>
              <a:ext cx="2297439" cy="2297439"/>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C:\Users\mqbssefb\AppData\Local\Microsoft\Windows\Temporary Internet Files\Content.IE5\CIR6VWJI\target[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4921" y="1185097"/>
              <a:ext cx="2297439" cy="2297439"/>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C:\Users\mqbssefb\AppData\Local\Microsoft\Windows\Temporary Internet Files\Content.IE5\CIR6VWJI\target[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8096" y="3641433"/>
              <a:ext cx="2297439" cy="2297439"/>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C:\Users\mqbssefb\AppData\Local\Microsoft\Windows\Temporary Internet Files\Content.IE5\CIR6VWJI\target[1].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4921" y="3641432"/>
              <a:ext cx="2297439" cy="2297439"/>
            </a:xfrm>
            <a:prstGeom prst="rect">
              <a:avLst/>
            </a:prstGeom>
            <a:noFill/>
            <a:extLst>
              <a:ext uri="{909E8E84-426E-40DD-AFC4-6F175D3DCCD1}">
                <a14:hiddenFill xmlns:a14="http://schemas.microsoft.com/office/drawing/2010/main">
                  <a:solidFill>
                    <a:srgbClr val="FFFFFF"/>
                  </a:solidFill>
                </a14:hiddenFill>
              </a:ext>
            </a:extLst>
          </p:spPr>
        </p:pic>
      </p:grpSp>
      <p:sp>
        <p:nvSpPr>
          <p:cNvPr id="22" name="Oval 21"/>
          <p:cNvSpPr/>
          <p:nvPr/>
        </p:nvSpPr>
        <p:spPr>
          <a:xfrm>
            <a:off x="4655841" y="2996953"/>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4727849" y="2951234"/>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4799857" y="3023242"/>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4727849" y="2996953"/>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4799857" y="2943417"/>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727849" y="3095817"/>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562450" y="2330409"/>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634458" y="2284690"/>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06466" y="2356698"/>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7634458" y="2330409"/>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7706466" y="2276873"/>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7634458" y="2429273"/>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5015881" y="4391394"/>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4871865" y="4607418"/>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5168281" y="4543794"/>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024265" y="5471514"/>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4655841" y="5623914"/>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4808241" y="3861049"/>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p:nvSpPr>
        <p:spPr>
          <a:xfrm>
            <a:off x="7274418" y="4653137"/>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8066506" y="4823442"/>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7426818" y="5255490"/>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7426818" y="4437113"/>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8138514" y="5039466"/>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7634458" y="4247378"/>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TextBox 49"/>
          <p:cNvSpPr txBox="1"/>
          <p:nvPr/>
        </p:nvSpPr>
        <p:spPr>
          <a:xfrm>
            <a:off x="1670062" y="5471513"/>
            <a:ext cx="1241045" cy="707886"/>
          </a:xfrm>
          <a:prstGeom prst="rect">
            <a:avLst/>
          </a:prstGeom>
          <a:noFill/>
        </p:spPr>
        <p:txBody>
          <a:bodyPr wrap="none" rtlCol="0">
            <a:spAutoFit/>
          </a:bodyPr>
          <a:lstStyle/>
          <a:p>
            <a:pPr algn="ctr"/>
            <a:r>
              <a:rPr lang="en-GB" sz="2000" dirty="0"/>
              <a:t>Low</a:t>
            </a:r>
          </a:p>
          <a:p>
            <a:pPr algn="ctr"/>
            <a:r>
              <a:rPr lang="en-GB" sz="2000" dirty="0"/>
              <a:t>Precision</a:t>
            </a:r>
          </a:p>
        </p:txBody>
      </p:sp>
      <p:sp>
        <p:nvSpPr>
          <p:cNvPr id="51" name="TextBox 50"/>
          <p:cNvSpPr txBox="1"/>
          <p:nvPr/>
        </p:nvSpPr>
        <p:spPr>
          <a:xfrm>
            <a:off x="7065218" y="6165304"/>
            <a:ext cx="1824795" cy="400110"/>
          </a:xfrm>
          <a:prstGeom prst="rect">
            <a:avLst/>
          </a:prstGeom>
          <a:noFill/>
        </p:spPr>
        <p:txBody>
          <a:bodyPr wrap="none" rtlCol="0">
            <a:spAutoFit/>
          </a:bodyPr>
          <a:lstStyle/>
          <a:p>
            <a:r>
              <a:rPr lang="en-GB" sz="2000" dirty="0"/>
              <a:t>High Accuracy</a:t>
            </a:r>
          </a:p>
        </p:txBody>
      </p:sp>
    </p:spTree>
    <p:extLst>
      <p:ext uri="{BB962C8B-B14F-4D97-AF65-F5344CB8AC3E}">
        <p14:creationId xmlns:p14="http://schemas.microsoft.com/office/powerpoint/2010/main" val="3352908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Univariate analysis</a:t>
            </a:r>
          </a:p>
        </p:txBody>
      </p:sp>
      <p:sp>
        <p:nvSpPr>
          <p:cNvPr id="3" name="Content Placeholder 2"/>
          <p:cNvSpPr>
            <a:spLocks noGrp="1"/>
          </p:cNvSpPr>
          <p:nvPr>
            <p:ph idx="1"/>
          </p:nvPr>
        </p:nvSpPr>
        <p:spPr/>
        <p:txBody>
          <a:bodyPr/>
          <a:lstStyle/>
          <a:p>
            <a:pPr marL="0" indent="0">
              <a:buNone/>
            </a:pPr>
            <a:r>
              <a:rPr lang="en-GB" dirty="0"/>
              <a:t>Looking at the characteristics of a single variable.</a:t>
            </a:r>
          </a:p>
          <a:p>
            <a:pPr marL="514350" indent="-514350">
              <a:buAutoNum type="arabicPeriod"/>
            </a:pPr>
            <a:r>
              <a:rPr lang="en-GB" dirty="0"/>
              <a:t>Distribution</a:t>
            </a:r>
          </a:p>
          <a:p>
            <a:pPr marL="514350" indent="-514350">
              <a:buAutoNum type="arabicPeriod"/>
            </a:pPr>
            <a:r>
              <a:rPr lang="en-GB" dirty="0"/>
              <a:t>Central tendency (normal/ Gaussian distribution)</a:t>
            </a:r>
          </a:p>
          <a:p>
            <a:pPr marL="514350" indent="-514350">
              <a:buAutoNum type="arabicPeriod"/>
            </a:pPr>
            <a:r>
              <a:rPr lang="en-GB" dirty="0"/>
              <a:t>Dispersion</a:t>
            </a:r>
          </a:p>
        </p:txBody>
      </p:sp>
    </p:spTree>
    <p:extLst>
      <p:ext uri="{BB962C8B-B14F-4D97-AF65-F5344CB8AC3E}">
        <p14:creationId xmlns:p14="http://schemas.microsoft.com/office/powerpoint/2010/main" val="383143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384"/>
            <a:ext cx="8229600" cy="1143000"/>
          </a:xfrm>
        </p:spPr>
        <p:txBody>
          <a:bodyPr>
            <a:normAutofit/>
          </a:bodyPr>
          <a:lstStyle/>
          <a:p>
            <a:r>
              <a:rPr lang="en-GB" sz="3600" dirty="0"/>
              <a:t>1. Distribution</a:t>
            </a:r>
          </a:p>
        </p:txBody>
      </p:sp>
      <p:sp>
        <p:nvSpPr>
          <p:cNvPr id="3" name="Content Placeholder 2"/>
          <p:cNvSpPr>
            <a:spLocks noGrp="1"/>
          </p:cNvSpPr>
          <p:nvPr>
            <p:ph idx="1"/>
          </p:nvPr>
        </p:nvSpPr>
        <p:spPr>
          <a:xfrm>
            <a:off x="1981200" y="1351310"/>
            <a:ext cx="8229600" cy="4525963"/>
          </a:xfrm>
        </p:spPr>
        <p:txBody>
          <a:bodyPr>
            <a:normAutofit/>
          </a:bodyPr>
          <a:lstStyle/>
          <a:p>
            <a:pPr marL="0" indent="0">
              <a:buNone/>
            </a:pPr>
            <a:r>
              <a:rPr lang="en-GB" sz="2400" dirty="0"/>
              <a:t>Summary of the frequency of individual values for a variable.</a:t>
            </a:r>
          </a:p>
          <a:p>
            <a:pPr marL="0" indent="0">
              <a:buNone/>
            </a:pPr>
            <a:r>
              <a:rPr lang="en-GB" sz="2400" dirty="0"/>
              <a:t>Can also be a range of values.</a:t>
            </a:r>
          </a:p>
          <a:p>
            <a:pPr marL="0" indent="0">
              <a:buNone/>
            </a:pPr>
            <a:endParaRPr lang="en-GB" sz="2400" dirty="0"/>
          </a:p>
          <a:p>
            <a:pPr marL="0" indent="0">
              <a:buNone/>
            </a:pPr>
            <a:endParaRPr lang="en-GB" sz="2400" dirty="0"/>
          </a:p>
          <a:p>
            <a:pPr marL="0" indent="0">
              <a:buNone/>
            </a:pPr>
            <a:r>
              <a:rPr lang="en-GB" sz="2400" dirty="0"/>
              <a:t>Dataset for this session:</a:t>
            </a:r>
          </a:p>
          <a:p>
            <a:pPr marL="0" indent="0">
              <a:buNone/>
            </a:pPr>
            <a:r>
              <a:rPr lang="en-GB" sz="2400" dirty="0"/>
              <a:t>11, 36, 42, 12, 48, 20, 49, 61, 35, 79, 41, 62, 59, 27, 72, 46, 46, 67, 63, 36</a:t>
            </a:r>
          </a:p>
          <a:p>
            <a:pPr marL="0" indent="0">
              <a:buNone/>
            </a:pPr>
            <a:endParaRPr lang="en-GB" sz="2400" dirty="0"/>
          </a:p>
          <a:p>
            <a:pPr marL="0" indent="0">
              <a:buNone/>
            </a:pPr>
            <a:r>
              <a:rPr lang="en-GB" sz="2400" dirty="0"/>
              <a:t>n= 20 (there are 20 values)</a:t>
            </a:r>
          </a:p>
        </p:txBody>
      </p:sp>
    </p:spTree>
    <p:extLst>
      <p:ext uri="{BB962C8B-B14F-4D97-AF65-F5344CB8AC3E}">
        <p14:creationId xmlns:p14="http://schemas.microsoft.com/office/powerpoint/2010/main" val="3816697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06090"/>
          </a:xfrm>
        </p:spPr>
        <p:txBody>
          <a:bodyPr>
            <a:normAutofit/>
          </a:bodyPr>
          <a:lstStyle/>
          <a:p>
            <a:r>
              <a:rPr lang="en-GB" sz="3600" dirty="0"/>
              <a:t>Frequency table</a:t>
            </a:r>
          </a:p>
        </p:txBody>
      </p:sp>
      <p:graphicFrame>
        <p:nvGraphicFramePr>
          <p:cNvPr id="4" name="Table 3"/>
          <p:cNvGraphicFramePr>
            <a:graphicFrameLocks noGrp="1"/>
          </p:cNvGraphicFramePr>
          <p:nvPr>
            <p:extLst>
              <p:ext uri="{D42A27DB-BD31-4B8C-83A1-F6EECF244321}">
                <p14:modId xmlns:p14="http://schemas.microsoft.com/office/powerpoint/2010/main" val="2887830184"/>
              </p:ext>
            </p:extLst>
          </p:nvPr>
        </p:nvGraphicFramePr>
        <p:xfrm>
          <a:off x="1847528" y="1412776"/>
          <a:ext cx="8496944" cy="4079240"/>
        </p:xfrm>
        <a:graphic>
          <a:graphicData uri="http://schemas.openxmlformats.org/drawingml/2006/table">
            <a:tbl>
              <a:tblPr firstRow="1" bandRow="1">
                <a:tableStyleId>{5940675A-B579-460E-94D1-54222C63F5DA}</a:tableStyleId>
              </a:tblPr>
              <a:tblGrid>
                <a:gridCol w="2124236">
                  <a:extLst>
                    <a:ext uri="{9D8B030D-6E8A-4147-A177-3AD203B41FA5}">
                      <a16:colId xmlns:a16="http://schemas.microsoft.com/office/drawing/2014/main" val="20000"/>
                    </a:ext>
                  </a:extLst>
                </a:gridCol>
                <a:gridCol w="2124236">
                  <a:extLst>
                    <a:ext uri="{9D8B030D-6E8A-4147-A177-3AD203B41FA5}">
                      <a16:colId xmlns:a16="http://schemas.microsoft.com/office/drawing/2014/main" val="20001"/>
                    </a:ext>
                  </a:extLst>
                </a:gridCol>
                <a:gridCol w="2124236">
                  <a:extLst>
                    <a:ext uri="{9D8B030D-6E8A-4147-A177-3AD203B41FA5}">
                      <a16:colId xmlns:a16="http://schemas.microsoft.com/office/drawing/2014/main" val="20002"/>
                    </a:ext>
                  </a:extLst>
                </a:gridCol>
                <a:gridCol w="2124236">
                  <a:extLst>
                    <a:ext uri="{9D8B030D-6E8A-4147-A177-3AD203B41FA5}">
                      <a16:colId xmlns:a16="http://schemas.microsoft.com/office/drawing/2014/main" val="20003"/>
                    </a:ext>
                  </a:extLst>
                </a:gridCol>
              </a:tblGrid>
              <a:tr h="370840">
                <a:tc>
                  <a:txBody>
                    <a:bodyPr/>
                    <a:lstStyle/>
                    <a:p>
                      <a:r>
                        <a:rPr lang="en-GB" dirty="0"/>
                        <a:t>Range</a:t>
                      </a:r>
                    </a:p>
                  </a:txBody>
                  <a:tcPr/>
                </a:tc>
                <a:tc>
                  <a:txBody>
                    <a:bodyPr/>
                    <a:lstStyle/>
                    <a:p>
                      <a:r>
                        <a:rPr lang="en-GB" dirty="0"/>
                        <a:t>Tally</a:t>
                      </a:r>
                    </a:p>
                  </a:txBody>
                  <a:tcPr/>
                </a:tc>
                <a:tc>
                  <a:txBody>
                    <a:bodyPr/>
                    <a:lstStyle/>
                    <a:p>
                      <a:r>
                        <a:rPr lang="en-GB" dirty="0"/>
                        <a:t>Frequency (f)</a:t>
                      </a:r>
                    </a:p>
                  </a:txBody>
                  <a:tcPr/>
                </a:tc>
                <a:tc>
                  <a:txBody>
                    <a:bodyPr/>
                    <a:lstStyle/>
                    <a:p>
                      <a:r>
                        <a:rPr lang="en-GB" dirty="0"/>
                        <a:t>Percent (%)</a:t>
                      </a:r>
                    </a:p>
                  </a:txBody>
                  <a:tcPr/>
                </a:tc>
                <a:extLst>
                  <a:ext uri="{0D108BD9-81ED-4DB2-BD59-A6C34878D82A}">
                    <a16:rowId xmlns:a16="http://schemas.microsoft.com/office/drawing/2014/main" val="10000"/>
                  </a:ext>
                </a:extLst>
              </a:tr>
              <a:tr h="370840">
                <a:tc>
                  <a:txBody>
                    <a:bodyPr/>
                    <a:lstStyle/>
                    <a:p>
                      <a:r>
                        <a:rPr lang="en-GB" dirty="0"/>
                        <a:t>1-10</a:t>
                      </a:r>
                    </a:p>
                  </a:txBody>
                  <a:tcPr/>
                </a:tc>
                <a:tc>
                  <a:txBody>
                    <a:bodyPr/>
                    <a:lstStyle/>
                    <a:p>
                      <a:endParaRPr lang="en-GB" dirty="0"/>
                    </a:p>
                  </a:txBody>
                  <a:tcPr/>
                </a:tc>
                <a:tc>
                  <a:txBody>
                    <a:bodyPr/>
                    <a:lstStyle/>
                    <a:p>
                      <a:r>
                        <a:rPr lang="en-GB" dirty="0"/>
                        <a:t>0</a:t>
                      </a:r>
                    </a:p>
                  </a:txBody>
                  <a:tcPr/>
                </a:tc>
                <a:tc>
                  <a:txBody>
                    <a:bodyPr/>
                    <a:lstStyle/>
                    <a:p>
                      <a:r>
                        <a:rPr lang="en-GB" dirty="0"/>
                        <a:t>0</a:t>
                      </a:r>
                    </a:p>
                  </a:txBody>
                  <a:tcPr/>
                </a:tc>
                <a:extLst>
                  <a:ext uri="{0D108BD9-81ED-4DB2-BD59-A6C34878D82A}">
                    <a16:rowId xmlns:a16="http://schemas.microsoft.com/office/drawing/2014/main" val="10001"/>
                  </a:ext>
                </a:extLst>
              </a:tr>
              <a:tr h="370840">
                <a:tc>
                  <a:txBody>
                    <a:bodyPr/>
                    <a:lstStyle/>
                    <a:p>
                      <a:r>
                        <a:rPr lang="en-GB" dirty="0"/>
                        <a:t>11-20</a:t>
                      </a:r>
                    </a:p>
                  </a:txBody>
                  <a:tcPr/>
                </a:tc>
                <a:tc>
                  <a:txBody>
                    <a:bodyPr/>
                    <a:lstStyle/>
                    <a:p>
                      <a:r>
                        <a:rPr lang="en-GB" dirty="0"/>
                        <a:t>III</a:t>
                      </a:r>
                    </a:p>
                  </a:txBody>
                  <a:tcPr/>
                </a:tc>
                <a:tc>
                  <a:txBody>
                    <a:bodyPr/>
                    <a:lstStyle/>
                    <a:p>
                      <a:r>
                        <a:rPr lang="en-GB" dirty="0"/>
                        <a:t>3</a:t>
                      </a:r>
                    </a:p>
                  </a:txBody>
                  <a:tcPr/>
                </a:tc>
                <a:tc>
                  <a:txBody>
                    <a:bodyPr/>
                    <a:lstStyle/>
                    <a:p>
                      <a:r>
                        <a:rPr lang="en-GB" dirty="0"/>
                        <a:t>15</a:t>
                      </a:r>
                    </a:p>
                  </a:txBody>
                  <a:tcPr/>
                </a:tc>
                <a:extLst>
                  <a:ext uri="{0D108BD9-81ED-4DB2-BD59-A6C34878D82A}">
                    <a16:rowId xmlns:a16="http://schemas.microsoft.com/office/drawing/2014/main" val="10002"/>
                  </a:ext>
                </a:extLst>
              </a:tr>
              <a:tr h="370840">
                <a:tc>
                  <a:txBody>
                    <a:bodyPr/>
                    <a:lstStyle/>
                    <a:p>
                      <a:r>
                        <a:rPr lang="en-GB" dirty="0"/>
                        <a:t>21-30</a:t>
                      </a:r>
                    </a:p>
                  </a:txBody>
                  <a:tcPr/>
                </a:tc>
                <a:tc>
                  <a:txBody>
                    <a:bodyPr/>
                    <a:lstStyle/>
                    <a:p>
                      <a:r>
                        <a:rPr lang="en-GB" dirty="0"/>
                        <a:t>I</a:t>
                      </a:r>
                    </a:p>
                  </a:txBody>
                  <a:tcPr/>
                </a:tc>
                <a:tc>
                  <a:txBody>
                    <a:bodyPr/>
                    <a:lstStyle/>
                    <a:p>
                      <a:r>
                        <a:rPr lang="en-GB" dirty="0"/>
                        <a:t>1</a:t>
                      </a:r>
                    </a:p>
                  </a:txBody>
                  <a:tcPr/>
                </a:tc>
                <a:tc>
                  <a:txBody>
                    <a:bodyPr/>
                    <a:lstStyle/>
                    <a:p>
                      <a:r>
                        <a:rPr lang="en-GB" dirty="0"/>
                        <a:t>5</a:t>
                      </a:r>
                    </a:p>
                  </a:txBody>
                  <a:tcPr/>
                </a:tc>
                <a:extLst>
                  <a:ext uri="{0D108BD9-81ED-4DB2-BD59-A6C34878D82A}">
                    <a16:rowId xmlns:a16="http://schemas.microsoft.com/office/drawing/2014/main" val="10003"/>
                  </a:ext>
                </a:extLst>
              </a:tr>
              <a:tr h="370840">
                <a:tc>
                  <a:txBody>
                    <a:bodyPr/>
                    <a:lstStyle/>
                    <a:p>
                      <a:r>
                        <a:rPr lang="en-GB" dirty="0"/>
                        <a:t>31-40</a:t>
                      </a:r>
                    </a:p>
                  </a:txBody>
                  <a:tcPr/>
                </a:tc>
                <a:tc>
                  <a:txBody>
                    <a:bodyPr/>
                    <a:lstStyle/>
                    <a:p>
                      <a:r>
                        <a:rPr lang="en-GB" dirty="0"/>
                        <a:t>III</a:t>
                      </a:r>
                    </a:p>
                  </a:txBody>
                  <a:tcPr/>
                </a:tc>
                <a:tc>
                  <a:txBody>
                    <a:bodyPr/>
                    <a:lstStyle/>
                    <a:p>
                      <a:r>
                        <a:rPr lang="en-GB" dirty="0"/>
                        <a:t>3</a:t>
                      </a:r>
                    </a:p>
                  </a:txBody>
                  <a:tcPr/>
                </a:tc>
                <a:tc>
                  <a:txBody>
                    <a:bodyPr/>
                    <a:lstStyle/>
                    <a:p>
                      <a:r>
                        <a:rPr lang="en-GB" dirty="0"/>
                        <a:t>15</a:t>
                      </a:r>
                    </a:p>
                  </a:txBody>
                  <a:tcPr/>
                </a:tc>
                <a:extLst>
                  <a:ext uri="{0D108BD9-81ED-4DB2-BD59-A6C34878D82A}">
                    <a16:rowId xmlns:a16="http://schemas.microsoft.com/office/drawing/2014/main" val="10004"/>
                  </a:ext>
                </a:extLst>
              </a:tr>
              <a:tr h="370840">
                <a:tc>
                  <a:txBody>
                    <a:bodyPr/>
                    <a:lstStyle/>
                    <a:p>
                      <a:r>
                        <a:rPr lang="en-GB" dirty="0"/>
                        <a:t>41-50</a:t>
                      </a:r>
                    </a:p>
                  </a:txBody>
                  <a:tcPr/>
                </a:tc>
                <a:tc>
                  <a:txBody>
                    <a:bodyPr/>
                    <a:lstStyle/>
                    <a:p>
                      <a:r>
                        <a:rPr lang="en-GB" dirty="0"/>
                        <a:t>IIIIII</a:t>
                      </a:r>
                    </a:p>
                  </a:txBody>
                  <a:tcPr/>
                </a:tc>
                <a:tc>
                  <a:txBody>
                    <a:bodyPr/>
                    <a:lstStyle/>
                    <a:p>
                      <a:r>
                        <a:rPr lang="en-GB" dirty="0"/>
                        <a:t>6</a:t>
                      </a:r>
                    </a:p>
                  </a:txBody>
                  <a:tcPr/>
                </a:tc>
                <a:tc>
                  <a:txBody>
                    <a:bodyPr/>
                    <a:lstStyle/>
                    <a:p>
                      <a:r>
                        <a:rPr lang="en-GB" dirty="0"/>
                        <a:t>30</a:t>
                      </a:r>
                    </a:p>
                  </a:txBody>
                  <a:tcPr/>
                </a:tc>
                <a:extLst>
                  <a:ext uri="{0D108BD9-81ED-4DB2-BD59-A6C34878D82A}">
                    <a16:rowId xmlns:a16="http://schemas.microsoft.com/office/drawing/2014/main" val="10005"/>
                  </a:ext>
                </a:extLst>
              </a:tr>
              <a:tr h="370840">
                <a:tc>
                  <a:txBody>
                    <a:bodyPr/>
                    <a:lstStyle/>
                    <a:p>
                      <a:r>
                        <a:rPr lang="en-GB" dirty="0"/>
                        <a:t>51-60</a:t>
                      </a:r>
                    </a:p>
                  </a:txBody>
                  <a:tcPr/>
                </a:tc>
                <a:tc>
                  <a:txBody>
                    <a:bodyPr/>
                    <a:lstStyle/>
                    <a:p>
                      <a:r>
                        <a:rPr lang="en-GB" dirty="0"/>
                        <a:t>I</a:t>
                      </a:r>
                    </a:p>
                  </a:txBody>
                  <a:tcPr/>
                </a:tc>
                <a:tc>
                  <a:txBody>
                    <a:bodyPr/>
                    <a:lstStyle/>
                    <a:p>
                      <a:r>
                        <a:rPr lang="en-GB" dirty="0"/>
                        <a:t>1</a:t>
                      </a:r>
                    </a:p>
                  </a:txBody>
                  <a:tcPr/>
                </a:tc>
                <a:tc>
                  <a:txBody>
                    <a:bodyPr/>
                    <a:lstStyle/>
                    <a:p>
                      <a:r>
                        <a:rPr lang="en-GB" dirty="0"/>
                        <a:t>5</a:t>
                      </a:r>
                    </a:p>
                  </a:txBody>
                  <a:tcPr/>
                </a:tc>
                <a:extLst>
                  <a:ext uri="{0D108BD9-81ED-4DB2-BD59-A6C34878D82A}">
                    <a16:rowId xmlns:a16="http://schemas.microsoft.com/office/drawing/2014/main" val="10006"/>
                  </a:ext>
                </a:extLst>
              </a:tr>
              <a:tr h="370840">
                <a:tc>
                  <a:txBody>
                    <a:bodyPr/>
                    <a:lstStyle/>
                    <a:p>
                      <a:r>
                        <a:rPr lang="en-GB" dirty="0"/>
                        <a:t>61-70</a:t>
                      </a:r>
                    </a:p>
                  </a:txBody>
                  <a:tcPr/>
                </a:tc>
                <a:tc>
                  <a:txBody>
                    <a:bodyPr/>
                    <a:lstStyle/>
                    <a:p>
                      <a:r>
                        <a:rPr lang="en-GB" dirty="0"/>
                        <a:t>IIII</a:t>
                      </a:r>
                    </a:p>
                  </a:txBody>
                  <a:tcPr/>
                </a:tc>
                <a:tc>
                  <a:txBody>
                    <a:bodyPr/>
                    <a:lstStyle/>
                    <a:p>
                      <a:r>
                        <a:rPr lang="en-GB" dirty="0"/>
                        <a:t>4</a:t>
                      </a:r>
                    </a:p>
                  </a:txBody>
                  <a:tcPr/>
                </a:tc>
                <a:tc>
                  <a:txBody>
                    <a:bodyPr/>
                    <a:lstStyle/>
                    <a:p>
                      <a:r>
                        <a:rPr lang="en-GB" dirty="0"/>
                        <a:t>20</a:t>
                      </a:r>
                    </a:p>
                  </a:txBody>
                  <a:tcPr/>
                </a:tc>
                <a:extLst>
                  <a:ext uri="{0D108BD9-81ED-4DB2-BD59-A6C34878D82A}">
                    <a16:rowId xmlns:a16="http://schemas.microsoft.com/office/drawing/2014/main" val="10007"/>
                  </a:ext>
                </a:extLst>
              </a:tr>
              <a:tr h="370840">
                <a:tc>
                  <a:txBody>
                    <a:bodyPr/>
                    <a:lstStyle/>
                    <a:p>
                      <a:r>
                        <a:rPr lang="en-GB" dirty="0"/>
                        <a:t>71-80</a:t>
                      </a:r>
                    </a:p>
                  </a:txBody>
                  <a:tcPr/>
                </a:tc>
                <a:tc>
                  <a:txBody>
                    <a:bodyPr/>
                    <a:lstStyle/>
                    <a:p>
                      <a:r>
                        <a:rPr lang="en-GB" dirty="0"/>
                        <a:t>II</a:t>
                      </a:r>
                    </a:p>
                  </a:txBody>
                  <a:tcPr/>
                </a:tc>
                <a:tc>
                  <a:txBody>
                    <a:bodyPr/>
                    <a:lstStyle/>
                    <a:p>
                      <a:r>
                        <a:rPr lang="en-GB" dirty="0"/>
                        <a:t>2</a:t>
                      </a:r>
                    </a:p>
                  </a:txBody>
                  <a:tcPr/>
                </a:tc>
                <a:tc>
                  <a:txBody>
                    <a:bodyPr/>
                    <a:lstStyle/>
                    <a:p>
                      <a:r>
                        <a:rPr lang="en-GB" dirty="0"/>
                        <a:t>10</a:t>
                      </a:r>
                    </a:p>
                  </a:txBody>
                  <a:tcPr/>
                </a:tc>
                <a:extLst>
                  <a:ext uri="{0D108BD9-81ED-4DB2-BD59-A6C34878D82A}">
                    <a16:rowId xmlns:a16="http://schemas.microsoft.com/office/drawing/2014/main" val="10008"/>
                  </a:ext>
                </a:extLst>
              </a:tr>
              <a:tr h="370840">
                <a:tc>
                  <a:txBody>
                    <a:bodyPr/>
                    <a:lstStyle/>
                    <a:p>
                      <a:r>
                        <a:rPr lang="en-GB" dirty="0"/>
                        <a:t>81-90</a:t>
                      </a:r>
                    </a:p>
                  </a:txBody>
                  <a:tcPr/>
                </a:tc>
                <a:tc>
                  <a:txBody>
                    <a:bodyPr/>
                    <a:lstStyle/>
                    <a:p>
                      <a:endParaRPr lang="en-GB" dirty="0"/>
                    </a:p>
                  </a:txBody>
                  <a:tcPr/>
                </a:tc>
                <a:tc>
                  <a:txBody>
                    <a:bodyPr/>
                    <a:lstStyle/>
                    <a:p>
                      <a:r>
                        <a:rPr lang="en-GB" dirty="0"/>
                        <a:t>0</a:t>
                      </a:r>
                    </a:p>
                  </a:txBody>
                  <a:tcPr/>
                </a:tc>
                <a:tc>
                  <a:txBody>
                    <a:bodyPr/>
                    <a:lstStyle/>
                    <a:p>
                      <a:r>
                        <a:rPr lang="en-GB" dirty="0"/>
                        <a:t>0</a:t>
                      </a:r>
                    </a:p>
                  </a:txBody>
                  <a:tcPr/>
                </a:tc>
                <a:extLst>
                  <a:ext uri="{0D108BD9-81ED-4DB2-BD59-A6C34878D82A}">
                    <a16:rowId xmlns:a16="http://schemas.microsoft.com/office/drawing/2014/main" val="10009"/>
                  </a:ext>
                </a:extLst>
              </a:tr>
              <a:tr h="370840">
                <a:tc>
                  <a:txBody>
                    <a:bodyPr/>
                    <a:lstStyle/>
                    <a:p>
                      <a:r>
                        <a:rPr lang="en-GB" dirty="0"/>
                        <a:t>91-100</a:t>
                      </a:r>
                    </a:p>
                  </a:txBody>
                  <a:tcPr/>
                </a:tc>
                <a:tc>
                  <a:txBody>
                    <a:bodyPr/>
                    <a:lstStyle/>
                    <a:p>
                      <a:endParaRPr lang="en-GB" dirty="0"/>
                    </a:p>
                  </a:txBody>
                  <a:tcPr/>
                </a:tc>
                <a:tc>
                  <a:txBody>
                    <a:bodyPr/>
                    <a:lstStyle/>
                    <a:p>
                      <a:r>
                        <a:rPr lang="en-GB" dirty="0"/>
                        <a:t>0</a:t>
                      </a:r>
                    </a:p>
                  </a:txBody>
                  <a:tcPr/>
                </a:tc>
                <a:tc>
                  <a:txBody>
                    <a:bodyPr/>
                    <a:lstStyle/>
                    <a:p>
                      <a:r>
                        <a:rPr lang="en-GB" dirty="0"/>
                        <a:t>0</a:t>
                      </a:r>
                    </a:p>
                  </a:txBody>
                  <a:tcPr/>
                </a:tc>
                <a:extLst>
                  <a:ext uri="{0D108BD9-81ED-4DB2-BD59-A6C34878D82A}">
                    <a16:rowId xmlns:a16="http://schemas.microsoft.com/office/drawing/2014/main" val="10010"/>
                  </a:ext>
                </a:extLst>
              </a:tr>
            </a:tbl>
          </a:graphicData>
        </a:graphic>
      </p:graphicFrame>
      <p:sp>
        <p:nvSpPr>
          <p:cNvPr id="6" name="Rectangle 5"/>
          <p:cNvSpPr/>
          <p:nvPr/>
        </p:nvSpPr>
        <p:spPr>
          <a:xfrm>
            <a:off x="2135560" y="5877272"/>
            <a:ext cx="7848872" cy="369332"/>
          </a:xfrm>
          <a:prstGeom prst="rect">
            <a:avLst/>
          </a:prstGeom>
        </p:spPr>
        <p:txBody>
          <a:bodyPr wrap="square">
            <a:spAutoFit/>
          </a:bodyPr>
          <a:lstStyle/>
          <a:p>
            <a:r>
              <a:rPr lang="en-GB"/>
              <a:t>11, 36, 42, 12, 48, 20, 49, 61, 35, 79, 41, 62, 59, 27, 72, 46, 46, 67, 63, </a:t>
            </a:r>
            <a:r>
              <a:rPr lang="en-GB" dirty="0"/>
              <a:t>36</a:t>
            </a:r>
          </a:p>
        </p:txBody>
      </p:sp>
    </p:spTree>
    <p:extLst>
      <p:ext uri="{BB962C8B-B14F-4D97-AF65-F5344CB8AC3E}">
        <p14:creationId xmlns:p14="http://schemas.microsoft.com/office/powerpoint/2010/main" val="2646492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71400"/>
            <a:ext cx="8229600" cy="864096"/>
          </a:xfrm>
        </p:spPr>
        <p:txBody>
          <a:bodyPr>
            <a:normAutofit/>
          </a:bodyPr>
          <a:lstStyle/>
          <a:p>
            <a:r>
              <a:rPr lang="en-GB" sz="3200" dirty="0"/>
              <a:t>2. Central tendency</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775520" y="836712"/>
                <a:ext cx="8640960" cy="5976664"/>
              </a:xfrm>
            </p:spPr>
            <p:txBody>
              <a:bodyPr>
                <a:normAutofit/>
              </a:bodyPr>
              <a:lstStyle/>
              <a:p>
                <a:pPr marL="0" indent="0">
                  <a:buNone/>
                </a:pPr>
                <a:r>
                  <a:rPr lang="en-GB" sz="2800" u="sng" dirty="0"/>
                  <a:t>Mean</a:t>
                </a:r>
                <a:r>
                  <a:rPr lang="en-GB" sz="2800" dirty="0"/>
                  <a:t> – average of all values:</a:t>
                </a:r>
              </a:p>
              <a:p>
                <a:pPr marL="0" indent="0">
                  <a:buNone/>
                </a:pPr>
                <a:endParaRPr lang="en-GB" sz="2800" dirty="0"/>
              </a:p>
              <a:p>
                <a:pPr marL="0" indent="0">
                  <a:buNone/>
                </a:pPr>
                <a:r>
                  <a:rPr lang="en-GB" sz="2800" dirty="0"/>
                  <a:t>Population mean	              Sample mean</a:t>
                </a:r>
              </a:p>
              <a:p>
                <a:pPr marL="0" indent="0">
                  <a:buNone/>
                </a:pPr>
                <a:endParaRPr lang="en-GB" sz="2800" dirty="0"/>
              </a:p>
              <a:p>
                <a:pPr marL="0" indent="0">
                  <a:buNone/>
                </a:pPr>
                <a:r>
                  <a:rPr lang="en-GB" sz="4000" dirty="0">
                    <a:ea typeface="Cambria Math"/>
                  </a:rPr>
                  <a:t> </a:t>
                </a:r>
                <a14:m>
                  <m:oMath xmlns:m="http://schemas.openxmlformats.org/officeDocument/2006/math">
                    <m:r>
                      <a:rPr lang="en-GB" sz="4000" i="1">
                        <a:latin typeface="Cambria Math"/>
                        <a:ea typeface="Cambria Math"/>
                      </a:rPr>
                      <m:t>𝜇</m:t>
                    </m:r>
                    <m:r>
                      <a:rPr lang="en-GB" sz="4000" i="1">
                        <a:latin typeface="Cambria Math"/>
                        <a:ea typeface="Cambria Math"/>
                      </a:rPr>
                      <m:t>= </m:t>
                    </m:r>
                    <m:f>
                      <m:fPr>
                        <m:ctrlPr>
                          <a:rPr lang="en-GB" sz="4000" i="1">
                            <a:latin typeface="Cambria Math" panose="02040503050406030204" pitchFamily="18" charset="0"/>
                            <a:ea typeface="Cambria Math"/>
                          </a:rPr>
                        </m:ctrlPr>
                      </m:fPr>
                      <m:num>
                        <m:nary>
                          <m:naryPr>
                            <m:chr m:val="∑"/>
                            <m:subHide m:val="on"/>
                            <m:supHide m:val="on"/>
                            <m:ctrlPr>
                              <a:rPr lang="en-GB" sz="4000" i="1">
                                <a:latin typeface="Cambria Math" panose="02040503050406030204" pitchFamily="18" charset="0"/>
                                <a:ea typeface="Cambria Math"/>
                              </a:rPr>
                            </m:ctrlPr>
                          </m:naryPr>
                          <m:sub/>
                          <m:sup/>
                          <m:e>
                            <m:r>
                              <a:rPr lang="en-GB" sz="4000" i="1">
                                <a:latin typeface="Cambria Math"/>
                                <a:ea typeface="Cambria Math"/>
                              </a:rPr>
                              <m:t>𝑥</m:t>
                            </m:r>
                          </m:e>
                        </m:nary>
                      </m:num>
                      <m:den>
                        <m:r>
                          <a:rPr lang="en-GB" sz="4000" i="1">
                            <a:latin typeface="Cambria Math"/>
                            <a:ea typeface="Cambria Math"/>
                          </a:rPr>
                          <m:t>𝑁</m:t>
                        </m:r>
                      </m:den>
                    </m:f>
                    <m:r>
                      <a:rPr lang="en-GB" sz="4000" i="1">
                        <a:latin typeface="Cambria Math"/>
                        <a:ea typeface="Cambria Math"/>
                      </a:rPr>
                      <m:t>                       </m:t>
                    </m:r>
                    <m:acc>
                      <m:accPr>
                        <m:chr m:val="̅"/>
                        <m:ctrlPr>
                          <a:rPr lang="en-GB" sz="4000" i="1">
                            <a:latin typeface="Cambria Math" panose="02040503050406030204" pitchFamily="18" charset="0"/>
                            <a:ea typeface="Cambria Math"/>
                          </a:rPr>
                        </m:ctrlPr>
                      </m:accPr>
                      <m:e>
                        <m:r>
                          <a:rPr lang="en-GB" sz="4000" i="1">
                            <a:latin typeface="Cambria Math"/>
                            <a:ea typeface="Cambria Math"/>
                          </a:rPr>
                          <m:t>𝑥</m:t>
                        </m:r>
                      </m:e>
                    </m:acc>
                    <m:r>
                      <a:rPr lang="en-GB" sz="4000" i="1">
                        <a:latin typeface="Cambria Math"/>
                        <a:ea typeface="Cambria Math"/>
                      </a:rPr>
                      <m:t>= </m:t>
                    </m:r>
                    <m:f>
                      <m:fPr>
                        <m:ctrlPr>
                          <a:rPr lang="en-GB" sz="4000" i="1">
                            <a:latin typeface="Cambria Math" panose="02040503050406030204" pitchFamily="18" charset="0"/>
                            <a:ea typeface="Cambria Math"/>
                          </a:rPr>
                        </m:ctrlPr>
                      </m:fPr>
                      <m:num>
                        <m:nary>
                          <m:naryPr>
                            <m:chr m:val="∑"/>
                            <m:subHide m:val="on"/>
                            <m:supHide m:val="on"/>
                            <m:ctrlPr>
                              <a:rPr lang="en-GB" sz="4000" i="1">
                                <a:latin typeface="Cambria Math" panose="02040503050406030204" pitchFamily="18" charset="0"/>
                                <a:ea typeface="Cambria Math"/>
                              </a:rPr>
                            </m:ctrlPr>
                          </m:naryPr>
                          <m:sub/>
                          <m:sup/>
                          <m:e>
                            <m:r>
                              <a:rPr lang="en-GB" sz="4000" i="1">
                                <a:latin typeface="Cambria Math"/>
                                <a:ea typeface="Cambria Math"/>
                              </a:rPr>
                              <m:t>𝑥</m:t>
                            </m:r>
                          </m:e>
                        </m:nary>
                      </m:num>
                      <m:den>
                        <m:r>
                          <a:rPr lang="en-GB" sz="4000" i="1">
                            <a:latin typeface="Cambria Math"/>
                            <a:ea typeface="Cambria Math"/>
                          </a:rPr>
                          <m:t>𝑛</m:t>
                        </m:r>
                      </m:den>
                    </m:f>
                  </m:oMath>
                </a14:m>
                <a:endParaRPr lang="en-GB" sz="4000" dirty="0"/>
              </a:p>
              <a:p>
                <a:pPr marL="0" indent="0">
                  <a:buNone/>
                </a:pPr>
                <a:endParaRPr lang="en-GB" sz="2800" dirty="0"/>
              </a:p>
              <a:p>
                <a:pPr marL="0" indent="0">
                  <a:buNone/>
                </a:pPr>
                <a:endParaRPr lang="en-GB" sz="2800" dirty="0"/>
              </a:p>
              <a:p>
                <a:pPr marL="0" indent="0">
                  <a:buNone/>
                </a:pPr>
                <a14:m>
                  <m:oMath xmlns:m="http://schemas.openxmlformats.org/officeDocument/2006/math">
                    <m:acc>
                      <m:accPr>
                        <m:chr m:val="̅"/>
                        <m:ctrlPr>
                          <a:rPr lang="en-GB" sz="2800" i="1">
                            <a:latin typeface="Cambria Math" panose="02040503050406030204" pitchFamily="18" charset="0"/>
                            <a:ea typeface="Cambria Math"/>
                          </a:rPr>
                        </m:ctrlPr>
                      </m:accPr>
                      <m:e>
                        <m:r>
                          <a:rPr lang="en-GB" sz="2800" i="1">
                            <a:latin typeface="Cambria Math"/>
                            <a:ea typeface="Cambria Math"/>
                          </a:rPr>
                          <m:t>𝑥</m:t>
                        </m:r>
                      </m:e>
                    </m:acc>
                  </m:oMath>
                </a14:m>
                <a:r>
                  <a:rPr lang="en-GB" sz="2800" dirty="0"/>
                  <a:t> = 11 + 36 + 42 + 12 + 48 + 20 + 49 + 61 + 35 + 79 + 41 + 62 + 59 + 27 + 72 + 46 + 46 + 67 + 63 + 36 </a:t>
                </a:r>
              </a:p>
              <a:p>
                <a:pPr marL="0" indent="0">
                  <a:buNone/>
                </a:pPr>
                <a:r>
                  <a:rPr lang="en-GB" sz="2800" dirty="0"/>
                  <a:t>= 912 ÷ 20 = </a:t>
                </a:r>
                <a:r>
                  <a:rPr lang="en-GB" sz="2800" b="1" dirty="0"/>
                  <a:t>45.6</a:t>
                </a:r>
              </a:p>
              <a:p>
                <a:endParaRPr lang="en-GB" sz="28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775520" y="836712"/>
                <a:ext cx="8640960" cy="5976664"/>
              </a:xfrm>
              <a:blipFill>
                <a:blip r:embed="rId2"/>
                <a:stretch>
                  <a:fillRect l="-1410" t="-1019"/>
                </a:stretch>
              </a:blipFill>
            </p:spPr>
            <p:txBody>
              <a:bodyPr/>
              <a:lstStyle/>
              <a:p>
                <a:r>
                  <a:rPr lang="en-GB">
                    <a:noFill/>
                  </a:rPr>
                  <a:t> </a:t>
                </a:r>
              </a:p>
            </p:txBody>
          </p:sp>
        </mc:Fallback>
      </mc:AlternateContent>
      <p:sp>
        <p:nvSpPr>
          <p:cNvPr id="7" name="TextBox 6"/>
          <p:cNvSpPr txBox="1"/>
          <p:nvPr/>
        </p:nvSpPr>
        <p:spPr>
          <a:xfrm>
            <a:off x="8544272" y="2164549"/>
            <a:ext cx="2123728" cy="2031325"/>
          </a:xfrm>
          <a:prstGeom prst="rect">
            <a:avLst/>
          </a:prstGeom>
          <a:noFill/>
        </p:spPr>
        <p:txBody>
          <a:bodyPr wrap="square" rtlCol="0">
            <a:spAutoFit/>
          </a:bodyPr>
          <a:lstStyle/>
          <a:p>
            <a:r>
              <a:rPr lang="en-GB" dirty="0"/>
              <a:t>Ʃ = sigma. Sum of.</a:t>
            </a:r>
          </a:p>
          <a:p>
            <a:r>
              <a:rPr lang="en-GB" dirty="0"/>
              <a:t>x = value from dataset</a:t>
            </a:r>
          </a:p>
          <a:p>
            <a:r>
              <a:rPr lang="en-GB" dirty="0"/>
              <a:t>N = number of entire population</a:t>
            </a:r>
          </a:p>
          <a:p>
            <a:r>
              <a:rPr lang="en-GB" dirty="0"/>
              <a:t>n = number of samples</a:t>
            </a:r>
          </a:p>
        </p:txBody>
      </p:sp>
    </p:spTree>
    <p:extLst>
      <p:ext uri="{BB962C8B-B14F-4D97-AF65-F5344CB8AC3E}">
        <p14:creationId xmlns:p14="http://schemas.microsoft.com/office/powerpoint/2010/main" val="41294870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3168</TotalTime>
  <Words>1328</Words>
  <Application>Microsoft Office PowerPoint</Application>
  <PresentationFormat>Widescreen</PresentationFormat>
  <Paragraphs>221</Paragraphs>
  <Slides>17</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Calibri</vt:lpstr>
      <vt:lpstr>Cambria Math</vt:lpstr>
      <vt:lpstr>Helvetica</vt:lpstr>
      <vt:lpstr>Lucida Grande</vt:lpstr>
      <vt:lpstr>Office Theme</vt:lpstr>
      <vt:lpstr>1_Office Theme</vt:lpstr>
      <vt:lpstr>Descriptive statistics</vt:lpstr>
      <vt:lpstr>Descriptive statistics</vt:lpstr>
      <vt:lpstr>Learning outcomes</vt:lpstr>
      <vt:lpstr>Scales of data</vt:lpstr>
      <vt:lpstr>Precision and accuracy</vt:lpstr>
      <vt:lpstr>Univariate analysis</vt:lpstr>
      <vt:lpstr>1. Distribution</vt:lpstr>
      <vt:lpstr>Frequency table</vt:lpstr>
      <vt:lpstr>2. Central tendency</vt:lpstr>
      <vt:lpstr>PowerPoint Presentation</vt:lpstr>
      <vt:lpstr>PowerPoint Presentation</vt:lpstr>
      <vt:lpstr>3. Dispersion</vt:lpstr>
      <vt:lpstr>Standard deviation of the mean</vt:lpstr>
      <vt:lpstr>PowerPoint Presentation</vt:lpstr>
      <vt:lpstr>Variance and variation</vt:lpstr>
      <vt:lpstr>Summary of the dataset</vt:lpstr>
      <vt:lpstr>PowerPoint Presentation</vt:lpstr>
    </vt:vector>
  </TitlesOfParts>
  <Company>The 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Ellen Fry</dc:creator>
  <cp:lastModifiedBy>Nicholas Harvey</cp:lastModifiedBy>
  <cp:revision>48</cp:revision>
  <dcterms:created xsi:type="dcterms:W3CDTF">2020-08-31T13:25:22Z</dcterms:created>
  <dcterms:modified xsi:type="dcterms:W3CDTF">2021-05-11T22:16:21Z</dcterms:modified>
</cp:coreProperties>
</file>