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08" r:id="rId5"/>
    <p:sldId id="606" r:id="rId6"/>
    <p:sldId id="607" r:id="rId7"/>
    <p:sldId id="609" r:id="rId8"/>
    <p:sldId id="610" r:id="rId9"/>
    <p:sldId id="6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113CE-1FCD-4591-BD37-95A78D365190}" v="45" dt="2020-12-03T07:43:3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01F1-CBE0-452E-9A97-5909481B2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A5BF6-EEBE-4737-9525-969235BAB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61503-2181-4BEE-87A4-C3508D31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07B3C-A4AC-4265-BA40-2ACC94C2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0327-8C7F-4A06-AA4E-E40F4D08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CE33-6411-44D8-B42D-009ED451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71729-BC97-441E-A7FB-6A8056D54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99E8-1427-4724-A92D-65DB519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A8F2-82BD-4EC2-8C0C-04E22D96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5DAF8-F6CB-44DE-95F4-4F3C3E9F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9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96F6-B54B-4033-B51A-2F813BCC5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D2336-E16B-40B2-A915-A0D004946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E832B-80A6-43D6-98D4-3D477B03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8B06-2702-4575-9B0A-41630100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C94F-D897-49C1-9E93-D7EFB92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7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9825-0A4B-47D2-B1C5-45F1C843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5EE64-3F36-4D60-B8D0-E25ED80C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0E81-8050-4A73-B3C2-FC7B95A8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DCEF-50FA-403D-A881-A3E83EE7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F941-4744-48E0-A0FE-EEE61B43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D293-9F98-45B8-8CF1-B10242B5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10C3E-8105-483D-B243-06C2FA0EB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B956E-AE8C-4E38-B6DF-116EC70C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C5D17-4380-436A-97A3-5606B7C3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2C3C-0AB0-421E-981D-E05CC761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C337-5703-4D69-9FA6-EF4DE602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1032-5A65-4E3B-95D6-471EAE62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F7B3B-78A1-4AD3-B37D-DB2E7D54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5CE0F-D668-4A2F-B4EB-426D8556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75E29-39DF-49A0-B7B8-D0E1F9FB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E803-B67A-44EB-A9FC-27D85FD7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2291-856D-4014-9D30-DEA72C30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9ECDB-EA8C-4742-9CF2-5E592757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B7175-572F-47D9-BBFA-17166AA50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B8E77-61F3-48A1-8334-2FDEBD03D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6EEF4-5FA5-40EE-B028-BA1DFC4A3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BD07B-3A82-40E9-B8B3-E4D4284C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5A156-A5FA-4887-9673-17B6D1E2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2A82A-229B-4204-AB9E-50E48B0F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F3B1-951D-44C2-BD54-AF0B9B1C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0F824-3C57-414C-B042-51944F9C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CAA77-4A8E-42E5-8CB9-15B9049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4521B-AA4C-4278-B9FC-A2763A88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A2620-2C86-4A15-B040-35194414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7801D-485A-4158-B948-91BE8B27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85AA9-37B1-4ED4-A710-5F7D9DDC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6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6291-8FE2-41C8-B82F-E789CC10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9400-BA66-4B55-B7C4-B5DA8AE1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FA3AC-3C38-40D6-8527-57C3094B5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EBB19-41E9-4D59-9FF4-E82CD0AF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2683E-5ED3-42A3-A096-F1E9F151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9B289-0BD2-42BB-B1EC-988771D5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0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1F9C-895A-4EDB-B027-662928CE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53167-1D6D-4A52-8044-69D5F1F33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5C6E1-E392-45CF-B391-DDA5D2B71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CC9A4-F0B3-4B4F-8770-43162ED6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6F44F-4F99-4BAA-8E4F-5C638BED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4B1BB-227D-4542-BC68-2AE8E112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0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C5187-879A-420A-9748-71018F36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D17A2-7ED1-4ABD-81AB-756CD41E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CD67-BD26-421A-98C8-36500ECC4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951C5-A23E-44C7-A66C-9D4BFA944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3850-64F8-41E7-A2F8-36A48096F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800475"/>
            <a:ext cx="3599815" cy="26003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Expectativas del curso de SCE</a:t>
            </a:r>
            <a:endParaRPr lang="es-e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Sus hijos asisten a la escuela, por lo que podría trabajar en horario escolar, pero le gustaría estar libre durante las vacaciones escolares.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Necesita apoyo para su ansiedad mientras estudia.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Motivaciones para estudiar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Avanzar en su carrera: encontrar un trabajo en el sector de cuidado infantil que la haga sentir más estable y segura.</a:t>
            </a:r>
            <a:endParaRPr lang="es-e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Adquirir confianza para solicitar trabajo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Cree que la capacitación relevante podría ayudarla a solicitar </a:t>
            </a: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y conseguir un empleo.</a:t>
            </a:r>
            <a:endParaRPr lang="es-e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Puntos fuertes y débiles de su capacidad de estudio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Siente mucha ansiedad la mayor parte del tiempo debido a los problemas en Siria haber pasado nueve meses en un campo de refugiados de Siria antes de mudarse a Australia.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Puede llevarle más tiempo realizar el trabajo debido a su ansiedad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686175"/>
            <a:ext cx="3713533" cy="28194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Historial educativo y experiencia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Aprendió inglés a través del «Programa de inglés para migrantes adultos».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 el pasado, trabajó en la tienda de ropa de su familia en Alepo, Siria, pero dejó de hacerlo después de casarse y tener hijos (actualmente de 7 y 5 años).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Nombre</a:t>
            </a:r>
            <a:r>
              <a:rPr lang="es-es" b="0" i="0" u="none" baseline="0"/>
              <a:t>: Fátima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Edad</a:t>
            </a:r>
            <a:r>
              <a:rPr lang="es-es" b="0" i="0" u="none" baseline="0"/>
              <a:t>: 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Ocupación</a:t>
            </a:r>
            <a:r>
              <a:rPr lang="es-es" b="0" i="0" u="none" baseline="0"/>
              <a:t>: Sin empleo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8847" y="2264066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Lengua materna</a:t>
            </a:r>
            <a:r>
              <a:rPr lang="es-es" b="0" i="0" u="none" baseline="0"/>
              <a:t>: Árabe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73356" y="197791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es-es" sz="38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Perfil de alumna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800475"/>
            <a:ext cx="3599815" cy="270843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s-es" b="1" i="0" u="none" baseline="0" dirty="0"/>
              <a:t>Qué le gusta y no le gusta de estudiar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Disfruta del contacto personal, ya que le gusta trabajar con niños.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Le gusta leer textos, ver videos o escuchar audio cuando tiene oportunidad.</a:t>
            </a:r>
          </a:p>
          <a:p>
            <a:endParaRPr lang="es-e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79036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Ubicación</a:t>
            </a:r>
            <a:r>
              <a:rPr lang="es-es" b="0" i="0" u="none" baseline="0"/>
              <a:t>: Campo de refugiados del área norte de Melbourne, Australia</a:t>
            </a:r>
          </a:p>
        </p:txBody>
      </p:sp>
    </p:spTree>
    <p:extLst>
      <p:ext uri="{BB962C8B-B14F-4D97-AF65-F5344CB8AC3E}">
        <p14:creationId xmlns:p14="http://schemas.microsoft.com/office/powerpoint/2010/main" val="217234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517548"/>
            <a:ext cx="3599815" cy="29880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Expectativas del curso de SCE</a:t>
            </a:r>
            <a:endParaRPr lang="es-e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Las horas de estudio deben ser flexibles debido a sus responsabilidades laborales y de cuidado infantil.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Nivel bastante satisfactorio de inglés y matemáticas, ya que le gustaba estudiar estas asignaturas en secundaria; puede estudiar en francés e inglés.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8"/>
            <a:ext cx="3740721" cy="2988047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Motivaciones para estudiar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Motivación para ser trabajadora autónoma.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Ganar confianza en sí misma para crear y administrar su propio negocio en el sector de servicios.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Las historias sobre el maltrato de las mujeres por parte de los empleadores la hacen querer ser más independiente.</a:t>
            </a:r>
            <a:endParaRPr lang="es-e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Puntos fuertes y débiles de su capacidad de estudio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Tiene dificultades a la hora de tomar decisiones.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 haberse casado tan joven, ha tenido que depender de su esposo y de miembros de la familia en materia de apoyo social y para tomar decisiones.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1600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Historial educativo y experiencia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Restricciones culturales impuestas sobre los desplazamientos de las mujeres cuando no van acompañadas de un pariente masculino.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Abandonó la educación tras el 4</a:t>
            </a:r>
            <a:r>
              <a:rPr lang="es-es" sz="1400" b="0" i="0" u="none" baseline="30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</a:t>
            </a: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curso de secundaria.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Se casó a los 16 años y quedó embarazada poco después.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Nombre</a:t>
            </a:r>
            <a:r>
              <a:rPr lang="es-es" b="0" i="0" u="none" baseline="0"/>
              <a:t>: Adama</a:t>
            </a:r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Edad</a:t>
            </a:r>
            <a:r>
              <a:rPr lang="es-es" b="0" i="0" u="none" baseline="0"/>
              <a:t>: 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Ocupación</a:t>
            </a:r>
            <a:r>
              <a:rPr lang="es-es" b="0" i="0" u="none" baseline="0"/>
              <a:t>: Ayuda a su hermana mayor y su cuñado en su negocio de buñuelos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92882" y="256852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Lengua materna</a:t>
            </a:r>
            <a:r>
              <a:rPr lang="es-es" b="0" i="0" u="none" baseline="0"/>
              <a:t>: Francés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73356" y="216044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es-es" sz="38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Perfil de alumno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9238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s-es" b="1" i="0" u="none" baseline="0" dirty="0"/>
              <a:t>Qué le gusta y no le gusta de estudiar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Disfruta del contacto personal, pero tiene restricciones de desplazamiento.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Le gusta leer y ver videos que hacen que tome consciencia de los asuntos importantes para ella y para su comunidad.</a:t>
            </a:r>
          </a:p>
          <a:p>
            <a:endParaRPr lang="es-e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Ubicación</a:t>
            </a:r>
            <a:r>
              <a:rPr lang="es-es" b="0" i="0" u="none" baseline="0"/>
              <a:t>: Bertoua, Camerún</a:t>
            </a:r>
          </a:p>
        </p:txBody>
      </p:sp>
    </p:spTree>
    <p:extLst>
      <p:ext uri="{BB962C8B-B14F-4D97-AF65-F5344CB8AC3E}">
        <p14:creationId xmlns:p14="http://schemas.microsoft.com/office/powerpoint/2010/main" val="179528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645" y="3517546"/>
            <a:ext cx="3599815" cy="2988049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Expectativas del </a:t>
            </a:r>
            <a:r>
              <a:rPr lang="es-es" b="1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curso de SCE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Un curso que brinde flexibilidad a la hora de organizar el estudio, ya que su horario es impredecible debido a las exigencias de su trabajo a tiempo parcial.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Desarrollar habilidades básicas digitales y de administración, particularmente en ventas, servicio al cliente, capacidad de manejo de efectivo.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13533" cy="2801783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Motivaciones para estudiar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Encontrar un trabajo a tiempo completo en el comercio minorista (por ejemplo, dependienta en un centro comercial).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Adquirir habilidades interpersonales, conocimientos digitales (en cajas registradoras automatizadas), capacidad de establecer contactos.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Obtener capacitación proporcionada por una institución acreditada.</a:t>
            </a:r>
            <a:endParaRPr lang="es-e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031705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Puntos fuertes y débiles de su capacidad de estudio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Aprende rápido.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Requiere apoyo para estudiar.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Tiene limitaciones de tiempo: subestima la dedicación necesaria y la carga de trabajo real.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 preocupa estudiar para trabajar a tiempo completo debido al patrón de su trabajo por turnos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Historial educativo y experiencia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Tiene un diploma de educación secundaria.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Hace tiempo que no realiza estudios formales.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 está acostumbrada a estudiar en línea, pero le encantan las redes sociales. 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451251" y="858731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Nombre</a:t>
            </a:r>
            <a:r>
              <a:rPr lang="es-es" b="0" i="0" u="none" baseline="0"/>
              <a:t>: Marcela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451251" y="1222547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Edad</a:t>
            </a:r>
            <a:r>
              <a:rPr lang="es-es" b="0" i="0" u="none" baseline="0"/>
              <a:t>: 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51250" y="1656504"/>
            <a:ext cx="341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Ocupación</a:t>
            </a:r>
            <a:r>
              <a:rPr lang="es-es" b="0" i="0" u="none" baseline="0" dirty="0"/>
              <a:t>: Camarera a tiempo parcial en un pequeño restaurante y vendedora ambulante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61422" y="2458548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Lengua materna</a:t>
            </a:r>
            <a:r>
              <a:rPr lang="es-es" b="0" i="0" u="none" baseline="0" dirty="0"/>
              <a:t>: Español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73356" y="234584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es-es" sz="38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Perfil de alumno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232363" y="3812037"/>
            <a:ext cx="3599815" cy="282795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Qué le gusta y no le gusta de las clases</a:t>
            </a:r>
          </a:p>
          <a:p>
            <a:endParaRPr lang="es-es" b="1" dirty="0"/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Prefiere estudiar en línea.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 gustan los materiales bien estructurados.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Tiene dificultades con los plazos de entrega.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 gusta aprender de la experiencia de los demás.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5C740-380B-4CD9-9AFC-57E7C75DD2A4}"/>
              </a:ext>
            </a:extLst>
          </p:cNvPr>
          <p:cNvSpPr txBox="1"/>
          <p:nvPr/>
        </p:nvSpPr>
        <p:spPr>
          <a:xfrm>
            <a:off x="4461422" y="282788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Ubicación</a:t>
            </a:r>
            <a:r>
              <a:rPr lang="es-es" b="0" i="0" u="none" baseline="0"/>
              <a:t>: Santiago, Chile</a:t>
            </a:r>
          </a:p>
        </p:txBody>
      </p:sp>
    </p:spTree>
    <p:extLst>
      <p:ext uri="{BB962C8B-B14F-4D97-AF65-F5344CB8AC3E}">
        <p14:creationId xmlns:p14="http://schemas.microsoft.com/office/powerpoint/2010/main" val="74049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Expectativas del curso de SCE</a:t>
            </a:r>
            <a:endParaRPr lang="es-e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Las horas de estudio deben ser flexibles debido a sus responsabilidades laborales y de cuidado infantil (está casada con un electricista autónomo y tiene un hijo).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Acceso a otros estudiantes para establecer contactos y ayudarla a aumentar su confianza.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970310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Motivaciones para estudiar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Trabajar como administradora para ayudar a establecer líneas comerciales formales y poder obtener más ingresos.</a:t>
            </a:r>
            <a:endParaRPr lang="es-e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Saber cómo negociar con «intermediarios», organizar visitas con poca antelación y gestionar una empresa familiar.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Adquirir seguridad en sí misma para manejar las relaciones familiares.</a:t>
            </a: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255635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Puntos fuertes y débiles de su capacidad de estudio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Sufre de ansiedad a la hora de tomar decisiones, lo cual se debe en parte a que su esposo puede ser agresivo hacia ella.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Se le da bien realizar varias tareas a la vez, pero tiende a asumir demasiadas tareas, lo que le dificulta poder terminarlas todas.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 sabe leer ni escribir bien.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Historial educativo y experiencia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Abandonó la escuela muy joven, así que no sabe leer ni escribir.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Trabaja para su madre y su hermana haciendo artesanías tradicionales de metal (</a:t>
            </a:r>
            <a:r>
              <a:rPr lang="es-es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dhokra</a:t>
            </a: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 y vendiéndolas a los turistas que visitan </a:t>
            </a:r>
            <a:r>
              <a:rPr lang="es-es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Dhenkanal</a:t>
            </a:r>
            <a:endParaRPr lang="es-es" sz="1400" b="0" i="0" u="none" baseline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 vez en cuando conduce un mototaxi para suplementar sus ingresos.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823399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Nombre</a:t>
            </a:r>
            <a:r>
              <a:rPr lang="es-es" b="0" i="0" u="none" baseline="0"/>
              <a:t>: Anupriya</a:t>
            </a:r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29778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Edad</a:t>
            </a:r>
            <a:r>
              <a:rPr lang="es-es" b="0" i="0" u="none" baseline="0"/>
              <a:t>: 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4160"/>
            <a:ext cx="3442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Ocupación</a:t>
            </a:r>
            <a:r>
              <a:rPr lang="es-es" b="0" i="0" u="none" baseline="0" dirty="0"/>
              <a:t>: Hace artesanías tradicionales de metal (</a:t>
            </a:r>
            <a:r>
              <a:rPr lang="es-es" b="0" i="0" u="none" baseline="0" dirty="0" err="1"/>
              <a:t>dhokra</a:t>
            </a:r>
            <a:r>
              <a:rPr lang="es-es" b="0" i="0" u="none" baseline="0" dirty="0"/>
              <a:t>) para vender a los turistas en </a:t>
            </a:r>
            <a:r>
              <a:rPr lang="es-es" b="0" i="0" u="none" baseline="0" dirty="0" err="1"/>
              <a:t>Dhenkanal</a:t>
            </a:r>
            <a:r>
              <a:rPr lang="es-es" b="0" i="0" u="none" baseline="0" dirty="0"/>
              <a:t>.</a:t>
            </a:r>
            <a:endParaRPr lang="es-e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92882" y="2644873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Lengua materna</a:t>
            </a:r>
            <a:r>
              <a:rPr lang="es-es" b="0" i="0" u="none" baseline="0" dirty="0"/>
              <a:t>: Oriya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184189" y="253003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es-es" sz="38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Perfil de alumno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4005219"/>
            <a:ext cx="3599815" cy="206210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s-es" b="1" i="0" u="none" baseline="0" dirty="0"/>
              <a:t>Qué le gusta y no le gusta de estudiar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400" b="0" i="0" u="none" baseline="0" dirty="0"/>
              <a:t>Disfruta del contacto personal y prefiere que las tareas de estudio sean verbales en lugar de perder tiempo leyendo.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400" b="0" i="0" u="none" baseline="0" dirty="0"/>
              <a:t>Prefiere ver videos o escuchar audio.</a:t>
            </a:r>
          </a:p>
          <a:p>
            <a:endParaRPr lang="es-e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30681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Ubicación</a:t>
            </a:r>
            <a:r>
              <a:rPr lang="es-es" b="0" i="0" u="none" baseline="0" dirty="0"/>
              <a:t>: Área rural de </a:t>
            </a:r>
            <a:r>
              <a:rPr lang="es-es" b="0" i="0" u="none" baseline="0" dirty="0" err="1"/>
              <a:t>Dhenkanal</a:t>
            </a:r>
            <a:r>
              <a:rPr lang="es-es" b="0" i="0" u="none" baseline="0" dirty="0"/>
              <a:t>, India</a:t>
            </a:r>
          </a:p>
        </p:txBody>
      </p:sp>
    </p:spTree>
    <p:extLst>
      <p:ext uri="{BB962C8B-B14F-4D97-AF65-F5344CB8AC3E}">
        <p14:creationId xmlns:p14="http://schemas.microsoft.com/office/powerpoint/2010/main" val="345145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Expectativas del curso de SCE</a:t>
            </a:r>
            <a:endParaRPr lang="es-e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Las horas de estudio deben ser flexibles debido a sus responsabilidades laborales y de cuidado infantil.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Acceso a otros estudiantes para establecer contactos.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Apoyo especializado para su ansiedad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Motivaciones para estudiar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Progreso profesional: convertirse en propietaria-administradora consolidada.</a:t>
            </a:r>
            <a:endParaRPr lang="es-e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Conectar con el mercado nacional de cosmetología, enlaces a salones que suministran productos «fabricados en Jordania», acceso a capital.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Desarrollar redes de contactos.</a:t>
            </a: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Puntos fuertes y débiles de su capacidad de estudio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Disciplinada.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Bien organizada.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Puede llevarle más tiempo realizar el trabajo debido a su ansiedad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Tiende a asumir demasiadas tareas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Historial educativo y experiencia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Terminó los estudios de secundaria y trabajó a tiempo parcial en un salón de belleza antes de montar su propio salón.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Trabaja desde casa realizando peinados y maquillaje contemporáneos.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Nombre</a:t>
            </a:r>
            <a:r>
              <a:rPr lang="es-es" b="0" i="0" u="none" baseline="0"/>
              <a:t>: Khaldah</a:t>
            </a:r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Edad</a:t>
            </a:r>
            <a:r>
              <a:rPr lang="es-es" b="0" i="0" u="none" baseline="0"/>
              <a:t>: 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Ocupación</a:t>
            </a:r>
            <a:r>
              <a:rPr lang="es-es" b="0" i="0" u="none" baseline="0"/>
              <a:t>: Peluquera y esteticista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7666" y="2482204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Lengua materna</a:t>
            </a:r>
            <a:r>
              <a:rPr lang="es-es" b="0" i="0" u="none" baseline="0"/>
              <a:t>: Árabe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73356" y="289775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es-es" sz="38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Perfil de alumno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52376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Qué le gusta y no le gusta de estudiar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Disfruta del contacto personal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No le gustan las asignaturas teóricas ni nada que sea una pérdida de tiempo.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Prefiere leer textos en lugar de ver videos o escuchar audio.</a:t>
            </a:r>
          </a:p>
          <a:p>
            <a:endParaRPr lang="es-e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Ubicación</a:t>
            </a:r>
            <a:r>
              <a:rPr lang="es-es" b="0" i="0" u="none" baseline="0"/>
              <a:t>: Karak, Jordania</a:t>
            </a:r>
          </a:p>
        </p:txBody>
      </p:sp>
    </p:spTree>
    <p:extLst>
      <p:ext uri="{BB962C8B-B14F-4D97-AF65-F5344CB8AC3E}">
        <p14:creationId xmlns:p14="http://schemas.microsoft.com/office/powerpoint/2010/main" val="5469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781772"/>
            <a:ext cx="3599815" cy="2723823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Expectativas del curso de SCE</a:t>
            </a:r>
            <a:endParaRPr lang="es-e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Las horas de estudio deben ser flexibles debido a sus responsabilidades laborales y de cuidado infantil.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Necesita apoyo con sus estudios porque no asistió a la escuela con regularidad.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Motivaciones para estudiar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Crear y administrar un negocio que le permita obtener más ganancias que pueda conservar.</a:t>
            </a:r>
            <a:endParaRPr lang="es-e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Quiere aprender más sobre la cría de pollos o el cultivo de plantas medicinales, pero también le gustaría recibir ayuda con otras ideas sobre actividad comercial.</a:t>
            </a:r>
            <a:endParaRPr lang="es-e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255635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Puntos fuertes y débiles de su capacidad de estudio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Bien organizada, lo que ella cree que se debe a que realiza varias tareas todos los días (cuidado infantil, labores agrícolas, y confección y venta de sombreros).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Tiende a dedicar demasiado tiempo para finalizar el trabajo porque le gusta hacer las cosas de forma eficaz.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s-es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Historial educativo y experiencia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 asistió a la escuela con regularidad y no ha recibido educación formal.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Tiene experiencia trabajando en la granja familiar y dirigiendo un pequeño negocio que confecciona sombreros de palma para vender a los turistas en las ciudades.</a:t>
            </a:r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Nombre</a:t>
            </a:r>
            <a:r>
              <a:rPr lang="es-es" b="0" i="0" u="none" baseline="0"/>
              <a:t>: María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48102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Edad</a:t>
            </a:r>
            <a:r>
              <a:rPr lang="es-es" b="0" i="0" u="none" baseline="0"/>
              <a:t>: 45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5449"/>
            <a:ext cx="339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Ocupación</a:t>
            </a:r>
            <a:r>
              <a:rPr lang="es-es" b="0" i="0" u="none" baseline="0"/>
              <a:t>: Trabaja con su esposo en la granja familiar y confecciona sombreros de palma que vende a los turistas.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65157" y="2687093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Lengua materna</a:t>
            </a:r>
            <a:r>
              <a:rPr lang="es-es" b="0" i="0" u="none" baseline="0" dirty="0"/>
              <a:t>: Español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3972873" y="213024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es-es" sz="38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Perfil de alumno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310854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 dirty="0"/>
              <a:t>Qué le gusta y no le gusta de estudiar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Disfruta del contacto personal, pero recientemente ha estado utilizando las redes sociales para establecer contactos.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Prefiere una formación que no se base en leer mucho material, ya que no asistió a la escuela con regularidad; disfruta viendo imágenes, videos y escuchando audios.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67871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b="1" i="0" u="none" baseline="0"/>
              <a:t>Ubicación</a:t>
            </a:r>
            <a:r>
              <a:rPr lang="es-es" b="0" i="0" u="none" baseline="0"/>
              <a:t>: Región de Caltepec en Puebla, México</a:t>
            </a:r>
          </a:p>
        </p:txBody>
      </p:sp>
    </p:spTree>
    <p:extLst>
      <p:ext uri="{BB962C8B-B14F-4D97-AF65-F5344CB8AC3E}">
        <p14:creationId xmlns:p14="http://schemas.microsoft.com/office/powerpoint/2010/main" val="95348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2891b130ea53c6fbd85f7af3377c9963">
  <xsd:schema xmlns:xsd="http://www.w3.org/2001/XMLSchema" xmlns:xs="http://www.w3.org/2001/XMLSchema" xmlns:p="http://schemas.microsoft.com/office/2006/metadata/properties" xmlns:ns3="ed9d2163-4fb3-4947-8bfd-454e8e6d4998" xmlns:ns4="66faaa41-a150-45c6-8224-a9a307be60d1" targetNamespace="http://schemas.microsoft.com/office/2006/metadata/properties" ma:root="true" ma:fieldsID="3bb2b76b4c33562c9a54d4ed1eb7617c" ns3:_="" ns4:_="">
    <xsd:import namespace="ed9d2163-4fb3-4947-8bfd-454e8e6d4998"/>
    <xsd:import namespace="66faaa41-a150-45c6-8224-a9a307be60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47D36D-4987-46E8-82EE-E6A14183DC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549635-7C3C-492D-BDDB-6D0A1CEC6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DBEB7-05C3-4CDE-AC9C-88E9F908D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d2163-4fb3-4947-8bfd-454e8e6d4998"/>
    <ds:schemaRef ds:uri="66faaa41-a150-45c6-8224-a9a307be6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1557</Words>
  <Application>Microsoft Office PowerPoint</Application>
  <PresentationFormat>Widescreen</PresentationFormat>
  <Paragraphs>148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Ngoasong</dc:creator>
  <cp:lastModifiedBy>Claire Rafferty</cp:lastModifiedBy>
  <cp:revision>5</cp:revision>
  <dcterms:created xsi:type="dcterms:W3CDTF">2020-09-14T14:15:37Z</dcterms:created>
  <dcterms:modified xsi:type="dcterms:W3CDTF">2021-10-12T10:24:39Z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  <property fmtid="{D5CDD505-2E9C-101B-9397-08002B2CF9AE}" pid="3" name="TaxKeyword">
    <vt:lpwstr/>
  </property>
</Properties>
</file>