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5" r:id="rId2"/>
  </p:sldMasterIdLst>
  <p:notesMasterIdLst>
    <p:notesMasterId r:id="rId35"/>
  </p:notesMasterIdLst>
  <p:sldIdLst>
    <p:sldId id="304" r:id="rId3"/>
    <p:sldId id="438" r:id="rId4"/>
    <p:sldId id="325" r:id="rId5"/>
    <p:sldId id="463" r:id="rId6"/>
    <p:sldId id="264" r:id="rId7"/>
    <p:sldId id="260" r:id="rId8"/>
    <p:sldId id="261" r:id="rId9"/>
    <p:sldId id="442" r:id="rId10"/>
    <p:sldId id="440" r:id="rId11"/>
    <p:sldId id="278" r:id="rId12"/>
    <p:sldId id="443" r:id="rId13"/>
    <p:sldId id="279" r:id="rId14"/>
    <p:sldId id="445" r:id="rId15"/>
    <p:sldId id="348" r:id="rId16"/>
    <p:sldId id="347" r:id="rId17"/>
    <p:sldId id="355" r:id="rId18"/>
    <p:sldId id="349" r:id="rId19"/>
    <p:sldId id="447" r:id="rId20"/>
    <p:sldId id="448" r:id="rId21"/>
    <p:sldId id="449" r:id="rId22"/>
    <p:sldId id="262" r:id="rId23"/>
    <p:sldId id="451" r:id="rId24"/>
    <p:sldId id="452" r:id="rId25"/>
    <p:sldId id="450" r:id="rId26"/>
    <p:sldId id="263" r:id="rId27"/>
    <p:sldId id="453" r:id="rId28"/>
    <p:sldId id="454" r:id="rId29"/>
    <p:sldId id="455" r:id="rId30"/>
    <p:sldId id="456" r:id="rId31"/>
    <p:sldId id="457" r:id="rId32"/>
    <p:sldId id="461" r:id="rId33"/>
    <p:sldId id="46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D3D69-8A59-4739-A81C-78A8C03487F6}" v="3" dt="2021-05-11T20:33:25.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1" autoAdjust="0"/>
    <p:restoredTop sz="80587" autoAdjust="0"/>
  </p:normalViewPr>
  <p:slideViewPr>
    <p:cSldViewPr snapToGrid="0">
      <p:cViewPr>
        <p:scale>
          <a:sx n="44" d="100"/>
          <a:sy n="44" d="100"/>
        </p:scale>
        <p:origin x="99" y="65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arvey" userId="a2e80a2cf01f411a" providerId="LiveId" clId="{261D5C05-B252-4391-B0AD-0C988E997215}"/>
    <pc:docChg chg="custSel addSld delSld modSld sldOrd">
      <pc:chgData name="Nick Harvey" userId="a2e80a2cf01f411a" providerId="LiveId" clId="{261D5C05-B252-4391-B0AD-0C988E997215}" dt="2021-01-22T23:53:43.850" v="14"/>
      <pc:docMkLst>
        <pc:docMk/>
      </pc:docMkLst>
      <pc:sldChg chg="modSp add del">
        <pc:chgData name="Nick Harvey" userId="a2e80a2cf01f411a" providerId="LiveId" clId="{261D5C05-B252-4391-B0AD-0C988E997215}" dt="2021-01-22T23:48:18.925" v="10" actId="47"/>
        <pc:sldMkLst>
          <pc:docMk/>
          <pc:sldMk cId="2738526781" sldId="259"/>
        </pc:sldMkLst>
        <pc:spChg chg="mod">
          <ac:chgData name="Nick Harvey" userId="a2e80a2cf01f411a" providerId="LiveId" clId="{261D5C05-B252-4391-B0AD-0C988E997215}" dt="2021-01-22T23:47:14.874" v="2"/>
          <ac:spMkLst>
            <pc:docMk/>
            <pc:sldMk cId="2738526781" sldId="259"/>
            <ac:spMk id="2" creationId="{E8172AD4-5B54-44D8-AA39-5CE31294DAEB}"/>
          </ac:spMkLst>
        </pc:spChg>
      </pc:sldChg>
      <pc:sldChg chg="modSp ord">
        <pc:chgData name="Nick Harvey" userId="a2e80a2cf01f411a" providerId="LiveId" clId="{261D5C05-B252-4391-B0AD-0C988E997215}" dt="2021-01-22T23:53:43.850" v="14"/>
        <pc:sldMkLst>
          <pc:docMk/>
          <pc:sldMk cId="3864232520" sldId="260"/>
        </pc:sldMkLst>
        <pc:spChg chg="mod">
          <ac:chgData name="Nick Harvey" userId="a2e80a2cf01f411a" providerId="LiveId" clId="{261D5C05-B252-4391-B0AD-0C988E997215}" dt="2021-01-22T23:47:14.874" v="2"/>
          <ac:spMkLst>
            <pc:docMk/>
            <pc:sldMk cId="3864232520" sldId="260"/>
            <ac:spMk id="2" creationId="{64558C69-F5EE-4A03-BE50-FA0DBD737FD2}"/>
          </ac:spMkLst>
        </pc:spChg>
        <pc:spChg chg="mod">
          <ac:chgData name="Nick Harvey" userId="a2e80a2cf01f411a" providerId="LiveId" clId="{261D5C05-B252-4391-B0AD-0C988E997215}" dt="2021-01-22T23:47:14.874" v="2"/>
          <ac:spMkLst>
            <pc:docMk/>
            <pc:sldMk cId="3864232520" sldId="260"/>
            <ac:spMk id="12" creationId="{E10A6900-03A8-47E0-9501-0A202ACA6ED0}"/>
          </ac:spMkLst>
        </pc:spChg>
      </pc:sldChg>
      <pc:sldChg chg="modSp mod">
        <pc:chgData name="Nick Harvey" userId="a2e80a2cf01f411a" providerId="LiveId" clId="{261D5C05-B252-4391-B0AD-0C988E997215}" dt="2021-01-22T23:47:15.347" v="5" actId="27636"/>
        <pc:sldMkLst>
          <pc:docMk/>
          <pc:sldMk cId="446058019" sldId="262"/>
        </pc:sldMkLst>
        <pc:spChg chg="mod">
          <ac:chgData name="Nick Harvey" userId="a2e80a2cf01f411a" providerId="LiveId" clId="{261D5C05-B252-4391-B0AD-0C988E997215}" dt="2021-01-22T23:47:14.874" v="2"/>
          <ac:spMkLst>
            <pc:docMk/>
            <pc:sldMk cId="446058019" sldId="262"/>
            <ac:spMk id="2" creationId="{6FCEFF11-41B0-4E36-BC1E-9D45A406AC31}"/>
          </ac:spMkLst>
        </pc:spChg>
        <pc:spChg chg="mod">
          <ac:chgData name="Nick Harvey" userId="a2e80a2cf01f411a" providerId="LiveId" clId="{261D5C05-B252-4391-B0AD-0C988E997215}" dt="2021-01-22T23:47:15.347" v="5" actId="27636"/>
          <ac:spMkLst>
            <pc:docMk/>
            <pc:sldMk cId="446058019" sldId="262"/>
            <ac:spMk id="3" creationId="{05475B77-A9DE-4CBE-BD66-F65F0C01AF4C}"/>
          </ac:spMkLst>
        </pc:spChg>
      </pc:sldChg>
      <pc:sldChg chg="modSp">
        <pc:chgData name="Nick Harvey" userId="a2e80a2cf01f411a" providerId="LiveId" clId="{261D5C05-B252-4391-B0AD-0C988E997215}" dt="2021-01-22T23:47:14.874" v="2"/>
        <pc:sldMkLst>
          <pc:docMk/>
          <pc:sldMk cId="2624054154" sldId="263"/>
        </pc:sldMkLst>
        <pc:spChg chg="mod">
          <ac:chgData name="Nick Harvey" userId="a2e80a2cf01f411a" providerId="LiveId" clId="{261D5C05-B252-4391-B0AD-0C988E997215}" dt="2021-01-22T23:47:14.874" v="2"/>
          <ac:spMkLst>
            <pc:docMk/>
            <pc:sldMk cId="2624054154" sldId="263"/>
            <ac:spMk id="2" creationId="{5091950A-7C4E-4DDF-ADB0-3E0447E879F4}"/>
          </ac:spMkLst>
        </pc:spChg>
        <pc:spChg chg="mod">
          <ac:chgData name="Nick Harvey" userId="a2e80a2cf01f411a" providerId="LiveId" clId="{261D5C05-B252-4391-B0AD-0C988E997215}" dt="2021-01-22T23:47:14.874" v="2"/>
          <ac:spMkLst>
            <pc:docMk/>
            <pc:sldMk cId="2624054154" sldId="263"/>
            <ac:spMk id="3" creationId="{6CA1F793-02FC-4B4B-8D90-1BA381921B69}"/>
          </ac:spMkLst>
        </pc:spChg>
      </pc:sldChg>
      <pc:sldChg chg="modSp add mod">
        <pc:chgData name="Nick Harvey" userId="a2e80a2cf01f411a" providerId="LiveId" clId="{261D5C05-B252-4391-B0AD-0C988E997215}" dt="2021-01-22T23:53:40.392" v="12" actId="27636"/>
        <pc:sldMkLst>
          <pc:docMk/>
          <pc:sldMk cId="3790014989" sldId="264"/>
        </pc:sldMkLst>
        <pc:spChg chg="mod">
          <ac:chgData name="Nick Harvey" userId="a2e80a2cf01f411a" providerId="LiveId" clId="{261D5C05-B252-4391-B0AD-0C988E997215}" dt="2021-01-22T23:53:40.392" v="12" actId="27636"/>
          <ac:spMkLst>
            <pc:docMk/>
            <pc:sldMk cId="3790014989" sldId="264"/>
            <ac:spMk id="6" creationId="{D61C247B-7910-4D3C-B942-7457B4FCEA8D}"/>
          </ac:spMkLst>
        </pc:spChg>
      </pc:sldChg>
      <pc:sldChg chg="add">
        <pc:chgData name="Nick Harvey" userId="a2e80a2cf01f411a" providerId="LiveId" clId="{261D5C05-B252-4391-B0AD-0C988E997215}" dt="2021-01-22T23:53:40.157" v="11"/>
        <pc:sldMkLst>
          <pc:docMk/>
          <pc:sldMk cId="499691877" sldId="284"/>
        </pc:sldMkLst>
      </pc:sldChg>
      <pc:sldChg chg="modSp add del mod">
        <pc:chgData name="Nick Harvey" userId="a2e80a2cf01f411a" providerId="LiveId" clId="{261D5C05-B252-4391-B0AD-0C988E997215}" dt="2021-01-22T23:48:18.925" v="10" actId="47"/>
        <pc:sldMkLst>
          <pc:docMk/>
          <pc:sldMk cId="666903215" sldId="305"/>
        </pc:sldMkLst>
        <pc:spChg chg="mod">
          <ac:chgData name="Nick Harvey" userId="a2e80a2cf01f411a" providerId="LiveId" clId="{261D5C05-B252-4391-B0AD-0C988E997215}" dt="2021-01-22T23:47:15.571" v="8" actId="27636"/>
          <ac:spMkLst>
            <pc:docMk/>
            <pc:sldMk cId="666903215" sldId="305"/>
            <ac:spMk id="2" creationId="{00000000-0000-0000-0000-000000000000}"/>
          </ac:spMkLst>
        </pc:spChg>
      </pc:sldChg>
      <pc:sldChg chg="add del">
        <pc:chgData name="Nick Harvey" userId="a2e80a2cf01f411a" providerId="LiveId" clId="{261D5C05-B252-4391-B0AD-0C988E997215}" dt="2021-01-22T23:48:18.925" v="10" actId="47"/>
        <pc:sldMkLst>
          <pc:docMk/>
          <pc:sldMk cId="2506714240" sldId="309"/>
        </pc:sldMkLst>
      </pc:sldChg>
      <pc:sldChg chg="add del">
        <pc:chgData name="Nick Harvey" userId="a2e80a2cf01f411a" providerId="LiveId" clId="{261D5C05-B252-4391-B0AD-0C988E997215}" dt="2021-01-22T23:48:18.925" v="10" actId="47"/>
        <pc:sldMkLst>
          <pc:docMk/>
          <pc:sldMk cId="2295123959" sldId="314"/>
        </pc:sldMkLst>
      </pc:sldChg>
      <pc:sldChg chg="add del">
        <pc:chgData name="Nick Harvey" userId="a2e80a2cf01f411a" providerId="LiveId" clId="{261D5C05-B252-4391-B0AD-0C988E997215}" dt="2021-01-22T23:48:18.925" v="10" actId="47"/>
        <pc:sldMkLst>
          <pc:docMk/>
          <pc:sldMk cId="2146936879" sldId="315"/>
        </pc:sldMkLst>
      </pc:sldChg>
      <pc:sldChg chg="modSp add del">
        <pc:chgData name="Nick Harvey" userId="a2e80a2cf01f411a" providerId="LiveId" clId="{261D5C05-B252-4391-B0AD-0C988E997215}" dt="2021-01-22T23:48:18.925" v="10" actId="47"/>
        <pc:sldMkLst>
          <pc:docMk/>
          <pc:sldMk cId="1346414344" sldId="317"/>
        </pc:sldMkLst>
        <pc:spChg chg="mod">
          <ac:chgData name="Nick Harvey" userId="a2e80a2cf01f411a" providerId="LiveId" clId="{261D5C05-B252-4391-B0AD-0C988E997215}" dt="2021-01-22T23:47:14.874" v="2"/>
          <ac:spMkLst>
            <pc:docMk/>
            <pc:sldMk cId="1346414344" sldId="317"/>
            <ac:spMk id="2" creationId="{51C1FF75-0B31-4771-94F2-4AC48460D8F5}"/>
          </ac:spMkLst>
        </pc:spChg>
      </pc:sldChg>
      <pc:sldChg chg="add">
        <pc:chgData name="Nick Harvey" userId="a2e80a2cf01f411a" providerId="LiveId" clId="{261D5C05-B252-4391-B0AD-0C988E997215}" dt="2021-01-22T23:53:40.157" v="11"/>
        <pc:sldMkLst>
          <pc:docMk/>
          <pc:sldMk cId="1177993299" sldId="325"/>
        </pc:sldMkLst>
      </pc:sldChg>
      <pc:sldChg chg="modSp mod">
        <pc:chgData name="Nick Harvey" userId="a2e80a2cf01f411a" providerId="LiveId" clId="{261D5C05-B252-4391-B0AD-0C988E997215}" dt="2021-01-22T23:47:15.258" v="4" actId="27636"/>
        <pc:sldMkLst>
          <pc:docMk/>
          <pc:sldMk cId="0" sldId="347"/>
        </pc:sldMkLst>
        <pc:spChg chg="mod">
          <ac:chgData name="Nick Harvey" userId="a2e80a2cf01f411a" providerId="LiveId" clId="{261D5C05-B252-4391-B0AD-0C988E997215}" dt="2021-01-22T23:47:15.258" v="4" actId="27636"/>
          <ac:spMkLst>
            <pc:docMk/>
            <pc:sldMk cId="0" sldId="347"/>
            <ac:spMk id="20481" creationId="{00000000-0000-0000-0000-000000000000}"/>
          </ac:spMkLst>
        </pc:spChg>
        <pc:spChg chg="mod">
          <ac:chgData name="Nick Harvey" userId="a2e80a2cf01f411a" providerId="LiveId" clId="{261D5C05-B252-4391-B0AD-0C988E997215}" dt="2021-01-22T23:47:14.874" v="2"/>
          <ac:spMkLst>
            <pc:docMk/>
            <pc:sldMk cId="0" sldId="347"/>
            <ac:spMk id="20482" creationId="{00000000-0000-0000-0000-000000000000}"/>
          </ac:spMkLst>
        </pc:spChg>
      </pc:sldChg>
      <pc:sldChg chg="del">
        <pc:chgData name="Nick Harvey" userId="a2e80a2cf01f411a" providerId="LiveId" clId="{261D5C05-B252-4391-B0AD-0C988E997215}" dt="2021-01-22T23:42:11.129" v="0" actId="47"/>
        <pc:sldMkLst>
          <pc:docMk/>
          <pc:sldMk cId="3145985206" sldId="412"/>
        </pc:sldMkLst>
      </pc:sldChg>
      <pc:sldChg chg="modSp">
        <pc:chgData name="Nick Harvey" userId="a2e80a2cf01f411a" providerId="LiveId" clId="{261D5C05-B252-4391-B0AD-0C988E997215}" dt="2021-01-22T23:47:14.874" v="2"/>
        <pc:sldMkLst>
          <pc:docMk/>
          <pc:sldMk cId="2052150094" sldId="438"/>
        </pc:sldMkLst>
        <pc:spChg chg="mod">
          <ac:chgData name="Nick Harvey" userId="a2e80a2cf01f411a" providerId="LiveId" clId="{261D5C05-B252-4391-B0AD-0C988E997215}" dt="2021-01-22T23:47:14.874" v="2"/>
          <ac:spMkLst>
            <pc:docMk/>
            <pc:sldMk cId="2052150094" sldId="438"/>
            <ac:spMk id="15362" creationId="{00000000-0000-0000-0000-000000000000}"/>
          </ac:spMkLst>
        </pc:spChg>
      </pc:sldChg>
      <pc:sldChg chg="modSp">
        <pc:chgData name="Nick Harvey" userId="a2e80a2cf01f411a" providerId="LiveId" clId="{261D5C05-B252-4391-B0AD-0C988E997215}" dt="2021-01-22T23:47:14.874" v="2"/>
        <pc:sldMkLst>
          <pc:docMk/>
          <pc:sldMk cId="1100668516" sldId="441"/>
        </pc:sldMkLst>
        <pc:spChg chg="mod">
          <ac:chgData name="Nick Harvey" userId="a2e80a2cf01f411a" providerId="LiveId" clId="{261D5C05-B252-4391-B0AD-0C988E997215}" dt="2021-01-22T23:47:14.874" v="2"/>
          <ac:spMkLst>
            <pc:docMk/>
            <pc:sldMk cId="1100668516" sldId="441"/>
            <ac:spMk id="2" creationId="{3AD997D3-8E16-4714-B2E7-2DB4290C0FC9}"/>
          </ac:spMkLst>
        </pc:spChg>
        <pc:spChg chg="mod">
          <ac:chgData name="Nick Harvey" userId="a2e80a2cf01f411a" providerId="LiveId" clId="{261D5C05-B252-4391-B0AD-0C988E997215}" dt="2021-01-22T23:47:14.874" v="2"/>
          <ac:spMkLst>
            <pc:docMk/>
            <pc:sldMk cId="1100668516" sldId="441"/>
            <ac:spMk id="3" creationId="{16128A9D-43B5-4EF9-8B13-E22C1268E2E2}"/>
          </ac:spMkLst>
        </pc:spChg>
      </pc:sldChg>
      <pc:sldChg chg="modSp mod">
        <pc:chgData name="Nick Harvey" userId="a2e80a2cf01f411a" providerId="LiveId" clId="{261D5C05-B252-4391-B0AD-0C988E997215}" dt="2021-01-22T23:47:15.103" v="3" actId="27636"/>
        <pc:sldMkLst>
          <pc:docMk/>
          <pc:sldMk cId="585396618" sldId="443"/>
        </pc:sldMkLst>
        <pc:spChg chg="mod">
          <ac:chgData name="Nick Harvey" userId="a2e80a2cf01f411a" providerId="LiveId" clId="{261D5C05-B252-4391-B0AD-0C988E997215}" dt="2021-01-22T23:47:15.103" v="3" actId="27636"/>
          <ac:spMkLst>
            <pc:docMk/>
            <pc:sldMk cId="585396618" sldId="443"/>
            <ac:spMk id="4" creationId="{12B11535-BD77-4E3F-96C9-61C310559B6A}"/>
          </ac:spMkLst>
        </pc:spChg>
      </pc:sldChg>
      <pc:sldChg chg="modSp">
        <pc:chgData name="Nick Harvey" userId="a2e80a2cf01f411a" providerId="LiveId" clId="{261D5C05-B252-4391-B0AD-0C988E997215}" dt="2021-01-22T23:47:14.874" v="2"/>
        <pc:sldMkLst>
          <pc:docMk/>
          <pc:sldMk cId="1191107839" sldId="445"/>
        </pc:sldMkLst>
        <pc:spChg chg="mod">
          <ac:chgData name="Nick Harvey" userId="a2e80a2cf01f411a" providerId="LiveId" clId="{261D5C05-B252-4391-B0AD-0C988E997215}" dt="2021-01-22T23:47:14.874" v="2"/>
          <ac:spMkLst>
            <pc:docMk/>
            <pc:sldMk cId="1191107839" sldId="445"/>
            <ac:spMk id="4" creationId="{05780317-9121-4D6E-A8A8-FF126BF9B60D}"/>
          </ac:spMkLst>
        </pc:spChg>
      </pc:sldChg>
      <pc:sldChg chg="modSp mod">
        <pc:chgData name="Nick Harvey" userId="a2e80a2cf01f411a" providerId="LiveId" clId="{261D5C05-B252-4391-B0AD-0C988E997215}" dt="2021-01-22T23:47:15.478" v="6" actId="27636"/>
        <pc:sldMkLst>
          <pc:docMk/>
          <pc:sldMk cId="3624964497" sldId="451"/>
        </pc:sldMkLst>
        <pc:spChg chg="mod">
          <ac:chgData name="Nick Harvey" userId="a2e80a2cf01f411a" providerId="LiveId" clId="{261D5C05-B252-4391-B0AD-0C988E997215}" dt="2021-01-22T23:47:14.874" v="2"/>
          <ac:spMkLst>
            <pc:docMk/>
            <pc:sldMk cId="3624964497" sldId="451"/>
            <ac:spMk id="2" creationId="{6FCEFF11-41B0-4E36-BC1E-9D45A406AC31}"/>
          </ac:spMkLst>
        </pc:spChg>
        <pc:spChg chg="mod">
          <ac:chgData name="Nick Harvey" userId="a2e80a2cf01f411a" providerId="LiveId" clId="{261D5C05-B252-4391-B0AD-0C988E997215}" dt="2021-01-22T23:47:15.478" v="6" actId="27636"/>
          <ac:spMkLst>
            <pc:docMk/>
            <pc:sldMk cId="3624964497" sldId="451"/>
            <ac:spMk id="3" creationId="{05475B77-A9DE-4CBE-BD66-F65F0C01AF4C}"/>
          </ac:spMkLst>
        </pc:spChg>
      </pc:sldChg>
      <pc:sldChg chg="modSp">
        <pc:chgData name="Nick Harvey" userId="a2e80a2cf01f411a" providerId="LiveId" clId="{261D5C05-B252-4391-B0AD-0C988E997215}" dt="2021-01-22T23:47:14.874" v="2"/>
        <pc:sldMkLst>
          <pc:docMk/>
          <pc:sldMk cId="1966612102" sldId="453"/>
        </pc:sldMkLst>
        <pc:spChg chg="mod">
          <ac:chgData name="Nick Harvey" userId="a2e80a2cf01f411a" providerId="LiveId" clId="{261D5C05-B252-4391-B0AD-0C988E997215}" dt="2021-01-22T23:47:14.874" v="2"/>
          <ac:spMkLst>
            <pc:docMk/>
            <pc:sldMk cId="1966612102" sldId="453"/>
            <ac:spMk id="2" creationId="{5091950A-7C4E-4DDF-ADB0-3E0447E879F4}"/>
          </ac:spMkLst>
        </pc:spChg>
        <pc:spChg chg="mod">
          <ac:chgData name="Nick Harvey" userId="a2e80a2cf01f411a" providerId="LiveId" clId="{261D5C05-B252-4391-B0AD-0C988E997215}" dt="2021-01-22T23:47:14.874" v="2"/>
          <ac:spMkLst>
            <pc:docMk/>
            <pc:sldMk cId="1966612102" sldId="453"/>
            <ac:spMk id="3" creationId="{6CA1F793-02FC-4B4B-8D90-1BA381921B69}"/>
          </ac:spMkLst>
        </pc:spChg>
      </pc:sldChg>
      <pc:sldChg chg="modSp">
        <pc:chgData name="Nick Harvey" userId="a2e80a2cf01f411a" providerId="LiveId" clId="{261D5C05-B252-4391-B0AD-0C988E997215}" dt="2021-01-22T23:47:14.874" v="2"/>
        <pc:sldMkLst>
          <pc:docMk/>
          <pc:sldMk cId="3900826608" sldId="454"/>
        </pc:sldMkLst>
        <pc:spChg chg="mod">
          <ac:chgData name="Nick Harvey" userId="a2e80a2cf01f411a" providerId="LiveId" clId="{261D5C05-B252-4391-B0AD-0C988E997215}" dt="2021-01-22T23:47:14.874" v="2"/>
          <ac:spMkLst>
            <pc:docMk/>
            <pc:sldMk cId="3900826608" sldId="454"/>
            <ac:spMk id="2" creationId="{D018FD69-8CCD-43BF-A3A1-7196AD979D9A}"/>
          </ac:spMkLst>
        </pc:spChg>
        <pc:spChg chg="mod">
          <ac:chgData name="Nick Harvey" userId="a2e80a2cf01f411a" providerId="LiveId" clId="{261D5C05-B252-4391-B0AD-0C988E997215}" dt="2021-01-22T23:47:14.874" v="2"/>
          <ac:spMkLst>
            <pc:docMk/>
            <pc:sldMk cId="3900826608" sldId="454"/>
            <ac:spMk id="3" creationId="{7CD96DCE-148F-46EC-8677-05A7A96BDFD8}"/>
          </ac:spMkLst>
        </pc:spChg>
      </pc:sldChg>
      <pc:sldChg chg="modSp">
        <pc:chgData name="Nick Harvey" userId="a2e80a2cf01f411a" providerId="LiveId" clId="{261D5C05-B252-4391-B0AD-0C988E997215}" dt="2021-01-22T23:47:14.874" v="2"/>
        <pc:sldMkLst>
          <pc:docMk/>
          <pc:sldMk cId="2687488252" sldId="455"/>
        </pc:sldMkLst>
        <pc:spChg chg="mod">
          <ac:chgData name="Nick Harvey" userId="a2e80a2cf01f411a" providerId="LiveId" clId="{261D5C05-B252-4391-B0AD-0C988E997215}" dt="2021-01-22T23:47:14.874" v="2"/>
          <ac:spMkLst>
            <pc:docMk/>
            <pc:sldMk cId="2687488252" sldId="455"/>
            <ac:spMk id="2" creationId="{D018FD69-8CCD-43BF-A3A1-7196AD979D9A}"/>
          </ac:spMkLst>
        </pc:spChg>
        <pc:spChg chg="mod">
          <ac:chgData name="Nick Harvey" userId="a2e80a2cf01f411a" providerId="LiveId" clId="{261D5C05-B252-4391-B0AD-0C988E997215}" dt="2021-01-22T23:47:14.874" v="2"/>
          <ac:spMkLst>
            <pc:docMk/>
            <pc:sldMk cId="2687488252" sldId="455"/>
            <ac:spMk id="3" creationId="{7CD96DCE-148F-46EC-8677-05A7A96BDFD8}"/>
          </ac:spMkLst>
        </pc:spChg>
      </pc:sldChg>
      <pc:sldChg chg="del">
        <pc:chgData name="Nick Harvey" userId="a2e80a2cf01f411a" providerId="LiveId" clId="{261D5C05-B252-4391-B0AD-0C988E997215}" dt="2021-01-22T23:42:11.129" v="0" actId="47"/>
        <pc:sldMkLst>
          <pc:docMk/>
          <pc:sldMk cId="2012852556" sldId="458"/>
        </pc:sldMkLst>
      </pc:sldChg>
      <pc:sldChg chg="del">
        <pc:chgData name="Nick Harvey" userId="a2e80a2cf01f411a" providerId="LiveId" clId="{261D5C05-B252-4391-B0AD-0C988E997215}" dt="2021-01-22T23:42:11.129" v="0" actId="47"/>
        <pc:sldMkLst>
          <pc:docMk/>
          <pc:sldMk cId="2030316101" sldId="459"/>
        </pc:sldMkLst>
      </pc:sldChg>
      <pc:sldChg chg="del">
        <pc:chgData name="Nick Harvey" userId="a2e80a2cf01f411a" providerId="LiveId" clId="{261D5C05-B252-4391-B0AD-0C988E997215}" dt="2021-01-22T23:42:11.129" v="0" actId="47"/>
        <pc:sldMkLst>
          <pc:docMk/>
          <pc:sldMk cId="3871526367" sldId="460"/>
        </pc:sldMkLst>
      </pc:sldChg>
      <pc:sldChg chg="modSp">
        <pc:chgData name="Nick Harvey" userId="a2e80a2cf01f411a" providerId="LiveId" clId="{261D5C05-B252-4391-B0AD-0C988E997215}" dt="2021-01-22T23:47:14.874" v="2"/>
        <pc:sldMkLst>
          <pc:docMk/>
          <pc:sldMk cId="2715880141" sldId="461"/>
        </pc:sldMkLst>
        <pc:spChg chg="mod">
          <ac:chgData name="Nick Harvey" userId="a2e80a2cf01f411a" providerId="LiveId" clId="{261D5C05-B252-4391-B0AD-0C988E997215}" dt="2021-01-22T23:47:14.874" v="2"/>
          <ac:spMkLst>
            <pc:docMk/>
            <pc:sldMk cId="2715880141" sldId="461"/>
            <ac:spMk id="2" creationId="{CDFE7B28-10E0-4FD6-9E53-2C54A50F3A75}"/>
          </ac:spMkLst>
        </pc:spChg>
        <pc:spChg chg="mod">
          <ac:chgData name="Nick Harvey" userId="a2e80a2cf01f411a" providerId="LiveId" clId="{261D5C05-B252-4391-B0AD-0C988E997215}" dt="2021-01-22T23:47:14.874" v="2"/>
          <ac:spMkLst>
            <pc:docMk/>
            <pc:sldMk cId="2715880141" sldId="461"/>
            <ac:spMk id="3" creationId="{89856E1B-A206-48FF-9D74-06D2AB7D7E2E}"/>
          </ac:spMkLst>
        </pc:spChg>
      </pc:sldChg>
      <pc:sldChg chg="modSp">
        <pc:chgData name="Nick Harvey" userId="a2e80a2cf01f411a" providerId="LiveId" clId="{261D5C05-B252-4391-B0AD-0C988E997215}" dt="2021-01-22T23:47:14.874" v="2"/>
        <pc:sldMkLst>
          <pc:docMk/>
          <pc:sldMk cId="2927152736" sldId="462"/>
        </pc:sldMkLst>
        <pc:spChg chg="mod">
          <ac:chgData name="Nick Harvey" userId="a2e80a2cf01f411a" providerId="LiveId" clId="{261D5C05-B252-4391-B0AD-0C988E997215}" dt="2021-01-22T23:47:14.874" v="2"/>
          <ac:spMkLst>
            <pc:docMk/>
            <pc:sldMk cId="2927152736" sldId="462"/>
            <ac:spMk id="2" creationId="{CDFE7B28-10E0-4FD6-9E53-2C54A50F3A75}"/>
          </ac:spMkLst>
        </pc:spChg>
        <pc:spChg chg="mod">
          <ac:chgData name="Nick Harvey" userId="a2e80a2cf01f411a" providerId="LiveId" clId="{261D5C05-B252-4391-B0AD-0C988E997215}" dt="2021-01-22T23:47:14.874" v="2"/>
          <ac:spMkLst>
            <pc:docMk/>
            <pc:sldMk cId="2927152736" sldId="462"/>
            <ac:spMk id="3" creationId="{89856E1B-A206-48FF-9D74-06D2AB7D7E2E}"/>
          </ac:spMkLst>
        </pc:spChg>
      </pc:sldChg>
      <pc:sldChg chg="del">
        <pc:chgData name="Nick Harvey" userId="a2e80a2cf01f411a" providerId="LiveId" clId="{261D5C05-B252-4391-B0AD-0C988E997215}" dt="2021-01-22T23:42:11.129" v="0" actId="47"/>
        <pc:sldMkLst>
          <pc:docMk/>
          <pc:sldMk cId="680731772" sldId="463"/>
        </pc:sldMkLst>
      </pc:sldChg>
      <pc:sldChg chg="modSp add mod">
        <pc:chgData name="Nick Harvey" userId="a2e80a2cf01f411a" providerId="LiveId" clId="{261D5C05-B252-4391-B0AD-0C988E997215}" dt="2021-01-22T23:47:15.523" v="7" actId="27636"/>
        <pc:sldMkLst>
          <pc:docMk/>
          <pc:sldMk cId="3136596612" sldId="463"/>
        </pc:sldMkLst>
        <pc:spChg chg="mod">
          <ac:chgData name="Nick Harvey" userId="a2e80a2cf01f411a" providerId="LiveId" clId="{261D5C05-B252-4391-B0AD-0C988E997215}" dt="2021-01-22T23:47:15.523" v="7" actId="27636"/>
          <ac:spMkLst>
            <pc:docMk/>
            <pc:sldMk cId="3136596612" sldId="463"/>
            <ac:spMk id="15361" creationId="{00000000-0000-0000-0000-000000000000}"/>
          </ac:spMkLst>
        </pc:spChg>
      </pc:sldChg>
      <pc:sldChg chg="del">
        <pc:chgData name="Nick Harvey" userId="a2e80a2cf01f411a" providerId="LiveId" clId="{261D5C05-B252-4391-B0AD-0C988E997215}" dt="2021-01-22T23:42:11.129" v="0" actId="47"/>
        <pc:sldMkLst>
          <pc:docMk/>
          <pc:sldMk cId="603174110" sldId="464"/>
        </pc:sldMkLst>
      </pc:sldChg>
      <pc:sldChg chg="del">
        <pc:chgData name="Nick Harvey" userId="a2e80a2cf01f411a" providerId="LiveId" clId="{261D5C05-B252-4391-B0AD-0C988E997215}" dt="2021-01-22T23:42:11.129" v="0" actId="47"/>
        <pc:sldMkLst>
          <pc:docMk/>
          <pc:sldMk cId="2540114580" sldId="465"/>
        </pc:sldMkLst>
      </pc:sldChg>
      <pc:sldChg chg="del">
        <pc:chgData name="Nick Harvey" userId="a2e80a2cf01f411a" providerId="LiveId" clId="{261D5C05-B252-4391-B0AD-0C988E997215}" dt="2021-01-22T23:42:11.129" v="0" actId="47"/>
        <pc:sldMkLst>
          <pc:docMk/>
          <pc:sldMk cId="2518371842" sldId="467"/>
        </pc:sldMkLst>
      </pc:sldChg>
      <pc:sldChg chg="del">
        <pc:chgData name="Nick Harvey" userId="a2e80a2cf01f411a" providerId="LiveId" clId="{261D5C05-B252-4391-B0AD-0C988E997215}" dt="2021-01-22T23:42:11.129" v="0" actId="47"/>
        <pc:sldMkLst>
          <pc:docMk/>
          <pc:sldMk cId="2402709633" sldId="468"/>
        </pc:sldMkLst>
      </pc:sldChg>
      <pc:sldChg chg="del">
        <pc:chgData name="Nick Harvey" userId="a2e80a2cf01f411a" providerId="LiveId" clId="{261D5C05-B252-4391-B0AD-0C988E997215}" dt="2021-01-22T23:42:11.129" v="0" actId="47"/>
        <pc:sldMkLst>
          <pc:docMk/>
          <pc:sldMk cId="618554188" sldId="469"/>
        </pc:sldMkLst>
      </pc:sldChg>
      <pc:sldChg chg="del">
        <pc:chgData name="Nick Harvey" userId="a2e80a2cf01f411a" providerId="LiveId" clId="{261D5C05-B252-4391-B0AD-0C988E997215}" dt="2021-01-22T23:42:11.129" v="0" actId="47"/>
        <pc:sldMkLst>
          <pc:docMk/>
          <pc:sldMk cId="3976655542" sldId="470"/>
        </pc:sldMkLst>
      </pc:sldChg>
      <pc:sldChg chg="del">
        <pc:chgData name="Nick Harvey" userId="a2e80a2cf01f411a" providerId="LiveId" clId="{261D5C05-B252-4391-B0AD-0C988E997215}" dt="2021-01-22T23:42:11.129" v="0" actId="47"/>
        <pc:sldMkLst>
          <pc:docMk/>
          <pc:sldMk cId="684244717" sldId="479"/>
        </pc:sldMkLst>
      </pc:sldChg>
      <pc:sldChg chg="modSp add">
        <pc:chgData name="Nick Harvey" userId="a2e80a2cf01f411a" providerId="LiveId" clId="{261D5C05-B252-4391-B0AD-0C988E997215}" dt="2021-01-22T23:47:14.874" v="2"/>
        <pc:sldMkLst>
          <pc:docMk/>
          <pc:sldMk cId="246905214" sldId="480"/>
        </pc:sldMkLst>
        <pc:spChg chg="mod">
          <ac:chgData name="Nick Harvey" userId="a2e80a2cf01f411a" providerId="LiveId" clId="{261D5C05-B252-4391-B0AD-0C988E997215}" dt="2021-01-22T23:47:14.874" v="2"/>
          <ac:spMkLst>
            <pc:docMk/>
            <pc:sldMk cId="246905214" sldId="480"/>
            <ac:spMk id="3" creationId="{2E14AE30-6410-4802-BACC-BE347D7BB192}"/>
          </ac:spMkLst>
        </pc:spChg>
      </pc:sldChg>
      <pc:sldChg chg="del">
        <pc:chgData name="Nick Harvey" userId="a2e80a2cf01f411a" providerId="LiveId" clId="{261D5C05-B252-4391-B0AD-0C988E997215}" dt="2021-01-22T23:42:11.129" v="0" actId="47"/>
        <pc:sldMkLst>
          <pc:docMk/>
          <pc:sldMk cId="1481249694" sldId="480"/>
        </pc:sldMkLst>
      </pc:sldChg>
      <pc:sldChg chg="add">
        <pc:chgData name="Nick Harvey" userId="a2e80a2cf01f411a" providerId="LiveId" clId="{261D5C05-B252-4391-B0AD-0C988E997215}" dt="2021-01-22T23:46:16.294" v="1"/>
        <pc:sldMkLst>
          <pc:docMk/>
          <pc:sldMk cId="3091154807" sldId="481"/>
        </pc:sldMkLst>
      </pc:sldChg>
      <pc:sldChg chg="modSp add">
        <pc:chgData name="Nick Harvey" userId="a2e80a2cf01f411a" providerId="LiveId" clId="{261D5C05-B252-4391-B0AD-0C988E997215}" dt="2021-01-22T23:47:14.874" v="2"/>
        <pc:sldMkLst>
          <pc:docMk/>
          <pc:sldMk cId="3159449163" sldId="482"/>
        </pc:sldMkLst>
        <pc:spChg chg="mod">
          <ac:chgData name="Nick Harvey" userId="a2e80a2cf01f411a" providerId="LiveId" clId="{261D5C05-B252-4391-B0AD-0C988E997215}" dt="2021-01-22T23:47:14.874" v="2"/>
          <ac:spMkLst>
            <pc:docMk/>
            <pc:sldMk cId="3159449163" sldId="482"/>
            <ac:spMk id="2" creationId="{8A4B0AD2-F4ED-40F0-BBCE-B30D04DC19B1}"/>
          </ac:spMkLst>
        </pc:spChg>
        <pc:spChg chg="mod">
          <ac:chgData name="Nick Harvey" userId="a2e80a2cf01f411a" providerId="LiveId" clId="{261D5C05-B252-4391-B0AD-0C988E997215}" dt="2021-01-22T23:47:14.874" v="2"/>
          <ac:spMkLst>
            <pc:docMk/>
            <pc:sldMk cId="3159449163" sldId="482"/>
            <ac:spMk id="3" creationId="{2E14AE30-6410-4802-BACC-BE347D7BB192}"/>
          </ac:spMkLst>
        </pc:spChg>
      </pc:sldChg>
      <pc:sldChg chg="modSp add">
        <pc:chgData name="Nick Harvey" userId="a2e80a2cf01f411a" providerId="LiveId" clId="{261D5C05-B252-4391-B0AD-0C988E997215}" dt="2021-01-22T23:47:14.874" v="2"/>
        <pc:sldMkLst>
          <pc:docMk/>
          <pc:sldMk cId="2367787986" sldId="483"/>
        </pc:sldMkLst>
        <pc:spChg chg="mod">
          <ac:chgData name="Nick Harvey" userId="a2e80a2cf01f411a" providerId="LiveId" clId="{261D5C05-B252-4391-B0AD-0C988E997215}" dt="2021-01-22T23:47:14.874" v="2"/>
          <ac:spMkLst>
            <pc:docMk/>
            <pc:sldMk cId="2367787986" sldId="483"/>
            <ac:spMk id="2" creationId="{8A4B0AD2-F4ED-40F0-BBCE-B30D04DC19B1}"/>
          </ac:spMkLst>
        </pc:spChg>
        <pc:spChg chg="mod">
          <ac:chgData name="Nick Harvey" userId="a2e80a2cf01f411a" providerId="LiveId" clId="{261D5C05-B252-4391-B0AD-0C988E997215}" dt="2021-01-22T23:47:14.874" v="2"/>
          <ac:spMkLst>
            <pc:docMk/>
            <pc:sldMk cId="2367787986" sldId="483"/>
            <ac:spMk id="3" creationId="{2E14AE30-6410-4802-BACC-BE347D7BB192}"/>
          </ac:spMkLst>
        </pc:spChg>
      </pc:sldChg>
      <pc:sldChg chg="modSp add">
        <pc:chgData name="Nick Harvey" userId="a2e80a2cf01f411a" providerId="LiveId" clId="{261D5C05-B252-4391-B0AD-0C988E997215}" dt="2021-01-22T23:47:14.874" v="2"/>
        <pc:sldMkLst>
          <pc:docMk/>
          <pc:sldMk cId="1789857347" sldId="484"/>
        </pc:sldMkLst>
        <pc:spChg chg="mod">
          <ac:chgData name="Nick Harvey" userId="a2e80a2cf01f411a" providerId="LiveId" clId="{261D5C05-B252-4391-B0AD-0C988E997215}" dt="2021-01-22T23:47:14.874" v="2"/>
          <ac:spMkLst>
            <pc:docMk/>
            <pc:sldMk cId="1789857347" sldId="484"/>
            <ac:spMk id="2" creationId="{8A4B0AD2-F4ED-40F0-BBCE-B30D04DC19B1}"/>
          </ac:spMkLst>
        </pc:spChg>
        <pc:spChg chg="mod">
          <ac:chgData name="Nick Harvey" userId="a2e80a2cf01f411a" providerId="LiveId" clId="{261D5C05-B252-4391-B0AD-0C988E997215}" dt="2021-01-22T23:47:14.874" v="2"/>
          <ac:spMkLst>
            <pc:docMk/>
            <pc:sldMk cId="1789857347" sldId="484"/>
            <ac:spMk id="3" creationId="{2E14AE30-6410-4802-BACC-BE347D7BB192}"/>
          </ac:spMkLst>
        </pc:spChg>
      </pc:sldChg>
      <pc:sldChg chg="modSp add">
        <pc:chgData name="Nick Harvey" userId="a2e80a2cf01f411a" providerId="LiveId" clId="{261D5C05-B252-4391-B0AD-0C988E997215}" dt="2021-01-22T23:47:14.874" v="2"/>
        <pc:sldMkLst>
          <pc:docMk/>
          <pc:sldMk cId="1039409766" sldId="485"/>
        </pc:sldMkLst>
        <pc:spChg chg="mod">
          <ac:chgData name="Nick Harvey" userId="a2e80a2cf01f411a" providerId="LiveId" clId="{261D5C05-B252-4391-B0AD-0C988E997215}" dt="2021-01-22T23:47:14.874" v="2"/>
          <ac:spMkLst>
            <pc:docMk/>
            <pc:sldMk cId="1039409766" sldId="485"/>
            <ac:spMk id="3" creationId="{2E14AE30-6410-4802-BACC-BE347D7BB192}"/>
          </ac:spMkLst>
        </pc:spChg>
        <pc:spChg chg="mod">
          <ac:chgData name="Nick Harvey" userId="a2e80a2cf01f411a" providerId="LiveId" clId="{261D5C05-B252-4391-B0AD-0C988E997215}" dt="2021-01-22T23:47:14.874" v="2"/>
          <ac:spMkLst>
            <pc:docMk/>
            <pc:sldMk cId="1039409766" sldId="485"/>
            <ac:spMk id="6" creationId="{5C82625D-FDC8-4662-9DC6-5D36C7F76E67}"/>
          </ac:spMkLst>
        </pc:spChg>
      </pc:sldChg>
      <pc:sldChg chg="add del">
        <pc:chgData name="Nick Harvey" userId="a2e80a2cf01f411a" providerId="LiveId" clId="{261D5C05-B252-4391-B0AD-0C988E997215}" dt="2021-01-22T23:48:18.925" v="10" actId="47"/>
        <pc:sldMkLst>
          <pc:docMk/>
          <pc:sldMk cId="553834275" sldId="486"/>
        </pc:sldMkLst>
      </pc:sldChg>
      <pc:sldChg chg="modSp add del">
        <pc:chgData name="Nick Harvey" userId="a2e80a2cf01f411a" providerId="LiveId" clId="{261D5C05-B252-4391-B0AD-0C988E997215}" dt="2021-01-22T23:48:18.925" v="10" actId="47"/>
        <pc:sldMkLst>
          <pc:docMk/>
          <pc:sldMk cId="1139173385" sldId="487"/>
        </pc:sldMkLst>
        <pc:spChg chg="mod">
          <ac:chgData name="Nick Harvey" userId="a2e80a2cf01f411a" providerId="LiveId" clId="{261D5C05-B252-4391-B0AD-0C988E997215}" dt="2021-01-22T23:47:14.874" v="2"/>
          <ac:spMkLst>
            <pc:docMk/>
            <pc:sldMk cId="1139173385" sldId="487"/>
            <ac:spMk id="2" creationId="{D647829B-2A12-4455-8572-E6D240799B75}"/>
          </ac:spMkLst>
        </pc:spChg>
      </pc:sldChg>
      <pc:sldChg chg="modSp add">
        <pc:chgData name="Nick Harvey" userId="a2e80a2cf01f411a" providerId="LiveId" clId="{261D5C05-B252-4391-B0AD-0C988E997215}" dt="2021-01-22T23:47:14.874" v="2"/>
        <pc:sldMkLst>
          <pc:docMk/>
          <pc:sldMk cId="2151218076" sldId="488"/>
        </pc:sldMkLst>
        <pc:spChg chg="mod">
          <ac:chgData name="Nick Harvey" userId="a2e80a2cf01f411a" providerId="LiveId" clId="{261D5C05-B252-4391-B0AD-0C988E997215}" dt="2021-01-22T23:47:14.874" v="2"/>
          <ac:spMkLst>
            <pc:docMk/>
            <pc:sldMk cId="2151218076" sldId="488"/>
            <ac:spMk id="2" creationId="{B545152B-E48D-4306-A62D-1AE4ACCCCB70}"/>
          </ac:spMkLst>
        </pc:spChg>
        <pc:spChg chg="mod">
          <ac:chgData name="Nick Harvey" userId="a2e80a2cf01f411a" providerId="LiveId" clId="{261D5C05-B252-4391-B0AD-0C988E997215}" dt="2021-01-22T23:47:14.874" v="2"/>
          <ac:spMkLst>
            <pc:docMk/>
            <pc:sldMk cId="2151218076" sldId="488"/>
            <ac:spMk id="3" creationId="{BD903841-B606-4EF0-8A7C-4BA6D899528E}"/>
          </ac:spMkLst>
        </pc:spChg>
      </pc:sldChg>
      <pc:sldChg chg="modSp add">
        <pc:chgData name="Nick Harvey" userId="a2e80a2cf01f411a" providerId="LiveId" clId="{261D5C05-B252-4391-B0AD-0C988E997215}" dt="2021-01-22T23:47:14.874" v="2"/>
        <pc:sldMkLst>
          <pc:docMk/>
          <pc:sldMk cId="1110241399" sldId="489"/>
        </pc:sldMkLst>
        <pc:spChg chg="mod">
          <ac:chgData name="Nick Harvey" userId="a2e80a2cf01f411a" providerId="LiveId" clId="{261D5C05-B252-4391-B0AD-0C988E997215}" dt="2021-01-22T23:47:14.874" v="2"/>
          <ac:spMkLst>
            <pc:docMk/>
            <pc:sldMk cId="1110241399" sldId="489"/>
            <ac:spMk id="2" creationId="{B545152B-E48D-4306-A62D-1AE4ACCCCB70}"/>
          </ac:spMkLst>
        </pc:spChg>
        <pc:spChg chg="mod">
          <ac:chgData name="Nick Harvey" userId="a2e80a2cf01f411a" providerId="LiveId" clId="{261D5C05-B252-4391-B0AD-0C988E997215}" dt="2021-01-22T23:47:14.874" v="2"/>
          <ac:spMkLst>
            <pc:docMk/>
            <pc:sldMk cId="1110241399" sldId="489"/>
            <ac:spMk id="3" creationId="{BD903841-B606-4EF0-8A7C-4BA6D899528E}"/>
          </ac:spMkLst>
        </pc:spChg>
      </pc:sldChg>
      <pc:sldChg chg="add">
        <pc:chgData name="Nick Harvey" userId="a2e80a2cf01f411a" providerId="LiveId" clId="{261D5C05-B252-4391-B0AD-0C988E997215}" dt="2021-01-22T23:46:16.294" v="1"/>
        <pc:sldMkLst>
          <pc:docMk/>
          <pc:sldMk cId="3107217373" sldId="490"/>
        </pc:sldMkLst>
      </pc:sldChg>
      <pc:sldChg chg="modSp add">
        <pc:chgData name="Nick Harvey" userId="a2e80a2cf01f411a" providerId="LiveId" clId="{261D5C05-B252-4391-B0AD-0C988E997215}" dt="2021-01-22T23:47:14.874" v="2"/>
        <pc:sldMkLst>
          <pc:docMk/>
          <pc:sldMk cId="3059944609" sldId="491"/>
        </pc:sldMkLst>
        <pc:spChg chg="mod">
          <ac:chgData name="Nick Harvey" userId="a2e80a2cf01f411a" providerId="LiveId" clId="{261D5C05-B252-4391-B0AD-0C988E997215}" dt="2021-01-22T23:47:14.874" v="2"/>
          <ac:spMkLst>
            <pc:docMk/>
            <pc:sldMk cId="3059944609" sldId="491"/>
            <ac:spMk id="2" creationId="{FACD98FD-C11B-4068-8C1B-7C16FE834914}"/>
          </ac:spMkLst>
        </pc:spChg>
      </pc:sldChg>
      <pc:sldChg chg="modSp add">
        <pc:chgData name="Nick Harvey" userId="a2e80a2cf01f411a" providerId="LiveId" clId="{261D5C05-B252-4391-B0AD-0C988E997215}" dt="2021-01-22T23:47:14.874" v="2"/>
        <pc:sldMkLst>
          <pc:docMk/>
          <pc:sldMk cId="2558515072" sldId="492"/>
        </pc:sldMkLst>
        <pc:spChg chg="mod">
          <ac:chgData name="Nick Harvey" userId="a2e80a2cf01f411a" providerId="LiveId" clId="{261D5C05-B252-4391-B0AD-0C988E997215}" dt="2021-01-22T23:47:14.874" v="2"/>
          <ac:spMkLst>
            <pc:docMk/>
            <pc:sldMk cId="2558515072" sldId="492"/>
            <ac:spMk id="2" creationId="{F837DA73-DA06-4E23-A1A7-32098D680B95}"/>
          </ac:spMkLst>
        </pc:spChg>
        <pc:spChg chg="mod">
          <ac:chgData name="Nick Harvey" userId="a2e80a2cf01f411a" providerId="LiveId" clId="{261D5C05-B252-4391-B0AD-0C988E997215}" dt="2021-01-22T23:47:14.874" v="2"/>
          <ac:spMkLst>
            <pc:docMk/>
            <pc:sldMk cId="2558515072" sldId="492"/>
            <ac:spMk id="3" creationId="{10903F31-540D-48B7-BE44-BFA2E4EB1FBA}"/>
          </ac:spMkLst>
        </pc:spChg>
      </pc:sldChg>
      <pc:sldChg chg="modSp add">
        <pc:chgData name="Nick Harvey" userId="a2e80a2cf01f411a" providerId="LiveId" clId="{261D5C05-B252-4391-B0AD-0C988E997215}" dt="2021-01-22T23:47:14.874" v="2"/>
        <pc:sldMkLst>
          <pc:docMk/>
          <pc:sldMk cId="997905582" sldId="493"/>
        </pc:sldMkLst>
        <pc:spChg chg="mod">
          <ac:chgData name="Nick Harvey" userId="a2e80a2cf01f411a" providerId="LiveId" clId="{261D5C05-B252-4391-B0AD-0C988E997215}" dt="2021-01-22T23:47:14.874" v="2"/>
          <ac:spMkLst>
            <pc:docMk/>
            <pc:sldMk cId="997905582" sldId="493"/>
            <ac:spMk id="2" creationId="{F837DA73-DA06-4E23-A1A7-32098D680B95}"/>
          </ac:spMkLst>
        </pc:spChg>
      </pc:sldChg>
      <pc:sldChg chg="modSp add mod">
        <pc:chgData name="Nick Harvey" userId="a2e80a2cf01f411a" providerId="LiveId" clId="{261D5C05-B252-4391-B0AD-0C988E997215}" dt="2021-01-22T23:47:15.686" v="9" actId="27636"/>
        <pc:sldMkLst>
          <pc:docMk/>
          <pc:sldMk cId="1611079372" sldId="494"/>
        </pc:sldMkLst>
        <pc:spChg chg="mod">
          <ac:chgData name="Nick Harvey" userId="a2e80a2cf01f411a" providerId="LiveId" clId="{261D5C05-B252-4391-B0AD-0C988E997215}" dt="2021-01-22T23:47:14.874" v="2"/>
          <ac:spMkLst>
            <pc:docMk/>
            <pc:sldMk cId="1611079372" sldId="494"/>
            <ac:spMk id="2" creationId="{F837DA73-DA06-4E23-A1A7-32098D680B95}"/>
          </ac:spMkLst>
        </pc:spChg>
        <pc:spChg chg="mod">
          <ac:chgData name="Nick Harvey" userId="a2e80a2cf01f411a" providerId="LiveId" clId="{261D5C05-B252-4391-B0AD-0C988E997215}" dt="2021-01-22T23:47:15.686" v="9" actId="27636"/>
          <ac:spMkLst>
            <pc:docMk/>
            <pc:sldMk cId="1611079372" sldId="494"/>
            <ac:spMk id="3" creationId="{10903F31-540D-48B7-BE44-BFA2E4EB1FBA}"/>
          </ac:spMkLst>
        </pc:spChg>
      </pc:sldChg>
      <pc:sldChg chg="modSp add">
        <pc:chgData name="Nick Harvey" userId="a2e80a2cf01f411a" providerId="LiveId" clId="{261D5C05-B252-4391-B0AD-0C988E997215}" dt="2021-01-22T23:47:14.874" v="2"/>
        <pc:sldMkLst>
          <pc:docMk/>
          <pc:sldMk cId="1022935402" sldId="495"/>
        </pc:sldMkLst>
        <pc:spChg chg="mod">
          <ac:chgData name="Nick Harvey" userId="a2e80a2cf01f411a" providerId="LiveId" clId="{261D5C05-B252-4391-B0AD-0C988E997215}" dt="2021-01-22T23:47:14.874" v="2"/>
          <ac:spMkLst>
            <pc:docMk/>
            <pc:sldMk cId="1022935402" sldId="495"/>
            <ac:spMk id="2" creationId="{4187A17C-55CF-4250-9FD3-B99612412670}"/>
          </ac:spMkLst>
        </pc:spChg>
        <pc:spChg chg="mod">
          <ac:chgData name="Nick Harvey" userId="a2e80a2cf01f411a" providerId="LiveId" clId="{261D5C05-B252-4391-B0AD-0C988E997215}" dt="2021-01-22T23:47:14.874" v="2"/>
          <ac:spMkLst>
            <pc:docMk/>
            <pc:sldMk cId="1022935402" sldId="495"/>
            <ac:spMk id="3" creationId="{6E38A6E3-F814-45BB-BD18-4506F290CDA5}"/>
          </ac:spMkLst>
        </pc:spChg>
      </pc:sldChg>
      <pc:sldChg chg="modSp add">
        <pc:chgData name="Nick Harvey" userId="a2e80a2cf01f411a" providerId="LiveId" clId="{261D5C05-B252-4391-B0AD-0C988E997215}" dt="2021-01-22T23:47:14.874" v="2"/>
        <pc:sldMkLst>
          <pc:docMk/>
          <pc:sldMk cId="516190911" sldId="496"/>
        </pc:sldMkLst>
        <pc:spChg chg="mod">
          <ac:chgData name="Nick Harvey" userId="a2e80a2cf01f411a" providerId="LiveId" clId="{261D5C05-B252-4391-B0AD-0C988E997215}" dt="2021-01-22T23:47:14.874" v="2"/>
          <ac:spMkLst>
            <pc:docMk/>
            <pc:sldMk cId="516190911" sldId="496"/>
            <ac:spMk id="2" creationId="{4187A17C-55CF-4250-9FD3-B99612412670}"/>
          </ac:spMkLst>
        </pc:spChg>
        <pc:spChg chg="mod">
          <ac:chgData name="Nick Harvey" userId="a2e80a2cf01f411a" providerId="LiveId" clId="{261D5C05-B252-4391-B0AD-0C988E997215}" dt="2021-01-22T23:47:14.874" v="2"/>
          <ac:spMkLst>
            <pc:docMk/>
            <pc:sldMk cId="516190911" sldId="496"/>
            <ac:spMk id="3" creationId="{6E38A6E3-F814-45BB-BD18-4506F290CDA5}"/>
          </ac:spMkLst>
        </pc:spChg>
      </pc:sldChg>
    </pc:docChg>
  </pc:docChgLst>
  <pc:docChgLst>
    <pc:chgData name="Nick Harvey" userId="a2e80a2cf01f411a" providerId="LiveId" clId="{060A9184-0FE6-4063-8B61-B3FADF05EF5F}"/>
    <pc:docChg chg="undo custSel mod addSld delSld modSld sldOrd">
      <pc:chgData name="Nick Harvey" userId="a2e80a2cf01f411a" providerId="LiveId" clId="{060A9184-0FE6-4063-8B61-B3FADF05EF5F}" dt="2020-10-19T09:29:30.835" v="7493" actId="1076"/>
      <pc:docMkLst>
        <pc:docMk/>
      </pc:docMkLst>
      <pc:sldChg chg="modSp mod modNotesTx">
        <pc:chgData name="Nick Harvey" userId="a2e80a2cf01f411a" providerId="LiveId" clId="{060A9184-0FE6-4063-8B61-B3FADF05EF5F}" dt="2020-10-17T15:06:04.217" v="952"/>
        <pc:sldMkLst>
          <pc:docMk/>
          <pc:sldMk cId="446058019" sldId="262"/>
        </pc:sldMkLst>
        <pc:spChg chg="mod">
          <ac:chgData name="Nick Harvey" userId="a2e80a2cf01f411a" providerId="LiveId" clId="{060A9184-0FE6-4063-8B61-B3FADF05EF5F}" dt="2020-10-17T14:51:35.856" v="134" actId="20577"/>
          <ac:spMkLst>
            <pc:docMk/>
            <pc:sldMk cId="446058019" sldId="262"/>
            <ac:spMk id="2" creationId="{6FCEFF11-41B0-4E36-BC1E-9D45A406AC31}"/>
          </ac:spMkLst>
        </pc:spChg>
        <pc:spChg chg="mod">
          <ac:chgData name="Nick Harvey" userId="a2e80a2cf01f411a" providerId="LiveId" clId="{060A9184-0FE6-4063-8B61-B3FADF05EF5F}" dt="2020-10-17T15:05:18.988" v="948" actId="255"/>
          <ac:spMkLst>
            <pc:docMk/>
            <pc:sldMk cId="446058019" sldId="262"/>
            <ac:spMk id="3" creationId="{05475B77-A9DE-4CBE-BD66-F65F0C01AF4C}"/>
          </ac:spMkLst>
        </pc:spChg>
      </pc:sldChg>
      <pc:sldChg chg="modSp del mod ord modNotesTx">
        <pc:chgData name="Nick Harvey" userId="a2e80a2cf01f411a" providerId="LiveId" clId="{060A9184-0FE6-4063-8B61-B3FADF05EF5F}" dt="2020-10-17T18:15:37.971" v="7392" actId="47"/>
        <pc:sldMkLst>
          <pc:docMk/>
          <pc:sldMk cId="734844235" sldId="412"/>
        </pc:sldMkLst>
        <pc:spChg chg="mod">
          <ac:chgData name="Nick Harvey" userId="a2e80a2cf01f411a" providerId="LiveId" clId="{060A9184-0FE6-4063-8B61-B3FADF05EF5F}" dt="2020-10-17T15:56:20.923" v="2664" actId="20577"/>
          <ac:spMkLst>
            <pc:docMk/>
            <pc:sldMk cId="734844235" sldId="412"/>
            <ac:spMk id="3" creationId="{00000000-0000-0000-0000-000000000000}"/>
          </ac:spMkLst>
        </pc:spChg>
      </pc:sldChg>
      <pc:sldChg chg="add">
        <pc:chgData name="Nick Harvey" userId="a2e80a2cf01f411a" providerId="LiveId" clId="{060A9184-0FE6-4063-8B61-B3FADF05EF5F}" dt="2020-10-17T20:56:47.180" v="7460"/>
        <pc:sldMkLst>
          <pc:docMk/>
          <pc:sldMk cId="3145985206" sldId="412"/>
        </pc:sldMkLst>
      </pc:sldChg>
      <pc:sldChg chg="del">
        <pc:chgData name="Nick Harvey" userId="a2e80a2cf01f411a" providerId="LiveId" clId="{060A9184-0FE6-4063-8B61-B3FADF05EF5F}" dt="2020-10-17T12:40:41.515" v="92" actId="2696"/>
        <pc:sldMkLst>
          <pc:docMk/>
          <pc:sldMk cId="1545655779" sldId="437"/>
        </pc:sldMkLst>
      </pc:sldChg>
      <pc:sldChg chg="del">
        <pc:chgData name="Nick Harvey" userId="a2e80a2cf01f411a" providerId="LiveId" clId="{060A9184-0FE6-4063-8B61-B3FADF05EF5F}" dt="2020-10-17T15:35:40.509" v="1768" actId="47"/>
        <pc:sldMkLst>
          <pc:docMk/>
          <pc:sldMk cId="2352459258" sldId="439"/>
        </pc:sldMkLst>
      </pc:sldChg>
      <pc:sldChg chg="modSp mod">
        <pc:chgData name="Nick Harvey" userId="a2e80a2cf01f411a" providerId="LiveId" clId="{060A9184-0FE6-4063-8B61-B3FADF05EF5F}" dt="2020-10-17T12:40:07.470" v="51" actId="20577"/>
        <pc:sldMkLst>
          <pc:docMk/>
          <pc:sldMk cId="1191107839" sldId="445"/>
        </pc:sldMkLst>
        <pc:spChg chg="mod">
          <ac:chgData name="Nick Harvey" userId="a2e80a2cf01f411a" providerId="LiveId" clId="{060A9184-0FE6-4063-8B61-B3FADF05EF5F}" dt="2020-10-17T12:40:07.470" v="51" actId="20577"/>
          <ac:spMkLst>
            <pc:docMk/>
            <pc:sldMk cId="1191107839" sldId="445"/>
            <ac:spMk id="3" creationId="{B1F97970-28D6-4A42-AE05-C38D5802ACB8}"/>
          </ac:spMkLst>
        </pc:spChg>
      </pc:sldChg>
      <pc:sldChg chg="modSp mod">
        <pc:chgData name="Nick Harvey" userId="a2e80a2cf01f411a" providerId="LiveId" clId="{060A9184-0FE6-4063-8B61-B3FADF05EF5F}" dt="2020-10-17T12:40:51.749" v="104" actId="20577"/>
        <pc:sldMkLst>
          <pc:docMk/>
          <pc:sldMk cId="3721139883" sldId="447"/>
        </pc:sldMkLst>
        <pc:spChg chg="mod">
          <ac:chgData name="Nick Harvey" userId="a2e80a2cf01f411a" providerId="LiveId" clId="{060A9184-0FE6-4063-8B61-B3FADF05EF5F}" dt="2020-10-17T12:40:51.749" v="104" actId="20577"/>
          <ac:spMkLst>
            <pc:docMk/>
            <pc:sldMk cId="3721139883" sldId="447"/>
            <ac:spMk id="2" creationId="{335B4F4F-52DE-497B-AC85-B5120C1BC313}"/>
          </ac:spMkLst>
        </pc:spChg>
      </pc:sldChg>
      <pc:sldChg chg="modSp add mod">
        <pc:chgData name="Nick Harvey" userId="a2e80a2cf01f411a" providerId="LiveId" clId="{060A9184-0FE6-4063-8B61-B3FADF05EF5F}" dt="2020-10-17T12:39:22.644" v="32" actId="20577"/>
        <pc:sldMkLst>
          <pc:docMk/>
          <pc:sldMk cId="835750339" sldId="449"/>
        </pc:sldMkLst>
        <pc:spChg chg="mod">
          <ac:chgData name="Nick Harvey" userId="a2e80a2cf01f411a" providerId="LiveId" clId="{060A9184-0FE6-4063-8B61-B3FADF05EF5F}" dt="2020-10-17T12:39:22.644" v="32" actId="20577"/>
          <ac:spMkLst>
            <pc:docMk/>
            <pc:sldMk cId="835750339" sldId="449"/>
            <ac:spMk id="2" creationId="{D000240F-6BD6-4A13-9168-932474AFC23A}"/>
          </ac:spMkLst>
        </pc:spChg>
      </pc:sldChg>
      <pc:sldChg chg="modSp add mod ord">
        <pc:chgData name="Nick Harvey" userId="a2e80a2cf01f411a" providerId="LiveId" clId="{060A9184-0FE6-4063-8B61-B3FADF05EF5F}" dt="2020-10-17T12:40:26.172" v="91" actId="20577"/>
        <pc:sldMkLst>
          <pc:docMk/>
          <pc:sldMk cId="3557067452" sldId="450"/>
        </pc:sldMkLst>
        <pc:spChg chg="mod">
          <ac:chgData name="Nick Harvey" userId="a2e80a2cf01f411a" providerId="LiveId" clId="{060A9184-0FE6-4063-8B61-B3FADF05EF5F}" dt="2020-10-17T12:40:26.172" v="91" actId="20577"/>
          <ac:spMkLst>
            <pc:docMk/>
            <pc:sldMk cId="3557067452" sldId="450"/>
            <ac:spMk id="2" creationId="{D000240F-6BD6-4A13-9168-932474AFC23A}"/>
          </ac:spMkLst>
        </pc:spChg>
      </pc:sldChg>
      <pc:sldChg chg="modSp add mod">
        <pc:chgData name="Nick Harvey" userId="a2e80a2cf01f411a" providerId="LiveId" clId="{060A9184-0FE6-4063-8B61-B3FADF05EF5F}" dt="2020-10-17T15:06:32.919" v="956" actId="27636"/>
        <pc:sldMkLst>
          <pc:docMk/>
          <pc:sldMk cId="3624964497" sldId="451"/>
        </pc:sldMkLst>
        <pc:spChg chg="mod">
          <ac:chgData name="Nick Harvey" userId="a2e80a2cf01f411a" providerId="LiveId" clId="{060A9184-0FE6-4063-8B61-B3FADF05EF5F}" dt="2020-10-17T15:06:32.919" v="956" actId="27636"/>
          <ac:spMkLst>
            <pc:docMk/>
            <pc:sldMk cId="3624964497" sldId="451"/>
            <ac:spMk id="3" creationId="{05475B77-A9DE-4CBE-BD66-F65F0C01AF4C}"/>
          </ac:spMkLst>
        </pc:spChg>
      </pc:sldChg>
      <pc:sldChg chg="addSp delSp modSp add del mod">
        <pc:chgData name="Nick Harvey" userId="a2e80a2cf01f411a" providerId="LiveId" clId="{060A9184-0FE6-4063-8B61-B3FADF05EF5F}" dt="2020-10-17T15:06:10.686" v="953" actId="47"/>
        <pc:sldMkLst>
          <pc:docMk/>
          <pc:sldMk cId="3393555254" sldId="452"/>
        </pc:sldMkLst>
        <pc:spChg chg="del">
          <ac:chgData name="Nick Harvey" userId="a2e80a2cf01f411a" providerId="LiveId" clId="{060A9184-0FE6-4063-8B61-B3FADF05EF5F}" dt="2020-10-17T14:54:36.026" v="545" actId="478"/>
          <ac:spMkLst>
            <pc:docMk/>
            <pc:sldMk cId="3393555254" sldId="452"/>
            <ac:spMk id="2" creationId="{6FCEFF11-41B0-4E36-BC1E-9D45A406AC31}"/>
          </ac:spMkLst>
        </pc:spChg>
        <pc:spChg chg="del">
          <ac:chgData name="Nick Harvey" userId="a2e80a2cf01f411a" providerId="LiveId" clId="{060A9184-0FE6-4063-8B61-B3FADF05EF5F}" dt="2020-10-17T14:54:37.997" v="546" actId="478"/>
          <ac:spMkLst>
            <pc:docMk/>
            <pc:sldMk cId="3393555254" sldId="452"/>
            <ac:spMk id="3" creationId="{05475B77-A9DE-4CBE-BD66-F65F0C01AF4C}"/>
          </ac:spMkLst>
        </pc:spChg>
        <pc:spChg chg="add del mod">
          <ac:chgData name="Nick Harvey" userId="a2e80a2cf01f411a" providerId="LiveId" clId="{060A9184-0FE6-4063-8B61-B3FADF05EF5F}" dt="2020-10-17T14:54:40.166" v="547" actId="478"/>
          <ac:spMkLst>
            <pc:docMk/>
            <pc:sldMk cId="3393555254" sldId="452"/>
            <ac:spMk id="5" creationId="{12BC61B8-4A8F-4886-8D53-1F579DA88B99}"/>
          </ac:spMkLst>
        </pc:spChg>
        <pc:spChg chg="add del mod">
          <ac:chgData name="Nick Harvey" userId="a2e80a2cf01f411a" providerId="LiveId" clId="{060A9184-0FE6-4063-8B61-B3FADF05EF5F}" dt="2020-10-17T14:54:43.367" v="548" actId="478"/>
          <ac:spMkLst>
            <pc:docMk/>
            <pc:sldMk cId="3393555254" sldId="452"/>
            <ac:spMk id="7" creationId="{21065274-15F8-421E-AD00-DDAE736E9EA1}"/>
          </ac:spMkLst>
        </pc:spChg>
      </pc:sldChg>
      <pc:sldChg chg="addSp delSp modSp new mod modNotesTx">
        <pc:chgData name="Nick Harvey" userId="a2e80a2cf01f411a" providerId="LiveId" clId="{060A9184-0FE6-4063-8B61-B3FADF05EF5F}" dt="2020-10-17T15:08:33.710" v="964"/>
        <pc:sldMkLst>
          <pc:docMk/>
          <pc:sldMk cId="3646213782" sldId="452"/>
        </pc:sldMkLst>
        <pc:spChg chg="del">
          <ac:chgData name="Nick Harvey" userId="a2e80a2cf01f411a" providerId="LiveId" clId="{060A9184-0FE6-4063-8B61-B3FADF05EF5F}" dt="2020-10-17T15:07:41.255" v="959" actId="478"/>
          <ac:spMkLst>
            <pc:docMk/>
            <pc:sldMk cId="3646213782" sldId="452"/>
            <ac:spMk id="2" creationId="{93BA86A1-CD8C-4864-9A41-EF56F3BA244D}"/>
          </ac:spMkLst>
        </pc:spChg>
        <pc:spChg chg="del">
          <ac:chgData name="Nick Harvey" userId="a2e80a2cf01f411a" providerId="LiveId" clId="{060A9184-0FE6-4063-8B61-B3FADF05EF5F}" dt="2020-10-17T15:07:40.127" v="958" actId="478"/>
          <ac:spMkLst>
            <pc:docMk/>
            <pc:sldMk cId="3646213782" sldId="452"/>
            <ac:spMk id="3" creationId="{43C065C8-5EBA-4259-AC68-D827DE6E5C09}"/>
          </ac:spMkLst>
        </pc:spChg>
        <pc:picChg chg="add mod">
          <ac:chgData name="Nick Harvey" userId="a2e80a2cf01f411a" providerId="LiveId" clId="{060A9184-0FE6-4063-8B61-B3FADF05EF5F}" dt="2020-10-17T15:07:50.283" v="963" actId="1076"/>
          <ac:picMkLst>
            <pc:docMk/>
            <pc:sldMk cId="3646213782" sldId="452"/>
            <ac:picMk id="2050" creationId="{FC1A54C3-E752-4666-A7A5-C26F3A0E4BC9}"/>
          </ac:picMkLst>
        </pc:picChg>
      </pc:sldChg>
      <pc:sldChg chg="addSp modSp add mod modNotesTx">
        <pc:chgData name="Nick Harvey" userId="a2e80a2cf01f411a" providerId="LiveId" clId="{060A9184-0FE6-4063-8B61-B3FADF05EF5F}" dt="2020-10-17T15:14:47.131" v="1250" actId="1076"/>
        <pc:sldMkLst>
          <pc:docMk/>
          <pc:sldMk cId="1966612102" sldId="453"/>
        </pc:sldMkLst>
        <pc:spChg chg="mod">
          <ac:chgData name="Nick Harvey" userId="a2e80a2cf01f411a" providerId="LiveId" clId="{060A9184-0FE6-4063-8B61-B3FADF05EF5F}" dt="2020-10-17T15:12:18.444" v="1009" actId="20577"/>
          <ac:spMkLst>
            <pc:docMk/>
            <pc:sldMk cId="1966612102" sldId="453"/>
            <ac:spMk id="2" creationId="{5091950A-7C4E-4DDF-ADB0-3E0447E879F4}"/>
          </ac:spMkLst>
        </pc:spChg>
        <pc:spChg chg="mod">
          <ac:chgData name="Nick Harvey" userId="a2e80a2cf01f411a" providerId="LiveId" clId="{060A9184-0FE6-4063-8B61-B3FADF05EF5F}" dt="2020-10-17T15:13:15.966" v="1240" actId="20577"/>
          <ac:spMkLst>
            <pc:docMk/>
            <pc:sldMk cId="1966612102" sldId="453"/>
            <ac:spMk id="3" creationId="{6CA1F793-02FC-4B4B-8D90-1BA381921B69}"/>
          </ac:spMkLst>
        </pc:spChg>
        <pc:picChg chg="add mod modCrop">
          <ac:chgData name="Nick Harvey" userId="a2e80a2cf01f411a" providerId="LiveId" clId="{060A9184-0FE6-4063-8B61-B3FADF05EF5F}" dt="2020-10-17T15:14:47.131" v="1250" actId="1076"/>
          <ac:picMkLst>
            <pc:docMk/>
            <pc:sldMk cId="1966612102" sldId="453"/>
            <ac:picMk id="4" creationId="{99B4D733-CE56-467E-8100-7E146B9CFA5C}"/>
          </ac:picMkLst>
        </pc:picChg>
      </pc:sldChg>
      <pc:sldChg chg="modSp new mod modNotesTx">
        <pc:chgData name="Nick Harvey" userId="a2e80a2cf01f411a" providerId="LiveId" clId="{060A9184-0FE6-4063-8B61-B3FADF05EF5F}" dt="2020-10-17T15:27:52.537" v="1512" actId="20577"/>
        <pc:sldMkLst>
          <pc:docMk/>
          <pc:sldMk cId="3900826608" sldId="454"/>
        </pc:sldMkLst>
        <pc:spChg chg="mod">
          <ac:chgData name="Nick Harvey" userId="a2e80a2cf01f411a" providerId="LiveId" clId="{060A9184-0FE6-4063-8B61-B3FADF05EF5F}" dt="2020-10-17T15:15:32.986" v="1260" actId="20577"/>
          <ac:spMkLst>
            <pc:docMk/>
            <pc:sldMk cId="3900826608" sldId="454"/>
            <ac:spMk id="2" creationId="{D018FD69-8CCD-43BF-A3A1-7196AD979D9A}"/>
          </ac:spMkLst>
        </pc:spChg>
        <pc:spChg chg="mod">
          <ac:chgData name="Nick Harvey" userId="a2e80a2cf01f411a" providerId="LiveId" clId="{060A9184-0FE6-4063-8B61-B3FADF05EF5F}" dt="2020-10-17T15:27:52.537" v="1512" actId="20577"/>
          <ac:spMkLst>
            <pc:docMk/>
            <pc:sldMk cId="3900826608" sldId="454"/>
            <ac:spMk id="3" creationId="{7CD96DCE-148F-46EC-8677-05A7A96BDFD8}"/>
          </ac:spMkLst>
        </pc:spChg>
      </pc:sldChg>
      <pc:sldChg chg="addSp modSp add mod modNotesTx">
        <pc:chgData name="Nick Harvey" userId="a2e80a2cf01f411a" providerId="LiveId" clId="{060A9184-0FE6-4063-8B61-B3FADF05EF5F}" dt="2020-10-17T15:32:22.854" v="1744" actId="1076"/>
        <pc:sldMkLst>
          <pc:docMk/>
          <pc:sldMk cId="2687488252" sldId="455"/>
        </pc:sldMkLst>
        <pc:spChg chg="mod">
          <ac:chgData name="Nick Harvey" userId="a2e80a2cf01f411a" providerId="LiveId" clId="{060A9184-0FE6-4063-8B61-B3FADF05EF5F}" dt="2020-10-17T15:31:27.998" v="1740" actId="20577"/>
          <ac:spMkLst>
            <pc:docMk/>
            <pc:sldMk cId="2687488252" sldId="455"/>
            <ac:spMk id="3" creationId="{7CD96DCE-148F-46EC-8677-05A7A96BDFD8}"/>
          </ac:spMkLst>
        </pc:spChg>
        <pc:spChg chg="add mod">
          <ac:chgData name="Nick Harvey" userId="a2e80a2cf01f411a" providerId="LiveId" clId="{060A9184-0FE6-4063-8B61-B3FADF05EF5F}" dt="2020-10-17T15:32:22.854" v="1744" actId="1076"/>
          <ac:spMkLst>
            <pc:docMk/>
            <pc:sldMk cId="2687488252" sldId="455"/>
            <ac:spMk id="4" creationId="{4019A941-869D-4B14-A7CF-7CAB8FD487A1}"/>
          </ac:spMkLst>
        </pc:spChg>
      </pc:sldChg>
      <pc:sldChg chg="addSp delSp modSp new mod modNotesTx">
        <pc:chgData name="Nick Harvey" userId="a2e80a2cf01f411a" providerId="LiveId" clId="{060A9184-0FE6-4063-8B61-B3FADF05EF5F}" dt="2020-10-17T15:34:34.323" v="1763"/>
        <pc:sldMkLst>
          <pc:docMk/>
          <pc:sldMk cId="1148780603" sldId="456"/>
        </pc:sldMkLst>
        <pc:spChg chg="del">
          <ac:chgData name="Nick Harvey" userId="a2e80a2cf01f411a" providerId="LiveId" clId="{060A9184-0FE6-4063-8B61-B3FADF05EF5F}" dt="2020-10-17T15:33:28.150" v="1746" actId="478"/>
          <ac:spMkLst>
            <pc:docMk/>
            <pc:sldMk cId="1148780603" sldId="456"/>
            <ac:spMk id="2" creationId="{10D2E106-1DDF-43A1-B524-D57B38D0A1B5}"/>
          </ac:spMkLst>
        </pc:spChg>
        <pc:spChg chg="del">
          <ac:chgData name="Nick Harvey" userId="a2e80a2cf01f411a" providerId="LiveId" clId="{060A9184-0FE6-4063-8B61-B3FADF05EF5F}" dt="2020-10-17T15:33:30.169" v="1747" actId="478"/>
          <ac:spMkLst>
            <pc:docMk/>
            <pc:sldMk cId="1148780603" sldId="456"/>
            <ac:spMk id="3" creationId="{66C9DBA8-7F69-49BC-9918-26ECC44FFA6F}"/>
          </ac:spMkLst>
        </pc:spChg>
        <pc:picChg chg="add del mod">
          <ac:chgData name="Nick Harvey" userId="a2e80a2cf01f411a" providerId="LiveId" clId="{060A9184-0FE6-4063-8B61-B3FADF05EF5F}" dt="2020-10-17T15:33:37.541" v="1752" actId="478"/>
          <ac:picMkLst>
            <pc:docMk/>
            <pc:sldMk cId="1148780603" sldId="456"/>
            <ac:picMk id="3074" creationId="{C4149F21-C355-400F-8280-530B138569DC}"/>
          </ac:picMkLst>
        </pc:picChg>
        <pc:picChg chg="add mod">
          <ac:chgData name="Nick Harvey" userId="a2e80a2cf01f411a" providerId="LiveId" clId="{060A9184-0FE6-4063-8B61-B3FADF05EF5F}" dt="2020-10-17T15:34:02.681" v="1756" actId="1076"/>
          <ac:picMkLst>
            <pc:docMk/>
            <pc:sldMk cId="1148780603" sldId="456"/>
            <ac:picMk id="3076" creationId="{77582A12-0CC0-4AD2-A15C-EF45B64FE132}"/>
          </ac:picMkLst>
        </pc:picChg>
      </pc:sldChg>
      <pc:sldChg chg="addSp delSp modSp new mod modNotesTx">
        <pc:chgData name="Nick Harvey" userId="a2e80a2cf01f411a" providerId="LiveId" clId="{060A9184-0FE6-4063-8B61-B3FADF05EF5F}" dt="2020-10-17T15:34:35.891" v="1764"/>
        <pc:sldMkLst>
          <pc:docMk/>
          <pc:sldMk cId="2052102500" sldId="457"/>
        </pc:sldMkLst>
        <pc:spChg chg="del">
          <ac:chgData name="Nick Harvey" userId="a2e80a2cf01f411a" providerId="LiveId" clId="{060A9184-0FE6-4063-8B61-B3FADF05EF5F}" dt="2020-10-17T15:34:23.992" v="1759" actId="478"/>
          <ac:spMkLst>
            <pc:docMk/>
            <pc:sldMk cId="2052102500" sldId="457"/>
            <ac:spMk id="2" creationId="{8EBBB9DE-DE16-4B37-96A9-2BA2126AC914}"/>
          </ac:spMkLst>
        </pc:spChg>
        <pc:spChg chg="del">
          <ac:chgData name="Nick Harvey" userId="a2e80a2cf01f411a" providerId="LiveId" clId="{060A9184-0FE6-4063-8B61-B3FADF05EF5F}" dt="2020-10-17T15:34:21.337" v="1758" actId="478"/>
          <ac:spMkLst>
            <pc:docMk/>
            <pc:sldMk cId="2052102500" sldId="457"/>
            <ac:spMk id="3" creationId="{4AD85348-7EC1-4007-839C-6E38F5D19115}"/>
          </ac:spMkLst>
        </pc:spChg>
        <pc:picChg chg="add mod">
          <ac:chgData name="Nick Harvey" userId="a2e80a2cf01f411a" providerId="LiveId" clId="{060A9184-0FE6-4063-8B61-B3FADF05EF5F}" dt="2020-10-17T15:34:27.916" v="1762" actId="14100"/>
          <ac:picMkLst>
            <pc:docMk/>
            <pc:sldMk cId="2052102500" sldId="457"/>
            <ac:picMk id="4098" creationId="{7DD97A5F-96E7-4564-8E50-096E6E7EBC88}"/>
          </ac:picMkLst>
        </pc:picChg>
      </pc:sldChg>
      <pc:sldChg chg="modSp new mod ord">
        <pc:chgData name="Nick Harvey" userId="a2e80a2cf01f411a" providerId="LiveId" clId="{060A9184-0FE6-4063-8B61-B3FADF05EF5F}" dt="2020-10-17T15:37:20.474" v="2072" actId="20577"/>
        <pc:sldMkLst>
          <pc:docMk/>
          <pc:sldMk cId="2012852556" sldId="458"/>
        </pc:sldMkLst>
        <pc:spChg chg="mod">
          <ac:chgData name="Nick Harvey" userId="a2e80a2cf01f411a" providerId="LiveId" clId="{060A9184-0FE6-4063-8B61-B3FADF05EF5F}" dt="2020-10-17T15:36:10.103" v="1794" actId="20577"/>
          <ac:spMkLst>
            <pc:docMk/>
            <pc:sldMk cId="2012852556" sldId="458"/>
            <ac:spMk id="2" creationId="{CDFE7B28-10E0-4FD6-9E53-2C54A50F3A75}"/>
          </ac:spMkLst>
        </pc:spChg>
        <pc:spChg chg="mod">
          <ac:chgData name="Nick Harvey" userId="a2e80a2cf01f411a" providerId="LiveId" clId="{060A9184-0FE6-4063-8B61-B3FADF05EF5F}" dt="2020-10-17T15:37:20.474" v="2072" actId="20577"/>
          <ac:spMkLst>
            <pc:docMk/>
            <pc:sldMk cId="2012852556" sldId="458"/>
            <ac:spMk id="3" creationId="{89856E1B-A206-48FF-9D74-06D2AB7D7E2E}"/>
          </ac:spMkLst>
        </pc:spChg>
      </pc:sldChg>
      <pc:sldChg chg="modSp add mod">
        <pc:chgData name="Nick Harvey" userId="a2e80a2cf01f411a" providerId="LiveId" clId="{060A9184-0FE6-4063-8B61-B3FADF05EF5F}" dt="2020-10-17T15:38:28.251" v="2110" actId="1076"/>
        <pc:sldMkLst>
          <pc:docMk/>
          <pc:sldMk cId="2030316101" sldId="459"/>
        </pc:sldMkLst>
        <pc:spChg chg="mod">
          <ac:chgData name="Nick Harvey" userId="a2e80a2cf01f411a" providerId="LiveId" clId="{060A9184-0FE6-4063-8B61-B3FADF05EF5F}" dt="2020-10-17T15:38:02.405" v="2107" actId="20577"/>
          <ac:spMkLst>
            <pc:docMk/>
            <pc:sldMk cId="2030316101" sldId="459"/>
            <ac:spMk id="2" creationId="{CDFE7B28-10E0-4FD6-9E53-2C54A50F3A75}"/>
          </ac:spMkLst>
        </pc:spChg>
        <pc:spChg chg="mod">
          <ac:chgData name="Nick Harvey" userId="a2e80a2cf01f411a" providerId="LiveId" clId="{060A9184-0FE6-4063-8B61-B3FADF05EF5F}" dt="2020-10-17T15:38:28.251" v="2110" actId="1076"/>
          <ac:spMkLst>
            <pc:docMk/>
            <pc:sldMk cId="2030316101" sldId="459"/>
            <ac:spMk id="3" creationId="{89856E1B-A206-48FF-9D74-06D2AB7D7E2E}"/>
          </ac:spMkLst>
        </pc:spChg>
      </pc:sldChg>
      <pc:sldChg chg="modSp add mod">
        <pc:chgData name="Nick Harvey" userId="a2e80a2cf01f411a" providerId="LiveId" clId="{060A9184-0FE6-4063-8B61-B3FADF05EF5F}" dt="2020-10-17T15:39:31.516" v="2141" actId="20577"/>
        <pc:sldMkLst>
          <pc:docMk/>
          <pc:sldMk cId="3871526367" sldId="460"/>
        </pc:sldMkLst>
        <pc:spChg chg="mod">
          <ac:chgData name="Nick Harvey" userId="a2e80a2cf01f411a" providerId="LiveId" clId="{060A9184-0FE6-4063-8B61-B3FADF05EF5F}" dt="2020-10-17T15:39:31.516" v="2141" actId="20577"/>
          <ac:spMkLst>
            <pc:docMk/>
            <pc:sldMk cId="3871526367" sldId="460"/>
            <ac:spMk id="2" creationId="{D000240F-6BD6-4A13-9168-932474AFC23A}"/>
          </ac:spMkLst>
        </pc:spChg>
      </pc:sldChg>
      <pc:sldChg chg="modSp add mod ord modNotesTx">
        <pc:chgData name="Nick Harvey" userId="a2e80a2cf01f411a" providerId="LiveId" clId="{060A9184-0FE6-4063-8B61-B3FADF05EF5F}" dt="2020-10-17T15:44:55.623" v="2220" actId="6549"/>
        <pc:sldMkLst>
          <pc:docMk/>
          <pc:sldMk cId="2715880141" sldId="461"/>
        </pc:sldMkLst>
        <pc:spChg chg="mod">
          <ac:chgData name="Nick Harvey" userId="a2e80a2cf01f411a" providerId="LiveId" clId="{060A9184-0FE6-4063-8B61-B3FADF05EF5F}" dt="2020-10-17T15:42:04.137" v="2179" actId="20577"/>
          <ac:spMkLst>
            <pc:docMk/>
            <pc:sldMk cId="2715880141" sldId="461"/>
            <ac:spMk id="2" creationId="{CDFE7B28-10E0-4FD6-9E53-2C54A50F3A75}"/>
          </ac:spMkLst>
        </pc:spChg>
        <pc:spChg chg="mod">
          <ac:chgData name="Nick Harvey" userId="a2e80a2cf01f411a" providerId="LiveId" clId="{060A9184-0FE6-4063-8B61-B3FADF05EF5F}" dt="2020-10-17T15:44:55.623" v="2220" actId="6549"/>
          <ac:spMkLst>
            <pc:docMk/>
            <pc:sldMk cId="2715880141" sldId="461"/>
            <ac:spMk id="3" creationId="{89856E1B-A206-48FF-9D74-06D2AB7D7E2E}"/>
          </ac:spMkLst>
        </pc:spChg>
      </pc:sldChg>
      <pc:sldChg chg="modSp add mod modNotesTx">
        <pc:chgData name="Nick Harvey" userId="a2e80a2cf01f411a" providerId="LiveId" clId="{060A9184-0FE6-4063-8B61-B3FADF05EF5F}" dt="2020-10-17T15:48:50.990" v="2510" actId="255"/>
        <pc:sldMkLst>
          <pc:docMk/>
          <pc:sldMk cId="2927152736" sldId="462"/>
        </pc:sldMkLst>
        <pc:spChg chg="mod">
          <ac:chgData name="Nick Harvey" userId="a2e80a2cf01f411a" providerId="LiveId" clId="{060A9184-0FE6-4063-8B61-B3FADF05EF5F}" dt="2020-10-17T15:48:50.990" v="2510" actId="255"/>
          <ac:spMkLst>
            <pc:docMk/>
            <pc:sldMk cId="2927152736" sldId="462"/>
            <ac:spMk id="3" creationId="{89856E1B-A206-48FF-9D74-06D2AB7D7E2E}"/>
          </ac:spMkLst>
        </pc:spChg>
      </pc:sldChg>
      <pc:sldChg chg="addSp delSp modSp add mod setBg setClrOvrMap">
        <pc:chgData name="Nick Harvey" userId="a2e80a2cf01f411a" providerId="LiveId" clId="{060A9184-0FE6-4063-8B61-B3FADF05EF5F}" dt="2020-10-17T15:54:42.674" v="2623" actId="255"/>
        <pc:sldMkLst>
          <pc:docMk/>
          <pc:sldMk cId="680731772" sldId="463"/>
        </pc:sldMkLst>
        <pc:spChg chg="mod">
          <ac:chgData name="Nick Harvey" userId="a2e80a2cf01f411a" providerId="LiveId" clId="{060A9184-0FE6-4063-8B61-B3FADF05EF5F}" dt="2020-10-17T15:50:40.730" v="2541" actId="1076"/>
          <ac:spMkLst>
            <pc:docMk/>
            <pc:sldMk cId="680731772" sldId="463"/>
            <ac:spMk id="2" creationId="{CDFE7B28-10E0-4FD6-9E53-2C54A50F3A75}"/>
          </ac:spMkLst>
        </pc:spChg>
        <pc:spChg chg="del mod">
          <ac:chgData name="Nick Harvey" userId="a2e80a2cf01f411a" providerId="LiveId" clId="{060A9184-0FE6-4063-8B61-B3FADF05EF5F}" dt="2020-10-17T15:52:09.559" v="2553" actId="21"/>
          <ac:spMkLst>
            <pc:docMk/>
            <pc:sldMk cId="680731772" sldId="463"/>
            <ac:spMk id="3" creationId="{89856E1B-A206-48FF-9D74-06D2AB7D7E2E}"/>
          </ac:spMkLst>
        </pc:spChg>
        <pc:spChg chg="add del mod">
          <ac:chgData name="Nick Harvey" userId="a2e80a2cf01f411a" providerId="LiveId" clId="{060A9184-0FE6-4063-8B61-B3FADF05EF5F}" dt="2020-10-17T15:52:12.036" v="2554" actId="478"/>
          <ac:spMkLst>
            <pc:docMk/>
            <pc:sldMk cId="680731772" sldId="463"/>
            <ac:spMk id="7" creationId="{D0430D22-95AE-4857-8435-2898A70D27B9}"/>
          </ac:spMkLst>
        </pc:spChg>
        <pc:spChg chg="add del">
          <ac:chgData name="Nick Harvey" userId="a2e80a2cf01f411a" providerId="LiveId" clId="{060A9184-0FE6-4063-8B61-B3FADF05EF5F}" dt="2020-10-17T15:50:20.401" v="2536"/>
          <ac:spMkLst>
            <pc:docMk/>
            <pc:sldMk cId="680731772" sldId="463"/>
            <ac:spMk id="10" creationId="{9B76D444-2756-434F-AE61-96D69830C13E}"/>
          </ac:spMkLst>
        </pc:spChg>
        <pc:spChg chg="add mod">
          <ac:chgData name="Nick Harvey" userId="a2e80a2cf01f411a" providerId="LiveId" clId="{060A9184-0FE6-4063-8B61-B3FADF05EF5F}" dt="2020-10-17T15:54:42.674" v="2623" actId="255"/>
          <ac:spMkLst>
            <pc:docMk/>
            <pc:sldMk cId="680731772" sldId="463"/>
            <ac:spMk id="11" creationId="{0189CFB7-2AA0-418C-8F0F-08CD0FA4ED60}"/>
          </ac:spMkLst>
        </pc:spChg>
        <pc:spChg chg="add del">
          <ac:chgData name="Nick Harvey" userId="a2e80a2cf01f411a" providerId="LiveId" clId="{060A9184-0FE6-4063-8B61-B3FADF05EF5F}" dt="2020-10-17T15:50:20.401" v="2536"/>
          <ac:spMkLst>
            <pc:docMk/>
            <pc:sldMk cId="680731772" sldId="463"/>
            <ac:spMk id="12" creationId="{A27B6159-7734-4564-9E0F-C4BC43C36E52}"/>
          </ac:spMkLst>
        </pc:spChg>
        <pc:picChg chg="add mod ord">
          <ac:chgData name="Nick Harvey" userId="a2e80a2cf01f411a" providerId="LiveId" clId="{060A9184-0FE6-4063-8B61-B3FADF05EF5F}" dt="2020-10-17T15:52:24.871" v="2561" actId="1076"/>
          <ac:picMkLst>
            <pc:docMk/>
            <pc:sldMk cId="680731772" sldId="463"/>
            <ac:picMk id="5" creationId="{B99D7EFA-3AC1-4C14-ADB4-94DCCA84619A}"/>
          </ac:picMkLst>
        </pc:picChg>
        <pc:cxnChg chg="add del">
          <ac:chgData name="Nick Harvey" userId="a2e80a2cf01f411a" providerId="LiveId" clId="{060A9184-0FE6-4063-8B61-B3FADF05EF5F}" dt="2020-10-17T15:50:20.401" v="2536"/>
          <ac:cxnSpMkLst>
            <pc:docMk/>
            <pc:sldMk cId="680731772" sldId="463"/>
            <ac:cxnSpMk id="14" creationId="{E2FFB46B-05BC-4950-B18A-9593FDAE6ED7}"/>
          </ac:cxnSpMkLst>
        </pc:cxnChg>
      </pc:sldChg>
      <pc:sldChg chg="add">
        <pc:chgData name="Nick Harvey" userId="a2e80a2cf01f411a" providerId="LiveId" clId="{060A9184-0FE6-4063-8B61-B3FADF05EF5F}" dt="2020-10-17T20:56:47.180" v="7460"/>
        <pc:sldMkLst>
          <pc:docMk/>
          <pc:sldMk cId="603174110" sldId="464"/>
        </pc:sldMkLst>
      </pc:sldChg>
      <pc:sldChg chg="addSp delSp modSp add del mod ord">
        <pc:chgData name="Nick Harvey" userId="a2e80a2cf01f411a" providerId="LiveId" clId="{060A9184-0FE6-4063-8B61-B3FADF05EF5F}" dt="2020-10-17T18:15:37.971" v="7392" actId="47"/>
        <pc:sldMkLst>
          <pc:docMk/>
          <pc:sldMk cId="2788754457" sldId="464"/>
        </pc:sldMkLst>
        <pc:spChg chg="mod">
          <ac:chgData name="Nick Harvey" userId="a2e80a2cf01f411a" providerId="LiveId" clId="{060A9184-0FE6-4063-8B61-B3FADF05EF5F}" dt="2020-10-17T17:34:37.512" v="7344" actId="120"/>
          <ac:spMkLst>
            <pc:docMk/>
            <pc:sldMk cId="2788754457" sldId="464"/>
            <ac:spMk id="2" creationId="{CDFE7B28-10E0-4FD6-9E53-2C54A50F3A75}"/>
          </ac:spMkLst>
        </pc:spChg>
        <pc:spChg chg="add mod">
          <ac:chgData name="Nick Harvey" userId="a2e80a2cf01f411a" providerId="LiveId" clId="{060A9184-0FE6-4063-8B61-B3FADF05EF5F}" dt="2020-10-17T17:35:29.559" v="7356" actId="1076"/>
          <ac:spMkLst>
            <pc:docMk/>
            <pc:sldMk cId="2788754457" sldId="464"/>
            <ac:spMk id="4" creationId="{BC2D327D-7121-41D2-9875-6A566EB6FEC2}"/>
          </ac:spMkLst>
        </pc:spChg>
        <pc:spChg chg="mod">
          <ac:chgData name="Nick Harvey" userId="a2e80a2cf01f411a" providerId="LiveId" clId="{060A9184-0FE6-4063-8B61-B3FADF05EF5F}" dt="2020-10-17T17:35:09.593" v="7352" actId="14100"/>
          <ac:spMkLst>
            <pc:docMk/>
            <pc:sldMk cId="2788754457" sldId="464"/>
            <ac:spMk id="11" creationId="{0189CFB7-2AA0-418C-8F0F-08CD0FA4ED60}"/>
          </ac:spMkLst>
        </pc:spChg>
        <pc:picChg chg="add mod">
          <ac:chgData name="Nick Harvey" userId="a2e80a2cf01f411a" providerId="LiveId" clId="{060A9184-0FE6-4063-8B61-B3FADF05EF5F}" dt="2020-10-17T17:35:04.155" v="7350" actId="1076"/>
          <ac:picMkLst>
            <pc:docMk/>
            <pc:sldMk cId="2788754457" sldId="464"/>
            <ac:picMk id="3" creationId="{50E3A2EA-43E0-4380-90CE-909CB9088283}"/>
          </ac:picMkLst>
        </pc:picChg>
        <pc:picChg chg="del">
          <ac:chgData name="Nick Harvey" userId="a2e80a2cf01f411a" providerId="LiveId" clId="{060A9184-0FE6-4063-8B61-B3FADF05EF5F}" dt="2020-10-17T15:52:56.775" v="2566" actId="478"/>
          <ac:picMkLst>
            <pc:docMk/>
            <pc:sldMk cId="2788754457" sldId="464"/>
            <ac:picMk id="5" creationId="{B99D7EFA-3AC1-4C14-ADB4-94DCCA84619A}"/>
          </ac:picMkLst>
        </pc:picChg>
      </pc:sldChg>
      <pc:sldChg chg="addSp delSp modSp add del mod">
        <pc:chgData name="Nick Harvey" userId="a2e80a2cf01f411a" providerId="LiveId" clId="{060A9184-0FE6-4063-8B61-B3FADF05EF5F}" dt="2020-10-17T20:56:45.146" v="7459" actId="47"/>
        <pc:sldMkLst>
          <pc:docMk/>
          <pc:sldMk cId="4261939983" sldId="464"/>
        </pc:sldMkLst>
        <pc:spChg chg="mod">
          <ac:chgData name="Nick Harvey" userId="a2e80a2cf01f411a" providerId="LiveId" clId="{060A9184-0FE6-4063-8B61-B3FADF05EF5F}" dt="2020-10-17T18:16:30.919" v="7458" actId="20577"/>
          <ac:spMkLst>
            <pc:docMk/>
            <pc:sldMk cId="4261939983" sldId="464"/>
            <ac:spMk id="2" creationId="{CDFE7B28-10E0-4FD6-9E53-2C54A50F3A75}"/>
          </ac:spMkLst>
        </pc:spChg>
        <pc:spChg chg="add del mod">
          <ac:chgData name="Nick Harvey" userId="a2e80a2cf01f411a" providerId="LiveId" clId="{060A9184-0FE6-4063-8B61-B3FADF05EF5F}" dt="2020-10-17T18:16:04.900" v="7396" actId="478"/>
          <ac:spMkLst>
            <pc:docMk/>
            <pc:sldMk cId="4261939983" sldId="464"/>
            <ac:spMk id="4" creationId="{4E9B1284-038C-4BF8-9258-BAF5239362B7}"/>
          </ac:spMkLst>
        </pc:spChg>
        <pc:spChg chg="del">
          <ac:chgData name="Nick Harvey" userId="a2e80a2cf01f411a" providerId="LiveId" clId="{060A9184-0FE6-4063-8B61-B3FADF05EF5F}" dt="2020-10-17T18:16:02.717" v="7395" actId="478"/>
          <ac:spMkLst>
            <pc:docMk/>
            <pc:sldMk cId="4261939983" sldId="464"/>
            <ac:spMk id="11" creationId="{0189CFB7-2AA0-418C-8F0F-08CD0FA4ED60}"/>
          </ac:spMkLst>
        </pc:spChg>
        <pc:picChg chg="del">
          <ac:chgData name="Nick Harvey" userId="a2e80a2cf01f411a" providerId="LiveId" clId="{060A9184-0FE6-4063-8B61-B3FADF05EF5F}" dt="2020-10-17T18:15:58.894" v="7394" actId="478"/>
          <ac:picMkLst>
            <pc:docMk/>
            <pc:sldMk cId="4261939983" sldId="464"/>
            <ac:picMk id="5" creationId="{B99D7EFA-3AC1-4C14-ADB4-94DCCA84619A}"/>
          </ac:picMkLst>
        </pc:picChg>
      </pc:sldChg>
      <pc:sldChg chg="modSp add del mod modNotesTx">
        <pc:chgData name="Nick Harvey" userId="a2e80a2cf01f411a" providerId="LiveId" clId="{060A9184-0FE6-4063-8B61-B3FADF05EF5F}" dt="2020-10-17T18:15:37.971" v="7392" actId="47"/>
        <pc:sldMkLst>
          <pc:docMk/>
          <pc:sldMk cId="1172801378" sldId="465"/>
        </pc:sldMkLst>
        <pc:spChg chg="mod">
          <ac:chgData name="Nick Harvey" userId="a2e80a2cf01f411a" providerId="LiveId" clId="{060A9184-0FE6-4063-8B61-B3FADF05EF5F}" dt="2020-10-17T16:23:44.260" v="3902" actId="1076"/>
          <ac:spMkLst>
            <pc:docMk/>
            <pc:sldMk cId="1172801378" sldId="465"/>
            <ac:spMk id="2" creationId="{CDFE7B28-10E0-4FD6-9E53-2C54A50F3A75}"/>
          </ac:spMkLst>
        </pc:spChg>
        <pc:spChg chg="mod">
          <ac:chgData name="Nick Harvey" userId="a2e80a2cf01f411a" providerId="LiveId" clId="{060A9184-0FE6-4063-8B61-B3FADF05EF5F}" dt="2020-10-17T16:28:27.112" v="4172" actId="313"/>
          <ac:spMkLst>
            <pc:docMk/>
            <pc:sldMk cId="1172801378" sldId="465"/>
            <ac:spMk id="11" creationId="{0189CFB7-2AA0-418C-8F0F-08CD0FA4ED60}"/>
          </ac:spMkLst>
        </pc:spChg>
      </pc:sldChg>
      <pc:sldChg chg="add">
        <pc:chgData name="Nick Harvey" userId="a2e80a2cf01f411a" providerId="LiveId" clId="{060A9184-0FE6-4063-8B61-B3FADF05EF5F}" dt="2020-10-17T20:56:47.180" v="7460"/>
        <pc:sldMkLst>
          <pc:docMk/>
          <pc:sldMk cId="2540114580" sldId="465"/>
        </pc:sldMkLst>
      </pc:sldChg>
      <pc:sldChg chg="new del">
        <pc:chgData name="Nick Harvey" userId="a2e80a2cf01f411a" providerId="LiveId" clId="{060A9184-0FE6-4063-8B61-B3FADF05EF5F}" dt="2020-10-17T16:19:17.953" v="3829" actId="47"/>
        <pc:sldMkLst>
          <pc:docMk/>
          <pc:sldMk cId="488226001" sldId="466"/>
        </pc:sldMkLst>
      </pc:sldChg>
      <pc:sldChg chg="addSp delSp modSp add del mod ord modNotesTx">
        <pc:chgData name="Nick Harvey" userId="a2e80a2cf01f411a" providerId="LiveId" clId="{060A9184-0FE6-4063-8B61-B3FADF05EF5F}" dt="2020-10-17T16:24:43.614" v="3920" actId="47"/>
        <pc:sldMkLst>
          <pc:docMk/>
          <pc:sldMk cId="3667671496" sldId="466"/>
        </pc:sldMkLst>
        <pc:spChg chg="mod">
          <ac:chgData name="Nick Harvey" userId="a2e80a2cf01f411a" providerId="LiveId" clId="{060A9184-0FE6-4063-8B61-B3FADF05EF5F}" dt="2020-10-17T16:19:43.335" v="3877" actId="20577"/>
          <ac:spMkLst>
            <pc:docMk/>
            <pc:sldMk cId="3667671496" sldId="466"/>
            <ac:spMk id="2" creationId="{00000000-0000-0000-0000-000000000000}"/>
          </ac:spMkLst>
        </pc:spChg>
        <pc:spChg chg="mod">
          <ac:chgData name="Nick Harvey" userId="a2e80a2cf01f411a" providerId="LiveId" clId="{060A9184-0FE6-4063-8B61-B3FADF05EF5F}" dt="2020-10-17T16:19:26.507" v="3831" actId="6549"/>
          <ac:spMkLst>
            <pc:docMk/>
            <pc:sldMk cId="3667671496" sldId="466"/>
            <ac:spMk id="3" creationId="{00000000-0000-0000-0000-000000000000}"/>
          </ac:spMkLst>
        </pc:spChg>
        <pc:spChg chg="add mod">
          <ac:chgData name="Nick Harvey" userId="a2e80a2cf01f411a" providerId="LiveId" clId="{060A9184-0FE6-4063-8B61-B3FADF05EF5F}" dt="2020-10-17T16:24:07.104" v="3917" actId="20577"/>
          <ac:spMkLst>
            <pc:docMk/>
            <pc:sldMk cId="3667671496" sldId="466"/>
            <ac:spMk id="5" creationId="{E78A0B0F-F10D-4443-9F0C-485D4BCDB850}"/>
          </ac:spMkLst>
        </pc:spChg>
        <pc:spChg chg="del">
          <ac:chgData name="Nick Harvey" userId="a2e80a2cf01f411a" providerId="LiveId" clId="{060A9184-0FE6-4063-8B61-B3FADF05EF5F}" dt="2020-10-17T16:19:28.908" v="3832" actId="478"/>
          <ac:spMkLst>
            <pc:docMk/>
            <pc:sldMk cId="3667671496" sldId="466"/>
            <ac:spMk id="7" creationId="{00000000-0000-0000-0000-000000000000}"/>
          </ac:spMkLst>
        </pc:spChg>
      </pc:sldChg>
      <pc:sldChg chg="modSp add del mod ord">
        <pc:chgData name="Nick Harvey" userId="a2e80a2cf01f411a" providerId="LiveId" clId="{060A9184-0FE6-4063-8B61-B3FADF05EF5F}" dt="2020-10-17T18:15:37.971" v="7392" actId="47"/>
        <pc:sldMkLst>
          <pc:docMk/>
          <pc:sldMk cId="685917067" sldId="467"/>
        </pc:sldMkLst>
        <pc:spChg chg="mod">
          <ac:chgData name="Nick Harvey" userId="a2e80a2cf01f411a" providerId="LiveId" clId="{060A9184-0FE6-4063-8B61-B3FADF05EF5F}" dt="2020-10-17T16:29:04.779" v="4173" actId="113"/>
          <ac:spMkLst>
            <pc:docMk/>
            <pc:sldMk cId="685917067" sldId="467"/>
            <ac:spMk id="2" creationId="{00000000-0000-0000-0000-000000000000}"/>
          </ac:spMkLst>
        </pc:spChg>
        <pc:spChg chg="mod">
          <ac:chgData name="Nick Harvey" userId="a2e80a2cf01f411a" providerId="LiveId" clId="{060A9184-0FE6-4063-8B61-B3FADF05EF5F}" dt="2020-10-17T16:25:51.029" v="4071" actId="20577"/>
          <ac:spMkLst>
            <pc:docMk/>
            <pc:sldMk cId="685917067" sldId="467"/>
            <ac:spMk id="5" creationId="{E78A0B0F-F10D-4443-9F0C-485D4BCDB850}"/>
          </ac:spMkLst>
        </pc:spChg>
      </pc:sldChg>
      <pc:sldChg chg="add">
        <pc:chgData name="Nick Harvey" userId="a2e80a2cf01f411a" providerId="LiveId" clId="{060A9184-0FE6-4063-8B61-B3FADF05EF5F}" dt="2020-10-17T20:56:47.180" v="7460"/>
        <pc:sldMkLst>
          <pc:docMk/>
          <pc:sldMk cId="2518371842" sldId="467"/>
        </pc:sldMkLst>
      </pc:sldChg>
      <pc:sldChg chg="add">
        <pc:chgData name="Nick Harvey" userId="a2e80a2cf01f411a" providerId="LiveId" clId="{060A9184-0FE6-4063-8B61-B3FADF05EF5F}" dt="2020-10-17T20:56:47.180" v="7460"/>
        <pc:sldMkLst>
          <pc:docMk/>
          <pc:sldMk cId="2402709633" sldId="468"/>
        </pc:sldMkLst>
      </pc:sldChg>
      <pc:sldChg chg="addSp new del mod">
        <pc:chgData name="Nick Harvey" userId="a2e80a2cf01f411a" providerId="LiveId" clId="{060A9184-0FE6-4063-8B61-B3FADF05EF5F}" dt="2020-10-17T18:15:37.971" v="7392" actId="47"/>
        <pc:sldMkLst>
          <pc:docMk/>
          <pc:sldMk cId="2556443291" sldId="468"/>
        </pc:sldMkLst>
        <pc:picChg chg="add">
          <ac:chgData name="Nick Harvey" userId="a2e80a2cf01f411a" providerId="LiveId" clId="{060A9184-0FE6-4063-8B61-B3FADF05EF5F}" dt="2020-10-17T16:26:50.205" v="4075" actId="22"/>
          <ac:picMkLst>
            <pc:docMk/>
            <pc:sldMk cId="2556443291" sldId="468"/>
            <ac:picMk id="7" creationId="{8A511248-853C-49B6-8EF9-61D7F73961D2}"/>
          </ac:picMkLst>
        </pc:picChg>
      </pc:sldChg>
      <pc:sldChg chg="modSp add del mod ord">
        <pc:chgData name="Nick Harvey" userId="a2e80a2cf01f411a" providerId="LiveId" clId="{060A9184-0FE6-4063-8B61-B3FADF05EF5F}" dt="2020-10-17T16:30:13.867" v="4192" actId="47"/>
        <pc:sldMkLst>
          <pc:docMk/>
          <pc:sldMk cId="406660270" sldId="469"/>
        </pc:sldMkLst>
        <pc:spChg chg="mod">
          <ac:chgData name="Nick Harvey" userId="a2e80a2cf01f411a" providerId="LiveId" clId="{060A9184-0FE6-4063-8B61-B3FADF05EF5F}" dt="2020-10-17T16:29:23.818" v="4191" actId="20577"/>
          <ac:spMkLst>
            <pc:docMk/>
            <pc:sldMk cId="406660270" sldId="469"/>
            <ac:spMk id="2" creationId="{CDFE7B28-10E0-4FD6-9E53-2C54A50F3A75}"/>
          </ac:spMkLst>
        </pc:spChg>
      </pc:sldChg>
      <pc:sldChg chg="add">
        <pc:chgData name="Nick Harvey" userId="a2e80a2cf01f411a" providerId="LiveId" clId="{060A9184-0FE6-4063-8B61-B3FADF05EF5F}" dt="2020-10-17T20:56:47.180" v="7460"/>
        <pc:sldMkLst>
          <pc:docMk/>
          <pc:sldMk cId="618554188" sldId="469"/>
        </pc:sldMkLst>
      </pc:sldChg>
      <pc:sldChg chg="addSp modSp add del mod ord modNotesTx">
        <pc:chgData name="Nick Harvey" userId="a2e80a2cf01f411a" providerId="LiveId" clId="{060A9184-0FE6-4063-8B61-B3FADF05EF5F}" dt="2020-10-17T18:15:37.971" v="7392" actId="47"/>
        <pc:sldMkLst>
          <pc:docMk/>
          <pc:sldMk cId="2068602683" sldId="469"/>
        </pc:sldMkLst>
        <pc:spChg chg="mod">
          <ac:chgData name="Nick Harvey" userId="a2e80a2cf01f411a" providerId="LiveId" clId="{060A9184-0FE6-4063-8B61-B3FADF05EF5F}" dt="2020-10-17T16:31:29.773" v="4244" actId="313"/>
          <ac:spMkLst>
            <pc:docMk/>
            <pc:sldMk cId="2068602683" sldId="469"/>
            <ac:spMk id="2" creationId="{CDFE7B28-10E0-4FD6-9E53-2C54A50F3A75}"/>
          </ac:spMkLst>
        </pc:spChg>
        <pc:spChg chg="mod">
          <ac:chgData name="Nick Harvey" userId="a2e80a2cf01f411a" providerId="LiveId" clId="{060A9184-0FE6-4063-8B61-B3FADF05EF5F}" dt="2020-10-17T16:32:08.935" v="4280" actId="255"/>
          <ac:spMkLst>
            <pc:docMk/>
            <pc:sldMk cId="2068602683" sldId="469"/>
            <ac:spMk id="11" creationId="{0189CFB7-2AA0-418C-8F0F-08CD0FA4ED60}"/>
          </ac:spMkLst>
        </pc:spChg>
        <pc:picChg chg="add">
          <ac:chgData name="Nick Harvey" userId="a2e80a2cf01f411a" providerId="LiveId" clId="{060A9184-0FE6-4063-8B61-B3FADF05EF5F}" dt="2020-10-17T16:31:58.690" v="4278" actId="22"/>
          <ac:picMkLst>
            <pc:docMk/>
            <pc:sldMk cId="2068602683" sldId="469"/>
            <ac:picMk id="3" creationId="{80A810E6-AAAC-47A6-BF7A-6612FD9282B5}"/>
          </ac:picMkLst>
        </pc:picChg>
        <pc:picChg chg="add">
          <ac:chgData name="Nick Harvey" userId="a2e80a2cf01f411a" providerId="LiveId" clId="{060A9184-0FE6-4063-8B61-B3FADF05EF5F}" dt="2020-10-17T16:31:58.690" v="4278" actId="22"/>
          <ac:picMkLst>
            <pc:docMk/>
            <pc:sldMk cId="2068602683" sldId="469"/>
            <ac:picMk id="5" creationId="{213AA0F5-1D68-492C-AE40-609198A9929E}"/>
          </ac:picMkLst>
        </pc:picChg>
      </pc:sldChg>
      <pc:sldChg chg="addSp modSp new del mod">
        <pc:chgData name="Nick Harvey" userId="a2e80a2cf01f411a" providerId="LiveId" clId="{060A9184-0FE6-4063-8B61-B3FADF05EF5F}" dt="2020-10-17T18:15:37.971" v="7392" actId="47"/>
        <pc:sldMkLst>
          <pc:docMk/>
          <pc:sldMk cId="3669580868" sldId="470"/>
        </pc:sldMkLst>
        <pc:spChg chg="mod">
          <ac:chgData name="Nick Harvey" userId="a2e80a2cf01f411a" providerId="LiveId" clId="{060A9184-0FE6-4063-8B61-B3FADF05EF5F}" dt="2020-10-17T16:31:38.679" v="4276" actId="20577"/>
          <ac:spMkLst>
            <pc:docMk/>
            <pc:sldMk cId="3669580868" sldId="470"/>
            <ac:spMk id="2" creationId="{E78C3B95-3633-4E7F-A657-BF53AF3CC59D}"/>
          </ac:spMkLst>
        </pc:spChg>
        <pc:spChg chg="mod">
          <ac:chgData name="Nick Harvey" userId="a2e80a2cf01f411a" providerId="LiveId" clId="{060A9184-0FE6-4063-8B61-B3FADF05EF5F}" dt="2020-10-17T16:42:57.142" v="4375" actId="313"/>
          <ac:spMkLst>
            <pc:docMk/>
            <pc:sldMk cId="3669580868" sldId="470"/>
            <ac:spMk id="3" creationId="{E17AF5E6-140F-4480-B86F-950F83A5DF53}"/>
          </ac:spMkLst>
        </pc:spChg>
        <pc:spChg chg="add mod">
          <ac:chgData name="Nick Harvey" userId="a2e80a2cf01f411a" providerId="LiveId" clId="{060A9184-0FE6-4063-8B61-B3FADF05EF5F}" dt="2020-10-17T16:39:40.249" v="4294" actId="5793"/>
          <ac:spMkLst>
            <pc:docMk/>
            <pc:sldMk cId="3669580868" sldId="470"/>
            <ac:spMk id="4" creationId="{AED6B2F3-DBC3-4FFC-A57D-B98498120C07}"/>
          </ac:spMkLst>
        </pc:spChg>
      </pc:sldChg>
      <pc:sldChg chg="add">
        <pc:chgData name="Nick Harvey" userId="a2e80a2cf01f411a" providerId="LiveId" clId="{060A9184-0FE6-4063-8B61-B3FADF05EF5F}" dt="2020-10-17T20:56:47.180" v="7460"/>
        <pc:sldMkLst>
          <pc:docMk/>
          <pc:sldMk cId="3976655542" sldId="470"/>
        </pc:sldMkLst>
      </pc:sldChg>
      <pc:sldChg chg="addSp delSp modSp new del mod ord">
        <pc:chgData name="Nick Harvey" userId="a2e80a2cf01f411a" providerId="LiveId" clId="{060A9184-0FE6-4063-8B61-B3FADF05EF5F}" dt="2020-10-17T18:15:37.971" v="7392" actId="47"/>
        <pc:sldMkLst>
          <pc:docMk/>
          <pc:sldMk cId="735211085" sldId="471"/>
        </pc:sldMkLst>
        <pc:spChg chg="mod">
          <ac:chgData name="Nick Harvey" userId="a2e80a2cf01f411a" providerId="LiveId" clId="{060A9184-0FE6-4063-8B61-B3FADF05EF5F}" dt="2020-10-17T16:50:22.385" v="4761" actId="20577"/>
          <ac:spMkLst>
            <pc:docMk/>
            <pc:sldMk cId="735211085" sldId="471"/>
            <ac:spMk id="2" creationId="{8A4B0AD2-F4ED-40F0-BBCE-B30D04DC19B1}"/>
          </ac:spMkLst>
        </pc:spChg>
        <pc:spChg chg="mod">
          <ac:chgData name="Nick Harvey" userId="a2e80a2cf01f411a" providerId="LiveId" clId="{060A9184-0FE6-4063-8B61-B3FADF05EF5F}" dt="2020-10-17T16:53:58.818" v="4876" actId="20577"/>
          <ac:spMkLst>
            <pc:docMk/>
            <pc:sldMk cId="735211085" sldId="471"/>
            <ac:spMk id="3" creationId="{2E14AE30-6410-4802-BACC-BE347D7BB192}"/>
          </ac:spMkLst>
        </pc:spChg>
        <pc:spChg chg="add del mod">
          <ac:chgData name="Nick Harvey" userId="a2e80a2cf01f411a" providerId="LiveId" clId="{060A9184-0FE6-4063-8B61-B3FADF05EF5F}" dt="2020-10-17T16:54:02.555" v="4877" actId="21"/>
          <ac:spMkLst>
            <pc:docMk/>
            <pc:sldMk cId="735211085" sldId="471"/>
            <ac:spMk id="5" creationId="{790DEBA4-3815-457E-9F75-A4326F0801ED}"/>
          </ac:spMkLst>
        </pc:spChg>
      </pc:sldChg>
      <pc:sldChg chg="addSp delSp modSp add del mod modNotesTx">
        <pc:chgData name="Nick Harvey" userId="a2e80a2cf01f411a" providerId="LiveId" clId="{060A9184-0FE6-4063-8B61-B3FADF05EF5F}" dt="2020-10-17T18:15:37.971" v="7392" actId="47"/>
        <pc:sldMkLst>
          <pc:docMk/>
          <pc:sldMk cId="1382238389" sldId="472"/>
        </pc:sldMkLst>
        <pc:spChg chg="mod">
          <ac:chgData name="Nick Harvey" userId="a2e80a2cf01f411a" providerId="LiveId" clId="{060A9184-0FE6-4063-8B61-B3FADF05EF5F}" dt="2020-10-17T16:50:50.076" v="4814" actId="20577"/>
          <ac:spMkLst>
            <pc:docMk/>
            <pc:sldMk cId="1382238389" sldId="472"/>
            <ac:spMk id="2" creationId="{8A4B0AD2-F4ED-40F0-BBCE-B30D04DC19B1}"/>
          </ac:spMkLst>
        </pc:spChg>
        <pc:spChg chg="mod">
          <ac:chgData name="Nick Harvey" userId="a2e80a2cf01f411a" providerId="LiveId" clId="{060A9184-0FE6-4063-8B61-B3FADF05EF5F}" dt="2020-10-17T16:50:53.473" v="4815" actId="6549"/>
          <ac:spMkLst>
            <pc:docMk/>
            <pc:sldMk cId="1382238389" sldId="472"/>
            <ac:spMk id="3" creationId="{2E14AE30-6410-4802-BACC-BE347D7BB192}"/>
          </ac:spMkLst>
        </pc:spChg>
        <pc:spChg chg="del">
          <ac:chgData name="Nick Harvey" userId="a2e80a2cf01f411a" providerId="LiveId" clId="{060A9184-0FE6-4063-8B61-B3FADF05EF5F}" dt="2020-10-17T16:50:57.166" v="4816" actId="478"/>
          <ac:spMkLst>
            <pc:docMk/>
            <pc:sldMk cId="1382238389" sldId="472"/>
            <ac:spMk id="5" creationId="{790DEBA4-3815-457E-9F75-A4326F0801ED}"/>
          </ac:spMkLst>
        </pc:spChg>
        <pc:spChg chg="add mod">
          <ac:chgData name="Nick Harvey" userId="a2e80a2cf01f411a" providerId="LiveId" clId="{060A9184-0FE6-4063-8B61-B3FADF05EF5F}" dt="2020-10-17T17:38:57.112" v="7366" actId="1076"/>
          <ac:spMkLst>
            <pc:docMk/>
            <pc:sldMk cId="1382238389" sldId="472"/>
            <ac:spMk id="6" creationId="{4C7FA5A9-72C5-4102-AE06-2854F6F39EFB}"/>
          </ac:spMkLst>
        </pc:spChg>
        <pc:picChg chg="add mod">
          <ac:chgData name="Nick Harvey" userId="a2e80a2cf01f411a" providerId="LiveId" clId="{060A9184-0FE6-4063-8B61-B3FADF05EF5F}" dt="2020-10-17T17:39:00.387" v="7368" actId="1076"/>
          <ac:picMkLst>
            <pc:docMk/>
            <pc:sldMk cId="1382238389" sldId="472"/>
            <ac:picMk id="5122" creationId="{5FD0C465-7C4C-4001-8E81-3495A8D0B0ED}"/>
          </ac:picMkLst>
        </pc:picChg>
      </pc:sldChg>
      <pc:sldChg chg="addSp delSp modSp add del mod setBg modNotesTx">
        <pc:chgData name="Nick Harvey" userId="a2e80a2cf01f411a" providerId="LiveId" clId="{060A9184-0FE6-4063-8B61-B3FADF05EF5F}" dt="2020-10-17T18:15:37.971" v="7392" actId="47"/>
        <pc:sldMkLst>
          <pc:docMk/>
          <pc:sldMk cId="373661295" sldId="473"/>
        </pc:sldMkLst>
        <pc:spChg chg="mod">
          <ac:chgData name="Nick Harvey" userId="a2e80a2cf01f411a" providerId="LiveId" clId="{060A9184-0FE6-4063-8B61-B3FADF05EF5F}" dt="2020-10-17T17:40:33.169" v="7381" actId="1076"/>
          <ac:spMkLst>
            <pc:docMk/>
            <pc:sldMk cId="373661295" sldId="473"/>
            <ac:spMk id="2" creationId="{8A4B0AD2-F4ED-40F0-BBCE-B30D04DC19B1}"/>
          </ac:spMkLst>
        </pc:spChg>
        <pc:spChg chg="mod">
          <ac:chgData name="Nick Harvey" userId="a2e80a2cf01f411a" providerId="LiveId" clId="{060A9184-0FE6-4063-8B61-B3FADF05EF5F}" dt="2020-10-17T17:40:06.418" v="7372" actId="26606"/>
          <ac:spMkLst>
            <pc:docMk/>
            <pc:sldMk cId="373661295" sldId="473"/>
            <ac:spMk id="3" creationId="{2E14AE30-6410-4802-BACC-BE347D7BB192}"/>
          </ac:spMkLst>
        </pc:spChg>
        <pc:spChg chg="add mod">
          <ac:chgData name="Nick Harvey" userId="a2e80a2cf01f411a" providerId="LiveId" clId="{060A9184-0FE6-4063-8B61-B3FADF05EF5F}" dt="2020-10-17T17:40:27.613" v="7379" actId="1076"/>
          <ac:spMkLst>
            <pc:docMk/>
            <pc:sldMk cId="373661295" sldId="473"/>
            <ac:spMk id="5" creationId="{5F6F8385-50CD-4376-9007-86F92AB1FA29}"/>
          </ac:spMkLst>
        </pc:spChg>
        <pc:spChg chg="add mod">
          <ac:chgData name="Nick Harvey" userId="a2e80a2cf01f411a" providerId="LiveId" clId="{060A9184-0FE6-4063-8B61-B3FADF05EF5F}" dt="2020-10-17T17:10:16.333" v="5469" actId="21"/>
          <ac:spMkLst>
            <pc:docMk/>
            <pc:sldMk cId="373661295" sldId="473"/>
            <ac:spMk id="7" creationId="{DA9950A0-8E50-443D-9BEE-6486D7915933}"/>
          </ac:spMkLst>
        </pc:spChg>
        <pc:spChg chg="add del">
          <ac:chgData name="Nick Harvey" userId="a2e80a2cf01f411a" providerId="LiveId" clId="{060A9184-0FE6-4063-8B61-B3FADF05EF5F}" dt="2020-10-17T17:40:06.418" v="7372" actId="26606"/>
          <ac:spMkLst>
            <pc:docMk/>
            <pc:sldMk cId="373661295" sldId="473"/>
            <ac:spMk id="13" creationId="{F4C0B10B-D2C4-4A54-AFAD-3D27DF88BB37}"/>
          </ac:spMkLst>
        </pc:spChg>
        <pc:grpChg chg="add del">
          <ac:chgData name="Nick Harvey" userId="a2e80a2cf01f411a" providerId="LiveId" clId="{060A9184-0FE6-4063-8B61-B3FADF05EF5F}" dt="2020-10-17T17:40:06.418" v="7372" actId="26606"/>
          <ac:grpSpMkLst>
            <pc:docMk/>
            <pc:sldMk cId="373661295" sldId="473"/>
            <ac:grpSpMk id="15" creationId="{B6BADB90-C74B-40D6-86DC-503F65FCE8DC}"/>
          </ac:grpSpMkLst>
        </pc:grpChg>
        <pc:picChg chg="add mod ord">
          <ac:chgData name="Nick Harvey" userId="a2e80a2cf01f411a" providerId="LiveId" clId="{060A9184-0FE6-4063-8B61-B3FADF05EF5F}" dt="2020-10-17T17:40:29.675" v="7380" actId="1076"/>
          <ac:picMkLst>
            <pc:docMk/>
            <pc:sldMk cId="373661295" sldId="473"/>
            <ac:picMk id="8" creationId="{C4E879E5-5413-40B5-9A8F-B944CDCA7518}"/>
          </ac:picMkLst>
        </pc:picChg>
      </pc:sldChg>
      <pc:sldChg chg="addSp delSp modSp add del mod modNotesTx">
        <pc:chgData name="Nick Harvey" userId="a2e80a2cf01f411a" providerId="LiveId" clId="{060A9184-0FE6-4063-8B61-B3FADF05EF5F}" dt="2020-10-17T18:15:37.971" v="7392" actId="47"/>
        <pc:sldMkLst>
          <pc:docMk/>
          <pc:sldMk cId="2940931130" sldId="474"/>
        </pc:sldMkLst>
        <pc:spChg chg="mod">
          <ac:chgData name="Nick Harvey" userId="a2e80a2cf01f411a" providerId="LiveId" clId="{060A9184-0FE6-4063-8B61-B3FADF05EF5F}" dt="2020-10-17T16:54:37.678" v="4951" actId="20577"/>
          <ac:spMkLst>
            <pc:docMk/>
            <pc:sldMk cId="2940931130" sldId="474"/>
            <ac:spMk id="2" creationId="{8A4B0AD2-F4ED-40F0-BBCE-B30D04DC19B1}"/>
          </ac:spMkLst>
        </pc:spChg>
        <pc:spChg chg="add del mod">
          <ac:chgData name="Nick Harvey" userId="a2e80a2cf01f411a" providerId="LiveId" clId="{060A9184-0FE6-4063-8B61-B3FADF05EF5F}" dt="2020-10-17T17:23:11.388" v="6584"/>
          <ac:spMkLst>
            <pc:docMk/>
            <pc:sldMk cId="2940931130" sldId="474"/>
            <ac:spMk id="5" creationId="{C9A2903F-A7EF-449E-A50A-19E6803F53DF}"/>
          </ac:spMkLst>
        </pc:spChg>
        <pc:spChg chg="add mod">
          <ac:chgData name="Nick Harvey" userId="a2e80a2cf01f411a" providerId="LiveId" clId="{060A9184-0FE6-4063-8B61-B3FADF05EF5F}" dt="2020-10-17T17:23:26.850" v="6608" actId="1076"/>
          <ac:spMkLst>
            <pc:docMk/>
            <pc:sldMk cId="2940931130" sldId="474"/>
            <ac:spMk id="7" creationId="{1DB37EEE-4240-4015-B865-7C1D7A5B5389}"/>
          </ac:spMkLst>
        </pc:spChg>
      </pc:sldChg>
      <pc:sldChg chg="addSp modSp new del mod modNotesTx">
        <pc:chgData name="Nick Harvey" userId="a2e80a2cf01f411a" providerId="LiveId" clId="{060A9184-0FE6-4063-8B61-B3FADF05EF5F}" dt="2020-10-17T18:15:37.971" v="7392" actId="47"/>
        <pc:sldMkLst>
          <pc:docMk/>
          <pc:sldMk cId="3832660979" sldId="475"/>
        </pc:sldMkLst>
        <pc:spChg chg="mod">
          <ac:chgData name="Nick Harvey" userId="a2e80a2cf01f411a" providerId="LiveId" clId="{060A9184-0FE6-4063-8B61-B3FADF05EF5F}" dt="2020-10-17T17:15:04.182" v="5628" actId="20577"/>
          <ac:spMkLst>
            <pc:docMk/>
            <pc:sldMk cId="3832660979" sldId="475"/>
            <ac:spMk id="2" creationId="{484C049C-DA46-4350-A59F-F9AE4F05DFAD}"/>
          </ac:spMkLst>
        </pc:spChg>
        <pc:spChg chg="mod">
          <ac:chgData name="Nick Harvey" userId="a2e80a2cf01f411a" providerId="LiveId" clId="{060A9184-0FE6-4063-8B61-B3FADF05EF5F}" dt="2020-10-17T17:16:23.451" v="5817" actId="20577"/>
          <ac:spMkLst>
            <pc:docMk/>
            <pc:sldMk cId="3832660979" sldId="475"/>
            <ac:spMk id="3" creationId="{00D5DD9A-6343-403A-91A3-5415596BCD00}"/>
          </ac:spMkLst>
        </pc:spChg>
        <pc:spChg chg="add mod">
          <ac:chgData name="Nick Harvey" userId="a2e80a2cf01f411a" providerId="LiveId" clId="{060A9184-0FE6-4063-8B61-B3FADF05EF5F}" dt="2020-10-17T17:17:39.075" v="5822"/>
          <ac:spMkLst>
            <pc:docMk/>
            <pc:sldMk cId="3832660979" sldId="475"/>
            <ac:spMk id="5" creationId="{F75377A0-F172-43D0-BA4C-A0A806F2F307}"/>
          </ac:spMkLst>
        </pc:spChg>
      </pc:sldChg>
      <pc:sldChg chg="addSp modSp add del mod modNotesTx">
        <pc:chgData name="Nick Harvey" userId="a2e80a2cf01f411a" providerId="LiveId" clId="{060A9184-0FE6-4063-8B61-B3FADF05EF5F}" dt="2020-10-17T18:15:37.971" v="7392" actId="47"/>
        <pc:sldMkLst>
          <pc:docMk/>
          <pc:sldMk cId="1275812138" sldId="476"/>
        </pc:sldMkLst>
        <pc:spChg chg="mod">
          <ac:chgData name="Nick Harvey" userId="a2e80a2cf01f411a" providerId="LiveId" clId="{060A9184-0FE6-4063-8B61-B3FADF05EF5F}" dt="2020-10-17T17:41:46.895" v="7387" actId="255"/>
          <ac:spMkLst>
            <pc:docMk/>
            <pc:sldMk cId="1275812138" sldId="476"/>
            <ac:spMk id="2" creationId="{8A4B0AD2-F4ED-40F0-BBCE-B30D04DC19B1}"/>
          </ac:spMkLst>
        </pc:spChg>
        <pc:spChg chg="mod">
          <ac:chgData name="Nick Harvey" userId="a2e80a2cf01f411a" providerId="LiveId" clId="{060A9184-0FE6-4063-8B61-B3FADF05EF5F}" dt="2020-10-17T17:41:54.725" v="7390" actId="1076"/>
          <ac:spMkLst>
            <pc:docMk/>
            <pc:sldMk cId="1275812138" sldId="476"/>
            <ac:spMk id="7" creationId="{1DB37EEE-4240-4015-B865-7C1D7A5B5389}"/>
          </ac:spMkLst>
        </pc:spChg>
        <pc:picChg chg="add mod">
          <ac:chgData name="Nick Harvey" userId="a2e80a2cf01f411a" providerId="LiveId" clId="{060A9184-0FE6-4063-8B61-B3FADF05EF5F}" dt="2020-10-17T17:41:56.521" v="7391" actId="1076"/>
          <ac:picMkLst>
            <pc:docMk/>
            <pc:sldMk cId="1275812138" sldId="476"/>
            <ac:picMk id="4" creationId="{819BE711-6C29-496F-906F-40F00414BC88}"/>
          </ac:picMkLst>
        </pc:picChg>
      </pc:sldChg>
      <pc:sldChg chg="addSp modSp add del mod modNotesTx">
        <pc:chgData name="Nick Harvey" userId="a2e80a2cf01f411a" providerId="LiveId" clId="{060A9184-0FE6-4063-8B61-B3FADF05EF5F}" dt="2020-10-17T18:15:37.971" v="7392" actId="47"/>
        <pc:sldMkLst>
          <pc:docMk/>
          <pc:sldMk cId="1235410666" sldId="477"/>
        </pc:sldMkLst>
        <pc:spChg chg="mod">
          <ac:chgData name="Nick Harvey" userId="a2e80a2cf01f411a" providerId="LiveId" clId="{060A9184-0FE6-4063-8B61-B3FADF05EF5F}" dt="2020-10-17T17:40:44.120" v="7382" actId="1076"/>
          <ac:spMkLst>
            <pc:docMk/>
            <pc:sldMk cId="1235410666" sldId="477"/>
            <ac:spMk id="5" creationId="{5F6F8385-50CD-4376-9007-86F92AB1FA29}"/>
          </ac:spMkLst>
        </pc:spChg>
        <pc:picChg chg="add mod modCrop">
          <ac:chgData name="Nick Harvey" userId="a2e80a2cf01f411a" providerId="LiveId" clId="{060A9184-0FE6-4063-8B61-B3FADF05EF5F}" dt="2020-10-17T17:33:37.127" v="7341" actId="1076"/>
          <ac:picMkLst>
            <pc:docMk/>
            <pc:sldMk cId="1235410666" sldId="477"/>
            <ac:picMk id="4" creationId="{9D16B01E-4424-42E3-B6E2-0C4DB47C22A6}"/>
          </ac:picMkLst>
        </pc:picChg>
      </pc:sldChg>
      <pc:sldChg chg="add">
        <pc:chgData name="Nick Harvey" userId="a2e80a2cf01f411a" providerId="LiveId" clId="{060A9184-0FE6-4063-8B61-B3FADF05EF5F}" dt="2020-10-17T20:56:47.180" v="7460"/>
        <pc:sldMkLst>
          <pc:docMk/>
          <pc:sldMk cId="684244717" sldId="479"/>
        </pc:sldMkLst>
      </pc:sldChg>
      <pc:sldChg chg="addSp modSp add mod ord">
        <pc:chgData name="Nick Harvey" userId="a2e80a2cf01f411a" providerId="LiveId" clId="{060A9184-0FE6-4063-8B61-B3FADF05EF5F}" dt="2020-10-19T09:29:30.835" v="7493" actId="1076"/>
        <pc:sldMkLst>
          <pc:docMk/>
          <pc:sldMk cId="1481249694" sldId="480"/>
        </pc:sldMkLst>
        <pc:spChg chg="mod">
          <ac:chgData name="Nick Harvey" userId="a2e80a2cf01f411a" providerId="LiveId" clId="{060A9184-0FE6-4063-8B61-B3FADF05EF5F}" dt="2020-10-19T09:29:30.835" v="7493" actId="1076"/>
          <ac:spMkLst>
            <pc:docMk/>
            <pc:sldMk cId="1481249694" sldId="480"/>
            <ac:spMk id="2" creationId="{E78C3B95-3633-4E7F-A657-BF53AF3CC59D}"/>
          </ac:spMkLst>
        </pc:spChg>
        <pc:spChg chg="mod">
          <ac:chgData name="Nick Harvey" userId="a2e80a2cf01f411a" providerId="LiveId" clId="{060A9184-0FE6-4063-8B61-B3FADF05EF5F}" dt="2020-10-19T09:29:26.538" v="7492" actId="14100"/>
          <ac:spMkLst>
            <pc:docMk/>
            <pc:sldMk cId="1481249694" sldId="480"/>
            <ac:spMk id="3" creationId="{E17AF5E6-140F-4480-B86F-950F83A5DF53}"/>
          </ac:spMkLst>
        </pc:spChg>
        <pc:picChg chg="add mod">
          <ac:chgData name="Nick Harvey" userId="a2e80a2cf01f411a" providerId="LiveId" clId="{060A9184-0FE6-4063-8B61-B3FADF05EF5F}" dt="2020-10-19T09:29:23.171" v="7491" actId="14100"/>
          <ac:picMkLst>
            <pc:docMk/>
            <pc:sldMk cId="1481249694" sldId="480"/>
            <ac:picMk id="1026" creationId="{43694381-61A9-4B3E-A080-CF200D1C0CC3}"/>
          </ac:picMkLst>
        </pc:picChg>
      </pc:sldChg>
    </pc:docChg>
  </pc:docChgLst>
  <pc:docChgLst>
    <pc:chgData name="Nicholas Harvey" userId="6c8f5bcc-6372-430f-9774-4498d9d8aa03" providerId="ADAL" clId="{CAED3D69-8A59-4739-A81C-78A8C03487F6}"/>
    <pc:docChg chg="undo custSel addSld delSld modSld">
      <pc:chgData name="Nicholas Harvey" userId="6c8f5bcc-6372-430f-9774-4498d9d8aa03" providerId="ADAL" clId="{CAED3D69-8A59-4739-A81C-78A8C03487F6}" dt="2021-05-11T20:33:42.442" v="98" actId="20577"/>
      <pc:docMkLst>
        <pc:docMk/>
      </pc:docMkLst>
      <pc:sldChg chg="addSp delSp modSp add del mod">
        <pc:chgData name="Nicholas Harvey" userId="6c8f5bcc-6372-430f-9774-4498d9d8aa03" providerId="ADAL" clId="{CAED3D69-8A59-4739-A81C-78A8C03487F6}" dt="2021-05-11T20:33:42.442" v="98" actId="20577"/>
        <pc:sldMkLst>
          <pc:docMk/>
          <pc:sldMk cId="1039711339" sldId="304"/>
        </pc:sldMkLst>
        <pc:spChg chg="add del mod">
          <ac:chgData name="Nicholas Harvey" userId="6c8f5bcc-6372-430f-9774-4498d9d8aa03" providerId="ADAL" clId="{CAED3D69-8A59-4739-A81C-78A8C03487F6}" dt="2021-05-11T20:33:42.442" v="98" actId="20577"/>
          <ac:spMkLst>
            <pc:docMk/>
            <pc:sldMk cId="1039711339" sldId="304"/>
            <ac:spMk id="4" creationId="{2872186B-9D18-1947-AF81-A057AE538664}"/>
          </ac:spMkLst>
        </pc:spChg>
        <pc:spChg chg="add del mod">
          <ac:chgData name="Nicholas Harvey" userId="6c8f5bcc-6372-430f-9774-4498d9d8aa03" providerId="ADAL" clId="{CAED3D69-8A59-4739-A81C-78A8C03487F6}" dt="2021-05-11T20:33:35.808" v="87" actId="20577"/>
          <ac:spMkLst>
            <pc:docMk/>
            <pc:sldMk cId="1039711339" sldId="304"/>
            <ac:spMk id="6" creationId="{D98CA6AC-AF6D-ED4D-A561-6ED549640C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1BE6F8C-3889-F543-B642-E6A67A018DB8}" type="slidenum">
              <a:rPr lang="en-US"/>
              <a:pPr>
                <a:defRPr/>
              </a:pPr>
              <a:t>‹#›</a:t>
            </a:fld>
            <a:endParaRPr lang="en-US"/>
          </a:p>
        </p:txBody>
      </p:sp>
    </p:spTree>
    <p:extLst>
      <p:ext uri="{BB962C8B-B14F-4D97-AF65-F5344CB8AC3E}">
        <p14:creationId xmlns:p14="http://schemas.microsoft.com/office/powerpoint/2010/main" val="16975934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Copeland, A., 2015. The Governor Laffan’s Fern Recovery Project. </a:t>
            </a:r>
            <a:r>
              <a:rPr lang="en-GB" b="0" i="1" dirty="0">
                <a:solidFill>
                  <a:srgbClr val="222222"/>
                </a:solidFill>
                <a:effectLst/>
                <a:latin typeface="Arial" panose="020B0604020202020204" pitchFamily="34" charset="0"/>
              </a:rPr>
              <a:t>Sustaining Partnerships</a:t>
            </a:r>
            <a:r>
              <a:rPr lang="en-GB" b="0" i="0" dirty="0">
                <a:solidFill>
                  <a:srgbClr val="222222"/>
                </a:solidFill>
                <a:effectLst/>
                <a:latin typeface="Arial" panose="020B0604020202020204" pitchFamily="34" charset="0"/>
              </a:rPr>
              <a:t>, p.170.</a:t>
            </a:r>
          </a:p>
          <a:p>
            <a:endParaRPr lang="en-GB" b="0" i="0" dirty="0">
              <a:solidFill>
                <a:srgbClr val="222222"/>
              </a:solidFill>
              <a:effectLst/>
              <a:latin typeface="Arial" panose="020B0604020202020204" pitchFamily="34" charset="0"/>
            </a:endParaRPr>
          </a:p>
          <a:p>
            <a:r>
              <a:rPr lang="en-GB" dirty="0"/>
              <a:t>https://www.royalgazette.com/environment/article/20200423/governor-laffans-fern-replanting-hit-by-storm/</a:t>
            </a:r>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21</a:t>
            </a:fld>
            <a:endParaRPr lang="en-US"/>
          </a:p>
        </p:txBody>
      </p:sp>
    </p:spTree>
    <p:extLst>
      <p:ext uri="{BB962C8B-B14F-4D97-AF65-F5344CB8AC3E}">
        <p14:creationId xmlns:p14="http://schemas.microsoft.com/office/powerpoint/2010/main" val="317757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333333"/>
                </a:solidFill>
                <a:effectLst/>
                <a:latin typeface="Source Sans Pro" panose="020B0503030403020204" pitchFamily="34" charset="0"/>
              </a:rPr>
              <a:t>McFarland B.J. (2018) Tropical Rainforest Ecology. In: Conservation of Tropical Rainforests. Palgrave Studies in Environmental Policy and Regulation. Palgrave Macmillan, Cham. https://doi.org/10.1007/978-3-319-63236-0_3</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23</a:t>
            </a:fld>
            <a:endParaRPr lang="en-US"/>
          </a:p>
        </p:txBody>
      </p:sp>
    </p:spTree>
    <p:extLst>
      <p:ext uri="{BB962C8B-B14F-4D97-AF65-F5344CB8AC3E}">
        <p14:creationId xmlns:p14="http://schemas.microsoft.com/office/powerpoint/2010/main" val="259671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24</a:t>
            </a:fld>
            <a:endParaRPr lang="en-US"/>
          </a:p>
        </p:txBody>
      </p:sp>
    </p:spTree>
    <p:extLst>
      <p:ext uri="{BB962C8B-B14F-4D97-AF65-F5344CB8AC3E}">
        <p14:creationId xmlns:p14="http://schemas.microsoft.com/office/powerpoint/2010/main" val="2529070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https://biol420eres525.wordpress.com/2019/04/12/application-of-metapopulation-theory-to-conservation/</a:t>
            </a:r>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26</a:t>
            </a:fld>
            <a:endParaRPr lang="en-US"/>
          </a:p>
        </p:txBody>
      </p:sp>
    </p:spTree>
    <p:extLst>
      <p:ext uri="{BB962C8B-B14F-4D97-AF65-F5344CB8AC3E}">
        <p14:creationId xmlns:p14="http://schemas.microsoft.com/office/powerpoint/2010/main" val="358225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Simberloff</a:t>
            </a:r>
            <a:r>
              <a:rPr lang="en-GB" b="0" i="0" dirty="0">
                <a:solidFill>
                  <a:srgbClr val="222222"/>
                </a:solidFill>
                <a:effectLst/>
                <a:latin typeface="Arial" panose="020B0604020202020204" pitchFamily="34" charset="0"/>
              </a:rPr>
              <a:t>, D. and Cox, J., 1987. Consequences and costs of conservation corridors. </a:t>
            </a:r>
            <a:r>
              <a:rPr lang="en-GB" b="0" i="1" dirty="0">
                <a:solidFill>
                  <a:srgbClr val="222222"/>
                </a:solidFill>
                <a:effectLst/>
                <a:latin typeface="Arial" panose="020B0604020202020204" pitchFamily="34" charset="0"/>
              </a:rPr>
              <a:t>Conservation biology</a:t>
            </a:r>
            <a:r>
              <a:rPr lang="en-GB" b="0" i="0" dirty="0">
                <a:solidFill>
                  <a:srgbClr val="222222"/>
                </a:solidFill>
                <a:effectLst/>
                <a:latin typeface="Arial" panose="020B0604020202020204" pitchFamily="34" charset="0"/>
              </a:rPr>
              <a:t>, </a:t>
            </a:r>
          </a:p>
          <a:p>
            <a:endParaRPr lang="en-GB" b="0" i="0" dirty="0">
              <a:solidFill>
                <a:srgbClr val="222222"/>
              </a:solidFill>
              <a:effectLst/>
              <a:latin typeface="Arial" panose="020B0604020202020204" pitchFamily="34" charset="0"/>
            </a:endParaRPr>
          </a:p>
          <a:p>
            <a:r>
              <a:rPr lang="en-GB" b="0" i="0" dirty="0">
                <a:solidFill>
                  <a:srgbClr val="202020"/>
                </a:solidFill>
                <a:effectLst/>
                <a:latin typeface="Helvetica" panose="020B0604020202020204" pitchFamily="34" charset="0"/>
              </a:rPr>
              <a:t>Riggio J, Caro T (2017) Structural connectivity at a national scale: Wildlife corridors in Tanzania. </a:t>
            </a:r>
            <a:r>
              <a:rPr lang="en-GB" b="0" i="0" dirty="0" err="1">
                <a:solidFill>
                  <a:srgbClr val="202020"/>
                </a:solidFill>
                <a:effectLst/>
                <a:latin typeface="Helvetica" panose="020B0604020202020204" pitchFamily="34" charset="0"/>
              </a:rPr>
              <a:t>PLoS</a:t>
            </a:r>
            <a:r>
              <a:rPr lang="en-GB" b="0" i="0" dirty="0">
                <a:solidFill>
                  <a:srgbClr val="202020"/>
                </a:solidFill>
                <a:effectLst/>
                <a:latin typeface="Helvetica" panose="020B0604020202020204" pitchFamily="34" charset="0"/>
              </a:rPr>
              <a:t> ONE 12(11): e0187407. https://doi.org/10.1371/journal.pone.0187407</a:t>
            </a:r>
            <a:r>
              <a:rPr lang="en-GB" b="0" i="1" dirty="0">
                <a:solidFill>
                  <a:srgbClr val="222222"/>
                </a:solidFill>
                <a:effectLst/>
                <a:latin typeface="Arial" panose="020B0604020202020204" pitchFamily="34" charset="0"/>
              </a:rPr>
              <a:t>1</a:t>
            </a:r>
            <a:r>
              <a:rPr lang="en-GB" b="0" i="0" dirty="0">
                <a:solidFill>
                  <a:srgbClr val="222222"/>
                </a:solidFill>
                <a:effectLst/>
                <a:latin typeface="Arial" panose="020B0604020202020204" pitchFamily="34" charset="0"/>
              </a:rPr>
              <a:t>(1), pp.63-71.</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27</a:t>
            </a:fld>
            <a:endParaRPr lang="en-US"/>
          </a:p>
        </p:txBody>
      </p:sp>
    </p:spTree>
    <p:extLst>
      <p:ext uri="{BB962C8B-B14F-4D97-AF65-F5344CB8AC3E}">
        <p14:creationId xmlns:p14="http://schemas.microsoft.com/office/powerpoint/2010/main" val="170623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28</a:t>
            </a:fld>
            <a:endParaRPr lang="en-US"/>
          </a:p>
        </p:txBody>
      </p:sp>
    </p:spTree>
    <p:extLst>
      <p:ext uri="{BB962C8B-B14F-4D97-AF65-F5344CB8AC3E}">
        <p14:creationId xmlns:p14="http://schemas.microsoft.com/office/powerpoint/2010/main" val="389086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222222"/>
                </a:solidFill>
                <a:effectLst/>
                <a:latin typeface="Arial" panose="020B0604020202020204" pitchFamily="34" charset="0"/>
              </a:rPr>
              <a:t>Dupuis-Desormeaux, M., </a:t>
            </a:r>
            <a:r>
              <a:rPr lang="en-GB" sz="1200" b="0" i="0" dirty="0" err="1">
                <a:solidFill>
                  <a:srgbClr val="222222"/>
                </a:solidFill>
                <a:effectLst/>
                <a:latin typeface="Arial" panose="020B0604020202020204" pitchFamily="34" charset="0"/>
              </a:rPr>
              <a:t>Kaaria</a:t>
            </a:r>
            <a:r>
              <a:rPr lang="en-GB" sz="1200" b="0" i="0" dirty="0">
                <a:solidFill>
                  <a:srgbClr val="222222"/>
                </a:solidFill>
                <a:effectLst/>
                <a:latin typeface="Arial" panose="020B0604020202020204" pitchFamily="34" charset="0"/>
              </a:rPr>
              <a:t>, T.N., </a:t>
            </a:r>
            <a:r>
              <a:rPr lang="en-GB" sz="1200" b="0" i="0" dirty="0" err="1">
                <a:solidFill>
                  <a:srgbClr val="222222"/>
                </a:solidFill>
                <a:effectLst/>
                <a:latin typeface="Arial" panose="020B0604020202020204" pitchFamily="34" charset="0"/>
              </a:rPr>
              <a:t>Mwololo</a:t>
            </a:r>
            <a:r>
              <a:rPr lang="en-GB" sz="1200" b="0" i="0" dirty="0">
                <a:solidFill>
                  <a:srgbClr val="222222"/>
                </a:solidFill>
                <a:effectLst/>
                <a:latin typeface="Arial" panose="020B0604020202020204" pitchFamily="34" charset="0"/>
              </a:rPr>
              <a:t>, M., Davidson, Z. and MacDonald, S.E., 2018. A ghost fence-gap: surprising wildlife usage of an obsolete fence crossing. </a:t>
            </a:r>
            <a:r>
              <a:rPr lang="en-GB" sz="1200" b="0" i="1" dirty="0" err="1">
                <a:solidFill>
                  <a:srgbClr val="222222"/>
                </a:solidFill>
                <a:effectLst/>
                <a:latin typeface="Arial" panose="020B0604020202020204" pitchFamily="34" charset="0"/>
              </a:rPr>
              <a:t>PeerJ</a:t>
            </a:r>
            <a:r>
              <a:rPr lang="en-GB" sz="1200" b="0" i="0" dirty="0">
                <a:solidFill>
                  <a:srgbClr val="222222"/>
                </a:solidFill>
                <a:effectLst/>
                <a:latin typeface="Arial" panose="020B0604020202020204" pitchFamily="34" charset="0"/>
              </a:rPr>
              <a:t>, </a:t>
            </a:r>
            <a:r>
              <a:rPr lang="en-GB" sz="1200" b="0" i="1" dirty="0">
                <a:solidFill>
                  <a:srgbClr val="222222"/>
                </a:solidFill>
                <a:effectLst/>
                <a:latin typeface="Arial" panose="020B0604020202020204" pitchFamily="34" charset="0"/>
              </a:rPr>
              <a:t>6</a:t>
            </a:r>
            <a:r>
              <a:rPr lang="en-GB" sz="1200" b="0" i="0" dirty="0">
                <a:solidFill>
                  <a:srgbClr val="222222"/>
                </a:solidFill>
                <a:effectLst/>
                <a:latin typeface="Arial" panose="020B0604020202020204" pitchFamily="34" charset="0"/>
              </a:rPr>
              <a:t>, p.e5950.</a:t>
            </a:r>
            <a:endParaRPr lang="en-GB" sz="1200" dirty="0"/>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29</a:t>
            </a:fld>
            <a:endParaRPr lang="en-US"/>
          </a:p>
        </p:txBody>
      </p:sp>
    </p:spTree>
    <p:extLst>
      <p:ext uri="{BB962C8B-B14F-4D97-AF65-F5344CB8AC3E}">
        <p14:creationId xmlns:p14="http://schemas.microsoft.com/office/powerpoint/2010/main" val="222336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222222"/>
                </a:solidFill>
                <a:effectLst/>
                <a:latin typeface="Arial" panose="020B0604020202020204" pitchFamily="34" charset="0"/>
              </a:rPr>
              <a:t>Dupuis-Desormeaux, M., </a:t>
            </a:r>
            <a:r>
              <a:rPr lang="en-GB" sz="1200" b="0" i="0" dirty="0" err="1">
                <a:solidFill>
                  <a:srgbClr val="222222"/>
                </a:solidFill>
                <a:effectLst/>
                <a:latin typeface="Arial" panose="020B0604020202020204" pitchFamily="34" charset="0"/>
              </a:rPr>
              <a:t>Kaaria</a:t>
            </a:r>
            <a:r>
              <a:rPr lang="en-GB" sz="1200" b="0" i="0" dirty="0">
                <a:solidFill>
                  <a:srgbClr val="222222"/>
                </a:solidFill>
                <a:effectLst/>
                <a:latin typeface="Arial" panose="020B0604020202020204" pitchFamily="34" charset="0"/>
              </a:rPr>
              <a:t>, T.N., </a:t>
            </a:r>
            <a:r>
              <a:rPr lang="en-GB" sz="1200" b="0" i="0" dirty="0" err="1">
                <a:solidFill>
                  <a:srgbClr val="222222"/>
                </a:solidFill>
                <a:effectLst/>
                <a:latin typeface="Arial" panose="020B0604020202020204" pitchFamily="34" charset="0"/>
              </a:rPr>
              <a:t>Mwololo</a:t>
            </a:r>
            <a:r>
              <a:rPr lang="en-GB" sz="1200" b="0" i="0" dirty="0">
                <a:solidFill>
                  <a:srgbClr val="222222"/>
                </a:solidFill>
                <a:effectLst/>
                <a:latin typeface="Arial" panose="020B0604020202020204" pitchFamily="34" charset="0"/>
              </a:rPr>
              <a:t>, M., Davidson, Z. and MacDonald, S.E., 2018. A ghost fence-gap: surprising wildlife usage of an obsolete fence crossing. </a:t>
            </a:r>
            <a:r>
              <a:rPr lang="en-GB" sz="1200" b="0" i="1" dirty="0" err="1">
                <a:solidFill>
                  <a:srgbClr val="222222"/>
                </a:solidFill>
                <a:effectLst/>
                <a:latin typeface="Arial" panose="020B0604020202020204" pitchFamily="34" charset="0"/>
              </a:rPr>
              <a:t>PeerJ</a:t>
            </a:r>
            <a:r>
              <a:rPr lang="en-GB" sz="1200" b="0" i="0" dirty="0">
                <a:solidFill>
                  <a:srgbClr val="222222"/>
                </a:solidFill>
                <a:effectLst/>
                <a:latin typeface="Arial" panose="020B0604020202020204" pitchFamily="34" charset="0"/>
              </a:rPr>
              <a:t>, </a:t>
            </a:r>
            <a:r>
              <a:rPr lang="en-GB" sz="1200" b="0" i="1" dirty="0">
                <a:solidFill>
                  <a:srgbClr val="222222"/>
                </a:solidFill>
                <a:effectLst/>
                <a:latin typeface="Arial" panose="020B0604020202020204" pitchFamily="34" charset="0"/>
              </a:rPr>
              <a:t>6</a:t>
            </a:r>
            <a:r>
              <a:rPr lang="en-GB" sz="1200" b="0" i="0" dirty="0">
                <a:solidFill>
                  <a:srgbClr val="222222"/>
                </a:solidFill>
                <a:effectLst/>
                <a:latin typeface="Arial" panose="020B0604020202020204" pitchFamily="34" charset="0"/>
              </a:rPr>
              <a:t>, p.e5950.</a:t>
            </a:r>
            <a:endParaRPr lang="en-GB" sz="1200" dirty="0"/>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30</a:t>
            </a:fld>
            <a:endParaRPr lang="en-US"/>
          </a:p>
        </p:txBody>
      </p:sp>
    </p:spTree>
    <p:extLst>
      <p:ext uri="{BB962C8B-B14F-4D97-AF65-F5344CB8AC3E}">
        <p14:creationId xmlns:p14="http://schemas.microsoft.com/office/powerpoint/2010/main" val="604336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Joppa, L.N.,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Loarie</a:t>
            </a:r>
            <a:r>
              <a:rPr lang="en-GB" sz="1800" dirty="0">
                <a:effectLst/>
                <a:latin typeface="Calibri" panose="020F0502020204030204" pitchFamily="34" charset="0"/>
                <a:ea typeface="Calibri" panose="020F0502020204030204" pitchFamily="34" charset="0"/>
                <a:cs typeface="Times New Roman" panose="02020603050405020304" pitchFamily="18" charset="0"/>
              </a:rPr>
              <a:t>, S.R., Pimm, S.L., 2008. On the protection of &amp;</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quot;protected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areas&amp;quot</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Proc. Natl. Acad. Sci. U. S. A. 105, 6673–8. https://doi.org/10.1073/pnas.0802471105</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Geldman</a:t>
            </a:r>
            <a:r>
              <a:rPr lang="en-GB" sz="1800" dirty="0">
                <a:effectLst/>
                <a:latin typeface="Calibri" panose="020F0502020204030204" pitchFamily="34" charset="0"/>
                <a:ea typeface="Calibri" panose="020F0502020204030204" pitchFamily="34" charset="0"/>
                <a:cs typeface="Times New Roman" panose="02020603050405020304" pitchFamily="18" charset="0"/>
              </a:rPr>
              <a:t>, J., Barnes, M., Coad, L., Craigie, I., Hockings, M., Burgess, N., 2013. Effectiveness of terrestrial protected areas in reducing habitat loss and population declines. Biol.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Conserv</a:t>
            </a:r>
            <a:r>
              <a:rPr lang="en-GB" sz="1800" dirty="0">
                <a:effectLst/>
                <a:latin typeface="Calibri" panose="020F0502020204030204" pitchFamily="34" charset="0"/>
                <a:ea typeface="Calibri" panose="020F0502020204030204" pitchFamily="34" charset="0"/>
                <a:cs typeface="Times New Roman" panose="02020603050405020304" pitchFamily="18" charset="0"/>
              </a:rPr>
              <a:t>. 161, 230–238.</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Bruner, A.G.,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Gullison</a:t>
            </a:r>
            <a:r>
              <a:rPr lang="en-GB" sz="1800" dirty="0">
                <a:effectLst/>
                <a:latin typeface="Calibri" panose="020F0502020204030204" pitchFamily="34" charset="0"/>
                <a:ea typeface="Calibri" panose="020F0502020204030204" pitchFamily="34" charset="0"/>
                <a:cs typeface="Times New Roman" panose="02020603050405020304" pitchFamily="18" charset="0"/>
              </a:rPr>
              <a:t>, R.E., Rice, R.E., da Fonseca, G.A., 2001. Effectiveness of parks in protecting tropical biodiversity. Science 291, 125–8. https://doi.org/10.1126/science.291.5501.125</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31</a:t>
            </a:fld>
            <a:endParaRPr lang="en-US"/>
          </a:p>
        </p:txBody>
      </p:sp>
    </p:spTree>
    <p:extLst>
      <p:ext uri="{BB962C8B-B14F-4D97-AF65-F5344CB8AC3E}">
        <p14:creationId xmlns:p14="http://schemas.microsoft.com/office/powerpoint/2010/main" val="2213062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Ferraro, P.J.,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Hanauer</a:t>
            </a:r>
            <a:r>
              <a:rPr lang="en-GB" sz="1800" dirty="0">
                <a:effectLst/>
                <a:latin typeface="Calibri" panose="020F0502020204030204" pitchFamily="34" charset="0"/>
                <a:ea typeface="Calibri" panose="020F0502020204030204" pitchFamily="34" charset="0"/>
                <a:cs typeface="Times New Roman" panose="02020603050405020304" pitchFamily="18" charset="0"/>
              </a:rPr>
              <a:t>, M.M.,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Miteva</a:t>
            </a:r>
            <a:r>
              <a:rPr lang="en-GB" sz="1800" dirty="0">
                <a:effectLst/>
                <a:latin typeface="Calibri" panose="020F0502020204030204" pitchFamily="34" charset="0"/>
                <a:ea typeface="Calibri" panose="020F0502020204030204" pitchFamily="34" charset="0"/>
                <a:cs typeface="Times New Roman" panose="02020603050405020304" pitchFamily="18" charset="0"/>
              </a:rPr>
              <a:t>, D.A.,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Canavire-Bacarreza</a:t>
            </a:r>
            <a:r>
              <a:rPr lang="en-GB" sz="1800" dirty="0">
                <a:effectLst/>
                <a:latin typeface="Calibri" panose="020F0502020204030204" pitchFamily="34" charset="0"/>
                <a:ea typeface="Calibri" panose="020F0502020204030204" pitchFamily="34" charset="0"/>
                <a:cs typeface="Times New Roman" panose="02020603050405020304" pitchFamily="18" charset="0"/>
              </a:rPr>
              <a:t>, G.J.,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Pattanayak</a:t>
            </a:r>
            <a:r>
              <a:rPr lang="en-GB" sz="1800" dirty="0">
                <a:effectLst/>
                <a:latin typeface="Calibri" panose="020F0502020204030204" pitchFamily="34" charset="0"/>
                <a:ea typeface="Calibri" panose="020F0502020204030204" pitchFamily="34" charset="0"/>
                <a:cs typeface="Times New Roman" panose="02020603050405020304" pitchFamily="18" charset="0"/>
              </a:rPr>
              <a:t>, S.K., Sims, K.R.E., 2013. More strictly protected areas are not necessarily more protective: evidence from Bolivia, Costa Rica, Indonesia, and Thailand. Environ. Res. Lett. 8, 025011. https://doi.org/10.1088/1748-9326/8/2/025011</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Barnes, M.D.,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Glew</a:t>
            </a:r>
            <a:r>
              <a:rPr lang="en-GB" sz="1800" dirty="0">
                <a:effectLst/>
                <a:latin typeface="Calibri" panose="020F0502020204030204" pitchFamily="34" charset="0"/>
                <a:ea typeface="Calibri" panose="020F0502020204030204" pitchFamily="34" charset="0"/>
                <a:cs typeface="Times New Roman" panose="02020603050405020304" pitchFamily="18" charset="0"/>
              </a:rPr>
              <a:t>, 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Wyborn</a:t>
            </a:r>
            <a:r>
              <a:rPr lang="en-GB" sz="1800" dirty="0">
                <a:effectLst/>
                <a:latin typeface="Calibri" panose="020F0502020204030204" pitchFamily="34" charset="0"/>
                <a:ea typeface="Calibri" panose="020F0502020204030204" pitchFamily="34" charset="0"/>
                <a:cs typeface="Times New Roman" panose="02020603050405020304" pitchFamily="18" charset="0"/>
              </a:rPr>
              <a:t>, C., Craigie, I.D., 2018. Prevent perverse outcomes from global protected area policy. Nat. Ecol.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Evol</a:t>
            </a:r>
            <a:r>
              <a:rPr lang="en-GB" sz="1800" dirty="0">
                <a:effectLst/>
                <a:latin typeface="Calibri" panose="020F0502020204030204" pitchFamily="34" charset="0"/>
                <a:ea typeface="Calibri" panose="020F0502020204030204" pitchFamily="34" charset="0"/>
                <a:cs typeface="Times New Roman" panose="02020603050405020304" pitchFamily="18" charset="0"/>
              </a:rPr>
              <a:t>. 2, 759–762. https://doi.org/10.1038/s41559-018-0501-y</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rgbClr val="333333"/>
                </a:solidFill>
                <a:latin typeface="Roboto"/>
              </a:rPr>
              <a:t>Craigie, I.D., Baillie, J.E., Balmford, A., Carbone, C., Collen, B., Green, R.E. and Hutton, J.M., 2010. Large mammal population declines in Africa’s protected areas. Biological Conservation, 143(9), pp.2221-2228.</a:t>
            </a:r>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32</a:t>
            </a:fld>
            <a:endParaRPr lang="en-US"/>
          </a:p>
        </p:txBody>
      </p:sp>
    </p:spTree>
    <p:extLst>
      <p:ext uri="{BB962C8B-B14F-4D97-AF65-F5344CB8AC3E}">
        <p14:creationId xmlns:p14="http://schemas.microsoft.com/office/powerpoint/2010/main" val="27180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47B1A-E0D8-4148-A3CB-652216037239}" type="slidenum">
              <a:rPr lang="en-US" sz="1200"/>
              <a:pPr/>
              <a:t>2</a:t>
            </a:fld>
            <a:endParaRPr lang="en-US" sz="1200"/>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dirty="0">
                <a:ea typeface="ＭＳ Ｐゴシック" charset="0"/>
                <a:cs typeface="ＭＳ Ｐゴシック" charset="0"/>
              </a:rPr>
              <a:t>Ideas of Island biogeography and </a:t>
            </a:r>
            <a:r>
              <a:rPr lang="en-GB" dirty="0" err="1">
                <a:ea typeface="ＭＳ Ｐゴシック" charset="0"/>
                <a:cs typeface="ＭＳ Ｐゴシック" charset="0"/>
              </a:rPr>
              <a:t>metapopulations</a:t>
            </a:r>
            <a:r>
              <a:rPr lang="en-GB" dirty="0">
                <a:ea typeface="ＭＳ Ｐゴシック" charset="0"/>
                <a:cs typeface="ＭＳ Ｐゴシック" charset="0"/>
              </a:rPr>
              <a:t> have influenced the design and management of protected areas.</a:t>
            </a:r>
          </a:p>
        </p:txBody>
      </p:sp>
    </p:spTree>
    <p:extLst>
      <p:ext uri="{BB962C8B-B14F-4D97-AF65-F5344CB8AC3E}">
        <p14:creationId xmlns:p14="http://schemas.microsoft.com/office/powerpoint/2010/main" val="146404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Watson et al. (2014) The performance and potential of protected areas. </a:t>
            </a:r>
            <a:r>
              <a:rPr lang="en-GB" sz="1200" i="1" dirty="0"/>
              <a:t>Nature</a:t>
            </a:r>
            <a:r>
              <a:rPr lang="en-GB" sz="1200" dirty="0"/>
              <a:t> </a:t>
            </a:r>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3</a:t>
            </a:fld>
            <a:endParaRPr lang="en-US"/>
          </a:p>
        </p:txBody>
      </p:sp>
    </p:spTree>
    <p:extLst>
      <p:ext uri="{BB962C8B-B14F-4D97-AF65-F5344CB8AC3E}">
        <p14:creationId xmlns:p14="http://schemas.microsoft.com/office/powerpoint/2010/main" val="180357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Joppa, L.N. and Pfaff, A., 2009. High and far: biases in the location of protected areas. </a:t>
            </a:r>
            <a:r>
              <a:rPr lang="en-GB" b="0" i="1" dirty="0" err="1">
                <a:solidFill>
                  <a:srgbClr val="222222"/>
                </a:solidFill>
                <a:effectLst/>
                <a:latin typeface="Arial" panose="020B0604020202020204" pitchFamily="34" charset="0"/>
              </a:rPr>
              <a:t>PloS</a:t>
            </a:r>
            <a:r>
              <a:rPr lang="en-GB" b="0" i="1" dirty="0">
                <a:solidFill>
                  <a:srgbClr val="222222"/>
                </a:solidFill>
                <a:effectLst/>
                <a:latin typeface="Arial" panose="020B0604020202020204" pitchFamily="34" charset="0"/>
              </a:rPr>
              <a:t> one</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4</a:t>
            </a:r>
            <a:r>
              <a:rPr lang="en-GB" b="0" i="0" dirty="0">
                <a:solidFill>
                  <a:srgbClr val="222222"/>
                </a:solidFill>
                <a:effectLst/>
                <a:latin typeface="Arial" panose="020B0604020202020204" pitchFamily="34" charset="0"/>
              </a:rPr>
              <a:t>(12), p.e8273.</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4</a:t>
            </a:fld>
            <a:endParaRPr lang="en-US"/>
          </a:p>
        </p:txBody>
      </p:sp>
    </p:spTree>
    <p:extLst>
      <p:ext uri="{BB962C8B-B14F-4D97-AF65-F5344CB8AC3E}">
        <p14:creationId xmlns:p14="http://schemas.microsoft.com/office/powerpoint/2010/main" val="221865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Photo:</a:t>
            </a:r>
          </a:p>
          <a:p>
            <a:endParaRPr lang="en-GB" dirty="0"/>
          </a:p>
          <a:p>
            <a:r>
              <a:rPr lang="en-GB" b="0" i="0" dirty="0">
                <a:solidFill>
                  <a:srgbClr val="000000"/>
                </a:solidFill>
                <a:effectLst/>
                <a:latin typeface="Palatino Linotype" panose="02040502050505030304" pitchFamily="18" charset="0"/>
              </a:rPr>
              <a:t>After Shafer, 1997, CC BY 4.0. https://www.openbookpublishers.com/htmlreader/978-1-78374-750-4/ch13.xhtml</a:t>
            </a:r>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12</a:t>
            </a:fld>
            <a:endParaRPr lang="en-US"/>
          </a:p>
        </p:txBody>
      </p:sp>
    </p:spTree>
    <p:extLst>
      <p:ext uri="{BB962C8B-B14F-4D97-AF65-F5344CB8AC3E}">
        <p14:creationId xmlns:p14="http://schemas.microsoft.com/office/powerpoint/2010/main" val="271589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CDD2DF-B155-4845-BC19-B7A18F412F9E}" type="slidenum">
              <a:rPr lang="en-US" sz="1200"/>
              <a:pPr/>
              <a:t>14</a:t>
            </a:fld>
            <a:endParaRPr lang="en-US" sz="1200"/>
          </a:p>
        </p:txBody>
      </p:sp>
      <p:sp>
        <p:nvSpPr>
          <p:cNvPr id="23554" name="Rectangle 2"/>
          <p:cNvSpPr>
            <a:spLocks noGrp="1" noRot="1" noChangeAspect="1" noChangeArrowheads="1" noTextEdit="1"/>
          </p:cNvSpPr>
          <p:nvPr>
            <p:ph type="sldImg"/>
          </p:nvPr>
        </p:nvSpPr>
        <p:spPr>
          <a:xfrm>
            <a:off x="381000" y="685800"/>
            <a:ext cx="6096000" cy="3429000"/>
          </a:xfrm>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a:ea typeface="ＭＳ Ｐゴシック" charset="0"/>
                <a:cs typeface="ＭＳ Ｐゴシック" charset="0"/>
              </a:rPr>
              <a:t>P275 metcalfe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206DC7-F57C-8048-B8DF-F415F270214B}" type="slidenum">
              <a:rPr lang="en-US" sz="1200"/>
              <a:pPr/>
              <a:t>15</a:t>
            </a:fld>
            <a:endParaRPr lang="en-US" sz="1200"/>
          </a:p>
        </p:txBody>
      </p:sp>
      <p:sp>
        <p:nvSpPr>
          <p:cNvPr id="21506" name="Rectangle 2"/>
          <p:cNvSpPr>
            <a:spLocks noGrp="1" noRot="1" noChangeAspect="1" noChangeArrowheads="1" noTextEdit="1"/>
          </p:cNvSpPr>
          <p:nvPr>
            <p:ph type="sldImg"/>
          </p:nvPr>
        </p:nvSpPr>
        <p:spPr>
          <a:xfrm>
            <a:off x="381000" y="685800"/>
            <a:ext cx="6096000" cy="3429000"/>
          </a:xfrm>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dirty="0">
                <a:ea typeface="ＭＳ Ｐゴシック" charset="0"/>
                <a:cs typeface="ＭＳ Ｐゴシック" charset="0"/>
              </a:rPr>
              <a:t>Larger reserves – more species – species area relationships</a:t>
            </a:r>
          </a:p>
          <a:p>
            <a:pPr eaLnBrk="1" hangingPunct="1"/>
            <a:endParaRPr lang="en-GB" dirty="0">
              <a:ea typeface="ＭＳ Ｐゴシック" charset="0"/>
              <a:cs typeface="ＭＳ Ｐゴシック" charset="0"/>
            </a:endParaRPr>
          </a:p>
          <a:p>
            <a:pPr eaLnBrk="1" hangingPunct="1"/>
            <a:r>
              <a:rPr lang="en-GB" dirty="0">
                <a:ea typeface="ＭＳ Ｐゴシック" charset="0"/>
                <a:cs typeface="ＭＳ Ｐゴシック" charset="0"/>
              </a:rPr>
              <a:t>P273 </a:t>
            </a:r>
            <a:r>
              <a:rPr lang="en-GB" dirty="0" err="1">
                <a:ea typeface="ＭＳ Ｐゴシック" charset="0"/>
                <a:cs typeface="ＭＳ Ｐゴシック" charset="0"/>
              </a:rPr>
              <a:t>Meffe</a:t>
            </a:r>
            <a:endParaRPr lang="en-GB" dirty="0">
              <a:ea typeface="ＭＳ Ｐゴシック" charset="0"/>
              <a:cs typeface="ＭＳ Ｐゴシック" charset="0"/>
            </a:endParaRPr>
          </a:p>
          <a:p>
            <a:pPr eaLnBrk="1" hangingPunct="1"/>
            <a:endParaRPr lang="en-GB" dirty="0">
              <a:ea typeface="ＭＳ Ｐゴシック" charset="0"/>
              <a:cs typeface="ＭＳ Ｐゴシック" charset="0"/>
            </a:endParaRPr>
          </a:p>
          <a:p>
            <a:pPr eaLnBrk="1" hangingPunct="1">
              <a:lnSpc>
                <a:spcPct val="90000"/>
              </a:lnSpc>
            </a:pPr>
            <a:r>
              <a:rPr lang="en-GB" sz="1200" dirty="0">
                <a:ea typeface="ＭＳ Ｐゴシック" charset="0"/>
                <a:cs typeface="ＭＳ Ｐゴシック" charset="0"/>
              </a:rPr>
              <a:t>The bigger the better</a:t>
            </a:r>
          </a:p>
          <a:p>
            <a:pPr eaLnBrk="1" hangingPunct="1">
              <a:lnSpc>
                <a:spcPct val="90000"/>
              </a:lnSpc>
            </a:pPr>
            <a:r>
              <a:rPr lang="en-GB" sz="1200" dirty="0">
                <a:ea typeface="ＭＳ Ｐゴシック" charset="0"/>
                <a:cs typeface="ＭＳ Ｐゴシック" charset="0"/>
              </a:rPr>
              <a:t>Problems of edge effects</a:t>
            </a:r>
          </a:p>
          <a:p>
            <a:pPr eaLnBrk="1" hangingPunct="1">
              <a:lnSpc>
                <a:spcPct val="90000"/>
              </a:lnSpc>
            </a:pPr>
            <a:r>
              <a:rPr lang="en-GB" sz="1200" dirty="0">
                <a:ea typeface="ＭＳ Ｐゴシック" charset="0"/>
                <a:cs typeface="ＭＳ Ｐゴシック" charset="0"/>
              </a:rPr>
              <a:t>Discontinuities constrictions  that may inhabit movement of species should be avoided e.g. building of road through reserves</a:t>
            </a:r>
          </a:p>
          <a:p>
            <a:pPr eaLnBrk="1" hangingPunct="1">
              <a:lnSpc>
                <a:spcPct val="90000"/>
              </a:lnSpc>
            </a:pPr>
            <a:r>
              <a:rPr lang="en-GB" sz="1200" dirty="0">
                <a:ea typeface="ＭＳ Ｐゴシック" charset="0"/>
                <a:cs typeface="ＭＳ Ｐゴシック" charset="0"/>
              </a:rPr>
              <a:t>Pickett and </a:t>
            </a:r>
            <a:r>
              <a:rPr lang="en-GB" sz="1200" dirty="0" err="1">
                <a:ea typeface="ＭＳ Ｐゴシック" charset="0"/>
                <a:cs typeface="ＭＳ Ｐゴシック" charset="0"/>
              </a:rPr>
              <a:t>Thomposn</a:t>
            </a:r>
            <a:r>
              <a:rPr lang="en-GB" sz="1200" dirty="0">
                <a:ea typeface="ＭＳ Ｐゴシック" charset="0"/>
                <a:cs typeface="ＭＳ Ｐゴシック" charset="0"/>
              </a:rPr>
              <a:t> 1978 argued that </a:t>
            </a:r>
            <a:r>
              <a:rPr lang="en-GB" sz="1200" dirty="0" err="1">
                <a:ea typeface="ＭＳ Ｐゴシック" charset="0"/>
                <a:cs typeface="ＭＳ Ｐゴシック" charset="0"/>
              </a:rPr>
              <a:t>protestec</a:t>
            </a:r>
            <a:r>
              <a:rPr lang="en-GB" sz="1200" dirty="0">
                <a:ea typeface="ＭＳ Ｐゴシック" charset="0"/>
                <a:cs typeface="ＭＳ Ｐゴシック" charset="0"/>
              </a:rPr>
              <a:t> areas should be large enough to contain the complete range of habitat heterogeneity of the area being </a:t>
            </a:r>
            <a:r>
              <a:rPr lang="en-GB" sz="1200" dirty="0" err="1">
                <a:ea typeface="ＭＳ Ｐゴシック" charset="0"/>
                <a:cs typeface="ＭＳ Ｐゴシック" charset="0"/>
              </a:rPr>
              <a:t>represnted</a:t>
            </a:r>
            <a:r>
              <a:rPr lang="en-GB" sz="1200" dirty="0">
                <a:ea typeface="ＭＳ Ｐゴシック" charset="0"/>
                <a:cs typeface="ＭＳ Ｐゴシック" charset="0"/>
              </a:rPr>
              <a:t> and to </a:t>
            </a:r>
            <a:r>
              <a:rPr lang="en-GB" sz="1200" dirty="0" err="1">
                <a:ea typeface="ＭＳ Ｐゴシック" charset="0"/>
                <a:cs typeface="ＭＳ Ｐゴシック" charset="0"/>
              </a:rPr>
              <a:t>accommodat</a:t>
            </a:r>
            <a:r>
              <a:rPr lang="en-GB" sz="1200" dirty="0">
                <a:ea typeface="ＭＳ Ｐゴシック" charset="0"/>
                <a:cs typeface="ＭＳ Ｐゴシック" charset="0"/>
              </a:rPr>
              <a:t> </a:t>
            </a:r>
            <a:r>
              <a:rPr lang="en-GB" sz="1200" dirty="0" err="1">
                <a:ea typeface="ＭＳ Ｐゴシック" charset="0"/>
                <a:cs typeface="ＭＳ Ｐゴシック" charset="0"/>
              </a:rPr>
              <a:t>ethe</a:t>
            </a:r>
            <a:r>
              <a:rPr lang="en-GB" sz="1200" dirty="0">
                <a:ea typeface="ＭＳ Ｐゴシック" charset="0"/>
                <a:cs typeface="ＭＳ Ｐゴシック" charset="0"/>
              </a:rPr>
              <a:t> </a:t>
            </a:r>
            <a:r>
              <a:rPr lang="en-GB" sz="1200" dirty="0" err="1">
                <a:ea typeface="ＭＳ Ｐゴシック" charset="0"/>
                <a:cs typeface="ＭＳ Ｐゴシック" charset="0"/>
              </a:rPr>
              <a:t>distrubancedyanamics</a:t>
            </a:r>
            <a:r>
              <a:rPr lang="en-GB" sz="1200" dirty="0">
                <a:ea typeface="ＭＳ Ｐゴシック" charset="0"/>
                <a:cs typeface="ＭＳ Ｐゴシック" charset="0"/>
              </a:rPr>
              <a:t> of the system – this would allow natural processes to e maintained and such areas would require minimal management</a:t>
            </a:r>
          </a:p>
          <a:p>
            <a:pPr eaLnBrk="1" hangingPunct="1">
              <a:lnSpc>
                <a:spcPct val="90000"/>
              </a:lnSpc>
            </a:pPr>
            <a:r>
              <a:rPr lang="en-GB" sz="1200" dirty="0">
                <a:ea typeface="ＭＳ Ｐゴシック" charset="0"/>
                <a:cs typeface="ＭＳ Ｐゴシック" charset="0"/>
              </a:rPr>
              <a:t>ideally reserve to </a:t>
            </a:r>
            <a:r>
              <a:rPr lang="en-GB" sz="1200" dirty="0" err="1">
                <a:ea typeface="ＭＳ Ｐゴシック" charset="0"/>
                <a:cs typeface="ＭＳ Ｐゴシック" charset="0"/>
              </a:rPr>
              <a:t>ecompass</a:t>
            </a:r>
            <a:r>
              <a:rPr lang="en-GB" sz="1200" dirty="0">
                <a:ea typeface="ＭＳ Ｐゴシック" charset="0"/>
                <a:cs typeface="ＭＳ Ｐゴシック" charset="0"/>
              </a:rPr>
              <a:t> entire </a:t>
            </a:r>
            <a:r>
              <a:rPr lang="en-GB" sz="1200" dirty="0" err="1">
                <a:ea typeface="ＭＳ Ｐゴシック" charset="0"/>
                <a:cs typeface="ＭＳ Ｐゴシック" charset="0"/>
              </a:rPr>
              <a:t>metapopulations</a:t>
            </a:r>
            <a:endParaRPr lang="en-GB" sz="1200" dirty="0">
              <a:ea typeface="ＭＳ Ｐゴシック" charset="0"/>
              <a:cs typeface="ＭＳ Ｐゴシック" charset="0"/>
            </a:endParaRPr>
          </a:p>
          <a:p>
            <a:pPr eaLnBrk="1" hangingPunct="1">
              <a:lnSpc>
                <a:spcPct val="90000"/>
              </a:lnSpc>
            </a:pPr>
            <a:r>
              <a:rPr lang="en-GB" sz="1200" dirty="0">
                <a:ea typeface="ＭＳ Ｐゴシック" charset="0"/>
                <a:cs typeface="ＭＳ Ｐゴシック" charset="0"/>
              </a:rPr>
              <a:t>OR network of protected areas</a:t>
            </a:r>
          </a:p>
          <a:p>
            <a:pPr eaLnBrk="1" hangingPunct="1">
              <a:lnSpc>
                <a:spcPct val="90000"/>
              </a:lnSpc>
            </a:pPr>
            <a:endParaRPr lang="en-GB" sz="1200" dirty="0">
              <a:ea typeface="ＭＳ Ｐゴシック" charset="0"/>
              <a:cs typeface="ＭＳ Ｐゴシック" charset="0"/>
            </a:endParaRPr>
          </a:p>
          <a:p>
            <a:pPr eaLnBrk="1" hangingPunct="1">
              <a:lnSpc>
                <a:spcPct val="90000"/>
              </a:lnSpc>
            </a:pPr>
            <a:r>
              <a:rPr lang="en-US" sz="1200" b="1" dirty="0">
                <a:ea typeface="ＭＳ Ｐゴシック" charset="0"/>
                <a:cs typeface="ＭＳ Ｐゴシック" charset="0"/>
              </a:rPr>
              <a:t>Landscape Ecology and Conservation Landscape Design</a:t>
            </a:r>
            <a:br>
              <a:rPr lang="en-US" sz="1200" dirty="0">
                <a:ea typeface="ＭＳ Ｐゴシック" charset="0"/>
                <a:cs typeface="ＭＳ Ｐゴシック" charset="0"/>
              </a:rPr>
            </a:br>
            <a:r>
              <a:rPr lang="en-US" sz="1200" dirty="0">
                <a:ea typeface="ＭＳ Ｐゴシック" charset="0"/>
                <a:cs typeface="ＭＳ Ｐゴシック" charset="0"/>
              </a:rPr>
              <a:t>What arrangement of reserves optimally represents the </a:t>
            </a:r>
            <a:r>
              <a:rPr lang="en-US" sz="1200" dirty="0" err="1">
                <a:ea typeface="ＭＳ Ｐゴシック" charset="0"/>
                <a:cs typeface="ＭＳ Ｐゴシック" charset="0"/>
              </a:rPr>
              <a:t>biodiveristy</a:t>
            </a:r>
            <a:r>
              <a:rPr lang="en-US" sz="1200" dirty="0">
                <a:ea typeface="ＭＳ Ｐゴシック" charset="0"/>
                <a:cs typeface="ＭＳ Ｐゴシック" charset="0"/>
              </a:rPr>
              <a:t> of a landscape at minimum cost? How big a reserve is big enough to sustain biodiversity over the long term? Where are corridors optimally placed to reconnect fragmented populations? How easily do species cross gaps between habitat fragments? How do we plan and implement conservation landscapes in poor developing countries with high biodiversity values?</a:t>
            </a:r>
            <a:endParaRPr lang="en-GB" sz="1200" dirty="0">
              <a:ea typeface="ＭＳ Ｐゴシック" charset="0"/>
              <a:cs typeface="ＭＳ Ｐゴシック" charset="0"/>
            </a:endParaRPr>
          </a:p>
          <a:p>
            <a:pPr eaLnBrk="1" hangingPunct="1">
              <a:lnSpc>
                <a:spcPct val="90000"/>
              </a:lnSpc>
            </a:pPr>
            <a:endParaRPr lang="en-GB" sz="1200" dirty="0">
              <a:ea typeface="ＭＳ Ｐゴシック" charset="0"/>
              <a:cs typeface="ＭＳ Ｐゴシック" charset="0"/>
            </a:endParaRPr>
          </a:p>
          <a:p>
            <a:pPr eaLnBrk="1" hangingPunct="1">
              <a:lnSpc>
                <a:spcPct val="90000"/>
              </a:lnSpc>
            </a:pPr>
            <a:endParaRPr lang="en-GB" sz="1200" dirty="0">
              <a:ea typeface="ＭＳ Ｐゴシック" charset="0"/>
              <a:cs typeface="ＭＳ Ｐゴシック" charset="0"/>
            </a:endParaRPr>
          </a:p>
          <a:p>
            <a:pPr eaLnBrk="1" hangingPunct="1">
              <a:lnSpc>
                <a:spcPct val="90000"/>
              </a:lnSpc>
            </a:pPr>
            <a:r>
              <a:rPr lang="en-GB" sz="1200" dirty="0">
                <a:ea typeface="ＭＳ Ｐゴシック" charset="0"/>
                <a:cs typeface="ＭＳ Ｐゴシック" charset="0"/>
              </a:rPr>
              <a:t>Ideally protected area large enough to need minimal management – but may need protection!</a:t>
            </a:r>
          </a:p>
          <a:p>
            <a:pPr eaLnBrk="1" hangingPunct="1">
              <a:lnSpc>
                <a:spcPct val="90000"/>
              </a:lnSpc>
            </a:pPr>
            <a:endParaRPr lang="en-GB" sz="1200" dirty="0">
              <a:ea typeface="ＭＳ Ｐゴシック" charset="0"/>
              <a:cs typeface="ＭＳ Ｐゴシック" charset="0"/>
            </a:endParaRPr>
          </a:p>
          <a:p>
            <a:pPr eaLnBrk="1" hangingPunct="1">
              <a:lnSpc>
                <a:spcPct val="90000"/>
              </a:lnSpc>
            </a:pPr>
            <a:r>
              <a:rPr lang="en-GB" sz="1200" dirty="0">
                <a:ea typeface="ＭＳ Ｐゴシック" charset="0"/>
                <a:cs typeface="ＭＳ Ｐゴシック" charset="0"/>
              </a:rPr>
              <a:t>But if already human impact e.g. heavily fragmented or degraded environment then require more active management</a:t>
            </a:r>
          </a:p>
          <a:p>
            <a:pPr eaLnBrk="1" hangingPunct="1">
              <a:lnSpc>
                <a:spcPct val="90000"/>
              </a:lnSpc>
            </a:pPr>
            <a:endParaRPr lang="en-GB" sz="1200" dirty="0">
              <a:ea typeface="ＭＳ Ｐゴシック" charset="0"/>
              <a:cs typeface="ＭＳ Ｐゴシック" charset="0"/>
            </a:endParaRPr>
          </a:p>
          <a:p>
            <a:pPr eaLnBrk="1" hangingPunct="1">
              <a:lnSpc>
                <a:spcPct val="90000"/>
              </a:lnSpc>
            </a:pPr>
            <a:r>
              <a:rPr lang="en-GB" sz="1200" dirty="0">
                <a:ea typeface="ＭＳ Ｐゴシック" charset="0"/>
                <a:cs typeface="ＭＳ Ｐゴシック" charset="0"/>
              </a:rPr>
              <a:t>e.g. woodland in Europe – has been heavily managed for centuries e.g. practice of coppicing, meadows</a:t>
            </a:r>
          </a:p>
          <a:p>
            <a:pPr eaLnBrk="1" hangingPunct="1"/>
            <a:endParaRPr lang="en-GB"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E1DFF8-AC05-1049-A26F-CFE1BA54639B}" type="slidenum">
              <a:rPr lang="en-US" sz="1200"/>
              <a:pPr/>
              <a:t>17</a:t>
            </a:fld>
            <a:endParaRPr lang="en-US" sz="1200"/>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a:ea typeface="ＭＳ Ｐゴシック" charset="0"/>
                <a:cs typeface="ＭＳ Ｐゴシック" charset="0"/>
              </a:rPr>
              <a:t>Smaller reseres greater edge to volum ratio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Broadbent, et al. 2008. Forest fragmentation and edge effects from deforestation and selective logging in the Brazilian Amazon</a:t>
            </a:r>
            <a:r>
              <a:rPr lang="en-GB" sz="1200" i="1" dirty="0"/>
              <a:t>. Biological conservation</a:t>
            </a:r>
          </a:p>
          <a:p>
            <a:endParaRPr lang="en-GB" dirty="0"/>
          </a:p>
        </p:txBody>
      </p:sp>
      <p:sp>
        <p:nvSpPr>
          <p:cNvPr id="4" name="Slide Number Placeholder 3"/>
          <p:cNvSpPr>
            <a:spLocks noGrp="1"/>
          </p:cNvSpPr>
          <p:nvPr>
            <p:ph type="sldNum" sz="quarter" idx="5"/>
          </p:nvPr>
        </p:nvSpPr>
        <p:spPr/>
        <p:txBody>
          <a:bodyPr/>
          <a:lstStyle/>
          <a:p>
            <a:pPr>
              <a:defRPr/>
            </a:pPr>
            <a:fld id="{11BE6F8C-3889-F543-B642-E6A67A018DB8}" type="slidenum">
              <a:rPr lang="en-US" smtClean="0"/>
              <a:pPr>
                <a:defRPr/>
              </a:pPr>
              <a:t>19</a:t>
            </a:fld>
            <a:endParaRPr lang="en-US"/>
          </a:p>
        </p:txBody>
      </p:sp>
    </p:spTree>
    <p:extLst>
      <p:ext uri="{BB962C8B-B14F-4D97-AF65-F5344CB8AC3E}">
        <p14:creationId xmlns:p14="http://schemas.microsoft.com/office/powerpoint/2010/main" val="14932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E56D29-945F-E44D-8EC7-4B22B504F817}" type="slidenum">
              <a:rPr lang="en-US" smtClean="0"/>
              <a:pPr>
                <a:defRPr/>
              </a:pPr>
              <a:t>‹#›</a:t>
            </a:fld>
            <a:endParaRPr lang="en-US"/>
          </a:p>
        </p:txBody>
      </p:sp>
    </p:spTree>
    <p:extLst>
      <p:ext uri="{BB962C8B-B14F-4D97-AF65-F5344CB8AC3E}">
        <p14:creationId xmlns:p14="http://schemas.microsoft.com/office/powerpoint/2010/main" val="323382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1CE75B8-A215-5148-A008-441859511E17}" type="slidenum">
              <a:rPr lang="en-US" smtClean="0"/>
              <a:pPr>
                <a:defRPr/>
              </a:pPr>
              <a:t>‹#›</a:t>
            </a:fld>
            <a:endParaRPr lang="en-US"/>
          </a:p>
        </p:txBody>
      </p:sp>
    </p:spTree>
    <p:extLst>
      <p:ext uri="{BB962C8B-B14F-4D97-AF65-F5344CB8AC3E}">
        <p14:creationId xmlns:p14="http://schemas.microsoft.com/office/powerpoint/2010/main" val="66454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4E4317-656F-7F47-8618-754240B86AB0}" type="slidenum">
              <a:rPr lang="en-US" smtClean="0"/>
              <a:pPr>
                <a:defRPr/>
              </a:pPr>
              <a:t>‹#›</a:t>
            </a:fld>
            <a:endParaRPr lang="en-US"/>
          </a:p>
        </p:txBody>
      </p:sp>
    </p:spTree>
    <p:extLst>
      <p:ext uri="{BB962C8B-B14F-4D97-AF65-F5344CB8AC3E}">
        <p14:creationId xmlns:p14="http://schemas.microsoft.com/office/powerpoint/2010/main" val="352014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3125988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2842447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165718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7DE101-70E4-AF4E-A074-196B7FFAA255}" type="slidenum">
              <a:rPr lang="en-US" smtClean="0"/>
              <a:pPr>
                <a:defRPr/>
              </a:pPr>
              <a:t>‹#›</a:t>
            </a:fld>
            <a:endParaRPr lang="en-US"/>
          </a:p>
        </p:txBody>
      </p:sp>
    </p:spTree>
    <p:extLst>
      <p:ext uri="{BB962C8B-B14F-4D97-AF65-F5344CB8AC3E}">
        <p14:creationId xmlns:p14="http://schemas.microsoft.com/office/powerpoint/2010/main" val="367645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3F5E9A-21EB-E649-85E1-BB15571FE461}" type="slidenum">
              <a:rPr lang="en-US" smtClean="0"/>
              <a:pPr>
                <a:defRPr/>
              </a:pPr>
              <a:t>‹#›</a:t>
            </a:fld>
            <a:endParaRPr lang="en-US"/>
          </a:p>
        </p:txBody>
      </p:sp>
    </p:spTree>
    <p:extLst>
      <p:ext uri="{BB962C8B-B14F-4D97-AF65-F5344CB8AC3E}">
        <p14:creationId xmlns:p14="http://schemas.microsoft.com/office/powerpoint/2010/main" val="198262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63B09AB-7121-864C-A659-D1EF15958F3A}" type="slidenum">
              <a:rPr lang="en-US" smtClean="0"/>
              <a:pPr>
                <a:defRPr/>
              </a:pPr>
              <a:t>‹#›</a:t>
            </a:fld>
            <a:endParaRPr lang="en-US"/>
          </a:p>
        </p:txBody>
      </p:sp>
    </p:spTree>
    <p:extLst>
      <p:ext uri="{BB962C8B-B14F-4D97-AF65-F5344CB8AC3E}">
        <p14:creationId xmlns:p14="http://schemas.microsoft.com/office/powerpoint/2010/main" val="17786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33A9198-0E39-1F4E-9239-274CCC874511}" type="slidenum">
              <a:rPr lang="en-US" smtClean="0"/>
              <a:pPr>
                <a:defRPr/>
              </a:pPr>
              <a:t>‹#›</a:t>
            </a:fld>
            <a:endParaRPr lang="en-US"/>
          </a:p>
        </p:txBody>
      </p:sp>
    </p:spTree>
    <p:extLst>
      <p:ext uri="{BB962C8B-B14F-4D97-AF65-F5344CB8AC3E}">
        <p14:creationId xmlns:p14="http://schemas.microsoft.com/office/powerpoint/2010/main" val="247896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5B45CB4-6F69-5049-95F3-E51D91E05A15}" type="slidenum">
              <a:rPr lang="en-US" smtClean="0"/>
              <a:pPr>
                <a:defRPr/>
              </a:pPr>
              <a:t>‹#›</a:t>
            </a:fld>
            <a:endParaRPr lang="en-US"/>
          </a:p>
        </p:txBody>
      </p:sp>
    </p:spTree>
    <p:extLst>
      <p:ext uri="{BB962C8B-B14F-4D97-AF65-F5344CB8AC3E}">
        <p14:creationId xmlns:p14="http://schemas.microsoft.com/office/powerpoint/2010/main" val="409276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5E3F89-0B5D-CC48-97ED-62611DC603E5}" type="slidenum">
              <a:rPr lang="en-US" smtClean="0"/>
              <a:pPr>
                <a:defRPr/>
              </a:pPr>
              <a:t>‹#›</a:t>
            </a:fld>
            <a:endParaRPr lang="en-US"/>
          </a:p>
        </p:txBody>
      </p:sp>
    </p:spTree>
    <p:extLst>
      <p:ext uri="{BB962C8B-B14F-4D97-AF65-F5344CB8AC3E}">
        <p14:creationId xmlns:p14="http://schemas.microsoft.com/office/powerpoint/2010/main" val="375288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38399E-629F-5F4F-8A7A-51FE5F896BC7}" type="slidenum">
              <a:rPr lang="en-US" smtClean="0"/>
              <a:pPr>
                <a:defRPr/>
              </a:pPr>
              <a:t>‹#›</a:t>
            </a:fld>
            <a:endParaRPr lang="en-US"/>
          </a:p>
        </p:txBody>
      </p:sp>
    </p:spTree>
    <p:extLst>
      <p:ext uri="{BB962C8B-B14F-4D97-AF65-F5344CB8AC3E}">
        <p14:creationId xmlns:p14="http://schemas.microsoft.com/office/powerpoint/2010/main" val="60211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17877A8-2C6E-0548-8578-49015B8648E1}" type="slidenum">
              <a:rPr lang="en-US" smtClean="0"/>
              <a:pPr>
                <a:defRPr/>
              </a:pPr>
              <a:t>‹#›</a:t>
            </a:fld>
            <a:endParaRPr lang="en-US"/>
          </a:p>
        </p:txBody>
      </p:sp>
    </p:spTree>
    <p:extLst>
      <p:ext uri="{BB962C8B-B14F-4D97-AF65-F5344CB8AC3E}">
        <p14:creationId xmlns:p14="http://schemas.microsoft.com/office/powerpoint/2010/main" val="371473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82AC09D-3E81-0743-9865-056A82049213}" type="slidenum">
              <a:rPr lang="en-US" smtClean="0"/>
              <a:pPr>
                <a:defRPr/>
              </a:pPr>
              <a:t>‹#›</a:t>
            </a:fld>
            <a:endParaRPr lang="en-US"/>
          </a:p>
        </p:txBody>
      </p:sp>
    </p:spTree>
    <p:extLst>
      <p:ext uri="{BB962C8B-B14F-4D97-AF65-F5344CB8AC3E}">
        <p14:creationId xmlns:p14="http://schemas.microsoft.com/office/powerpoint/2010/main" val="1709221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226593813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r>
              <a:rPr lang="en-US" sz="2133" dirty="0">
                <a:solidFill>
                  <a:prstClr val="white"/>
                </a:solidFill>
                <a:latin typeface="Helvetica"/>
              </a:rPr>
              <a:t>Nick Harvey</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8773257" cy="730735"/>
          </a:xfrm>
          <a:prstGeom prst="rect">
            <a:avLst/>
          </a:prstGeom>
        </p:spPr>
        <p:txBody>
          <a:bodyPr/>
          <a:lstStyle/>
          <a:p>
            <a:pPr>
              <a:lnSpc>
                <a:spcPct val="100000"/>
              </a:lnSpc>
            </a:pPr>
            <a:r>
              <a:rPr lang="en-US" sz="5333" dirty="0">
                <a:solidFill>
                  <a:schemeClr val="bg1"/>
                </a:solidFill>
              </a:rPr>
              <a:t>Conservation inside protected areas</a:t>
            </a:r>
            <a:endParaRPr lang="en-US" sz="4800" dirty="0">
              <a:solidFill>
                <a:schemeClr val="bg1"/>
              </a:solidFill>
            </a:endParaRP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r>
              <a:rPr lang="en-GB" sz="933" dirty="0">
                <a:solidFill>
                  <a:prstClr val="white"/>
                </a:solidFill>
                <a:latin typeface="Arial" panose="020B0604020202020204" pitchFamily="34" charset="0"/>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dirty="0">
                <a:solidFill>
                  <a:prstClr val="white"/>
                </a:solidFill>
                <a:latin typeface="Arial" panose="020B0604020202020204" pitchFamily="34" charset="0"/>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dirty="0">
                <a:solidFill>
                  <a:prstClr val="white"/>
                </a:solidFill>
                <a:latin typeface="Arial" panose="020B0604020202020204" pitchFamily="34" charset="0"/>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sland Biogeography - Home">
            <a:extLst>
              <a:ext uri="{FF2B5EF4-FFF2-40B4-BE49-F238E27FC236}">
                <a16:creationId xmlns:a16="http://schemas.microsoft.com/office/drawing/2014/main" id="{A93C795E-DC22-44D7-96C5-52F964CDF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667" y="290513"/>
            <a:ext cx="9424667" cy="627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659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663593" y="370285"/>
            <a:ext cx="9318607" cy="1143000"/>
          </a:xfrm>
        </p:spPr>
        <p:txBody>
          <a:bodyPr/>
          <a:lstStyle/>
          <a:p>
            <a:r>
              <a:rPr lang="en-GB" dirty="0"/>
              <a:t>‘Rules’ of reserve design</a:t>
            </a:r>
          </a:p>
        </p:txBody>
      </p:sp>
      <p:sp>
        <p:nvSpPr>
          <p:cNvPr id="4" name="Content Placeholder 2">
            <a:extLst>
              <a:ext uri="{FF2B5EF4-FFF2-40B4-BE49-F238E27FC236}">
                <a16:creationId xmlns:a16="http://schemas.microsoft.com/office/drawing/2014/main" id="{12B11535-BD77-4E3F-96C9-61C310559B6A}"/>
              </a:ext>
            </a:extLst>
          </p:cNvPr>
          <p:cNvSpPr>
            <a:spLocks noGrp="1"/>
          </p:cNvSpPr>
          <p:nvPr>
            <p:ph idx="1"/>
          </p:nvPr>
        </p:nvSpPr>
        <p:spPr>
          <a:xfrm>
            <a:off x="663593" y="1950245"/>
            <a:ext cx="5861033" cy="2269331"/>
          </a:xfrm>
        </p:spPr>
        <p:txBody>
          <a:bodyPr>
            <a:normAutofit/>
          </a:bodyPr>
          <a:lstStyle/>
          <a:p>
            <a:r>
              <a:rPr lang="en-GB" sz="2400" dirty="0"/>
              <a:t>Shift the point of equilibrium to the right on this graph</a:t>
            </a:r>
          </a:p>
          <a:p>
            <a:endParaRPr lang="en-GB" sz="2400" dirty="0"/>
          </a:p>
          <a:p>
            <a:endParaRPr lang="en-GB" sz="2400" dirty="0"/>
          </a:p>
          <a:p>
            <a:r>
              <a:rPr lang="en-GB" sz="2400" b="1" dirty="0"/>
              <a:t>Increase </a:t>
            </a:r>
            <a:r>
              <a:rPr lang="en-GB" sz="2400" dirty="0"/>
              <a:t>immigration and birth rates</a:t>
            </a:r>
          </a:p>
          <a:p>
            <a:endParaRPr lang="en-GB" sz="2000" dirty="0"/>
          </a:p>
        </p:txBody>
      </p:sp>
      <p:pic>
        <p:nvPicPr>
          <p:cNvPr id="6" name="Picture 2" descr="Island Biogeography - Home">
            <a:extLst>
              <a:ext uri="{FF2B5EF4-FFF2-40B4-BE49-F238E27FC236}">
                <a16:creationId xmlns:a16="http://schemas.microsoft.com/office/drawing/2014/main" id="{B58ACA6D-AF43-42C3-A434-2F3463ED2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413" y="1764506"/>
            <a:ext cx="4945994" cy="32941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0A8E48E-BB4D-4DA7-A3B4-B0D286B98DC6}"/>
              </a:ext>
            </a:extLst>
          </p:cNvPr>
          <p:cNvSpPr txBox="1">
            <a:spLocks/>
          </p:cNvSpPr>
          <p:nvPr/>
        </p:nvSpPr>
        <p:spPr bwMode="auto">
          <a:xfrm>
            <a:off x="597272" y="5093494"/>
            <a:ext cx="9718303"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2400" b="1" kern="0" dirty="0"/>
              <a:t>Decrease </a:t>
            </a:r>
            <a:r>
              <a:rPr lang="en-GB" sz="2400" kern="0" dirty="0"/>
              <a:t>emigration and death rates</a:t>
            </a:r>
            <a:r>
              <a:rPr lang="en-GB" sz="2400" b="1" kern="0" dirty="0"/>
              <a:t> </a:t>
            </a:r>
            <a:r>
              <a:rPr lang="en-GB" sz="2400" kern="0" dirty="0"/>
              <a:t>  </a:t>
            </a:r>
          </a:p>
          <a:p>
            <a:endParaRPr lang="en-GB" sz="2000" kern="0" dirty="0"/>
          </a:p>
        </p:txBody>
      </p:sp>
    </p:spTree>
    <p:extLst>
      <p:ext uri="{BB962C8B-B14F-4D97-AF65-F5344CB8AC3E}">
        <p14:creationId xmlns:p14="http://schemas.microsoft.com/office/powerpoint/2010/main" val="58539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3. The Importance of Protected Areas">
            <a:extLst>
              <a:ext uri="{FF2B5EF4-FFF2-40B4-BE49-F238E27FC236}">
                <a16:creationId xmlns:a16="http://schemas.microsoft.com/office/drawing/2014/main" id="{2E70BB80-C190-4F9C-8E38-F09E399C6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28"/>
          <a:stretch/>
        </p:blipFill>
        <p:spPr bwMode="auto">
          <a:xfrm>
            <a:off x="2929315" y="0"/>
            <a:ext cx="5976561" cy="680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17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780317-9121-4D6E-A8A8-FF126BF9B60D}"/>
              </a:ext>
            </a:extLst>
          </p:cNvPr>
          <p:cNvSpPr>
            <a:spLocks noGrp="1"/>
          </p:cNvSpPr>
          <p:nvPr>
            <p:ph type="title"/>
          </p:nvPr>
        </p:nvSpPr>
        <p:spPr>
          <a:xfrm>
            <a:off x="559240" y="365125"/>
            <a:ext cx="10794560" cy="1325563"/>
          </a:xfrm>
        </p:spPr>
        <p:txBody>
          <a:bodyPr/>
          <a:lstStyle/>
          <a:p>
            <a:r>
              <a:rPr lang="en-GB" dirty="0"/>
              <a:t>Considerations</a:t>
            </a:r>
          </a:p>
        </p:txBody>
      </p:sp>
      <p:sp>
        <p:nvSpPr>
          <p:cNvPr id="3" name="Content Placeholder 2">
            <a:extLst>
              <a:ext uri="{FF2B5EF4-FFF2-40B4-BE49-F238E27FC236}">
                <a16:creationId xmlns:a16="http://schemas.microsoft.com/office/drawing/2014/main" id="{B1F97970-28D6-4A42-AE05-C38D5802ACB8}"/>
              </a:ext>
            </a:extLst>
          </p:cNvPr>
          <p:cNvSpPr>
            <a:spLocks noGrp="1"/>
          </p:cNvSpPr>
          <p:nvPr>
            <p:ph idx="1"/>
          </p:nvPr>
        </p:nvSpPr>
        <p:spPr>
          <a:xfrm>
            <a:off x="847165" y="1924050"/>
            <a:ext cx="9135035" cy="4552950"/>
          </a:xfrm>
        </p:spPr>
        <p:txBody>
          <a:bodyPr/>
          <a:lstStyle/>
          <a:p>
            <a:pPr marL="514350" indent="-514350">
              <a:buFont typeface="+mj-lt"/>
              <a:buAutoNum type="arabicPeriod"/>
            </a:pPr>
            <a:r>
              <a:rPr lang="en-GB" dirty="0"/>
              <a:t>Size</a:t>
            </a:r>
          </a:p>
          <a:p>
            <a:pPr marL="514350" indent="-514350">
              <a:buFont typeface="+mj-lt"/>
              <a:buAutoNum type="arabicPeriod"/>
            </a:pPr>
            <a:endParaRPr lang="en-GB" dirty="0"/>
          </a:p>
          <a:p>
            <a:pPr marL="514350" indent="-514350">
              <a:buFont typeface="+mj-lt"/>
              <a:buAutoNum type="arabicPeriod"/>
            </a:pPr>
            <a:r>
              <a:rPr lang="en-GB" dirty="0"/>
              <a:t>Edge effects</a:t>
            </a:r>
          </a:p>
          <a:p>
            <a:pPr marL="514350" indent="-514350">
              <a:buFont typeface="+mj-lt"/>
              <a:buAutoNum type="arabicPeriod"/>
            </a:pPr>
            <a:endParaRPr lang="en-GB" dirty="0"/>
          </a:p>
          <a:p>
            <a:pPr marL="514350" indent="-514350">
              <a:buFont typeface="+mj-lt"/>
              <a:buAutoNum type="arabicPeriod"/>
            </a:pPr>
            <a:r>
              <a:rPr lang="en-GB" dirty="0"/>
              <a:t>Random events and SLOSS</a:t>
            </a:r>
          </a:p>
          <a:p>
            <a:pPr marL="514350" indent="-514350">
              <a:buFont typeface="+mj-lt"/>
              <a:buAutoNum type="arabicPeriod"/>
            </a:pPr>
            <a:endParaRPr lang="en-GB" dirty="0"/>
          </a:p>
          <a:p>
            <a:pPr marL="514350" indent="-514350">
              <a:buFont typeface="+mj-lt"/>
              <a:buAutoNum type="arabicPeriod"/>
            </a:pPr>
            <a:r>
              <a:rPr lang="en-GB" dirty="0"/>
              <a:t>Migration and corridors</a:t>
            </a:r>
          </a:p>
        </p:txBody>
      </p:sp>
    </p:spTree>
    <p:extLst>
      <p:ext uri="{BB962C8B-B14F-4D97-AF65-F5344CB8AC3E}">
        <p14:creationId xmlns:p14="http://schemas.microsoft.com/office/powerpoint/2010/main" val="119110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493713"/>
            <a:ext cx="5283200" cy="600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 Box 6"/>
          <p:cNvSpPr txBox="1">
            <a:spLocks noChangeArrowheads="1"/>
          </p:cNvSpPr>
          <p:nvPr/>
        </p:nvSpPr>
        <p:spPr bwMode="auto">
          <a:xfrm>
            <a:off x="7834090" y="836614"/>
            <a:ext cx="2539732"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b="1" dirty="0"/>
              <a:t>Species-area relationships</a:t>
            </a:r>
          </a:p>
          <a:p>
            <a:endParaRPr lang="en-GB" dirty="0"/>
          </a:p>
          <a:p>
            <a:r>
              <a:rPr lang="en-GB" dirty="0"/>
              <a:t>Number of naturally occurring extinctions of mammals as a function of different sizes of national park in northwest America</a:t>
            </a:r>
          </a:p>
        </p:txBody>
      </p:sp>
      <p:sp>
        <p:nvSpPr>
          <p:cNvPr id="22531" name="Text Box 7"/>
          <p:cNvSpPr txBox="1">
            <a:spLocks noChangeArrowheads="1"/>
          </p:cNvSpPr>
          <p:nvPr/>
        </p:nvSpPr>
        <p:spPr bwMode="auto">
          <a:xfrm>
            <a:off x="7729539" y="6280151"/>
            <a:ext cx="25241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000" dirty="0" err="1"/>
              <a:t>Meffe</a:t>
            </a:r>
            <a:r>
              <a:rPr lang="en-GB" sz="2000" dirty="0"/>
              <a:t> &amp; Carrol, p274</a:t>
            </a:r>
          </a:p>
        </p:txBody>
      </p:sp>
      <p:sp>
        <p:nvSpPr>
          <p:cNvPr id="5" name="Title 1">
            <a:extLst>
              <a:ext uri="{FF2B5EF4-FFF2-40B4-BE49-F238E27FC236}">
                <a16:creationId xmlns:a16="http://schemas.microsoft.com/office/drawing/2014/main" id="{33FE9DD5-06F8-42A1-A3EB-0479B0DE31A8}"/>
              </a:ext>
            </a:extLst>
          </p:cNvPr>
          <p:cNvSpPr txBox="1">
            <a:spLocks/>
          </p:cNvSpPr>
          <p:nvPr/>
        </p:nvSpPr>
        <p:spPr>
          <a:xfrm>
            <a:off x="471711" y="358775"/>
            <a:ext cx="77724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1. Size</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907676" y="377825"/>
            <a:ext cx="9074524" cy="1143000"/>
          </a:xfrm>
        </p:spPr>
        <p:txBody>
          <a:bodyPr>
            <a:normAutofit fontScale="90000"/>
          </a:bodyPr>
          <a:lstStyle/>
          <a:p>
            <a:pPr eaLnBrk="1" hangingPunct="1"/>
            <a:r>
              <a:rPr lang="en-GB" sz="4000" dirty="0">
                <a:latin typeface="Arial" charset="0"/>
                <a:ea typeface="ＭＳ Ｐゴシック" charset="0"/>
                <a:cs typeface="ＭＳ Ｐゴシック" charset="0"/>
              </a:rPr>
              <a:t>In reserve design size matters: the bigger the better</a:t>
            </a:r>
          </a:p>
        </p:txBody>
      </p:sp>
      <p:sp>
        <p:nvSpPr>
          <p:cNvPr id="20482" name="Rectangle 3"/>
          <p:cNvSpPr>
            <a:spLocks noGrp="1" noChangeArrowheads="1"/>
          </p:cNvSpPr>
          <p:nvPr>
            <p:ph idx="1"/>
          </p:nvPr>
        </p:nvSpPr>
        <p:spPr/>
        <p:txBody>
          <a:bodyPr>
            <a:normAutofit fontScale="77500" lnSpcReduction="20000"/>
          </a:bodyPr>
          <a:lstStyle/>
          <a:p>
            <a:pPr eaLnBrk="1" hangingPunct="1">
              <a:lnSpc>
                <a:spcPct val="200000"/>
              </a:lnSpc>
            </a:pPr>
            <a:r>
              <a:rPr lang="en-GB" dirty="0">
                <a:ea typeface="ＭＳ Ｐゴシック" charset="0"/>
                <a:cs typeface="ＭＳ Ｐゴシック" charset="0"/>
              </a:rPr>
              <a:t>Fewer ‘edge effects’</a:t>
            </a:r>
          </a:p>
          <a:p>
            <a:pPr eaLnBrk="1" hangingPunct="1">
              <a:lnSpc>
                <a:spcPct val="200000"/>
              </a:lnSpc>
            </a:pPr>
            <a:r>
              <a:rPr lang="en-GB" dirty="0">
                <a:ea typeface="ＭＳ Ｐゴシック" charset="0"/>
                <a:cs typeface="ＭＳ Ｐゴシック" charset="0"/>
              </a:rPr>
              <a:t>Larger reserves can support larger population sizes</a:t>
            </a:r>
          </a:p>
          <a:p>
            <a:pPr eaLnBrk="1" hangingPunct="1">
              <a:lnSpc>
                <a:spcPct val="200000"/>
              </a:lnSpc>
            </a:pPr>
            <a:r>
              <a:rPr lang="en-GB" dirty="0">
                <a:ea typeface="ＭＳ Ｐゴシック" charset="0"/>
                <a:cs typeface="ＭＳ Ｐゴシック" charset="0"/>
              </a:rPr>
              <a:t>Larger reserves will have more species</a:t>
            </a:r>
          </a:p>
          <a:p>
            <a:pPr eaLnBrk="1" hangingPunct="1">
              <a:lnSpc>
                <a:spcPct val="200000"/>
              </a:lnSpc>
            </a:pPr>
            <a:r>
              <a:rPr lang="en-GB" dirty="0">
                <a:ea typeface="ＭＳ Ｐゴシック" charset="0"/>
                <a:cs typeface="ＭＳ Ｐゴシック" charset="0"/>
              </a:rPr>
              <a:t>Larger species are less likely to go extinct in in larger reserves</a:t>
            </a:r>
          </a:p>
          <a:p>
            <a:pPr eaLnBrk="1" hangingPunct="1">
              <a:lnSpc>
                <a:spcPct val="200000"/>
              </a:lnSpc>
            </a:pPr>
            <a:r>
              <a:rPr lang="en-GB" dirty="0">
                <a:ea typeface="ＭＳ Ｐゴシック" charset="0"/>
                <a:cs typeface="ＭＳ Ｐゴシック" charset="0"/>
              </a:rPr>
              <a:t>Larger reserves more likely to have a wider range of habitats and zones of use</a:t>
            </a:r>
          </a:p>
          <a:p>
            <a:pPr eaLnBrk="1" hangingPunct="1">
              <a:lnSpc>
                <a:spcPct val="200000"/>
              </a:lnSpc>
            </a:pPr>
            <a:r>
              <a:rPr lang="en-GB" dirty="0">
                <a:ea typeface="ＭＳ Ｐゴシック" charset="0"/>
                <a:cs typeface="ＭＳ Ｐゴシック" charset="0"/>
              </a:rPr>
              <a:t>Less susceptible to natural or anthropogenic disturbance</a:t>
            </a:r>
          </a:p>
          <a:p>
            <a:pPr lvl="1" eaLnBrk="1" hangingPunct="1">
              <a:lnSpc>
                <a:spcPct val="200000"/>
              </a:lnSpc>
              <a:buFontTx/>
              <a:buNone/>
            </a:pPr>
            <a:endParaRPr lang="en-GB" sz="2800" dirty="0">
              <a:ea typeface="ＭＳ Ｐゴシック" charset="0"/>
            </a:endParaRPr>
          </a:p>
          <a:p>
            <a:pPr eaLnBrk="1" hangingPunct="1">
              <a:lnSpc>
                <a:spcPct val="80000"/>
              </a:lnSpc>
            </a:pPr>
            <a:endParaRPr lang="en-GB" dirty="0">
              <a:ea typeface="ＭＳ Ｐゴシック" charset="0"/>
              <a:cs typeface="ＭＳ Ｐゴシック" charset="0"/>
            </a:endParaRPr>
          </a:p>
          <a:p>
            <a:pPr lvl="1" eaLnBrk="1" hangingPunct="1">
              <a:lnSpc>
                <a:spcPct val="80000"/>
              </a:lnSpc>
            </a:pPr>
            <a:endParaRPr lang="en-GB" sz="2800" dirty="0">
              <a:ea typeface="ＭＳ Ｐゴシック" charset="0"/>
            </a:endParaRPr>
          </a:p>
          <a:p>
            <a:pPr lvl="1" eaLnBrk="1" hangingPunct="1">
              <a:lnSpc>
                <a:spcPct val="80000"/>
              </a:lnSpc>
            </a:pPr>
            <a:endParaRPr lang="en-GB" sz="2800" dirty="0">
              <a:ea typeface="ＭＳ Ｐゴシック" charset="0"/>
            </a:endParaRPr>
          </a:p>
          <a:p>
            <a:pPr eaLnBrk="1" hangingPunct="1">
              <a:lnSpc>
                <a:spcPct val="80000"/>
              </a:lnSpc>
            </a:pPr>
            <a:endParaRPr lang="en-GB" dirty="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1008529" y="2144805"/>
            <a:ext cx="5575697" cy="4070933"/>
          </a:xfrm>
        </p:spPr>
        <p:txBody>
          <a:bodyPr/>
          <a:lstStyle/>
          <a:p>
            <a:pPr marL="0" indent="0">
              <a:buNone/>
            </a:pPr>
            <a:r>
              <a:rPr lang="en-GB" dirty="0"/>
              <a:t>Periphery is more likely to have:</a:t>
            </a:r>
          </a:p>
          <a:p>
            <a:pPr lvl="1">
              <a:buFont typeface="Arial" panose="020B0604020202020204" pitchFamily="34" charset="0"/>
              <a:buChar char="•"/>
            </a:pPr>
            <a:r>
              <a:rPr lang="en-GB" dirty="0"/>
              <a:t>lower habitat quality</a:t>
            </a:r>
          </a:p>
          <a:p>
            <a:pPr lvl="1">
              <a:buFont typeface="Arial" panose="020B0604020202020204" pitchFamily="34" charset="0"/>
              <a:buChar char="•"/>
            </a:pPr>
            <a:r>
              <a:rPr lang="en-GB" dirty="0"/>
              <a:t>invasions of exotic or edge species</a:t>
            </a:r>
          </a:p>
          <a:p>
            <a:pPr lvl="1">
              <a:buFont typeface="Arial" panose="020B0604020202020204" pitchFamily="34" charset="0"/>
              <a:buChar char="•"/>
            </a:pPr>
            <a:r>
              <a:rPr lang="en-GB" dirty="0"/>
              <a:t>different microclimate (e.g. drier/windier/sunnier)</a:t>
            </a:r>
          </a:p>
          <a:p>
            <a:pPr lvl="1">
              <a:buFont typeface="Arial" panose="020B0604020202020204" pitchFamily="34" charset="0"/>
              <a:buChar char="•"/>
            </a:pPr>
            <a:r>
              <a:rPr lang="en-GB" dirty="0"/>
              <a:t>avoidance by ‘interior’ species e.g. tigers.</a:t>
            </a:r>
          </a:p>
          <a:p>
            <a:endParaRPr lang="en-US" dirty="0">
              <a:solidFill>
                <a:srgbClr val="FF0000"/>
              </a:solidFill>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2" name="Picture 1" descr="Cartoon_edge_eff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375" y="1731939"/>
            <a:ext cx="3717905" cy="4252354"/>
          </a:xfrm>
          <a:prstGeom prst="rect">
            <a:avLst/>
          </a:prstGeom>
        </p:spPr>
      </p:pic>
      <p:sp>
        <p:nvSpPr>
          <p:cNvPr id="7" name="Title 1">
            <a:extLst>
              <a:ext uri="{FF2B5EF4-FFF2-40B4-BE49-F238E27FC236}">
                <a16:creationId xmlns:a16="http://schemas.microsoft.com/office/drawing/2014/main" id="{D1AAB844-64AE-474E-A916-C6E211F6DB20}"/>
              </a:ext>
            </a:extLst>
          </p:cNvPr>
          <p:cNvSpPr txBox="1">
            <a:spLocks/>
          </p:cNvSpPr>
          <p:nvPr/>
        </p:nvSpPr>
        <p:spPr>
          <a:xfrm>
            <a:off x="1080247" y="358027"/>
            <a:ext cx="77724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2. Edge Effects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4"/>
          <p:cNvSpPr>
            <a:spLocks noChangeArrowheads="1"/>
          </p:cNvSpPr>
          <p:nvPr/>
        </p:nvSpPr>
        <p:spPr bwMode="auto">
          <a:xfrm>
            <a:off x="2256600" y="1448956"/>
            <a:ext cx="3167062" cy="3167062"/>
          </a:xfrm>
          <a:prstGeom prst="ellipse">
            <a:avLst/>
          </a:prstGeom>
          <a:solidFill>
            <a:srgbClr val="FFFF00"/>
          </a:solidFill>
          <a:ln w="9525">
            <a:solidFill>
              <a:schemeClr val="tx1"/>
            </a:solidFill>
            <a:round/>
            <a:headEnd/>
            <a:tailEnd/>
          </a:ln>
        </p:spPr>
        <p:txBody>
          <a:bodyPr wrap="none" anchor="ctr"/>
          <a:lstStyle/>
          <a:p>
            <a:endParaRPr lang="en-US"/>
          </a:p>
        </p:txBody>
      </p:sp>
      <p:sp>
        <p:nvSpPr>
          <p:cNvPr id="17410" name="Oval 5"/>
          <p:cNvSpPr>
            <a:spLocks noChangeArrowheads="1"/>
          </p:cNvSpPr>
          <p:nvPr/>
        </p:nvSpPr>
        <p:spPr bwMode="auto">
          <a:xfrm>
            <a:off x="2666175" y="1850593"/>
            <a:ext cx="2374900" cy="2374900"/>
          </a:xfrm>
          <a:prstGeom prst="ellipse">
            <a:avLst/>
          </a:prstGeom>
          <a:solidFill>
            <a:srgbClr val="FF6600"/>
          </a:solidFill>
          <a:ln w="9525">
            <a:solidFill>
              <a:schemeClr val="tx1"/>
            </a:solidFill>
            <a:round/>
            <a:headEnd/>
            <a:tailEnd/>
          </a:ln>
        </p:spPr>
        <p:txBody>
          <a:bodyPr wrap="none" anchor="ctr"/>
          <a:lstStyle/>
          <a:p>
            <a:endParaRPr lang="en-US"/>
          </a:p>
        </p:txBody>
      </p:sp>
      <p:sp>
        <p:nvSpPr>
          <p:cNvPr id="17411" name="Oval 7"/>
          <p:cNvSpPr>
            <a:spLocks noChangeArrowheads="1"/>
          </p:cNvSpPr>
          <p:nvPr/>
        </p:nvSpPr>
        <p:spPr bwMode="auto">
          <a:xfrm>
            <a:off x="7647750" y="2172856"/>
            <a:ext cx="2087562" cy="2087562"/>
          </a:xfrm>
          <a:prstGeom prst="ellipse">
            <a:avLst/>
          </a:prstGeom>
          <a:solidFill>
            <a:srgbClr val="FFFF00"/>
          </a:solidFill>
          <a:ln w="9525">
            <a:solidFill>
              <a:schemeClr val="tx1"/>
            </a:solidFill>
            <a:round/>
            <a:headEnd/>
            <a:tailEnd/>
          </a:ln>
        </p:spPr>
        <p:txBody>
          <a:bodyPr wrap="none" anchor="ctr"/>
          <a:lstStyle/>
          <a:p>
            <a:endParaRPr lang="en-US"/>
          </a:p>
        </p:txBody>
      </p:sp>
      <p:sp>
        <p:nvSpPr>
          <p:cNvPr id="17412" name="Oval 8"/>
          <p:cNvSpPr>
            <a:spLocks noChangeArrowheads="1"/>
          </p:cNvSpPr>
          <p:nvPr/>
        </p:nvSpPr>
        <p:spPr bwMode="auto">
          <a:xfrm>
            <a:off x="7998587" y="2520518"/>
            <a:ext cx="1366838" cy="1366838"/>
          </a:xfrm>
          <a:prstGeom prst="ellipse">
            <a:avLst/>
          </a:prstGeom>
          <a:solidFill>
            <a:srgbClr val="FF6600"/>
          </a:solidFill>
          <a:ln w="9525">
            <a:solidFill>
              <a:schemeClr val="tx1"/>
            </a:solidFill>
            <a:round/>
            <a:headEnd/>
            <a:tailEnd/>
          </a:ln>
        </p:spPr>
        <p:txBody>
          <a:bodyPr wrap="none" anchor="ctr"/>
          <a:lstStyle/>
          <a:p>
            <a:endParaRPr lang="en-US"/>
          </a:p>
        </p:txBody>
      </p:sp>
      <p:sp>
        <p:nvSpPr>
          <p:cNvPr id="17413" name="Text Box 10"/>
          <p:cNvSpPr txBox="1">
            <a:spLocks noChangeArrowheads="1"/>
          </p:cNvSpPr>
          <p:nvPr/>
        </p:nvSpPr>
        <p:spPr bwMode="auto">
          <a:xfrm>
            <a:off x="2609025" y="5246256"/>
            <a:ext cx="6813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a:t>Larger reserves have relatively more core habitat</a:t>
            </a:r>
          </a:p>
        </p:txBody>
      </p:sp>
      <p:sp>
        <p:nvSpPr>
          <p:cNvPr id="17414" name="Line 11"/>
          <p:cNvSpPr>
            <a:spLocks noChangeShapeType="1"/>
          </p:cNvSpPr>
          <p:nvPr/>
        </p:nvSpPr>
        <p:spPr bwMode="auto">
          <a:xfrm flipH="1">
            <a:off x="4206051" y="2472894"/>
            <a:ext cx="1760537" cy="671513"/>
          </a:xfrm>
          <a:prstGeom prst="line">
            <a:avLst/>
          </a:prstGeom>
          <a:noFill/>
          <a:ln w="317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415" name="Line 12"/>
          <p:cNvSpPr>
            <a:spLocks noChangeShapeType="1"/>
          </p:cNvSpPr>
          <p:nvPr/>
        </p:nvSpPr>
        <p:spPr bwMode="auto">
          <a:xfrm>
            <a:off x="6819076" y="2537981"/>
            <a:ext cx="1760537" cy="671512"/>
          </a:xfrm>
          <a:prstGeom prst="line">
            <a:avLst/>
          </a:prstGeom>
          <a:noFill/>
          <a:ln w="317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416" name="Text Box 13"/>
          <p:cNvSpPr txBox="1">
            <a:spLocks noChangeArrowheads="1"/>
          </p:cNvSpPr>
          <p:nvPr/>
        </p:nvSpPr>
        <p:spPr bwMode="auto">
          <a:xfrm>
            <a:off x="5780850" y="1980768"/>
            <a:ext cx="18462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a:t>Core habitat</a:t>
            </a:r>
          </a:p>
        </p:txBody>
      </p:sp>
      <p:sp>
        <p:nvSpPr>
          <p:cNvPr id="17417" name="Line 15"/>
          <p:cNvSpPr>
            <a:spLocks noChangeShapeType="1"/>
          </p:cNvSpPr>
          <p:nvPr/>
        </p:nvSpPr>
        <p:spPr bwMode="auto">
          <a:xfrm flipH="1" flipV="1">
            <a:off x="4896613" y="3915931"/>
            <a:ext cx="752475" cy="730250"/>
          </a:xfrm>
          <a:prstGeom prst="line">
            <a:avLst/>
          </a:prstGeom>
          <a:noFill/>
          <a:ln w="317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418" name="Line 16"/>
          <p:cNvSpPr>
            <a:spLocks noChangeShapeType="1"/>
          </p:cNvSpPr>
          <p:nvPr/>
        </p:nvSpPr>
        <p:spPr bwMode="auto">
          <a:xfrm flipV="1">
            <a:off x="7230238" y="3717493"/>
            <a:ext cx="809625" cy="844550"/>
          </a:xfrm>
          <a:prstGeom prst="line">
            <a:avLst/>
          </a:prstGeom>
          <a:noFill/>
          <a:ln w="317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420" name="Text Box 18"/>
          <p:cNvSpPr txBox="1">
            <a:spLocks noChangeArrowheads="1"/>
          </p:cNvSpPr>
          <p:nvPr/>
        </p:nvSpPr>
        <p:spPr bwMode="auto">
          <a:xfrm>
            <a:off x="5723700" y="4308043"/>
            <a:ext cx="18970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a:t>Edge habitat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44B8215-3AAD-4040-A2CA-5B0535A6E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611" r="-1523"/>
          <a:stretch/>
        </p:blipFill>
        <p:spPr bwMode="auto">
          <a:xfrm>
            <a:off x="1810172" y="1141181"/>
            <a:ext cx="8857829" cy="54596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5B4F4F-52DE-497B-AC85-B5120C1BC313}"/>
              </a:ext>
            </a:extLst>
          </p:cNvPr>
          <p:cNvSpPr txBox="1"/>
          <p:nvPr/>
        </p:nvSpPr>
        <p:spPr>
          <a:xfrm>
            <a:off x="398055" y="272303"/>
            <a:ext cx="8589236" cy="707886"/>
          </a:xfrm>
          <a:prstGeom prst="rect">
            <a:avLst/>
          </a:prstGeom>
          <a:noFill/>
        </p:spPr>
        <p:txBody>
          <a:bodyPr wrap="square">
            <a:spAutoFit/>
          </a:bodyPr>
          <a:lstStyle/>
          <a:p>
            <a:r>
              <a:rPr lang="en-GB" sz="4000" dirty="0">
                <a:solidFill>
                  <a:srgbClr val="222222"/>
                </a:solidFill>
                <a:latin typeface="Arial" panose="020B0604020202020204" pitchFamily="34" charset="0"/>
              </a:rPr>
              <a:t>Biodiversity disturbance edge effects </a:t>
            </a:r>
            <a:endParaRPr lang="en-GB" sz="4000" dirty="0"/>
          </a:p>
        </p:txBody>
      </p:sp>
    </p:spTree>
    <p:extLst>
      <p:ext uri="{BB962C8B-B14F-4D97-AF65-F5344CB8AC3E}">
        <p14:creationId xmlns:p14="http://schemas.microsoft.com/office/powerpoint/2010/main" val="372113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2B7A665-B9EE-4CB8-993B-7B1901A2F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 t="26250" r="4015" b="51944"/>
          <a:stretch/>
        </p:blipFill>
        <p:spPr bwMode="auto">
          <a:xfrm>
            <a:off x="534815" y="1698811"/>
            <a:ext cx="10346621" cy="46813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B12A28-AFAF-44C1-B76C-A974E7776F12}"/>
              </a:ext>
            </a:extLst>
          </p:cNvPr>
          <p:cNvSpPr txBox="1"/>
          <p:nvPr/>
        </p:nvSpPr>
        <p:spPr>
          <a:xfrm>
            <a:off x="713888" y="397177"/>
            <a:ext cx="8589236" cy="707886"/>
          </a:xfrm>
          <a:prstGeom prst="rect">
            <a:avLst/>
          </a:prstGeom>
          <a:noFill/>
        </p:spPr>
        <p:txBody>
          <a:bodyPr wrap="square">
            <a:spAutoFit/>
          </a:bodyPr>
          <a:lstStyle/>
          <a:p>
            <a:r>
              <a:rPr lang="en-GB" sz="4000" dirty="0">
                <a:solidFill>
                  <a:srgbClr val="222222"/>
                </a:solidFill>
                <a:latin typeface="Arial" panose="020B0604020202020204" pitchFamily="34" charset="0"/>
              </a:rPr>
              <a:t>Tree mortality edge effects </a:t>
            </a:r>
            <a:endParaRPr lang="en-GB" sz="4000" dirty="0"/>
          </a:p>
        </p:txBody>
      </p:sp>
    </p:spTree>
    <p:extLst>
      <p:ext uri="{BB962C8B-B14F-4D97-AF65-F5344CB8AC3E}">
        <p14:creationId xmlns:p14="http://schemas.microsoft.com/office/powerpoint/2010/main" val="1639804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472839-88B3-4F51-93A0-1394CE9B0E8A}"/>
              </a:ext>
            </a:extLst>
          </p:cNvPr>
          <p:cNvPicPr>
            <a:picLocks noChangeAspect="1"/>
          </p:cNvPicPr>
          <p:nvPr/>
        </p:nvPicPr>
        <p:blipFill rotWithShape="1">
          <a:blip r:embed="rId3"/>
          <a:srcRect t="6796" b="8934"/>
          <a:stretch/>
        </p:blipFill>
        <p:spPr>
          <a:xfrm>
            <a:off x="-3047" y="10"/>
            <a:ext cx="12191999" cy="6857990"/>
          </a:xfrm>
          <a:prstGeom prst="rect">
            <a:avLst/>
          </a:prstGeom>
        </p:spPr>
      </p:pic>
      <p:sp>
        <p:nvSpPr>
          <p:cNvPr id="72" name="Rectangle 7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Rectangle 2"/>
          <p:cNvSpPr>
            <a:spLocks noGrp="1" noChangeArrowheads="1"/>
          </p:cNvSpPr>
          <p:nvPr>
            <p:ph type="ctrTitle"/>
          </p:nvPr>
        </p:nvSpPr>
        <p:spPr>
          <a:xfrm>
            <a:off x="1066800" y="292893"/>
            <a:ext cx="10058400" cy="3574778"/>
          </a:xfrm>
          <a:effectLst>
            <a:outerShdw blurRad="50800" dist="38100" dir="2700000" algn="tl" rotWithShape="0">
              <a:prstClr val="black">
                <a:alpha val="40000"/>
              </a:prstClr>
            </a:outerShdw>
          </a:effectLst>
        </p:spPr>
        <p:txBody>
          <a:bodyPr>
            <a:normAutofit/>
          </a:bodyPr>
          <a:lstStyle/>
          <a:p>
            <a:pPr eaLnBrk="1" hangingPunct="1"/>
            <a:r>
              <a:rPr lang="en-US" sz="5200" dirty="0">
                <a:solidFill>
                  <a:schemeClr val="bg1"/>
                </a:solidFill>
                <a:latin typeface="Arial" charset="0"/>
                <a:ea typeface="ＭＳ Ｐゴシック" charset="0"/>
                <a:cs typeface="ＭＳ Ｐゴシック" charset="0"/>
              </a:rPr>
              <a:t>Conservation inside protected areas</a:t>
            </a:r>
          </a:p>
        </p:txBody>
      </p:sp>
    </p:spTree>
    <p:extLst>
      <p:ext uri="{BB962C8B-B14F-4D97-AF65-F5344CB8AC3E}">
        <p14:creationId xmlns:p14="http://schemas.microsoft.com/office/powerpoint/2010/main" val="20521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5361"/>
                                        </p:tgtEl>
                                        <p:attrNameLst>
                                          <p:attrName>style.visibility</p:attrName>
                                        </p:attrNameLst>
                                      </p:cBhvr>
                                      <p:to>
                                        <p:strVal val="visible"/>
                                      </p:to>
                                    </p:set>
                                    <p:animEffect transition="in" filter="fade">
                                      <p:cBhvr>
                                        <p:cTn id="7" dur="4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2572870" y="2286000"/>
            <a:ext cx="7772400" cy="1143000"/>
          </a:xfrm>
        </p:spPr>
        <p:txBody>
          <a:bodyPr/>
          <a:lstStyle/>
          <a:p>
            <a:r>
              <a:rPr lang="en-GB" dirty="0"/>
              <a:t>3. Random events and SLOSS</a:t>
            </a:r>
          </a:p>
        </p:txBody>
      </p:sp>
    </p:spTree>
    <p:extLst>
      <p:ext uri="{BB962C8B-B14F-4D97-AF65-F5344CB8AC3E}">
        <p14:creationId xmlns:p14="http://schemas.microsoft.com/office/powerpoint/2010/main" val="835750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F11-41B0-4E36-BC1E-9D45A406AC31}"/>
              </a:ext>
            </a:extLst>
          </p:cNvPr>
          <p:cNvSpPr>
            <a:spLocks noGrp="1"/>
          </p:cNvSpPr>
          <p:nvPr>
            <p:ph type="title"/>
          </p:nvPr>
        </p:nvSpPr>
        <p:spPr/>
        <p:txBody>
          <a:bodyPr/>
          <a:lstStyle/>
          <a:p>
            <a:r>
              <a:rPr lang="en-GB" sz="6000" dirty="0"/>
              <a:t>Random events</a:t>
            </a:r>
          </a:p>
        </p:txBody>
      </p:sp>
      <p:sp>
        <p:nvSpPr>
          <p:cNvPr id="3" name="Content Placeholder 2">
            <a:extLst>
              <a:ext uri="{FF2B5EF4-FFF2-40B4-BE49-F238E27FC236}">
                <a16:creationId xmlns:a16="http://schemas.microsoft.com/office/drawing/2014/main" id="{05475B77-A9DE-4CBE-BD66-F65F0C01AF4C}"/>
              </a:ext>
            </a:extLst>
          </p:cNvPr>
          <p:cNvSpPr>
            <a:spLocks noGrp="1"/>
          </p:cNvSpPr>
          <p:nvPr>
            <p:ph idx="1"/>
          </p:nvPr>
        </p:nvSpPr>
        <p:spPr>
          <a:xfrm>
            <a:off x="838199" y="2057401"/>
            <a:ext cx="10406743" cy="4467224"/>
          </a:xfrm>
        </p:spPr>
        <p:txBody>
          <a:bodyPr>
            <a:normAutofit fontScale="85000" lnSpcReduction="20000"/>
          </a:bodyPr>
          <a:lstStyle/>
          <a:p>
            <a:r>
              <a:rPr lang="en-GB" sz="3400" dirty="0"/>
              <a:t>Environmental catastrophes happen, caused by humans and the environment </a:t>
            </a:r>
          </a:p>
          <a:p>
            <a:endParaRPr lang="en-GB" sz="3400" dirty="0"/>
          </a:p>
          <a:p>
            <a:r>
              <a:rPr lang="en-GB" sz="3400" dirty="0"/>
              <a:t>Having all your eggs in one basket can be dangerous if there is risk of extreme weather or other events</a:t>
            </a:r>
          </a:p>
          <a:p>
            <a:endParaRPr lang="en-GB" sz="3400" dirty="0"/>
          </a:p>
          <a:p>
            <a:r>
              <a:rPr lang="en-GB" sz="3400" dirty="0"/>
              <a:t>Reintroduction of Governor Laffan’s ferns to Bermuda is difficult as hurricanes keep killing the replanted individuals</a:t>
            </a:r>
          </a:p>
          <a:p>
            <a:endParaRPr lang="en-GB" sz="3400" dirty="0"/>
          </a:p>
          <a:p>
            <a:r>
              <a:rPr lang="en-GB" sz="3400" dirty="0"/>
              <a:t>Better to do it in several caves rather than one to avoid all the individuals being killed</a:t>
            </a:r>
          </a:p>
          <a:p>
            <a:endParaRPr lang="en-GB" dirty="0"/>
          </a:p>
          <a:p>
            <a:endParaRPr lang="en-GB" dirty="0"/>
          </a:p>
        </p:txBody>
      </p:sp>
    </p:spTree>
    <p:extLst>
      <p:ext uri="{BB962C8B-B14F-4D97-AF65-F5344CB8AC3E}">
        <p14:creationId xmlns:p14="http://schemas.microsoft.com/office/powerpoint/2010/main" val="446058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F11-41B0-4E36-BC1E-9D45A406AC31}"/>
              </a:ext>
            </a:extLst>
          </p:cNvPr>
          <p:cNvSpPr>
            <a:spLocks noGrp="1"/>
          </p:cNvSpPr>
          <p:nvPr>
            <p:ph type="title"/>
          </p:nvPr>
        </p:nvSpPr>
        <p:spPr/>
        <p:txBody>
          <a:bodyPr/>
          <a:lstStyle/>
          <a:p>
            <a:r>
              <a:rPr lang="en-GB" sz="6000" dirty="0"/>
              <a:t>SLOSS</a:t>
            </a:r>
          </a:p>
        </p:txBody>
      </p:sp>
      <p:sp>
        <p:nvSpPr>
          <p:cNvPr id="3" name="Content Placeholder 2">
            <a:extLst>
              <a:ext uri="{FF2B5EF4-FFF2-40B4-BE49-F238E27FC236}">
                <a16:creationId xmlns:a16="http://schemas.microsoft.com/office/drawing/2014/main" id="{05475B77-A9DE-4CBE-BD66-F65F0C01AF4C}"/>
              </a:ext>
            </a:extLst>
          </p:cNvPr>
          <p:cNvSpPr>
            <a:spLocks noGrp="1"/>
          </p:cNvSpPr>
          <p:nvPr>
            <p:ph idx="1"/>
          </p:nvPr>
        </p:nvSpPr>
        <p:spPr>
          <a:xfrm>
            <a:off x="718457" y="1690688"/>
            <a:ext cx="11038114" cy="5043487"/>
          </a:xfrm>
        </p:spPr>
        <p:txBody>
          <a:bodyPr>
            <a:noAutofit/>
          </a:bodyPr>
          <a:lstStyle/>
          <a:p>
            <a:r>
              <a:rPr lang="en-GB" dirty="0"/>
              <a:t>Single large or several small</a:t>
            </a:r>
          </a:p>
          <a:p>
            <a:endParaRPr lang="en-GB" dirty="0"/>
          </a:p>
          <a:p>
            <a:r>
              <a:rPr lang="en-GB" dirty="0"/>
              <a:t>If they total the same area which is better?</a:t>
            </a:r>
          </a:p>
          <a:p>
            <a:endParaRPr lang="en-GB" dirty="0"/>
          </a:p>
          <a:p>
            <a:r>
              <a:rPr lang="en-GB" dirty="0"/>
              <a:t>Edge effects, which reduce the effective size of the PA – single better</a:t>
            </a:r>
          </a:p>
          <a:p>
            <a:endParaRPr lang="en-GB" dirty="0"/>
          </a:p>
          <a:p>
            <a:r>
              <a:rPr lang="en-GB" dirty="0"/>
              <a:t>Catastrophic events – several better </a:t>
            </a:r>
          </a:p>
          <a:p>
            <a:endParaRPr lang="en-GB" dirty="0"/>
          </a:p>
          <a:p>
            <a:r>
              <a:rPr lang="en-GB" dirty="0"/>
              <a:t>Ease of movement between reserves, the harder it is the better a single reserve is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624964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opical Rainforest Ecology | SpringerLink">
            <a:extLst>
              <a:ext uri="{FF2B5EF4-FFF2-40B4-BE49-F238E27FC236}">
                <a16:creationId xmlns:a16="http://schemas.microsoft.com/office/drawing/2014/main" id="{FC1A54C3-E752-4666-A7A5-C26F3A0E4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819" y="333862"/>
            <a:ext cx="6710362" cy="619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13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2566147" y="2596963"/>
            <a:ext cx="7772400" cy="1143000"/>
          </a:xfrm>
        </p:spPr>
        <p:txBody>
          <a:bodyPr/>
          <a:lstStyle/>
          <a:p>
            <a:r>
              <a:rPr lang="en-GB" dirty="0"/>
              <a:t>4. Migration and corridors</a:t>
            </a:r>
          </a:p>
        </p:txBody>
      </p:sp>
    </p:spTree>
    <p:extLst>
      <p:ext uri="{BB962C8B-B14F-4D97-AF65-F5344CB8AC3E}">
        <p14:creationId xmlns:p14="http://schemas.microsoft.com/office/powerpoint/2010/main" val="355706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950A-7C4E-4DDF-ADB0-3E0447E879F4}"/>
              </a:ext>
            </a:extLst>
          </p:cNvPr>
          <p:cNvSpPr>
            <a:spLocks noGrp="1"/>
          </p:cNvSpPr>
          <p:nvPr>
            <p:ph type="title"/>
          </p:nvPr>
        </p:nvSpPr>
        <p:spPr/>
        <p:txBody>
          <a:bodyPr>
            <a:normAutofit/>
          </a:bodyPr>
          <a:lstStyle/>
          <a:p>
            <a:r>
              <a:rPr lang="en-GB" dirty="0"/>
              <a:t>What is between reserves?</a:t>
            </a:r>
          </a:p>
        </p:txBody>
      </p:sp>
      <p:sp>
        <p:nvSpPr>
          <p:cNvPr id="3" name="Content Placeholder 2">
            <a:extLst>
              <a:ext uri="{FF2B5EF4-FFF2-40B4-BE49-F238E27FC236}">
                <a16:creationId xmlns:a16="http://schemas.microsoft.com/office/drawing/2014/main" id="{6CA1F793-02FC-4B4B-8D90-1BA381921B69}"/>
              </a:ext>
            </a:extLst>
          </p:cNvPr>
          <p:cNvSpPr>
            <a:spLocks noGrp="1"/>
          </p:cNvSpPr>
          <p:nvPr>
            <p:ph idx="1"/>
          </p:nvPr>
        </p:nvSpPr>
        <p:spPr/>
        <p:txBody>
          <a:bodyPr/>
          <a:lstStyle/>
          <a:p>
            <a:r>
              <a:rPr lang="en-GB" sz="2400" dirty="0"/>
              <a:t>Referred to as ‘matrix’</a:t>
            </a:r>
          </a:p>
          <a:p>
            <a:endParaRPr lang="en-GB" sz="2400" dirty="0"/>
          </a:p>
          <a:p>
            <a:r>
              <a:rPr lang="en-GB" sz="2400" dirty="0"/>
              <a:t>Can the species move through it?</a:t>
            </a:r>
          </a:p>
          <a:p>
            <a:endParaRPr lang="en-GB" sz="2400" dirty="0"/>
          </a:p>
          <a:p>
            <a:r>
              <a:rPr lang="en-GB" sz="2400" dirty="0"/>
              <a:t>Dispersal - can the species fly or move through farmland easily?</a:t>
            </a:r>
          </a:p>
          <a:p>
            <a:endParaRPr lang="en-GB" sz="2400" dirty="0"/>
          </a:p>
          <a:p>
            <a:r>
              <a:rPr lang="en-GB" sz="2400" dirty="0"/>
              <a:t>Matrix. How dangerous is it for animals to move through?</a:t>
            </a:r>
          </a:p>
        </p:txBody>
      </p:sp>
    </p:spTree>
    <p:extLst>
      <p:ext uri="{BB962C8B-B14F-4D97-AF65-F5344CB8AC3E}">
        <p14:creationId xmlns:p14="http://schemas.microsoft.com/office/powerpoint/2010/main" val="2624054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950A-7C4E-4DDF-ADB0-3E0447E879F4}"/>
              </a:ext>
            </a:extLst>
          </p:cNvPr>
          <p:cNvSpPr>
            <a:spLocks noGrp="1"/>
          </p:cNvSpPr>
          <p:nvPr>
            <p:ph type="title"/>
          </p:nvPr>
        </p:nvSpPr>
        <p:spPr/>
        <p:txBody>
          <a:bodyPr>
            <a:normAutofit/>
          </a:bodyPr>
          <a:lstStyle/>
          <a:p>
            <a:r>
              <a:rPr lang="en-GB" dirty="0"/>
              <a:t>Meta-populations</a:t>
            </a:r>
          </a:p>
        </p:txBody>
      </p:sp>
      <p:sp>
        <p:nvSpPr>
          <p:cNvPr id="3" name="Content Placeholder 2">
            <a:extLst>
              <a:ext uri="{FF2B5EF4-FFF2-40B4-BE49-F238E27FC236}">
                <a16:creationId xmlns:a16="http://schemas.microsoft.com/office/drawing/2014/main" id="{6CA1F793-02FC-4B4B-8D90-1BA381921B69}"/>
              </a:ext>
            </a:extLst>
          </p:cNvPr>
          <p:cNvSpPr>
            <a:spLocks noGrp="1"/>
          </p:cNvSpPr>
          <p:nvPr>
            <p:ph idx="1"/>
          </p:nvPr>
        </p:nvSpPr>
        <p:spPr/>
        <p:txBody>
          <a:bodyPr/>
          <a:lstStyle/>
          <a:p>
            <a:r>
              <a:rPr lang="en-GB" sz="2400" dirty="0"/>
              <a:t>If individuals can move between reserves, then the populations can collectively be managed as a ‘meta-population’</a:t>
            </a:r>
          </a:p>
        </p:txBody>
      </p:sp>
      <p:pic>
        <p:nvPicPr>
          <p:cNvPr id="4" name="Picture 3">
            <a:extLst>
              <a:ext uri="{FF2B5EF4-FFF2-40B4-BE49-F238E27FC236}">
                <a16:creationId xmlns:a16="http://schemas.microsoft.com/office/drawing/2014/main" id="{99B4D733-CE56-467E-8100-7E146B9CFA5C}"/>
              </a:ext>
            </a:extLst>
          </p:cNvPr>
          <p:cNvPicPr>
            <a:picLocks noChangeAspect="1"/>
          </p:cNvPicPr>
          <p:nvPr/>
        </p:nvPicPr>
        <p:blipFill rotWithShape="1">
          <a:blip r:embed="rId3"/>
          <a:srcRect b="26221"/>
          <a:stretch/>
        </p:blipFill>
        <p:spPr>
          <a:xfrm>
            <a:off x="2967219" y="3429001"/>
            <a:ext cx="6257562" cy="3134733"/>
          </a:xfrm>
          <a:prstGeom prst="rect">
            <a:avLst/>
          </a:prstGeom>
        </p:spPr>
      </p:pic>
    </p:spTree>
    <p:extLst>
      <p:ext uri="{BB962C8B-B14F-4D97-AF65-F5344CB8AC3E}">
        <p14:creationId xmlns:p14="http://schemas.microsoft.com/office/powerpoint/2010/main" val="1966612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FD69-8CCD-43BF-A3A1-7196AD979D9A}"/>
              </a:ext>
            </a:extLst>
          </p:cNvPr>
          <p:cNvSpPr>
            <a:spLocks noGrp="1"/>
          </p:cNvSpPr>
          <p:nvPr>
            <p:ph type="title"/>
          </p:nvPr>
        </p:nvSpPr>
        <p:spPr/>
        <p:txBody>
          <a:bodyPr/>
          <a:lstStyle/>
          <a:p>
            <a:r>
              <a:rPr lang="en-GB" dirty="0"/>
              <a:t>Corridors</a:t>
            </a:r>
          </a:p>
        </p:txBody>
      </p:sp>
      <p:sp>
        <p:nvSpPr>
          <p:cNvPr id="3" name="Content Placeholder 2">
            <a:extLst>
              <a:ext uri="{FF2B5EF4-FFF2-40B4-BE49-F238E27FC236}">
                <a16:creationId xmlns:a16="http://schemas.microsoft.com/office/drawing/2014/main" id="{7CD96DCE-148F-46EC-8677-05A7A96BDFD8}"/>
              </a:ext>
            </a:extLst>
          </p:cNvPr>
          <p:cNvSpPr>
            <a:spLocks noGrp="1"/>
          </p:cNvSpPr>
          <p:nvPr>
            <p:ph idx="1"/>
          </p:nvPr>
        </p:nvSpPr>
        <p:spPr>
          <a:xfrm>
            <a:off x="2152651" y="1825625"/>
            <a:ext cx="2511365" cy="4351338"/>
          </a:xfrm>
        </p:spPr>
        <p:txBody>
          <a:bodyPr>
            <a:normAutofit fontScale="92500" lnSpcReduction="20000"/>
          </a:bodyPr>
          <a:lstStyle/>
          <a:p>
            <a:r>
              <a:rPr lang="en-GB" dirty="0"/>
              <a:t>Providing corridors is difficult, just planting trees or putting up fences doesn’t guarantee individuals will use it</a:t>
            </a:r>
          </a:p>
          <a:p>
            <a:endParaRPr lang="en-GB" dirty="0"/>
          </a:p>
          <a:p>
            <a:r>
              <a:rPr lang="en-GB" dirty="0"/>
              <a:t>Animals rarely respect the lines we draw on maps</a:t>
            </a:r>
          </a:p>
        </p:txBody>
      </p:sp>
      <p:pic>
        <p:nvPicPr>
          <p:cNvPr id="1026" name="Picture 2">
            <a:extLst>
              <a:ext uri="{FF2B5EF4-FFF2-40B4-BE49-F238E27FC236}">
                <a16:creationId xmlns:a16="http://schemas.microsoft.com/office/drawing/2014/main" id="{C22E4943-199B-42C7-9F34-8ACEFDF6C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85" y="1027907"/>
            <a:ext cx="5452994" cy="514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826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FD69-8CCD-43BF-A3A1-7196AD979D9A}"/>
              </a:ext>
            </a:extLst>
          </p:cNvPr>
          <p:cNvSpPr>
            <a:spLocks noGrp="1"/>
          </p:cNvSpPr>
          <p:nvPr>
            <p:ph type="title"/>
          </p:nvPr>
        </p:nvSpPr>
        <p:spPr/>
        <p:txBody>
          <a:bodyPr/>
          <a:lstStyle/>
          <a:p>
            <a:r>
              <a:rPr lang="en-GB" dirty="0"/>
              <a:t>Corridors</a:t>
            </a:r>
          </a:p>
        </p:txBody>
      </p:sp>
      <p:sp>
        <p:nvSpPr>
          <p:cNvPr id="3" name="Content Placeholder 2">
            <a:extLst>
              <a:ext uri="{FF2B5EF4-FFF2-40B4-BE49-F238E27FC236}">
                <a16:creationId xmlns:a16="http://schemas.microsoft.com/office/drawing/2014/main" id="{7CD96DCE-148F-46EC-8677-05A7A96BDFD8}"/>
              </a:ext>
            </a:extLst>
          </p:cNvPr>
          <p:cNvSpPr>
            <a:spLocks noGrp="1"/>
          </p:cNvSpPr>
          <p:nvPr>
            <p:ph idx="1"/>
          </p:nvPr>
        </p:nvSpPr>
        <p:spPr/>
        <p:txBody>
          <a:bodyPr/>
          <a:lstStyle/>
          <a:p>
            <a:r>
              <a:rPr lang="en-GB" dirty="0"/>
              <a:t>Behaviours can be difficult to change</a:t>
            </a:r>
          </a:p>
          <a:p>
            <a:endParaRPr lang="en-GB" dirty="0"/>
          </a:p>
          <a:p>
            <a:r>
              <a:rPr lang="en-GB" dirty="0"/>
              <a:t>Even when fences are removed, animals can continue to use ‘ghost gaps’ where breaks in the fence used to be</a:t>
            </a:r>
          </a:p>
        </p:txBody>
      </p:sp>
    </p:spTree>
    <p:extLst>
      <p:ext uri="{BB962C8B-B14F-4D97-AF65-F5344CB8AC3E}">
        <p14:creationId xmlns:p14="http://schemas.microsoft.com/office/powerpoint/2010/main" val="2687488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estern fence-gap crossing structure.">
            <a:extLst>
              <a:ext uri="{FF2B5EF4-FFF2-40B4-BE49-F238E27FC236}">
                <a16:creationId xmlns:a16="http://schemas.microsoft.com/office/drawing/2014/main" id="{77582A12-0CC0-4AD2-A15C-EF45B64FE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85863"/>
            <a:ext cx="8321106" cy="472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8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3128" b="14856"/>
          <a:stretch/>
        </p:blipFill>
        <p:spPr>
          <a:xfrm>
            <a:off x="5722772" y="566058"/>
            <a:ext cx="5910318" cy="5653941"/>
          </a:xfrm>
          <a:prstGeom prst="rect">
            <a:avLst/>
          </a:prstGeom>
        </p:spPr>
      </p:pic>
      <p:sp>
        <p:nvSpPr>
          <p:cNvPr id="7" name="TextBox 6"/>
          <p:cNvSpPr txBox="1"/>
          <p:nvPr/>
        </p:nvSpPr>
        <p:spPr>
          <a:xfrm>
            <a:off x="600903" y="5966083"/>
            <a:ext cx="4515383" cy="253916"/>
          </a:xfrm>
          <a:prstGeom prst="rect">
            <a:avLst/>
          </a:prstGeom>
          <a:noFill/>
        </p:spPr>
        <p:txBody>
          <a:bodyPr wrap="square" rtlCol="0">
            <a:spAutoFit/>
          </a:bodyPr>
          <a:lstStyle/>
          <a:p>
            <a:r>
              <a:rPr lang="en-GB" sz="1050" dirty="0"/>
              <a:t>Watson et al. (2014) The performance and potential of protected areas. </a:t>
            </a:r>
            <a:r>
              <a:rPr lang="en-GB" sz="1050" i="1" dirty="0"/>
              <a:t>Nature</a:t>
            </a:r>
            <a:r>
              <a:rPr lang="en-GB" sz="1050" dirty="0"/>
              <a:t> </a:t>
            </a:r>
          </a:p>
        </p:txBody>
      </p:sp>
      <p:sp>
        <p:nvSpPr>
          <p:cNvPr id="5" name="TextBox 4"/>
          <p:cNvSpPr txBox="1"/>
          <p:nvPr/>
        </p:nvSpPr>
        <p:spPr>
          <a:xfrm>
            <a:off x="558910" y="1725185"/>
            <a:ext cx="4557376" cy="2246769"/>
          </a:xfrm>
          <a:prstGeom prst="rect">
            <a:avLst/>
          </a:prstGeom>
          <a:noFill/>
        </p:spPr>
        <p:txBody>
          <a:bodyPr wrap="square" rtlCol="0">
            <a:spAutoFit/>
          </a:bodyPr>
          <a:lstStyle/>
          <a:p>
            <a:pPr marL="342900" indent="-342900">
              <a:buFont typeface="Arial" panose="020B0604020202020204" pitchFamily="34" charset="0"/>
              <a:buChar char="•"/>
            </a:pPr>
            <a:r>
              <a:rPr lang="en-GB" sz="2800" dirty="0"/>
              <a:t>The global protected area estate has grown massively but species are still going extinct</a:t>
            </a:r>
          </a:p>
          <a:p>
            <a:pPr marL="342900" indent="-342900">
              <a:buFont typeface="Arial" panose="020B0604020202020204" pitchFamily="34" charset="0"/>
              <a:buChar char="•"/>
            </a:pPr>
            <a:endParaRPr lang="en-GB" sz="2800" dirty="0"/>
          </a:p>
        </p:txBody>
      </p:sp>
      <p:sp>
        <p:nvSpPr>
          <p:cNvPr id="10" name="TextBox 9"/>
          <p:cNvSpPr txBox="1"/>
          <p:nvPr/>
        </p:nvSpPr>
        <p:spPr>
          <a:xfrm>
            <a:off x="-310647" y="266581"/>
            <a:ext cx="7005361" cy="923330"/>
          </a:xfrm>
          <a:prstGeom prst="rect">
            <a:avLst/>
          </a:prstGeom>
          <a:noFill/>
        </p:spPr>
        <p:txBody>
          <a:bodyPr wrap="square" rtlCol="0">
            <a:spAutoFit/>
          </a:bodyPr>
          <a:lstStyle/>
          <a:p>
            <a:pPr algn="ctr"/>
            <a:r>
              <a:rPr lang="en-GB" sz="5400" dirty="0"/>
              <a:t>Protected Areas</a:t>
            </a:r>
          </a:p>
        </p:txBody>
      </p:sp>
    </p:spTree>
    <p:extLst>
      <p:ext uri="{BB962C8B-B14F-4D97-AF65-F5344CB8AC3E}">
        <p14:creationId xmlns:p14="http://schemas.microsoft.com/office/powerpoint/2010/main" val="1177993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ildlife paths near the ghost-gap. (Photo credit, Z. Davidson).">
            <a:extLst>
              <a:ext uri="{FF2B5EF4-FFF2-40B4-BE49-F238E27FC236}">
                <a16:creationId xmlns:a16="http://schemas.microsoft.com/office/drawing/2014/main" id="{7DD97A5F-96E7-4564-8E50-096E6E7EB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409575"/>
            <a:ext cx="7826515"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02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p:txBody>
          <a:bodyPr/>
          <a:lstStyle/>
          <a:p>
            <a:r>
              <a:rPr lang="en-GB" dirty="0"/>
              <a:t>Do protected areas work?</a:t>
            </a:r>
          </a:p>
        </p:txBody>
      </p:sp>
      <p:sp>
        <p:nvSpPr>
          <p:cNvPr id="3" name="Content Placeholder 2">
            <a:extLst>
              <a:ext uri="{FF2B5EF4-FFF2-40B4-BE49-F238E27FC236}">
                <a16:creationId xmlns:a16="http://schemas.microsoft.com/office/drawing/2014/main" id="{89856E1B-A206-48FF-9D74-06D2AB7D7E2E}"/>
              </a:ext>
            </a:extLst>
          </p:cNvPr>
          <p:cNvSpPr>
            <a:spLocks noGrp="1"/>
          </p:cNvSpPr>
          <p:nvPr>
            <p:ph idx="1"/>
          </p:nvPr>
        </p:nvSpPr>
        <p:spPr/>
        <p:txBody>
          <a:bodyPr/>
          <a:lstStyle/>
          <a:p>
            <a:r>
              <a:rPr lang="en-GB" sz="2000" dirty="0">
                <a:solidFill>
                  <a:srgbClr val="333333"/>
                </a:solidFill>
                <a:latin typeface="Roboto"/>
              </a:rPr>
              <a:t>‘</a:t>
            </a:r>
            <a:r>
              <a:rPr lang="en-GB" dirty="0">
                <a:solidFill>
                  <a:srgbClr val="333333"/>
                </a:solidFill>
                <a:latin typeface="Roboto"/>
              </a:rPr>
              <a:t>We found that the majority of parks are successful at stopping land clearing, and to a lesser degree effective at mitigating logging, hunting, fire, and grazing. Park effectiveness correlates with basic management activities such as enforcement, boundary demarcation, and direct compensation to local communities, suggesting that even modest increases in funding would directly increase the ability of parks to protect tropical biodiversity.’</a:t>
            </a:r>
          </a:p>
          <a:p>
            <a:endParaRPr lang="en-GB" sz="2000" dirty="0">
              <a:solidFill>
                <a:srgbClr val="333333"/>
              </a:solidFill>
              <a:latin typeface="Roboto"/>
            </a:endParaRPr>
          </a:p>
          <a:p>
            <a:r>
              <a:rPr lang="en-GB" sz="1600" dirty="0">
                <a:latin typeface="Calibri" panose="020F0502020204030204" pitchFamily="34" charset="0"/>
                <a:ea typeface="Calibri" panose="020F0502020204030204" pitchFamily="34" charset="0"/>
                <a:cs typeface="Times New Roman" panose="02020603050405020304" pitchFamily="18" charset="0"/>
              </a:rPr>
              <a:t>Bruner, A.G., </a:t>
            </a:r>
            <a:r>
              <a:rPr lang="en-GB" sz="1600" dirty="0" err="1">
                <a:latin typeface="Calibri" panose="020F0502020204030204" pitchFamily="34" charset="0"/>
                <a:ea typeface="Calibri" panose="020F0502020204030204" pitchFamily="34" charset="0"/>
                <a:cs typeface="Times New Roman" panose="02020603050405020304" pitchFamily="18" charset="0"/>
              </a:rPr>
              <a:t>Gullison</a:t>
            </a:r>
            <a:r>
              <a:rPr lang="en-GB" sz="1600" dirty="0">
                <a:latin typeface="Calibri" panose="020F0502020204030204" pitchFamily="34" charset="0"/>
                <a:ea typeface="Calibri" panose="020F0502020204030204" pitchFamily="34" charset="0"/>
                <a:cs typeface="Times New Roman" panose="02020603050405020304" pitchFamily="18" charset="0"/>
              </a:rPr>
              <a:t>, R.E., Rice, R.E., da Fonseca, G.A., 2001. Effectiveness of parks in protecting tropical biodiversity. Science 291, 125–8. </a:t>
            </a:r>
            <a:endParaRPr lang="en-GB" sz="1600" dirty="0"/>
          </a:p>
        </p:txBody>
      </p:sp>
    </p:spTree>
    <p:extLst>
      <p:ext uri="{BB962C8B-B14F-4D97-AF65-F5344CB8AC3E}">
        <p14:creationId xmlns:p14="http://schemas.microsoft.com/office/powerpoint/2010/main" val="2715880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7B28-10E0-4FD6-9E53-2C54A50F3A75}"/>
              </a:ext>
            </a:extLst>
          </p:cNvPr>
          <p:cNvSpPr>
            <a:spLocks noGrp="1"/>
          </p:cNvSpPr>
          <p:nvPr>
            <p:ph type="title"/>
          </p:nvPr>
        </p:nvSpPr>
        <p:spPr/>
        <p:txBody>
          <a:bodyPr/>
          <a:lstStyle/>
          <a:p>
            <a:r>
              <a:rPr lang="en-GB" dirty="0"/>
              <a:t>Do protected areas work?</a:t>
            </a:r>
          </a:p>
        </p:txBody>
      </p:sp>
      <p:sp>
        <p:nvSpPr>
          <p:cNvPr id="3" name="Content Placeholder 2">
            <a:extLst>
              <a:ext uri="{FF2B5EF4-FFF2-40B4-BE49-F238E27FC236}">
                <a16:creationId xmlns:a16="http://schemas.microsoft.com/office/drawing/2014/main" id="{89856E1B-A206-48FF-9D74-06D2AB7D7E2E}"/>
              </a:ext>
            </a:extLst>
          </p:cNvPr>
          <p:cNvSpPr>
            <a:spLocks noGrp="1"/>
          </p:cNvSpPr>
          <p:nvPr>
            <p:ph idx="1"/>
          </p:nvPr>
        </p:nvSpPr>
        <p:spPr/>
        <p:txBody>
          <a:bodyPr/>
          <a:lstStyle/>
          <a:p>
            <a:r>
              <a:rPr lang="en-GB" sz="3200" dirty="0">
                <a:solidFill>
                  <a:srgbClr val="333333"/>
                </a:solidFill>
                <a:latin typeface="Roboto"/>
              </a:rPr>
              <a:t>There is evidence that they do but they are not always effective</a:t>
            </a:r>
          </a:p>
          <a:p>
            <a:endParaRPr lang="en-GB" sz="3200" dirty="0">
              <a:solidFill>
                <a:srgbClr val="333333"/>
              </a:solidFill>
              <a:latin typeface="Roboto"/>
            </a:endParaRPr>
          </a:p>
          <a:p>
            <a:r>
              <a:rPr lang="en-GB" sz="3200" dirty="0">
                <a:solidFill>
                  <a:srgbClr val="333333"/>
                </a:solidFill>
                <a:latin typeface="Roboto"/>
              </a:rPr>
              <a:t>‘69 species of large mammals in 78 African PAs. Population abundance time series were aggregated to form a multi-species index of overall change in population abundance. The index reveals on average a 59% decline in population abundance between 1970 and 2005’</a:t>
            </a:r>
          </a:p>
          <a:p>
            <a:endParaRPr lang="en-GB" sz="2400" dirty="0"/>
          </a:p>
        </p:txBody>
      </p:sp>
    </p:spTree>
    <p:extLst>
      <p:ext uri="{BB962C8B-B14F-4D97-AF65-F5344CB8AC3E}">
        <p14:creationId xmlns:p14="http://schemas.microsoft.com/office/powerpoint/2010/main" val="292715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5801A0-707B-4CAD-8B87-0CF25BD0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0"/>
            <a:ext cx="11866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620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A145-4502-4987-8C80-7FB7EEF5232B}"/>
              </a:ext>
            </a:extLst>
          </p:cNvPr>
          <p:cNvSpPr>
            <a:spLocks noGrp="1"/>
          </p:cNvSpPr>
          <p:nvPr>
            <p:ph type="title"/>
          </p:nvPr>
        </p:nvSpPr>
        <p:spPr/>
        <p:txBody>
          <a:bodyPr/>
          <a:lstStyle/>
          <a:p>
            <a:r>
              <a:rPr lang="en-GB" dirty="0"/>
              <a:t>Purpose of reserve</a:t>
            </a:r>
          </a:p>
        </p:txBody>
      </p:sp>
      <p:pic>
        <p:nvPicPr>
          <p:cNvPr id="5" name="Content Placeholder 6" descr="A close up of a logo&#10;&#10;Description automatically generated">
            <a:extLst>
              <a:ext uri="{FF2B5EF4-FFF2-40B4-BE49-F238E27FC236}">
                <a16:creationId xmlns:a16="http://schemas.microsoft.com/office/drawing/2014/main" id="{78CFC915-9FB1-4413-BCE7-BF502791EF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5230" y="300560"/>
            <a:ext cx="1329002" cy="1266982"/>
          </a:xfrm>
        </p:spPr>
      </p:pic>
      <p:pic>
        <p:nvPicPr>
          <p:cNvPr id="4" name="Picture 3">
            <a:extLst>
              <a:ext uri="{FF2B5EF4-FFF2-40B4-BE49-F238E27FC236}">
                <a16:creationId xmlns:a16="http://schemas.microsoft.com/office/drawing/2014/main" id="{3405AFA7-521D-4153-9DDD-2C1726583D45}"/>
              </a:ext>
            </a:extLst>
          </p:cNvPr>
          <p:cNvPicPr>
            <a:picLocks noChangeAspect="1"/>
          </p:cNvPicPr>
          <p:nvPr/>
        </p:nvPicPr>
        <p:blipFill>
          <a:blip r:embed="rId3"/>
          <a:stretch>
            <a:fillRect/>
          </a:stretch>
        </p:blipFill>
        <p:spPr>
          <a:xfrm>
            <a:off x="5410200" y="1952771"/>
            <a:ext cx="6416537" cy="4461381"/>
          </a:xfrm>
          <a:prstGeom prst="rect">
            <a:avLst/>
          </a:prstGeom>
        </p:spPr>
      </p:pic>
      <p:sp>
        <p:nvSpPr>
          <p:cNvPr id="6" name="Content Placeholder 2">
            <a:extLst>
              <a:ext uri="{FF2B5EF4-FFF2-40B4-BE49-F238E27FC236}">
                <a16:creationId xmlns:a16="http://schemas.microsoft.com/office/drawing/2014/main" id="{D61C247B-7910-4D3C-B942-7457B4FCEA8D}"/>
              </a:ext>
            </a:extLst>
          </p:cNvPr>
          <p:cNvSpPr txBox="1">
            <a:spLocks/>
          </p:cNvSpPr>
          <p:nvPr/>
        </p:nvSpPr>
        <p:spPr>
          <a:xfrm>
            <a:off x="838200" y="1774371"/>
            <a:ext cx="4394801" cy="411378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Protected areas (PAs) have different aims</a:t>
            </a:r>
          </a:p>
          <a:p>
            <a:endParaRPr lang="en-GB" sz="2400" dirty="0"/>
          </a:p>
          <a:p>
            <a:r>
              <a:rPr lang="en-GB" sz="2400" dirty="0"/>
              <a:t>IUCN has a classification scheme for them depending on their purpose and the strictness of protection</a:t>
            </a:r>
          </a:p>
          <a:p>
            <a:endParaRPr lang="en-GB" sz="2400" dirty="0"/>
          </a:p>
          <a:p>
            <a:r>
              <a:rPr lang="en-GB" sz="2400" dirty="0"/>
              <a:t>But they all aim to preserve biodiversity in some way </a:t>
            </a:r>
          </a:p>
        </p:txBody>
      </p:sp>
    </p:spTree>
    <p:extLst>
      <p:ext uri="{BB962C8B-B14F-4D97-AF65-F5344CB8AC3E}">
        <p14:creationId xmlns:p14="http://schemas.microsoft.com/office/powerpoint/2010/main" val="379001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8C69-F5EE-4A03-BE50-FA0DBD737FD2}"/>
              </a:ext>
            </a:extLst>
          </p:cNvPr>
          <p:cNvSpPr>
            <a:spLocks noGrp="1"/>
          </p:cNvSpPr>
          <p:nvPr>
            <p:ph type="title"/>
          </p:nvPr>
        </p:nvSpPr>
        <p:spPr/>
        <p:txBody>
          <a:bodyPr/>
          <a:lstStyle/>
          <a:p>
            <a:r>
              <a:rPr lang="en-GB" dirty="0"/>
              <a:t>Theory of reserve design</a:t>
            </a:r>
          </a:p>
        </p:txBody>
      </p:sp>
      <p:sp>
        <p:nvSpPr>
          <p:cNvPr id="12" name="Content Placeholder 11">
            <a:extLst>
              <a:ext uri="{FF2B5EF4-FFF2-40B4-BE49-F238E27FC236}">
                <a16:creationId xmlns:a16="http://schemas.microsoft.com/office/drawing/2014/main" id="{E10A6900-03A8-47E0-9501-0A202ACA6ED0}"/>
              </a:ext>
            </a:extLst>
          </p:cNvPr>
          <p:cNvSpPr>
            <a:spLocks noGrp="1"/>
          </p:cNvSpPr>
          <p:nvPr>
            <p:ph idx="1"/>
          </p:nvPr>
        </p:nvSpPr>
        <p:spPr/>
        <p:txBody>
          <a:bodyPr>
            <a:normAutofit/>
          </a:bodyPr>
          <a:lstStyle/>
          <a:p>
            <a:r>
              <a:rPr lang="en-GB" dirty="0"/>
              <a:t>The theory of design is largely answering the question - What is the most effective way of conserving biodiversity?</a:t>
            </a:r>
          </a:p>
          <a:p>
            <a:endParaRPr lang="en-GB" dirty="0"/>
          </a:p>
          <a:p>
            <a:r>
              <a:rPr lang="en-GB" dirty="0"/>
              <a:t>Scientific basis - viability and sustainability of populations, communities and ecosystems – ecology and biology </a:t>
            </a:r>
          </a:p>
          <a:p>
            <a:endParaRPr lang="en-GB" dirty="0"/>
          </a:p>
          <a:p>
            <a:r>
              <a:rPr lang="en-GB" dirty="0"/>
              <a:t>Other considerations include the impact of humans and provision ecosystems services</a:t>
            </a:r>
          </a:p>
        </p:txBody>
      </p:sp>
    </p:spTree>
    <p:extLst>
      <p:ext uri="{BB962C8B-B14F-4D97-AF65-F5344CB8AC3E}">
        <p14:creationId xmlns:p14="http://schemas.microsoft.com/office/powerpoint/2010/main" val="3864232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653143" y="190500"/>
            <a:ext cx="9329057" cy="1143000"/>
          </a:xfrm>
        </p:spPr>
        <p:txBody>
          <a:bodyPr/>
          <a:lstStyle/>
          <a:p>
            <a:r>
              <a:rPr lang="en-GB" dirty="0"/>
              <a:t>Biogeography</a:t>
            </a:r>
          </a:p>
        </p:txBody>
      </p:sp>
      <p:sp>
        <p:nvSpPr>
          <p:cNvPr id="3" name="Content Placeholder 2">
            <a:extLst>
              <a:ext uri="{FF2B5EF4-FFF2-40B4-BE49-F238E27FC236}">
                <a16:creationId xmlns:a16="http://schemas.microsoft.com/office/drawing/2014/main" id="{88636FC2-9F4C-4115-8816-E31214D48A65}"/>
              </a:ext>
            </a:extLst>
          </p:cNvPr>
          <p:cNvSpPr>
            <a:spLocks noGrp="1"/>
          </p:cNvSpPr>
          <p:nvPr>
            <p:ph idx="1"/>
          </p:nvPr>
        </p:nvSpPr>
        <p:spPr>
          <a:xfrm>
            <a:off x="533399" y="915302"/>
            <a:ext cx="10406743" cy="4648200"/>
          </a:xfrm>
        </p:spPr>
        <p:txBody>
          <a:bodyPr/>
          <a:lstStyle/>
          <a:p>
            <a:endParaRPr lang="en-GB" sz="2400" b="1" dirty="0"/>
          </a:p>
          <a:p>
            <a:r>
              <a:rPr lang="en-GB" sz="2400" b="1" dirty="0"/>
              <a:t>DEFINITION</a:t>
            </a:r>
            <a:r>
              <a:rPr lang="en-GB" sz="2400" dirty="0"/>
              <a:t>: The distribution of organisms (and genetic diversity) across the surface of the earth in space (and time)</a:t>
            </a:r>
          </a:p>
          <a:p>
            <a:endParaRPr lang="en-GB" sz="2800" dirty="0"/>
          </a:p>
          <a:p>
            <a:endParaRPr lang="en-GB" sz="2000" dirty="0"/>
          </a:p>
        </p:txBody>
      </p:sp>
      <p:pic>
        <p:nvPicPr>
          <p:cNvPr id="6" name="Picture 5">
            <a:extLst>
              <a:ext uri="{FF2B5EF4-FFF2-40B4-BE49-F238E27FC236}">
                <a16:creationId xmlns:a16="http://schemas.microsoft.com/office/drawing/2014/main" id="{D060F95A-B469-4FB3-A7A5-227E6D80F82F}"/>
              </a:ext>
            </a:extLst>
          </p:cNvPr>
          <p:cNvPicPr>
            <a:picLocks noChangeAspect="1"/>
          </p:cNvPicPr>
          <p:nvPr/>
        </p:nvPicPr>
        <p:blipFill>
          <a:blip r:embed="rId2"/>
          <a:stretch>
            <a:fillRect/>
          </a:stretch>
        </p:blipFill>
        <p:spPr>
          <a:xfrm>
            <a:off x="2830286" y="2337784"/>
            <a:ext cx="5913664" cy="4195607"/>
          </a:xfrm>
          <a:prstGeom prst="rect">
            <a:avLst/>
          </a:prstGeom>
        </p:spPr>
      </p:pic>
    </p:spTree>
    <p:extLst>
      <p:ext uri="{BB962C8B-B14F-4D97-AF65-F5344CB8AC3E}">
        <p14:creationId xmlns:p14="http://schemas.microsoft.com/office/powerpoint/2010/main" val="301755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880781" y="304800"/>
            <a:ext cx="10502153" cy="1143000"/>
          </a:xfrm>
        </p:spPr>
        <p:txBody>
          <a:bodyPr/>
          <a:lstStyle/>
          <a:p>
            <a:r>
              <a:rPr lang="en-GB" dirty="0"/>
              <a:t>Island biogeography</a:t>
            </a:r>
          </a:p>
        </p:txBody>
      </p:sp>
      <p:sp>
        <p:nvSpPr>
          <p:cNvPr id="3" name="Content Placeholder 2">
            <a:extLst>
              <a:ext uri="{FF2B5EF4-FFF2-40B4-BE49-F238E27FC236}">
                <a16:creationId xmlns:a16="http://schemas.microsoft.com/office/drawing/2014/main" id="{88636FC2-9F4C-4115-8816-E31214D48A65}"/>
              </a:ext>
            </a:extLst>
          </p:cNvPr>
          <p:cNvSpPr>
            <a:spLocks noGrp="1"/>
          </p:cNvSpPr>
          <p:nvPr>
            <p:ph idx="1"/>
          </p:nvPr>
        </p:nvSpPr>
        <p:spPr>
          <a:xfrm>
            <a:off x="880781" y="1676400"/>
            <a:ext cx="10502153" cy="4419600"/>
          </a:xfrm>
        </p:spPr>
        <p:txBody>
          <a:bodyPr/>
          <a:lstStyle/>
          <a:p>
            <a:r>
              <a:rPr lang="en-GB" sz="2400" dirty="0"/>
              <a:t>Established to explain the species richness of islands where an island is an isolated ecosystem e.g. actual islands, mountains in deserts, protected areas </a:t>
            </a:r>
            <a:r>
              <a:rPr lang="en-GB" sz="2400" dirty="0" err="1"/>
              <a:t>ina</a:t>
            </a:r>
            <a:r>
              <a:rPr lang="en-GB" sz="2400" dirty="0"/>
              <a:t> ‘sea’ of unsuitable habitat</a:t>
            </a:r>
          </a:p>
          <a:p>
            <a:endParaRPr lang="en-GB" sz="2400" dirty="0"/>
          </a:p>
          <a:p>
            <a:r>
              <a:rPr lang="en-GB" sz="2400" dirty="0"/>
              <a:t>Complex interactions between processes of immigration, colonization and migration</a:t>
            </a:r>
          </a:p>
          <a:p>
            <a:endParaRPr lang="en-GB" sz="2400" dirty="0"/>
          </a:p>
          <a:p>
            <a:r>
              <a:rPr lang="en-GB" sz="2400" dirty="0"/>
              <a:t>Aspects of the island, such as topology, size, orientation, substrate lead to variation in these processes</a:t>
            </a:r>
          </a:p>
          <a:p>
            <a:endParaRPr lang="en-GB" sz="2400" dirty="0"/>
          </a:p>
          <a:p>
            <a:endParaRPr lang="en-GB" sz="2000" dirty="0"/>
          </a:p>
        </p:txBody>
      </p:sp>
    </p:spTree>
    <p:extLst>
      <p:ext uri="{BB962C8B-B14F-4D97-AF65-F5344CB8AC3E}">
        <p14:creationId xmlns:p14="http://schemas.microsoft.com/office/powerpoint/2010/main" val="217271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240F-6BD6-4A13-9168-932474AFC23A}"/>
              </a:ext>
            </a:extLst>
          </p:cNvPr>
          <p:cNvSpPr>
            <a:spLocks noGrp="1"/>
          </p:cNvSpPr>
          <p:nvPr>
            <p:ph type="title"/>
          </p:nvPr>
        </p:nvSpPr>
        <p:spPr>
          <a:xfrm>
            <a:off x="705971" y="304800"/>
            <a:ext cx="10771094" cy="1143000"/>
          </a:xfrm>
        </p:spPr>
        <p:txBody>
          <a:bodyPr/>
          <a:lstStyle/>
          <a:p>
            <a:r>
              <a:rPr lang="en-GB" dirty="0"/>
              <a:t>Island biogeography</a:t>
            </a:r>
          </a:p>
        </p:txBody>
      </p:sp>
      <p:sp>
        <p:nvSpPr>
          <p:cNvPr id="3" name="Content Placeholder 2">
            <a:extLst>
              <a:ext uri="{FF2B5EF4-FFF2-40B4-BE49-F238E27FC236}">
                <a16:creationId xmlns:a16="http://schemas.microsoft.com/office/drawing/2014/main" id="{88636FC2-9F4C-4115-8816-E31214D48A65}"/>
              </a:ext>
            </a:extLst>
          </p:cNvPr>
          <p:cNvSpPr>
            <a:spLocks noGrp="1"/>
          </p:cNvSpPr>
          <p:nvPr>
            <p:ph idx="1"/>
          </p:nvPr>
        </p:nvSpPr>
        <p:spPr>
          <a:xfrm>
            <a:off x="705971" y="1847850"/>
            <a:ext cx="10771094" cy="4248150"/>
          </a:xfrm>
        </p:spPr>
        <p:txBody>
          <a:bodyPr>
            <a:normAutofit/>
          </a:bodyPr>
          <a:lstStyle/>
          <a:p>
            <a:r>
              <a:rPr lang="en-GB" sz="3200" dirty="0"/>
              <a:t>Traditionally the theoretical basis for the design of protected areas</a:t>
            </a:r>
          </a:p>
          <a:p>
            <a:endParaRPr lang="en-GB" sz="3200" dirty="0"/>
          </a:p>
          <a:p>
            <a:r>
              <a:rPr lang="en-GB" sz="3200" dirty="0"/>
              <a:t>‘The Theory of Island Biogeography’ - 1967 book</a:t>
            </a:r>
          </a:p>
          <a:p>
            <a:endParaRPr lang="en-GB" sz="3200" dirty="0"/>
          </a:p>
          <a:p>
            <a:r>
              <a:rPr lang="en-GB" sz="3200" dirty="0"/>
              <a:t>Popularized the theory that insular biota maintain a dynamic equilibrium between immigration and extinction rates</a:t>
            </a:r>
          </a:p>
          <a:p>
            <a:endParaRPr lang="en-GB" sz="3200" dirty="0"/>
          </a:p>
        </p:txBody>
      </p:sp>
    </p:spTree>
    <p:extLst>
      <p:ext uri="{BB962C8B-B14F-4D97-AF65-F5344CB8AC3E}">
        <p14:creationId xmlns:p14="http://schemas.microsoft.com/office/powerpoint/2010/main" val="38325007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3456</TotalTime>
  <Words>1948</Words>
  <Application>Microsoft Office PowerPoint</Application>
  <PresentationFormat>Widescreen</PresentationFormat>
  <Paragraphs>189</Paragraphs>
  <Slides>32</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Calibri Light</vt:lpstr>
      <vt:lpstr>Helvetica</vt:lpstr>
      <vt:lpstr>Lucida Grande</vt:lpstr>
      <vt:lpstr>Palatino Linotype</vt:lpstr>
      <vt:lpstr>Roboto</vt:lpstr>
      <vt:lpstr>Source Sans Pro</vt:lpstr>
      <vt:lpstr>Office Theme</vt:lpstr>
      <vt:lpstr>1_Office Theme</vt:lpstr>
      <vt:lpstr>Conservation inside protected areas</vt:lpstr>
      <vt:lpstr>Conservation inside protected areas</vt:lpstr>
      <vt:lpstr>PowerPoint Presentation</vt:lpstr>
      <vt:lpstr>PowerPoint Presentation</vt:lpstr>
      <vt:lpstr>Purpose of reserve</vt:lpstr>
      <vt:lpstr>Theory of reserve design</vt:lpstr>
      <vt:lpstr>Biogeography</vt:lpstr>
      <vt:lpstr>Island biogeography</vt:lpstr>
      <vt:lpstr>Island biogeography</vt:lpstr>
      <vt:lpstr>PowerPoint Presentation</vt:lpstr>
      <vt:lpstr>‘Rules’ of reserve design</vt:lpstr>
      <vt:lpstr>PowerPoint Presentation</vt:lpstr>
      <vt:lpstr>Considerations</vt:lpstr>
      <vt:lpstr>PowerPoint Presentation</vt:lpstr>
      <vt:lpstr>In reserve design size matters: the bigger the better</vt:lpstr>
      <vt:lpstr>PowerPoint Presentation</vt:lpstr>
      <vt:lpstr>PowerPoint Presentation</vt:lpstr>
      <vt:lpstr>PowerPoint Presentation</vt:lpstr>
      <vt:lpstr>PowerPoint Presentation</vt:lpstr>
      <vt:lpstr>3. Random events and SLOSS</vt:lpstr>
      <vt:lpstr>Random events</vt:lpstr>
      <vt:lpstr>SLOSS</vt:lpstr>
      <vt:lpstr>PowerPoint Presentation</vt:lpstr>
      <vt:lpstr>4. Migration and corridors</vt:lpstr>
      <vt:lpstr>What is between reserves?</vt:lpstr>
      <vt:lpstr>Meta-populations</vt:lpstr>
      <vt:lpstr>Corridors</vt:lpstr>
      <vt:lpstr>Corridors</vt:lpstr>
      <vt:lpstr>PowerPoint Presentation</vt:lpstr>
      <vt:lpstr>PowerPoint Presentation</vt:lpstr>
      <vt:lpstr>Do protected areas work?</vt:lpstr>
      <vt:lpstr>Do protected areas work?</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walton</dc:creator>
  <cp:lastModifiedBy>Nicholas Harvey</cp:lastModifiedBy>
  <cp:revision>179</cp:revision>
  <dcterms:created xsi:type="dcterms:W3CDTF">2017-02-27T10:59:34Z</dcterms:created>
  <dcterms:modified xsi:type="dcterms:W3CDTF">2021-05-11T20:33:46Z</dcterms:modified>
</cp:coreProperties>
</file>