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48" r:id="rId4"/>
  </p:sldMasterIdLst>
  <p:notesMasterIdLst>
    <p:notesMasterId r:id="rId25"/>
  </p:notesMasterIdLst>
  <p:sldIdLst>
    <p:sldId id="325" r:id="rId5"/>
    <p:sldId id="393" r:id="rId6"/>
    <p:sldId id="559" r:id="rId7"/>
    <p:sldId id="542" r:id="rId8"/>
    <p:sldId id="558" r:id="rId9"/>
    <p:sldId id="378" r:id="rId10"/>
    <p:sldId id="543" r:id="rId11"/>
    <p:sldId id="544" r:id="rId12"/>
    <p:sldId id="546" r:id="rId13"/>
    <p:sldId id="549" r:id="rId14"/>
    <p:sldId id="547" r:id="rId15"/>
    <p:sldId id="548" r:id="rId16"/>
    <p:sldId id="550" r:id="rId17"/>
    <p:sldId id="551" r:id="rId18"/>
    <p:sldId id="553" r:id="rId19"/>
    <p:sldId id="554" r:id="rId20"/>
    <p:sldId id="556" r:id="rId21"/>
    <p:sldId id="552" r:id="rId22"/>
    <p:sldId id="557"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8FF"/>
    <a:srgbClr val="FA5050"/>
    <a:srgbClr val="FDFCFE"/>
    <a:srgbClr val="FDFDFE"/>
    <a:srgbClr val="FEFDFE"/>
    <a:srgbClr val="A3BDFF"/>
    <a:srgbClr val="FCA7A7"/>
    <a:srgbClr val="B5F1E3"/>
    <a:srgbClr val="7DE6CD"/>
    <a:srgbClr val="EC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B25D5-DE7C-46C3-B8CE-E6D6E363FF56}" v="4" dt="2026-02-17T17:32:23.533"/>
    <p1510:client id="{67416A4F-CE78-4666-9DB2-A713AF1DB347}" v="10" dt="2026-02-18T16:12:53.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3" autoAdjust="0"/>
    <p:restoredTop sz="93447" autoAdjust="0"/>
  </p:normalViewPr>
  <p:slideViewPr>
    <p:cSldViewPr snapToGrid="0">
      <p:cViewPr varScale="1">
        <p:scale>
          <a:sx n="62" d="100"/>
          <a:sy n="62" d="100"/>
        </p:scale>
        <p:origin x="4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osa, Giulia" userId="725dd1da-960f-46b9-a310-90d8af8efe3f" providerId="ADAL" clId="{BB5BC7AA-7217-4303-8E19-97A87C04B3CC}"/>
    <pc:docChg chg="undo redo custSel addSld delSld modSld sldOrd">
      <pc:chgData name="Ragosa, Giulia" userId="725dd1da-960f-46b9-a310-90d8af8efe3f" providerId="ADAL" clId="{BB5BC7AA-7217-4303-8E19-97A87C04B3CC}" dt="2026-01-30T10:49:53.312" v="34419" actId="6549"/>
      <pc:docMkLst>
        <pc:docMk/>
      </pc:docMkLst>
      <pc:sldChg chg="modSp mod modNotesTx">
        <pc:chgData name="Ragosa, Giulia" userId="725dd1da-960f-46b9-a310-90d8af8efe3f" providerId="ADAL" clId="{BB5BC7AA-7217-4303-8E19-97A87C04B3CC}" dt="2026-01-29T15:23:06.109" v="34415" actId="20577"/>
        <pc:sldMkLst>
          <pc:docMk/>
          <pc:sldMk cId="1792389685" sldId="325"/>
        </pc:sldMkLst>
      </pc:sldChg>
      <pc:sldChg chg="modSp add mod ord">
        <pc:chgData name="Ragosa, Giulia" userId="725dd1da-960f-46b9-a310-90d8af8efe3f" providerId="ADAL" clId="{BB5BC7AA-7217-4303-8E19-97A87C04B3CC}" dt="2026-01-28T16:40:18.957" v="27292" actId="20577"/>
        <pc:sldMkLst>
          <pc:docMk/>
          <pc:sldMk cId="1145165138" sldId="378"/>
        </pc:sldMkLst>
        <pc:spChg chg="mod">
          <ac:chgData name="Ragosa, Giulia" userId="725dd1da-960f-46b9-a310-90d8af8efe3f" providerId="ADAL" clId="{BB5BC7AA-7217-4303-8E19-97A87C04B3CC}" dt="2026-01-28T16:40:18.957" v="27292" actId="20577"/>
          <ac:spMkLst>
            <pc:docMk/>
            <pc:sldMk cId="1145165138" sldId="378"/>
            <ac:spMk id="51" creationId="{3F8B024A-A4C5-D03E-02E9-8B7608A0450E}"/>
          </ac:spMkLst>
        </pc:spChg>
        <pc:spChg chg="mod">
          <ac:chgData name="Ragosa, Giulia" userId="725dd1da-960f-46b9-a310-90d8af8efe3f" providerId="ADAL" clId="{BB5BC7AA-7217-4303-8E19-97A87C04B3CC}" dt="2026-01-28T16:10:01.704" v="27063" actId="1036"/>
          <ac:spMkLst>
            <pc:docMk/>
            <pc:sldMk cId="1145165138" sldId="378"/>
            <ac:spMk id="59" creationId="{6619D224-513E-4D16-FF0E-8D071642A54D}"/>
          </ac:spMkLst>
        </pc:spChg>
        <pc:spChg chg="mod">
          <ac:chgData name="Ragosa, Giulia" userId="725dd1da-960f-46b9-a310-90d8af8efe3f" providerId="ADAL" clId="{BB5BC7AA-7217-4303-8E19-97A87C04B3CC}" dt="2026-01-28T16:10:01.704" v="27063" actId="1036"/>
          <ac:spMkLst>
            <pc:docMk/>
            <pc:sldMk cId="1145165138" sldId="378"/>
            <ac:spMk id="60" creationId="{B3631E39-5F93-0D1F-7763-51D452C2456E}"/>
          </ac:spMkLst>
        </pc:spChg>
        <pc:spChg chg="mod">
          <ac:chgData name="Ragosa, Giulia" userId="725dd1da-960f-46b9-a310-90d8af8efe3f" providerId="ADAL" clId="{BB5BC7AA-7217-4303-8E19-97A87C04B3CC}" dt="2026-01-28T16:10:01.704" v="27063" actId="1036"/>
          <ac:spMkLst>
            <pc:docMk/>
            <pc:sldMk cId="1145165138" sldId="378"/>
            <ac:spMk id="61" creationId="{4BE1B1A6-E715-9C64-A46D-BE68931514D8}"/>
          </ac:spMkLst>
        </pc:spChg>
        <pc:graphicFrameChg chg="mod">
          <ac:chgData name="Ragosa, Giulia" userId="725dd1da-960f-46b9-a310-90d8af8efe3f" providerId="ADAL" clId="{BB5BC7AA-7217-4303-8E19-97A87C04B3CC}" dt="2026-01-28T16:10:01.704" v="27063" actId="1036"/>
          <ac:graphicFrameMkLst>
            <pc:docMk/>
            <pc:sldMk cId="1145165138" sldId="378"/>
            <ac:graphicFrameMk id="55" creationId="{7FAA60A1-CBC8-D5AA-C260-3AFDE354F045}"/>
          </ac:graphicFrameMkLst>
        </pc:graphicFrameChg>
        <pc:cxnChg chg="mod">
          <ac:chgData name="Ragosa, Giulia" userId="725dd1da-960f-46b9-a310-90d8af8efe3f" providerId="ADAL" clId="{BB5BC7AA-7217-4303-8E19-97A87C04B3CC}" dt="2026-01-28T16:10:01.704" v="27063" actId="1036"/>
          <ac:cxnSpMkLst>
            <pc:docMk/>
            <pc:sldMk cId="1145165138" sldId="378"/>
            <ac:cxnSpMk id="2" creationId="{4217D2D8-B332-7D6D-2817-A39906F84DA0}"/>
          </ac:cxnSpMkLst>
        </pc:cxnChg>
        <pc:cxnChg chg="mod">
          <ac:chgData name="Ragosa, Giulia" userId="725dd1da-960f-46b9-a310-90d8af8efe3f" providerId="ADAL" clId="{BB5BC7AA-7217-4303-8E19-97A87C04B3CC}" dt="2026-01-28T16:10:01.704" v="27063" actId="1036"/>
          <ac:cxnSpMkLst>
            <pc:docMk/>
            <pc:sldMk cId="1145165138" sldId="378"/>
            <ac:cxnSpMk id="56" creationId="{FA053F63-D9E3-A5DE-4D7B-1E84A9AFC099}"/>
          </ac:cxnSpMkLst>
        </pc:cxnChg>
        <pc:cxnChg chg="mod">
          <ac:chgData name="Ragosa, Giulia" userId="725dd1da-960f-46b9-a310-90d8af8efe3f" providerId="ADAL" clId="{BB5BC7AA-7217-4303-8E19-97A87C04B3CC}" dt="2026-01-28T16:10:01.704" v="27063" actId="1036"/>
          <ac:cxnSpMkLst>
            <pc:docMk/>
            <pc:sldMk cId="1145165138" sldId="378"/>
            <ac:cxnSpMk id="57" creationId="{376622DA-DE54-59E3-D44A-2149EAA67FF1}"/>
          </ac:cxnSpMkLst>
        </pc:cxnChg>
        <pc:cxnChg chg="mod">
          <ac:chgData name="Ragosa, Giulia" userId="725dd1da-960f-46b9-a310-90d8af8efe3f" providerId="ADAL" clId="{BB5BC7AA-7217-4303-8E19-97A87C04B3CC}" dt="2026-01-28T16:10:01.704" v="27063" actId="1036"/>
          <ac:cxnSpMkLst>
            <pc:docMk/>
            <pc:sldMk cId="1145165138" sldId="378"/>
            <ac:cxnSpMk id="58" creationId="{163103E9-DE79-C2A7-5E75-CC0AA82547BC}"/>
          </ac:cxnSpMkLst>
        </pc:cxnChg>
      </pc:sldChg>
      <pc:sldChg chg="addSp delSp modSp add mod">
        <pc:chgData name="Ragosa, Giulia" userId="725dd1da-960f-46b9-a310-90d8af8efe3f" providerId="ADAL" clId="{BB5BC7AA-7217-4303-8E19-97A87C04B3CC}" dt="2026-01-29T15:07:46.161" v="34280" actId="478"/>
        <pc:sldMkLst>
          <pc:docMk/>
          <pc:sldMk cId="3757293219" sldId="393"/>
        </pc:sldMkLst>
        <pc:spChg chg="mod">
          <ac:chgData name="Ragosa, Giulia" userId="725dd1da-960f-46b9-a310-90d8af8efe3f" providerId="ADAL" clId="{BB5BC7AA-7217-4303-8E19-97A87C04B3CC}" dt="2026-01-29T12:38:20.792" v="31296" actId="20577"/>
          <ac:spMkLst>
            <pc:docMk/>
            <pc:sldMk cId="3757293219" sldId="393"/>
            <ac:spMk id="3" creationId="{C3BA16F8-F8B1-A426-0367-92870F6A8370}"/>
          </ac:spMkLst>
        </pc:spChg>
        <pc:spChg chg="mod">
          <ac:chgData name="Ragosa, Giulia" userId="725dd1da-960f-46b9-a310-90d8af8efe3f" providerId="ADAL" clId="{BB5BC7AA-7217-4303-8E19-97A87C04B3CC}" dt="2026-01-29T12:37:36.863" v="31292" actId="13926"/>
          <ac:spMkLst>
            <pc:docMk/>
            <pc:sldMk cId="3757293219" sldId="393"/>
            <ac:spMk id="8" creationId="{E6897167-F124-7C6C-CC86-2AE0A99F815C}"/>
          </ac:spMkLst>
        </pc:spChg>
      </pc:sldChg>
      <pc:sldChg chg="addSp delSp modSp add mod ord modNotesTx">
        <pc:chgData name="Ragosa, Giulia" userId="725dd1da-960f-46b9-a310-90d8af8efe3f" providerId="ADAL" clId="{BB5BC7AA-7217-4303-8E19-97A87C04B3CC}" dt="2026-01-29T15:14:29.235" v="34411" actId="20577"/>
        <pc:sldMkLst>
          <pc:docMk/>
          <pc:sldMk cId="2309780873" sldId="542"/>
        </pc:sldMkLst>
        <pc:spChg chg="add mod">
          <ac:chgData name="Ragosa, Giulia" userId="725dd1da-960f-46b9-a310-90d8af8efe3f" providerId="ADAL" clId="{BB5BC7AA-7217-4303-8E19-97A87C04B3CC}" dt="2026-01-28T15:02:07.908" v="26088" actId="20577"/>
          <ac:spMkLst>
            <pc:docMk/>
            <pc:sldMk cId="2309780873" sldId="542"/>
            <ac:spMk id="7" creationId="{D15AAE73-445E-0BDC-783B-343AC1EAA42A}"/>
          </ac:spMkLst>
        </pc:spChg>
        <pc:spChg chg="mod">
          <ac:chgData name="Ragosa, Giulia" userId="725dd1da-960f-46b9-a310-90d8af8efe3f" providerId="ADAL" clId="{BB5BC7AA-7217-4303-8E19-97A87C04B3CC}" dt="2026-01-28T14:39:38.270" v="25019" actId="27636"/>
          <ac:spMkLst>
            <pc:docMk/>
            <pc:sldMk cId="2309780873" sldId="542"/>
            <ac:spMk id="19" creationId="{7A416D54-DD35-A5B2-8BF5-D1F4B6BC31CD}"/>
          </ac:spMkLst>
        </pc:spChg>
        <pc:picChg chg="add mod">
          <ac:chgData name="Ragosa, Giulia" userId="725dd1da-960f-46b9-a310-90d8af8efe3f" providerId="ADAL" clId="{BB5BC7AA-7217-4303-8E19-97A87C04B3CC}" dt="2026-01-28T14:49:45.357" v="25642" actId="14100"/>
          <ac:picMkLst>
            <pc:docMk/>
            <pc:sldMk cId="2309780873" sldId="542"/>
            <ac:picMk id="8" creationId="{767DD041-C110-A5F8-49B2-4D2D791418A8}"/>
          </ac:picMkLst>
        </pc:picChg>
      </pc:sldChg>
      <pc:sldChg chg="addSp delSp modSp add del mod modNotesTx">
        <pc:chgData name="Ragosa, Giulia" userId="725dd1da-960f-46b9-a310-90d8af8efe3f" providerId="ADAL" clId="{BB5BC7AA-7217-4303-8E19-97A87C04B3CC}" dt="2026-01-29T15:11:34.975" v="34360" actId="20577"/>
        <pc:sldMkLst>
          <pc:docMk/>
          <pc:sldMk cId="1901440016" sldId="543"/>
        </pc:sldMkLst>
        <pc:spChg chg="add mod">
          <ac:chgData name="Ragosa, Giulia" userId="725dd1da-960f-46b9-a310-90d8af8efe3f" providerId="ADAL" clId="{BB5BC7AA-7217-4303-8E19-97A87C04B3CC}" dt="2026-01-28T15:30:27.861" v="26594" actId="1076"/>
          <ac:spMkLst>
            <pc:docMk/>
            <pc:sldMk cId="1901440016" sldId="543"/>
            <ac:spMk id="13" creationId="{C77817BC-DCC4-60D2-96C9-CC973D4F94C5}"/>
          </ac:spMkLst>
        </pc:spChg>
        <pc:spChg chg="mod">
          <ac:chgData name="Ragosa, Giulia" userId="725dd1da-960f-46b9-a310-90d8af8efe3f" providerId="ADAL" clId="{BB5BC7AA-7217-4303-8E19-97A87C04B3CC}" dt="2026-01-29T11:05:08.496" v="28711" actId="13926"/>
          <ac:spMkLst>
            <pc:docMk/>
            <pc:sldMk cId="1901440016" sldId="543"/>
            <ac:spMk id="19" creationId="{8D214F50-3753-8370-E779-7B39C185F5BD}"/>
          </ac:spMkLst>
        </pc:spChg>
        <pc:graphicFrameChg chg="add mod modGraphic">
          <ac:chgData name="Ragosa, Giulia" userId="725dd1da-960f-46b9-a310-90d8af8efe3f" providerId="ADAL" clId="{BB5BC7AA-7217-4303-8E19-97A87C04B3CC}" dt="2026-01-28T16:40:36.684" v="27300" actId="20577"/>
          <ac:graphicFrameMkLst>
            <pc:docMk/>
            <pc:sldMk cId="1901440016" sldId="543"/>
            <ac:graphicFrameMk id="5" creationId="{8B0DCE19-29AF-8D6B-CF73-E177F2523B49}"/>
          </ac:graphicFrameMkLst>
        </pc:graphicFrameChg>
      </pc:sldChg>
      <pc:sldChg chg="addSp delSp modSp new mod">
        <pc:chgData name="Ragosa, Giulia" userId="725dd1da-960f-46b9-a310-90d8af8efe3f" providerId="ADAL" clId="{BB5BC7AA-7217-4303-8E19-97A87C04B3CC}" dt="2026-01-29T11:13:06.710" v="28840"/>
        <pc:sldMkLst>
          <pc:docMk/>
          <pc:sldMk cId="1226269501" sldId="544"/>
        </pc:sldMkLst>
        <pc:spChg chg="add mod">
          <ac:chgData name="Ragosa, Giulia" userId="725dd1da-960f-46b9-a310-90d8af8efe3f" providerId="ADAL" clId="{BB5BC7AA-7217-4303-8E19-97A87C04B3CC}" dt="2026-01-29T11:13:06.710" v="28840"/>
          <ac:spMkLst>
            <pc:docMk/>
            <pc:sldMk cId="1226269501" sldId="544"/>
            <ac:spMk id="9" creationId="{A21504F4-29EE-5B3A-00F0-D934797815F5}"/>
          </ac:spMkLst>
        </pc:spChg>
        <pc:spChg chg="add mod">
          <ac:chgData name="Ragosa, Giulia" userId="725dd1da-960f-46b9-a310-90d8af8efe3f" providerId="ADAL" clId="{BB5BC7AA-7217-4303-8E19-97A87C04B3CC}" dt="2026-01-28T16:18:45.878" v="27076" actId="13926"/>
          <ac:spMkLst>
            <pc:docMk/>
            <pc:sldMk cId="1226269501" sldId="544"/>
            <ac:spMk id="10" creationId="{6CD4DD8A-429D-639C-A4C0-D6C79E3E6E96}"/>
          </ac:spMkLst>
        </pc:spChg>
        <pc:picChg chg="add mod">
          <ac:chgData name="Ragosa, Giulia" userId="725dd1da-960f-46b9-a310-90d8af8efe3f" providerId="ADAL" clId="{BB5BC7AA-7217-4303-8E19-97A87C04B3CC}" dt="2026-01-28T17:17:11.720" v="27994" actId="14100"/>
          <ac:picMkLst>
            <pc:docMk/>
            <pc:sldMk cId="1226269501" sldId="544"/>
            <ac:picMk id="18" creationId="{D86FB36C-CA5B-9481-C248-68E74C738F80}"/>
          </ac:picMkLst>
        </pc:picChg>
        <pc:cxnChg chg="add mod">
          <ac:chgData name="Ragosa, Giulia" userId="725dd1da-960f-46b9-a310-90d8af8efe3f" providerId="ADAL" clId="{BB5BC7AA-7217-4303-8E19-97A87C04B3CC}" dt="2026-01-28T15:19:53.841" v="26460"/>
          <ac:cxnSpMkLst>
            <pc:docMk/>
            <pc:sldMk cId="1226269501" sldId="544"/>
            <ac:cxnSpMk id="8" creationId="{40BEC8AB-9728-930C-45D7-98BF113D75E3}"/>
          </ac:cxnSpMkLst>
        </pc:cxnChg>
      </pc:sldChg>
      <pc:sldChg chg="addSp delSp modSp add mod">
        <pc:chgData name="Ragosa, Giulia" userId="725dd1da-960f-46b9-a310-90d8af8efe3f" providerId="ADAL" clId="{BB5BC7AA-7217-4303-8E19-97A87C04B3CC}" dt="2026-01-29T13:01:23.705" v="31488"/>
        <pc:sldMkLst>
          <pc:docMk/>
          <pc:sldMk cId="2395310096" sldId="546"/>
        </pc:sldMkLst>
        <pc:spChg chg="add mod">
          <ac:chgData name="Ragosa, Giulia" userId="725dd1da-960f-46b9-a310-90d8af8efe3f" providerId="ADAL" clId="{BB5BC7AA-7217-4303-8E19-97A87C04B3CC}" dt="2026-01-29T11:46:57.354" v="28896" actId="20577"/>
          <ac:spMkLst>
            <pc:docMk/>
            <pc:sldMk cId="2395310096" sldId="546"/>
            <ac:spMk id="3" creationId="{3C22B816-C451-0D19-7CE7-4FD116916563}"/>
          </ac:spMkLst>
        </pc:spChg>
        <pc:spChg chg="add mod">
          <ac:chgData name="Ragosa, Giulia" userId="725dd1da-960f-46b9-a310-90d8af8efe3f" providerId="ADAL" clId="{BB5BC7AA-7217-4303-8E19-97A87C04B3CC}" dt="2026-01-28T17:17:46.126" v="27998" actId="113"/>
          <ac:spMkLst>
            <pc:docMk/>
            <pc:sldMk cId="2395310096" sldId="546"/>
            <ac:spMk id="6" creationId="{A7C16983-40EE-0F51-0E51-795F66625258}"/>
          </ac:spMkLst>
        </pc:spChg>
        <pc:spChg chg="mod">
          <ac:chgData name="Ragosa, Giulia" userId="725dd1da-960f-46b9-a310-90d8af8efe3f" providerId="ADAL" clId="{BB5BC7AA-7217-4303-8E19-97A87C04B3CC}" dt="2026-01-29T13:01:23.705" v="31488"/>
          <ac:spMkLst>
            <pc:docMk/>
            <pc:sldMk cId="2395310096" sldId="546"/>
            <ac:spMk id="9" creationId="{87B80FC3-6DBC-51B8-6EB4-C1839D27A54F}"/>
          </ac:spMkLst>
        </pc:spChg>
        <pc:picChg chg="add del mod modCrop">
          <ac:chgData name="Ragosa, Giulia" userId="725dd1da-960f-46b9-a310-90d8af8efe3f" providerId="ADAL" clId="{BB5BC7AA-7217-4303-8E19-97A87C04B3CC}" dt="2026-01-29T11:05:57.916" v="28750" actId="339"/>
          <ac:picMkLst>
            <pc:docMk/>
            <pc:sldMk cId="2395310096" sldId="546"/>
            <ac:picMk id="12" creationId="{48CB2405-DFEE-F86B-E669-4921EC3C91C0}"/>
          </ac:picMkLst>
        </pc:picChg>
      </pc:sldChg>
      <pc:sldChg chg="addSp delSp modSp add mod">
        <pc:chgData name="Ragosa, Giulia" userId="725dd1da-960f-46b9-a310-90d8af8efe3f" providerId="ADAL" clId="{BB5BC7AA-7217-4303-8E19-97A87C04B3CC}" dt="2026-01-29T14:44:27.045" v="33977" actId="27636"/>
        <pc:sldMkLst>
          <pc:docMk/>
          <pc:sldMk cId="3265923617" sldId="547"/>
        </pc:sldMkLst>
        <pc:spChg chg="add mod">
          <ac:chgData name="Ragosa, Giulia" userId="725dd1da-960f-46b9-a310-90d8af8efe3f" providerId="ADAL" clId="{BB5BC7AA-7217-4303-8E19-97A87C04B3CC}" dt="2026-01-29T11:59:42.831" v="29862" actId="1036"/>
          <ac:spMkLst>
            <pc:docMk/>
            <pc:sldMk cId="3265923617" sldId="547"/>
            <ac:spMk id="3" creationId="{23F10AD6-F6DE-24B1-5590-AC789A7C9543}"/>
          </ac:spMkLst>
        </pc:spChg>
        <pc:spChg chg="add mod">
          <ac:chgData name="Ragosa, Giulia" userId="725dd1da-960f-46b9-a310-90d8af8efe3f" providerId="ADAL" clId="{BB5BC7AA-7217-4303-8E19-97A87C04B3CC}" dt="2026-01-29T11:59:42.831" v="29862" actId="1036"/>
          <ac:spMkLst>
            <pc:docMk/>
            <pc:sldMk cId="3265923617" sldId="547"/>
            <ac:spMk id="7" creationId="{705E768C-DD1D-C4F2-BC35-237C7BF7D4BF}"/>
          </ac:spMkLst>
        </pc:spChg>
        <pc:spChg chg="mod">
          <ac:chgData name="Ragosa, Giulia" userId="725dd1da-960f-46b9-a310-90d8af8efe3f" providerId="ADAL" clId="{BB5BC7AA-7217-4303-8E19-97A87C04B3CC}" dt="2026-01-29T14:44:27.045" v="33977" actId="27636"/>
          <ac:spMkLst>
            <pc:docMk/>
            <pc:sldMk cId="3265923617" sldId="547"/>
            <ac:spMk id="13" creationId="{A8C78691-B31F-08C7-7364-84EDDB2A4F9F}"/>
          </ac:spMkLst>
        </pc:spChg>
        <pc:spChg chg="add mod ord">
          <ac:chgData name="Ragosa, Giulia" userId="725dd1da-960f-46b9-a310-90d8af8efe3f" providerId="ADAL" clId="{BB5BC7AA-7217-4303-8E19-97A87C04B3CC}" dt="2026-01-29T11:59:42.831" v="29862" actId="1036"/>
          <ac:spMkLst>
            <pc:docMk/>
            <pc:sldMk cId="3265923617" sldId="547"/>
            <ac:spMk id="20" creationId="{2AC6C9CE-9DE1-4E54-5687-ED5D6D47346A}"/>
          </ac:spMkLst>
        </pc:spChg>
        <pc:spChg chg="add mod">
          <ac:chgData name="Ragosa, Giulia" userId="725dd1da-960f-46b9-a310-90d8af8efe3f" providerId="ADAL" clId="{BB5BC7AA-7217-4303-8E19-97A87C04B3CC}" dt="2026-01-29T12:08:20.167" v="30100" actId="14100"/>
          <ac:spMkLst>
            <pc:docMk/>
            <pc:sldMk cId="3265923617" sldId="547"/>
            <ac:spMk id="21" creationId="{80925CEE-1EA7-43F4-94DD-A9AE8FFFD41B}"/>
          </ac:spMkLst>
        </pc:spChg>
        <pc:cxnChg chg="add mod">
          <ac:chgData name="Ragosa, Giulia" userId="725dd1da-960f-46b9-a310-90d8af8efe3f" providerId="ADAL" clId="{BB5BC7AA-7217-4303-8E19-97A87C04B3CC}" dt="2026-01-29T11:59:42.831" v="29862" actId="1036"/>
          <ac:cxnSpMkLst>
            <pc:docMk/>
            <pc:sldMk cId="3265923617" sldId="547"/>
            <ac:cxnSpMk id="24" creationId="{DE0C6675-FC1B-AF2C-32BC-9FCF8C48A27A}"/>
          </ac:cxnSpMkLst>
        </pc:cxnChg>
      </pc:sldChg>
      <pc:sldChg chg="addSp delSp modSp add mod">
        <pc:chgData name="Ragosa, Giulia" userId="725dd1da-960f-46b9-a310-90d8af8efe3f" providerId="ADAL" clId="{BB5BC7AA-7217-4303-8E19-97A87C04B3CC}" dt="2026-01-28T17:40:14.881" v="28703" actId="20577"/>
        <pc:sldMkLst>
          <pc:docMk/>
          <pc:sldMk cId="3505183425" sldId="548"/>
        </pc:sldMkLst>
        <pc:spChg chg="add mod">
          <ac:chgData name="Ragosa, Giulia" userId="725dd1da-960f-46b9-a310-90d8af8efe3f" providerId="ADAL" clId="{BB5BC7AA-7217-4303-8E19-97A87C04B3CC}" dt="2026-01-28T17:14:22.220" v="27983" actId="20577"/>
          <ac:spMkLst>
            <pc:docMk/>
            <pc:sldMk cId="3505183425" sldId="548"/>
            <ac:spMk id="5" creationId="{BC259FC8-CE8C-36B6-9BAA-F7B12632DE79}"/>
          </ac:spMkLst>
        </pc:spChg>
        <pc:spChg chg="add mod">
          <ac:chgData name="Ragosa, Giulia" userId="725dd1da-960f-46b9-a310-90d8af8efe3f" providerId="ADAL" clId="{BB5BC7AA-7217-4303-8E19-97A87C04B3CC}" dt="2026-01-28T17:13:14.610" v="27913" actId="20577"/>
          <ac:spMkLst>
            <pc:docMk/>
            <pc:sldMk cId="3505183425" sldId="548"/>
            <ac:spMk id="10" creationId="{84415DCE-612A-1DBE-1F72-7332C127F416}"/>
          </ac:spMkLst>
        </pc:spChg>
        <pc:spChg chg="mod">
          <ac:chgData name="Ragosa, Giulia" userId="725dd1da-960f-46b9-a310-90d8af8efe3f" providerId="ADAL" clId="{BB5BC7AA-7217-4303-8E19-97A87C04B3CC}" dt="2026-01-28T17:40:14.881" v="28703" actId="20577"/>
          <ac:spMkLst>
            <pc:docMk/>
            <pc:sldMk cId="3505183425" sldId="548"/>
            <ac:spMk id="13" creationId="{9EE7B20A-261B-C9DD-EDE5-C8B4F21943B8}"/>
          </ac:spMkLst>
        </pc:spChg>
        <pc:picChg chg="add mod">
          <ac:chgData name="Ragosa, Giulia" userId="725dd1da-960f-46b9-a310-90d8af8efe3f" providerId="ADAL" clId="{BB5BC7AA-7217-4303-8E19-97A87C04B3CC}" dt="2026-01-28T17:02:59.731" v="27828" actId="14100"/>
          <ac:picMkLst>
            <pc:docMk/>
            <pc:sldMk cId="3505183425" sldId="548"/>
            <ac:picMk id="14" creationId="{1687CF45-2D61-E88A-6420-B38DE7A1E00F}"/>
          </ac:picMkLst>
        </pc:picChg>
      </pc:sldChg>
      <pc:sldChg chg="addSp delSp modSp add mod">
        <pc:chgData name="Ragosa, Giulia" userId="725dd1da-960f-46b9-a310-90d8af8efe3f" providerId="ADAL" clId="{BB5BC7AA-7217-4303-8E19-97A87C04B3CC}" dt="2026-01-29T15:14:06.886" v="34410" actId="1036"/>
        <pc:sldMkLst>
          <pc:docMk/>
          <pc:sldMk cId="3267515212" sldId="549"/>
        </pc:sldMkLst>
        <pc:spChg chg="add mod">
          <ac:chgData name="Ragosa, Giulia" userId="725dd1da-960f-46b9-a310-90d8af8efe3f" providerId="ADAL" clId="{BB5BC7AA-7217-4303-8E19-97A87C04B3CC}" dt="2026-01-29T14:43:36.225" v="33964" actId="1038"/>
          <ac:spMkLst>
            <pc:docMk/>
            <pc:sldMk cId="3267515212" sldId="549"/>
            <ac:spMk id="3" creationId="{69887B81-8AA5-8D1A-EDD5-DCAA70B0B86B}"/>
          </ac:spMkLst>
        </pc:spChg>
        <pc:spChg chg="add mod">
          <ac:chgData name="Ragosa, Giulia" userId="725dd1da-960f-46b9-a310-90d8af8efe3f" providerId="ADAL" clId="{BB5BC7AA-7217-4303-8E19-97A87C04B3CC}" dt="2026-01-29T14:45:05.639" v="33981" actId="948"/>
          <ac:spMkLst>
            <pc:docMk/>
            <pc:sldMk cId="3267515212" sldId="549"/>
            <ac:spMk id="5" creationId="{5736B04F-4D39-08B5-4169-D6D17FAEC71D}"/>
          </ac:spMkLst>
        </pc:spChg>
        <pc:spChg chg="add mod">
          <ac:chgData name="Ragosa, Giulia" userId="725dd1da-960f-46b9-a310-90d8af8efe3f" providerId="ADAL" clId="{BB5BC7AA-7217-4303-8E19-97A87C04B3CC}" dt="2026-01-29T14:43:15.686" v="33956" actId="14100"/>
          <ac:spMkLst>
            <pc:docMk/>
            <pc:sldMk cId="3267515212" sldId="549"/>
            <ac:spMk id="10" creationId="{99BA6DEB-D521-0EDD-7EF7-D531BD4A3622}"/>
          </ac:spMkLst>
        </pc:spChg>
        <pc:spChg chg="mod">
          <ac:chgData name="Ragosa, Giulia" userId="725dd1da-960f-46b9-a310-90d8af8efe3f" providerId="ADAL" clId="{BB5BC7AA-7217-4303-8E19-97A87C04B3CC}" dt="2026-01-29T14:32:55.729" v="33440" actId="13926"/>
          <ac:spMkLst>
            <pc:docMk/>
            <pc:sldMk cId="3267515212" sldId="549"/>
            <ac:spMk id="13" creationId="{44D09FB2-67BF-8C45-4370-0C2E97C46EE6}"/>
          </ac:spMkLst>
        </pc:spChg>
        <pc:spChg chg="add mod ord">
          <ac:chgData name="Ragosa, Giulia" userId="725dd1da-960f-46b9-a310-90d8af8efe3f" providerId="ADAL" clId="{BB5BC7AA-7217-4303-8E19-97A87C04B3CC}" dt="2026-01-29T14:43:10.689" v="33954" actId="14100"/>
          <ac:spMkLst>
            <pc:docMk/>
            <pc:sldMk cId="3267515212" sldId="549"/>
            <ac:spMk id="16" creationId="{571E8E60-BA7F-761A-2CDE-9F711AFD0C7C}"/>
          </ac:spMkLst>
        </pc:spChg>
        <pc:cxnChg chg="add mod">
          <ac:chgData name="Ragosa, Giulia" userId="725dd1da-960f-46b9-a310-90d8af8efe3f" providerId="ADAL" clId="{BB5BC7AA-7217-4303-8E19-97A87C04B3CC}" dt="2026-01-29T15:14:06.886" v="34410" actId="1036"/>
          <ac:cxnSpMkLst>
            <pc:docMk/>
            <pc:sldMk cId="3267515212" sldId="549"/>
            <ac:cxnSpMk id="11" creationId="{16F8F3D3-1282-4927-A9FA-F0E829C284EB}"/>
          </ac:cxnSpMkLst>
        </pc:cxnChg>
      </pc:sldChg>
      <pc:sldChg chg="addSp delSp modSp add mod modNotesTx">
        <pc:chgData name="Ragosa, Giulia" userId="725dd1da-960f-46b9-a310-90d8af8efe3f" providerId="ADAL" clId="{BB5BC7AA-7217-4303-8E19-97A87C04B3CC}" dt="2026-01-29T12:08:03.372" v="30098" actId="1037"/>
        <pc:sldMkLst>
          <pc:docMk/>
          <pc:sldMk cId="3169360023" sldId="550"/>
        </pc:sldMkLst>
        <pc:spChg chg="mod">
          <ac:chgData name="Ragosa, Giulia" userId="725dd1da-960f-46b9-a310-90d8af8efe3f" providerId="ADAL" clId="{BB5BC7AA-7217-4303-8E19-97A87C04B3CC}" dt="2026-01-28T16:24:42.409" v="27095" actId="27636"/>
          <ac:spMkLst>
            <pc:docMk/>
            <pc:sldMk cId="3169360023" sldId="550"/>
            <ac:spMk id="13" creationId="{9C135C85-4093-44B4-CC7F-0BC6CE311275}"/>
          </ac:spMkLst>
        </pc:spChg>
        <pc:spChg chg="add mod">
          <ac:chgData name="Ragosa, Giulia" userId="725dd1da-960f-46b9-a310-90d8af8efe3f" providerId="ADAL" clId="{BB5BC7AA-7217-4303-8E19-97A87C04B3CC}" dt="2026-01-28T17:07:22.252" v="27868" actId="14100"/>
          <ac:spMkLst>
            <pc:docMk/>
            <pc:sldMk cId="3169360023" sldId="550"/>
            <ac:spMk id="19" creationId="{5323F001-6EEE-2540-A9E8-CEFE57F580BF}"/>
          </ac:spMkLst>
        </pc:spChg>
        <pc:spChg chg="add mod">
          <ac:chgData name="Ragosa, Giulia" userId="725dd1da-960f-46b9-a310-90d8af8efe3f" providerId="ADAL" clId="{BB5BC7AA-7217-4303-8E19-97A87C04B3CC}" dt="2026-01-28T17:07:11.196" v="27867" actId="948"/>
          <ac:spMkLst>
            <pc:docMk/>
            <pc:sldMk cId="3169360023" sldId="550"/>
            <ac:spMk id="20" creationId="{EBFB59F5-1895-52B1-D7F5-A10281847009}"/>
          </ac:spMkLst>
        </pc:spChg>
        <pc:spChg chg="add mod">
          <ac:chgData name="Ragosa, Giulia" userId="725dd1da-960f-46b9-a310-90d8af8efe3f" providerId="ADAL" clId="{BB5BC7AA-7217-4303-8E19-97A87C04B3CC}" dt="2026-01-29T12:08:03.372" v="30098" actId="1037"/>
          <ac:spMkLst>
            <pc:docMk/>
            <pc:sldMk cId="3169360023" sldId="550"/>
            <ac:spMk id="21" creationId="{5AE339CD-15F1-F0D0-D778-D6230C9861D1}"/>
          </ac:spMkLst>
        </pc:spChg>
        <pc:spChg chg="add mod">
          <ac:chgData name="Ragosa, Giulia" userId="725dd1da-960f-46b9-a310-90d8af8efe3f" providerId="ADAL" clId="{BB5BC7AA-7217-4303-8E19-97A87C04B3CC}" dt="2026-01-29T12:07:34.222" v="30088" actId="14100"/>
          <ac:spMkLst>
            <pc:docMk/>
            <pc:sldMk cId="3169360023" sldId="550"/>
            <ac:spMk id="23" creationId="{ED3D8880-F1E6-3988-1C5F-D177679DFBD5}"/>
          </ac:spMkLst>
        </pc:spChg>
        <pc:cxnChg chg="add mod">
          <ac:chgData name="Ragosa, Giulia" userId="725dd1da-960f-46b9-a310-90d8af8efe3f" providerId="ADAL" clId="{BB5BC7AA-7217-4303-8E19-97A87C04B3CC}" dt="2026-01-28T17:05:48.064" v="27855"/>
          <ac:cxnSpMkLst>
            <pc:docMk/>
            <pc:sldMk cId="3169360023" sldId="550"/>
            <ac:cxnSpMk id="22" creationId="{672954DD-A217-7293-2C0A-F3647772B717}"/>
          </ac:cxnSpMkLst>
        </pc:cxnChg>
      </pc:sldChg>
      <pc:sldChg chg="addSp delSp modSp add mod">
        <pc:chgData name="Ragosa, Giulia" userId="725dd1da-960f-46b9-a310-90d8af8efe3f" providerId="ADAL" clId="{BB5BC7AA-7217-4303-8E19-97A87C04B3CC}" dt="2026-01-29T12:08:34.528" v="30101" actId="20577"/>
        <pc:sldMkLst>
          <pc:docMk/>
          <pc:sldMk cId="1899289101" sldId="551"/>
        </pc:sldMkLst>
        <pc:spChg chg="add mod">
          <ac:chgData name="Ragosa, Giulia" userId="725dd1da-960f-46b9-a310-90d8af8efe3f" providerId="ADAL" clId="{BB5BC7AA-7217-4303-8E19-97A87C04B3CC}" dt="2026-01-28T17:34:13.641" v="28589" actId="12"/>
          <ac:spMkLst>
            <pc:docMk/>
            <pc:sldMk cId="1899289101" sldId="551"/>
            <ac:spMk id="5" creationId="{9A2D5BDE-C7D4-4748-B969-B9E3B41CEC57}"/>
          </ac:spMkLst>
        </pc:spChg>
        <pc:spChg chg="add mod">
          <ac:chgData name="Ragosa, Giulia" userId="725dd1da-960f-46b9-a310-90d8af8efe3f" providerId="ADAL" clId="{BB5BC7AA-7217-4303-8E19-97A87C04B3CC}" dt="2026-01-29T12:08:34.528" v="30101" actId="20577"/>
          <ac:spMkLst>
            <pc:docMk/>
            <pc:sldMk cId="1899289101" sldId="551"/>
            <ac:spMk id="10" creationId="{DB0F645C-6EFE-525D-F096-A18788D1B603}"/>
          </ac:spMkLst>
        </pc:spChg>
        <pc:spChg chg="mod">
          <ac:chgData name="Ragosa, Giulia" userId="725dd1da-960f-46b9-a310-90d8af8efe3f" providerId="ADAL" clId="{BB5BC7AA-7217-4303-8E19-97A87C04B3CC}" dt="2026-01-28T17:40:05.898" v="28696" actId="20577"/>
          <ac:spMkLst>
            <pc:docMk/>
            <pc:sldMk cId="1899289101" sldId="551"/>
            <ac:spMk id="13" creationId="{118DBB17-6B62-FD26-F5FB-AE4319F32321}"/>
          </ac:spMkLst>
        </pc:spChg>
        <pc:picChg chg="add mod">
          <ac:chgData name="Ragosa, Giulia" userId="725dd1da-960f-46b9-a310-90d8af8efe3f" providerId="ADAL" clId="{BB5BC7AA-7217-4303-8E19-97A87C04B3CC}" dt="2026-01-28T17:23:03.055" v="28207" actId="14100"/>
          <ac:picMkLst>
            <pc:docMk/>
            <pc:sldMk cId="1899289101" sldId="551"/>
            <ac:picMk id="9" creationId="{7C55F603-7EC0-3406-21AA-5916F742226C}"/>
          </ac:picMkLst>
        </pc:picChg>
      </pc:sldChg>
      <pc:sldChg chg="addSp delSp modSp add mod">
        <pc:chgData name="Ragosa, Giulia" userId="725dd1da-960f-46b9-a310-90d8af8efe3f" providerId="ADAL" clId="{BB5BC7AA-7217-4303-8E19-97A87C04B3CC}" dt="2026-01-29T14:23:12.276" v="33119" actId="20577"/>
        <pc:sldMkLst>
          <pc:docMk/>
          <pc:sldMk cId="913307057" sldId="552"/>
        </pc:sldMkLst>
        <pc:spChg chg="mod">
          <ac:chgData name="Ragosa, Giulia" userId="725dd1da-960f-46b9-a310-90d8af8efe3f" providerId="ADAL" clId="{BB5BC7AA-7217-4303-8E19-97A87C04B3CC}" dt="2026-01-29T14:23:12.276" v="33119" actId="20577"/>
          <ac:spMkLst>
            <pc:docMk/>
            <pc:sldMk cId="913307057" sldId="552"/>
            <ac:spMk id="3" creationId="{01B05752-FAE6-C4B3-59A6-ED7565AC78F8}"/>
          </ac:spMkLst>
        </pc:spChg>
        <pc:spChg chg="mod">
          <ac:chgData name="Ragosa, Giulia" userId="725dd1da-960f-46b9-a310-90d8af8efe3f" providerId="ADAL" clId="{BB5BC7AA-7217-4303-8E19-97A87C04B3CC}" dt="2026-01-29T13:27:35.308" v="32927" actId="20577"/>
          <ac:spMkLst>
            <pc:docMk/>
            <pc:sldMk cId="913307057" sldId="552"/>
            <ac:spMk id="9" creationId="{71A2CE0E-654D-CBC9-F73E-F5A8FD7DAE24}"/>
          </ac:spMkLst>
        </pc:spChg>
      </pc:sldChg>
      <pc:sldChg chg="addSp delSp modSp add mod">
        <pc:chgData name="Ragosa, Giulia" userId="725dd1da-960f-46b9-a310-90d8af8efe3f" providerId="ADAL" clId="{BB5BC7AA-7217-4303-8E19-97A87C04B3CC}" dt="2026-01-29T13:20:31.138" v="32623" actId="1035"/>
        <pc:sldMkLst>
          <pc:docMk/>
          <pc:sldMk cId="2061326058" sldId="553"/>
        </pc:sldMkLst>
        <pc:spChg chg="add mod">
          <ac:chgData name="Ragosa, Giulia" userId="725dd1da-960f-46b9-a310-90d8af8efe3f" providerId="ADAL" clId="{BB5BC7AA-7217-4303-8E19-97A87C04B3CC}" dt="2026-01-29T12:10:25.192" v="30183" actId="1035"/>
          <ac:spMkLst>
            <pc:docMk/>
            <pc:sldMk cId="2061326058" sldId="553"/>
            <ac:spMk id="7" creationId="{3FF134CA-645C-758C-087F-C6E28202E9BD}"/>
          </ac:spMkLst>
        </pc:spChg>
        <pc:spChg chg="add mod">
          <ac:chgData name="Ragosa, Giulia" userId="725dd1da-960f-46b9-a310-90d8af8efe3f" providerId="ADAL" clId="{BB5BC7AA-7217-4303-8E19-97A87C04B3CC}" dt="2026-01-29T12:10:25.192" v="30183" actId="1035"/>
          <ac:spMkLst>
            <pc:docMk/>
            <pc:sldMk cId="2061326058" sldId="553"/>
            <ac:spMk id="8" creationId="{BA712511-0526-6D4A-AFA8-4319F69FF700}"/>
          </ac:spMkLst>
        </pc:spChg>
        <pc:spChg chg="add mod">
          <ac:chgData name="Ragosa, Giulia" userId="725dd1da-960f-46b9-a310-90d8af8efe3f" providerId="ADAL" clId="{BB5BC7AA-7217-4303-8E19-97A87C04B3CC}" dt="2026-01-29T12:18:11.581" v="30644" actId="14100"/>
          <ac:spMkLst>
            <pc:docMk/>
            <pc:sldMk cId="2061326058" sldId="553"/>
            <ac:spMk id="9" creationId="{5570026B-5B25-9245-473E-BF567590F73B}"/>
          </ac:spMkLst>
        </pc:spChg>
        <pc:spChg chg="add mod">
          <ac:chgData name="Ragosa, Giulia" userId="725dd1da-960f-46b9-a310-90d8af8efe3f" providerId="ADAL" clId="{BB5BC7AA-7217-4303-8E19-97A87C04B3CC}" dt="2026-01-29T13:20:31.138" v="32623" actId="1035"/>
          <ac:spMkLst>
            <pc:docMk/>
            <pc:sldMk cId="2061326058" sldId="553"/>
            <ac:spMk id="11" creationId="{DC4285E4-8563-2E69-69E6-4519C15B954F}"/>
          </ac:spMkLst>
        </pc:spChg>
        <pc:spChg chg="mod">
          <ac:chgData name="Ragosa, Giulia" userId="725dd1da-960f-46b9-a310-90d8af8efe3f" providerId="ADAL" clId="{BB5BC7AA-7217-4303-8E19-97A87C04B3CC}" dt="2026-01-28T16:26:54.901" v="27167" actId="20577"/>
          <ac:spMkLst>
            <pc:docMk/>
            <pc:sldMk cId="2061326058" sldId="553"/>
            <ac:spMk id="13" creationId="{FC15B223-946E-A367-770D-E4D646320E5D}"/>
          </ac:spMkLst>
        </pc:spChg>
        <pc:cxnChg chg="add mod">
          <ac:chgData name="Ragosa, Giulia" userId="725dd1da-960f-46b9-a310-90d8af8efe3f" providerId="ADAL" clId="{BB5BC7AA-7217-4303-8E19-97A87C04B3CC}" dt="2026-01-29T12:10:25.192" v="30183" actId="1035"/>
          <ac:cxnSpMkLst>
            <pc:docMk/>
            <pc:sldMk cId="2061326058" sldId="553"/>
            <ac:cxnSpMk id="10" creationId="{A90497B7-2011-390E-F356-4EB365B785C6}"/>
          </ac:cxnSpMkLst>
        </pc:cxnChg>
      </pc:sldChg>
      <pc:sldChg chg="addSp delSp modSp add mod modNotesTx">
        <pc:chgData name="Ragosa, Giulia" userId="725dd1da-960f-46b9-a310-90d8af8efe3f" providerId="ADAL" clId="{BB5BC7AA-7217-4303-8E19-97A87C04B3CC}" dt="2026-01-29T14:26:21.495" v="33371" actId="20577"/>
        <pc:sldMkLst>
          <pc:docMk/>
          <pc:sldMk cId="444613668" sldId="554"/>
        </pc:sldMkLst>
        <pc:spChg chg="add mod">
          <ac:chgData name="Ragosa, Giulia" userId="725dd1da-960f-46b9-a310-90d8af8efe3f" providerId="ADAL" clId="{BB5BC7AA-7217-4303-8E19-97A87C04B3CC}" dt="2026-01-29T12:19:43.950" v="30760" actId="20577"/>
          <ac:spMkLst>
            <pc:docMk/>
            <pc:sldMk cId="444613668" sldId="554"/>
            <ac:spMk id="5" creationId="{DEC5161F-5A14-2195-3AC6-E197CCDC41B9}"/>
          </ac:spMkLst>
        </pc:spChg>
        <pc:spChg chg="mod">
          <ac:chgData name="Ragosa, Giulia" userId="725dd1da-960f-46b9-a310-90d8af8efe3f" providerId="ADAL" clId="{BB5BC7AA-7217-4303-8E19-97A87C04B3CC}" dt="2026-01-28T17:38:06.563" v="28644" actId="20577"/>
          <ac:spMkLst>
            <pc:docMk/>
            <pc:sldMk cId="444613668" sldId="554"/>
            <ac:spMk id="13" creationId="{2C914BA8-66AC-5C02-33E0-247EC3245FC7}"/>
          </ac:spMkLst>
        </pc:spChg>
        <pc:spChg chg="add mod">
          <ac:chgData name="Ragosa, Giulia" userId="725dd1da-960f-46b9-a310-90d8af8efe3f" providerId="ADAL" clId="{BB5BC7AA-7217-4303-8E19-97A87C04B3CC}" dt="2026-01-29T13:32:10.731" v="33020"/>
          <ac:spMkLst>
            <pc:docMk/>
            <pc:sldMk cId="444613668" sldId="554"/>
            <ac:spMk id="22" creationId="{A6859719-C1A5-386A-A7F7-B5C5E01028E4}"/>
          </ac:spMkLst>
        </pc:spChg>
        <pc:picChg chg="add mod">
          <ac:chgData name="Ragosa, Giulia" userId="725dd1da-960f-46b9-a310-90d8af8efe3f" providerId="ADAL" clId="{BB5BC7AA-7217-4303-8E19-97A87C04B3CC}" dt="2026-01-29T13:21:35.297" v="32701" actId="1035"/>
          <ac:picMkLst>
            <pc:docMk/>
            <pc:sldMk cId="444613668" sldId="554"/>
            <ac:picMk id="11" creationId="{6370E2A3-C235-DB18-E05F-1C04B12D3279}"/>
          </ac:picMkLst>
        </pc:picChg>
      </pc:sldChg>
      <pc:sldChg chg="addSp delSp modSp new mod">
        <pc:chgData name="Ragosa, Giulia" userId="725dd1da-960f-46b9-a310-90d8af8efe3f" providerId="ADAL" clId="{BB5BC7AA-7217-4303-8E19-97A87C04B3CC}" dt="2026-01-29T15:07:13.350" v="34277" actId="948"/>
        <pc:sldMkLst>
          <pc:docMk/>
          <pc:sldMk cId="813234533" sldId="556"/>
        </pc:sldMkLst>
        <pc:spChg chg="add mod">
          <ac:chgData name="Ragosa, Giulia" userId="725dd1da-960f-46b9-a310-90d8af8efe3f" providerId="ADAL" clId="{BB5BC7AA-7217-4303-8E19-97A87C04B3CC}" dt="2026-01-29T13:28:07.497" v="32971" actId="20577"/>
          <ac:spMkLst>
            <pc:docMk/>
            <pc:sldMk cId="813234533" sldId="556"/>
            <ac:spMk id="9" creationId="{08341625-8EEE-67AE-05A6-60871619D2D3}"/>
          </ac:spMkLst>
        </pc:spChg>
        <pc:spChg chg="add mod">
          <ac:chgData name="Ragosa, Giulia" userId="725dd1da-960f-46b9-a310-90d8af8efe3f" providerId="ADAL" clId="{BB5BC7AA-7217-4303-8E19-97A87C04B3CC}" dt="2026-01-29T15:07:13.350" v="34277" actId="948"/>
          <ac:spMkLst>
            <pc:docMk/>
            <pc:sldMk cId="813234533" sldId="556"/>
            <ac:spMk id="11" creationId="{4FE3137E-6F81-529A-1574-A2B8DFBEACC0}"/>
          </ac:spMkLst>
        </pc:spChg>
        <pc:picChg chg="add mod">
          <ac:chgData name="Ragosa, Giulia" userId="725dd1da-960f-46b9-a310-90d8af8efe3f" providerId="ADAL" clId="{BB5BC7AA-7217-4303-8E19-97A87C04B3CC}" dt="2026-01-29T14:29:53.823" v="33399"/>
          <ac:picMkLst>
            <pc:docMk/>
            <pc:sldMk cId="813234533" sldId="556"/>
            <ac:picMk id="16" creationId="{A0CC29DE-C1BE-19C5-31C4-9BDD08ADD269}"/>
          </ac:picMkLst>
        </pc:picChg>
        <pc:cxnChg chg="add mod">
          <ac:chgData name="Ragosa, Giulia" userId="725dd1da-960f-46b9-a310-90d8af8efe3f" providerId="ADAL" clId="{BB5BC7AA-7217-4303-8E19-97A87C04B3CC}" dt="2026-01-29T13:27:50.884" v="32928"/>
          <ac:cxnSpMkLst>
            <pc:docMk/>
            <pc:sldMk cId="813234533" sldId="556"/>
            <ac:cxnSpMk id="8" creationId="{DD094BA4-4EB0-DE59-C45D-F73D5900B4A0}"/>
          </ac:cxnSpMkLst>
        </pc:cxnChg>
      </pc:sldChg>
      <pc:sldChg chg="addSp delSp modSp add mod">
        <pc:chgData name="Ragosa, Giulia" userId="725dd1da-960f-46b9-a310-90d8af8efe3f" providerId="ADAL" clId="{BB5BC7AA-7217-4303-8E19-97A87C04B3CC}" dt="2026-01-30T10:49:53.312" v="34419" actId="6549"/>
        <pc:sldMkLst>
          <pc:docMk/>
          <pc:sldMk cId="2487872726" sldId="557"/>
        </pc:sldMkLst>
        <pc:spChg chg="mod">
          <ac:chgData name="Ragosa, Giulia" userId="725dd1da-960f-46b9-a310-90d8af8efe3f" providerId="ADAL" clId="{BB5BC7AA-7217-4303-8E19-97A87C04B3CC}" dt="2026-01-29T15:08:34.383" v="34340" actId="20577"/>
          <ac:spMkLst>
            <pc:docMk/>
            <pc:sldMk cId="2487872726" sldId="557"/>
            <ac:spMk id="9" creationId="{A970B12C-702F-1BE9-236B-2882E31A836B}"/>
          </ac:spMkLst>
        </pc:spChg>
      </pc:sldChg>
      <pc:sldChg chg="modSp add mod modNotesTx">
        <pc:chgData name="Ragosa, Giulia" userId="725dd1da-960f-46b9-a310-90d8af8efe3f" providerId="ADAL" clId="{BB5BC7AA-7217-4303-8E19-97A87C04B3CC}" dt="2026-01-29T15:23:22.009" v="34416" actId="20577"/>
        <pc:sldMkLst>
          <pc:docMk/>
          <pc:sldMk cId="3871095270" sldId="558"/>
        </pc:sldMkLst>
        <pc:spChg chg="mod">
          <ac:chgData name="Ragosa, Giulia" userId="725dd1da-960f-46b9-a310-90d8af8efe3f" providerId="ADAL" clId="{BB5BC7AA-7217-4303-8E19-97A87C04B3CC}" dt="2026-01-29T15:12:56.641" v="34409" actId="20577"/>
          <ac:spMkLst>
            <pc:docMk/>
            <pc:sldMk cId="3871095270" sldId="558"/>
            <ac:spMk id="7" creationId="{A8BA9119-E97D-C6D2-9454-0B013711E681}"/>
          </ac:spMkLst>
        </pc:spChg>
      </pc:sldChg>
      <pc:sldMasterChg chg="delSldLayout">
        <pc:chgData name="Ragosa, Giulia" userId="725dd1da-960f-46b9-a310-90d8af8efe3f" providerId="ADAL" clId="{BB5BC7AA-7217-4303-8E19-97A87C04B3CC}" dt="2026-01-29T13:04:00.036" v="31489" actId="47"/>
        <pc:sldMasterMkLst>
          <pc:docMk/>
          <pc:sldMasterMk cId="474564610" sldId="2147483648"/>
        </pc:sldMasterMkLst>
      </pc:sldMasterChg>
    </pc:docChg>
  </pc:docChgLst>
  <pc:docChgLst>
    <pc:chgData name="Giulia Ragosa" userId="725dd1da-960f-46b9-a310-90d8af8efe3f" providerId="ADAL" clId="{BB5BC7AA-7217-4303-8E19-97A87C04B3CC}"/>
    <pc:docChg chg="undo custSel addSld delSld modSld">
      <pc:chgData name="Giulia Ragosa" userId="725dd1da-960f-46b9-a310-90d8af8efe3f" providerId="ADAL" clId="{BB5BC7AA-7217-4303-8E19-97A87C04B3CC}" dt="2026-02-18T16:13:31.568" v="1334" actId="113"/>
      <pc:docMkLst>
        <pc:docMk/>
      </pc:docMkLst>
      <pc:sldChg chg="addSp delSp modSp mod">
        <pc:chgData name="Giulia Ragosa" userId="725dd1da-960f-46b9-a310-90d8af8efe3f" providerId="ADAL" clId="{BB5BC7AA-7217-4303-8E19-97A87C04B3CC}" dt="2026-02-17T17:22:38.332" v="164" actId="20577"/>
        <pc:sldMkLst>
          <pc:docMk/>
          <pc:sldMk cId="1792389685" sldId="325"/>
        </pc:sldMkLst>
        <pc:spChg chg="del">
          <ac:chgData name="Giulia Ragosa" userId="725dd1da-960f-46b9-a310-90d8af8efe3f" providerId="ADAL" clId="{BB5BC7AA-7217-4303-8E19-97A87C04B3CC}" dt="2026-02-17T17:22:17.641" v="120" actId="478"/>
          <ac:spMkLst>
            <pc:docMk/>
            <pc:sldMk cId="1792389685" sldId="325"/>
            <ac:spMk id="2" creationId="{C20166B1-765C-B5FA-2FF4-72026F0653EA}"/>
          </ac:spMkLst>
        </pc:spChg>
        <pc:spChg chg="add del mod">
          <ac:chgData name="Giulia Ragosa" userId="725dd1da-960f-46b9-a310-90d8af8efe3f" providerId="ADAL" clId="{BB5BC7AA-7217-4303-8E19-97A87C04B3CC}" dt="2026-02-17T17:22:19.934" v="121" actId="478"/>
          <ac:spMkLst>
            <pc:docMk/>
            <pc:sldMk cId="1792389685" sldId="325"/>
            <ac:spMk id="4" creationId="{382C9B95-7930-7389-4913-F7701EA7A221}"/>
          </ac:spMkLst>
        </pc:spChg>
        <pc:spChg chg="add mod">
          <ac:chgData name="Giulia Ragosa" userId="725dd1da-960f-46b9-a310-90d8af8efe3f" providerId="ADAL" clId="{BB5BC7AA-7217-4303-8E19-97A87C04B3CC}" dt="2026-02-17T17:22:38.332" v="164" actId="20577"/>
          <ac:spMkLst>
            <pc:docMk/>
            <pc:sldMk cId="1792389685" sldId="325"/>
            <ac:spMk id="5" creationId="{8FA96039-DB33-F454-60F9-D71694640277}"/>
          </ac:spMkLst>
        </pc:spChg>
        <pc:spChg chg="add mod">
          <ac:chgData name="Giulia Ragosa" userId="725dd1da-960f-46b9-a310-90d8af8efe3f" providerId="ADAL" clId="{BB5BC7AA-7217-4303-8E19-97A87C04B3CC}" dt="2026-02-17T17:22:20.604" v="122"/>
          <ac:spMkLst>
            <pc:docMk/>
            <pc:sldMk cId="1792389685" sldId="325"/>
            <ac:spMk id="6" creationId="{7BD81444-0341-4CF4-DD2E-E1CC108FF848}"/>
          </ac:spMkLst>
        </pc:spChg>
        <pc:spChg chg="add mod">
          <ac:chgData name="Giulia Ragosa" userId="725dd1da-960f-46b9-a310-90d8af8efe3f" providerId="ADAL" clId="{BB5BC7AA-7217-4303-8E19-97A87C04B3CC}" dt="2026-02-17T17:22:20.604" v="122"/>
          <ac:spMkLst>
            <pc:docMk/>
            <pc:sldMk cId="1792389685" sldId="325"/>
            <ac:spMk id="7" creationId="{1A16DA0E-3B2B-3708-3529-10B4B4B3D3B7}"/>
          </ac:spMkLst>
        </pc:spChg>
      </pc:sldChg>
      <pc:sldChg chg="modSp mod">
        <pc:chgData name="Giulia Ragosa" userId="725dd1da-960f-46b9-a310-90d8af8efe3f" providerId="ADAL" clId="{BB5BC7AA-7217-4303-8E19-97A87C04B3CC}" dt="2026-02-17T17:29:02.697" v="601" actId="20577"/>
        <pc:sldMkLst>
          <pc:docMk/>
          <pc:sldMk cId="1145165138" sldId="378"/>
        </pc:sldMkLst>
        <pc:spChg chg="mod">
          <ac:chgData name="Giulia Ragosa" userId="725dd1da-960f-46b9-a310-90d8af8efe3f" providerId="ADAL" clId="{BB5BC7AA-7217-4303-8E19-97A87C04B3CC}" dt="2026-02-17T17:29:02.697" v="601" actId="20577"/>
          <ac:spMkLst>
            <pc:docMk/>
            <pc:sldMk cId="1145165138" sldId="378"/>
            <ac:spMk id="51" creationId="{3F8B024A-A4C5-D03E-02E9-8B7608A0450E}"/>
          </ac:spMkLst>
        </pc:spChg>
      </pc:sldChg>
      <pc:sldChg chg="modSp mod">
        <pc:chgData name="Giulia Ragosa" userId="725dd1da-960f-46b9-a310-90d8af8efe3f" providerId="ADAL" clId="{BB5BC7AA-7217-4303-8E19-97A87C04B3CC}" dt="2026-02-18T15:33:24.736" v="1233" actId="20577"/>
        <pc:sldMkLst>
          <pc:docMk/>
          <pc:sldMk cId="3757293219" sldId="393"/>
        </pc:sldMkLst>
        <pc:spChg chg="mod">
          <ac:chgData name="Giulia Ragosa" userId="725dd1da-960f-46b9-a310-90d8af8efe3f" providerId="ADAL" clId="{BB5BC7AA-7217-4303-8E19-97A87C04B3CC}" dt="2026-02-18T15:33:24.736" v="1233" actId="20577"/>
          <ac:spMkLst>
            <pc:docMk/>
            <pc:sldMk cId="3757293219" sldId="393"/>
            <ac:spMk id="3" creationId="{C3BA16F8-F8B1-A426-0367-92870F6A8370}"/>
          </ac:spMkLst>
        </pc:spChg>
        <pc:spChg chg="mod">
          <ac:chgData name="Giulia Ragosa" userId="725dd1da-960f-46b9-a310-90d8af8efe3f" providerId="ADAL" clId="{BB5BC7AA-7217-4303-8E19-97A87C04B3CC}" dt="2026-02-17T17:22:44.179" v="166" actId="20577"/>
          <ac:spMkLst>
            <pc:docMk/>
            <pc:sldMk cId="3757293219" sldId="393"/>
            <ac:spMk id="8" creationId="{E6897167-F124-7C6C-CC86-2AE0A99F815C}"/>
          </ac:spMkLst>
        </pc:spChg>
      </pc:sldChg>
      <pc:sldChg chg="del">
        <pc:chgData name="Giulia Ragosa" userId="725dd1da-960f-46b9-a310-90d8af8efe3f" providerId="ADAL" clId="{BB5BC7AA-7217-4303-8E19-97A87C04B3CC}" dt="2026-02-17T17:23:38.162" v="183" actId="47"/>
        <pc:sldMkLst>
          <pc:docMk/>
          <pc:sldMk cId="3070990159" sldId="499"/>
        </pc:sldMkLst>
      </pc:sldChg>
      <pc:sldChg chg="del">
        <pc:chgData name="Giulia Ragosa" userId="725dd1da-960f-46b9-a310-90d8af8efe3f" providerId="ADAL" clId="{BB5BC7AA-7217-4303-8E19-97A87C04B3CC}" dt="2026-02-17T17:23:38.162" v="183" actId="47"/>
        <pc:sldMkLst>
          <pc:docMk/>
          <pc:sldMk cId="2991133792" sldId="514"/>
        </pc:sldMkLst>
      </pc:sldChg>
      <pc:sldChg chg="del">
        <pc:chgData name="Giulia Ragosa" userId="725dd1da-960f-46b9-a310-90d8af8efe3f" providerId="ADAL" clId="{BB5BC7AA-7217-4303-8E19-97A87C04B3CC}" dt="2026-02-17T17:23:38.162" v="183" actId="47"/>
        <pc:sldMkLst>
          <pc:docMk/>
          <pc:sldMk cId="437369889" sldId="524"/>
        </pc:sldMkLst>
      </pc:sldChg>
      <pc:sldChg chg="del">
        <pc:chgData name="Giulia Ragosa" userId="725dd1da-960f-46b9-a310-90d8af8efe3f" providerId="ADAL" clId="{BB5BC7AA-7217-4303-8E19-97A87C04B3CC}" dt="2026-02-17T17:23:38.162" v="183" actId="47"/>
        <pc:sldMkLst>
          <pc:docMk/>
          <pc:sldMk cId="3174061817" sldId="529"/>
        </pc:sldMkLst>
      </pc:sldChg>
      <pc:sldChg chg="del">
        <pc:chgData name="Giulia Ragosa" userId="725dd1da-960f-46b9-a310-90d8af8efe3f" providerId="ADAL" clId="{BB5BC7AA-7217-4303-8E19-97A87C04B3CC}" dt="2026-02-17T17:23:38.162" v="183" actId="47"/>
        <pc:sldMkLst>
          <pc:docMk/>
          <pc:sldMk cId="509050956" sldId="532"/>
        </pc:sldMkLst>
      </pc:sldChg>
      <pc:sldChg chg="del">
        <pc:chgData name="Giulia Ragosa" userId="725dd1da-960f-46b9-a310-90d8af8efe3f" providerId="ADAL" clId="{BB5BC7AA-7217-4303-8E19-97A87C04B3CC}" dt="2026-02-17T17:23:38.162" v="183" actId="47"/>
        <pc:sldMkLst>
          <pc:docMk/>
          <pc:sldMk cId="3760101457" sldId="533"/>
        </pc:sldMkLst>
      </pc:sldChg>
      <pc:sldChg chg="del">
        <pc:chgData name="Giulia Ragosa" userId="725dd1da-960f-46b9-a310-90d8af8efe3f" providerId="ADAL" clId="{BB5BC7AA-7217-4303-8E19-97A87C04B3CC}" dt="2026-02-17T17:23:38.162" v="183" actId="47"/>
        <pc:sldMkLst>
          <pc:docMk/>
          <pc:sldMk cId="2252214617" sldId="534"/>
        </pc:sldMkLst>
      </pc:sldChg>
      <pc:sldChg chg="del">
        <pc:chgData name="Giulia Ragosa" userId="725dd1da-960f-46b9-a310-90d8af8efe3f" providerId="ADAL" clId="{BB5BC7AA-7217-4303-8E19-97A87C04B3CC}" dt="2026-02-17T17:23:38.162" v="183" actId="47"/>
        <pc:sldMkLst>
          <pc:docMk/>
          <pc:sldMk cId="293834324" sldId="535"/>
        </pc:sldMkLst>
      </pc:sldChg>
      <pc:sldChg chg="del">
        <pc:chgData name="Giulia Ragosa" userId="725dd1da-960f-46b9-a310-90d8af8efe3f" providerId="ADAL" clId="{BB5BC7AA-7217-4303-8E19-97A87C04B3CC}" dt="2026-02-17T17:23:38.162" v="183" actId="47"/>
        <pc:sldMkLst>
          <pc:docMk/>
          <pc:sldMk cId="3843657441" sldId="536"/>
        </pc:sldMkLst>
      </pc:sldChg>
      <pc:sldChg chg="del">
        <pc:chgData name="Giulia Ragosa" userId="725dd1da-960f-46b9-a310-90d8af8efe3f" providerId="ADAL" clId="{BB5BC7AA-7217-4303-8E19-97A87C04B3CC}" dt="2026-02-17T17:23:38.162" v="183" actId="47"/>
        <pc:sldMkLst>
          <pc:docMk/>
          <pc:sldMk cId="3961147343" sldId="537"/>
        </pc:sldMkLst>
      </pc:sldChg>
      <pc:sldChg chg="del">
        <pc:chgData name="Giulia Ragosa" userId="725dd1da-960f-46b9-a310-90d8af8efe3f" providerId="ADAL" clId="{BB5BC7AA-7217-4303-8E19-97A87C04B3CC}" dt="2026-02-17T17:23:38.162" v="183" actId="47"/>
        <pc:sldMkLst>
          <pc:docMk/>
          <pc:sldMk cId="101446131" sldId="538"/>
        </pc:sldMkLst>
      </pc:sldChg>
      <pc:sldChg chg="del">
        <pc:chgData name="Giulia Ragosa" userId="725dd1da-960f-46b9-a310-90d8af8efe3f" providerId="ADAL" clId="{BB5BC7AA-7217-4303-8E19-97A87C04B3CC}" dt="2026-02-17T17:23:38.162" v="183" actId="47"/>
        <pc:sldMkLst>
          <pc:docMk/>
          <pc:sldMk cId="2152121218" sldId="540"/>
        </pc:sldMkLst>
      </pc:sldChg>
      <pc:sldChg chg="del">
        <pc:chgData name="Giulia Ragosa" userId="725dd1da-960f-46b9-a310-90d8af8efe3f" providerId="ADAL" clId="{BB5BC7AA-7217-4303-8E19-97A87C04B3CC}" dt="2026-02-17T17:23:38.162" v="183" actId="47"/>
        <pc:sldMkLst>
          <pc:docMk/>
          <pc:sldMk cId="58771609" sldId="541"/>
        </pc:sldMkLst>
      </pc:sldChg>
      <pc:sldChg chg="modSp mod">
        <pc:chgData name="Giulia Ragosa" userId="725dd1da-960f-46b9-a310-90d8af8efe3f" providerId="ADAL" clId="{BB5BC7AA-7217-4303-8E19-97A87C04B3CC}" dt="2026-02-17T17:28:37.119" v="580" actId="20577"/>
        <pc:sldMkLst>
          <pc:docMk/>
          <pc:sldMk cId="2309780873" sldId="542"/>
        </pc:sldMkLst>
        <pc:spChg chg="mod">
          <ac:chgData name="Giulia Ragosa" userId="725dd1da-960f-46b9-a310-90d8af8efe3f" providerId="ADAL" clId="{BB5BC7AA-7217-4303-8E19-97A87C04B3CC}" dt="2026-02-17T17:28:37.119" v="580" actId="20577"/>
          <ac:spMkLst>
            <pc:docMk/>
            <pc:sldMk cId="2309780873" sldId="542"/>
            <ac:spMk id="19" creationId="{7A416D54-DD35-A5B2-8BF5-D1F4B6BC31CD}"/>
          </ac:spMkLst>
        </pc:spChg>
      </pc:sldChg>
      <pc:sldChg chg="modSp mod">
        <pc:chgData name="Giulia Ragosa" userId="725dd1da-960f-46b9-a310-90d8af8efe3f" providerId="ADAL" clId="{BB5BC7AA-7217-4303-8E19-97A87C04B3CC}" dt="2026-02-17T17:29:09.116" v="605" actId="20577"/>
        <pc:sldMkLst>
          <pc:docMk/>
          <pc:sldMk cId="1901440016" sldId="543"/>
        </pc:sldMkLst>
        <pc:spChg chg="mod">
          <ac:chgData name="Giulia Ragosa" userId="725dd1da-960f-46b9-a310-90d8af8efe3f" providerId="ADAL" clId="{BB5BC7AA-7217-4303-8E19-97A87C04B3CC}" dt="2026-02-17T17:29:09.116" v="605" actId="20577"/>
          <ac:spMkLst>
            <pc:docMk/>
            <pc:sldMk cId="1901440016" sldId="543"/>
            <ac:spMk id="19" creationId="{8D214F50-3753-8370-E779-7B39C185F5BD}"/>
          </ac:spMkLst>
        </pc:spChg>
        <pc:graphicFrameChg chg="modGraphic">
          <ac:chgData name="Giulia Ragosa" userId="725dd1da-960f-46b9-a310-90d8af8efe3f" providerId="ADAL" clId="{BB5BC7AA-7217-4303-8E19-97A87C04B3CC}" dt="2026-02-05T15:33:53.350" v="1" actId="20577"/>
          <ac:graphicFrameMkLst>
            <pc:docMk/>
            <pc:sldMk cId="1901440016" sldId="543"/>
            <ac:graphicFrameMk id="5" creationId="{8B0DCE19-29AF-8D6B-CF73-E177F2523B49}"/>
          </ac:graphicFrameMkLst>
        </pc:graphicFrameChg>
      </pc:sldChg>
      <pc:sldChg chg="modSp mod">
        <pc:chgData name="Giulia Ragosa" userId="725dd1da-960f-46b9-a310-90d8af8efe3f" providerId="ADAL" clId="{BB5BC7AA-7217-4303-8E19-97A87C04B3CC}" dt="2026-02-17T17:29:15.622" v="609" actId="20577"/>
        <pc:sldMkLst>
          <pc:docMk/>
          <pc:sldMk cId="1226269501" sldId="544"/>
        </pc:sldMkLst>
        <pc:spChg chg="mod">
          <ac:chgData name="Giulia Ragosa" userId="725dd1da-960f-46b9-a310-90d8af8efe3f" providerId="ADAL" clId="{BB5BC7AA-7217-4303-8E19-97A87C04B3CC}" dt="2026-02-17T17:29:15.622" v="609" actId="20577"/>
          <ac:spMkLst>
            <pc:docMk/>
            <pc:sldMk cId="1226269501" sldId="544"/>
            <ac:spMk id="9" creationId="{A21504F4-29EE-5B3A-00F0-D934797815F5}"/>
          </ac:spMkLst>
        </pc:spChg>
      </pc:sldChg>
      <pc:sldChg chg="modSp mod">
        <pc:chgData name="Giulia Ragosa" userId="725dd1da-960f-46b9-a310-90d8af8efe3f" providerId="ADAL" clId="{BB5BC7AA-7217-4303-8E19-97A87C04B3CC}" dt="2026-02-17T17:29:22.553" v="613" actId="20577"/>
        <pc:sldMkLst>
          <pc:docMk/>
          <pc:sldMk cId="2395310096" sldId="546"/>
        </pc:sldMkLst>
        <pc:spChg chg="mod">
          <ac:chgData name="Giulia Ragosa" userId="725dd1da-960f-46b9-a310-90d8af8efe3f" providerId="ADAL" clId="{BB5BC7AA-7217-4303-8E19-97A87C04B3CC}" dt="2026-02-17T17:29:22.553" v="613" actId="20577"/>
          <ac:spMkLst>
            <pc:docMk/>
            <pc:sldMk cId="2395310096" sldId="546"/>
            <ac:spMk id="9" creationId="{87B80FC3-6DBC-51B8-6EB4-C1839D27A54F}"/>
          </ac:spMkLst>
        </pc:spChg>
      </pc:sldChg>
      <pc:sldChg chg="modSp mod">
        <pc:chgData name="Giulia Ragosa" userId="725dd1da-960f-46b9-a310-90d8af8efe3f" providerId="ADAL" clId="{BB5BC7AA-7217-4303-8E19-97A87C04B3CC}" dt="2026-02-17T17:29:41.192" v="627" actId="20577"/>
        <pc:sldMkLst>
          <pc:docMk/>
          <pc:sldMk cId="3265923617" sldId="547"/>
        </pc:sldMkLst>
        <pc:spChg chg="mod">
          <ac:chgData name="Giulia Ragosa" userId="725dd1da-960f-46b9-a310-90d8af8efe3f" providerId="ADAL" clId="{BB5BC7AA-7217-4303-8E19-97A87C04B3CC}" dt="2026-02-17T17:29:41.192" v="627" actId="20577"/>
          <ac:spMkLst>
            <pc:docMk/>
            <pc:sldMk cId="3265923617" sldId="547"/>
            <ac:spMk id="13" creationId="{A8C78691-B31F-08C7-7364-84EDDB2A4F9F}"/>
          </ac:spMkLst>
        </pc:spChg>
      </pc:sldChg>
      <pc:sldChg chg="modSp mod">
        <pc:chgData name="Giulia Ragosa" userId="725dd1da-960f-46b9-a310-90d8af8efe3f" providerId="ADAL" clId="{BB5BC7AA-7217-4303-8E19-97A87C04B3CC}" dt="2026-02-17T17:30:17.826" v="634" actId="404"/>
        <pc:sldMkLst>
          <pc:docMk/>
          <pc:sldMk cId="3505183425" sldId="548"/>
        </pc:sldMkLst>
        <pc:spChg chg="mod">
          <ac:chgData name="Giulia Ragosa" userId="725dd1da-960f-46b9-a310-90d8af8efe3f" providerId="ADAL" clId="{BB5BC7AA-7217-4303-8E19-97A87C04B3CC}" dt="2026-02-17T17:30:17.826" v="634" actId="404"/>
          <ac:spMkLst>
            <pc:docMk/>
            <pc:sldMk cId="3505183425" sldId="548"/>
            <ac:spMk id="13" creationId="{9EE7B20A-261B-C9DD-EDE5-C8B4F21943B8}"/>
          </ac:spMkLst>
        </pc:spChg>
      </pc:sldChg>
      <pc:sldChg chg="modSp mod">
        <pc:chgData name="Giulia Ragosa" userId="725dd1da-960f-46b9-a310-90d8af8efe3f" providerId="ADAL" clId="{BB5BC7AA-7217-4303-8E19-97A87C04B3CC}" dt="2026-02-17T17:29:33.750" v="620" actId="404"/>
        <pc:sldMkLst>
          <pc:docMk/>
          <pc:sldMk cId="3267515212" sldId="549"/>
        </pc:sldMkLst>
        <pc:spChg chg="mod">
          <ac:chgData name="Giulia Ragosa" userId="725dd1da-960f-46b9-a310-90d8af8efe3f" providerId="ADAL" clId="{BB5BC7AA-7217-4303-8E19-97A87C04B3CC}" dt="2026-02-17T17:29:33.750" v="620" actId="404"/>
          <ac:spMkLst>
            <pc:docMk/>
            <pc:sldMk cId="3267515212" sldId="549"/>
            <ac:spMk id="13" creationId="{44D09FB2-67BF-8C45-4370-0C2E97C46EE6}"/>
          </ac:spMkLst>
        </pc:spChg>
      </pc:sldChg>
      <pc:sldChg chg="modSp mod">
        <pc:chgData name="Giulia Ragosa" userId="725dd1da-960f-46b9-a310-90d8af8efe3f" providerId="ADAL" clId="{BB5BC7AA-7217-4303-8E19-97A87C04B3CC}" dt="2026-02-17T17:39:47.670" v="696" actId="20577"/>
        <pc:sldMkLst>
          <pc:docMk/>
          <pc:sldMk cId="3169360023" sldId="550"/>
        </pc:sldMkLst>
        <pc:spChg chg="mod">
          <ac:chgData name="Giulia Ragosa" userId="725dd1da-960f-46b9-a310-90d8af8efe3f" providerId="ADAL" clId="{BB5BC7AA-7217-4303-8E19-97A87C04B3CC}" dt="2026-02-17T17:30:28.202" v="641" actId="20577"/>
          <ac:spMkLst>
            <pc:docMk/>
            <pc:sldMk cId="3169360023" sldId="550"/>
            <ac:spMk id="13" creationId="{9C135C85-4093-44B4-CC7F-0BC6CE311275}"/>
          </ac:spMkLst>
        </pc:spChg>
        <pc:spChg chg="mod">
          <ac:chgData name="Giulia Ragosa" userId="725dd1da-960f-46b9-a310-90d8af8efe3f" providerId="ADAL" clId="{BB5BC7AA-7217-4303-8E19-97A87C04B3CC}" dt="2026-02-17T17:39:47.670" v="696" actId="20577"/>
          <ac:spMkLst>
            <pc:docMk/>
            <pc:sldMk cId="3169360023" sldId="550"/>
            <ac:spMk id="23" creationId="{ED3D8880-F1E6-3988-1C5F-D177679DFBD5}"/>
          </ac:spMkLst>
        </pc:spChg>
      </pc:sldChg>
      <pc:sldChg chg="modSp mod">
        <pc:chgData name="Giulia Ragosa" userId="725dd1da-960f-46b9-a310-90d8af8efe3f" providerId="ADAL" clId="{BB5BC7AA-7217-4303-8E19-97A87C04B3CC}" dt="2026-02-17T17:40:51.153" v="740" actId="20577"/>
        <pc:sldMkLst>
          <pc:docMk/>
          <pc:sldMk cId="1899289101" sldId="551"/>
        </pc:sldMkLst>
        <pc:spChg chg="mod">
          <ac:chgData name="Giulia Ragosa" userId="725dd1da-960f-46b9-a310-90d8af8efe3f" providerId="ADAL" clId="{BB5BC7AA-7217-4303-8E19-97A87C04B3CC}" dt="2026-02-17T17:40:51.153" v="740" actId="20577"/>
          <ac:spMkLst>
            <pc:docMk/>
            <pc:sldMk cId="1899289101" sldId="551"/>
            <ac:spMk id="5" creationId="{9A2D5BDE-C7D4-4748-B969-B9E3B41CEC57}"/>
          </ac:spMkLst>
        </pc:spChg>
        <pc:spChg chg="mod">
          <ac:chgData name="Giulia Ragosa" userId="725dd1da-960f-46b9-a310-90d8af8efe3f" providerId="ADAL" clId="{BB5BC7AA-7217-4303-8E19-97A87C04B3CC}" dt="2026-02-17T17:31:07.106" v="650" actId="404"/>
          <ac:spMkLst>
            <pc:docMk/>
            <pc:sldMk cId="1899289101" sldId="551"/>
            <ac:spMk id="13" creationId="{118DBB17-6B62-FD26-F5FB-AE4319F32321}"/>
          </ac:spMkLst>
        </pc:spChg>
      </pc:sldChg>
      <pc:sldChg chg="delSp modSp mod">
        <pc:chgData name="Giulia Ragosa" userId="725dd1da-960f-46b9-a310-90d8af8efe3f" providerId="ADAL" clId="{BB5BC7AA-7217-4303-8E19-97A87C04B3CC}" dt="2026-02-18T15:35:50.678" v="1258" actId="20577"/>
        <pc:sldMkLst>
          <pc:docMk/>
          <pc:sldMk cId="913307057" sldId="552"/>
        </pc:sldMkLst>
        <pc:spChg chg="mod">
          <ac:chgData name="Giulia Ragosa" userId="725dd1da-960f-46b9-a310-90d8af8efe3f" providerId="ADAL" clId="{BB5BC7AA-7217-4303-8E19-97A87C04B3CC}" dt="2026-02-18T15:35:50.678" v="1258" actId="20577"/>
          <ac:spMkLst>
            <pc:docMk/>
            <pc:sldMk cId="913307057" sldId="552"/>
            <ac:spMk id="3" creationId="{01B05752-FAE6-C4B3-59A6-ED7565AC78F8}"/>
          </ac:spMkLst>
        </pc:spChg>
        <pc:spChg chg="mod">
          <ac:chgData name="Giulia Ragosa" userId="725dd1da-960f-46b9-a310-90d8af8efe3f" providerId="ADAL" clId="{BB5BC7AA-7217-4303-8E19-97A87C04B3CC}" dt="2026-02-17T17:35:28.378" v="677" actId="20577"/>
          <ac:spMkLst>
            <pc:docMk/>
            <pc:sldMk cId="913307057" sldId="552"/>
            <ac:spMk id="9" creationId="{71A2CE0E-654D-CBC9-F73E-F5A8FD7DAE24}"/>
          </ac:spMkLst>
        </pc:spChg>
      </pc:sldChg>
      <pc:sldChg chg="modSp mod">
        <pc:chgData name="Giulia Ragosa" userId="725dd1da-960f-46b9-a310-90d8af8efe3f" providerId="ADAL" clId="{BB5BC7AA-7217-4303-8E19-97A87C04B3CC}" dt="2026-02-17T17:41:29.295" v="742" actId="14100"/>
        <pc:sldMkLst>
          <pc:docMk/>
          <pc:sldMk cId="2061326058" sldId="553"/>
        </pc:sldMkLst>
        <pc:spChg chg="mod">
          <ac:chgData name="Giulia Ragosa" userId="725dd1da-960f-46b9-a310-90d8af8efe3f" providerId="ADAL" clId="{BB5BC7AA-7217-4303-8E19-97A87C04B3CC}" dt="2026-02-17T17:41:29.295" v="742" actId="14100"/>
          <ac:spMkLst>
            <pc:docMk/>
            <pc:sldMk cId="2061326058" sldId="553"/>
            <ac:spMk id="11" creationId="{DC4285E4-8563-2E69-69E6-4519C15B954F}"/>
          </ac:spMkLst>
        </pc:spChg>
        <pc:spChg chg="mod">
          <ac:chgData name="Giulia Ragosa" userId="725dd1da-960f-46b9-a310-90d8af8efe3f" providerId="ADAL" clId="{BB5BC7AA-7217-4303-8E19-97A87C04B3CC}" dt="2026-02-17T17:31:13.614" v="657" actId="27636"/>
          <ac:spMkLst>
            <pc:docMk/>
            <pc:sldMk cId="2061326058" sldId="553"/>
            <ac:spMk id="13" creationId="{FC15B223-946E-A367-770D-E4D646320E5D}"/>
          </ac:spMkLst>
        </pc:spChg>
      </pc:sldChg>
      <pc:sldChg chg="modSp mod">
        <pc:chgData name="Giulia Ragosa" userId="725dd1da-960f-46b9-a310-90d8af8efe3f" providerId="ADAL" clId="{BB5BC7AA-7217-4303-8E19-97A87C04B3CC}" dt="2026-02-17T17:31:22.746" v="664" actId="404"/>
        <pc:sldMkLst>
          <pc:docMk/>
          <pc:sldMk cId="444613668" sldId="554"/>
        </pc:sldMkLst>
        <pc:spChg chg="mod">
          <ac:chgData name="Giulia Ragosa" userId="725dd1da-960f-46b9-a310-90d8af8efe3f" providerId="ADAL" clId="{BB5BC7AA-7217-4303-8E19-97A87C04B3CC}" dt="2026-02-17T17:31:22.746" v="664" actId="404"/>
          <ac:spMkLst>
            <pc:docMk/>
            <pc:sldMk cId="444613668" sldId="554"/>
            <ac:spMk id="13" creationId="{2C914BA8-66AC-5C02-33E0-247EC3245FC7}"/>
          </ac:spMkLst>
        </pc:spChg>
      </pc:sldChg>
      <pc:sldChg chg="addSp delSp modSp del mod">
        <pc:chgData name="Giulia Ragosa" userId="725dd1da-960f-46b9-a310-90d8af8efe3f" providerId="ADAL" clId="{BB5BC7AA-7217-4303-8E19-97A87C04B3CC}" dt="2026-02-17T17:32:28.024" v="669" actId="47"/>
        <pc:sldMkLst>
          <pc:docMk/>
          <pc:sldMk cId="3040449418" sldId="555"/>
        </pc:sldMkLst>
        <pc:spChg chg="add del">
          <ac:chgData name="Giulia Ragosa" userId="725dd1da-960f-46b9-a310-90d8af8efe3f" providerId="ADAL" clId="{BB5BC7AA-7217-4303-8E19-97A87C04B3CC}" dt="2026-02-17T16:21:17.694" v="119" actId="478"/>
          <ac:spMkLst>
            <pc:docMk/>
            <pc:sldMk cId="3040449418" sldId="555"/>
            <ac:spMk id="5" creationId="{3CC7877E-6709-7B15-D8E4-418E82955586}"/>
          </ac:spMkLst>
        </pc:spChg>
      </pc:sldChg>
      <pc:sldChg chg="modSp mod">
        <pc:chgData name="Giulia Ragosa" userId="725dd1da-960f-46b9-a310-90d8af8efe3f" providerId="ADAL" clId="{BB5BC7AA-7217-4303-8E19-97A87C04B3CC}" dt="2026-02-17T17:31:35.133" v="668" actId="20577"/>
        <pc:sldMkLst>
          <pc:docMk/>
          <pc:sldMk cId="813234533" sldId="556"/>
        </pc:sldMkLst>
        <pc:spChg chg="mod">
          <ac:chgData name="Giulia Ragosa" userId="725dd1da-960f-46b9-a310-90d8af8efe3f" providerId="ADAL" clId="{BB5BC7AA-7217-4303-8E19-97A87C04B3CC}" dt="2026-02-17T17:31:35.133" v="668" actId="20577"/>
          <ac:spMkLst>
            <pc:docMk/>
            <pc:sldMk cId="813234533" sldId="556"/>
            <ac:spMk id="9" creationId="{08341625-8EEE-67AE-05A6-60871619D2D3}"/>
          </ac:spMkLst>
        </pc:spChg>
      </pc:sldChg>
      <pc:sldChg chg="addSp delSp modSp mod">
        <pc:chgData name="Giulia Ragosa" userId="725dd1da-960f-46b9-a310-90d8af8efe3f" providerId="ADAL" clId="{BB5BC7AA-7217-4303-8E19-97A87C04B3CC}" dt="2026-02-18T16:13:31.568" v="1334" actId="113"/>
        <pc:sldMkLst>
          <pc:docMk/>
          <pc:sldMk cId="2487872726" sldId="557"/>
        </pc:sldMkLst>
        <pc:spChg chg="add mod">
          <ac:chgData name="Giulia Ragosa" userId="725dd1da-960f-46b9-a310-90d8af8efe3f" providerId="ADAL" clId="{BB5BC7AA-7217-4303-8E19-97A87C04B3CC}" dt="2026-02-18T16:13:31.568" v="1334" actId="113"/>
          <ac:spMkLst>
            <pc:docMk/>
            <pc:sldMk cId="2487872726" sldId="557"/>
            <ac:spMk id="3" creationId="{11F923D5-1878-1748-E225-240B8C6F7A88}"/>
          </ac:spMkLst>
        </pc:spChg>
        <pc:spChg chg="del">
          <ac:chgData name="Giulia Ragosa" userId="725dd1da-960f-46b9-a310-90d8af8efe3f" providerId="ADAL" clId="{BB5BC7AA-7217-4303-8E19-97A87C04B3CC}" dt="2026-02-18T16:12:45.774" v="1321" actId="478"/>
          <ac:spMkLst>
            <pc:docMk/>
            <pc:sldMk cId="2487872726" sldId="557"/>
            <ac:spMk id="6" creationId="{540F7672-BCA4-1B48-A6EB-F38E8B08504C}"/>
          </ac:spMkLst>
        </pc:spChg>
        <pc:spChg chg="del">
          <ac:chgData name="Giulia Ragosa" userId="725dd1da-960f-46b9-a310-90d8af8efe3f" providerId="ADAL" clId="{BB5BC7AA-7217-4303-8E19-97A87C04B3CC}" dt="2026-02-18T16:12:38.574" v="1319" actId="478"/>
          <ac:spMkLst>
            <pc:docMk/>
            <pc:sldMk cId="2487872726" sldId="557"/>
            <ac:spMk id="7" creationId="{2CCA40AC-E8DF-FC6A-B624-08FB535C31A0}"/>
          </ac:spMkLst>
        </pc:spChg>
        <pc:spChg chg="add del mod">
          <ac:chgData name="Giulia Ragosa" userId="725dd1da-960f-46b9-a310-90d8af8efe3f" providerId="ADAL" clId="{BB5BC7AA-7217-4303-8E19-97A87C04B3CC}" dt="2026-02-18T16:10:09.113" v="1278" actId="478"/>
          <ac:spMkLst>
            <pc:docMk/>
            <pc:sldMk cId="2487872726" sldId="557"/>
            <ac:spMk id="10" creationId="{5EBD97DD-5496-CF57-8FEB-CD6623247F03}"/>
          </ac:spMkLst>
        </pc:spChg>
        <pc:spChg chg="del">
          <ac:chgData name="Giulia Ragosa" userId="725dd1da-960f-46b9-a310-90d8af8efe3f" providerId="ADAL" clId="{BB5BC7AA-7217-4303-8E19-97A87C04B3CC}" dt="2026-02-18T15:59:40.930" v="1259" actId="478"/>
          <ac:spMkLst>
            <pc:docMk/>
            <pc:sldMk cId="2487872726" sldId="557"/>
            <ac:spMk id="11" creationId="{E0323BA9-5FD4-8090-CDCB-869D36E24AF5}"/>
          </ac:spMkLst>
        </pc:spChg>
        <pc:spChg chg="add del mod">
          <ac:chgData name="Giulia Ragosa" userId="725dd1da-960f-46b9-a310-90d8af8efe3f" providerId="ADAL" clId="{BB5BC7AA-7217-4303-8E19-97A87C04B3CC}" dt="2026-02-18T16:12:31.973" v="1318" actId="478"/>
          <ac:spMkLst>
            <pc:docMk/>
            <pc:sldMk cId="2487872726" sldId="557"/>
            <ac:spMk id="14" creationId="{F7423DEC-AE6F-EF27-C592-BABCF26EA93F}"/>
          </ac:spMkLst>
        </pc:spChg>
        <pc:spChg chg="add del mod">
          <ac:chgData name="Giulia Ragosa" userId="725dd1da-960f-46b9-a310-90d8af8efe3f" providerId="ADAL" clId="{BB5BC7AA-7217-4303-8E19-97A87C04B3CC}" dt="2026-02-18T16:12:51.173" v="1322" actId="478"/>
          <ac:spMkLst>
            <pc:docMk/>
            <pc:sldMk cId="2487872726" sldId="557"/>
            <ac:spMk id="16" creationId="{E888E426-1C42-0758-0806-412663568139}"/>
          </ac:spMkLst>
        </pc:spChg>
        <pc:picChg chg="del">
          <ac:chgData name="Giulia Ragosa" userId="725dd1da-960f-46b9-a310-90d8af8efe3f" providerId="ADAL" clId="{BB5BC7AA-7217-4303-8E19-97A87C04B3CC}" dt="2026-02-18T15:59:41.961" v="1260" actId="478"/>
          <ac:picMkLst>
            <pc:docMk/>
            <pc:sldMk cId="2487872726" sldId="557"/>
            <ac:picMk id="13" creationId="{4F17C705-2A03-E862-272D-D7D9A078604E}"/>
          </ac:picMkLst>
        </pc:picChg>
      </pc:sldChg>
      <pc:sldChg chg="modSp mod">
        <pc:chgData name="Giulia Ragosa" userId="725dd1da-960f-46b9-a310-90d8af8efe3f" providerId="ADAL" clId="{BB5BC7AA-7217-4303-8E19-97A87C04B3CC}" dt="2026-02-17T17:28:43.791" v="587" actId="20577"/>
        <pc:sldMkLst>
          <pc:docMk/>
          <pc:sldMk cId="3871095270" sldId="558"/>
        </pc:sldMkLst>
        <pc:spChg chg="mod">
          <ac:chgData name="Giulia Ragosa" userId="725dd1da-960f-46b9-a310-90d8af8efe3f" providerId="ADAL" clId="{BB5BC7AA-7217-4303-8E19-97A87C04B3CC}" dt="2026-02-17T17:28:43.791" v="587" actId="20577"/>
          <ac:spMkLst>
            <pc:docMk/>
            <pc:sldMk cId="3871095270" sldId="558"/>
            <ac:spMk id="19" creationId="{8DCBF8EF-4BE8-AF14-8F2C-31B7DCC818B2}"/>
          </ac:spMkLst>
        </pc:spChg>
      </pc:sldChg>
      <pc:sldChg chg="addSp delSp modSp new mod">
        <pc:chgData name="Giulia Ragosa" userId="725dd1da-960f-46b9-a310-90d8af8efe3f" providerId="ADAL" clId="{BB5BC7AA-7217-4303-8E19-97A87C04B3CC}" dt="2026-02-18T15:31:27.115" v="1167" actId="20577"/>
        <pc:sldMkLst>
          <pc:docMk/>
          <pc:sldMk cId="3781958109" sldId="559"/>
        </pc:sldMkLst>
        <pc:spChg chg="del">
          <ac:chgData name="Giulia Ragosa" userId="725dd1da-960f-46b9-a310-90d8af8efe3f" providerId="ADAL" clId="{BB5BC7AA-7217-4303-8E19-97A87C04B3CC}" dt="2026-02-17T17:24:26.422" v="265" actId="478"/>
          <ac:spMkLst>
            <pc:docMk/>
            <pc:sldMk cId="3781958109" sldId="559"/>
            <ac:spMk id="2" creationId="{24A1D1F1-43CB-5D89-87E9-9FE4EA6DF8DB}"/>
          </ac:spMkLst>
        </pc:spChg>
        <pc:spChg chg="del">
          <ac:chgData name="Giulia Ragosa" userId="725dd1da-960f-46b9-a310-90d8af8efe3f" providerId="ADAL" clId="{BB5BC7AA-7217-4303-8E19-97A87C04B3CC}" dt="2026-02-17T17:24:26.422" v="265" actId="478"/>
          <ac:spMkLst>
            <pc:docMk/>
            <pc:sldMk cId="3781958109" sldId="559"/>
            <ac:spMk id="3" creationId="{2A7EDCFB-23F2-1CB9-B5E2-B852099E21FE}"/>
          </ac:spMkLst>
        </pc:spChg>
        <pc:spChg chg="del">
          <ac:chgData name="Giulia Ragosa" userId="725dd1da-960f-46b9-a310-90d8af8efe3f" providerId="ADAL" clId="{BB5BC7AA-7217-4303-8E19-97A87C04B3CC}" dt="2026-02-17T17:24:26.422" v="265" actId="478"/>
          <ac:spMkLst>
            <pc:docMk/>
            <pc:sldMk cId="3781958109" sldId="559"/>
            <ac:spMk id="5" creationId="{58C99F03-D8B7-2C78-52CA-072D4D44CCD0}"/>
          </ac:spMkLst>
        </pc:spChg>
        <pc:spChg chg="del">
          <ac:chgData name="Giulia Ragosa" userId="725dd1da-960f-46b9-a310-90d8af8efe3f" providerId="ADAL" clId="{BB5BC7AA-7217-4303-8E19-97A87C04B3CC}" dt="2026-02-17T17:24:26.422" v="265" actId="478"/>
          <ac:spMkLst>
            <pc:docMk/>
            <pc:sldMk cId="3781958109" sldId="559"/>
            <ac:spMk id="6" creationId="{0108CA3E-5B0A-0B6F-79FD-88E7ED2CC0C2}"/>
          </ac:spMkLst>
        </pc:spChg>
        <pc:spChg chg="del">
          <ac:chgData name="Giulia Ragosa" userId="725dd1da-960f-46b9-a310-90d8af8efe3f" providerId="ADAL" clId="{BB5BC7AA-7217-4303-8E19-97A87C04B3CC}" dt="2026-02-17T17:24:26.422" v="265" actId="478"/>
          <ac:spMkLst>
            <pc:docMk/>
            <pc:sldMk cId="3781958109" sldId="559"/>
            <ac:spMk id="7" creationId="{F0D8B7AC-F876-B93B-5242-9C017F408E69}"/>
          </ac:spMkLst>
        </pc:spChg>
        <pc:spChg chg="add mod">
          <ac:chgData name="Giulia Ragosa" userId="725dd1da-960f-46b9-a310-90d8af8efe3f" providerId="ADAL" clId="{BB5BC7AA-7217-4303-8E19-97A87C04B3CC}" dt="2026-02-18T15:28:43.996" v="1098" actId="13926"/>
          <ac:spMkLst>
            <pc:docMk/>
            <pc:sldMk cId="3781958109" sldId="559"/>
            <ac:spMk id="9" creationId="{F9F3FCAA-50F3-144D-DBEA-F0EBC01C2479}"/>
          </ac:spMkLst>
        </pc:spChg>
        <pc:spChg chg="add mod">
          <ac:chgData name="Giulia Ragosa" userId="725dd1da-960f-46b9-a310-90d8af8efe3f" providerId="ADAL" clId="{BB5BC7AA-7217-4303-8E19-97A87C04B3CC}" dt="2026-02-18T15:31:27.115" v="1167" actId="20577"/>
          <ac:spMkLst>
            <pc:docMk/>
            <pc:sldMk cId="3781958109" sldId="559"/>
            <ac:spMk id="10" creationId="{84D653A8-765A-D464-DA61-E0B32430567E}"/>
          </ac:spMkLst>
        </pc:spChg>
        <pc:picChg chg="add del mod">
          <ac:chgData name="Giulia Ragosa" userId="725dd1da-960f-46b9-a310-90d8af8efe3f" providerId="ADAL" clId="{BB5BC7AA-7217-4303-8E19-97A87C04B3CC}" dt="2026-02-18T15:27:19.137" v="937" actId="478"/>
          <ac:picMkLst>
            <pc:docMk/>
            <pc:sldMk cId="3781958109" sldId="559"/>
            <ac:picMk id="2" creationId="{600C04ED-0C20-C2C0-8329-6A42438A050E}"/>
          </ac:picMkLst>
        </pc:picChg>
        <pc:picChg chg="add del mod">
          <ac:chgData name="Giulia Ragosa" userId="725dd1da-960f-46b9-a310-90d8af8efe3f" providerId="ADAL" clId="{BB5BC7AA-7217-4303-8E19-97A87C04B3CC}" dt="2026-02-18T15:29:55.490" v="1114" actId="478"/>
          <ac:picMkLst>
            <pc:docMk/>
            <pc:sldMk cId="3781958109" sldId="559"/>
            <ac:picMk id="5" creationId="{9E0779CF-7F89-1AF9-8BCF-E4D1398BE82C}"/>
          </ac:picMkLst>
        </pc:picChg>
        <pc:picChg chg="add mod">
          <ac:chgData name="Giulia Ragosa" userId="725dd1da-960f-46b9-a310-90d8af8efe3f" providerId="ADAL" clId="{BB5BC7AA-7217-4303-8E19-97A87C04B3CC}" dt="2026-02-18T15:30:31.957" v="1115"/>
          <ac:picMkLst>
            <pc:docMk/>
            <pc:sldMk cId="3781958109" sldId="559"/>
            <ac:picMk id="6" creationId="{83122EC8-57C1-2DBD-40BA-EC0E99B2A048}"/>
          </ac:picMkLst>
        </pc:picChg>
        <pc:cxnChg chg="add mod">
          <ac:chgData name="Giulia Ragosa" userId="725dd1da-960f-46b9-a310-90d8af8efe3f" providerId="ADAL" clId="{BB5BC7AA-7217-4303-8E19-97A87C04B3CC}" dt="2026-02-17T17:24:32.246" v="266"/>
          <ac:cxnSpMkLst>
            <pc:docMk/>
            <pc:sldMk cId="3781958109" sldId="559"/>
            <ac:cxnSpMk id="8" creationId="{59B923F7-42EA-6D9D-85DD-6316389EBD4A}"/>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172C04-BEEB-C544-8C8B-E8FBBEDBA4F3}" type="doc">
      <dgm:prSet loTypeId="urn:microsoft.com/office/officeart/2005/8/layout/venn2" loCatId="" qsTypeId="urn:microsoft.com/office/officeart/2005/8/quickstyle/simple1" qsCatId="simple" csTypeId="urn:microsoft.com/office/officeart/2005/8/colors/colorful5" csCatId="colorful" phldr="1"/>
      <dgm:spPr/>
      <dgm:t>
        <a:bodyPr/>
        <a:lstStyle/>
        <a:p>
          <a:endParaRPr lang="en-US"/>
        </a:p>
      </dgm:t>
    </dgm:pt>
    <dgm:pt modelId="{F6713526-0ABC-824E-AEDF-7810D3BE65B4}">
      <dgm:prSet phldrT="[Text]"/>
      <dgm:spPr>
        <a:solidFill>
          <a:schemeClr val="accent1">
            <a:lumMod val="20000"/>
            <a:lumOff val="80000"/>
          </a:schemeClr>
        </a:solidFill>
        <a:ln>
          <a:noFill/>
        </a:ln>
      </dgm:spPr>
      <dgm:t>
        <a:bodyPr/>
        <a:lstStyle/>
        <a:p>
          <a:endParaRPr lang="en-US" b="1"/>
        </a:p>
      </dgm:t>
    </dgm:pt>
    <dgm:pt modelId="{F3E47B6F-28A2-9045-AF50-E7D30AE7D234}" type="parTrans" cxnId="{08FEEDE7-5DDC-CD46-8690-DB261109EC94}">
      <dgm:prSet/>
      <dgm:spPr/>
      <dgm:t>
        <a:bodyPr/>
        <a:lstStyle/>
        <a:p>
          <a:endParaRPr lang="en-US"/>
        </a:p>
      </dgm:t>
    </dgm:pt>
    <dgm:pt modelId="{6344E3A8-A483-044C-B370-13670542624F}" type="sibTrans" cxnId="{08FEEDE7-5DDC-CD46-8690-DB261109EC94}">
      <dgm:prSet/>
      <dgm:spPr/>
      <dgm:t>
        <a:bodyPr/>
        <a:lstStyle/>
        <a:p>
          <a:endParaRPr lang="en-US"/>
        </a:p>
      </dgm:t>
    </dgm:pt>
    <dgm:pt modelId="{504A47B9-2AC3-104E-8109-7B1F5FBDAC6B}">
      <dgm:prSet phldrT="[Text]"/>
      <dgm:spPr>
        <a:solidFill>
          <a:schemeClr val="accent1">
            <a:lumMod val="60000"/>
            <a:lumOff val="40000"/>
          </a:schemeClr>
        </a:solidFill>
        <a:ln>
          <a:noFill/>
        </a:ln>
      </dgm:spPr>
      <dgm:t>
        <a:bodyPr/>
        <a:lstStyle/>
        <a:p>
          <a:endParaRPr lang="en-US" b="1"/>
        </a:p>
      </dgm:t>
    </dgm:pt>
    <dgm:pt modelId="{AEBD6117-BD5F-9D45-B46A-37FECE4A6D4F}" type="parTrans" cxnId="{DBBBA940-F4FD-684A-8314-127E380AE191}">
      <dgm:prSet/>
      <dgm:spPr/>
      <dgm:t>
        <a:bodyPr/>
        <a:lstStyle/>
        <a:p>
          <a:endParaRPr lang="en-US"/>
        </a:p>
      </dgm:t>
    </dgm:pt>
    <dgm:pt modelId="{18A7BFDC-90FF-454B-AC41-68C893091898}" type="sibTrans" cxnId="{DBBBA940-F4FD-684A-8314-127E380AE191}">
      <dgm:prSet/>
      <dgm:spPr/>
      <dgm:t>
        <a:bodyPr/>
        <a:lstStyle/>
        <a:p>
          <a:endParaRPr lang="en-US"/>
        </a:p>
      </dgm:t>
    </dgm:pt>
    <dgm:pt modelId="{FF62B747-1BD4-EB45-ACF3-032A610B7050}">
      <dgm:prSet phldrT="[Text]"/>
      <dgm:spPr>
        <a:solidFill>
          <a:schemeClr val="accent1">
            <a:lumMod val="75000"/>
          </a:schemeClr>
        </a:solidFill>
        <a:ln>
          <a:noFill/>
        </a:ln>
      </dgm:spPr>
      <dgm:t>
        <a:bodyPr/>
        <a:lstStyle/>
        <a:p>
          <a:endParaRPr lang="en-US" b="1"/>
        </a:p>
      </dgm:t>
    </dgm:pt>
    <dgm:pt modelId="{539AD52D-58FE-B843-B780-3985A46852F9}" type="parTrans" cxnId="{56035393-9599-9C43-9210-5B5BF1C9CC90}">
      <dgm:prSet/>
      <dgm:spPr/>
      <dgm:t>
        <a:bodyPr/>
        <a:lstStyle/>
        <a:p>
          <a:endParaRPr lang="en-US"/>
        </a:p>
      </dgm:t>
    </dgm:pt>
    <dgm:pt modelId="{DA4B0430-F4AE-C041-801C-7F9ECC79D274}" type="sibTrans" cxnId="{56035393-9599-9C43-9210-5B5BF1C9CC90}">
      <dgm:prSet/>
      <dgm:spPr/>
      <dgm:t>
        <a:bodyPr/>
        <a:lstStyle/>
        <a:p>
          <a:endParaRPr lang="en-US"/>
        </a:p>
      </dgm:t>
    </dgm:pt>
    <dgm:pt modelId="{83126723-03B1-6942-9F41-FDBC3C3A6778}" type="pres">
      <dgm:prSet presAssocID="{46172C04-BEEB-C544-8C8B-E8FBBEDBA4F3}" presName="Name0" presStyleCnt="0">
        <dgm:presLayoutVars>
          <dgm:chMax val="7"/>
          <dgm:resizeHandles val="exact"/>
        </dgm:presLayoutVars>
      </dgm:prSet>
      <dgm:spPr/>
    </dgm:pt>
    <dgm:pt modelId="{52A1F9CC-5A70-4D4E-81B8-34A929B27E59}" type="pres">
      <dgm:prSet presAssocID="{46172C04-BEEB-C544-8C8B-E8FBBEDBA4F3}" presName="comp1" presStyleCnt="0"/>
      <dgm:spPr/>
    </dgm:pt>
    <dgm:pt modelId="{39128018-AA32-0C4D-BC6B-B03269EDFB6D}" type="pres">
      <dgm:prSet presAssocID="{46172C04-BEEB-C544-8C8B-E8FBBEDBA4F3}" presName="circle1" presStyleLbl="node1" presStyleIdx="0" presStyleCnt="3" custScaleX="106640" custScaleY="97288" custLinFactNeighborX="-14597" custLinFactNeighborY="789"/>
      <dgm:spPr/>
    </dgm:pt>
    <dgm:pt modelId="{90B93D8F-8DD5-C540-8371-34CBD7AC388A}" type="pres">
      <dgm:prSet presAssocID="{46172C04-BEEB-C544-8C8B-E8FBBEDBA4F3}" presName="c1text" presStyleLbl="node1" presStyleIdx="0" presStyleCnt="3">
        <dgm:presLayoutVars>
          <dgm:bulletEnabled val="1"/>
        </dgm:presLayoutVars>
      </dgm:prSet>
      <dgm:spPr/>
    </dgm:pt>
    <dgm:pt modelId="{93688D58-9983-4340-B244-BCD0C32686BC}" type="pres">
      <dgm:prSet presAssocID="{46172C04-BEEB-C544-8C8B-E8FBBEDBA4F3}" presName="comp2" presStyleCnt="0"/>
      <dgm:spPr/>
    </dgm:pt>
    <dgm:pt modelId="{3F1F1F14-D472-EB4E-8EB3-225E022BA3EF}" type="pres">
      <dgm:prSet presAssocID="{46172C04-BEEB-C544-8C8B-E8FBBEDBA4F3}" presName="circle2" presStyleLbl="node1" presStyleIdx="1" presStyleCnt="3" custScaleX="113773" custScaleY="102614" custLinFactNeighborX="-11346" custLinFactNeighborY="251"/>
      <dgm:spPr/>
    </dgm:pt>
    <dgm:pt modelId="{DF5CE4BA-C36E-7543-9122-1D76C454F91D}" type="pres">
      <dgm:prSet presAssocID="{46172C04-BEEB-C544-8C8B-E8FBBEDBA4F3}" presName="c2text" presStyleLbl="node1" presStyleIdx="1" presStyleCnt="3">
        <dgm:presLayoutVars>
          <dgm:bulletEnabled val="1"/>
        </dgm:presLayoutVars>
      </dgm:prSet>
      <dgm:spPr/>
    </dgm:pt>
    <dgm:pt modelId="{3BF5B5BA-D80B-2144-8518-1971E3B6324A}" type="pres">
      <dgm:prSet presAssocID="{46172C04-BEEB-C544-8C8B-E8FBBEDBA4F3}" presName="comp3" presStyleCnt="0"/>
      <dgm:spPr/>
    </dgm:pt>
    <dgm:pt modelId="{BF58FA5F-3DE4-8D45-8F54-845D78B30F2F}" type="pres">
      <dgm:prSet presAssocID="{46172C04-BEEB-C544-8C8B-E8FBBEDBA4F3}" presName="circle3" presStyleLbl="node1" presStyleIdx="2" presStyleCnt="3" custLinFactNeighborX="-1228" custLinFactNeighborY="1759"/>
      <dgm:spPr/>
    </dgm:pt>
    <dgm:pt modelId="{2D054E22-1E3D-DF4A-98AE-4ADA996BC534}" type="pres">
      <dgm:prSet presAssocID="{46172C04-BEEB-C544-8C8B-E8FBBEDBA4F3}" presName="c3text" presStyleLbl="node1" presStyleIdx="2" presStyleCnt="3">
        <dgm:presLayoutVars>
          <dgm:bulletEnabled val="1"/>
        </dgm:presLayoutVars>
      </dgm:prSet>
      <dgm:spPr/>
    </dgm:pt>
  </dgm:ptLst>
  <dgm:cxnLst>
    <dgm:cxn modelId="{97209A12-B66E-0747-A84E-6DB00BC709A0}" type="presOf" srcId="{F6713526-0ABC-824E-AEDF-7810D3BE65B4}" destId="{90B93D8F-8DD5-C540-8371-34CBD7AC388A}" srcOrd="1" destOrd="0" presId="urn:microsoft.com/office/officeart/2005/8/layout/venn2"/>
    <dgm:cxn modelId="{19D90D15-2F02-4F48-A177-F4B981650A75}" type="presOf" srcId="{F6713526-0ABC-824E-AEDF-7810D3BE65B4}" destId="{39128018-AA32-0C4D-BC6B-B03269EDFB6D}" srcOrd="0" destOrd="0" presId="urn:microsoft.com/office/officeart/2005/8/layout/venn2"/>
    <dgm:cxn modelId="{DBBBA940-F4FD-684A-8314-127E380AE191}" srcId="{46172C04-BEEB-C544-8C8B-E8FBBEDBA4F3}" destId="{504A47B9-2AC3-104E-8109-7B1F5FBDAC6B}" srcOrd="1" destOrd="0" parTransId="{AEBD6117-BD5F-9D45-B46A-37FECE4A6D4F}" sibTransId="{18A7BFDC-90FF-454B-AC41-68C893091898}"/>
    <dgm:cxn modelId="{5E04155F-D1B7-9F4E-BBE8-962B1C2C5AB5}" type="presOf" srcId="{FF62B747-1BD4-EB45-ACF3-032A610B7050}" destId="{2D054E22-1E3D-DF4A-98AE-4ADA996BC534}" srcOrd="1" destOrd="0" presId="urn:microsoft.com/office/officeart/2005/8/layout/venn2"/>
    <dgm:cxn modelId="{0479766B-D3E0-6847-82F2-45FD8672285E}" type="presOf" srcId="{46172C04-BEEB-C544-8C8B-E8FBBEDBA4F3}" destId="{83126723-03B1-6942-9F41-FDBC3C3A6778}" srcOrd="0" destOrd="0" presId="urn:microsoft.com/office/officeart/2005/8/layout/venn2"/>
    <dgm:cxn modelId="{7DEFF088-5B15-CE4F-AE42-26C0D6FD3FEE}" type="presOf" srcId="{504A47B9-2AC3-104E-8109-7B1F5FBDAC6B}" destId="{DF5CE4BA-C36E-7543-9122-1D76C454F91D}" srcOrd="1" destOrd="0" presId="urn:microsoft.com/office/officeart/2005/8/layout/venn2"/>
    <dgm:cxn modelId="{346A618F-7042-034E-B684-FE4422A64D98}" type="presOf" srcId="{504A47B9-2AC3-104E-8109-7B1F5FBDAC6B}" destId="{3F1F1F14-D472-EB4E-8EB3-225E022BA3EF}" srcOrd="0" destOrd="0" presId="urn:microsoft.com/office/officeart/2005/8/layout/venn2"/>
    <dgm:cxn modelId="{56035393-9599-9C43-9210-5B5BF1C9CC90}" srcId="{46172C04-BEEB-C544-8C8B-E8FBBEDBA4F3}" destId="{FF62B747-1BD4-EB45-ACF3-032A610B7050}" srcOrd="2" destOrd="0" parTransId="{539AD52D-58FE-B843-B780-3985A46852F9}" sibTransId="{DA4B0430-F4AE-C041-801C-7F9ECC79D274}"/>
    <dgm:cxn modelId="{2021B7A3-A4C9-CA4A-AB9E-01F45DBC92B6}" type="presOf" srcId="{FF62B747-1BD4-EB45-ACF3-032A610B7050}" destId="{BF58FA5F-3DE4-8D45-8F54-845D78B30F2F}" srcOrd="0" destOrd="0" presId="urn:microsoft.com/office/officeart/2005/8/layout/venn2"/>
    <dgm:cxn modelId="{08FEEDE7-5DDC-CD46-8690-DB261109EC94}" srcId="{46172C04-BEEB-C544-8C8B-E8FBBEDBA4F3}" destId="{F6713526-0ABC-824E-AEDF-7810D3BE65B4}" srcOrd="0" destOrd="0" parTransId="{F3E47B6F-28A2-9045-AF50-E7D30AE7D234}" sibTransId="{6344E3A8-A483-044C-B370-13670542624F}"/>
    <dgm:cxn modelId="{A98F722F-1387-6A4A-98A0-72DCCDDCA00D}" type="presParOf" srcId="{83126723-03B1-6942-9F41-FDBC3C3A6778}" destId="{52A1F9CC-5A70-4D4E-81B8-34A929B27E59}" srcOrd="0" destOrd="0" presId="urn:microsoft.com/office/officeart/2005/8/layout/venn2"/>
    <dgm:cxn modelId="{C615A8F1-3C0C-264F-8F97-A94DD6E9DC2A}" type="presParOf" srcId="{52A1F9CC-5A70-4D4E-81B8-34A929B27E59}" destId="{39128018-AA32-0C4D-BC6B-B03269EDFB6D}" srcOrd="0" destOrd="0" presId="urn:microsoft.com/office/officeart/2005/8/layout/venn2"/>
    <dgm:cxn modelId="{48E815D8-BE7E-7645-B0FA-2724832D9BC7}" type="presParOf" srcId="{52A1F9CC-5A70-4D4E-81B8-34A929B27E59}" destId="{90B93D8F-8DD5-C540-8371-34CBD7AC388A}" srcOrd="1" destOrd="0" presId="urn:microsoft.com/office/officeart/2005/8/layout/venn2"/>
    <dgm:cxn modelId="{D953E029-7B2D-9048-88CE-4279B102DCD4}" type="presParOf" srcId="{83126723-03B1-6942-9F41-FDBC3C3A6778}" destId="{93688D58-9983-4340-B244-BCD0C32686BC}" srcOrd="1" destOrd="0" presId="urn:microsoft.com/office/officeart/2005/8/layout/venn2"/>
    <dgm:cxn modelId="{65D3D873-F059-694B-B120-DAC0FD33A4C5}" type="presParOf" srcId="{93688D58-9983-4340-B244-BCD0C32686BC}" destId="{3F1F1F14-D472-EB4E-8EB3-225E022BA3EF}" srcOrd="0" destOrd="0" presId="urn:microsoft.com/office/officeart/2005/8/layout/venn2"/>
    <dgm:cxn modelId="{27EE2338-025B-4C46-982B-9EF18051021A}" type="presParOf" srcId="{93688D58-9983-4340-B244-BCD0C32686BC}" destId="{DF5CE4BA-C36E-7543-9122-1D76C454F91D}" srcOrd="1" destOrd="0" presId="urn:microsoft.com/office/officeart/2005/8/layout/venn2"/>
    <dgm:cxn modelId="{CDCCC9D6-3874-BA44-BF2C-31B9616F88E9}" type="presParOf" srcId="{83126723-03B1-6942-9F41-FDBC3C3A6778}" destId="{3BF5B5BA-D80B-2144-8518-1971E3B6324A}" srcOrd="2" destOrd="0" presId="urn:microsoft.com/office/officeart/2005/8/layout/venn2"/>
    <dgm:cxn modelId="{583D3F38-C1B6-7E4D-9B2C-BF7B4053DE6F}" type="presParOf" srcId="{3BF5B5BA-D80B-2144-8518-1971E3B6324A}" destId="{BF58FA5F-3DE4-8D45-8F54-845D78B30F2F}" srcOrd="0" destOrd="0" presId="urn:microsoft.com/office/officeart/2005/8/layout/venn2"/>
    <dgm:cxn modelId="{BDE72452-4A5F-0C40-98DF-19AFA447AD22}" type="presParOf" srcId="{3BF5B5BA-D80B-2144-8518-1971E3B6324A}" destId="{2D054E22-1E3D-DF4A-98AE-4ADA996BC534}"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8FB087-4BF2-4B82-A3F2-F733F65E2E2F}"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GB"/>
        </a:p>
      </dgm:t>
    </dgm:pt>
    <dgm:pt modelId="{53BF08E5-F3B8-488F-93CD-3F3A3BCD3990}">
      <dgm:prSet phldrT="[Text]" phldr="0" custT="1"/>
      <dgm:spPr>
        <a:solidFill>
          <a:srgbClr val="002060"/>
        </a:solidFill>
      </dgm:spPr>
      <dgm:t>
        <a:bodyPr/>
        <a:lstStyle/>
        <a:p>
          <a:r>
            <a:rPr lang="en-GB" sz="1800" dirty="0">
              <a:latin typeface="Aptos" panose="020B0004020202020204" pitchFamily="34" charset="0"/>
            </a:rPr>
            <a:t>1. Define the problem clearly</a:t>
          </a:r>
        </a:p>
      </dgm:t>
    </dgm:pt>
    <dgm:pt modelId="{4B2C9377-7FB5-4094-90BC-E005541E484A}" type="parTrans" cxnId="{1971378C-9A66-4BB0-8B3F-2217439ECD42}">
      <dgm:prSet/>
      <dgm:spPr/>
      <dgm:t>
        <a:bodyPr/>
        <a:lstStyle/>
        <a:p>
          <a:endParaRPr lang="en-GB" sz="1800">
            <a:latin typeface="Aptos" panose="020B0004020202020204" pitchFamily="34" charset="0"/>
          </a:endParaRPr>
        </a:p>
      </dgm:t>
    </dgm:pt>
    <dgm:pt modelId="{032C7999-0ACD-461F-92EB-C52ADDDF7886}" type="sibTrans" cxnId="{1971378C-9A66-4BB0-8B3F-2217439ECD42}">
      <dgm:prSet custT="1"/>
      <dgm:spPr/>
      <dgm:t>
        <a:bodyPr/>
        <a:lstStyle/>
        <a:p>
          <a:endParaRPr lang="en-GB" sz="1800">
            <a:latin typeface="Aptos" panose="020B0004020202020204" pitchFamily="34" charset="0"/>
          </a:endParaRPr>
        </a:p>
      </dgm:t>
    </dgm:pt>
    <dgm:pt modelId="{9CF3E92F-75A1-4AA8-9519-5FADCAE4D81C}">
      <dgm:prSet phldrT="[Text]" phldr="0" custT="1"/>
      <dgm:spPr/>
      <dgm:t>
        <a:bodyPr/>
        <a:lstStyle/>
        <a:p>
          <a:r>
            <a:rPr lang="en-GB" sz="1800" dirty="0">
              <a:latin typeface="Aptos" panose="020B0004020202020204" pitchFamily="34" charset="0"/>
            </a:rPr>
            <a:t>2. Analyse the institutional and structural context</a:t>
          </a:r>
        </a:p>
      </dgm:t>
    </dgm:pt>
    <dgm:pt modelId="{9B179F0E-F7F1-4B10-B28A-2999AD0C03BC}" type="parTrans" cxnId="{80703E70-0618-43BE-9E2C-206B1A278921}">
      <dgm:prSet/>
      <dgm:spPr/>
      <dgm:t>
        <a:bodyPr/>
        <a:lstStyle/>
        <a:p>
          <a:endParaRPr lang="en-GB" sz="1800">
            <a:latin typeface="Aptos" panose="020B0004020202020204" pitchFamily="34" charset="0"/>
          </a:endParaRPr>
        </a:p>
      </dgm:t>
    </dgm:pt>
    <dgm:pt modelId="{0CC9255A-FC6F-4246-A7A1-EB6AB08D47BA}" type="sibTrans" cxnId="{80703E70-0618-43BE-9E2C-206B1A278921}">
      <dgm:prSet custT="1"/>
      <dgm:spPr/>
      <dgm:t>
        <a:bodyPr/>
        <a:lstStyle/>
        <a:p>
          <a:endParaRPr lang="en-GB" sz="1800">
            <a:latin typeface="Aptos" panose="020B0004020202020204" pitchFamily="34" charset="0"/>
          </a:endParaRPr>
        </a:p>
      </dgm:t>
    </dgm:pt>
    <dgm:pt modelId="{6D76E3A5-F42F-41FB-BE0C-91BB2A7F4012}">
      <dgm:prSet phldrT="[Text]" phldr="0" custT="1"/>
      <dgm:spPr/>
      <dgm:t>
        <a:bodyPr/>
        <a:lstStyle/>
        <a:p>
          <a:r>
            <a:rPr lang="en-GB" sz="1800" dirty="0">
              <a:latin typeface="Aptos" panose="020B0004020202020204" pitchFamily="34" charset="0"/>
            </a:rPr>
            <a:t>3. Map key actors: interests, ideas and power</a:t>
          </a:r>
        </a:p>
      </dgm:t>
    </dgm:pt>
    <dgm:pt modelId="{3210A7D9-5F3B-4723-B1BA-463D02743783}" type="parTrans" cxnId="{CF2F7B52-D7FD-4E9B-9D69-95B9187AA75D}">
      <dgm:prSet/>
      <dgm:spPr/>
      <dgm:t>
        <a:bodyPr/>
        <a:lstStyle/>
        <a:p>
          <a:endParaRPr lang="en-GB" sz="1800">
            <a:latin typeface="Aptos" panose="020B0004020202020204" pitchFamily="34" charset="0"/>
          </a:endParaRPr>
        </a:p>
      </dgm:t>
    </dgm:pt>
    <dgm:pt modelId="{509CB238-15CB-461A-BDDD-2C267124E770}" type="sibTrans" cxnId="{CF2F7B52-D7FD-4E9B-9D69-95B9187AA75D}">
      <dgm:prSet custT="1"/>
      <dgm:spPr/>
      <dgm:t>
        <a:bodyPr/>
        <a:lstStyle/>
        <a:p>
          <a:endParaRPr lang="en-GB" sz="1800">
            <a:latin typeface="Aptos" panose="020B0004020202020204" pitchFamily="34" charset="0"/>
          </a:endParaRPr>
        </a:p>
      </dgm:t>
    </dgm:pt>
    <dgm:pt modelId="{0A36004E-C7B7-4286-B972-DDAA3B834198}">
      <dgm:prSet phldrT="[Text]" phldr="0" custT="1"/>
      <dgm:spPr>
        <a:solidFill>
          <a:srgbClr val="C00000"/>
        </a:solidFill>
      </dgm:spPr>
      <dgm:t>
        <a:bodyPr/>
        <a:lstStyle/>
        <a:p>
          <a:r>
            <a:rPr lang="en-GB" sz="1800" dirty="0">
              <a:latin typeface="Aptos" panose="020B0004020202020204" pitchFamily="34" charset="0"/>
            </a:rPr>
            <a:t>4. Assess risks, constraints and opportunities for change</a:t>
          </a:r>
        </a:p>
      </dgm:t>
    </dgm:pt>
    <dgm:pt modelId="{DBD7FB04-18A4-4558-9656-F7AE902D1E38}" type="parTrans" cxnId="{600772E4-BF1A-40AF-A09D-DC35E1666F5B}">
      <dgm:prSet/>
      <dgm:spPr/>
      <dgm:t>
        <a:bodyPr/>
        <a:lstStyle/>
        <a:p>
          <a:endParaRPr lang="en-GB" sz="1800">
            <a:latin typeface="Aptos" panose="020B0004020202020204" pitchFamily="34" charset="0"/>
          </a:endParaRPr>
        </a:p>
      </dgm:t>
    </dgm:pt>
    <dgm:pt modelId="{5217CEC7-BCFF-4110-AF1B-70C28BA36377}" type="sibTrans" cxnId="{600772E4-BF1A-40AF-A09D-DC35E1666F5B}">
      <dgm:prSet/>
      <dgm:spPr/>
      <dgm:t>
        <a:bodyPr/>
        <a:lstStyle/>
        <a:p>
          <a:endParaRPr lang="en-GB" sz="1800">
            <a:latin typeface="Aptos" panose="020B0004020202020204" pitchFamily="34" charset="0"/>
          </a:endParaRPr>
        </a:p>
      </dgm:t>
    </dgm:pt>
    <dgm:pt modelId="{2EE40D31-8BF7-4C1A-B3B4-C77CF8B24648}" type="pres">
      <dgm:prSet presAssocID="{2B8FB087-4BF2-4B82-A3F2-F733F65E2E2F}" presName="Name0" presStyleCnt="0">
        <dgm:presLayoutVars>
          <dgm:dir/>
          <dgm:resizeHandles val="exact"/>
        </dgm:presLayoutVars>
      </dgm:prSet>
      <dgm:spPr/>
    </dgm:pt>
    <dgm:pt modelId="{A9CFAC7E-4112-4239-9D9F-34F397763726}" type="pres">
      <dgm:prSet presAssocID="{53BF08E5-F3B8-488F-93CD-3F3A3BCD3990}" presName="node" presStyleLbl="node1" presStyleIdx="0" presStyleCnt="4">
        <dgm:presLayoutVars>
          <dgm:bulletEnabled val="1"/>
        </dgm:presLayoutVars>
      </dgm:prSet>
      <dgm:spPr/>
    </dgm:pt>
    <dgm:pt modelId="{50561402-8F7A-45B7-977D-2CE7B9BB890D}" type="pres">
      <dgm:prSet presAssocID="{032C7999-0ACD-461F-92EB-C52ADDDF7886}" presName="sibTrans" presStyleLbl="sibTrans1D1" presStyleIdx="0" presStyleCnt="3"/>
      <dgm:spPr/>
    </dgm:pt>
    <dgm:pt modelId="{7355C9AB-1BFF-4FF3-90B4-F161ED485B3D}" type="pres">
      <dgm:prSet presAssocID="{032C7999-0ACD-461F-92EB-C52ADDDF7886}" presName="connectorText" presStyleLbl="sibTrans1D1" presStyleIdx="0" presStyleCnt="3"/>
      <dgm:spPr/>
    </dgm:pt>
    <dgm:pt modelId="{FDE950FB-33C1-432E-9532-DDCF781B97D3}" type="pres">
      <dgm:prSet presAssocID="{9CF3E92F-75A1-4AA8-9519-5FADCAE4D81C}" presName="node" presStyleLbl="node1" presStyleIdx="1" presStyleCnt="4">
        <dgm:presLayoutVars>
          <dgm:bulletEnabled val="1"/>
        </dgm:presLayoutVars>
      </dgm:prSet>
      <dgm:spPr/>
    </dgm:pt>
    <dgm:pt modelId="{02824D4C-8F5F-4D40-9E29-8EB842A982C5}" type="pres">
      <dgm:prSet presAssocID="{0CC9255A-FC6F-4246-A7A1-EB6AB08D47BA}" presName="sibTrans" presStyleLbl="sibTrans1D1" presStyleIdx="1" presStyleCnt="3"/>
      <dgm:spPr/>
    </dgm:pt>
    <dgm:pt modelId="{AA3EBD48-CF17-4C5F-BD22-912DC1D627F3}" type="pres">
      <dgm:prSet presAssocID="{0CC9255A-FC6F-4246-A7A1-EB6AB08D47BA}" presName="connectorText" presStyleLbl="sibTrans1D1" presStyleIdx="1" presStyleCnt="3"/>
      <dgm:spPr/>
    </dgm:pt>
    <dgm:pt modelId="{BB17D992-98B5-42D1-925B-E01B63B6F583}" type="pres">
      <dgm:prSet presAssocID="{6D76E3A5-F42F-41FB-BE0C-91BB2A7F4012}" presName="node" presStyleLbl="node1" presStyleIdx="2" presStyleCnt="4">
        <dgm:presLayoutVars>
          <dgm:bulletEnabled val="1"/>
        </dgm:presLayoutVars>
      </dgm:prSet>
      <dgm:spPr/>
    </dgm:pt>
    <dgm:pt modelId="{15809A92-8923-4C4A-80AD-95C159BEEFA6}" type="pres">
      <dgm:prSet presAssocID="{509CB238-15CB-461A-BDDD-2C267124E770}" presName="sibTrans" presStyleLbl="sibTrans1D1" presStyleIdx="2" presStyleCnt="3"/>
      <dgm:spPr/>
    </dgm:pt>
    <dgm:pt modelId="{1361CBE3-415B-4588-9607-DEA5721E2110}" type="pres">
      <dgm:prSet presAssocID="{509CB238-15CB-461A-BDDD-2C267124E770}" presName="connectorText" presStyleLbl="sibTrans1D1" presStyleIdx="2" presStyleCnt="3"/>
      <dgm:spPr/>
    </dgm:pt>
    <dgm:pt modelId="{FECA4565-D37C-4D9E-92DE-1EE8677657DD}" type="pres">
      <dgm:prSet presAssocID="{0A36004E-C7B7-4286-B972-DDAA3B834198}" presName="node" presStyleLbl="node1" presStyleIdx="3" presStyleCnt="4">
        <dgm:presLayoutVars>
          <dgm:bulletEnabled val="1"/>
        </dgm:presLayoutVars>
      </dgm:prSet>
      <dgm:spPr/>
    </dgm:pt>
  </dgm:ptLst>
  <dgm:cxnLst>
    <dgm:cxn modelId="{82003825-0D35-475D-BAD4-91524449010F}" type="presOf" srcId="{6D76E3A5-F42F-41FB-BE0C-91BB2A7F4012}" destId="{BB17D992-98B5-42D1-925B-E01B63B6F583}" srcOrd="0" destOrd="0" presId="urn:microsoft.com/office/officeart/2005/8/layout/bProcess3"/>
    <dgm:cxn modelId="{B6E22D36-B12F-42AA-8613-752A58E25F99}" type="presOf" srcId="{509CB238-15CB-461A-BDDD-2C267124E770}" destId="{15809A92-8923-4C4A-80AD-95C159BEEFA6}" srcOrd="0" destOrd="0" presId="urn:microsoft.com/office/officeart/2005/8/layout/bProcess3"/>
    <dgm:cxn modelId="{F40B2D3E-6E5F-4389-A0B3-0EB56055B49B}" type="presOf" srcId="{032C7999-0ACD-461F-92EB-C52ADDDF7886}" destId="{7355C9AB-1BFF-4FF3-90B4-F161ED485B3D}" srcOrd="1" destOrd="0" presId="urn:microsoft.com/office/officeart/2005/8/layout/bProcess3"/>
    <dgm:cxn modelId="{2B93226F-9471-40C6-9E87-DAEC5D3FB0D5}" type="presOf" srcId="{2B8FB087-4BF2-4B82-A3F2-F733F65E2E2F}" destId="{2EE40D31-8BF7-4C1A-B3B4-C77CF8B24648}" srcOrd="0" destOrd="0" presId="urn:microsoft.com/office/officeart/2005/8/layout/bProcess3"/>
    <dgm:cxn modelId="{80703E70-0618-43BE-9E2C-206B1A278921}" srcId="{2B8FB087-4BF2-4B82-A3F2-F733F65E2E2F}" destId="{9CF3E92F-75A1-4AA8-9519-5FADCAE4D81C}" srcOrd="1" destOrd="0" parTransId="{9B179F0E-F7F1-4B10-B28A-2999AD0C03BC}" sibTransId="{0CC9255A-FC6F-4246-A7A1-EB6AB08D47BA}"/>
    <dgm:cxn modelId="{CF2F7B52-D7FD-4E9B-9D69-95B9187AA75D}" srcId="{2B8FB087-4BF2-4B82-A3F2-F733F65E2E2F}" destId="{6D76E3A5-F42F-41FB-BE0C-91BB2A7F4012}" srcOrd="2" destOrd="0" parTransId="{3210A7D9-5F3B-4723-B1BA-463D02743783}" sibTransId="{509CB238-15CB-461A-BDDD-2C267124E770}"/>
    <dgm:cxn modelId="{649DA477-0FC5-4894-B55A-86ACD6D365BD}" type="presOf" srcId="{509CB238-15CB-461A-BDDD-2C267124E770}" destId="{1361CBE3-415B-4588-9607-DEA5721E2110}" srcOrd="1" destOrd="0" presId="urn:microsoft.com/office/officeart/2005/8/layout/bProcess3"/>
    <dgm:cxn modelId="{E03AB37D-5028-4611-BE94-6751D60C1709}" type="presOf" srcId="{9CF3E92F-75A1-4AA8-9519-5FADCAE4D81C}" destId="{FDE950FB-33C1-432E-9532-DDCF781B97D3}" srcOrd="0" destOrd="0" presId="urn:microsoft.com/office/officeart/2005/8/layout/bProcess3"/>
    <dgm:cxn modelId="{1A01A47E-C1E5-434C-A9A6-0624F5B022BB}" type="presOf" srcId="{0CC9255A-FC6F-4246-A7A1-EB6AB08D47BA}" destId="{AA3EBD48-CF17-4C5F-BD22-912DC1D627F3}" srcOrd="1" destOrd="0" presId="urn:microsoft.com/office/officeart/2005/8/layout/bProcess3"/>
    <dgm:cxn modelId="{1971378C-9A66-4BB0-8B3F-2217439ECD42}" srcId="{2B8FB087-4BF2-4B82-A3F2-F733F65E2E2F}" destId="{53BF08E5-F3B8-488F-93CD-3F3A3BCD3990}" srcOrd="0" destOrd="0" parTransId="{4B2C9377-7FB5-4094-90BC-E005541E484A}" sibTransId="{032C7999-0ACD-461F-92EB-C52ADDDF7886}"/>
    <dgm:cxn modelId="{90619396-2CD9-4581-95FF-D0E66F7D3173}" type="presOf" srcId="{0CC9255A-FC6F-4246-A7A1-EB6AB08D47BA}" destId="{02824D4C-8F5F-4D40-9E29-8EB842A982C5}" srcOrd="0" destOrd="0" presId="urn:microsoft.com/office/officeart/2005/8/layout/bProcess3"/>
    <dgm:cxn modelId="{1227EC9E-D919-4685-86E7-2E3FB3988E7F}" type="presOf" srcId="{032C7999-0ACD-461F-92EB-C52ADDDF7886}" destId="{50561402-8F7A-45B7-977D-2CE7B9BB890D}" srcOrd="0" destOrd="0" presId="urn:microsoft.com/office/officeart/2005/8/layout/bProcess3"/>
    <dgm:cxn modelId="{04CB74CB-46CC-4365-9AA2-963A852B6AE3}" type="presOf" srcId="{0A36004E-C7B7-4286-B972-DDAA3B834198}" destId="{FECA4565-D37C-4D9E-92DE-1EE8677657DD}" srcOrd="0" destOrd="0" presId="urn:microsoft.com/office/officeart/2005/8/layout/bProcess3"/>
    <dgm:cxn modelId="{600772E4-BF1A-40AF-A09D-DC35E1666F5B}" srcId="{2B8FB087-4BF2-4B82-A3F2-F733F65E2E2F}" destId="{0A36004E-C7B7-4286-B972-DDAA3B834198}" srcOrd="3" destOrd="0" parTransId="{DBD7FB04-18A4-4558-9656-F7AE902D1E38}" sibTransId="{5217CEC7-BCFF-4110-AF1B-70C28BA36377}"/>
    <dgm:cxn modelId="{72B71AE5-821F-44FB-9771-9AAA9DD85C1C}" type="presOf" srcId="{53BF08E5-F3B8-488F-93CD-3F3A3BCD3990}" destId="{A9CFAC7E-4112-4239-9D9F-34F397763726}" srcOrd="0" destOrd="0" presId="urn:microsoft.com/office/officeart/2005/8/layout/bProcess3"/>
    <dgm:cxn modelId="{951E4A50-D6F7-4BEC-BEDE-C819BEA55E7A}" type="presParOf" srcId="{2EE40D31-8BF7-4C1A-B3B4-C77CF8B24648}" destId="{A9CFAC7E-4112-4239-9D9F-34F397763726}" srcOrd="0" destOrd="0" presId="urn:microsoft.com/office/officeart/2005/8/layout/bProcess3"/>
    <dgm:cxn modelId="{59740CA7-CCD5-4A8D-A38C-9072DC52FF30}" type="presParOf" srcId="{2EE40D31-8BF7-4C1A-B3B4-C77CF8B24648}" destId="{50561402-8F7A-45B7-977D-2CE7B9BB890D}" srcOrd="1" destOrd="0" presId="urn:microsoft.com/office/officeart/2005/8/layout/bProcess3"/>
    <dgm:cxn modelId="{B9BB955B-B884-438E-98B5-5DF7B1DB156E}" type="presParOf" srcId="{50561402-8F7A-45B7-977D-2CE7B9BB890D}" destId="{7355C9AB-1BFF-4FF3-90B4-F161ED485B3D}" srcOrd="0" destOrd="0" presId="urn:microsoft.com/office/officeart/2005/8/layout/bProcess3"/>
    <dgm:cxn modelId="{F569F761-BAE0-47C1-8B21-69F01FDB87CD}" type="presParOf" srcId="{2EE40D31-8BF7-4C1A-B3B4-C77CF8B24648}" destId="{FDE950FB-33C1-432E-9532-DDCF781B97D3}" srcOrd="2" destOrd="0" presId="urn:microsoft.com/office/officeart/2005/8/layout/bProcess3"/>
    <dgm:cxn modelId="{4BBDCF57-8632-49EE-BDE5-5F4E9795FC2F}" type="presParOf" srcId="{2EE40D31-8BF7-4C1A-B3B4-C77CF8B24648}" destId="{02824D4C-8F5F-4D40-9E29-8EB842A982C5}" srcOrd="3" destOrd="0" presId="urn:microsoft.com/office/officeart/2005/8/layout/bProcess3"/>
    <dgm:cxn modelId="{C44D2401-D0A0-45CB-AA81-77464F3F71D1}" type="presParOf" srcId="{02824D4C-8F5F-4D40-9E29-8EB842A982C5}" destId="{AA3EBD48-CF17-4C5F-BD22-912DC1D627F3}" srcOrd="0" destOrd="0" presId="urn:microsoft.com/office/officeart/2005/8/layout/bProcess3"/>
    <dgm:cxn modelId="{430C7F88-0CB3-4BEA-A8C8-D710B15DFF02}" type="presParOf" srcId="{2EE40D31-8BF7-4C1A-B3B4-C77CF8B24648}" destId="{BB17D992-98B5-42D1-925B-E01B63B6F583}" srcOrd="4" destOrd="0" presId="urn:microsoft.com/office/officeart/2005/8/layout/bProcess3"/>
    <dgm:cxn modelId="{D2373524-20D3-447D-B02B-59EB872F9C88}" type="presParOf" srcId="{2EE40D31-8BF7-4C1A-B3B4-C77CF8B24648}" destId="{15809A92-8923-4C4A-80AD-95C159BEEFA6}" srcOrd="5" destOrd="0" presId="urn:microsoft.com/office/officeart/2005/8/layout/bProcess3"/>
    <dgm:cxn modelId="{E376B3A8-EF42-4F4D-A4A1-402F976495E2}" type="presParOf" srcId="{15809A92-8923-4C4A-80AD-95C159BEEFA6}" destId="{1361CBE3-415B-4588-9607-DEA5721E2110}" srcOrd="0" destOrd="0" presId="urn:microsoft.com/office/officeart/2005/8/layout/bProcess3"/>
    <dgm:cxn modelId="{F311B4F5-5623-4BC3-8269-FF37D7737FDB}" type="presParOf" srcId="{2EE40D31-8BF7-4C1A-B3B4-C77CF8B24648}" destId="{FECA4565-D37C-4D9E-92DE-1EE8677657DD}"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28018-AA32-0C4D-BC6B-B03269EDFB6D}">
      <dsp:nvSpPr>
        <dsp:cNvPr id="0" name=""/>
        <dsp:cNvSpPr/>
      </dsp:nvSpPr>
      <dsp:spPr>
        <a:xfrm>
          <a:off x="0" y="45277"/>
          <a:ext cx="4942733" cy="4509270"/>
        </a:xfrm>
        <a:prstGeom prst="ellipse">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b="1" kern="1200"/>
        </a:p>
      </dsp:txBody>
      <dsp:txXfrm>
        <a:off x="1607623" y="270741"/>
        <a:ext cx="1727485" cy="676390"/>
      </dsp:txXfrm>
    </dsp:sp>
    <dsp:sp modelId="{3F1F1F14-D472-EB4E-8EB3-225E022BA3EF}">
      <dsp:nvSpPr>
        <dsp:cNvPr id="0" name=""/>
        <dsp:cNvSpPr/>
      </dsp:nvSpPr>
      <dsp:spPr>
        <a:xfrm>
          <a:off x="755195" y="1067874"/>
          <a:ext cx="3955009" cy="3567096"/>
        </a:xfrm>
        <a:prstGeom prst="ellipse">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b="1" kern="1200"/>
        </a:p>
      </dsp:txBody>
      <dsp:txXfrm>
        <a:off x="1811183" y="1290817"/>
        <a:ext cx="1843034" cy="668830"/>
      </dsp:txXfrm>
    </dsp:sp>
    <dsp:sp modelId="{BF58FA5F-3DE4-8D45-8F54-845D78B30F2F}">
      <dsp:nvSpPr>
        <dsp:cNvPr id="0" name=""/>
        <dsp:cNvSpPr/>
      </dsp:nvSpPr>
      <dsp:spPr>
        <a:xfrm>
          <a:off x="1939911" y="2304107"/>
          <a:ext cx="2317485" cy="2317485"/>
        </a:xfrm>
        <a:prstGeom prst="ellipse">
          <a:avLst/>
        </a:prstGeom>
        <a:solidFill>
          <a:schemeClr val="accent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endParaRPr lang="en-US" sz="3900" b="1" kern="1200"/>
        </a:p>
      </dsp:txBody>
      <dsp:txXfrm>
        <a:off x="2279299" y="2883479"/>
        <a:ext cx="1638709" cy="1158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61402-8F7A-45B7-977D-2CE7B9BB890D}">
      <dsp:nvSpPr>
        <dsp:cNvPr id="0" name=""/>
        <dsp:cNvSpPr/>
      </dsp:nvSpPr>
      <dsp:spPr>
        <a:xfrm>
          <a:off x="3108763" y="764448"/>
          <a:ext cx="590242" cy="91440"/>
        </a:xfrm>
        <a:custGeom>
          <a:avLst/>
          <a:gdLst/>
          <a:ahLst/>
          <a:cxnLst/>
          <a:rect l="0" t="0" r="0" b="0"/>
          <a:pathLst>
            <a:path>
              <a:moveTo>
                <a:pt x="0" y="45720"/>
              </a:moveTo>
              <a:lnTo>
                <a:pt x="5902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latin typeface="Aptos" panose="020B0004020202020204" pitchFamily="34" charset="0"/>
          </a:endParaRPr>
        </a:p>
      </dsp:txBody>
      <dsp:txXfrm>
        <a:off x="3388363" y="807064"/>
        <a:ext cx="31042" cy="6208"/>
      </dsp:txXfrm>
    </dsp:sp>
    <dsp:sp modelId="{A9CFAC7E-4112-4239-9D9F-34F397763726}">
      <dsp:nvSpPr>
        <dsp:cNvPr id="0" name=""/>
        <dsp:cNvSpPr/>
      </dsp:nvSpPr>
      <dsp:spPr>
        <a:xfrm>
          <a:off x="411248" y="374"/>
          <a:ext cx="2699314" cy="1619588"/>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ptos" panose="020B0004020202020204" pitchFamily="34" charset="0"/>
            </a:rPr>
            <a:t>1. Define the problem clearly</a:t>
          </a:r>
        </a:p>
      </dsp:txBody>
      <dsp:txXfrm>
        <a:off x="411248" y="374"/>
        <a:ext cx="2699314" cy="1619588"/>
      </dsp:txXfrm>
    </dsp:sp>
    <dsp:sp modelId="{02824D4C-8F5F-4D40-9E29-8EB842A982C5}">
      <dsp:nvSpPr>
        <dsp:cNvPr id="0" name=""/>
        <dsp:cNvSpPr/>
      </dsp:nvSpPr>
      <dsp:spPr>
        <a:xfrm>
          <a:off x="6428920" y="764448"/>
          <a:ext cx="590242" cy="91440"/>
        </a:xfrm>
        <a:custGeom>
          <a:avLst/>
          <a:gdLst/>
          <a:ahLst/>
          <a:cxnLst/>
          <a:rect l="0" t="0" r="0" b="0"/>
          <a:pathLst>
            <a:path>
              <a:moveTo>
                <a:pt x="0" y="45720"/>
              </a:moveTo>
              <a:lnTo>
                <a:pt x="5902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latin typeface="Aptos" panose="020B0004020202020204" pitchFamily="34" charset="0"/>
          </a:endParaRPr>
        </a:p>
      </dsp:txBody>
      <dsp:txXfrm>
        <a:off x="6708520" y="807064"/>
        <a:ext cx="31042" cy="6208"/>
      </dsp:txXfrm>
    </dsp:sp>
    <dsp:sp modelId="{FDE950FB-33C1-432E-9532-DDCF781B97D3}">
      <dsp:nvSpPr>
        <dsp:cNvPr id="0" name=""/>
        <dsp:cNvSpPr/>
      </dsp:nvSpPr>
      <dsp:spPr>
        <a:xfrm>
          <a:off x="3731405" y="374"/>
          <a:ext cx="2699314" cy="16195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ptos" panose="020B0004020202020204" pitchFamily="34" charset="0"/>
            </a:rPr>
            <a:t>2. Analyse the institutional and structural context</a:t>
          </a:r>
        </a:p>
      </dsp:txBody>
      <dsp:txXfrm>
        <a:off x="3731405" y="374"/>
        <a:ext cx="2699314" cy="1619588"/>
      </dsp:txXfrm>
    </dsp:sp>
    <dsp:sp modelId="{15809A92-8923-4C4A-80AD-95C159BEEFA6}">
      <dsp:nvSpPr>
        <dsp:cNvPr id="0" name=""/>
        <dsp:cNvSpPr/>
      </dsp:nvSpPr>
      <dsp:spPr>
        <a:xfrm>
          <a:off x="1760905" y="1618163"/>
          <a:ext cx="6640314" cy="590242"/>
        </a:xfrm>
        <a:custGeom>
          <a:avLst/>
          <a:gdLst/>
          <a:ahLst/>
          <a:cxnLst/>
          <a:rect l="0" t="0" r="0" b="0"/>
          <a:pathLst>
            <a:path>
              <a:moveTo>
                <a:pt x="6640314" y="0"/>
              </a:moveTo>
              <a:lnTo>
                <a:pt x="6640314" y="312221"/>
              </a:lnTo>
              <a:lnTo>
                <a:pt x="0" y="312221"/>
              </a:lnTo>
              <a:lnTo>
                <a:pt x="0" y="59024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GB" sz="1800" kern="1200">
            <a:latin typeface="Aptos" panose="020B0004020202020204" pitchFamily="34" charset="0"/>
          </a:endParaRPr>
        </a:p>
      </dsp:txBody>
      <dsp:txXfrm>
        <a:off x="4914331" y="1910180"/>
        <a:ext cx="333463" cy="6208"/>
      </dsp:txXfrm>
    </dsp:sp>
    <dsp:sp modelId="{BB17D992-98B5-42D1-925B-E01B63B6F583}">
      <dsp:nvSpPr>
        <dsp:cNvPr id="0" name=""/>
        <dsp:cNvSpPr/>
      </dsp:nvSpPr>
      <dsp:spPr>
        <a:xfrm>
          <a:off x="7051562" y="374"/>
          <a:ext cx="2699314" cy="16195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ptos" panose="020B0004020202020204" pitchFamily="34" charset="0"/>
            </a:rPr>
            <a:t>3. Map key actors: interests, ideas and power</a:t>
          </a:r>
        </a:p>
      </dsp:txBody>
      <dsp:txXfrm>
        <a:off x="7051562" y="374"/>
        <a:ext cx="2699314" cy="1619588"/>
      </dsp:txXfrm>
    </dsp:sp>
    <dsp:sp modelId="{FECA4565-D37C-4D9E-92DE-1EE8677657DD}">
      <dsp:nvSpPr>
        <dsp:cNvPr id="0" name=""/>
        <dsp:cNvSpPr/>
      </dsp:nvSpPr>
      <dsp:spPr>
        <a:xfrm>
          <a:off x="411248" y="2240805"/>
          <a:ext cx="2699314" cy="1619588"/>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ptos" panose="020B0004020202020204" pitchFamily="34" charset="0"/>
            </a:rPr>
            <a:t>4. Assess risks, constraints and opportunities for change</a:t>
          </a:r>
        </a:p>
      </dsp:txBody>
      <dsp:txXfrm>
        <a:off x="411248" y="2240805"/>
        <a:ext cx="2699314" cy="161958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2/18/2026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2826526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9C01A-4E9D-9B57-6D5F-7CC2A1A20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F5E68-C2F0-AB47-EA5D-21B0B53FA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08A205-16B3-41C8-ED73-D53F5EAC5844}"/>
              </a:ext>
            </a:extLst>
          </p:cNvPr>
          <p:cNvSpPr>
            <a:spLocks noGrp="1"/>
          </p:cNvSpPr>
          <p:nvPr>
            <p:ph type="body" idx="1"/>
          </p:nvPr>
        </p:nvSpPr>
        <p:spPr/>
        <p:txBody>
          <a:bodyPr/>
          <a:lstStyle/>
          <a:p>
            <a:r>
              <a:rPr lang="en-GB" b="1" dirty="0"/>
              <a:t>Core readings: Political economy &amp; PEA (foundational)</a:t>
            </a:r>
          </a:p>
          <a:p>
            <a:r>
              <a:rPr lang="en-GB" b="1" dirty="0"/>
              <a:t>DFID (2009)</a:t>
            </a:r>
            <a:br>
              <a:rPr lang="en-GB" dirty="0"/>
            </a:br>
            <a:r>
              <a:rPr lang="en-GB" i="1" dirty="0"/>
              <a:t>Political Economy Analysis: How To Note</a:t>
            </a:r>
            <a:br>
              <a:rPr lang="en-GB" dirty="0"/>
            </a:br>
            <a:r>
              <a:rPr lang="en-GB" dirty="0"/>
              <a:t>UK Department for International Development.</a:t>
            </a:r>
            <a:br>
              <a:rPr lang="en-GB" dirty="0"/>
            </a:br>
            <a:r>
              <a:rPr lang="en-GB" dirty="0"/>
              <a:t>→ The </a:t>
            </a:r>
            <a:r>
              <a:rPr lang="en-GB" b="1" dirty="0"/>
              <a:t>foundational PEA guidance note</a:t>
            </a:r>
            <a:r>
              <a:rPr lang="en-GB" dirty="0"/>
              <a:t>. Clear, practical, and non-theoretical.</a:t>
            </a:r>
            <a:br>
              <a:rPr lang="en-GB" dirty="0"/>
            </a:br>
            <a:r>
              <a:rPr lang="en-GB" i="1" dirty="0"/>
              <a:t>Best for:</a:t>
            </a:r>
            <a:r>
              <a:rPr lang="en-GB" dirty="0"/>
              <a:t> understanding problem-driven PEA logic.</a:t>
            </a:r>
          </a:p>
          <a:p>
            <a:r>
              <a:rPr lang="en-GB" b="1" dirty="0"/>
              <a:t>Fritz, V., Levy, B., &amp; Ort, R. (2014)</a:t>
            </a:r>
            <a:br>
              <a:rPr lang="en-GB" dirty="0"/>
            </a:br>
            <a:r>
              <a:rPr lang="en-GB" i="1" dirty="0"/>
              <a:t>Problem-Driven Political Economy Analysis: The DFID Approach</a:t>
            </a:r>
            <a:br>
              <a:rPr lang="en-GB" dirty="0"/>
            </a:br>
            <a:r>
              <a:rPr lang="en-GB" dirty="0"/>
              <a:t>Overseas Development Institute (ODI).</a:t>
            </a:r>
            <a:br>
              <a:rPr lang="en-GB" dirty="0"/>
            </a:br>
            <a:r>
              <a:rPr lang="en-GB" dirty="0"/>
              <a:t>→ The </a:t>
            </a:r>
            <a:r>
              <a:rPr lang="en-GB" b="1" dirty="0"/>
              <a:t>definitive explanation</a:t>
            </a:r>
            <a:r>
              <a:rPr lang="en-GB" dirty="0"/>
              <a:t> of problem-driven PEA, including actors, institutions, ideas, and feasibility.</a:t>
            </a:r>
            <a:br>
              <a:rPr lang="en-GB" dirty="0"/>
            </a:br>
            <a:r>
              <a:rPr lang="en-GB" i="1" dirty="0"/>
              <a:t>Best for:</a:t>
            </a:r>
            <a:r>
              <a:rPr lang="en-GB" dirty="0"/>
              <a:t> applied policy analysis.</a:t>
            </a:r>
          </a:p>
          <a:p>
            <a:r>
              <a:rPr lang="en-GB" b="1" dirty="0"/>
              <a:t>World Bank (2017)</a:t>
            </a:r>
            <a:br>
              <a:rPr lang="en-GB" dirty="0"/>
            </a:br>
            <a:r>
              <a:rPr lang="en-GB" i="1" dirty="0"/>
              <a:t>Problem-Driven Political Economy Analysis: The World Bank’s Experience</a:t>
            </a:r>
            <a:br>
              <a:rPr lang="en-GB" dirty="0"/>
            </a:br>
            <a:r>
              <a:rPr lang="en-GB" dirty="0"/>
              <a:t>World Bank Group.</a:t>
            </a:r>
            <a:br>
              <a:rPr lang="en-GB" dirty="0"/>
            </a:br>
            <a:r>
              <a:rPr lang="en-GB" dirty="0"/>
              <a:t>→ Shows how PEA is used in </a:t>
            </a:r>
            <a:r>
              <a:rPr lang="en-GB" b="1" dirty="0"/>
              <a:t>real reform processes</a:t>
            </a:r>
            <a:r>
              <a:rPr lang="en-GB" dirty="0"/>
              <a:t> across sectors.</a:t>
            </a:r>
            <a:br>
              <a:rPr lang="en-GB" dirty="0"/>
            </a:br>
            <a:r>
              <a:rPr lang="en-GB" i="1" dirty="0"/>
              <a:t>Best for:</a:t>
            </a:r>
            <a:r>
              <a:rPr lang="en-GB" dirty="0"/>
              <a:t> seeing PEA used in practice.</a:t>
            </a:r>
          </a:p>
          <a:p>
            <a:br>
              <a:rPr lang="en-GB" dirty="0"/>
            </a:br>
            <a:endParaRPr lang="en-GB" dirty="0"/>
          </a:p>
          <a:p>
            <a:r>
              <a:rPr lang="en-GB" b="1" dirty="0"/>
              <a:t>Political economy &amp; policy processes (conceptual grounding)</a:t>
            </a:r>
          </a:p>
          <a:p>
            <a:r>
              <a:rPr lang="en-GB" b="1" dirty="0"/>
              <a:t>Leftwich, A. (2009)</a:t>
            </a:r>
            <a:br>
              <a:rPr lang="en-GB" dirty="0"/>
            </a:br>
            <a:r>
              <a:rPr lang="en-GB" i="1" dirty="0"/>
              <a:t>Bringing Agency Back In: Politics and Human Agency in Building Institutions and States</a:t>
            </a:r>
            <a:br>
              <a:rPr lang="en-GB" dirty="0"/>
            </a:br>
            <a:r>
              <a:rPr lang="en-GB" dirty="0"/>
              <a:t>Journal of International Development.</a:t>
            </a:r>
            <a:br>
              <a:rPr lang="en-GB" dirty="0"/>
            </a:br>
            <a:r>
              <a:rPr lang="en-GB" dirty="0"/>
              <a:t>→ Classic reference on </a:t>
            </a:r>
            <a:r>
              <a:rPr lang="en-GB" b="1" dirty="0"/>
              <a:t>power, institutions, and agency</a:t>
            </a:r>
            <a:r>
              <a:rPr lang="en-GB" dirty="0"/>
              <a:t>.</a:t>
            </a:r>
            <a:br>
              <a:rPr lang="en-GB" dirty="0"/>
            </a:br>
            <a:r>
              <a:rPr lang="en-GB" i="1" dirty="0"/>
              <a:t>Best for:</a:t>
            </a:r>
            <a:r>
              <a:rPr lang="en-GB" dirty="0"/>
              <a:t> deeper conceptual grounding (optional).</a:t>
            </a:r>
          </a:p>
          <a:p>
            <a:r>
              <a:rPr lang="en-GB" b="1" dirty="0"/>
              <a:t>Grindle, M. (2004)</a:t>
            </a:r>
            <a:br>
              <a:rPr lang="en-GB" dirty="0"/>
            </a:br>
            <a:r>
              <a:rPr lang="en-GB" i="1" dirty="0"/>
              <a:t>Good Enough Governance: Poverty Reduction and Reform in Developing Countries</a:t>
            </a:r>
            <a:br>
              <a:rPr lang="en-GB" dirty="0"/>
            </a:br>
            <a:r>
              <a:rPr lang="en-GB" dirty="0"/>
              <a:t>Governance.</a:t>
            </a:r>
            <a:br>
              <a:rPr lang="en-GB" dirty="0"/>
            </a:br>
            <a:r>
              <a:rPr lang="en-GB" dirty="0"/>
              <a:t>→ Explains why “best practice” reforms often fail.</a:t>
            </a:r>
            <a:br>
              <a:rPr lang="en-GB" dirty="0"/>
            </a:br>
            <a:r>
              <a:rPr lang="en-GB" i="1" dirty="0"/>
              <a:t>Best for:</a:t>
            </a:r>
            <a:r>
              <a:rPr lang="en-GB" dirty="0"/>
              <a:t> understanding feasibility vs ideal solutions.</a:t>
            </a:r>
          </a:p>
          <a:p>
            <a:br>
              <a:rPr lang="en-GB" dirty="0"/>
            </a:br>
            <a:endParaRPr lang="en-GB" dirty="0"/>
          </a:p>
          <a:p>
            <a:r>
              <a:rPr lang="en-GB" b="1" dirty="0"/>
              <a:t>Energy-specific political economy</a:t>
            </a:r>
          </a:p>
          <a:p>
            <a:r>
              <a:rPr lang="en-GB" b="1" dirty="0"/>
              <a:t>Victor, D. G. (2011)</a:t>
            </a:r>
            <a:br>
              <a:rPr lang="en-GB" dirty="0"/>
            </a:br>
            <a:r>
              <a:rPr lang="en-GB" i="1" dirty="0"/>
              <a:t>The Politics of Fossil Fuel Subsidies</a:t>
            </a:r>
            <a:br>
              <a:rPr lang="en-GB" dirty="0"/>
            </a:br>
            <a:r>
              <a:rPr lang="en-GB" dirty="0"/>
              <a:t>International Institute for Sustainable Development (IISD).</a:t>
            </a:r>
            <a:br>
              <a:rPr lang="en-GB" dirty="0"/>
            </a:br>
            <a:r>
              <a:rPr lang="en-GB" dirty="0"/>
              <a:t>→ Widely cited analysis of </a:t>
            </a:r>
            <a:r>
              <a:rPr lang="en-GB" b="1" dirty="0"/>
              <a:t>why fossil fuel subsidies persist</a:t>
            </a:r>
            <a:r>
              <a:rPr lang="en-GB" dirty="0"/>
              <a:t>.</a:t>
            </a:r>
            <a:br>
              <a:rPr lang="en-GB" dirty="0"/>
            </a:br>
            <a:r>
              <a:rPr lang="en-GB" i="1" dirty="0"/>
              <a:t>Best for:</a:t>
            </a:r>
            <a:r>
              <a:rPr lang="en-GB" dirty="0"/>
              <a:t> linking PEA to energy policy failures.</a:t>
            </a:r>
          </a:p>
          <a:p>
            <a:r>
              <a:rPr lang="en-GB" b="1" dirty="0"/>
              <a:t>IEA (2023)</a:t>
            </a:r>
            <a:br>
              <a:rPr lang="en-GB" dirty="0"/>
            </a:br>
            <a:r>
              <a:rPr lang="en-GB" i="1" dirty="0"/>
              <a:t>Fossil Fuel Subsidies: Tracking Progress</a:t>
            </a:r>
            <a:br>
              <a:rPr lang="en-GB" dirty="0"/>
            </a:br>
            <a:r>
              <a:rPr lang="en-GB" dirty="0"/>
              <a:t>International Energy Agency.</a:t>
            </a:r>
            <a:br>
              <a:rPr lang="en-GB" dirty="0"/>
            </a:br>
            <a:r>
              <a:rPr lang="en-GB" dirty="0"/>
              <a:t>→ Authoritative data + policy discussion.</a:t>
            </a:r>
            <a:br>
              <a:rPr lang="en-GB" dirty="0"/>
            </a:br>
            <a:r>
              <a:rPr lang="en-GB" i="1" dirty="0"/>
              <a:t>Best for:</a:t>
            </a:r>
            <a:r>
              <a:rPr lang="en-GB" dirty="0"/>
              <a:t> combining modelling evidence with political reality.</a:t>
            </a:r>
          </a:p>
          <a:p>
            <a:r>
              <a:rPr lang="en-GB" b="1" dirty="0" err="1"/>
              <a:t>Sovacool</a:t>
            </a:r>
            <a:r>
              <a:rPr lang="en-GB" b="1" dirty="0"/>
              <a:t>, B. K. (2016)</a:t>
            </a:r>
            <a:br>
              <a:rPr lang="en-GB" dirty="0"/>
            </a:br>
            <a:r>
              <a:rPr lang="en-GB" i="1" dirty="0"/>
              <a:t>How Long Will It Take? Conceptualizing the Temporal Dynamics of Energy Transitions</a:t>
            </a:r>
            <a:br>
              <a:rPr lang="en-GB" dirty="0"/>
            </a:br>
            <a:r>
              <a:rPr lang="en-GB" dirty="0"/>
              <a:t>Energy Research &amp; Social Science.</a:t>
            </a:r>
            <a:br>
              <a:rPr lang="en-GB" dirty="0"/>
            </a:br>
            <a:r>
              <a:rPr lang="en-GB" dirty="0"/>
              <a:t>→ Shows how </a:t>
            </a:r>
            <a:r>
              <a:rPr lang="en-GB" b="1" dirty="0"/>
              <a:t>politics and institutions slow transitions</a:t>
            </a:r>
            <a:r>
              <a:rPr lang="en-GB" dirty="0"/>
              <a:t>.</a:t>
            </a:r>
            <a:br>
              <a:rPr lang="en-GB" dirty="0"/>
            </a:br>
            <a:r>
              <a:rPr lang="en-GB" i="1" dirty="0"/>
              <a:t>Best for:</a:t>
            </a:r>
            <a:r>
              <a:rPr lang="en-GB" dirty="0"/>
              <a:t> energy transition realism.</a:t>
            </a:r>
          </a:p>
          <a:p>
            <a:br>
              <a:rPr lang="en-GB" dirty="0"/>
            </a:br>
            <a:endParaRPr lang="en-GB" dirty="0"/>
          </a:p>
          <a:p>
            <a:r>
              <a:rPr lang="en-GB" b="1" dirty="0"/>
              <a:t>Political economy &amp; energy modelling relevance</a:t>
            </a:r>
          </a:p>
          <a:p>
            <a:r>
              <a:rPr lang="en-GB" b="1" dirty="0"/>
              <a:t>Patt, A., &amp; </a:t>
            </a:r>
            <a:r>
              <a:rPr lang="en-GB" b="1" dirty="0" err="1"/>
              <a:t>Lilliestam</a:t>
            </a:r>
            <a:r>
              <a:rPr lang="en-GB" b="1" dirty="0"/>
              <a:t>, J. (2018)</a:t>
            </a:r>
            <a:br>
              <a:rPr lang="en-GB" dirty="0"/>
            </a:br>
            <a:r>
              <a:rPr lang="en-GB" i="1" dirty="0"/>
              <a:t>The Case Against Carbon Prices</a:t>
            </a:r>
            <a:br>
              <a:rPr lang="en-GB" dirty="0"/>
            </a:br>
            <a:r>
              <a:rPr lang="en-GB" dirty="0"/>
              <a:t>Joule.</a:t>
            </a:r>
            <a:br>
              <a:rPr lang="en-GB" dirty="0"/>
            </a:br>
            <a:r>
              <a:rPr lang="en-GB" dirty="0"/>
              <a:t>→ Strong example of how </a:t>
            </a:r>
            <a:r>
              <a:rPr lang="en-GB" b="1" dirty="0"/>
              <a:t>political feasibility</a:t>
            </a:r>
            <a:r>
              <a:rPr lang="en-GB" dirty="0"/>
              <a:t> diverges from modelled optimal policies.</a:t>
            </a:r>
            <a:br>
              <a:rPr lang="en-GB" dirty="0"/>
            </a:br>
            <a:r>
              <a:rPr lang="en-GB" i="1" dirty="0"/>
              <a:t>Best for:</a:t>
            </a:r>
            <a:r>
              <a:rPr lang="en-GB" dirty="0"/>
              <a:t> modelling–policy gap discussions.</a:t>
            </a:r>
          </a:p>
          <a:p>
            <a:r>
              <a:rPr lang="en-GB" b="1" dirty="0" err="1"/>
              <a:t>Cherp</a:t>
            </a:r>
            <a:r>
              <a:rPr lang="en-GB" b="1" dirty="0"/>
              <a:t>, A., Jewell, J., &amp; </a:t>
            </a:r>
            <a:r>
              <a:rPr lang="en-GB" b="1" dirty="0" err="1"/>
              <a:t>Goldthau</a:t>
            </a:r>
            <a:r>
              <a:rPr lang="en-GB" b="1" dirty="0"/>
              <a:t>, A. (2011)</a:t>
            </a:r>
            <a:br>
              <a:rPr lang="en-GB" dirty="0"/>
            </a:br>
            <a:r>
              <a:rPr lang="en-GB" i="1" dirty="0"/>
              <a:t>Governing Global Energy: Systems, Transitions, Complexity</a:t>
            </a:r>
            <a:br>
              <a:rPr lang="en-GB" dirty="0"/>
            </a:br>
            <a:r>
              <a:rPr lang="en-GB" dirty="0"/>
              <a:t>Global Policy.</a:t>
            </a:r>
            <a:br>
              <a:rPr lang="en-GB" dirty="0"/>
            </a:br>
            <a:r>
              <a:rPr lang="en-GB" dirty="0"/>
              <a:t>→ Introduces </a:t>
            </a:r>
            <a:r>
              <a:rPr lang="en-GB" b="1" dirty="0"/>
              <a:t>system-level political economy thinking</a:t>
            </a:r>
            <a:r>
              <a:rPr lang="en-GB" dirty="0"/>
              <a:t>.</a:t>
            </a:r>
            <a:br>
              <a:rPr lang="en-GB" dirty="0"/>
            </a:br>
            <a:r>
              <a:rPr lang="en-GB" i="1" dirty="0"/>
              <a:t>Best for:</a:t>
            </a:r>
            <a:r>
              <a:rPr lang="en-GB" dirty="0"/>
              <a:t> systems thinking beyond optimisation.</a:t>
            </a:r>
          </a:p>
          <a:p>
            <a:br>
              <a:rPr lang="en-GB" dirty="0"/>
            </a:br>
            <a:endParaRPr lang="en-GB" dirty="0"/>
          </a:p>
          <a:p>
            <a:r>
              <a:rPr lang="en-GB" b="1" dirty="0"/>
              <a:t>Optional (advanced / for interested participants)</a:t>
            </a:r>
          </a:p>
          <a:p>
            <a:r>
              <a:rPr lang="en-GB" b="1" dirty="0"/>
              <a:t>Acemoglu, D., &amp; Robinson, J. (2012)</a:t>
            </a:r>
            <a:br>
              <a:rPr lang="en-GB" dirty="0"/>
            </a:br>
            <a:r>
              <a:rPr lang="en-GB" i="1" dirty="0"/>
              <a:t>Why Nations Fail</a:t>
            </a:r>
            <a:br>
              <a:rPr lang="en-GB" dirty="0"/>
            </a:br>
            <a:r>
              <a:rPr lang="en-GB" dirty="0"/>
              <a:t>Crown Business.</a:t>
            </a:r>
            <a:br>
              <a:rPr lang="en-GB" dirty="0"/>
            </a:br>
            <a:r>
              <a:rPr lang="en-GB" dirty="0"/>
              <a:t>→ Broad but influential framing of institutions and development.</a:t>
            </a:r>
            <a:br>
              <a:rPr lang="en-GB" dirty="0"/>
            </a:br>
            <a:r>
              <a:rPr lang="en-GB" i="1" dirty="0"/>
              <a:t>Use cautiously</a:t>
            </a:r>
            <a:r>
              <a:rPr lang="en-GB" dirty="0"/>
              <a:t> (not energy-specific, but conceptually relevant).</a:t>
            </a:r>
          </a:p>
          <a:p>
            <a:r>
              <a:rPr lang="en-GB" b="1" dirty="0"/>
              <a:t>Khan, M. (2010)</a:t>
            </a:r>
            <a:br>
              <a:rPr lang="en-GB" dirty="0"/>
            </a:br>
            <a:r>
              <a:rPr lang="en-GB" i="1" dirty="0"/>
              <a:t>Political Settlements and the Governance of Growth</a:t>
            </a:r>
            <a:br>
              <a:rPr lang="en-GB" dirty="0"/>
            </a:br>
            <a:r>
              <a:rPr lang="en-GB" dirty="0"/>
              <a:t>SOAS Working Paper.</a:t>
            </a:r>
            <a:br>
              <a:rPr lang="en-GB" dirty="0"/>
            </a:br>
            <a:r>
              <a:rPr lang="en-GB" dirty="0"/>
              <a:t>→ Important for </a:t>
            </a:r>
            <a:r>
              <a:rPr lang="en-GB" b="1" dirty="0"/>
              <a:t>political settlements</a:t>
            </a:r>
            <a:r>
              <a:rPr lang="en-GB" dirty="0"/>
              <a:t> thinking.</a:t>
            </a:r>
            <a:br>
              <a:rPr lang="en-GB" dirty="0"/>
            </a:br>
            <a:r>
              <a:rPr lang="en-GB" i="1" dirty="0"/>
              <a:t>Best for advanced political economy readers.</a:t>
            </a:r>
            <a:endParaRPr lang="en-GB" dirty="0"/>
          </a:p>
          <a:p>
            <a:endParaRPr lang="en-GB" dirty="0"/>
          </a:p>
        </p:txBody>
      </p:sp>
      <p:sp>
        <p:nvSpPr>
          <p:cNvPr id="4" name="Slide Number Placeholder 3">
            <a:extLst>
              <a:ext uri="{FF2B5EF4-FFF2-40B4-BE49-F238E27FC236}">
                <a16:creationId xmlns:a16="http://schemas.microsoft.com/office/drawing/2014/main" id="{72E7BF07-F222-50F4-52C4-346DF05A5678}"/>
              </a:ext>
            </a:extLst>
          </p:cNvPr>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94538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2050176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0B3E0-1A9B-6703-4179-4302107B7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B2BA5-A3B7-DE6A-0370-48054F2BC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613C4-A1AA-6568-B9BB-3AE56773C606}"/>
              </a:ext>
            </a:extLst>
          </p:cNvPr>
          <p:cNvSpPr>
            <a:spLocks noGrp="1"/>
          </p:cNvSpPr>
          <p:nvPr>
            <p:ph type="body" idx="1"/>
          </p:nvPr>
        </p:nvSpPr>
        <p:spPr/>
        <p:txBody>
          <a:bodyPr/>
          <a:lstStyle/>
          <a:p>
            <a:endParaRPr lang="en-GB" b="1" dirty="0"/>
          </a:p>
          <a:p>
            <a:endParaRPr lang="en-GB" b="1" dirty="0"/>
          </a:p>
          <a:p>
            <a:endParaRPr lang="en-GB" dirty="0">
              <a:ea typeface="Calibri"/>
              <a:cs typeface="Calibri"/>
            </a:endParaRPr>
          </a:p>
        </p:txBody>
      </p:sp>
      <p:sp>
        <p:nvSpPr>
          <p:cNvPr id="4" name="Slide Number Placeholder 3">
            <a:extLst>
              <a:ext uri="{FF2B5EF4-FFF2-40B4-BE49-F238E27FC236}">
                <a16:creationId xmlns:a16="http://schemas.microsoft.com/office/drawing/2014/main" id="{B00341A0-A0D4-2C59-4F0F-233EF5973221}"/>
              </a:ext>
            </a:extLst>
          </p:cNvPr>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70972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2CE9B-F817-A013-2ADB-2DF48EBE0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FCEE8-4CE0-967A-044C-5351F48BF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7760E-C1D4-EBBF-BFBF-599F0FA850AE}"/>
              </a:ext>
            </a:extLst>
          </p:cNvPr>
          <p:cNvSpPr>
            <a:spLocks noGrp="1"/>
          </p:cNvSpPr>
          <p:nvPr>
            <p:ph type="body" idx="1"/>
          </p:nvPr>
        </p:nvSpPr>
        <p:spPr/>
        <p:txBody>
          <a:bodyPr/>
          <a:lstStyle/>
          <a:p>
            <a:endParaRPr lang="en-GB" b="1" dirty="0"/>
          </a:p>
          <a:p>
            <a:endParaRPr lang="en-GB" b="1" dirty="0"/>
          </a:p>
          <a:p>
            <a:endParaRPr lang="en-GB" dirty="0">
              <a:ea typeface="Calibri"/>
              <a:cs typeface="Calibri"/>
            </a:endParaRPr>
          </a:p>
        </p:txBody>
      </p:sp>
      <p:sp>
        <p:nvSpPr>
          <p:cNvPr id="4" name="Slide Number Placeholder 3">
            <a:extLst>
              <a:ext uri="{FF2B5EF4-FFF2-40B4-BE49-F238E27FC236}">
                <a16:creationId xmlns:a16="http://schemas.microsoft.com/office/drawing/2014/main" id="{ADD6A6F8-5B82-6C18-8BF0-ECDF1AB5CD37}"/>
              </a:ext>
            </a:extLst>
          </p:cNvPr>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81125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54C54-251C-AD9D-9947-C70C6C038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729F3-5618-C9E3-EEE8-C4DBD9890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42261-C6BC-B00B-4769-5E096395B64D}"/>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6EF00952-916C-420F-1E58-F9FADB4C97A9}"/>
              </a:ext>
            </a:extLst>
          </p:cNvPr>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131771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https://ourworldindata.org/how-much-subsidies-fossil-fuels</a:t>
            </a:r>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40425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96024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3426674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GB" sz="1200" dirty="0">
                <a:latin typeface="Aptos" panose="020B0004020202020204" pitchFamily="34" charset="0"/>
              </a:rPr>
              <a:t>Next lecture </a:t>
            </a:r>
          </a:p>
          <a:p>
            <a:pPr marL="0" indent="0">
              <a:lnSpc>
                <a:spcPct val="110000"/>
              </a:lnSpc>
              <a:buNone/>
            </a:pPr>
            <a:r>
              <a:rPr lang="en-GB" sz="1200" b="0" dirty="0">
                <a:highlight>
                  <a:srgbClr val="FFFF00"/>
                </a:highlight>
                <a:latin typeface="Aptos" panose="020B0004020202020204" pitchFamily="34" charset="0"/>
              </a:rPr>
              <a:t>→ will unpack how political economy analysis can be integrated at different stages of the energy modelling process</a:t>
            </a:r>
          </a:p>
          <a:p>
            <a:pPr marL="0" indent="0">
              <a:lnSpc>
                <a:spcPct val="110000"/>
              </a:lnSpc>
              <a:buNone/>
            </a:pPr>
            <a:r>
              <a:rPr lang="en-GB" sz="1200" b="0" i="1" dirty="0">
                <a:highlight>
                  <a:srgbClr val="FFFF00"/>
                </a:highlight>
                <a:latin typeface="Aptos" panose="020B0004020202020204" pitchFamily="34" charset="0"/>
              </a:rPr>
              <a:t>→ </a:t>
            </a:r>
            <a:r>
              <a:rPr lang="en-GB" sz="1200" b="0" dirty="0">
                <a:highlight>
                  <a:srgbClr val="FFFF00"/>
                </a:highlight>
                <a:latin typeface="Aptos" panose="020B0004020202020204" pitchFamily="34" charset="0"/>
              </a:rPr>
              <a:t>will demonstrate how this can help energy system modellers better understand the context of their work, design more realistic assumptions and scenarios, and increase the impact of their work</a:t>
            </a: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1167405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Segoe UI" panose="020B0502040204020203" pitchFamily="34" charset="0"/>
                <a:cs typeface="Segoe UI"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243109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220389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3115945" cy="356018"/>
          </a:xfrm>
        </p:spPr>
        <p:txBody>
          <a:bodyPr anchor="ct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Segoe UI Black" panose="020B0502040204020203" pitchFamily="34" charset="0"/>
                <a:cs typeface="Segoe UI Black"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4014214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a:t>Click to edit Master title style</a:t>
            </a:r>
            <a:endParaRPr lang="en-US"/>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3115945" cy="356018"/>
          </a:xfrm>
        </p:spPr>
        <p:txBody>
          <a:bodyPr anchor="ct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GB"/>
              <a:t>Click to edit Master text styles</a:t>
            </a:r>
          </a:p>
          <a:p>
            <a:pPr lvl="1"/>
            <a:r>
              <a:rPr lang="en-GB"/>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GB"/>
              <a:t>Click to 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3115945" cy="356018"/>
          </a:xfrm>
        </p:spPr>
        <p:txBody>
          <a:bodyPr anchor="ct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3599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3" r:id="rId4"/>
    <p:sldLayoutId id="2147483652" r:id="rId5"/>
    <p:sldLayoutId id="2147483653" r:id="rId6"/>
    <p:sldLayoutId id="2147483672" r:id="rId7"/>
    <p:sldLayoutId id="2147483656" r:id="rId8"/>
    <p:sldLayoutId id="2147483657" r:id="rId9"/>
    <p:sldLayoutId id="2147483674" r:id="rId10"/>
    <p:sldLayoutId id="2147483675"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cuments1.worldbank.org/curated/en/147811468171250430/pdf/Problem-driven-political-economy-analysis-the-World-Banks-experience.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A6110-0F10-F25E-0AB2-4321F64102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FA96039-DB33-F454-60F9-D71694640277}"/>
              </a:ext>
            </a:extLst>
          </p:cNvPr>
          <p:cNvSpPr txBox="1">
            <a:spLocks/>
          </p:cNvSpPr>
          <p:nvPr/>
        </p:nvSpPr>
        <p:spPr>
          <a:xfrm>
            <a:off x="603992" y="2646477"/>
            <a:ext cx="7266011" cy="33636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a:lnSpc>
                <a:spcPct val="100000"/>
              </a:lnSpc>
            </a:pPr>
            <a:r>
              <a:rPr lang="en-GB" sz="4800" dirty="0">
                <a:solidFill>
                  <a:schemeClr val="bg1"/>
                </a:solidFill>
                <a:latin typeface="Aptos" panose="020B0004020202020204" pitchFamily="34" charset="0"/>
                <a:cs typeface="Arial" panose="020B0604020202020204" pitchFamily="34" charset="0"/>
              </a:rPr>
              <a:t>LECTURE 4: </a:t>
            </a:r>
            <a:br>
              <a:rPr lang="en-GB" sz="4800" dirty="0">
                <a:solidFill>
                  <a:schemeClr val="tx1">
                    <a:lumMod val="85000"/>
                    <a:lumOff val="15000"/>
                  </a:schemeClr>
                </a:solidFill>
                <a:latin typeface="Aptos" panose="020B0004020202020204" pitchFamily="34" charset="0"/>
                <a:cs typeface="Arial" panose="020B0604020202020204" pitchFamily="34" charset="0"/>
              </a:rPr>
            </a:br>
            <a:r>
              <a:rPr lang="en-GB" sz="4800" dirty="0">
                <a:solidFill>
                  <a:schemeClr val="tx1">
                    <a:lumMod val="85000"/>
                    <a:lumOff val="15000"/>
                  </a:schemeClr>
                </a:solidFill>
                <a:latin typeface="Aptos" panose="020B0004020202020204" pitchFamily="34" charset="0"/>
                <a:cs typeface="Arial" panose="020B0604020202020204" pitchFamily="34" charset="0"/>
              </a:rPr>
              <a:t>POLITICAL ECONOMY ANALYSIS IN PRACTICE</a:t>
            </a:r>
            <a:endParaRPr lang="en-GB" dirty="0">
              <a:solidFill>
                <a:schemeClr val="tx1">
                  <a:lumMod val="85000"/>
                  <a:lumOff val="15000"/>
                </a:schemeClr>
              </a:solidFill>
              <a:latin typeface="Aptos" panose="020B00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7BD81444-0341-4CF4-DD2E-E1CC108FF848}"/>
              </a:ext>
            </a:extLst>
          </p:cNvPr>
          <p:cNvSpPr txBox="1"/>
          <p:nvPr/>
        </p:nvSpPr>
        <p:spPr>
          <a:xfrm>
            <a:off x="603991" y="2902780"/>
            <a:ext cx="3704961" cy="707886"/>
          </a:xfrm>
          <a:prstGeom prst="rect">
            <a:avLst/>
          </a:prstGeom>
          <a:noFill/>
        </p:spPr>
        <p:txBody>
          <a:bodyPr wrap="square" rtlCol="0">
            <a:spAutoFit/>
          </a:bodyPr>
          <a:lstStyle/>
          <a:p>
            <a:r>
              <a:rPr lang="en-GB" sz="2000" b="1" dirty="0">
                <a:latin typeface="Aptos" panose="020B0004020202020204" pitchFamily="34" charset="0"/>
                <a:cs typeface="Arial" panose="020B0604020202020204" pitchFamily="34" charset="0"/>
              </a:rPr>
              <a:t>Applied Political Economy Analysis for Energy Modelling</a:t>
            </a:r>
          </a:p>
        </p:txBody>
      </p:sp>
      <p:sp>
        <p:nvSpPr>
          <p:cNvPr id="7" name="TextBox 6">
            <a:extLst>
              <a:ext uri="{FF2B5EF4-FFF2-40B4-BE49-F238E27FC236}">
                <a16:creationId xmlns:a16="http://schemas.microsoft.com/office/drawing/2014/main" id="{1A16DA0E-3B2B-3708-3529-10B4B4B3D3B7}"/>
              </a:ext>
            </a:extLst>
          </p:cNvPr>
          <p:cNvSpPr txBox="1"/>
          <p:nvPr/>
        </p:nvSpPr>
        <p:spPr>
          <a:xfrm>
            <a:off x="6185043" y="6021605"/>
            <a:ext cx="2568539" cy="400110"/>
          </a:xfrm>
          <a:prstGeom prst="rect">
            <a:avLst/>
          </a:prstGeom>
          <a:noFill/>
        </p:spPr>
        <p:txBody>
          <a:bodyPr wrap="square" rtlCol="0">
            <a:spAutoFit/>
          </a:bodyPr>
          <a:lstStyle/>
          <a:p>
            <a:r>
              <a:rPr lang="en-GB" sz="2000" dirty="0">
                <a:latin typeface="Aptos" panose="020B0004020202020204" pitchFamily="34" charset="0"/>
                <a:cs typeface="Arial" panose="020B0604020202020204" pitchFamily="34" charset="0"/>
              </a:rPr>
              <a:t>By Giulia Ragosa</a:t>
            </a:r>
          </a:p>
        </p:txBody>
      </p:sp>
    </p:spTree>
    <p:extLst>
      <p:ext uri="{BB962C8B-B14F-4D97-AF65-F5344CB8AC3E}">
        <p14:creationId xmlns:p14="http://schemas.microsoft.com/office/powerpoint/2010/main" val="1792389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3973-4E2D-20BF-339A-38B6814EFC9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71E8E60-BA7F-761A-2CDE-9F711AFD0C7C}"/>
              </a:ext>
            </a:extLst>
          </p:cNvPr>
          <p:cNvSpPr/>
          <p:nvPr/>
        </p:nvSpPr>
        <p:spPr>
          <a:xfrm>
            <a:off x="741100" y="2204577"/>
            <a:ext cx="4131688" cy="3604057"/>
          </a:xfrm>
          <a:prstGeom prst="rect">
            <a:avLst/>
          </a:prstGeom>
          <a:solidFill>
            <a:srgbClr val="DF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C6E56E3F-CEA9-F030-AD87-11DAF03CE5CE}"/>
              </a:ext>
            </a:extLst>
          </p:cNvPr>
          <p:cNvSpPr>
            <a:spLocks noGrp="1"/>
          </p:cNvSpPr>
          <p:nvPr>
            <p:ph type="sldNum" sz="quarter" idx="12"/>
          </p:nvPr>
        </p:nvSpPr>
        <p:spPr/>
        <p:txBody>
          <a:bodyPr/>
          <a:lstStyle/>
          <a:p>
            <a:fld id="{709224B1-416C-A648-9EFE-8567A5B13899}" type="slidenum">
              <a:rPr lang="en-US" smtClean="0"/>
              <a:pPr/>
              <a:t>10</a:t>
            </a:fld>
            <a:endParaRPr lang="en-US"/>
          </a:p>
        </p:txBody>
      </p:sp>
      <p:cxnSp>
        <p:nvCxnSpPr>
          <p:cNvPr id="12" name="Straight Connector 11">
            <a:extLst>
              <a:ext uri="{FF2B5EF4-FFF2-40B4-BE49-F238E27FC236}">
                <a16:creationId xmlns:a16="http://schemas.microsoft.com/office/drawing/2014/main" id="{A3E89D3A-6BFE-3EAE-C23D-2DAF6DFD4409}"/>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44D09FB2-67BF-8C45-4370-0C2E97C46EE6}"/>
              </a:ext>
            </a:extLst>
          </p:cNvPr>
          <p:cNvSpPr>
            <a:spLocks noGrp="1"/>
          </p:cNvSpPr>
          <p:nvPr>
            <p:ph type="title"/>
          </p:nvPr>
        </p:nvSpPr>
        <p:spPr>
          <a:xfrm>
            <a:off x="663574" y="650241"/>
            <a:ext cx="9973946" cy="766029"/>
          </a:xfrm>
        </p:spPr>
        <p:txBody>
          <a:bodyPr>
            <a:normAutofit/>
          </a:bodyPr>
          <a:lstStyle/>
          <a:p>
            <a:r>
              <a:rPr lang="en-GB" sz="3200" dirty="0">
                <a:latin typeface="Aptos" panose="020B0004020202020204" pitchFamily="34" charset="0"/>
                <a:cs typeface="Arial" panose="020B0604020202020204" pitchFamily="34" charset="0"/>
              </a:rPr>
              <a:t>5.3.1 Step 1: Define the problem clearly</a:t>
            </a:r>
          </a:p>
        </p:txBody>
      </p:sp>
      <p:sp>
        <p:nvSpPr>
          <p:cNvPr id="3" name="TextBox 2">
            <a:extLst>
              <a:ext uri="{FF2B5EF4-FFF2-40B4-BE49-F238E27FC236}">
                <a16:creationId xmlns:a16="http://schemas.microsoft.com/office/drawing/2014/main" id="{69887B81-8AA5-8D1A-EDD5-DCAA70B0B86B}"/>
              </a:ext>
            </a:extLst>
          </p:cNvPr>
          <p:cNvSpPr txBox="1"/>
          <p:nvPr/>
        </p:nvSpPr>
        <p:spPr>
          <a:xfrm>
            <a:off x="868115" y="2382144"/>
            <a:ext cx="3953553" cy="3170099"/>
          </a:xfrm>
          <a:prstGeom prst="rect">
            <a:avLst/>
          </a:prstGeom>
          <a:noFill/>
        </p:spPr>
        <p:txBody>
          <a:bodyPr wrap="square">
            <a:spAutoFit/>
          </a:bodyPr>
          <a:lstStyle/>
          <a:p>
            <a:pPr>
              <a:spcAft>
                <a:spcPts val="600"/>
              </a:spcAft>
              <a:buNone/>
            </a:pPr>
            <a:r>
              <a:rPr lang="en-GB" b="1" dirty="0">
                <a:latin typeface="Aptos" panose="020B0004020202020204" pitchFamily="34" charset="0"/>
              </a:rPr>
              <a:t>Country A:</a:t>
            </a:r>
          </a:p>
          <a:p>
            <a:pPr marL="285750" indent="-285750">
              <a:spcAft>
                <a:spcPts val="600"/>
              </a:spcAft>
              <a:buFont typeface="Arial" panose="020B0604020202020204" pitchFamily="34" charset="0"/>
              <a:buChar char="•"/>
            </a:pPr>
            <a:r>
              <a:rPr lang="en-GB" dirty="0">
                <a:latin typeface="Aptos" panose="020B0004020202020204" pitchFamily="34" charset="0"/>
              </a:rPr>
              <a:t>Has long history of large fuel subsidies (gasoline, diesel, LPG)</a:t>
            </a:r>
          </a:p>
          <a:p>
            <a:pPr marL="285750" indent="-285750">
              <a:spcAft>
                <a:spcPts val="600"/>
              </a:spcAft>
              <a:buFont typeface="Arial" panose="020B0604020202020204" pitchFamily="34" charset="0"/>
              <a:buChar char="•"/>
            </a:pPr>
            <a:r>
              <a:rPr lang="en-GB" dirty="0">
                <a:latin typeface="Aptos" panose="020B0004020202020204" pitchFamily="34" charset="0"/>
              </a:rPr>
              <a:t>There is strong modelling evidence in favour of removing subsidies</a:t>
            </a:r>
          </a:p>
          <a:p>
            <a:pPr marL="285750" indent="-285750">
              <a:spcAft>
                <a:spcPts val="600"/>
              </a:spcAft>
              <a:buFont typeface="Arial" panose="020B0604020202020204" pitchFamily="34" charset="0"/>
              <a:buChar char="•"/>
            </a:pPr>
            <a:r>
              <a:rPr lang="en-GB" dirty="0">
                <a:latin typeface="Aptos" panose="020B0004020202020204" pitchFamily="34" charset="0"/>
              </a:rPr>
              <a:t>Reform benefits could be large in terms of efficiency, emissions and overall system costs</a:t>
            </a:r>
          </a:p>
          <a:p>
            <a:pPr marL="285750" indent="-285750">
              <a:spcAft>
                <a:spcPts val="600"/>
              </a:spcAft>
              <a:buFont typeface="Arial" panose="020B0604020202020204" pitchFamily="34" charset="0"/>
              <a:buChar char="•"/>
            </a:pPr>
            <a:r>
              <a:rPr lang="en-GB" dirty="0">
                <a:latin typeface="Aptos" panose="020B0004020202020204" pitchFamily="34" charset="0"/>
              </a:rPr>
              <a:t>Repeated reform attempts since early 2000s have failed</a:t>
            </a:r>
          </a:p>
        </p:txBody>
      </p:sp>
      <p:sp>
        <p:nvSpPr>
          <p:cNvPr id="5" name="TextBox 4">
            <a:extLst>
              <a:ext uri="{FF2B5EF4-FFF2-40B4-BE49-F238E27FC236}">
                <a16:creationId xmlns:a16="http://schemas.microsoft.com/office/drawing/2014/main" id="{5736B04F-4D39-08B5-4169-D6D17FAEC71D}"/>
              </a:ext>
            </a:extLst>
          </p:cNvPr>
          <p:cNvSpPr txBox="1"/>
          <p:nvPr/>
        </p:nvSpPr>
        <p:spPr>
          <a:xfrm>
            <a:off x="6291503" y="2801544"/>
            <a:ext cx="4524886" cy="2185214"/>
          </a:xfrm>
          <a:prstGeom prst="rect">
            <a:avLst/>
          </a:prstGeom>
          <a:noFill/>
        </p:spPr>
        <p:txBody>
          <a:bodyPr wrap="square">
            <a:spAutoFit/>
          </a:bodyPr>
          <a:lstStyle/>
          <a:p>
            <a:r>
              <a:rPr lang="en-GB" b="1" dirty="0">
                <a:latin typeface="Aptos" panose="020B0004020202020204" pitchFamily="34" charset="0"/>
              </a:rPr>
              <a:t>Despite repeated policy announcements and strong analytical evidence in support of reform, fossil fuel subsidies in Country A were repeatedly reintroduced or frozen</a:t>
            </a:r>
            <a:r>
              <a:rPr lang="en-GB" i="1" dirty="0">
                <a:latin typeface="Aptos" panose="020B0004020202020204" pitchFamily="34" charset="0"/>
              </a:rPr>
              <a:t>. </a:t>
            </a:r>
          </a:p>
          <a:p>
            <a:endParaRPr lang="en-GB" i="1" dirty="0">
              <a:latin typeface="Aptos" panose="020B0004020202020204" pitchFamily="34" charset="0"/>
            </a:endParaRPr>
          </a:p>
          <a:p>
            <a:pPr>
              <a:spcAft>
                <a:spcPts val="1200"/>
              </a:spcAft>
            </a:pPr>
            <a:r>
              <a:rPr lang="en-GB" i="1" dirty="0">
                <a:latin typeface="Aptos" panose="020B0004020202020204" pitchFamily="34" charset="0"/>
              </a:rPr>
              <a:t>→ Why? </a:t>
            </a:r>
          </a:p>
          <a:p>
            <a:pPr>
              <a:spcAft>
                <a:spcPts val="1200"/>
              </a:spcAft>
            </a:pPr>
            <a:r>
              <a:rPr lang="en-GB" i="1" dirty="0">
                <a:latin typeface="Aptos" panose="020B0004020202020204" pitchFamily="34" charset="0"/>
              </a:rPr>
              <a:t>→ How can we move forward?</a:t>
            </a:r>
          </a:p>
        </p:txBody>
      </p:sp>
      <p:sp>
        <p:nvSpPr>
          <p:cNvPr id="10" name="Arrow: Right 9">
            <a:extLst>
              <a:ext uri="{FF2B5EF4-FFF2-40B4-BE49-F238E27FC236}">
                <a16:creationId xmlns:a16="http://schemas.microsoft.com/office/drawing/2014/main" id="{99BA6DEB-D521-0EDD-7EF7-D531BD4A3622}"/>
              </a:ext>
            </a:extLst>
          </p:cNvPr>
          <p:cNvSpPr/>
          <p:nvPr/>
        </p:nvSpPr>
        <p:spPr>
          <a:xfrm>
            <a:off x="5161548" y="3282806"/>
            <a:ext cx="606602" cy="12003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16F8F3D3-1282-4927-A9FA-F0E829C284EB}"/>
              </a:ext>
            </a:extLst>
          </p:cNvPr>
          <p:cNvCxnSpPr>
            <a:cxnSpLocks/>
          </p:cNvCxnSpPr>
          <p:nvPr/>
        </p:nvCxnSpPr>
        <p:spPr>
          <a:xfrm>
            <a:off x="6096000" y="2814244"/>
            <a:ext cx="0" cy="2131405"/>
          </a:xfrm>
          <a:prstGeom prst="line">
            <a:avLst/>
          </a:prstGeom>
          <a:ln w="28575">
            <a:solidFill>
              <a:srgbClr val="A3BD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515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147B-986C-AA35-0456-7D0FDCD2081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AC6C9CE-9DE1-4E54-5687-ED5D6D47346A}"/>
              </a:ext>
            </a:extLst>
          </p:cNvPr>
          <p:cNvSpPr/>
          <p:nvPr/>
        </p:nvSpPr>
        <p:spPr>
          <a:xfrm>
            <a:off x="741100" y="2204577"/>
            <a:ext cx="4416427" cy="3604057"/>
          </a:xfrm>
          <a:prstGeom prst="rect">
            <a:avLst/>
          </a:prstGeom>
          <a:solidFill>
            <a:srgbClr val="DF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3415B52B-8451-F41C-9C3C-B73AC6EE8535}"/>
              </a:ext>
            </a:extLst>
          </p:cNvPr>
          <p:cNvSpPr>
            <a:spLocks noGrp="1"/>
          </p:cNvSpPr>
          <p:nvPr>
            <p:ph type="sldNum" sz="quarter" idx="12"/>
          </p:nvPr>
        </p:nvSpPr>
        <p:spPr/>
        <p:txBody>
          <a:bodyPr/>
          <a:lstStyle/>
          <a:p>
            <a:fld id="{709224B1-416C-A648-9EFE-8567A5B13899}" type="slidenum">
              <a:rPr lang="en-US" smtClean="0"/>
              <a:pPr/>
              <a:t>11</a:t>
            </a:fld>
            <a:endParaRPr lang="en-US"/>
          </a:p>
        </p:txBody>
      </p:sp>
      <p:cxnSp>
        <p:nvCxnSpPr>
          <p:cNvPr id="12" name="Straight Connector 11">
            <a:extLst>
              <a:ext uri="{FF2B5EF4-FFF2-40B4-BE49-F238E27FC236}">
                <a16:creationId xmlns:a16="http://schemas.microsoft.com/office/drawing/2014/main" id="{0E3F44F5-2A34-F832-BD29-7BA54502E8AB}"/>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8C78691-B31F-08C7-7364-84EDDB2A4F9F}"/>
              </a:ext>
            </a:extLst>
          </p:cNvPr>
          <p:cNvSpPr>
            <a:spLocks noGrp="1"/>
          </p:cNvSpPr>
          <p:nvPr>
            <p:ph type="title"/>
          </p:nvPr>
        </p:nvSpPr>
        <p:spPr>
          <a:xfrm>
            <a:off x="663573" y="650241"/>
            <a:ext cx="10393447" cy="766029"/>
          </a:xfrm>
        </p:spPr>
        <p:txBody>
          <a:bodyPr>
            <a:normAutofit fontScale="90000"/>
          </a:bodyPr>
          <a:lstStyle/>
          <a:p>
            <a:r>
              <a:rPr lang="en-GB" sz="3600" dirty="0">
                <a:latin typeface="Aptos" panose="020B0004020202020204" pitchFamily="34" charset="0"/>
                <a:cs typeface="Arial" panose="020B0604020202020204" pitchFamily="34" charset="0"/>
              </a:rPr>
              <a:t>5.3.2 Step 2: Analyse institutional and structural context</a:t>
            </a:r>
          </a:p>
        </p:txBody>
      </p:sp>
      <p:sp>
        <p:nvSpPr>
          <p:cNvPr id="3" name="TextBox 2">
            <a:extLst>
              <a:ext uri="{FF2B5EF4-FFF2-40B4-BE49-F238E27FC236}">
                <a16:creationId xmlns:a16="http://schemas.microsoft.com/office/drawing/2014/main" id="{23F10AD6-F6DE-24B1-5590-AC789A7C9543}"/>
              </a:ext>
            </a:extLst>
          </p:cNvPr>
          <p:cNvSpPr txBox="1"/>
          <p:nvPr/>
        </p:nvSpPr>
        <p:spPr>
          <a:xfrm>
            <a:off x="932927" y="2433108"/>
            <a:ext cx="4084900" cy="3123932"/>
          </a:xfrm>
          <a:prstGeom prst="rect">
            <a:avLst/>
          </a:prstGeom>
          <a:noFill/>
        </p:spPr>
        <p:txBody>
          <a:bodyPr wrap="square">
            <a:spAutoFit/>
          </a:bodyPr>
          <a:lstStyle/>
          <a:p>
            <a:pPr>
              <a:spcAft>
                <a:spcPts val="1200"/>
              </a:spcAft>
              <a:buNone/>
            </a:pPr>
            <a:r>
              <a:rPr lang="en-GB" b="1" dirty="0">
                <a:latin typeface="Aptos" panose="020B0004020202020204" pitchFamily="34" charset="0"/>
              </a:rPr>
              <a:t>What this step involves:</a:t>
            </a:r>
          </a:p>
          <a:p>
            <a:pPr>
              <a:spcAft>
                <a:spcPts val="1200"/>
              </a:spcAft>
            </a:pPr>
            <a:r>
              <a:rPr lang="en-GB" dirty="0">
                <a:latin typeface="Aptos" panose="020B0004020202020204" pitchFamily="34" charset="0"/>
              </a:rPr>
              <a:t>Understanding the rules of the game, including:</a:t>
            </a:r>
          </a:p>
          <a:p>
            <a:pPr marL="285750" indent="-285750">
              <a:spcAft>
                <a:spcPts val="600"/>
              </a:spcAft>
              <a:buFont typeface="Wingdings" panose="05000000000000000000" pitchFamily="2" charset="2"/>
              <a:buChar char="ü"/>
            </a:pPr>
            <a:r>
              <a:rPr lang="en-GB" b="1" dirty="0">
                <a:latin typeface="Aptos" panose="020B0004020202020204" pitchFamily="34" charset="0"/>
              </a:rPr>
              <a:t>formal institutions</a:t>
            </a:r>
            <a:r>
              <a:rPr lang="en-GB" dirty="0">
                <a:latin typeface="Aptos" panose="020B0004020202020204" pitchFamily="34" charset="0"/>
              </a:rPr>
              <a:t> (laws, mandates, budget rules),</a:t>
            </a:r>
          </a:p>
          <a:p>
            <a:pPr marL="285750" indent="-285750">
              <a:spcAft>
                <a:spcPts val="1200"/>
              </a:spcAft>
              <a:buFont typeface="Wingdings" panose="05000000000000000000" pitchFamily="2" charset="2"/>
              <a:buChar char="ü"/>
            </a:pPr>
            <a:r>
              <a:rPr lang="en-GB" b="1" dirty="0">
                <a:latin typeface="Aptos" panose="020B0004020202020204" pitchFamily="34" charset="0"/>
              </a:rPr>
              <a:t>structural conditions</a:t>
            </a:r>
            <a:r>
              <a:rPr lang="en-GB" dirty="0">
                <a:latin typeface="Aptos" panose="020B0004020202020204" pitchFamily="34" charset="0"/>
              </a:rPr>
              <a:t> that constrain choices over time</a:t>
            </a:r>
          </a:p>
          <a:p>
            <a:pPr>
              <a:spcAft>
                <a:spcPts val="600"/>
              </a:spcAft>
            </a:pPr>
            <a:r>
              <a:rPr lang="en-GB" dirty="0">
                <a:latin typeface="Aptos" panose="020B0004020202020204" pitchFamily="34" charset="0"/>
              </a:rPr>
              <a:t>Identifying gaps between policy design and practice.</a:t>
            </a:r>
          </a:p>
        </p:txBody>
      </p:sp>
      <p:sp>
        <p:nvSpPr>
          <p:cNvPr id="7" name="TextBox 6">
            <a:extLst>
              <a:ext uri="{FF2B5EF4-FFF2-40B4-BE49-F238E27FC236}">
                <a16:creationId xmlns:a16="http://schemas.microsoft.com/office/drawing/2014/main" id="{705E768C-DD1D-C4F2-BC35-237C7BF7D4BF}"/>
              </a:ext>
            </a:extLst>
          </p:cNvPr>
          <p:cNvSpPr txBox="1"/>
          <p:nvPr/>
        </p:nvSpPr>
        <p:spPr>
          <a:xfrm>
            <a:off x="6008429" y="2121015"/>
            <a:ext cx="4894798" cy="3749744"/>
          </a:xfrm>
          <a:prstGeom prst="rect">
            <a:avLst/>
          </a:prstGeom>
          <a:noFill/>
        </p:spPr>
        <p:txBody>
          <a:bodyPr wrap="square">
            <a:spAutoFit/>
          </a:bodyPr>
          <a:lstStyle/>
          <a:p>
            <a:pPr>
              <a:spcAft>
                <a:spcPts val="600"/>
              </a:spcAft>
              <a:buNone/>
            </a:pPr>
            <a:r>
              <a:rPr lang="en-GB" b="1" dirty="0">
                <a:latin typeface="Aptos" panose="020B0004020202020204" pitchFamily="34" charset="0"/>
              </a:rPr>
              <a:t>Guiding questions</a:t>
            </a:r>
          </a:p>
          <a:p>
            <a:pPr marL="285750" indent="-285750">
              <a:spcAft>
                <a:spcPts val="400"/>
              </a:spcAft>
              <a:buFont typeface="Arial" panose="020B0604020202020204" pitchFamily="34" charset="0"/>
              <a:buChar char="•"/>
            </a:pPr>
            <a:r>
              <a:rPr lang="en-GB" sz="1600" dirty="0">
                <a:latin typeface="Aptos" panose="020B0004020202020204" pitchFamily="34" charset="0"/>
              </a:rPr>
              <a:t>Which institutions are formally responsible for decisions? What are the key rules?</a:t>
            </a:r>
          </a:p>
          <a:p>
            <a:pPr marL="285750" indent="-285750">
              <a:spcAft>
                <a:spcPts val="400"/>
              </a:spcAft>
              <a:buFont typeface="Arial" panose="020B0604020202020204" pitchFamily="34" charset="0"/>
              <a:buChar char="•"/>
            </a:pPr>
            <a:r>
              <a:rPr lang="en-GB" sz="1600" dirty="0">
                <a:latin typeface="Aptos" panose="020B0004020202020204" pitchFamily="34" charset="0"/>
              </a:rPr>
              <a:t>How are decisions actually made in practice? How is evidence used? How transparent the process?</a:t>
            </a:r>
          </a:p>
          <a:p>
            <a:pPr marL="285750" indent="-285750">
              <a:spcAft>
                <a:spcPts val="400"/>
              </a:spcAft>
              <a:buFont typeface="Arial" panose="020B0604020202020204" pitchFamily="34" charset="0"/>
              <a:buChar char="•"/>
            </a:pPr>
            <a:r>
              <a:rPr lang="en-GB" sz="1600" dirty="0">
                <a:latin typeface="Aptos" panose="020B0004020202020204" pitchFamily="34" charset="0"/>
              </a:rPr>
              <a:t>How well coordinated are different institutions? What incentives do they create for those involved?</a:t>
            </a:r>
          </a:p>
          <a:p>
            <a:pPr marL="285750" indent="-285750">
              <a:spcAft>
                <a:spcPts val="400"/>
              </a:spcAft>
              <a:buFont typeface="Arial" panose="020B0604020202020204" pitchFamily="34" charset="0"/>
              <a:buChar char="•"/>
            </a:pPr>
            <a:r>
              <a:rPr lang="en-GB" sz="1600" dirty="0">
                <a:latin typeface="Aptos" panose="020B0004020202020204" pitchFamily="34" charset="0"/>
              </a:rPr>
              <a:t>What structural constraints limit choices? What are the most important events in political history? How do they shape the current system?</a:t>
            </a:r>
          </a:p>
          <a:p>
            <a:pPr marL="285750" indent="-285750">
              <a:spcAft>
                <a:spcPts val="400"/>
              </a:spcAft>
              <a:buFont typeface="Arial" panose="020B0604020202020204" pitchFamily="34" charset="0"/>
              <a:buChar char="•"/>
            </a:pPr>
            <a:r>
              <a:rPr lang="en-GB" sz="1600" dirty="0">
                <a:latin typeface="Aptos" panose="020B0004020202020204" pitchFamily="34" charset="0"/>
              </a:rPr>
              <a:t>What is the structure of the economy, the level of public debt and inequality?</a:t>
            </a:r>
          </a:p>
          <a:p>
            <a:pPr marL="285750" indent="-285750">
              <a:spcAft>
                <a:spcPts val="400"/>
              </a:spcAft>
              <a:buFont typeface="Arial" panose="020B0604020202020204" pitchFamily="34" charset="0"/>
              <a:buChar char="•"/>
            </a:pPr>
            <a:r>
              <a:rPr lang="en-GB" sz="1600" dirty="0">
                <a:latin typeface="Aptos" panose="020B0004020202020204" pitchFamily="34" charset="0"/>
              </a:rPr>
              <a:t>What about geography and geopolitics?</a:t>
            </a:r>
          </a:p>
        </p:txBody>
      </p:sp>
      <p:sp>
        <p:nvSpPr>
          <p:cNvPr id="21" name="Right Brace 20">
            <a:extLst>
              <a:ext uri="{FF2B5EF4-FFF2-40B4-BE49-F238E27FC236}">
                <a16:creationId xmlns:a16="http://schemas.microsoft.com/office/drawing/2014/main" id="{80925CEE-1EA7-43F4-94DD-A9AE8FFFD41B}"/>
              </a:ext>
            </a:extLst>
          </p:cNvPr>
          <p:cNvSpPr/>
          <p:nvPr/>
        </p:nvSpPr>
        <p:spPr>
          <a:xfrm rot="10800000">
            <a:off x="5271828" y="2333768"/>
            <a:ext cx="622300" cy="3370987"/>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DE0C6675-FC1B-AF2C-32BC-9FCF8C48A27A}"/>
              </a:ext>
            </a:extLst>
          </p:cNvPr>
          <p:cNvCxnSpPr>
            <a:cxnSpLocks/>
          </p:cNvCxnSpPr>
          <p:nvPr/>
        </p:nvCxnSpPr>
        <p:spPr>
          <a:xfrm>
            <a:off x="742427" y="2197489"/>
            <a:ext cx="4415100" cy="0"/>
          </a:xfrm>
          <a:prstGeom prst="line">
            <a:avLst/>
          </a:prstGeom>
          <a:ln w="28575">
            <a:solidFill>
              <a:srgbClr val="A3BD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923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0A0D9-2A0E-C33E-7145-DD508563676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68A245-A8DC-7DA5-CD63-B180DDE1A158}"/>
              </a:ext>
            </a:extLst>
          </p:cNvPr>
          <p:cNvSpPr>
            <a:spLocks noGrp="1"/>
          </p:cNvSpPr>
          <p:nvPr>
            <p:ph type="sldNum" sz="quarter" idx="12"/>
          </p:nvPr>
        </p:nvSpPr>
        <p:spPr/>
        <p:txBody>
          <a:bodyPr/>
          <a:lstStyle/>
          <a:p>
            <a:fld id="{709224B1-416C-A648-9EFE-8567A5B13899}" type="slidenum">
              <a:rPr lang="en-US" smtClean="0"/>
              <a:pPr/>
              <a:t>12</a:t>
            </a:fld>
            <a:endParaRPr lang="en-US"/>
          </a:p>
        </p:txBody>
      </p:sp>
      <p:cxnSp>
        <p:nvCxnSpPr>
          <p:cNvPr id="12" name="Straight Connector 11">
            <a:extLst>
              <a:ext uri="{FF2B5EF4-FFF2-40B4-BE49-F238E27FC236}">
                <a16:creationId xmlns:a16="http://schemas.microsoft.com/office/drawing/2014/main" id="{DF7F44B5-0C5A-BB97-CEA6-6FDF880101F3}"/>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EE7B20A-261B-C9DD-EDE5-C8B4F21943B8}"/>
              </a:ext>
            </a:extLst>
          </p:cNvPr>
          <p:cNvSpPr>
            <a:spLocks noGrp="1"/>
          </p:cNvSpPr>
          <p:nvPr>
            <p:ph type="title"/>
          </p:nvPr>
        </p:nvSpPr>
        <p:spPr>
          <a:xfrm>
            <a:off x="663574" y="650241"/>
            <a:ext cx="9973946" cy="766029"/>
          </a:xfrm>
        </p:spPr>
        <p:txBody>
          <a:bodyPr>
            <a:normAutofit/>
          </a:bodyPr>
          <a:lstStyle/>
          <a:p>
            <a:r>
              <a:rPr lang="en-GB" sz="3200" dirty="0">
                <a:latin typeface="Aptos" panose="020B0004020202020204" pitchFamily="34" charset="0"/>
                <a:cs typeface="Arial" panose="020B0604020202020204" pitchFamily="34" charset="0"/>
              </a:rPr>
              <a:t>5.3.2 Step 2: Application to case study</a:t>
            </a:r>
          </a:p>
        </p:txBody>
      </p:sp>
      <p:sp>
        <p:nvSpPr>
          <p:cNvPr id="5" name="TextBox 4">
            <a:extLst>
              <a:ext uri="{FF2B5EF4-FFF2-40B4-BE49-F238E27FC236}">
                <a16:creationId xmlns:a16="http://schemas.microsoft.com/office/drawing/2014/main" id="{BC259FC8-CE8C-36B6-9BAA-F7B12632DE79}"/>
              </a:ext>
            </a:extLst>
          </p:cNvPr>
          <p:cNvSpPr txBox="1"/>
          <p:nvPr/>
        </p:nvSpPr>
        <p:spPr>
          <a:xfrm>
            <a:off x="663574" y="2076440"/>
            <a:ext cx="6096000" cy="3508653"/>
          </a:xfrm>
          <a:prstGeom prst="rect">
            <a:avLst/>
          </a:prstGeom>
          <a:noFill/>
        </p:spPr>
        <p:txBody>
          <a:bodyPr wrap="square">
            <a:spAutoFit/>
          </a:bodyPr>
          <a:lstStyle/>
          <a:p>
            <a:pPr>
              <a:spcAft>
                <a:spcPts val="600"/>
              </a:spcAft>
              <a:buNone/>
            </a:pPr>
            <a:r>
              <a:rPr lang="en-GB" b="1" dirty="0">
                <a:latin typeface="Aptos" panose="020B0004020202020204" pitchFamily="34" charset="0"/>
              </a:rPr>
              <a:t>Institutional context</a:t>
            </a:r>
            <a:endParaRPr lang="en-GB" dirty="0">
              <a:latin typeface="Aptos" panose="020B0004020202020204" pitchFamily="34" charset="0"/>
            </a:endParaRPr>
          </a:p>
          <a:p>
            <a:pPr marL="285750" indent="-285750">
              <a:spcAft>
                <a:spcPts val="600"/>
              </a:spcAft>
              <a:buFont typeface="Arial" panose="020B0604020202020204" pitchFamily="34" charset="0"/>
              <a:buChar char="•"/>
            </a:pPr>
            <a:r>
              <a:rPr lang="en-GB" dirty="0">
                <a:latin typeface="Aptos" panose="020B0004020202020204" pitchFamily="34" charset="0"/>
              </a:rPr>
              <a:t>Fuel prices often set or capped by government</a:t>
            </a:r>
          </a:p>
          <a:p>
            <a:pPr marL="285750" indent="-285750">
              <a:spcAft>
                <a:spcPts val="600"/>
              </a:spcAft>
              <a:buFont typeface="Arial" panose="020B0604020202020204" pitchFamily="34" charset="0"/>
              <a:buChar char="•"/>
            </a:pPr>
            <a:r>
              <a:rPr lang="en-GB" dirty="0">
                <a:latin typeface="Aptos" panose="020B0004020202020204" pitchFamily="34" charset="0"/>
              </a:rPr>
              <a:t>Subsidies embedded in national budget</a:t>
            </a:r>
          </a:p>
          <a:p>
            <a:pPr marL="285750" indent="-285750">
              <a:spcAft>
                <a:spcPts val="1200"/>
              </a:spcAft>
              <a:buFont typeface="Arial" panose="020B0604020202020204" pitchFamily="34" charset="0"/>
              <a:buChar char="•"/>
            </a:pPr>
            <a:r>
              <a:rPr lang="en-GB" dirty="0">
                <a:latin typeface="Aptos" panose="020B0004020202020204" pitchFamily="34" charset="0"/>
              </a:rPr>
              <a:t>Weak automatic fuel pricing mechanisms</a:t>
            </a:r>
          </a:p>
          <a:p>
            <a:pPr>
              <a:spcAft>
                <a:spcPts val="1200"/>
              </a:spcAft>
            </a:pPr>
            <a:endParaRPr lang="en-GB" sz="500" dirty="0">
              <a:latin typeface="Aptos" panose="020B0004020202020204" pitchFamily="34" charset="0"/>
            </a:endParaRPr>
          </a:p>
          <a:p>
            <a:pPr>
              <a:spcAft>
                <a:spcPts val="600"/>
              </a:spcAft>
              <a:buNone/>
            </a:pPr>
            <a:r>
              <a:rPr lang="en-GB" b="1" dirty="0">
                <a:latin typeface="Aptos" panose="020B0004020202020204" pitchFamily="34" charset="0"/>
              </a:rPr>
              <a:t>Structural context</a:t>
            </a:r>
            <a:endParaRPr lang="en-GB" dirty="0">
              <a:latin typeface="Aptos" panose="020B0004020202020204" pitchFamily="34" charset="0"/>
            </a:endParaRPr>
          </a:p>
          <a:p>
            <a:pPr marL="285750" indent="-285750">
              <a:spcAft>
                <a:spcPts val="600"/>
              </a:spcAft>
              <a:buFont typeface="Arial" panose="020B0604020202020204" pitchFamily="34" charset="0"/>
              <a:buChar char="•"/>
            </a:pPr>
            <a:r>
              <a:rPr lang="en-GB" dirty="0">
                <a:latin typeface="Aptos" panose="020B0004020202020204" pitchFamily="34" charset="0"/>
              </a:rPr>
              <a:t>High dependence on fossil fuels for transport </a:t>
            </a:r>
          </a:p>
          <a:p>
            <a:pPr marL="285750" indent="-285750">
              <a:spcAft>
                <a:spcPts val="600"/>
              </a:spcAft>
              <a:buFont typeface="Arial" panose="020B0604020202020204" pitchFamily="34" charset="0"/>
              <a:buChar char="•"/>
            </a:pPr>
            <a:r>
              <a:rPr lang="en-GB" dirty="0">
                <a:latin typeface="Aptos" panose="020B0004020202020204" pitchFamily="34" charset="0"/>
              </a:rPr>
              <a:t>Limited social protection systems</a:t>
            </a:r>
          </a:p>
          <a:p>
            <a:pPr marL="285750" indent="-285750">
              <a:spcAft>
                <a:spcPts val="600"/>
              </a:spcAft>
              <a:buFont typeface="Arial" panose="020B0604020202020204" pitchFamily="34" charset="0"/>
              <a:buChar char="•"/>
            </a:pPr>
            <a:r>
              <a:rPr lang="en-GB" dirty="0">
                <a:latin typeface="Aptos" panose="020B0004020202020204" pitchFamily="34" charset="0"/>
              </a:rPr>
              <a:t>Fuel prices closely linked to inflation</a:t>
            </a:r>
          </a:p>
          <a:p>
            <a:pPr marL="285750" indent="-285750">
              <a:spcAft>
                <a:spcPts val="600"/>
              </a:spcAft>
              <a:buFont typeface="Arial" panose="020B0604020202020204" pitchFamily="34" charset="0"/>
              <a:buChar char="•"/>
            </a:pPr>
            <a:r>
              <a:rPr lang="en-GB" dirty="0">
                <a:latin typeface="Aptos" panose="020B0004020202020204" pitchFamily="34" charset="0"/>
              </a:rPr>
              <a:t>History of protests following price increases</a:t>
            </a:r>
          </a:p>
        </p:txBody>
      </p:sp>
      <p:sp>
        <p:nvSpPr>
          <p:cNvPr id="10" name="TextBox 9">
            <a:extLst>
              <a:ext uri="{FF2B5EF4-FFF2-40B4-BE49-F238E27FC236}">
                <a16:creationId xmlns:a16="http://schemas.microsoft.com/office/drawing/2014/main" id="{84415DCE-612A-1DBE-1F72-7332C127F416}"/>
              </a:ext>
            </a:extLst>
          </p:cNvPr>
          <p:cNvSpPr txBox="1"/>
          <p:nvPr/>
        </p:nvSpPr>
        <p:spPr>
          <a:xfrm>
            <a:off x="6883676" y="5080922"/>
            <a:ext cx="4019550" cy="646331"/>
          </a:xfrm>
          <a:prstGeom prst="rect">
            <a:avLst/>
          </a:prstGeom>
          <a:noFill/>
        </p:spPr>
        <p:txBody>
          <a:bodyPr wrap="square">
            <a:spAutoFit/>
          </a:bodyPr>
          <a:lstStyle/>
          <a:p>
            <a:pPr>
              <a:spcAft>
                <a:spcPts val="600"/>
              </a:spcAft>
              <a:buNone/>
            </a:pPr>
            <a:r>
              <a:rPr lang="en-GB" i="1" dirty="0">
                <a:latin typeface="Aptos" panose="020B0004020202020204" pitchFamily="34" charset="0"/>
              </a:rPr>
              <a:t>→ These conditions greatly </a:t>
            </a:r>
            <a:r>
              <a:rPr lang="en-GB" b="1" i="1" dirty="0">
                <a:latin typeface="Aptos" panose="020B0004020202020204" pitchFamily="34" charset="0"/>
              </a:rPr>
              <a:t>narrow the space for reform</a:t>
            </a:r>
            <a:r>
              <a:rPr lang="en-GB" i="1" dirty="0">
                <a:latin typeface="Aptos" panose="020B0004020202020204" pitchFamily="34" charset="0"/>
              </a:rPr>
              <a:t>!</a:t>
            </a:r>
          </a:p>
        </p:txBody>
      </p:sp>
      <p:pic>
        <p:nvPicPr>
          <p:cNvPr id="14" name="Picture 13" descr="3D labyrinth in white">
            <a:extLst>
              <a:ext uri="{FF2B5EF4-FFF2-40B4-BE49-F238E27FC236}">
                <a16:creationId xmlns:a16="http://schemas.microsoft.com/office/drawing/2014/main" id="{1687CF45-2D61-E88A-6420-B38DE7A1E00F}"/>
              </a:ext>
            </a:extLst>
          </p:cNvPr>
          <p:cNvPicPr>
            <a:picLocks noChangeAspect="1"/>
          </p:cNvPicPr>
          <p:nvPr/>
        </p:nvPicPr>
        <p:blipFill>
          <a:blip r:embed="rId2"/>
          <a:stretch>
            <a:fillRect/>
          </a:stretch>
        </p:blipFill>
        <p:spPr>
          <a:xfrm>
            <a:off x="6759575" y="2076440"/>
            <a:ext cx="4143652" cy="2808089"/>
          </a:xfrm>
          <a:prstGeom prst="rect">
            <a:avLst/>
          </a:prstGeom>
        </p:spPr>
      </p:pic>
    </p:spTree>
    <p:extLst>
      <p:ext uri="{BB962C8B-B14F-4D97-AF65-F5344CB8AC3E}">
        <p14:creationId xmlns:p14="http://schemas.microsoft.com/office/powerpoint/2010/main" val="3505183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886AF-ED40-50FF-D854-4FCC264436E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EC3905-50B0-B3BC-546C-8942544D3CCD}"/>
              </a:ext>
            </a:extLst>
          </p:cNvPr>
          <p:cNvSpPr>
            <a:spLocks noGrp="1"/>
          </p:cNvSpPr>
          <p:nvPr>
            <p:ph type="sldNum" sz="quarter" idx="12"/>
          </p:nvPr>
        </p:nvSpPr>
        <p:spPr/>
        <p:txBody>
          <a:bodyPr/>
          <a:lstStyle/>
          <a:p>
            <a:fld id="{709224B1-416C-A648-9EFE-8567A5B13899}" type="slidenum">
              <a:rPr lang="en-US" smtClean="0"/>
              <a:pPr/>
              <a:t>13</a:t>
            </a:fld>
            <a:endParaRPr lang="en-US"/>
          </a:p>
        </p:txBody>
      </p:sp>
      <p:cxnSp>
        <p:nvCxnSpPr>
          <p:cNvPr id="12" name="Straight Connector 11">
            <a:extLst>
              <a:ext uri="{FF2B5EF4-FFF2-40B4-BE49-F238E27FC236}">
                <a16:creationId xmlns:a16="http://schemas.microsoft.com/office/drawing/2014/main" id="{EC52E4EE-5DDF-AC58-0D55-84F121C7792B}"/>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C135C85-4093-44B4-CC7F-0BC6CE311275}"/>
              </a:ext>
            </a:extLst>
          </p:cNvPr>
          <p:cNvSpPr>
            <a:spLocks noGrp="1"/>
          </p:cNvSpPr>
          <p:nvPr>
            <p:ph type="title"/>
          </p:nvPr>
        </p:nvSpPr>
        <p:spPr>
          <a:xfrm>
            <a:off x="663574" y="650241"/>
            <a:ext cx="9973946" cy="766029"/>
          </a:xfrm>
        </p:spPr>
        <p:txBody>
          <a:bodyPr>
            <a:normAutofit fontScale="90000"/>
          </a:bodyPr>
          <a:lstStyle/>
          <a:p>
            <a:r>
              <a:rPr lang="en-GB" sz="3600" dirty="0">
                <a:latin typeface="Aptos" panose="020B0004020202020204" pitchFamily="34" charset="0"/>
                <a:cs typeface="Arial" panose="020B0604020202020204" pitchFamily="34" charset="0"/>
              </a:rPr>
              <a:t>5.3.3 Step 3: Map actors, interests, ideas, and power</a:t>
            </a:r>
          </a:p>
        </p:txBody>
      </p:sp>
      <p:sp>
        <p:nvSpPr>
          <p:cNvPr id="19" name="Rectangle 18">
            <a:extLst>
              <a:ext uri="{FF2B5EF4-FFF2-40B4-BE49-F238E27FC236}">
                <a16:creationId xmlns:a16="http://schemas.microsoft.com/office/drawing/2014/main" id="{5323F001-6EEE-2540-A9E8-CEFE57F580BF}"/>
              </a:ext>
            </a:extLst>
          </p:cNvPr>
          <p:cNvSpPr/>
          <p:nvPr/>
        </p:nvSpPr>
        <p:spPr>
          <a:xfrm>
            <a:off x="714373" y="2136337"/>
            <a:ext cx="4416427" cy="3591361"/>
          </a:xfrm>
          <a:prstGeom prst="rect">
            <a:avLst/>
          </a:prstGeom>
          <a:solidFill>
            <a:srgbClr val="DF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BFB59F5-1895-52B1-D7F5-A10281847009}"/>
              </a:ext>
            </a:extLst>
          </p:cNvPr>
          <p:cNvSpPr txBox="1"/>
          <p:nvPr/>
        </p:nvSpPr>
        <p:spPr>
          <a:xfrm>
            <a:off x="906200" y="2364868"/>
            <a:ext cx="4084900" cy="3123932"/>
          </a:xfrm>
          <a:prstGeom prst="rect">
            <a:avLst/>
          </a:prstGeom>
          <a:noFill/>
        </p:spPr>
        <p:txBody>
          <a:bodyPr wrap="square">
            <a:spAutoFit/>
          </a:bodyPr>
          <a:lstStyle/>
          <a:p>
            <a:pPr>
              <a:spcAft>
                <a:spcPts val="1200"/>
              </a:spcAft>
              <a:buNone/>
            </a:pPr>
            <a:r>
              <a:rPr lang="en-GB" b="1" dirty="0">
                <a:latin typeface="Aptos" panose="020B0004020202020204" pitchFamily="34" charset="0"/>
              </a:rPr>
              <a:t>What this step involves</a:t>
            </a:r>
          </a:p>
          <a:p>
            <a:pPr>
              <a:spcAft>
                <a:spcPts val="1200"/>
              </a:spcAft>
            </a:pPr>
            <a:r>
              <a:rPr lang="en-GB" dirty="0">
                <a:latin typeface="Aptos" panose="020B0004020202020204" pitchFamily="34" charset="0"/>
              </a:rPr>
              <a:t>Identifying key actors who influence or are affected by the problem.</a:t>
            </a:r>
          </a:p>
          <a:p>
            <a:pPr>
              <a:spcAft>
                <a:spcPts val="600"/>
              </a:spcAft>
            </a:pPr>
            <a:r>
              <a:rPr lang="en-GB" dirty="0">
                <a:latin typeface="Aptos" panose="020B0004020202020204" pitchFamily="34" charset="0"/>
              </a:rPr>
              <a:t>Analysing:</a:t>
            </a:r>
          </a:p>
          <a:p>
            <a:pPr marL="285750" indent="-285750">
              <a:spcAft>
                <a:spcPts val="600"/>
              </a:spcAft>
              <a:buFont typeface="Wingdings" panose="05000000000000000000" pitchFamily="2" charset="2"/>
              <a:buChar char="ü"/>
            </a:pPr>
            <a:r>
              <a:rPr lang="en-GB" b="1" dirty="0">
                <a:latin typeface="Aptos" panose="020B0004020202020204" pitchFamily="34" charset="0"/>
              </a:rPr>
              <a:t>interests</a:t>
            </a:r>
            <a:r>
              <a:rPr lang="en-GB" dirty="0">
                <a:latin typeface="Aptos" panose="020B0004020202020204" pitchFamily="34" charset="0"/>
              </a:rPr>
              <a:t> (what actors want or fear),</a:t>
            </a:r>
          </a:p>
          <a:p>
            <a:pPr marL="285750" indent="-285750">
              <a:spcAft>
                <a:spcPts val="600"/>
              </a:spcAft>
              <a:buFont typeface="Wingdings" panose="05000000000000000000" pitchFamily="2" charset="2"/>
              <a:buChar char="ü"/>
            </a:pPr>
            <a:r>
              <a:rPr lang="en-GB" b="1" dirty="0">
                <a:latin typeface="Aptos" panose="020B0004020202020204" pitchFamily="34" charset="0"/>
              </a:rPr>
              <a:t>ideas and narratives</a:t>
            </a:r>
            <a:r>
              <a:rPr lang="en-GB" dirty="0">
                <a:latin typeface="Aptos" panose="020B0004020202020204" pitchFamily="34" charset="0"/>
              </a:rPr>
              <a:t> (how the issue is framed),</a:t>
            </a:r>
          </a:p>
          <a:p>
            <a:pPr marL="285750" indent="-285750">
              <a:spcAft>
                <a:spcPts val="600"/>
              </a:spcAft>
              <a:buFont typeface="Wingdings" panose="05000000000000000000" pitchFamily="2" charset="2"/>
              <a:buChar char="ü"/>
            </a:pPr>
            <a:r>
              <a:rPr lang="en-GB" b="1" dirty="0">
                <a:latin typeface="Aptos" panose="020B0004020202020204" pitchFamily="34" charset="0"/>
              </a:rPr>
              <a:t>power</a:t>
            </a:r>
            <a:r>
              <a:rPr lang="en-GB" dirty="0">
                <a:latin typeface="Aptos" panose="020B0004020202020204" pitchFamily="34" charset="0"/>
              </a:rPr>
              <a:t> (who can enable or block change).</a:t>
            </a:r>
          </a:p>
        </p:txBody>
      </p:sp>
      <p:sp>
        <p:nvSpPr>
          <p:cNvPr id="21" name="Right Brace 20">
            <a:extLst>
              <a:ext uri="{FF2B5EF4-FFF2-40B4-BE49-F238E27FC236}">
                <a16:creationId xmlns:a16="http://schemas.microsoft.com/office/drawing/2014/main" id="{5AE339CD-15F1-F0D0-D778-D6230C9861D1}"/>
              </a:ext>
            </a:extLst>
          </p:cNvPr>
          <p:cNvSpPr/>
          <p:nvPr/>
        </p:nvSpPr>
        <p:spPr>
          <a:xfrm rot="10800000">
            <a:off x="5258749" y="2136335"/>
            <a:ext cx="622300" cy="3841373"/>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672954DD-A217-7293-2C0A-F3647772B717}"/>
              </a:ext>
            </a:extLst>
          </p:cNvPr>
          <p:cNvCxnSpPr>
            <a:cxnSpLocks/>
          </p:cNvCxnSpPr>
          <p:nvPr/>
        </p:nvCxnSpPr>
        <p:spPr>
          <a:xfrm>
            <a:off x="715700" y="2129249"/>
            <a:ext cx="4415100" cy="0"/>
          </a:xfrm>
          <a:prstGeom prst="line">
            <a:avLst/>
          </a:prstGeom>
          <a:ln w="28575">
            <a:solidFill>
              <a:srgbClr val="A3BDFF"/>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D3D8880-F1E6-3988-1C5F-D177679DFBD5}"/>
              </a:ext>
            </a:extLst>
          </p:cNvPr>
          <p:cNvSpPr txBox="1"/>
          <p:nvPr/>
        </p:nvSpPr>
        <p:spPr>
          <a:xfrm>
            <a:off x="6007101" y="2006609"/>
            <a:ext cx="5020289" cy="4447371"/>
          </a:xfrm>
          <a:prstGeom prst="rect">
            <a:avLst/>
          </a:prstGeom>
          <a:noFill/>
        </p:spPr>
        <p:txBody>
          <a:bodyPr wrap="square">
            <a:spAutoFit/>
          </a:bodyPr>
          <a:lstStyle/>
          <a:p>
            <a:pPr>
              <a:spcAft>
                <a:spcPts val="600"/>
              </a:spcAft>
              <a:buNone/>
            </a:pPr>
            <a:r>
              <a:rPr lang="en-GB" b="1" dirty="0">
                <a:latin typeface="Aptos" panose="020B0004020202020204" pitchFamily="34" charset="0"/>
              </a:rPr>
              <a:t>Guiding questions</a:t>
            </a:r>
          </a:p>
          <a:p>
            <a:pPr marL="285750" indent="-285750">
              <a:spcAft>
                <a:spcPts val="400"/>
              </a:spcAft>
              <a:buFont typeface="Arial" panose="020B0604020202020204" pitchFamily="34" charset="0"/>
              <a:buChar char="•"/>
            </a:pPr>
            <a:r>
              <a:rPr lang="en-GB" sz="1600" dirty="0">
                <a:latin typeface="Aptos" panose="020B0004020202020204" pitchFamily="34" charset="0"/>
              </a:rPr>
              <a:t>Who are the main actors and what is the nature of their relationship to each other?</a:t>
            </a:r>
          </a:p>
          <a:p>
            <a:pPr marL="285750" indent="-285750">
              <a:spcAft>
                <a:spcPts val="400"/>
              </a:spcAft>
              <a:buFont typeface="Arial" panose="020B0604020202020204" pitchFamily="34" charset="0"/>
              <a:buChar char="•"/>
            </a:pPr>
            <a:r>
              <a:rPr lang="en-GB" sz="1600" dirty="0">
                <a:latin typeface="Aptos" panose="020B0004020202020204" pitchFamily="34" charset="0"/>
              </a:rPr>
              <a:t>What interests do actors pursue? Who would gain and who lose from change? </a:t>
            </a:r>
          </a:p>
          <a:p>
            <a:pPr marL="285750" indent="-285750">
              <a:spcAft>
                <a:spcPts val="400"/>
              </a:spcAft>
              <a:buFont typeface="Arial" panose="020B0604020202020204" pitchFamily="34" charset="0"/>
              <a:buChar char="•"/>
            </a:pPr>
            <a:r>
              <a:rPr lang="en-GB" sz="1600" dirty="0">
                <a:latin typeface="Aptos" panose="020B0004020202020204" pitchFamily="34" charset="0"/>
              </a:rPr>
              <a:t>Which actor interests align or conflict?</a:t>
            </a:r>
          </a:p>
          <a:p>
            <a:pPr marL="285750" indent="-285750">
              <a:spcAft>
                <a:spcPts val="400"/>
              </a:spcAft>
              <a:buFont typeface="Arial" panose="020B0604020202020204" pitchFamily="34" charset="0"/>
              <a:buChar char="•"/>
            </a:pPr>
            <a:r>
              <a:rPr lang="en-GB" sz="1600" dirty="0">
                <a:latin typeface="Aptos" panose="020B0004020202020204" pitchFamily="34" charset="0"/>
              </a:rPr>
              <a:t>How do different actors frame the problem? What are the prevalent ideas that shape public narratives? </a:t>
            </a:r>
          </a:p>
          <a:p>
            <a:pPr marL="285750" indent="-285750">
              <a:spcAft>
                <a:spcPts val="400"/>
              </a:spcAft>
              <a:buFont typeface="Arial" panose="020B0604020202020204" pitchFamily="34" charset="0"/>
              <a:buChar char="•"/>
            </a:pPr>
            <a:r>
              <a:rPr lang="en-GB" sz="1600" dirty="0">
                <a:latin typeface="Aptos" panose="020B0004020202020204" pitchFamily="34" charset="0"/>
              </a:rPr>
              <a:t>Whose interests dominate decision-making? Who can say “no” — explicitly or implicitly?</a:t>
            </a:r>
          </a:p>
          <a:p>
            <a:pPr marL="285750" indent="-285750">
              <a:spcAft>
                <a:spcPts val="400"/>
              </a:spcAft>
              <a:buFont typeface="Arial" panose="020B0604020202020204" pitchFamily="34" charset="0"/>
              <a:buChar char="•"/>
            </a:pPr>
            <a:r>
              <a:rPr lang="en-GB" sz="1600" dirty="0">
                <a:latin typeface="Aptos" panose="020B0004020202020204" pitchFamily="34" charset="0"/>
              </a:rPr>
              <a:t>How are different groups positioned? Who has access to and influence over key information, resources and policy processes? Who lobbies for what?</a:t>
            </a:r>
          </a:p>
          <a:p>
            <a:pPr marL="285750" indent="-285750">
              <a:spcAft>
                <a:spcPts val="400"/>
              </a:spcAft>
              <a:buFont typeface="Arial" panose="020B0604020202020204" pitchFamily="34" charset="0"/>
              <a:buChar char="•"/>
            </a:pPr>
            <a:endParaRPr lang="en-GB" sz="1600" dirty="0">
              <a:latin typeface="Aptos" panose="020B0004020202020204" pitchFamily="34" charset="0"/>
            </a:endParaRPr>
          </a:p>
        </p:txBody>
      </p:sp>
    </p:spTree>
    <p:extLst>
      <p:ext uri="{BB962C8B-B14F-4D97-AF65-F5344CB8AC3E}">
        <p14:creationId xmlns:p14="http://schemas.microsoft.com/office/powerpoint/2010/main" val="3169360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210AC-F7F9-4DA7-ED07-6755CA2AA32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E54964-1518-F739-40A3-4810290951A2}"/>
              </a:ext>
            </a:extLst>
          </p:cNvPr>
          <p:cNvSpPr>
            <a:spLocks noGrp="1"/>
          </p:cNvSpPr>
          <p:nvPr>
            <p:ph type="sldNum" sz="quarter" idx="12"/>
          </p:nvPr>
        </p:nvSpPr>
        <p:spPr/>
        <p:txBody>
          <a:bodyPr/>
          <a:lstStyle/>
          <a:p>
            <a:fld id="{709224B1-416C-A648-9EFE-8567A5B13899}" type="slidenum">
              <a:rPr lang="en-US" smtClean="0"/>
              <a:pPr/>
              <a:t>14</a:t>
            </a:fld>
            <a:endParaRPr lang="en-US"/>
          </a:p>
        </p:txBody>
      </p:sp>
      <p:cxnSp>
        <p:nvCxnSpPr>
          <p:cNvPr id="12" name="Straight Connector 11">
            <a:extLst>
              <a:ext uri="{FF2B5EF4-FFF2-40B4-BE49-F238E27FC236}">
                <a16:creationId xmlns:a16="http://schemas.microsoft.com/office/drawing/2014/main" id="{0D6FAF6F-1C9C-4F61-2813-2E9B3DE8964A}"/>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18DBB17-6B62-FD26-F5FB-AE4319F32321}"/>
              </a:ext>
            </a:extLst>
          </p:cNvPr>
          <p:cNvSpPr>
            <a:spLocks noGrp="1"/>
          </p:cNvSpPr>
          <p:nvPr>
            <p:ph type="title"/>
          </p:nvPr>
        </p:nvSpPr>
        <p:spPr>
          <a:xfrm>
            <a:off x="663574" y="650241"/>
            <a:ext cx="9973946" cy="766029"/>
          </a:xfrm>
        </p:spPr>
        <p:txBody>
          <a:bodyPr>
            <a:normAutofit/>
          </a:bodyPr>
          <a:lstStyle/>
          <a:p>
            <a:r>
              <a:rPr lang="en-GB" sz="3200" dirty="0">
                <a:latin typeface="Aptos" panose="020B0004020202020204" pitchFamily="34" charset="0"/>
                <a:cs typeface="Arial" panose="020B0604020202020204" pitchFamily="34" charset="0"/>
              </a:rPr>
              <a:t>5.3.3 Step 3: Application to case study</a:t>
            </a:r>
          </a:p>
        </p:txBody>
      </p:sp>
      <p:sp>
        <p:nvSpPr>
          <p:cNvPr id="5" name="TextBox 4">
            <a:extLst>
              <a:ext uri="{FF2B5EF4-FFF2-40B4-BE49-F238E27FC236}">
                <a16:creationId xmlns:a16="http://schemas.microsoft.com/office/drawing/2014/main" id="{9A2D5BDE-C7D4-4748-B969-B9E3B41CEC57}"/>
              </a:ext>
            </a:extLst>
          </p:cNvPr>
          <p:cNvSpPr txBox="1"/>
          <p:nvPr/>
        </p:nvSpPr>
        <p:spPr>
          <a:xfrm>
            <a:off x="663574" y="1878369"/>
            <a:ext cx="6096000" cy="4329390"/>
          </a:xfrm>
          <a:prstGeom prst="rect">
            <a:avLst/>
          </a:prstGeom>
          <a:noFill/>
        </p:spPr>
        <p:txBody>
          <a:bodyPr wrap="square">
            <a:spAutoFit/>
          </a:bodyPr>
          <a:lstStyle/>
          <a:p>
            <a:pPr>
              <a:spcAft>
                <a:spcPts val="200"/>
              </a:spcAft>
              <a:buNone/>
            </a:pPr>
            <a:r>
              <a:rPr lang="en-GB" b="1" dirty="0">
                <a:latin typeface="Aptos" panose="020B0004020202020204" pitchFamily="34" charset="0"/>
              </a:rPr>
              <a:t>Key actors &amp; interests</a:t>
            </a:r>
            <a:endParaRPr lang="en-GB" dirty="0">
              <a:latin typeface="Aptos" panose="020B0004020202020204" pitchFamily="34" charset="0"/>
            </a:endParaRPr>
          </a:p>
          <a:p>
            <a:pPr marL="285750" indent="-285750">
              <a:spcAft>
                <a:spcPts val="200"/>
              </a:spcAft>
              <a:buFont typeface="Arial" panose="020B0604020202020204" pitchFamily="34" charset="0"/>
              <a:buChar char="•"/>
            </a:pPr>
            <a:r>
              <a:rPr lang="en-GB" dirty="0">
                <a:latin typeface="Aptos" panose="020B0004020202020204" pitchFamily="34" charset="0"/>
              </a:rPr>
              <a:t>Politicians → fear public backlash and inflation</a:t>
            </a:r>
          </a:p>
          <a:p>
            <a:pPr marL="285750" indent="-285750">
              <a:spcAft>
                <a:spcPts val="200"/>
              </a:spcAft>
              <a:buFont typeface="Arial" panose="020B0604020202020204" pitchFamily="34" charset="0"/>
              <a:buChar char="•"/>
            </a:pPr>
            <a:r>
              <a:rPr lang="en-GB" dirty="0">
                <a:latin typeface="Aptos" panose="020B0004020202020204" pitchFamily="34" charset="0"/>
              </a:rPr>
              <a:t>Finance ministries  → concerned about fiscal cost</a:t>
            </a:r>
          </a:p>
          <a:p>
            <a:pPr marL="285750" indent="-285750">
              <a:spcAft>
                <a:spcPts val="200"/>
              </a:spcAft>
              <a:buFont typeface="Arial" panose="020B0604020202020204" pitchFamily="34" charset="0"/>
              <a:buChar char="•"/>
            </a:pPr>
            <a:r>
              <a:rPr lang="en-GB" dirty="0">
                <a:latin typeface="Aptos" panose="020B0004020202020204" pitchFamily="34" charset="0"/>
              </a:rPr>
              <a:t>Consumers → value low, predictable fuel prices</a:t>
            </a:r>
          </a:p>
          <a:p>
            <a:pPr marL="285750" indent="-285750">
              <a:spcAft>
                <a:spcPts val="200"/>
              </a:spcAft>
              <a:buFont typeface="Arial" panose="020B0604020202020204" pitchFamily="34" charset="0"/>
              <a:buChar char="•"/>
            </a:pPr>
            <a:r>
              <a:rPr lang="en-GB" dirty="0">
                <a:latin typeface="Aptos" panose="020B0004020202020204" pitchFamily="34" charset="0"/>
              </a:rPr>
              <a:t>Industry &amp; workers → depend on cheap fuel</a:t>
            </a:r>
          </a:p>
          <a:p>
            <a:pPr marL="285750" indent="-285750">
              <a:spcAft>
                <a:spcPts val="200"/>
              </a:spcAft>
              <a:buFont typeface="Arial" panose="020B0604020202020204" pitchFamily="34" charset="0"/>
              <a:buChar char="•"/>
            </a:pPr>
            <a:r>
              <a:rPr lang="en-GB" dirty="0">
                <a:latin typeface="Aptos" panose="020B0004020202020204" pitchFamily="34" charset="0"/>
              </a:rPr>
              <a:t>Energy companies → neutral or supportive of subsidies</a:t>
            </a:r>
          </a:p>
          <a:p>
            <a:pPr>
              <a:spcAft>
                <a:spcPts val="200"/>
              </a:spcAft>
              <a:buFont typeface="Arial" panose="020B0604020202020204" pitchFamily="34" charset="0"/>
              <a:buChar char="•"/>
            </a:pPr>
            <a:endParaRPr lang="en-GB" sz="900" dirty="0">
              <a:latin typeface="Aptos" panose="020B0004020202020204" pitchFamily="34" charset="0"/>
            </a:endParaRPr>
          </a:p>
          <a:p>
            <a:pPr>
              <a:spcAft>
                <a:spcPts val="200"/>
              </a:spcAft>
              <a:buNone/>
            </a:pPr>
            <a:r>
              <a:rPr lang="en-GB" b="1" dirty="0">
                <a:latin typeface="Aptos" panose="020B0004020202020204" pitchFamily="34" charset="0"/>
              </a:rPr>
              <a:t>Ideas &amp; narratives</a:t>
            </a:r>
            <a:endParaRPr lang="en-GB" dirty="0">
              <a:latin typeface="Aptos" panose="020B0004020202020204" pitchFamily="34" charset="0"/>
            </a:endParaRPr>
          </a:p>
          <a:p>
            <a:pPr marL="285750" indent="-285750">
              <a:spcAft>
                <a:spcPts val="200"/>
              </a:spcAft>
              <a:buFont typeface="Arial" panose="020B0604020202020204" pitchFamily="34" charset="0"/>
              <a:buChar char="•"/>
            </a:pPr>
            <a:r>
              <a:rPr lang="en-GB" dirty="0">
                <a:latin typeface="Aptos" panose="020B0004020202020204" pitchFamily="34" charset="0"/>
              </a:rPr>
              <a:t>“Fuel is a basic necessity”</a:t>
            </a:r>
          </a:p>
          <a:p>
            <a:pPr marL="285750" indent="-285750">
              <a:spcAft>
                <a:spcPts val="200"/>
              </a:spcAft>
              <a:buFont typeface="Arial" panose="020B0604020202020204" pitchFamily="34" charset="0"/>
              <a:buChar char="•"/>
            </a:pPr>
            <a:r>
              <a:rPr lang="en-GB" dirty="0">
                <a:latin typeface="Aptos" panose="020B0004020202020204" pitchFamily="34" charset="0"/>
              </a:rPr>
              <a:t>“Removing subsidies hurts the poor”</a:t>
            </a:r>
          </a:p>
          <a:p>
            <a:pPr>
              <a:spcAft>
                <a:spcPts val="200"/>
              </a:spcAft>
              <a:buFont typeface="Arial" panose="020B0604020202020204" pitchFamily="34" charset="0"/>
              <a:buChar char="•"/>
            </a:pPr>
            <a:endParaRPr lang="en-GB" sz="900" dirty="0">
              <a:highlight>
                <a:srgbClr val="FFFF00"/>
              </a:highlight>
              <a:latin typeface="Aptos" panose="020B0004020202020204" pitchFamily="34" charset="0"/>
            </a:endParaRPr>
          </a:p>
          <a:p>
            <a:pPr>
              <a:spcAft>
                <a:spcPts val="200"/>
              </a:spcAft>
              <a:buNone/>
            </a:pPr>
            <a:r>
              <a:rPr lang="en-GB" b="1" dirty="0">
                <a:latin typeface="Aptos" panose="020B0004020202020204" pitchFamily="34" charset="0"/>
              </a:rPr>
              <a:t>Power</a:t>
            </a:r>
            <a:endParaRPr lang="en-GB" dirty="0">
              <a:latin typeface="Aptos" panose="020B0004020202020204" pitchFamily="34" charset="0"/>
            </a:endParaRPr>
          </a:p>
          <a:p>
            <a:pPr marL="285750" indent="-285750">
              <a:spcAft>
                <a:spcPts val="200"/>
              </a:spcAft>
              <a:buFont typeface="Arial" panose="020B0604020202020204" pitchFamily="34" charset="0"/>
              <a:buChar char="•"/>
            </a:pPr>
            <a:r>
              <a:rPr lang="en-GB" dirty="0">
                <a:latin typeface="Aptos" panose="020B0004020202020204" pitchFamily="34" charset="0"/>
              </a:rPr>
              <a:t>Politicians and organised groups can block reform</a:t>
            </a:r>
          </a:p>
          <a:p>
            <a:pPr marL="285750" indent="-285750">
              <a:spcAft>
                <a:spcPts val="200"/>
              </a:spcAft>
              <a:buFont typeface="Arial" panose="020B0604020202020204" pitchFamily="34" charset="0"/>
              <a:buChar char="•"/>
            </a:pPr>
            <a:r>
              <a:rPr lang="en-GB" dirty="0">
                <a:latin typeface="Aptos" panose="020B0004020202020204" pitchFamily="34" charset="0"/>
              </a:rPr>
              <a:t>Consumers exert pressure through protests ad votes</a:t>
            </a:r>
          </a:p>
          <a:p>
            <a:pPr marL="285750" indent="-285750">
              <a:spcAft>
                <a:spcPts val="200"/>
              </a:spcAft>
              <a:buFont typeface="Arial" panose="020B0604020202020204" pitchFamily="34" charset="0"/>
              <a:buChar char="•"/>
            </a:pPr>
            <a:r>
              <a:rPr lang="en-GB" dirty="0">
                <a:latin typeface="Aptos" panose="020B0004020202020204" pitchFamily="34" charset="0"/>
              </a:rPr>
              <a:t>Reform supporters are fragmented</a:t>
            </a:r>
          </a:p>
        </p:txBody>
      </p:sp>
      <p:pic>
        <p:nvPicPr>
          <p:cNvPr id="9" name="Picture 8" descr="Group of protesters wearing mask">
            <a:extLst>
              <a:ext uri="{FF2B5EF4-FFF2-40B4-BE49-F238E27FC236}">
                <a16:creationId xmlns:a16="http://schemas.microsoft.com/office/drawing/2014/main" id="{7C55F603-7EC0-3406-21AA-5916F742226C}"/>
              </a:ext>
            </a:extLst>
          </p:cNvPr>
          <p:cNvPicPr>
            <a:picLocks noChangeAspect="1"/>
          </p:cNvPicPr>
          <p:nvPr/>
        </p:nvPicPr>
        <p:blipFill>
          <a:blip r:embed="rId2"/>
          <a:stretch>
            <a:fillRect/>
          </a:stretch>
        </p:blipFill>
        <p:spPr>
          <a:xfrm>
            <a:off x="6883674" y="2166109"/>
            <a:ext cx="4222751" cy="2815167"/>
          </a:xfrm>
          <a:prstGeom prst="rect">
            <a:avLst/>
          </a:prstGeom>
        </p:spPr>
      </p:pic>
      <p:sp>
        <p:nvSpPr>
          <p:cNvPr id="10" name="TextBox 9">
            <a:extLst>
              <a:ext uri="{FF2B5EF4-FFF2-40B4-BE49-F238E27FC236}">
                <a16:creationId xmlns:a16="http://schemas.microsoft.com/office/drawing/2014/main" id="{DB0F645C-6EFE-525D-F096-A18788D1B603}"/>
              </a:ext>
            </a:extLst>
          </p:cNvPr>
          <p:cNvSpPr txBox="1"/>
          <p:nvPr/>
        </p:nvSpPr>
        <p:spPr>
          <a:xfrm>
            <a:off x="6883676" y="5080922"/>
            <a:ext cx="4311924" cy="646331"/>
          </a:xfrm>
          <a:prstGeom prst="rect">
            <a:avLst/>
          </a:prstGeom>
          <a:noFill/>
        </p:spPr>
        <p:txBody>
          <a:bodyPr wrap="square">
            <a:spAutoFit/>
          </a:bodyPr>
          <a:lstStyle/>
          <a:p>
            <a:pPr>
              <a:spcAft>
                <a:spcPts val="600"/>
              </a:spcAft>
              <a:buNone/>
            </a:pPr>
            <a:r>
              <a:rPr lang="en-GB" i="1" dirty="0">
                <a:latin typeface="Aptos" panose="020B0004020202020204" pitchFamily="34" charset="0"/>
              </a:rPr>
              <a:t>→ Subsidies persist because short-term </a:t>
            </a:r>
            <a:r>
              <a:rPr lang="en-GB" b="1" i="1" dirty="0">
                <a:latin typeface="Aptos" panose="020B0004020202020204" pitchFamily="34" charset="0"/>
              </a:rPr>
              <a:t>political cost is high and visible!</a:t>
            </a:r>
          </a:p>
        </p:txBody>
      </p:sp>
    </p:spTree>
    <p:extLst>
      <p:ext uri="{BB962C8B-B14F-4D97-AF65-F5344CB8AC3E}">
        <p14:creationId xmlns:p14="http://schemas.microsoft.com/office/powerpoint/2010/main" val="189928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C7FB1-3909-9E0C-95D0-2243A3DF179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29644A-50FD-3C1E-FEB1-52D020B73495}"/>
              </a:ext>
            </a:extLst>
          </p:cNvPr>
          <p:cNvSpPr>
            <a:spLocks noGrp="1"/>
          </p:cNvSpPr>
          <p:nvPr>
            <p:ph type="sldNum" sz="quarter" idx="12"/>
          </p:nvPr>
        </p:nvSpPr>
        <p:spPr/>
        <p:txBody>
          <a:bodyPr/>
          <a:lstStyle/>
          <a:p>
            <a:fld id="{709224B1-416C-A648-9EFE-8567A5B13899}" type="slidenum">
              <a:rPr lang="en-US" smtClean="0"/>
              <a:pPr/>
              <a:t>15</a:t>
            </a:fld>
            <a:endParaRPr lang="en-US"/>
          </a:p>
        </p:txBody>
      </p:sp>
      <p:cxnSp>
        <p:nvCxnSpPr>
          <p:cNvPr id="12" name="Straight Connector 11">
            <a:extLst>
              <a:ext uri="{FF2B5EF4-FFF2-40B4-BE49-F238E27FC236}">
                <a16:creationId xmlns:a16="http://schemas.microsoft.com/office/drawing/2014/main" id="{E2F4F3CB-1C8C-3C31-C99B-CFCA1714FCBC}"/>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C15B223-946E-A367-770D-E4D646320E5D}"/>
              </a:ext>
            </a:extLst>
          </p:cNvPr>
          <p:cNvSpPr>
            <a:spLocks noGrp="1"/>
          </p:cNvSpPr>
          <p:nvPr>
            <p:ph type="title"/>
          </p:nvPr>
        </p:nvSpPr>
        <p:spPr>
          <a:xfrm>
            <a:off x="663574" y="650241"/>
            <a:ext cx="9973946" cy="766029"/>
          </a:xfrm>
        </p:spPr>
        <p:txBody>
          <a:bodyPr>
            <a:normAutofit fontScale="90000"/>
          </a:bodyPr>
          <a:lstStyle/>
          <a:p>
            <a:r>
              <a:rPr lang="en-GB" sz="3600" dirty="0">
                <a:latin typeface="Aptos" panose="020B0004020202020204" pitchFamily="34" charset="0"/>
                <a:cs typeface="Arial" panose="020B0604020202020204" pitchFamily="34" charset="0"/>
              </a:rPr>
              <a:t>5.3.4 Step 4: Assess constraints and opportunities</a:t>
            </a:r>
          </a:p>
        </p:txBody>
      </p:sp>
      <p:sp>
        <p:nvSpPr>
          <p:cNvPr id="7" name="Rectangle 6">
            <a:extLst>
              <a:ext uri="{FF2B5EF4-FFF2-40B4-BE49-F238E27FC236}">
                <a16:creationId xmlns:a16="http://schemas.microsoft.com/office/drawing/2014/main" id="{3FF134CA-645C-758C-087F-C6E28202E9BD}"/>
              </a:ext>
            </a:extLst>
          </p:cNvPr>
          <p:cNvSpPr/>
          <p:nvPr/>
        </p:nvSpPr>
        <p:spPr>
          <a:xfrm>
            <a:off x="714373" y="1999857"/>
            <a:ext cx="4416427" cy="4071419"/>
          </a:xfrm>
          <a:prstGeom prst="rect">
            <a:avLst/>
          </a:prstGeom>
          <a:solidFill>
            <a:srgbClr val="DF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A712511-0526-6D4A-AFA8-4319F69FF700}"/>
              </a:ext>
            </a:extLst>
          </p:cNvPr>
          <p:cNvSpPr txBox="1"/>
          <p:nvPr/>
        </p:nvSpPr>
        <p:spPr>
          <a:xfrm>
            <a:off x="906200" y="2201092"/>
            <a:ext cx="4084900" cy="3677930"/>
          </a:xfrm>
          <a:prstGeom prst="rect">
            <a:avLst/>
          </a:prstGeom>
          <a:noFill/>
        </p:spPr>
        <p:txBody>
          <a:bodyPr wrap="square">
            <a:spAutoFit/>
          </a:bodyPr>
          <a:lstStyle/>
          <a:p>
            <a:pPr>
              <a:spcAft>
                <a:spcPts val="600"/>
              </a:spcAft>
              <a:buNone/>
            </a:pPr>
            <a:r>
              <a:rPr lang="en-GB" b="1" dirty="0">
                <a:latin typeface="Aptos" panose="020B0004020202020204" pitchFamily="34" charset="0"/>
              </a:rPr>
              <a:t>What this step involves</a:t>
            </a:r>
          </a:p>
          <a:p>
            <a:pPr>
              <a:spcAft>
                <a:spcPts val="600"/>
              </a:spcAft>
            </a:pPr>
            <a:r>
              <a:rPr lang="en-GB" dirty="0">
                <a:latin typeface="Aptos" panose="020B0004020202020204" pitchFamily="34" charset="0"/>
              </a:rPr>
              <a:t>Analysing the interactions across building blocks</a:t>
            </a:r>
          </a:p>
          <a:p>
            <a:pPr>
              <a:spcAft>
                <a:spcPts val="600"/>
              </a:spcAft>
            </a:pPr>
            <a:r>
              <a:rPr lang="en-GB" dirty="0">
                <a:latin typeface="Aptos" panose="020B0004020202020204" pitchFamily="34" charset="0"/>
              </a:rPr>
              <a:t>Moving from diagnosis to realistic judgement rooted in context knowledge</a:t>
            </a:r>
          </a:p>
          <a:p>
            <a:pPr>
              <a:spcAft>
                <a:spcPts val="600"/>
              </a:spcAft>
            </a:pPr>
            <a:r>
              <a:rPr lang="en-GB" dirty="0">
                <a:latin typeface="Aptos" panose="020B0004020202020204" pitchFamily="34" charset="0"/>
              </a:rPr>
              <a:t>Identifying:</a:t>
            </a:r>
          </a:p>
          <a:p>
            <a:pPr marL="285750" indent="-285750">
              <a:spcAft>
                <a:spcPts val="600"/>
              </a:spcAft>
              <a:buFont typeface="Wingdings" panose="05000000000000000000" pitchFamily="2" charset="2"/>
              <a:buChar char="ü"/>
            </a:pPr>
            <a:r>
              <a:rPr lang="en-GB" dirty="0">
                <a:latin typeface="Aptos" panose="020B0004020202020204" pitchFamily="34" charset="0"/>
              </a:rPr>
              <a:t>what are the reform political risks</a:t>
            </a:r>
          </a:p>
          <a:p>
            <a:pPr marL="285750" indent="-285750">
              <a:spcAft>
                <a:spcPts val="600"/>
              </a:spcAft>
              <a:buFont typeface="Wingdings" panose="05000000000000000000" pitchFamily="2" charset="2"/>
              <a:buChar char="ü"/>
            </a:pPr>
            <a:r>
              <a:rPr lang="en-GB" dirty="0">
                <a:latin typeface="Aptos" panose="020B0004020202020204" pitchFamily="34" charset="0"/>
              </a:rPr>
              <a:t>which constraints are binding</a:t>
            </a:r>
          </a:p>
          <a:p>
            <a:pPr marL="285750" indent="-285750">
              <a:spcAft>
                <a:spcPts val="600"/>
              </a:spcAft>
              <a:buFont typeface="Wingdings" panose="05000000000000000000" pitchFamily="2" charset="2"/>
              <a:buChar char="ü"/>
            </a:pPr>
            <a:r>
              <a:rPr lang="en-GB" dirty="0">
                <a:latin typeface="Aptos" panose="020B0004020202020204" pitchFamily="34" charset="0"/>
              </a:rPr>
              <a:t>where opportunities for change exist</a:t>
            </a:r>
            <a:endParaRPr lang="en-GB" sz="500" dirty="0">
              <a:latin typeface="Aptos" panose="020B0004020202020204" pitchFamily="34" charset="0"/>
            </a:endParaRPr>
          </a:p>
          <a:p>
            <a:pPr>
              <a:spcAft>
                <a:spcPts val="600"/>
              </a:spcAft>
            </a:pPr>
            <a:r>
              <a:rPr lang="en-GB" dirty="0">
                <a:latin typeface="Aptos" panose="020B0004020202020204" pitchFamily="34" charset="0"/>
              </a:rPr>
              <a:t>Focusing on feasible pathways, not ideal solutions.</a:t>
            </a:r>
          </a:p>
        </p:txBody>
      </p:sp>
      <p:sp>
        <p:nvSpPr>
          <p:cNvPr id="9" name="Right Brace 8">
            <a:extLst>
              <a:ext uri="{FF2B5EF4-FFF2-40B4-BE49-F238E27FC236}">
                <a16:creationId xmlns:a16="http://schemas.microsoft.com/office/drawing/2014/main" id="{5570026B-5B25-9245-473E-BF567590F73B}"/>
              </a:ext>
            </a:extLst>
          </p:cNvPr>
          <p:cNvSpPr/>
          <p:nvPr/>
        </p:nvSpPr>
        <p:spPr>
          <a:xfrm rot="10800000">
            <a:off x="5245101" y="2101754"/>
            <a:ext cx="622300" cy="3777265"/>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A90497B7-2011-390E-F356-4EB365B785C6}"/>
              </a:ext>
            </a:extLst>
          </p:cNvPr>
          <p:cNvCxnSpPr>
            <a:cxnSpLocks/>
          </p:cNvCxnSpPr>
          <p:nvPr/>
        </p:nvCxnSpPr>
        <p:spPr>
          <a:xfrm>
            <a:off x="715700" y="1992769"/>
            <a:ext cx="4415100" cy="0"/>
          </a:xfrm>
          <a:prstGeom prst="line">
            <a:avLst/>
          </a:prstGeom>
          <a:ln w="28575">
            <a:solidFill>
              <a:srgbClr val="A3BD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4285E4-8563-2E69-69E6-4519C15B954F}"/>
              </a:ext>
            </a:extLst>
          </p:cNvPr>
          <p:cNvSpPr txBox="1"/>
          <p:nvPr/>
        </p:nvSpPr>
        <p:spPr>
          <a:xfrm>
            <a:off x="5981701" y="1938450"/>
            <a:ext cx="4655819" cy="3852337"/>
          </a:xfrm>
          <a:prstGeom prst="rect">
            <a:avLst/>
          </a:prstGeom>
          <a:noFill/>
        </p:spPr>
        <p:txBody>
          <a:bodyPr wrap="square">
            <a:spAutoFit/>
          </a:bodyPr>
          <a:lstStyle/>
          <a:p>
            <a:pPr>
              <a:spcAft>
                <a:spcPts val="600"/>
              </a:spcAft>
              <a:buNone/>
            </a:pPr>
            <a:r>
              <a:rPr lang="en-GB" b="1" dirty="0">
                <a:latin typeface="Aptos" panose="020B0004020202020204" pitchFamily="34" charset="0"/>
              </a:rPr>
              <a:t>Guiding questions</a:t>
            </a:r>
          </a:p>
          <a:p>
            <a:pPr marL="285750" indent="-285750">
              <a:spcAft>
                <a:spcPts val="400"/>
              </a:spcAft>
              <a:buFont typeface="Arial" panose="020B0604020202020204" pitchFamily="34" charset="0"/>
              <a:buChar char="•"/>
            </a:pPr>
            <a:r>
              <a:rPr lang="en-GB" sz="1600" dirty="0">
                <a:latin typeface="Aptos" panose="020B0004020202020204" pitchFamily="34" charset="0"/>
              </a:rPr>
              <a:t>What reform options are politically high-risk, and why?</a:t>
            </a:r>
          </a:p>
          <a:p>
            <a:pPr marL="285750" indent="-285750">
              <a:spcAft>
                <a:spcPts val="400"/>
              </a:spcAft>
              <a:buFont typeface="Arial" panose="020B0604020202020204" pitchFamily="34" charset="0"/>
              <a:buChar char="•"/>
            </a:pPr>
            <a:r>
              <a:rPr lang="en-GB" sz="1600" dirty="0">
                <a:latin typeface="Aptos" panose="020B0004020202020204" pitchFamily="34" charset="0"/>
              </a:rPr>
              <a:t>Which actors are most likely to resist or block change? Are there potential reform champions or influential allies? What interests could be aligned to support change?</a:t>
            </a:r>
          </a:p>
          <a:p>
            <a:pPr marL="285750" indent="-285750">
              <a:spcAft>
                <a:spcPts val="400"/>
              </a:spcAft>
              <a:buFont typeface="Arial" panose="020B0604020202020204" pitchFamily="34" charset="0"/>
              <a:buChar char="•"/>
            </a:pPr>
            <a:r>
              <a:rPr lang="en-GB" sz="1600" dirty="0">
                <a:latin typeface="Aptos" panose="020B0004020202020204" pitchFamily="34" charset="0"/>
              </a:rPr>
              <a:t>Which constraints are short-term vs structural? What conditions would enable progress?</a:t>
            </a:r>
          </a:p>
          <a:p>
            <a:pPr marL="285750" indent="-285750">
              <a:spcAft>
                <a:spcPts val="400"/>
              </a:spcAft>
              <a:buFont typeface="Arial" panose="020B0604020202020204" pitchFamily="34" charset="0"/>
              <a:buChar char="•"/>
            </a:pPr>
            <a:r>
              <a:rPr lang="en-GB" sz="1600" dirty="0">
                <a:latin typeface="Aptos" panose="020B0004020202020204" pitchFamily="34" charset="0"/>
              </a:rPr>
              <a:t>Are there moments when reform is easier? Are there specific windows of opportunity (e.g. elections, price shocks, leadership change)?</a:t>
            </a:r>
          </a:p>
          <a:p>
            <a:pPr marL="285750" indent="-285750">
              <a:spcAft>
                <a:spcPts val="400"/>
              </a:spcAft>
              <a:buFont typeface="Arial" panose="020B0604020202020204" pitchFamily="34" charset="0"/>
              <a:buChar char="•"/>
            </a:pPr>
            <a:r>
              <a:rPr lang="en-GB" sz="1600" dirty="0">
                <a:latin typeface="Aptos" panose="020B0004020202020204" pitchFamily="34" charset="0"/>
              </a:rPr>
              <a:t>How could reform be sequenced or redesigned to reduce risk?</a:t>
            </a:r>
          </a:p>
        </p:txBody>
      </p:sp>
    </p:spTree>
    <p:extLst>
      <p:ext uri="{BB962C8B-B14F-4D97-AF65-F5344CB8AC3E}">
        <p14:creationId xmlns:p14="http://schemas.microsoft.com/office/powerpoint/2010/main" val="2061326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79936-B2D8-02EC-35BB-89737460EB4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C5E206-6417-E7E7-0524-8CD680618233}"/>
              </a:ext>
            </a:extLst>
          </p:cNvPr>
          <p:cNvSpPr>
            <a:spLocks noGrp="1"/>
          </p:cNvSpPr>
          <p:nvPr>
            <p:ph type="sldNum" sz="quarter" idx="12"/>
          </p:nvPr>
        </p:nvSpPr>
        <p:spPr/>
        <p:txBody>
          <a:bodyPr/>
          <a:lstStyle/>
          <a:p>
            <a:fld id="{709224B1-416C-A648-9EFE-8567A5B13899}" type="slidenum">
              <a:rPr lang="en-US" smtClean="0"/>
              <a:pPr/>
              <a:t>16</a:t>
            </a:fld>
            <a:endParaRPr lang="en-US"/>
          </a:p>
        </p:txBody>
      </p:sp>
      <p:cxnSp>
        <p:nvCxnSpPr>
          <p:cNvPr id="12" name="Straight Connector 11">
            <a:extLst>
              <a:ext uri="{FF2B5EF4-FFF2-40B4-BE49-F238E27FC236}">
                <a16:creationId xmlns:a16="http://schemas.microsoft.com/office/drawing/2014/main" id="{DE70A54C-F1A2-3006-5072-80D246B817B0}"/>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2C914BA8-66AC-5C02-33E0-247EC3245FC7}"/>
              </a:ext>
            </a:extLst>
          </p:cNvPr>
          <p:cNvSpPr>
            <a:spLocks noGrp="1"/>
          </p:cNvSpPr>
          <p:nvPr>
            <p:ph type="title"/>
          </p:nvPr>
        </p:nvSpPr>
        <p:spPr>
          <a:xfrm>
            <a:off x="663574" y="650241"/>
            <a:ext cx="9973946" cy="766029"/>
          </a:xfrm>
        </p:spPr>
        <p:txBody>
          <a:bodyPr>
            <a:normAutofit/>
          </a:bodyPr>
          <a:lstStyle/>
          <a:p>
            <a:r>
              <a:rPr lang="en-GB" sz="3200" dirty="0">
                <a:latin typeface="Aptos" panose="020B0004020202020204" pitchFamily="34" charset="0"/>
                <a:cs typeface="Arial" panose="020B0604020202020204" pitchFamily="34" charset="0"/>
              </a:rPr>
              <a:t>5.3.4 Step 4: Application to case study</a:t>
            </a:r>
          </a:p>
        </p:txBody>
      </p:sp>
      <p:sp>
        <p:nvSpPr>
          <p:cNvPr id="5" name="TextBox 4">
            <a:extLst>
              <a:ext uri="{FF2B5EF4-FFF2-40B4-BE49-F238E27FC236}">
                <a16:creationId xmlns:a16="http://schemas.microsoft.com/office/drawing/2014/main" id="{DEC5161F-5A14-2195-3AC6-E197CCDC41B9}"/>
              </a:ext>
            </a:extLst>
          </p:cNvPr>
          <p:cNvSpPr txBox="1"/>
          <p:nvPr/>
        </p:nvSpPr>
        <p:spPr>
          <a:xfrm>
            <a:off x="741100" y="1953590"/>
            <a:ext cx="6096000" cy="4185761"/>
          </a:xfrm>
          <a:prstGeom prst="rect">
            <a:avLst/>
          </a:prstGeom>
          <a:noFill/>
        </p:spPr>
        <p:txBody>
          <a:bodyPr wrap="square">
            <a:spAutoFit/>
          </a:bodyPr>
          <a:lstStyle/>
          <a:p>
            <a:pPr>
              <a:spcAft>
                <a:spcPts val="400"/>
              </a:spcAft>
              <a:buNone/>
            </a:pPr>
            <a:r>
              <a:rPr lang="en-GB" b="1" dirty="0">
                <a:latin typeface="Aptos" panose="020B0004020202020204" pitchFamily="34" charset="0"/>
              </a:rPr>
              <a:t>High-risk reform options</a:t>
            </a:r>
            <a:endParaRPr lang="en-GB" dirty="0">
              <a:latin typeface="Aptos" panose="020B0004020202020204" pitchFamily="34" charset="0"/>
            </a:endParaRPr>
          </a:p>
          <a:p>
            <a:pPr marL="285750" indent="-285750">
              <a:spcAft>
                <a:spcPts val="400"/>
              </a:spcAft>
              <a:buFont typeface="Arial" panose="020B0604020202020204" pitchFamily="34" charset="0"/>
              <a:buChar char="•"/>
            </a:pPr>
            <a:r>
              <a:rPr lang="en-GB" dirty="0">
                <a:latin typeface="Aptos" panose="020B0004020202020204" pitchFamily="34" charset="0"/>
              </a:rPr>
              <a:t>Sudden removal of subsidies</a:t>
            </a:r>
          </a:p>
          <a:p>
            <a:pPr marL="285750" indent="-285750">
              <a:spcAft>
                <a:spcPts val="1200"/>
              </a:spcAft>
              <a:buFont typeface="Arial" panose="020B0604020202020204" pitchFamily="34" charset="0"/>
              <a:buChar char="•"/>
            </a:pPr>
            <a:r>
              <a:rPr lang="en-GB" dirty="0">
                <a:latin typeface="Aptos" panose="020B0004020202020204" pitchFamily="34" charset="0"/>
              </a:rPr>
              <a:t>Reform during high inflation or elections</a:t>
            </a:r>
          </a:p>
          <a:p>
            <a:pPr>
              <a:spcAft>
                <a:spcPts val="400"/>
              </a:spcAft>
              <a:buNone/>
            </a:pPr>
            <a:r>
              <a:rPr lang="en-GB" b="1" dirty="0">
                <a:latin typeface="Aptos" panose="020B0004020202020204" pitchFamily="34" charset="0"/>
              </a:rPr>
              <a:t>Key constraints</a:t>
            </a:r>
            <a:endParaRPr lang="en-GB" dirty="0">
              <a:latin typeface="Aptos" panose="020B0004020202020204" pitchFamily="34" charset="0"/>
            </a:endParaRPr>
          </a:p>
          <a:p>
            <a:pPr marL="285750" indent="-285750">
              <a:spcAft>
                <a:spcPts val="400"/>
              </a:spcAft>
              <a:buFont typeface="Arial" panose="020B0604020202020204" pitchFamily="34" charset="0"/>
              <a:buChar char="•"/>
            </a:pPr>
            <a:r>
              <a:rPr lang="en-GB" dirty="0">
                <a:latin typeface="Aptos" panose="020B0004020202020204" pitchFamily="34" charset="0"/>
              </a:rPr>
              <a:t>Low trust in government</a:t>
            </a:r>
          </a:p>
          <a:p>
            <a:pPr marL="285750" indent="-285750">
              <a:spcAft>
                <a:spcPts val="400"/>
              </a:spcAft>
              <a:buFont typeface="Arial" panose="020B0604020202020204" pitchFamily="34" charset="0"/>
              <a:buChar char="•"/>
            </a:pPr>
            <a:r>
              <a:rPr lang="en-GB" dirty="0">
                <a:latin typeface="Aptos" panose="020B0004020202020204" pitchFamily="34" charset="0"/>
              </a:rPr>
              <a:t>Weak compensation mechanisms (historically)</a:t>
            </a:r>
          </a:p>
          <a:p>
            <a:pPr marL="285750" indent="-285750">
              <a:spcAft>
                <a:spcPts val="1200"/>
              </a:spcAft>
              <a:buFont typeface="Arial" panose="020B0604020202020204" pitchFamily="34" charset="0"/>
              <a:buChar char="•"/>
            </a:pPr>
            <a:r>
              <a:rPr lang="en-GB" dirty="0">
                <a:latin typeface="Aptos" panose="020B0004020202020204" pitchFamily="34" charset="0"/>
              </a:rPr>
              <a:t>Exposure to global price shocks</a:t>
            </a:r>
          </a:p>
          <a:p>
            <a:pPr>
              <a:spcAft>
                <a:spcPts val="400"/>
              </a:spcAft>
              <a:buNone/>
            </a:pPr>
            <a:r>
              <a:rPr lang="en-GB" b="1" dirty="0">
                <a:latin typeface="Aptos" panose="020B0004020202020204" pitchFamily="34" charset="0"/>
              </a:rPr>
              <a:t>Opportunities</a:t>
            </a:r>
            <a:endParaRPr lang="en-GB" dirty="0">
              <a:latin typeface="Aptos" panose="020B0004020202020204" pitchFamily="34" charset="0"/>
            </a:endParaRPr>
          </a:p>
          <a:p>
            <a:pPr marL="285750" indent="-285750">
              <a:spcAft>
                <a:spcPts val="400"/>
              </a:spcAft>
              <a:buFont typeface="Arial" panose="020B0604020202020204" pitchFamily="34" charset="0"/>
              <a:buChar char="•"/>
            </a:pPr>
            <a:r>
              <a:rPr lang="en-GB" dirty="0">
                <a:latin typeface="Aptos" panose="020B0004020202020204" pitchFamily="34" charset="0"/>
              </a:rPr>
              <a:t>Gradual price adjustments</a:t>
            </a:r>
          </a:p>
          <a:p>
            <a:pPr marL="285750" indent="-285750">
              <a:spcAft>
                <a:spcPts val="400"/>
              </a:spcAft>
              <a:buFont typeface="Arial" panose="020B0604020202020204" pitchFamily="34" charset="0"/>
              <a:buChar char="•"/>
            </a:pPr>
            <a:r>
              <a:rPr lang="en-GB" dirty="0">
                <a:latin typeface="Aptos" panose="020B0004020202020204" pitchFamily="34" charset="0"/>
              </a:rPr>
              <a:t>Targeted cash transfers</a:t>
            </a:r>
          </a:p>
          <a:p>
            <a:pPr marL="285750" indent="-285750">
              <a:spcAft>
                <a:spcPts val="400"/>
              </a:spcAft>
              <a:buFont typeface="Arial" panose="020B0604020202020204" pitchFamily="34" charset="0"/>
              <a:buChar char="•"/>
            </a:pPr>
            <a:r>
              <a:rPr lang="en-GB" dirty="0">
                <a:latin typeface="Aptos" panose="020B0004020202020204" pitchFamily="34" charset="0"/>
              </a:rPr>
              <a:t>Reform during low oil price periods</a:t>
            </a:r>
          </a:p>
          <a:p>
            <a:pPr marL="285750" indent="-285750">
              <a:spcAft>
                <a:spcPts val="400"/>
              </a:spcAft>
              <a:buFont typeface="Arial" panose="020B0604020202020204" pitchFamily="34" charset="0"/>
              <a:buChar char="•"/>
            </a:pPr>
            <a:r>
              <a:rPr lang="en-GB" dirty="0">
                <a:latin typeface="Aptos" panose="020B0004020202020204" pitchFamily="34" charset="0"/>
              </a:rPr>
              <a:t>Linking reform to visible public benefits</a:t>
            </a:r>
          </a:p>
        </p:txBody>
      </p:sp>
      <p:pic>
        <p:nvPicPr>
          <p:cNvPr id="11" name="Picture 10" descr="Navigating through maze">
            <a:extLst>
              <a:ext uri="{FF2B5EF4-FFF2-40B4-BE49-F238E27FC236}">
                <a16:creationId xmlns:a16="http://schemas.microsoft.com/office/drawing/2014/main" id="{6370E2A3-C235-DB18-E05F-1C04B12D3279}"/>
              </a:ext>
            </a:extLst>
          </p:cNvPr>
          <p:cNvPicPr>
            <a:picLocks noChangeAspect="1"/>
          </p:cNvPicPr>
          <p:nvPr/>
        </p:nvPicPr>
        <p:blipFill>
          <a:blip r:embed="rId3"/>
          <a:stretch>
            <a:fillRect/>
          </a:stretch>
        </p:blipFill>
        <p:spPr>
          <a:xfrm>
            <a:off x="6607412" y="1997353"/>
            <a:ext cx="4290608" cy="2859707"/>
          </a:xfrm>
          <a:prstGeom prst="rect">
            <a:avLst/>
          </a:prstGeom>
        </p:spPr>
      </p:pic>
      <p:sp>
        <p:nvSpPr>
          <p:cNvPr id="22" name="TextBox 21">
            <a:extLst>
              <a:ext uri="{FF2B5EF4-FFF2-40B4-BE49-F238E27FC236}">
                <a16:creationId xmlns:a16="http://schemas.microsoft.com/office/drawing/2014/main" id="{A6859719-C1A5-386A-A7F7-B5C5E01028E4}"/>
              </a:ext>
            </a:extLst>
          </p:cNvPr>
          <p:cNvSpPr txBox="1"/>
          <p:nvPr/>
        </p:nvSpPr>
        <p:spPr>
          <a:xfrm>
            <a:off x="6607412" y="5008917"/>
            <a:ext cx="4290608" cy="1985159"/>
          </a:xfrm>
          <a:prstGeom prst="rect">
            <a:avLst/>
          </a:prstGeom>
          <a:noFill/>
        </p:spPr>
        <p:txBody>
          <a:bodyPr wrap="square">
            <a:spAutoFit/>
          </a:bodyPr>
          <a:lstStyle/>
          <a:p>
            <a:pPr>
              <a:spcAft>
                <a:spcPts val="600"/>
              </a:spcAft>
              <a:buNone/>
            </a:pPr>
            <a:r>
              <a:rPr lang="en-GB" i="1" dirty="0">
                <a:latin typeface="Aptos" panose="020B0004020202020204" pitchFamily="34" charset="0"/>
              </a:rPr>
              <a:t>→ Successful subsidy reforms aligned with these conditions!</a:t>
            </a:r>
          </a:p>
          <a:p>
            <a:pPr>
              <a:spcAft>
                <a:spcPts val="600"/>
              </a:spcAft>
            </a:pPr>
            <a:r>
              <a:rPr lang="en-GB" i="1" dirty="0">
                <a:latin typeface="Aptos" panose="020B0004020202020204" pitchFamily="34" charset="0"/>
              </a:rPr>
              <a:t>→ PEA shifts focus from whether to reform to how and when</a:t>
            </a:r>
          </a:p>
          <a:p>
            <a:pPr>
              <a:spcAft>
                <a:spcPts val="600"/>
              </a:spcAft>
              <a:buNone/>
            </a:pPr>
            <a:endParaRPr lang="en-GB" i="1" dirty="0">
              <a:latin typeface="Aptos" panose="020B0004020202020204" pitchFamily="34" charset="0"/>
            </a:endParaRPr>
          </a:p>
          <a:p>
            <a:pPr>
              <a:spcAft>
                <a:spcPts val="600"/>
              </a:spcAft>
              <a:buNone/>
            </a:pPr>
            <a:endParaRPr lang="en-GB" i="1" dirty="0">
              <a:latin typeface="Aptos" panose="020B0004020202020204" pitchFamily="34" charset="0"/>
            </a:endParaRPr>
          </a:p>
        </p:txBody>
      </p:sp>
    </p:spTree>
    <p:extLst>
      <p:ext uri="{BB962C8B-B14F-4D97-AF65-F5344CB8AC3E}">
        <p14:creationId xmlns:p14="http://schemas.microsoft.com/office/powerpoint/2010/main" val="444613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C1CB05-5606-1AA0-9BD1-F77C0EA14155}"/>
              </a:ext>
            </a:extLst>
          </p:cNvPr>
          <p:cNvSpPr>
            <a:spLocks noGrp="1"/>
          </p:cNvSpPr>
          <p:nvPr>
            <p:ph type="sldNum" sz="quarter" idx="12"/>
          </p:nvPr>
        </p:nvSpPr>
        <p:spPr/>
        <p:txBody>
          <a:bodyPr/>
          <a:lstStyle/>
          <a:p>
            <a:fld id="{709224B1-416C-A648-9EFE-8567A5B13899}" type="slidenum">
              <a:rPr lang="en-US" smtClean="0"/>
              <a:pPr/>
              <a:t>17</a:t>
            </a:fld>
            <a:endParaRPr lang="en-US"/>
          </a:p>
        </p:txBody>
      </p:sp>
      <p:cxnSp>
        <p:nvCxnSpPr>
          <p:cNvPr id="8" name="Straight Connector 7">
            <a:extLst>
              <a:ext uri="{FF2B5EF4-FFF2-40B4-BE49-F238E27FC236}">
                <a16:creationId xmlns:a16="http://schemas.microsoft.com/office/drawing/2014/main" id="{DD094BA4-4EB0-DE59-C45D-F73D5900B4A0}"/>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8341625-8EEE-67AE-05A6-60871619D2D3}"/>
              </a:ext>
            </a:extLst>
          </p:cNvPr>
          <p:cNvSpPr txBox="1">
            <a:spLocks/>
          </p:cNvSpPr>
          <p:nvPr/>
        </p:nvSpPr>
        <p:spPr>
          <a:xfrm>
            <a:off x="663574" y="650241"/>
            <a:ext cx="9973946" cy="7660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GB" sz="3600" dirty="0">
                <a:latin typeface="Aptos" panose="020B0004020202020204" pitchFamily="34" charset="0"/>
                <a:cs typeface="Arial" panose="020B0604020202020204" pitchFamily="34" charset="0"/>
              </a:rPr>
              <a:t>5.4 Key takeaway</a:t>
            </a:r>
          </a:p>
        </p:txBody>
      </p:sp>
      <p:sp>
        <p:nvSpPr>
          <p:cNvPr id="11" name="TextBox 10">
            <a:extLst>
              <a:ext uri="{FF2B5EF4-FFF2-40B4-BE49-F238E27FC236}">
                <a16:creationId xmlns:a16="http://schemas.microsoft.com/office/drawing/2014/main" id="{4FE3137E-6F81-529A-1574-A2B8DFBEACC0}"/>
              </a:ext>
            </a:extLst>
          </p:cNvPr>
          <p:cNvSpPr txBox="1"/>
          <p:nvPr/>
        </p:nvSpPr>
        <p:spPr>
          <a:xfrm>
            <a:off x="741100" y="2073294"/>
            <a:ext cx="4781395" cy="4134465"/>
          </a:xfrm>
          <a:prstGeom prst="rect">
            <a:avLst/>
          </a:prstGeom>
          <a:noFill/>
        </p:spPr>
        <p:txBody>
          <a:bodyPr wrap="square">
            <a:spAutoFit/>
          </a:bodyPr>
          <a:lstStyle/>
          <a:p>
            <a:pPr>
              <a:spcAft>
                <a:spcPts val="1200"/>
              </a:spcAft>
              <a:buNone/>
            </a:pPr>
            <a:r>
              <a:rPr lang="en-GB" b="1" dirty="0">
                <a:latin typeface="Aptos" panose="020B0004020202020204" pitchFamily="34" charset="0"/>
              </a:rPr>
              <a:t>What PEA explains in this real case:</a:t>
            </a:r>
          </a:p>
          <a:p>
            <a:r>
              <a:rPr lang="en-GB" dirty="0">
                <a:latin typeface="Aptos" panose="020B0004020202020204" pitchFamily="34" charset="0"/>
              </a:rPr>
              <a:t>It shows that fossil fuel subsidies are not only a techno-economic problem, but a political and institutional one:</a:t>
            </a:r>
          </a:p>
          <a:p>
            <a:pPr>
              <a:spcAft>
                <a:spcPts val="400"/>
              </a:spcAft>
            </a:pPr>
            <a:endParaRPr lang="en-GB" sz="1000" dirty="0">
              <a:latin typeface="Aptos" panose="020B0004020202020204" pitchFamily="34" charset="0"/>
            </a:endParaRPr>
          </a:p>
          <a:p>
            <a:pPr marL="285750" indent="-285750">
              <a:spcAft>
                <a:spcPts val="400"/>
              </a:spcAft>
              <a:buFont typeface="Arial" panose="020B0604020202020204" pitchFamily="34" charset="0"/>
              <a:buChar char="•"/>
            </a:pPr>
            <a:r>
              <a:rPr lang="en-GB" dirty="0">
                <a:latin typeface="Aptos" panose="020B0004020202020204" pitchFamily="34" charset="0"/>
              </a:rPr>
              <a:t>Successful subsidy reform does not only depend on better modelling, stronger technical arguments, more detailed cost–benefit analysis. </a:t>
            </a:r>
          </a:p>
          <a:p>
            <a:pPr marL="171450" indent="-171450">
              <a:spcAft>
                <a:spcPts val="400"/>
              </a:spcAft>
              <a:buFont typeface="Arial" panose="020B0604020202020204" pitchFamily="34" charset="0"/>
              <a:buChar char="•"/>
            </a:pPr>
            <a:endParaRPr lang="en-GB" sz="1000" dirty="0">
              <a:latin typeface="Aptos" panose="020B0004020202020204" pitchFamily="34" charset="0"/>
            </a:endParaRPr>
          </a:p>
          <a:p>
            <a:pPr marL="285750" indent="-285750">
              <a:spcAft>
                <a:spcPts val="400"/>
              </a:spcAft>
              <a:buFont typeface="Arial" panose="020B0604020202020204" pitchFamily="34" charset="0"/>
              <a:buChar char="•"/>
            </a:pPr>
            <a:r>
              <a:rPr lang="en-GB" dirty="0">
                <a:latin typeface="Aptos" panose="020B0004020202020204" pitchFamily="34" charset="0"/>
              </a:rPr>
              <a:t>It also relies on the right timing, skilful negotiation, political leadership and strategic narrative framing. </a:t>
            </a:r>
          </a:p>
          <a:p>
            <a:pPr>
              <a:buNone/>
            </a:pPr>
            <a:endParaRPr lang="en-GB" dirty="0"/>
          </a:p>
        </p:txBody>
      </p:sp>
      <p:pic>
        <p:nvPicPr>
          <p:cNvPr id="16" name="Picture 15" descr="Abandoned gas station and garage at sunset">
            <a:extLst>
              <a:ext uri="{FF2B5EF4-FFF2-40B4-BE49-F238E27FC236}">
                <a16:creationId xmlns:a16="http://schemas.microsoft.com/office/drawing/2014/main" id="{A0CC29DE-C1BE-19C5-31C4-9BDD08ADD26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6003802" y="2250347"/>
            <a:ext cx="4937524" cy="3286848"/>
          </a:xfrm>
          <a:prstGeom prst="rect">
            <a:avLst/>
          </a:prstGeom>
        </p:spPr>
      </p:pic>
    </p:spTree>
    <p:extLst>
      <p:ext uri="{BB962C8B-B14F-4D97-AF65-F5344CB8AC3E}">
        <p14:creationId xmlns:p14="http://schemas.microsoft.com/office/powerpoint/2010/main" val="81323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D992B-A5E8-BD3A-FDE0-B966BB8FDC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B05752-FAE6-C4B3-59A6-ED7565AC78F8}"/>
              </a:ext>
            </a:extLst>
          </p:cNvPr>
          <p:cNvSpPr>
            <a:spLocks noGrp="1"/>
          </p:cNvSpPr>
          <p:nvPr>
            <p:ph idx="1"/>
          </p:nvPr>
        </p:nvSpPr>
        <p:spPr>
          <a:xfrm>
            <a:off x="741100" y="1980063"/>
            <a:ext cx="10338026" cy="4055291"/>
          </a:xfrm>
        </p:spPr>
        <p:txBody>
          <a:bodyPr>
            <a:normAutofit/>
          </a:bodyPr>
          <a:lstStyle/>
          <a:p>
            <a:pPr>
              <a:lnSpc>
                <a:spcPct val="110000"/>
              </a:lnSpc>
              <a:spcBef>
                <a:spcPts val="800"/>
              </a:spcBef>
            </a:pPr>
            <a:r>
              <a:rPr lang="en-GB" sz="1800" b="0" dirty="0">
                <a:latin typeface="Aptos" panose="020B0004020202020204" pitchFamily="34" charset="0"/>
              </a:rPr>
              <a:t>Problem-driven political economy analysis (PEA) provides a practical, structured way to explain why energy transitions stall, evolve, or reverse.</a:t>
            </a:r>
          </a:p>
          <a:p>
            <a:pPr>
              <a:lnSpc>
                <a:spcPct val="110000"/>
              </a:lnSpc>
              <a:spcBef>
                <a:spcPts val="800"/>
              </a:spcBef>
            </a:pPr>
            <a:r>
              <a:rPr lang="en-GB" sz="1800" b="0" dirty="0">
                <a:latin typeface="Aptos" panose="020B0004020202020204" pitchFamily="34" charset="0"/>
              </a:rPr>
              <a:t>PEA can help us systematically understand the context in which modelling takes place, where barriers and opportunities for change lie, and what are the key implications and uncertainties.</a:t>
            </a:r>
          </a:p>
          <a:p>
            <a:pPr>
              <a:lnSpc>
                <a:spcPct val="110000"/>
              </a:lnSpc>
              <a:spcBef>
                <a:spcPts val="800"/>
              </a:spcBef>
            </a:pPr>
            <a:r>
              <a:rPr lang="en-GB" sz="1800" b="0" dirty="0">
                <a:latin typeface="Aptos" panose="020B0004020202020204" pitchFamily="34" charset="0"/>
              </a:rPr>
              <a:t>PEA can be readily applied to any relevant energy policy problem.</a:t>
            </a:r>
          </a:p>
          <a:p>
            <a:pPr>
              <a:lnSpc>
                <a:spcPct val="110000"/>
              </a:lnSpc>
              <a:spcBef>
                <a:spcPts val="800"/>
              </a:spcBef>
            </a:pPr>
            <a:endParaRPr lang="en-GB" sz="1800" b="0" dirty="0">
              <a:latin typeface="Aptos" panose="020B0004020202020204" pitchFamily="34" charset="0"/>
            </a:endParaRPr>
          </a:p>
          <a:p>
            <a:endParaRPr lang="en-GB" sz="1800" b="0" dirty="0">
              <a:latin typeface="Aptos" panose="020B0004020202020204" pitchFamily="34" charset="0"/>
            </a:endParaRPr>
          </a:p>
          <a:p>
            <a:endParaRPr lang="en-GB" sz="1800" b="0" dirty="0">
              <a:latin typeface="Aptos" panose="020B0004020202020204" pitchFamily="34" charset="0"/>
            </a:endParaRPr>
          </a:p>
        </p:txBody>
      </p:sp>
      <p:sp>
        <p:nvSpPr>
          <p:cNvPr id="4" name="Slide Number Placeholder 3">
            <a:extLst>
              <a:ext uri="{FF2B5EF4-FFF2-40B4-BE49-F238E27FC236}">
                <a16:creationId xmlns:a16="http://schemas.microsoft.com/office/drawing/2014/main" id="{E9071F2F-0299-C1E3-90A5-C11A2F3EE081}"/>
              </a:ext>
            </a:extLst>
          </p:cNvPr>
          <p:cNvSpPr>
            <a:spLocks noGrp="1"/>
          </p:cNvSpPr>
          <p:nvPr>
            <p:ph type="sldNum" sz="quarter" idx="12"/>
          </p:nvPr>
        </p:nvSpPr>
        <p:spPr/>
        <p:txBody>
          <a:bodyPr/>
          <a:lstStyle/>
          <a:p>
            <a:fld id="{709224B1-416C-A648-9EFE-8567A5B13899}" type="slidenum">
              <a:rPr lang="en-US" smtClean="0"/>
              <a:pPr/>
              <a:t>18</a:t>
            </a:fld>
            <a:endParaRPr lang="en-US"/>
          </a:p>
        </p:txBody>
      </p:sp>
      <p:cxnSp>
        <p:nvCxnSpPr>
          <p:cNvPr id="8" name="Straight Connector 7">
            <a:extLst>
              <a:ext uri="{FF2B5EF4-FFF2-40B4-BE49-F238E27FC236}">
                <a16:creationId xmlns:a16="http://schemas.microsoft.com/office/drawing/2014/main" id="{4B3C45A1-E9B3-3C01-AFD7-0C40A282B239}"/>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1A2CE0E-654D-CBC9-F73E-F5A8FD7DAE24}"/>
              </a:ext>
            </a:extLst>
          </p:cNvPr>
          <p:cNvSpPr txBox="1">
            <a:spLocks/>
          </p:cNvSpPr>
          <p:nvPr/>
        </p:nvSpPr>
        <p:spPr>
          <a:xfrm>
            <a:off x="663575" y="723016"/>
            <a:ext cx="7310844" cy="6932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GB" sz="3600" dirty="0">
                <a:latin typeface="Aptos" panose="020B0004020202020204" pitchFamily="34" charset="0"/>
              </a:rPr>
              <a:t>Wrap up: Lecture 5</a:t>
            </a:r>
            <a:endParaRPr lang="en-GB" sz="3600" dirty="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913307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DEFEF-2183-DF56-2061-D43FA84627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612D9B-10F2-AD30-93D5-ADF0E018742E}"/>
              </a:ext>
            </a:extLst>
          </p:cNvPr>
          <p:cNvSpPr>
            <a:spLocks noGrp="1"/>
          </p:cNvSpPr>
          <p:nvPr>
            <p:ph type="sldNum" sz="quarter" idx="12"/>
          </p:nvPr>
        </p:nvSpPr>
        <p:spPr/>
        <p:txBody>
          <a:bodyPr/>
          <a:lstStyle/>
          <a:p>
            <a:fld id="{709224B1-416C-A648-9EFE-8567A5B13899}" type="slidenum">
              <a:rPr lang="en-US" smtClean="0"/>
              <a:pPr/>
              <a:t>19</a:t>
            </a:fld>
            <a:endParaRPr lang="en-US"/>
          </a:p>
        </p:txBody>
      </p:sp>
      <p:cxnSp>
        <p:nvCxnSpPr>
          <p:cNvPr id="8" name="Straight Connector 7">
            <a:extLst>
              <a:ext uri="{FF2B5EF4-FFF2-40B4-BE49-F238E27FC236}">
                <a16:creationId xmlns:a16="http://schemas.microsoft.com/office/drawing/2014/main" id="{B8280A7A-10F8-223A-C601-0F0E0C10619B}"/>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970B12C-702F-1BE9-236B-2882E31A836B}"/>
              </a:ext>
            </a:extLst>
          </p:cNvPr>
          <p:cNvSpPr txBox="1">
            <a:spLocks/>
          </p:cNvSpPr>
          <p:nvPr/>
        </p:nvSpPr>
        <p:spPr>
          <a:xfrm>
            <a:off x="663574" y="723016"/>
            <a:ext cx="8299951" cy="6932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GB" sz="3600" dirty="0">
                <a:latin typeface="Aptos" panose="020B0004020202020204" pitchFamily="34" charset="0"/>
              </a:rPr>
              <a:t>References</a:t>
            </a:r>
            <a:endParaRPr lang="en-GB" sz="3600" dirty="0">
              <a:latin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1F923D5-1878-1748-E225-240B8C6F7A88}"/>
              </a:ext>
            </a:extLst>
          </p:cNvPr>
          <p:cNvSpPr txBox="1"/>
          <p:nvPr/>
        </p:nvSpPr>
        <p:spPr>
          <a:xfrm>
            <a:off x="741100" y="1928085"/>
            <a:ext cx="10162126" cy="3929281"/>
          </a:xfrm>
          <a:prstGeom prst="rect">
            <a:avLst/>
          </a:prstGeom>
          <a:noFill/>
        </p:spPr>
        <p:txBody>
          <a:bodyPr wrap="square">
            <a:spAutoFit/>
          </a:bodyPr>
          <a:lstStyle/>
          <a:p>
            <a:pPr marL="285750" indent="-285750">
              <a:spcAft>
                <a:spcPts val="1000"/>
              </a:spcAft>
              <a:buFont typeface="Arial" panose="020B0604020202020204" pitchFamily="34" charset="0"/>
              <a:buChar char="•"/>
            </a:pPr>
            <a:r>
              <a:rPr lang="en-GB" dirty="0">
                <a:latin typeface="Aptos" panose="020B0004020202020204" pitchFamily="34" charset="0"/>
              </a:rPr>
              <a:t>Booth, D., Williams, G., Duncan, A., Unsworth, S., Landell-Mills, P. and Cammack, D. (2009) </a:t>
            </a:r>
            <a:r>
              <a:rPr lang="en-GB" i="1" dirty="0">
                <a:latin typeface="Aptos" panose="020B0004020202020204" pitchFamily="34" charset="0"/>
              </a:rPr>
              <a:t>Political Economy Analysis: How To Note</a:t>
            </a:r>
            <a:r>
              <a:rPr lang="en-GB" dirty="0">
                <a:latin typeface="Aptos" panose="020B0004020202020204" pitchFamily="34" charset="0"/>
              </a:rPr>
              <a:t>. London: Department for International Development.</a:t>
            </a:r>
          </a:p>
          <a:p>
            <a:pPr marL="285750" indent="-285750">
              <a:spcAft>
                <a:spcPts val="1000"/>
              </a:spcAft>
              <a:buFont typeface="Arial" panose="020B0604020202020204" pitchFamily="34" charset="0"/>
              <a:buChar char="•"/>
            </a:pPr>
            <a:r>
              <a:rPr lang="en-GB" dirty="0">
                <a:latin typeface="Aptos" panose="020B0004020202020204" pitchFamily="34" charset="0"/>
              </a:rPr>
              <a:t>Menocal, A.R., Cassidy, M., Swift, S., </a:t>
            </a:r>
            <a:r>
              <a:rPr lang="en-GB" dirty="0" err="1">
                <a:latin typeface="Aptos" panose="020B0004020202020204" pitchFamily="34" charset="0"/>
              </a:rPr>
              <a:t>Jacobstein</a:t>
            </a:r>
            <a:r>
              <a:rPr lang="en-GB" dirty="0">
                <a:latin typeface="Aptos" panose="020B0004020202020204" pitchFamily="34" charset="0"/>
              </a:rPr>
              <a:t>, D., </a:t>
            </a:r>
            <a:r>
              <a:rPr lang="en-GB" dirty="0" err="1">
                <a:latin typeface="Aptos" panose="020B0004020202020204" pitchFamily="34" charset="0"/>
              </a:rPr>
              <a:t>Rothblum</a:t>
            </a:r>
            <a:r>
              <a:rPr lang="en-GB" dirty="0">
                <a:latin typeface="Aptos" panose="020B0004020202020204" pitchFamily="34" charset="0"/>
              </a:rPr>
              <a:t>, C. and </a:t>
            </a:r>
            <a:r>
              <a:rPr lang="en-GB" dirty="0" err="1">
                <a:latin typeface="Aptos" panose="020B0004020202020204" pitchFamily="34" charset="0"/>
              </a:rPr>
              <a:t>Tservil</a:t>
            </a:r>
            <a:r>
              <a:rPr lang="en-GB" dirty="0">
                <a:latin typeface="Aptos" panose="020B0004020202020204" pitchFamily="34" charset="0"/>
              </a:rPr>
              <a:t>, I. (2018) </a:t>
            </a:r>
            <a:r>
              <a:rPr lang="en-GB" i="1" dirty="0">
                <a:latin typeface="Aptos" panose="020B0004020202020204" pitchFamily="34" charset="0"/>
              </a:rPr>
              <a:t>Thinking and Working Politically Through Applied Political Economy Analysis: A Guide for Practitioners</a:t>
            </a:r>
            <a:r>
              <a:rPr lang="en-GB" dirty="0">
                <a:latin typeface="Aptos" panose="020B0004020202020204" pitchFamily="34" charset="0"/>
              </a:rPr>
              <a:t>. Washington, DC: USAID.</a:t>
            </a:r>
          </a:p>
          <a:p>
            <a:pPr marL="285750" indent="-285750">
              <a:spcAft>
                <a:spcPts val="1000"/>
              </a:spcAft>
              <a:buFont typeface="Arial" panose="020B0604020202020204" pitchFamily="34" charset="0"/>
              <a:buChar char="•"/>
            </a:pPr>
            <a:r>
              <a:rPr lang="en-GB" dirty="0">
                <a:latin typeface="Aptos" panose="020B0004020202020204" pitchFamily="34" charset="0"/>
              </a:rPr>
              <a:t>World Bank (2017) </a:t>
            </a:r>
            <a:r>
              <a:rPr lang="en-GB" i="1" dirty="0">
                <a:latin typeface="Aptos" panose="020B0004020202020204" pitchFamily="34" charset="0"/>
              </a:rPr>
              <a:t>Problem-Driven Political Economy Analysis: The World Bank’s Experience</a:t>
            </a:r>
            <a:br>
              <a:rPr lang="en-GB" dirty="0">
                <a:latin typeface="Aptos" panose="020B0004020202020204" pitchFamily="34" charset="0"/>
              </a:rPr>
            </a:br>
            <a:r>
              <a:rPr lang="en-GB" dirty="0">
                <a:latin typeface="Aptos" panose="020B0004020202020204" pitchFamily="34" charset="0"/>
              </a:rPr>
              <a:t>World Bank Group. Available at: </a:t>
            </a:r>
            <a:r>
              <a:rPr lang="en-GB" dirty="0">
                <a:latin typeface="Aptos" panose="020B0004020202020204" pitchFamily="34" charset="0"/>
                <a:hlinkClick r:id="rId3"/>
              </a:rPr>
              <a:t>https://documents1.worldbank.org/curated/en/147811468171250430/pdf/Problem-driven-political-economy-analysis-the-World-Banks-experience.pdf</a:t>
            </a:r>
            <a:r>
              <a:rPr lang="en-GB" dirty="0">
                <a:latin typeface="Aptos" panose="020B0004020202020204" pitchFamily="34" charset="0"/>
              </a:rPr>
              <a:t> </a:t>
            </a:r>
          </a:p>
          <a:p>
            <a:pPr marL="285750" indent="-285750">
              <a:spcAft>
                <a:spcPts val="1000"/>
              </a:spcAft>
              <a:buFont typeface="Arial" panose="020B0604020202020204" pitchFamily="34" charset="0"/>
              <a:buChar char="•"/>
            </a:pPr>
            <a:r>
              <a:rPr lang="en-GB" dirty="0">
                <a:latin typeface="Aptos" panose="020B0004020202020204" pitchFamily="34" charset="0"/>
              </a:rPr>
              <a:t>Victor, D. G. (2011) </a:t>
            </a:r>
            <a:r>
              <a:rPr lang="en-GB" i="1" dirty="0">
                <a:latin typeface="Aptos" panose="020B0004020202020204" pitchFamily="34" charset="0"/>
              </a:rPr>
              <a:t>The Politics of Fossil Fuel Subsidies. </a:t>
            </a:r>
            <a:r>
              <a:rPr lang="en-GB" dirty="0">
                <a:latin typeface="Aptos" panose="020B0004020202020204" pitchFamily="34" charset="0"/>
              </a:rPr>
              <a:t>International Institute for Sustainable Development (IISD).</a:t>
            </a:r>
          </a:p>
          <a:p>
            <a:pPr marL="285750" indent="-285750">
              <a:spcAft>
                <a:spcPts val="1000"/>
              </a:spcAft>
              <a:buFont typeface="Arial" panose="020B0604020202020204" pitchFamily="34" charset="0"/>
              <a:buChar char="•"/>
            </a:pPr>
            <a:endParaRPr lang="en-GB" dirty="0">
              <a:latin typeface="Aptos" panose="020B0004020202020204" pitchFamily="34" charset="0"/>
            </a:endParaRPr>
          </a:p>
        </p:txBody>
      </p:sp>
    </p:spTree>
    <p:extLst>
      <p:ext uri="{BB962C8B-B14F-4D97-AF65-F5344CB8AC3E}">
        <p14:creationId xmlns:p14="http://schemas.microsoft.com/office/powerpoint/2010/main" val="2487872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BA16F8-F8B1-A426-0367-92870F6A8370}"/>
              </a:ext>
            </a:extLst>
          </p:cNvPr>
          <p:cNvSpPr>
            <a:spLocks noGrp="1"/>
          </p:cNvSpPr>
          <p:nvPr>
            <p:ph idx="1"/>
          </p:nvPr>
        </p:nvSpPr>
        <p:spPr>
          <a:xfrm>
            <a:off x="663574" y="2270575"/>
            <a:ext cx="9821546" cy="2795233"/>
          </a:xfrm>
        </p:spPr>
        <p:txBody>
          <a:bodyPr vert="horz" lIns="91440" tIns="45720" rIns="91440" bIns="45720" rtlCol="0" anchor="t">
            <a:normAutofit/>
          </a:bodyPr>
          <a:lstStyle/>
          <a:p>
            <a:pPr marL="0" indent="0">
              <a:buNone/>
            </a:pPr>
            <a:r>
              <a:rPr lang="en-GB" sz="1800" b="0" dirty="0">
                <a:latin typeface="Aptos" panose="020B0004020202020204" pitchFamily="34" charset="0"/>
                <a:cs typeface="Arial" panose="020B0604020202020204" pitchFamily="34" charset="0"/>
              </a:rPr>
              <a:t>By the end of this lecture, you will be able to:</a:t>
            </a:r>
          </a:p>
          <a:p>
            <a:r>
              <a:rPr lang="en-GB" sz="1800" b="0" dirty="0">
                <a:latin typeface="Aptos" panose="020B0004020202020204" pitchFamily="34" charset="0"/>
                <a:cs typeface="Arial" panose="020B0604020202020204" pitchFamily="34" charset="0"/>
              </a:rPr>
              <a:t>ILO1: Explain what problem-driven political economy analysis is and why it is useful</a:t>
            </a:r>
          </a:p>
          <a:p>
            <a:r>
              <a:rPr lang="en-GB" sz="1800" b="0" dirty="0">
                <a:latin typeface="Aptos" panose="020B0004020202020204" pitchFamily="34" charset="0"/>
                <a:cs typeface="Arial" panose="020B0604020202020204" pitchFamily="34" charset="0"/>
              </a:rPr>
              <a:t>ILO2: Understand the key steps and tools used in problem-driven PEA</a:t>
            </a:r>
          </a:p>
          <a:p>
            <a:r>
              <a:rPr lang="en-GB" sz="1800" b="0" dirty="0">
                <a:latin typeface="Aptos" panose="020B0004020202020204" pitchFamily="34" charset="0"/>
                <a:cs typeface="Arial" panose="020B0604020202020204" pitchFamily="34" charset="0"/>
              </a:rPr>
              <a:t>ILO3: Apply the steps of problem-driven political economy analysis to a policy problem</a:t>
            </a:r>
          </a:p>
        </p:txBody>
      </p:sp>
      <p:sp>
        <p:nvSpPr>
          <p:cNvPr id="4" name="Slide Number Placeholder 3">
            <a:extLst>
              <a:ext uri="{FF2B5EF4-FFF2-40B4-BE49-F238E27FC236}">
                <a16:creationId xmlns:a16="http://schemas.microsoft.com/office/drawing/2014/main" id="{87691876-30B0-51B3-5CE6-E7B16AEACEC6}"/>
              </a:ext>
            </a:extLst>
          </p:cNvPr>
          <p:cNvSpPr>
            <a:spLocks noGrp="1"/>
          </p:cNvSpPr>
          <p:nvPr>
            <p:ph type="sldNum" sz="quarter" idx="12"/>
          </p:nvPr>
        </p:nvSpPr>
        <p:spPr/>
        <p:txBody>
          <a:bodyPr/>
          <a:lstStyle/>
          <a:p>
            <a:fld id="{709224B1-416C-A648-9EFE-8567A5B13899}" type="slidenum">
              <a:rPr lang="en-US" smtClean="0"/>
              <a:pPr/>
              <a:t>2</a:t>
            </a:fld>
            <a:endParaRPr lang="en-US"/>
          </a:p>
        </p:txBody>
      </p:sp>
      <p:cxnSp>
        <p:nvCxnSpPr>
          <p:cNvPr id="15" name="Straight Connector 14">
            <a:extLst>
              <a:ext uri="{FF2B5EF4-FFF2-40B4-BE49-F238E27FC236}">
                <a16:creationId xmlns:a16="http://schemas.microsoft.com/office/drawing/2014/main" id="{5D0428CC-F9AC-4816-83B8-B739C9095A0D}"/>
              </a:ext>
            </a:extLst>
          </p:cNvPr>
          <p:cNvCxnSpPr>
            <a:cxnSpLocks/>
          </p:cNvCxnSpPr>
          <p:nvPr/>
        </p:nvCxnSpPr>
        <p:spPr>
          <a:xfrm>
            <a:off x="741100" y="196991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6897167-F124-7C6C-CC86-2AE0A99F815C}"/>
              </a:ext>
            </a:extLst>
          </p:cNvPr>
          <p:cNvSpPr>
            <a:spLocks noGrp="1"/>
          </p:cNvSpPr>
          <p:nvPr>
            <p:ph type="title"/>
          </p:nvPr>
        </p:nvSpPr>
        <p:spPr>
          <a:xfrm>
            <a:off x="663575" y="466627"/>
            <a:ext cx="9457150" cy="1325563"/>
          </a:xfrm>
        </p:spPr>
        <p:txBody>
          <a:bodyPr>
            <a:normAutofit/>
          </a:bodyPr>
          <a:lstStyle/>
          <a:p>
            <a:r>
              <a:rPr lang="en-GB" sz="3600" dirty="0">
                <a:latin typeface="Aptos" panose="020B0004020202020204" pitchFamily="34" charset="0"/>
                <a:cs typeface="Arial" panose="020B0604020202020204" pitchFamily="34" charset="0"/>
              </a:rPr>
              <a:t>Lecture 5: learning outcomes</a:t>
            </a:r>
          </a:p>
        </p:txBody>
      </p:sp>
    </p:spTree>
    <p:extLst>
      <p:ext uri="{BB962C8B-B14F-4D97-AF65-F5344CB8AC3E}">
        <p14:creationId xmlns:p14="http://schemas.microsoft.com/office/powerpoint/2010/main" val="3757293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0EFA0-B3A4-E84B-9C72-EA7F2E9C2096}"/>
              </a:ext>
            </a:extLst>
          </p:cNvPr>
          <p:cNvSpPr>
            <a:spLocks noGrp="1"/>
          </p:cNvSpPr>
          <p:nvPr>
            <p:ph type="body" sz="quarter" idx="10"/>
          </p:nvPr>
        </p:nvSpPr>
        <p:spPr/>
        <p:txBody>
          <a:bodyPr/>
          <a:lstStyle/>
          <a:p>
            <a:r>
              <a:rPr lang="en-US" dirty="0">
                <a:latin typeface="Arial"/>
                <a:cs typeface="Arial"/>
              </a:rPr>
              <a:t>Thank you!!!</a:t>
            </a:r>
          </a:p>
        </p:txBody>
      </p:sp>
    </p:spTree>
    <p:extLst>
      <p:ext uri="{BB962C8B-B14F-4D97-AF65-F5344CB8AC3E}">
        <p14:creationId xmlns:p14="http://schemas.microsoft.com/office/powerpoint/2010/main" val="186790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96035D-0805-5185-62E7-92BCF155145F}"/>
              </a:ext>
            </a:extLst>
          </p:cNvPr>
          <p:cNvSpPr>
            <a:spLocks noGrp="1"/>
          </p:cNvSpPr>
          <p:nvPr>
            <p:ph type="sldNum" sz="quarter" idx="12"/>
          </p:nvPr>
        </p:nvSpPr>
        <p:spPr/>
        <p:txBody>
          <a:bodyPr/>
          <a:lstStyle/>
          <a:p>
            <a:fld id="{709224B1-416C-A648-9EFE-8567A5B13899}" type="slidenum">
              <a:rPr lang="en-US" smtClean="0"/>
              <a:pPr/>
              <a:t>3</a:t>
            </a:fld>
            <a:endParaRPr lang="en-US"/>
          </a:p>
        </p:txBody>
      </p:sp>
      <p:cxnSp>
        <p:nvCxnSpPr>
          <p:cNvPr id="8" name="Straight Connector 7">
            <a:extLst>
              <a:ext uri="{FF2B5EF4-FFF2-40B4-BE49-F238E27FC236}">
                <a16:creationId xmlns:a16="http://schemas.microsoft.com/office/drawing/2014/main" id="{59B923F7-42EA-6D9D-85DD-6316389EBD4A}"/>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9F3FCAA-50F3-144D-DBEA-F0EBC01C2479}"/>
              </a:ext>
            </a:extLst>
          </p:cNvPr>
          <p:cNvSpPr>
            <a:spLocks noGrp="1"/>
          </p:cNvSpPr>
          <p:nvPr>
            <p:ph type="title"/>
          </p:nvPr>
        </p:nvSpPr>
        <p:spPr>
          <a:xfrm>
            <a:off x="663574" y="650241"/>
            <a:ext cx="10162126" cy="766029"/>
          </a:xfrm>
        </p:spPr>
        <p:txBody>
          <a:bodyPr>
            <a:normAutofit/>
          </a:bodyPr>
          <a:lstStyle/>
          <a:p>
            <a:r>
              <a:rPr lang="en-GB" sz="3600" dirty="0">
                <a:latin typeface="Aptos" panose="020B0004020202020204" pitchFamily="34" charset="0"/>
                <a:cs typeface="Arial" panose="020B0604020202020204" pitchFamily="34" charset="0"/>
              </a:rPr>
              <a:t>5.1 From theory to practice</a:t>
            </a:r>
          </a:p>
        </p:txBody>
      </p:sp>
      <p:sp>
        <p:nvSpPr>
          <p:cNvPr id="10" name="TextBox 9">
            <a:extLst>
              <a:ext uri="{FF2B5EF4-FFF2-40B4-BE49-F238E27FC236}">
                <a16:creationId xmlns:a16="http://schemas.microsoft.com/office/drawing/2014/main" id="{84D653A8-765A-D464-DA61-E0B32430567E}"/>
              </a:ext>
            </a:extLst>
          </p:cNvPr>
          <p:cNvSpPr txBox="1"/>
          <p:nvPr/>
        </p:nvSpPr>
        <p:spPr>
          <a:xfrm>
            <a:off x="5923280" y="2127329"/>
            <a:ext cx="4979946" cy="3870290"/>
          </a:xfrm>
          <a:prstGeom prst="rect">
            <a:avLst/>
          </a:prstGeom>
          <a:noFill/>
        </p:spPr>
        <p:txBody>
          <a:bodyPr wrap="square">
            <a:spAutoFit/>
          </a:bodyPr>
          <a:lstStyle/>
          <a:p>
            <a:pPr>
              <a:spcAft>
                <a:spcPts val="600"/>
              </a:spcAft>
              <a:buNone/>
            </a:pPr>
            <a:r>
              <a:rPr lang="en-GB" dirty="0">
                <a:latin typeface="Aptos" panose="020B0004020202020204" pitchFamily="34" charset="0"/>
              </a:rPr>
              <a:t>In the last lecture, we have seen that:</a:t>
            </a:r>
          </a:p>
          <a:p>
            <a:pPr marL="285750" indent="-285750">
              <a:spcAft>
                <a:spcPts val="600"/>
              </a:spcAft>
              <a:buFont typeface="Arial" panose="020B0604020202020204" pitchFamily="34" charset="0"/>
              <a:buChar char="•"/>
            </a:pPr>
            <a:r>
              <a:rPr lang="en-GB" dirty="0">
                <a:latin typeface="Aptos" panose="020B0004020202020204" pitchFamily="34" charset="0"/>
              </a:rPr>
              <a:t>Energy system evolution is shaped by the interaction of several political economy factors including institutions, structures, actors &amp; ideas. </a:t>
            </a:r>
          </a:p>
          <a:p>
            <a:pPr>
              <a:spcAft>
                <a:spcPts val="600"/>
              </a:spcAft>
              <a:buNone/>
            </a:pPr>
            <a:endParaRPr lang="en-GB" sz="600" i="1" dirty="0">
              <a:latin typeface="Aptos" panose="020B0004020202020204" pitchFamily="34" charset="0"/>
            </a:endParaRPr>
          </a:p>
          <a:p>
            <a:pPr>
              <a:spcAft>
                <a:spcPts val="600"/>
              </a:spcAft>
              <a:buNone/>
            </a:pPr>
            <a:r>
              <a:rPr lang="en-GB" i="1" dirty="0">
                <a:latin typeface="Aptos" panose="020B0004020202020204" pitchFamily="34" charset="0"/>
              </a:rPr>
              <a:t>→ How do we use these key concepts to set the context for our modelling?</a:t>
            </a:r>
          </a:p>
          <a:p>
            <a:pPr>
              <a:spcAft>
                <a:spcPts val="600"/>
              </a:spcAft>
              <a:buNone/>
            </a:pPr>
            <a:endParaRPr lang="en-GB" sz="1050" i="1" dirty="0">
              <a:latin typeface="Aptos" panose="020B0004020202020204" pitchFamily="34" charset="0"/>
            </a:endParaRPr>
          </a:p>
          <a:p>
            <a:pPr>
              <a:spcAft>
                <a:spcPts val="600"/>
              </a:spcAft>
              <a:buNone/>
            </a:pPr>
            <a:r>
              <a:rPr lang="en-GB" b="1" dirty="0">
                <a:latin typeface="Aptos" panose="020B0004020202020204" pitchFamily="34" charset="0"/>
              </a:rPr>
              <a:t>This lecture: </a:t>
            </a:r>
            <a:r>
              <a:rPr lang="en-GB" dirty="0">
                <a:latin typeface="Aptos" panose="020B0004020202020204" pitchFamily="34" charset="0"/>
              </a:rPr>
              <a:t>will show how political economy analysis works in practice demonstrating application through a case study</a:t>
            </a:r>
          </a:p>
          <a:p>
            <a:pPr>
              <a:spcAft>
                <a:spcPts val="600"/>
              </a:spcAft>
              <a:buNone/>
            </a:pPr>
            <a:endParaRPr lang="en-GB" i="1" dirty="0">
              <a:latin typeface="Aptos" panose="020B0004020202020204" pitchFamily="34" charset="0"/>
            </a:endParaRPr>
          </a:p>
        </p:txBody>
      </p:sp>
      <p:pic>
        <p:nvPicPr>
          <p:cNvPr id="6" name="Graphic 5" descr="Chess pieces with solid fill">
            <a:extLst>
              <a:ext uri="{FF2B5EF4-FFF2-40B4-BE49-F238E27FC236}">
                <a16:creationId xmlns:a16="http://schemas.microsoft.com/office/drawing/2014/main" id="{83122EC8-57C1-2DBD-40BA-EC0E99B2A0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6928" y="1817946"/>
            <a:ext cx="4136728" cy="4092465"/>
          </a:xfrm>
          <a:prstGeom prst="rect">
            <a:avLst/>
          </a:prstGeom>
        </p:spPr>
      </p:pic>
    </p:spTree>
    <p:extLst>
      <p:ext uri="{BB962C8B-B14F-4D97-AF65-F5344CB8AC3E}">
        <p14:creationId xmlns:p14="http://schemas.microsoft.com/office/powerpoint/2010/main" val="3781958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965A8-BED2-9484-46F7-EF400172358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0099F7-DD31-9655-C088-3A70D7B0E07F}"/>
              </a:ext>
            </a:extLst>
          </p:cNvPr>
          <p:cNvSpPr>
            <a:spLocks noGrp="1"/>
          </p:cNvSpPr>
          <p:nvPr>
            <p:ph type="sldNum" sz="quarter" idx="12"/>
          </p:nvPr>
        </p:nvSpPr>
        <p:spPr/>
        <p:txBody>
          <a:bodyPr/>
          <a:lstStyle/>
          <a:p>
            <a:fld id="{709224B1-416C-A648-9EFE-8567A5B13899}" type="slidenum">
              <a:rPr lang="en-US" smtClean="0"/>
              <a:pPr/>
              <a:t>4</a:t>
            </a:fld>
            <a:endParaRPr lang="en-US"/>
          </a:p>
        </p:txBody>
      </p:sp>
      <p:cxnSp>
        <p:nvCxnSpPr>
          <p:cNvPr id="18" name="Straight Connector 17">
            <a:extLst>
              <a:ext uri="{FF2B5EF4-FFF2-40B4-BE49-F238E27FC236}">
                <a16:creationId xmlns:a16="http://schemas.microsoft.com/office/drawing/2014/main" id="{9B069A9A-E176-F0CC-8A80-84FCB1B3C289}"/>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A416D54-DD35-A5B2-8BF5-D1F4B6BC31CD}"/>
              </a:ext>
            </a:extLst>
          </p:cNvPr>
          <p:cNvSpPr>
            <a:spLocks noGrp="1"/>
          </p:cNvSpPr>
          <p:nvPr>
            <p:ph type="title"/>
          </p:nvPr>
        </p:nvSpPr>
        <p:spPr>
          <a:xfrm>
            <a:off x="663574" y="650241"/>
            <a:ext cx="10162126" cy="766029"/>
          </a:xfrm>
        </p:spPr>
        <p:txBody>
          <a:bodyPr>
            <a:normAutofit fontScale="90000"/>
          </a:bodyPr>
          <a:lstStyle/>
          <a:p>
            <a:r>
              <a:rPr lang="en-GB" sz="3600" dirty="0">
                <a:latin typeface="Aptos" panose="020B0004020202020204" pitchFamily="34" charset="0"/>
                <a:cs typeface="Arial" panose="020B0604020202020204" pitchFamily="34" charset="0"/>
              </a:rPr>
              <a:t>5.1 Problem-driven political economy analysis (PEA)</a:t>
            </a:r>
          </a:p>
        </p:txBody>
      </p:sp>
      <p:sp>
        <p:nvSpPr>
          <p:cNvPr id="7" name="TextBox 6">
            <a:extLst>
              <a:ext uri="{FF2B5EF4-FFF2-40B4-BE49-F238E27FC236}">
                <a16:creationId xmlns:a16="http://schemas.microsoft.com/office/drawing/2014/main" id="{D15AAE73-445E-0BDC-783B-343AC1EAA42A}"/>
              </a:ext>
            </a:extLst>
          </p:cNvPr>
          <p:cNvSpPr txBox="1"/>
          <p:nvPr/>
        </p:nvSpPr>
        <p:spPr>
          <a:xfrm>
            <a:off x="5486400" y="2018159"/>
            <a:ext cx="5416826" cy="3831818"/>
          </a:xfrm>
          <a:prstGeom prst="rect">
            <a:avLst/>
          </a:prstGeom>
          <a:noFill/>
        </p:spPr>
        <p:txBody>
          <a:bodyPr wrap="square">
            <a:spAutoFit/>
          </a:bodyPr>
          <a:lstStyle/>
          <a:p>
            <a:pPr>
              <a:spcAft>
                <a:spcPts val="1200"/>
              </a:spcAft>
              <a:buNone/>
            </a:pPr>
            <a:r>
              <a:rPr lang="en-GB" b="1" dirty="0">
                <a:latin typeface="Aptos" panose="020B0004020202020204" pitchFamily="34" charset="0"/>
              </a:rPr>
              <a:t>What is problem-driven PEA?</a:t>
            </a:r>
          </a:p>
          <a:p>
            <a:pPr>
              <a:spcAft>
                <a:spcPts val="1200"/>
              </a:spcAft>
              <a:buNone/>
            </a:pPr>
            <a:r>
              <a:rPr lang="en-GB" dirty="0">
                <a:latin typeface="Aptos" panose="020B0004020202020204" pitchFamily="34" charset="0"/>
              </a:rPr>
              <a:t>Problem-driven PEA is a structured, practical approach that can help us analyse political economy issues without getting too deep into political theory</a:t>
            </a:r>
            <a:endParaRPr lang="en-GB" sz="1000" dirty="0">
              <a:latin typeface="Aptos" panose="020B0004020202020204" pitchFamily="34" charset="0"/>
            </a:endParaRPr>
          </a:p>
          <a:p>
            <a:pPr>
              <a:spcAft>
                <a:spcPts val="1200"/>
              </a:spcAft>
            </a:pPr>
            <a:r>
              <a:rPr lang="en-GB" dirty="0">
                <a:latin typeface="Aptos" panose="020B0004020202020204" pitchFamily="34" charset="0"/>
              </a:rPr>
              <a:t>It starts from a concrete policy problem and focuses on feasible change, not ideal solutions. It can help us </a:t>
            </a:r>
            <a:r>
              <a:rPr lang="en-GB" b="1" dirty="0">
                <a:latin typeface="Aptos" panose="020B0004020202020204" pitchFamily="34" charset="0"/>
              </a:rPr>
              <a:t>identify constraints and opportunities for change</a:t>
            </a:r>
          </a:p>
          <a:p>
            <a:pPr>
              <a:spcAft>
                <a:spcPts val="600"/>
              </a:spcAft>
            </a:pPr>
            <a:r>
              <a:rPr lang="en-GB" dirty="0">
                <a:latin typeface="Aptos" panose="020B0004020202020204" pitchFamily="34" charset="0"/>
              </a:rPr>
              <a:t>It is widely used by:</a:t>
            </a:r>
          </a:p>
          <a:p>
            <a:pPr marL="285750" indent="-285750">
              <a:spcAft>
                <a:spcPts val="600"/>
              </a:spcAft>
              <a:buFont typeface="Arial" panose="020B0604020202020204" pitchFamily="34" charset="0"/>
              <a:buChar char="•"/>
            </a:pPr>
            <a:r>
              <a:rPr lang="en-GB" dirty="0">
                <a:latin typeface="Aptos" panose="020B0004020202020204" pitchFamily="34" charset="0"/>
              </a:rPr>
              <a:t>development agencies,</a:t>
            </a:r>
          </a:p>
          <a:p>
            <a:pPr marL="285750" indent="-285750">
              <a:spcAft>
                <a:spcPts val="600"/>
              </a:spcAft>
              <a:buFont typeface="Arial" panose="020B0604020202020204" pitchFamily="34" charset="0"/>
              <a:buChar char="•"/>
            </a:pPr>
            <a:r>
              <a:rPr lang="en-GB" dirty="0">
                <a:latin typeface="Aptos" panose="020B0004020202020204" pitchFamily="34" charset="0"/>
              </a:rPr>
              <a:t>international organisations,</a:t>
            </a:r>
          </a:p>
          <a:p>
            <a:pPr marL="285750" indent="-285750">
              <a:spcAft>
                <a:spcPts val="600"/>
              </a:spcAft>
              <a:buFont typeface="Arial" panose="020B0604020202020204" pitchFamily="34" charset="0"/>
              <a:buChar char="•"/>
            </a:pPr>
            <a:r>
              <a:rPr lang="en-GB" dirty="0">
                <a:latin typeface="Aptos" panose="020B0004020202020204" pitchFamily="34" charset="0"/>
              </a:rPr>
              <a:t>policy advisory teams.</a:t>
            </a:r>
          </a:p>
        </p:txBody>
      </p:sp>
      <p:pic>
        <p:nvPicPr>
          <p:cNvPr id="8" name="Picture 7">
            <a:extLst>
              <a:ext uri="{FF2B5EF4-FFF2-40B4-BE49-F238E27FC236}">
                <a16:creationId xmlns:a16="http://schemas.microsoft.com/office/drawing/2014/main" id="{767DD041-C110-A5F8-49B2-4D2D791418A8}"/>
              </a:ext>
            </a:extLst>
          </p:cNvPr>
          <p:cNvPicPr>
            <a:picLocks noChangeAspect="1"/>
          </p:cNvPicPr>
          <p:nvPr/>
        </p:nvPicPr>
        <p:blipFill>
          <a:blip r:embed="rId3"/>
          <a:stretch>
            <a:fillRect/>
          </a:stretch>
        </p:blipFill>
        <p:spPr>
          <a:xfrm>
            <a:off x="558801" y="2183369"/>
            <a:ext cx="4787900" cy="3191934"/>
          </a:xfrm>
          <a:prstGeom prst="rect">
            <a:avLst/>
          </a:prstGeom>
        </p:spPr>
      </p:pic>
    </p:spTree>
    <p:extLst>
      <p:ext uri="{BB962C8B-B14F-4D97-AF65-F5344CB8AC3E}">
        <p14:creationId xmlns:p14="http://schemas.microsoft.com/office/powerpoint/2010/main" val="2309780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90F3C-732F-C17D-A1B4-1A382AA03B0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6D5DE7-BB55-489C-EB15-3A36DF9361EC}"/>
              </a:ext>
            </a:extLst>
          </p:cNvPr>
          <p:cNvSpPr>
            <a:spLocks noGrp="1"/>
          </p:cNvSpPr>
          <p:nvPr>
            <p:ph type="sldNum" sz="quarter" idx="12"/>
          </p:nvPr>
        </p:nvSpPr>
        <p:spPr/>
        <p:txBody>
          <a:bodyPr/>
          <a:lstStyle/>
          <a:p>
            <a:fld id="{709224B1-416C-A648-9EFE-8567A5B13899}" type="slidenum">
              <a:rPr lang="en-US" smtClean="0"/>
              <a:pPr/>
              <a:t>5</a:t>
            </a:fld>
            <a:endParaRPr lang="en-US"/>
          </a:p>
        </p:txBody>
      </p:sp>
      <p:cxnSp>
        <p:nvCxnSpPr>
          <p:cNvPr id="18" name="Straight Connector 17">
            <a:extLst>
              <a:ext uri="{FF2B5EF4-FFF2-40B4-BE49-F238E27FC236}">
                <a16:creationId xmlns:a16="http://schemas.microsoft.com/office/drawing/2014/main" id="{AADF507C-6629-9A3A-3FFE-B0A9AFA3E718}"/>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DCBF8EF-4BE8-AF14-8F2C-31B7DCC818B2}"/>
              </a:ext>
            </a:extLst>
          </p:cNvPr>
          <p:cNvSpPr>
            <a:spLocks noGrp="1"/>
          </p:cNvSpPr>
          <p:nvPr>
            <p:ph type="title"/>
          </p:nvPr>
        </p:nvSpPr>
        <p:spPr>
          <a:xfrm>
            <a:off x="663574" y="650241"/>
            <a:ext cx="10162126" cy="766029"/>
          </a:xfrm>
        </p:spPr>
        <p:txBody>
          <a:bodyPr>
            <a:normAutofit fontScale="90000"/>
          </a:bodyPr>
          <a:lstStyle/>
          <a:p>
            <a:r>
              <a:rPr lang="en-GB" sz="3600" dirty="0">
                <a:latin typeface="Aptos" panose="020B0004020202020204" pitchFamily="34" charset="0"/>
                <a:cs typeface="Arial" panose="020B0604020202020204" pitchFamily="34" charset="0"/>
              </a:rPr>
              <a:t>5.1 Problem-driven political economy analysis (PEA)</a:t>
            </a:r>
          </a:p>
        </p:txBody>
      </p:sp>
      <p:sp>
        <p:nvSpPr>
          <p:cNvPr id="7" name="TextBox 6">
            <a:extLst>
              <a:ext uri="{FF2B5EF4-FFF2-40B4-BE49-F238E27FC236}">
                <a16:creationId xmlns:a16="http://schemas.microsoft.com/office/drawing/2014/main" id="{A8BA9119-E97D-C6D2-9454-0B013711E681}"/>
              </a:ext>
            </a:extLst>
          </p:cNvPr>
          <p:cNvSpPr txBox="1"/>
          <p:nvPr/>
        </p:nvSpPr>
        <p:spPr>
          <a:xfrm>
            <a:off x="5486400" y="2018159"/>
            <a:ext cx="5416826" cy="3708708"/>
          </a:xfrm>
          <a:prstGeom prst="rect">
            <a:avLst/>
          </a:prstGeom>
          <a:noFill/>
        </p:spPr>
        <p:txBody>
          <a:bodyPr wrap="square">
            <a:spAutoFit/>
          </a:bodyPr>
          <a:lstStyle/>
          <a:p>
            <a:pPr>
              <a:spcAft>
                <a:spcPts val="1200"/>
              </a:spcAft>
              <a:buNone/>
            </a:pPr>
            <a:r>
              <a:rPr lang="en-GB" b="1" dirty="0">
                <a:latin typeface="Aptos" panose="020B0004020202020204" pitchFamily="34" charset="0"/>
              </a:rPr>
              <a:t>What problem-driven PEA does </a:t>
            </a:r>
            <a:r>
              <a:rPr lang="en-GB" b="1" i="1" dirty="0">
                <a:latin typeface="Aptos" panose="020B0004020202020204" pitchFamily="34" charset="0"/>
              </a:rPr>
              <a:t>not </a:t>
            </a:r>
            <a:r>
              <a:rPr lang="en-GB" b="1" dirty="0">
                <a:latin typeface="Aptos" panose="020B0004020202020204" pitchFamily="34" charset="0"/>
              </a:rPr>
              <a:t>do:</a:t>
            </a:r>
          </a:p>
          <a:p>
            <a:pPr marL="285750" indent="-285750">
              <a:spcAft>
                <a:spcPts val="600"/>
              </a:spcAft>
              <a:buFont typeface="Arial" panose="020B0604020202020204" pitchFamily="34" charset="0"/>
              <a:buChar char="•"/>
            </a:pPr>
            <a:r>
              <a:rPr lang="en-GB" dirty="0">
                <a:latin typeface="Aptos" panose="020B0004020202020204" pitchFamily="34" charset="0"/>
              </a:rPr>
              <a:t>predict political behaviour,</a:t>
            </a:r>
          </a:p>
          <a:p>
            <a:pPr marL="285750" indent="-285750">
              <a:spcAft>
                <a:spcPts val="600"/>
              </a:spcAft>
              <a:buFont typeface="Arial" panose="020B0604020202020204" pitchFamily="34" charset="0"/>
              <a:buChar char="•"/>
            </a:pPr>
            <a:r>
              <a:rPr lang="en-GB" dirty="0">
                <a:latin typeface="Aptos" panose="020B0004020202020204" pitchFamily="34" charset="0"/>
              </a:rPr>
              <a:t>eliminate uncertainty,</a:t>
            </a:r>
          </a:p>
          <a:p>
            <a:pPr marL="285750" indent="-285750">
              <a:spcAft>
                <a:spcPts val="600"/>
              </a:spcAft>
              <a:buFont typeface="Arial" panose="020B0604020202020204" pitchFamily="34" charset="0"/>
              <a:buChar char="•"/>
            </a:pPr>
            <a:r>
              <a:rPr lang="en-GB" dirty="0">
                <a:latin typeface="Aptos" panose="020B0004020202020204" pitchFamily="34" charset="0"/>
              </a:rPr>
              <a:t>provide a single “correct” policy option,</a:t>
            </a:r>
          </a:p>
          <a:p>
            <a:pPr marL="285750" indent="-285750">
              <a:spcAft>
                <a:spcPts val="600"/>
              </a:spcAft>
              <a:buFont typeface="Arial" panose="020B0604020202020204" pitchFamily="34" charset="0"/>
              <a:buChar char="•"/>
            </a:pPr>
            <a:r>
              <a:rPr lang="en-GB" dirty="0">
                <a:latin typeface="Aptos" panose="020B0004020202020204" pitchFamily="34" charset="0"/>
              </a:rPr>
              <a:t>replace technical analysis.</a:t>
            </a:r>
          </a:p>
          <a:p>
            <a:pPr marL="285750" indent="-285750">
              <a:spcAft>
                <a:spcPts val="600"/>
              </a:spcAft>
              <a:buFont typeface="Arial" panose="020B0604020202020204" pitchFamily="34" charset="0"/>
              <a:buChar char="•"/>
            </a:pPr>
            <a:endParaRPr lang="en-GB" dirty="0">
              <a:latin typeface="Aptos" panose="020B0004020202020204" pitchFamily="34" charset="0"/>
            </a:endParaRPr>
          </a:p>
          <a:p>
            <a:pPr>
              <a:spcAft>
                <a:spcPts val="1200"/>
              </a:spcAft>
              <a:buNone/>
            </a:pPr>
            <a:r>
              <a:rPr lang="en-GB" dirty="0">
                <a:latin typeface="Aptos" panose="020B0004020202020204" pitchFamily="34" charset="0"/>
              </a:rPr>
              <a:t>Instead, it:</a:t>
            </a:r>
          </a:p>
          <a:p>
            <a:pPr marL="285750" indent="-285750">
              <a:spcAft>
                <a:spcPts val="600"/>
              </a:spcAft>
              <a:buFont typeface="Arial" panose="020B0604020202020204" pitchFamily="34" charset="0"/>
              <a:buChar char="•"/>
            </a:pPr>
            <a:r>
              <a:rPr lang="en-GB" dirty="0">
                <a:latin typeface="Aptos" panose="020B0004020202020204" pitchFamily="34" charset="0"/>
              </a:rPr>
              <a:t>improves judgement,</a:t>
            </a:r>
          </a:p>
          <a:p>
            <a:pPr marL="285750" indent="-285750">
              <a:spcAft>
                <a:spcPts val="600"/>
              </a:spcAft>
              <a:buFont typeface="Arial" panose="020B0604020202020204" pitchFamily="34" charset="0"/>
              <a:buChar char="•"/>
            </a:pPr>
            <a:r>
              <a:rPr lang="en-GB" dirty="0">
                <a:latin typeface="Aptos" panose="020B0004020202020204" pitchFamily="34" charset="0"/>
              </a:rPr>
              <a:t>clarifies constraints,</a:t>
            </a:r>
          </a:p>
          <a:p>
            <a:pPr marL="285750" indent="-285750">
              <a:spcAft>
                <a:spcPts val="600"/>
              </a:spcAft>
              <a:buFont typeface="Arial" panose="020B0604020202020204" pitchFamily="34" charset="0"/>
              <a:buChar char="•"/>
            </a:pPr>
            <a:r>
              <a:rPr lang="en-GB" dirty="0">
                <a:latin typeface="Aptos" panose="020B0004020202020204" pitchFamily="34" charset="0"/>
              </a:rPr>
              <a:t>makes assumptions explicit.</a:t>
            </a:r>
          </a:p>
        </p:txBody>
      </p:sp>
      <p:pic>
        <p:nvPicPr>
          <p:cNvPr id="8" name="Picture 7">
            <a:extLst>
              <a:ext uri="{FF2B5EF4-FFF2-40B4-BE49-F238E27FC236}">
                <a16:creationId xmlns:a16="http://schemas.microsoft.com/office/drawing/2014/main" id="{CA346A2C-74C5-B4B6-DC8A-1D42782337C2}"/>
              </a:ext>
            </a:extLst>
          </p:cNvPr>
          <p:cNvPicPr>
            <a:picLocks noChangeAspect="1"/>
          </p:cNvPicPr>
          <p:nvPr/>
        </p:nvPicPr>
        <p:blipFill>
          <a:blip r:embed="rId3"/>
          <a:stretch>
            <a:fillRect/>
          </a:stretch>
        </p:blipFill>
        <p:spPr>
          <a:xfrm>
            <a:off x="558801" y="2183369"/>
            <a:ext cx="4787900" cy="3191934"/>
          </a:xfrm>
          <a:prstGeom prst="rect">
            <a:avLst/>
          </a:prstGeom>
        </p:spPr>
      </p:pic>
    </p:spTree>
    <p:extLst>
      <p:ext uri="{BB962C8B-B14F-4D97-AF65-F5344CB8AC3E}">
        <p14:creationId xmlns:p14="http://schemas.microsoft.com/office/powerpoint/2010/main" val="3871095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6</a:t>
            </a:fld>
            <a:endParaRPr lang="sv-SE" sz="1400" b="1">
              <a:solidFill>
                <a:schemeClr val="bg1"/>
              </a:solidFill>
            </a:endParaRPr>
          </a:p>
        </p:txBody>
      </p:sp>
      <p:sp>
        <p:nvSpPr>
          <p:cNvPr id="26" name="Slide Number Placeholder 1">
            <a:extLst>
              <a:ext uri="{FF2B5EF4-FFF2-40B4-BE49-F238E27FC236}">
                <a16:creationId xmlns:a16="http://schemas.microsoft.com/office/drawing/2014/main" id="{F75DB32F-8CBF-C4C6-937B-E134746F9156}"/>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6</a:t>
            </a:fld>
            <a:endParaRPr lang="sv-SE" sz="1400" b="1">
              <a:solidFill>
                <a:schemeClr val="bg1"/>
              </a:solidFill>
            </a:endParaRPr>
          </a:p>
        </p:txBody>
      </p:sp>
      <p:sp>
        <p:nvSpPr>
          <p:cNvPr id="51" name="Text Placeholder 3">
            <a:extLst>
              <a:ext uri="{FF2B5EF4-FFF2-40B4-BE49-F238E27FC236}">
                <a16:creationId xmlns:a16="http://schemas.microsoft.com/office/drawing/2014/main" id="{3F8B024A-A4C5-D03E-02E9-8B7608A0450E}"/>
              </a:ext>
            </a:extLst>
          </p:cNvPr>
          <p:cNvSpPr txBox="1">
            <a:spLocks/>
          </p:cNvSpPr>
          <p:nvPr/>
        </p:nvSpPr>
        <p:spPr>
          <a:xfrm>
            <a:off x="675260" y="568458"/>
            <a:ext cx="10411840" cy="604836"/>
          </a:xfrm>
          <a:prstGeom prst="rect">
            <a:avLst/>
          </a:prstGeom>
        </p:spPr>
        <p:txBody>
          <a:bodyPr lIns="91440" tIns="45720" rIns="91440" bIns="45720" anchor="t"/>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2000" b="0" i="0" u="none" strike="noStrike" kern="1200"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spcAft>
                <a:spcPts val="1200"/>
              </a:spcAft>
            </a:pPr>
            <a:r>
              <a:rPr lang="en-GB" sz="2800" dirty="0">
                <a:solidFill>
                  <a:schemeClr val="tx1"/>
                </a:solidFill>
                <a:latin typeface="Aptos" panose="020B0004020202020204" pitchFamily="34" charset="0"/>
                <a:ea typeface="Open Sans"/>
                <a:sym typeface="Arial"/>
              </a:rPr>
              <a:t>You can use PEA to analyse different issues at different scales!</a:t>
            </a:r>
          </a:p>
        </p:txBody>
      </p:sp>
      <p:sp>
        <p:nvSpPr>
          <p:cNvPr id="52" name="Slide Number Placeholder 1">
            <a:extLst>
              <a:ext uri="{FF2B5EF4-FFF2-40B4-BE49-F238E27FC236}">
                <a16:creationId xmlns:a16="http://schemas.microsoft.com/office/drawing/2014/main" id="{A02D114B-9BB1-27FE-5AB7-0E92FCD5D3AD}"/>
              </a:ext>
            </a:extLst>
          </p:cNvPr>
          <p:cNvSpPr txBox="1">
            <a:spLocks/>
          </p:cNvSpPr>
          <p:nvPr/>
        </p:nvSpPr>
        <p:spPr>
          <a:xfrm>
            <a:off x="11798300" y="6565900"/>
            <a:ext cx="393700" cy="292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000000-1234-1234-1234-123412341234}" type="slidenum">
              <a:rPr lang="sv-SE" sz="1400" b="1" smtClean="0">
                <a:solidFill>
                  <a:schemeClr val="bg1"/>
                </a:solidFill>
              </a:rPr>
              <a:pPr algn="ctr"/>
              <a:t>6</a:t>
            </a:fld>
            <a:endParaRPr lang="sv-SE" sz="1400" b="1">
              <a:solidFill>
                <a:schemeClr val="bg1"/>
              </a:solidFill>
            </a:endParaRPr>
          </a:p>
        </p:txBody>
      </p:sp>
      <p:graphicFrame>
        <p:nvGraphicFramePr>
          <p:cNvPr id="55" name="Diagram 54">
            <a:extLst>
              <a:ext uri="{FF2B5EF4-FFF2-40B4-BE49-F238E27FC236}">
                <a16:creationId xmlns:a16="http://schemas.microsoft.com/office/drawing/2014/main" id="{7FAA60A1-CBC8-D5AA-C260-3AFDE354F045}"/>
              </a:ext>
            </a:extLst>
          </p:cNvPr>
          <p:cNvGraphicFramePr/>
          <p:nvPr>
            <p:extLst>
              <p:ext uri="{D42A27DB-BD31-4B8C-83A1-F6EECF244321}">
                <p14:modId xmlns:p14="http://schemas.microsoft.com/office/powerpoint/2010/main" val="3052768614"/>
              </p:ext>
            </p:extLst>
          </p:nvPr>
        </p:nvGraphicFramePr>
        <p:xfrm>
          <a:off x="1470380" y="1518807"/>
          <a:ext cx="6254226" cy="4634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6" name="Straight Arrow Connector 55">
            <a:extLst>
              <a:ext uri="{FF2B5EF4-FFF2-40B4-BE49-F238E27FC236}">
                <a16:creationId xmlns:a16="http://schemas.microsoft.com/office/drawing/2014/main" id="{FA053F63-D9E3-A5DE-4D7B-1E84A9AFC099}"/>
              </a:ext>
            </a:extLst>
          </p:cNvPr>
          <p:cNvCxnSpPr>
            <a:cxnSpLocks/>
          </p:cNvCxnSpPr>
          <p:nvPr/>
        </p:nvCxnSpPr>
        <p:spPr>
          <a:xfrm flipH="1">
            <a:off x="5558759" y="2721207"/>
            <a:ext cx="2902447"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76622DA-DE54-59E3-D44A-2149EAA67FF1}"/>
              </a:ext>
            </a:extLst>
          </p:cNvPr>
          <p:cNvCxnSpPr>
            <a:cxnSpLocks/>
          </p:cNvCxnSpPr>
          <p:nvPr/>
        </p:nvCxnSpPr>
        <p:spPr>
          <a:xfrm flipH="1">
            <a:off x="5943363" y="4624938"/>
            <a:ext cx="2354321"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63103E9-DE79-C2A7-5E75-CC0AA82547BC}"/>
              </a:ext>
            </a:extLst>
          </p:cNvPr>
          <p:cNvCxnSpPr>
            <a:cxnSpLocks/>
          </p:cNvCxnSpPr>
          <p:nvPr/>
        </p:nvCxnSpPr>
        <p:spPr>
          <a:xfrm flipH="1">
            <a:off x="4885056" y="5955426"/>
            <a:ext cx="2839550" cy="0"/>
          </a:xfrm>
          <a:prstGeom prst="straightConnector1">
            <a:avLst/>
          </a:prstGeom>
          <a:ln w="85725">
            <a:solidFill>
              <a:schemeClr val="accent4">
                <a:lumMod val="20000"/>
                <a:lumOff val="8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59" name="TextBox 11">
            <a:extLst>
              <a:ext uri="{FF2B5EF4-FFF2-40B4-BE49-F238E27FC236}">
                <a16:creationId xmlns:a16="http://schemas.microsoft.com/office/drawing/2014/main" id="{6619D224-513E-4D16-FF0E-8D071642A54D}"/>
              </a:ext>
            </a:extLst>
          </p:cNvPr>
          <p:cNvSpPr txBox="1"/>
          <p:nvPr/>
        </p:nvSpPr>
        <p:spPr>
          <a:xfrm>
            <a:off x="6389837" y="1525579"/>
            <a:ext cx="4259969" cy="1323439"/>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Aptos" panose="020B0004020202020204" pitchFamily="34" charset="0"/>
                <a:ea typeface="Calibri"/>
                <a:cs typeface="Arial" panose="020B0604020202020204" pitchFamily="34" charset="0"/>
              </a:rPr>
              <a:t>Macro level</a:t>
            </a:r>
            <a:r>
              <a:rPr lang="en-US" sz="1600">
                <a:latin typeface="Aptos" panose="020B0004020202020204" pitchFamily="34" charset="0"/>
                <a:ea typeface="Calibri"/>
                <a:cs typeface="Arial" panose="020B0604020202020204" pitchFamily="34" charset="0"/>
              </a:rPr>
              <a:t>: </a:t>
            </a:r>
            <a:r>
              <a:rPr lang="en-GB" sz="1600" kern="0">
                <a:latin typeface="Aptos" panose="020B0004020202020204" pitchFamily="34" charset="0"/>
                <a:ea typeface="Calibri"/>
                <a:cs typeface="Arial" panose="020B0604020202020204" pitchFamily="34" charset="0"/>
              </a:rPr>
              <a:t>Focuses on the interplay between political and economic drivers at national and global level, aims to enhance general sensitivity to the broader context.</a:t>
            </a:r>
          </a:p>
          <a:p>
            <a:endParaRPr lang="en-US" sz="1600">
              <a:latin typeface="Aptos" panose="020B0004020202020204" pitchFamily="34" charset="0"/>
              <a:ea typeface="Calibri"/>
              <a:cs typeface="Arial" panose="020B0604020202020204" pitchFamily="34" charset="0"/>
            </a:endParaRPr>
          </a:p>
        </p:txBody>
      </p:sp>
      <p:sp>
        <p:nvSpPr>
          <p:cNvPr id="60" name="TextBox 12">
            <a:extLst>
              <a:ext uri="{FF2B5EF4-FFF2-40B4-BE49-F238E27FC236}">
                <a16:creationId xmlns:a16="http://schemas.microsoft.com/office/drawing/2014/main" id="{B3631E39-5F93-0D1F-7763-51D452C2456E}"/>
              </a:ext>
            </a:extLst>
          </p:cNvPr>
          <p:cNvSpPr txBox="1"/>
          <p:nvPr/>
        </p:nvSpPr>
        <p:spPr>
          <a:xfrm>
            <a:off x="6754642" y="2953089"/>
            <a:ext cx="4531403"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Aptos" panose="020B0004020202020204" pitchFamily="34" charset="0"/>
                <a:ea typeface="Calibri"/>
                <a:cs typeface="Arial" panose="020B0604020202020204" pitchFamily="34" charset="0"/>
              </a:rPr>
              <a:t>Sector level</a:t>
            </a:r>
            <a:r>
              <a:rPr lang="en-US" sz="1600" dirty="0">
                <a:latin typeface="Aptos" panose="020B0004020202020204" pitchFamily="34" charset="0"/>
                <a:ea typeface="Calibri"/>
                <a:cs typeface="Arial" panose="020B0604020202020204" pitchFamily="34" charset="0"/>
              </a:rPr>
              <a:t>: </a:t>
            </a:r>
            <a:r>
              <a:rPr lang="en-GB" sz="1600" kern="0" dirty="0">
                <a:latin typeface="Aptos" panose="020B0004020202020204" pitchFamily="34" charset="0"/>
                <a:ea typeface="Calibri"/>
                <a:cs typeface="Arial" panose="020B0604020202020204" pitchFamily="34" charset="0"/>
              </a:rPr>
              <a:t>Focuses on defining the sector including the key actors, institutions, resources and incentives and identifying barriers and opportunities within the sector. Such analysis can enable the team to identify policy options that are plausible. </a:t>
            </a:r>
          </a:p>
        </p:txBody>
      </p:sp>
      <p:sp>
        <p:nvSpPr>
          <p:cNvPr id="61" name="TextBox 14">
            <a:extLst>
              <a:ext uri="{FF2B5EF4-FFF2-40B4-BE49-F238E27FC236}">
                <a16:creationId xmlns:a16="http://schemas.microsoft.com/office/drawing/2014/main" id="{4BE1B1A6-E715-9C64-A46D-BE68931514D8}"/>
              </a:ext>
            </a:extLst>
          </p:cNvPr>
          <p:cNvSpPr txBox="1"/>
          <p:nvPr/>
        </p:nvSpPr>
        <p:spPr>
          <a:xfrm>
            <a:off x="6241809" y="4989772"/>
            <a:ext cx="5044236" cy="83099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Aptos" panose="020B0004020202020204" pitchFamily="34" charset="0"/>
                <a:ea typeface="Calibri"/>
                <a:cs typeface="Arial" panose="020B0604020202020204" pitchFamily="34" charset="0"/>
              </a:rPr>
              <a:t>Issue specific</a:t>
            </a:r>
            <a:r>
              <a:rPr lang="en-US" sz="1600" dirty="0">
                <a:latin typeface="Aptos" panose="020B0004020202020204" pitchFamily="34" charset="0"/>
                <a:ea typeface="Calibri"/>
                <a:cs typeface="Arial" panose="020B0604020202020204" pitchFamily="34" charset="0"/>
              </a:rPr>
              <a:t>: </a:t>
            </a:r>
            <a:r>
              <a:rPr lang="en-GB" sz="1600" kern="0" dirty="0">
                <a:latin typeface="Aptos" panose="020B0004020202020204" pitchFamily="34" charset="0"/>
                <a:ea typeface="Calibri"/>
                <a:cs typeface="Arial" panose="020B0604020202020204" pitchFamily="34" charset="0"/>
              </a:rPr>
              <a:t>Focuses on understanding and resolving a particular problem, and examining the different factors and dynamics that have a bearing on it.</a:t>
            </a:r>
            <a:endParaRPr lang="en-US" sz="1600" dirty="0">
              <a:latin typeface="Aptos" panose="020B0004020202020204" pitchFamily="34" charset="0"/>
              <a:ea typeface="Calibri"/>
              <a:cs typeface="Arial" panose="020B0604020202020204" pitchFamily="34" charset="0"/>
            </a:endParaRPr>
          </a:p>
        </p:txBody>
      </p:sp>
      <p:cxnSp>
        <p:nvCxnSpPr>
          <p:cNvPr id="2" name="Straight Connector 1">
            <a:extLst>
              <a:ext uri="{FF2B5EF4-FFF2-40B4-BE49-F238E27FC236}">
                <a16:creationId xmlns:a16="http://schemas.microsoft.com/office/drawing/2014/main" id="{4217D2D8-B332-7D6D-2817-A39906F84DA0}"/>
              </a:ext>
            </a:extLst>
          </p:cNvPr>
          <p:cNvCxnSpPr>
            <a:cxnSpLocks/>
          </p:cNvCxnSpPr>
          <p:nvPr/>
        </p:nvCxnSpPr>
        <p:spPr>
          <a:xfrm>
            <a:off x="752607" y="1149940"/>
            <a:ext cx="10232893"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16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E9BD-D40C-0CD4-753C-5F606D639B0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D35EDD-F7C3-4FD4-A9A1-515919A9B5A2}"/>
              </a:ext>
            </a:extLst>
          </p:cNvPr>
          <p:cNvSpPr>
            <a:spLocks noGrp="1"/>
          </p:cNvSpPr>
          <p:nvPr>
            <p:ph type="sldNum" sz="quarter" idx="12"/>
          </p:nvPr>
        </p:nvSpPr>
        <p:spPr/>
        <p:txBody>
          <a:bodyPr/>
          <a:lstStyle/>
          <a:p>
            <a:fld id="{709224B1-416C-A648-9EFE-8567A5B13899}" type="slidenum">
              <a:rPr lang="en-US" smtClean="0"/>
              <a:pPr/>
              <a:t>7</a:t>
            </a:fld>
            <a:endParaRPr lang="en-US"/>
          </a:p>
        </p:txBody>
      </p:sp>
      <p:cxnSp>
        <p:nvCxnSpPr>
          <p:cNvPr id="18" name="Straight Connector 17">
            <a:extLst>
              <a:ext uri="{FF2B5EF4-FFF2-40B4-BE49-F238E27FC236}">
                <a16:creationId xmlns:a16="http://schemas.microsoft.com/office/drawing/2014/main" id="{FEF5F31A-E4ED-E6AC-9648-CF83BE9AEB28}"/>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8D214F50-3753-8370-E779-7B39C185F5BD}"/>
              </a:ext>
            </a:extLst>
          </p:cNvPr>
          <p:cNvSpPr>
            <a:spLocks noGrp="1"/>
          </p:cNvSpPr>
          <p:nvPr>
            <p:ph type="title"/>
          </p:nvPr>
        </p:nvSpPr>
        <p:spPr>
          <a:xfrm>
            <a:off x="663574" y="650241"/>
            <a:ext cx="10162126" cy="766029"/>
          </a:xfrm>
        </p:spPr>
        <p:txBody>
          <a:bodyPr>
            <a:normAutofit/>
          </a:bodyPr>
          <a:lstStyle/>
          <a:p>
            <a:r>
              <a:rPr lang="en-GB" sz="3600" dirty="0">
                <a:latin typeface="Aptos" panose="020B0004020202020204" pitchFamily="34" charset="0"/>
                <a:cs typeface="Arial" panose="020B0604020202020204" pitchFamily="34" charset="0"/>
              </a:rPr>
              <a:t>5.2 Steps in Problem-driven PEA</a:t>
            </a:r>
          </a:p>
        </p:txBody>
      </p:sp>
      <p:graphicFrame>
        <p:nvGraphicFramePr>
          <p:cNvPr id="5" name="Diagram 4">
            <a:extLst>
              <a:ext uri="{FF2B5EF4-FFF2-40B4-BE49-F238E27FC236}">
                <a16:creationId xmlns:a16="http://schemas.microsoft.com/office/drawing/2014/main" id="{8B0DCE19-29AF-8D6B-CF73-E177F2523B49}"/>
              </a:ext>
            </a:extLst>
          </p:cNvPr>
          <p:cNvGraphicFramePr/>
          <p:nvPr>
            <p:extLst>
              <p:ext uri="{D42A27DB-BD31-4B8C-83A1-F6EECF244321}">
                <p14:modId xmlns:p14="http://schemas.microsoft.com/office/powerpoint/2010/main" val="509718921"/>
              </p:ext>
            </p:extLst>
          </p:nvPr>
        </p:nvGraphicFramePr>
        <p:xfrm>
          <a:off x="741101" y="2082799"/>
          <a:ext cx="10162126" cy="3860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C77817BC-DCC4-60D2-96C9-CC973D4F94C5}"/>
              </a:ext>
            </a:extLst>
          </p:cNvPr>
          <p:cNvSpPr txBox="1"/>
          <p:nvPr/>
        </p:nvSpPr>
        <p:spPr>
          <a:xfrm>
            <a:off x="6616700" y="5107136"/>
            <a:ext cx="3837525" cy="646331"/>
          </a:xfrm>
          <a:prstGeom prst="rect">
            <a:avLst/>
          </a:prstGeom>
          <a:noFill/>
        </p:spPr>
        <p:txBody>
          <a:bodyPr wrap="square">
            <a:spAutoFit/>
          </a:bodyPr>
          <a:lstStyle/>
          <a:p>
            <a:pPr>
              <a:buNone/>
            </a:pPr>
            <a:r>
              <a:rPr lang="en-GB" i="1" dirty="0">
                <a:latin typeface="Aptos" panose="020B0004020202020204" pitchFamily="34" charset="0"/>
              </a:rPr>
              <a:t>Please note: This is not a checklist  - it is an iterative diagnostic process!</a:t>
            </a:r>
          </a:p>
        </p:txBody>
      </p:sp>
    </p:spTree>
    <p:extLst>
      <p:ext uri="{BB962C8B-B14F-4D97-AF65-F5344CB8AC3E}">
        <p14:creationId xmlns:p14="http://schemas.microsoft.com/office/powerpoint/2010/main" val="1901440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FDAFA0-4A4E-06FA-21A1-2AAA23EBFD26}"/>
              </a:ext>
            </a:extLst>
          </p:cNvPr>
          <p:cNvSpPr>
            <a:spLocks noGrp="1"/>
          </p:cNvSpPr>
          <p:nvPr>
            <p:ph type="sldNum" sz="quarter" idx="12"/>
          </p:nvPr>
        </p:nvSpPr>
        <p:spPr/>
        <p:txBody>
          <a:bodyPr/>
          <a:lstStyle/>
          <a:p>
            <a:fld id="{709224B1-416C-A648-9EFE-8567A5B13899}" type="slidenum">
              <a:rPr lang="en-US" smtClean="0"/>
              <a:pPr/>
              <a:t>8</a:t>
            </a:fld>
            <a:endParaRPr lang="en-US"/>
          </a:p>
        </p:txBody>
      </p:sp>
      <p:cxnSp>
        <p:nvCxnSpPr>
          <p:cNvPr id="8" name="Straight Connector 7">
            <a:extLst>
              <a:ext uri="{FF2B5EF4-FFF2-40B4-BE49-F238E27FC236}">
                <a16:creationId xmlns:a16="http://schemas.microsoft.com/office/drawing/2014/main" id="{40BEC8AB-9728-930C-45D7-98BF113D75E3}"/>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21504F4-29EE-5B3A-00F0-D934797815F5}"/>
              </a:ext>
            </a:extLst>
          </p:cNvPr>
          <p:cNvSpPr>
            <a:spLocks noGrp="1"/>
          </p:cNvSpPr>
          <p:nvPr>
            <p:ph type="title"/>
          </p:nvPr>
        </p:nvSpPr>
        <p:spPr>
          <a:xfrm>
            <a:off x="663574" y="650241"/>
            <a:ext cx="10162126" cy="766029"/>
          </a:xfrm>
        </p:spPr>
        <p:txBody>
          <a:bodyPr>
            <a:normAutofit/>
          </a:bodyPr>
          <a:lstStyle/>
          <a:p>
            <a:r>
              <a:rPr lang="en-GB" sz="3600" dirty="0">
                <a:latin typeface="Aptos" panose="020B0004020202020204" pitchFamily="34" charset="0"/>
                <a:cs typeface="Arial" panose="020B0604020202020204" pitchFamily="34" charset="0"/>
              </a:rPr>
              <a:t>5.3 PEA in practice – a case study</a:t>
            </a:r>
          </a:p>
        </p:txBody>
      </p:sp>
      <p:sp>
        <p:nvSpPr>
          <p:cNvPr id="10" name="TextBox 9">
            <a:extLst>
              <a:ext uri="{FF2B5EF4-FFF2-40B4-BE49-F238E27FC236}">
                <a16:creationId xmlns:a16="http://schemas.microsoft.com/office/drawing/2014/main" id="{6CD4DD8A-429D-639C-A4C0-D6C79E3E6E96}"/>
              </a:ext>
            </a:extLst>
          </p:cNvPr>
          <p:cNvSpPr txBox="1"/>
          <p:nvPr/>
        </p:nvSpPr>
        <p:spPr>
          <a:xfrm>
            <a:off x="741100" y="2155246"/>
            <a:ext cx="4937524" cy="3877985"/>
          </a:xfrm>
          <a:prstGeom prst="rect">
            <a:avLst/>
          </a:prstGeom>
          <a:noFill/>
        </p:spPr>
        <p:txBody>
          <a:bodyPr wrap="square">
            <a:spAutoFit/>
          </a:bodyPr>
          <a:lstStyle/>
          <a:p>
            <a:pPr>
              <a:spcAft>
                <a:spcPts val="600"/>
              </a:spcAft>
            </a:pPr>
            <a:r>
              <a:rPr lang="en-GB" b="1" dirty="0">
                <a:latin typeface="Aptos" panose="020B0004020202020204" pitchFamily="34" charset="0"/>
              </a:rPr>
              <a:t>Case study: Fossil fuel subsidies</a:t>
            </a:r>
          </a:p>
          <a:p>
            <a:pPr>
              <a:spcAft>
                <a:spcPts val="600"/>
              </a:spcAft>
            </a:pPr>
            <a:endParaRPr lang="en-GB" sz="100" dirty="0">
              <a:latin typeface="Aptos" panose="020B0004020202020204" pitchFamily="34" charset="0"/>
            </a:endParaRPr>
          </a:p>
          <a:p>
            <a:pPr>
              <a:spcAft>
                <a:spcPts val="600"/>
              </a:spcAft>
            </a:pPr>
            <a:r>
              <a:rPr lang="en-GB" dirty="0">
                <a:latin typeface="Aptos" panose="020B0004020202020204" pitchFamily="34" charset="0"/>
              </a:rPr>
              <a:t>Models often show that fossil fuel subsidies:</a:t>
            </a:r>
          </a:p>
          <a:p>
            <a:pPr marL="285750" indent="-285750">
              <a:spcAft>
                <a:spcPts val="600"/>
              </a:spcAft>
              <a:buFont typeface="Arial" panose="020B0604020202020204" pitchFamily="34" charset="0"/>
              <a:buChar char="•"/>
            </a:pPr>
            <a:r>
              <a:rPr lang="en-GB" dirty="0">
                <a:latin typeface="Aptos" panose="020B0004020202020204" pitchFamily="34" charset="0"/>
              </a:rPr>
              <a:t>distort prices,</a:t>
            </a:r>
          </a:p>
          <a:p>
            <a:pPr marL="285750" indent="-285750">
              <a:spcAft>
                <a:spcPts val="600"/>
              </a:spcAft>
              <a:buFont typeface="Arial" panose="020B0604020202020204" pitchFamily="34" charset="0"/>
              <a:buChar char="•"/>
            </a:pPr>
            <a:r>
              <a:rPr lang="en-GB" dirty="0">
                <a:latin typeface="Aptos" panose="020B0004020202020204" pitchFamily="34" charset="0"/>
              </a:rPr>
              <a:t>increase emissions,</a:t>
            </a:r>
          </a:p>
          <a:p>
            <a:pPr marL="285750" indent="-285750">
              <a:spcAft>
                <a:spcPts val="600"/>
              </a:spcAft>
              <a:buFont typeface="Arial" panose="020B0604020202020204" pitchFamily="34" charset="0"/>
              <a:buChar char="•"/>
            </a:pPr>
            <a:r>
              <a:rPr lang="en-GB" dirty="0">
                <a:latin typeface="Aptos" panose="020B0004020202020204" pitchFamily="34" charset="0"/>
              </a:rPr>
              <a:t>strain public finances,</a:t>
            </a:r>
          </a:p>
          <a:p>
            <a:pPr marL="285750" indent="-285750">
              <a:spcAft>
                <a:spcPts val="600"/>
              </a:spcAft>
              <a:buFont typeface="Arial" panose="020B0604020202020204" pitchFamily="34" charset="0"/>
              <a:buChar char="•"/>
            </a:pPr>
            <a:r>
              <a:rPr lang="en-GB" dirty="0">
                <a:latin typeface="Aptos" panose="020B0004020202020204" pitchFamily="34" charset="0"/>
              </a:rPr>
              <a:t>discourage clean energy investment.</a:t>
            </a:r>
          </a:p>
          <a:p>
            <a:pPr>
              <a:spcAft>
                <a:spcPts val="600"/>
              </a:spcAft>
            </a:pPr>
            <a:endParaRPr lang="en-GB" sz="1000" dirty="0">
              <a:latin typeface="Aptos" panose="020B0004020202020204" pitchFamily="34" charset="0"/>
            </a:endParaRPr>
          </a:p>
          <a:p>
            <a:pPr>
              <a:spcAft>
                <a:spcPts val="600"/>
              </a:spcAft>
            </a:pPr>
            <a:r>
              <a:rPr lang="en-GB" dirty="0">
                <a:latin typeface="Aptos" panose="020B0004020202020204" pitchFamily="34" charset="0"/>
              </a:rPr>
              <a:t>Models often assume:</a:t>
            </a:r>
          </a:p>
          <a:p>
            <a:pPr marL="285750" indent="-285750">
              <a:spcAft>
                <a:spcPts val="600"/>
              </a:spcAft>
              <a:buFont typeface="Arial" panose="020B0604020202020204" pitchFamily="34" charset="0"/>
              <a:buChar char="•"/>
            </a:pPr>
            <a:r>
              <a:rPr lang="en-GB" dirty="0">
                <a:latin typeface="Aptos" panose="020B0004020202020204" pitchFamily="34" charset="0"/>
              </a:rPr>
              <a:t>subsidy removal,</a:t>
            </a:r>
          </a:p>
          <a:p>
            <a:pPr marL="285750" indent="-285750">
              <a:spcAft>
                <a:spcPts val="600"/>
              </a:spcAft>
              <a:buFont typeface="Arial" panose="020B0604020202020204" pitchFamily="34" charset="0"/>
              <a:buChar char="•"/>
            </a:pPr>
            <a:r>
              <a:rPr lang="en-GB" dirty="0">
                <a:latin typeface="Aptos" panose="020B0004020202020204" pitchFamily="34" charset="0"/>
              </a:rPr>
              <a:t>improved efficiency and welfare outcomes</a:t>
            </a:r>
          </a:p>
          <a:p>
            <a:pPr>
              <a:spcAft>
                <a:spcPts val="1200"/>
              </a:spcAft>
              <a:buNone/>
            </a:pPr>
            <a:r>
              <a:rPr lang="en-GB" b="1" dirty="0">
                <a:latin typeface="Aptos" panose="020B0004020202020204" pitchFamily="34" charset="0"/>
              </a:rPr>
              <a:t> </a:t>
            </a:r>
            <a:endParaRPr lang="en-GB" dirty="0">
              <a:latin typeface="Aptos" panose="020B0004020202020204" pitchFamily="34" charset="0"/>
            </a:endParaRPr>
          </a:p>
        </p:txBody>
      </p:sp>
      <p:pic>
        <p:nvPicPr>
          <p:cNvPr id="18" name="Picture 17" descr="Abandoned gas station and garage at sunset">
            <a:extLst>
              <a:ext uri="{FF2B5EF4-FFF2-40B4-BE49-F238E27FC236}">
                <a16:creationId xmlns:a16="http://schemas.microsoft.com/office/drawing/2014/main" id="{D86FB36C-CA5B-9481-C248-68E74C738F8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6003802" y="2250347"/>
            <a:ext cx="4937524" cy="3286848"/>
          </a:xfrm>
          <a:prstGeom prst="rect">
            <a:avLst/>
          </a:prstGeom>
        </p:spPr>
      </p:pic>
    </p:spTree>
    <p:extLst>
      <p:ext uri="{BB962C8B-B14F-4D97-AF65-F5344CB8AC3E}">
        <p14:creationId xmlns:p14="http://schemas.microsoft.com/office/powerpoint/2010/main" val="122626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0A19-0DD4-039C-B445-13A79B29654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41E087-335C-D850-3E15-1F60BDB33FD3}"/>
              </a:ext>
            </a:extLst>
          </p:cNvPr>
          <p:cNvSpPr>
            <a:spLocks noGrp="1"/>
          </p:cNvSpPr>
          <p:nvPr>
            <p:ph type="sldNum" sz="quarter" idx="12"/>
          </p:nvPr>
        </p:nvSpPr>
        <p:spPr/>
        <p:txBody>
          <a:bodyPr/>
          <a:lstStyle/>
          <a:p>
            <a:fld id="{709224B1-416C-A648-9EFE-8567A5B13899}" type="slidenum">
              <a:rPr lang="en-US" smtClean="0"/>
              <a:pPr/>
              <a:t>9</a:t>
            </a:fld>
            <a:endParaRPr lang="en-US"/>
          </a:p>
        </p:txBody>
      </p:sp>
      <p:cxnSp>
        <p:nvCxnSpPr>
          <p:cNvPr id="8" name="Straight Connector 7">
            <a:extLst>
              <a:ext uri="{FF2B5EF4-FFF2-40B4-BE49-F238E27FC236}">
                <a16:creationId xmlns:a16="http://schemas.microsoft.com/office/drawing/2014/main" id="{F8C8A193-C03F-96B9-3243-347DAA17A802}"/>
              </a:ext>
            </a:extLst>
          </p:cNvPr>
          <p:cNvCxnSpPr>
            <a:cxnSpLocks/>
          </p:cNvCxnSpPr>
          <p:nvPr/>
        </p:nvCxnSpPr>
        <p:spPr>
          <a:xfrm>
            <a:off x="741100" y="1593999"/>
            <a:ext cx="101621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87B80FC3-6DBC-51B8-6EB4-C1839D27A54F}"/>
              </a:ext>
            </a:extLst>
          </p:cNvPr>
          <p:cNvSpPr>
            <a:spLocks noGrp="1"/>
          </p:cNvSpPr>
          <p:nvPr>
            <p:ph type="title"/>
          </p:nvPr>
        </p:nvSpPr>
        <p:spPr>
          <a:xfrm>
            <a:off x="663574" y="650241"/>
            <a:ext cx="10162126" cy="766029"/>
          </a:xfrm>
        </p:spPr>
        <p:txBody>
          <a:bodyPr>
            <a:normAutofit/>
          </a:bodyPr>
          <a:lstStyle/>
          <a:p>
            <a:r>
              <a:rPr lang="en-GB" sz="3600" dirty="0">
                <a:latin typeface="Aptos" panose="020B0004020202020204" pitchFamily="34" charset="0"/>
                <a:cs typeface="Arial" panose="020B0604020202020204" pitchFamily="34" charset="0"/>
              </a:rPr>
              <a:t>5.3 PEA in practice – a case study</a:t>
            </a:r>
          </a:p>
        </p:txBody>
      </p:sp>
      <p:pic>
        <p:nvPicPr>
          <p:cNvPr id="12" name="Picture 11">
            <a:extLst>
              <a:ext uri="{FF2B5EF4-FFF2-40B4-BE49-F238E27FC236}">
                <a16:creationId xmlns:a16="http://schemas.microsoft.com/office/drawing/2014/main" id="{48CB2405-DFEE-F86B-E669-4921EC3C91C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8897" t="30574" r="11843" b="-1"/>
          <a:stretch>
            <a:fillRect/>
          </a:stretch>
        </p:blipFill>
        <p:spPr>
          <a:xfrm>
            <a:off x="4996107" y="2214334"/>
            <a:ext cx="5907119" cy="306966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3" name="TextBox 2">
            <a:extLst>
              <a:ext uri="{FF2B5EF4-FFF2-40B4-BE49-F238E27FC236}">
                <a16:creationId xmlns:a16="http://schemas.microsoft.com/office/drawing/2014/main" id="{3C22B816-C451-0D19-7CE7-4FD116916563}"/>
              </a:ext>
            </a:extLst>
          </p:cNvPr>
          <p:cNvSpPr txBox="1"/>
          <p:nvPr/>
        </p:nvSpPr>
        <p:spPr>
          <a:xfrm>
            <a:off x="741100" y="2125433"/>
            <a:ext cx="3884063" cy="3424014"/>
          </a:xfrm>
          <a:prstGeom prst="rect">
            <a:avLst/>
          </a:prstGeom>
          <a:noFill/>
        </p:spPr>
        <p:txBody>
          <a:bodyPr wrap="square">
            <a:spAutoFit/>
          </a:bodyPr>
          <a:lstStyle/>
          <a:p>
            <a:r>
              <a:rPr lang="en-GB" b="1" dirty="0">
                <a:latin typeface="Aptos" panose="020B0004020202020204" pitchFamily="34" charset="0"/>
              </a:rPr>
              <a:t>Observed reality:</a:t>
            </a:r>
          </a:p>
          <a:p>
            <a:endParaRPr lang="en-GB" sz="1050" dirty="0">
              <a:latin typeface="Aptos" panose="020B0004020202020204" pitchFamily="34" charset="0"/>
            </a:endParaRPr>
          </a:p>
          <a:p>
            <a:r>
              <a:rPr lang="en-GB" dirty="0">
                <a:latin typeface="Aptos" panose="020B0004020202020204" pitchFamily="34" charset="0"/>
              </a:rPr>
              <a:t>Fossil fuel subsidies persist in many countries.</a:t>
            </a:r>
          </a:p>
          <a:p>
            <a:endParaRPr lang="en-GB" sz="800" dirty="0">
              <a:latin typeface="Aptos" panose="020B0004020202020204" pitchFamily="34" charset="0"/>
            </a:endParaRPr>
          </a:p>
          <a:p>
            <a:r>
              <a:rPr lang="en-GB" dirty="0">
                <a:latin typeface="Aptos" panose="020B0004020202020204" pitchFamily="34" charset="0"/>
              </a:rPr>
              <a:t>Attempts to reform them are often:</a:t>
            </a:r>
          </a:p>
          <a:p>
            <a:pPr marL="285750" indent="-285750">
              <a:buFont typeface="Arial" panose="020B0604020202020204" pitchFamily="34" charset="0"/>
              <a:buChar char="•"/>
            </a:pPr>
            <a:r>
              <a:rPr lang="en-GB" dirty="0">
                <a:latin typeface="Aptos" panose="020B0004020202020204" pitchFamily="34" charset="0"/>
              </a:rPr>
              <a:t>delayed,</a:t>
            </a:r>
          </a:p>
          <a:p>
            <a:pPr marL="285750" indent="-285750">
              <a:buFont typeface="Arial" panose="020B0604020202020204" pitchFamily="34" charset="0"/>
              <a:buChar char="•"/>
            </a:pPr>
            <a:r>
              <a:rPr lang="en-GB" dirty="0">
                <a:latin typeface="Aptos" panose="020B0004020202020204" pitchFamily="34" charset="0"/>
              </a:rPr>
              <a:t>reversed,</a:t>
            </a:r>
          </a:p>
          <a:p>
            <a:pPr marL="285750" indent="-285750">
              <a:buFont typeface="Arial" panose="020B0604020202020204" pitchFamily="34" charset="0"/>
              <a:buChar char="•"/>
            </a:pPr>
            <a:r>
              <a:rPr lang="en-GB" dirty="0">
                <a:latin typeface="Aptos" panose="020B0004020202020204" pitchFamily="34" charset="0"/>
              </a:rPr>
              <a:t>or only partially implemented.</a:t>
            </a:r>
          </a:p>
          <a:p>
            <a:endParaRPr lang="en-GB" dirty="0">
              <a:latin typeface="Aptos" panose="020B0004020202020204" pitchFamily="34" charset="0"/>
            </a:endParaRPr>
          </a:p>
          <a:p>
            <a:endParaRPr lang="en-GB" dirty="0">
              <a:latin typeface="Aptos" panose="020B0004020202020204" pitchFamily="34" charset="0"/>
            </a:endParaRPr>
          </a:p>
          <a:p>
            <a:r>
              <a:rPr lang="en-GB" b="1" dirty="0">
                <a:latin typeface="Aptos" panose="020B0004020202020204" pitchFamily="34" charset="0"/>
              </a:rPr>
              <a:t>→ </a:t>
            </a:r>
            <a:r>
              <a:rPr lang="en-GB" b="1" i="1" dirty="0">
                <a:latin typeface="Aptos" panose="020B0004020202020204" pitchFamily="34" charset="0"/>
              </a:rPr>
              <a:t>PEA can help us explain why this gap persists!</a:t>
            </a:r>
            <a:endParaRPr lang="en-GB" i="1" dirty="0">
              <a:latin typeface="Aptos" panose="020B0004020202020204" pitchFamily="34" charset="0"/>
            </a:endParaRPr>
          </a:p>
        </p:txBody>
      </p:sp>
      <p:sp>
        <p:nvSpPr>
          <p:cNvPr id="6" name="TextBox 5">
            <a:extLst>
              <a:ext uri="{FF2B5EF4-FFF2-40B4-BE49-F238E27FC236}">
                <a16:creationId xmlns:a16="http://schemas.microsoft.com/office/drawing/2014/main" id="{A7C16983-40EE-0F51-0E51-795F66625258}"/>
              </a:ext>
            </a:extLst>
          </p:cNvPr>
          <p:cNvSpPr txBox="1"/>
          <p:nvPr/>
        </p:nvSpPr>
        <p:spPr>
          <a:xfrm>
            <a:off x="5353128" y="5549447"/>
            <a:ext cx="6097772" cy="369332"/>
          </a:xfrm>
          <a:prstGeom prst="rect">
            <a:avLst/>
          </a:prstGeom>
          <a:noFill/>
        </p:spPr>
        <p:txBody>
          <a:bodyPr wrap="square">
            <a:spAutoFit/>
          </a:bodyPr>
          <a:lstStyle/>
          <a:p>
            <a:r>
              <a:rPr lang="en-GB" i="1" dirty="0">
                <a:latin typeface="Aptos" panose="020B0004020202020204" pitchFamily="34" charset="0"/>
              </a:rPr>
              <a:t>Fossil fuel subsidies per capita (US dollars, 2021)</a:t>
            </a:r>
          </a:p>
        </p:txBody>
      </p:sp>
    </p:spTree>
    <p:extLst>
      <p:ext uri="{BB962C8B-B14F-4D97-AF65-F5344CB8AC3E}">
        <p14:creationId xmlns:p14="http://schemas.microsoft.com/office/powerpoint/2010/main" val="2395310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egoe UI Semi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F5A665B6-52B3-9740-8FF5-2BF1B0D489EE}" vid="{FCD7B460-F281-6E43-B1F4-0BA6E44E3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072E6BEBDA3C42A396F615BA0912BE" ma:contentTypeVersion="17" ma:contentTypeDescription="Create a new document." ma:contentTypeScope="" ma:versionID="e4bd8c4425aa02c9f282292932f52904">
  <xsd:schema xmlns:xsd="http://www.w3.org/2001/XMLSchema" xmlns:xs="http://www.w3.org/2001/XMLSchema" xmlns:p="http://schemas.microsoft.com/office/2006/metadata/properties" xmlns:ns2="b2327551-5aba-4f5a-9ca0-70e5ae868b77" xmlns:ns3="fbebe68c-b940-4723-97fc-516ab94278af" targetNamespace="http://schemas.microsoft.com/office/2006/metadata/properties" ma:root="true" ma:fieldsID="7fe0138e5bd5bd69123ff1ff0da0bdba" ns2:_="" ns3:_="">
    <xsd:import namespace="b2327551-5aba-4f5a-9ca0-70e5ae868b77"/>
    <xsd:import namespace="fbebe68c-b940-4723-97fc-516ab94278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DateTaken" minOccurs="0"/>
                <xsd:element ref="ns2:MediaServiceObjectDetectorVersion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327551-5aba-4f5a-9ca0-70e5ae868b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ebe68c-b940-4723-97fc-516ab94278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47004ff-0ade-4f9c-917b-24abbc9ccb0b}" ma:internalName="TaxCatchAll" ma:showField="CatchAllData" ma:web="fbebe68c-b940-4723-97fc-516ab94278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bebe68c-b940-4723-97fc-516ab94278af" xsi:nil="true"/>
    <lcf76f155ced4ddcb4097134ff3c332f xmlns="b2327551-5aba-4f5a-9ca0-70e5ae868b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6C37DD-AFE9-4852-946E-2E58FF85C57A}">
  <ds:schemaRefs>
    <ds:schemaRef ds:uri="http://schemas.microsoft.com/sharepoint/v3/contenttype/forms"/>
  </ds:schemaRefs>
</ds:datastoreItem>
</file>

<file path=customXml/itemProps2.xml><?xml version="1.0" encoding="utf-8"?>
<ds:datastoreItem xmlns:ds="http://schemas.openxmlformats.org/officeDocument/2006/customXml" ds:itemID="{A20B068D-8B4F-4D17-BC6C-5B297141CCD6}">
  <ds:schemaRefs>
    <ds:schemaRef ds:uri="b2327551-5aba-4f5a-9ca0-70e5ae868b77"/>
    <ds:schemaRef ds:uri="fbebe68c-b940-4723-97fc-516ab94278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8E10211-4315-4B2E-9D79-EC3AAA3C17A2}">
  <ds:schemaRefs>
    <ds:schemaRef ds:uri="b2327551-5aba-4f5a-9ca0-70e5ae868b77"/>
    <ds:schemaRef ds:uri="http://purl.org/dc/terms/"/>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fbebe68c-b940-4723-97fc-516ab94278af"/>
    <ds:schemaRef ds:uri="http://purl.org/dc/elements/1.1/"/>
  </ds:schemaRefs>
</ds:datastoreItem>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Office Theme</Template>
  <TotalTime>19072</TotalTime>
  <Words>2304</Words>
  <Application>Microsoft Office PowerPoint</Application>
  <PresentationFormat>Widescreen</PresentationFormat>
  <Paragraphs>241</Paragraphs>
  <Slides>20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Aptos</vt:lpstr>
      <vt:lpstr>Arial</vt:lpstr>
      <vt:lpstr>Calibri</vt:lpstr>
      <vt:lpstr>Open Sans</vt:lpstr>
      <vt:lpstr>Segoe UI</vt:lpstr>
      <vt:lpstr>Segoe UI Black</vt:lpstr>
      <vt:lpstr>Segoe UI Semibold</vt:lpstr>
      <vt:lpstr>Segoe UI Semilight</vt:lpstr>
      <vt:lpstr>Wingdings</vt:lpstr>
      <vt:lpstr>Office Theme</vt:lpstr>
      <vt:lpstr>PowerPoint Presentation</vt:lpstr>
      <vt:lpstr>Lecture 5: learning outcomes</vt:lpstr>
      <vt:lpstr>5.1 From theory to practice</vt:lpstr>
      <vt:lpstr>5.1 Problem-driven political economy analysis (PEA)</vt:lpstr>
      <vt:lpstr>5.1 Problem-driven political economy analysis (PEA)</vt:lpstr>
      <vt:lpstr>PowerPoint Presentation</vt:lpstr>
      <vt:lpstr>5.2 Steps in Problem-driven PEA</vt:lpstr>
      <vt:lpstr>5.3 PEA in practice – a case study</vt:lpstr>
      <vt:lpstr>5.3 PEA in practice – a case study</vt:lpstr>
      <vt:lpstr>5.3.1 Step 1: Define the problem clearly</vt:lpstr>
      <vt:lpstr>5.3.2 Step 2: Analyse institutional and structural context</vt:lpstr>
      <vt:lpstr>5.3.2 Step 2: Application to case study</vt:lpstr>
      <vt:lpstr>5.3.3 Step 3: Map actors, interests, ideas, and power</vt:lpstr>
      <vt:lpstr>5.3.3 Step 3: Application to case study</vt:lpstr>
      <vt:lpstr>5.3.4 Step 4: Assess constraints and opportunities</vt:lpstr>
      <vt:lpstr>5.3.4 Step 4: Application to case study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OA2 Research</dc:title>
  <dc:creator>Stephanie Hirmer</dc:creator>
  <cp:lastModifiedBy>Giulia Ragosa</cp:lastModifiedBy>
  <cp:revision>2</cp:revision>
  <dcterms:created xsi:type="dcterms:W3CDTF">2021-03-11T13:32:19Z</dcterms:created>
  <dcterms:modified xsi:type="dcterms:W3CDTF">2026-02-18T16:13:31Z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0x01010002072E6BEBDA3C42A396F615BA0912BE</vt:lpwstr>
  </property>
  <property fmtid="{D5CDD505-2E9C-101B-9397-08002B2CF9AE}" pid="3" name="MediaServiceImageTags">
    <vt:lpwstr/>
  </property>
</Properties>
</file>