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325" r:id="rId5"/>
    <p:sldId id="278" r:id="rId6"/>
    <p:sldId id="279" r:id="rId7"/>
    <p:sldId id="316" r:id="rId8"/>
    <p:sldId id="315" r:id="rId9"/>
    <p:sldId id="317" r:id="rId10"/>
    <p:sldId id="318" r:id="rId11"/>
    <p:sldId id="321" r:id="rId12"/>
    <p:sldId id="322" r:id="rId13"/>
    <p:sldId id="323" r:id="rId14"/>
    <p:sldId id="324"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9" autoAdjust="0"/>
    <p:restoredTop sz="93462" autoAdjust="0"/>
  </p:normalViewPr>
  <p:slideViewPr>
    <p:cSldViewPr snapToGrid="0">
      <p:cViewPr varScale="1">
        <p:scale>
          <a:sx n="106" d="100"/>
          <a:sy n="106" d="100"/>
        </p:scale>
        <p:origin x="94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Rinaldi" userId="77d5bfdd-3e88-4678-a8ff-024fe85681f6" providerId="ADAL" clId="{CAC517C1-8E5A-42BA-BB63-B78741B735BA}"/>
    <pc:docChg chg="undo redo custSel addSld delSld modSld sldOrd modMainMaster">
      <pc:chgData name="Lorenzo Rinaldi" userId="77d5bfdd-3e88-4678-a8ff-024fe85681f6" providerId="ADAL" clId="{CAC517C1-8E5A-42BA-BB63-B78741B735BA}" dt="2023-08-06T13:49:56.907" v="767" actId="478"/>
      <pc:docMkLst>
        <pc:docMk/>
      </pc:docMkLst>
      <pc:sldChg chg="modSp mod">
        <pc:chgData name="Lorenzo Rinaldi" userId="77d5bfdd-3e88-4678-a8ff-024fe85681f6" providerId="ADAL" clId="{CAC517C1-8E5A-42BA-BB63-B78741B735BA}" dt="2023-07-22T07:04:59.357" v="446" actId="20577"/>
        <pc:sldMkLst>
          <pc:docMk/>
          <pc:sldMk cId="2559802330" sldId="256"/>
        </pc:sldMkLst>
        <pc:spChg chg="mod">
          <ac:chgData name="Lorenzo Rinaldi" userId="77d5bfdd-3e88-4678-a8ff-024fe85681f6" providerId="ADAL" clId="{CAC517C1-8E5A-42BA-BB63-B78741B735BA}" dt="2023-07-22T07:04:59.357" v="446" actId="20577"/>
          <ac:spMkLst>
            <pc:docMk/>
            <pc:sldMk cId="2559802330" sldId="256"/>
            <ac:spMk id="6" creationId="{99DEA05E-3DE2-714D-9D7C-D14D82DB9D79}"/>
          </ac:spMkLst>
        </pc:spChg>
      </pc:sldChg>
      <pc:sldChg chg="modSp mod">
        <pc:chgData name="Lorenzo Rinaldi" userId="77d5bfdd-3e88-4678-a8ff-024fe85681f6" providerId="ADAL" clId="{CAC517C1-8E5A-42BA-BB63-B78741B735BA}" dt="2023-07-22T07:05:26.348" v="497" actId="113"/>
        <pc:sldMkLst>
          <pc:docMk/>
          <pc:sldMk cId="3688935345" sldId="278"/>
        </pc:sldMkLst>
        <pc:spChg chg="mod">
          <ac:chgData name="Lorenzo Rinaldi" userId="77d5bfdd-3e88-4678-a8ff-024fe85681f6" providerId="ADAL" clId="{CAC517C1-8E5A-42BA-BB63-B78741B735BA}" dt="2023-07-22T07:05:26.348" v="497" actId="113"/>
          <ac:spMkLst>
            <pc:docMk/>
            <pc:sldMk cId="3688935345" sldId="278"/>
            <ac:spMk id="2" creationId="{00000000-0000-0000-0000-000000000000}"/>
          </ac:spMkLst>
        </pc:spChg>
      </pc:sldChg>
      <pc:sldChg chg="addSp delSp modSp mod addAnim delAnim modAnim">
        <pc:chgData name="Lorenzo Rinaldi" userId="77d5bfdd-3e88-4678-a8ff-024fe85681f6" providerId="ADAL" clId="{CAC517C1-8E5A-42BA-BB63-B78741B735BA}" dt="2023-07-22T06:25:32.927" v="341"/>
        <pc:sldMkLst>
          <pc:docMk/>
          <pc:sldMk cId="3105644210" sldId="279"/>
        </pc:sldMkLst>
        <pc:spChg chg="del">
          <ac:chgData name="Lorenzo Rinaldi" userId="77d5bfdd-3e88-4678-a8ff-024fe85681f6" providerId="ADAL" clId="{CAC517C1-8E5A-42BA-BB63-B78741B735BA}" dt="2023-07-22T06:24:04.389" v="307" actId="478"/>
          <ac:spMkLst>
            <pc:docMk/>
            <pc:sldMk cId="3105644210" sldId="279"/>
            <ac:spMk id="3" creationId="{C84C5FE7-0C7C-8EAF-0307-41A22632980A}"/>
          </ac:spMkLst>
        </pc:spChg>
        <pc:spChg chg="mod">
          <ac:chgData name="Lorenzo Rinaldi" userId="77d5bfdd-3e88-4678-a8ff-024fe85681f6" providerId="ADAL" clId="{CAC517C1-8E5A-42BA-BB63-B78741B735BA}" dt="2023-07-22T06:23:38.192" v="305" actId="20577"/>
          <ac:spMkLst>
            <pc:docMk/>
            <pc:sldMk cId="3105644210" sldId="279"/>
            <ac:spMk id="4" creationId="{9AB3068C-1CCE-A7E9-790D-8ACFE0F1B133}"/>
          </ac:spMkLst>
        </pc:spChg>
        <pc:spChg chg="add del mod">
          <ac:chgData name="Lorenzo Rinaldi" userId="77d5bfdd-3e88-4678-a8ff-024fe85681f6" providerId="ADAL" clId="{CAC517C1-8E5A-42BA-BB63-B78741B735BA}" dt="2023-07-22T06:25:14.120" v="338" actId="478"/>
          <ac:spMkLst>
            <pc:docMk/>
            <pc:sldMk cId="3105644210" sldId="279"/>
            <ac:spMk id="5" creationId="{A8923CB4-71D3-A6F5-C540-D67706E02895}"/>
          </ac:spMkLst>
        </pc:spChg>
        <pc:spChg chg="add del mod">
          <ac:chgData name="Lorenzo Rinaldi" userId="77d5bfdd-3e88-4678-a8ff-024fe85681f6" providerId="ADAL" clId="{CAC517C1-8E5A-42BA-BB63-B78741B735BA}" dt="2023-07-22T06:25:14.120" v="338" actId="478"/>
          <ac:spMkLst>
            <pc:docMk/>
            <pc:sldMk cId="3105644210" sldId="279"/>
            <ac:spMk id="7" creationId="{927C4A89-D9AD-459C-756C-7762E4AA2416}"/>
          </ac:spMkLst>
        </pc:spChg>
        <pc:spChg chg="add del mod">
          <ac:chgData name="Lorenzo Rinaldi" userId="77d5bfdd-3e88-4678-a8ff-024fe85681f6" providerId="ADAL" clId="{CAC517C1-8E5A-42BA-BB63-B78741B735BA}" dt="2023-07-22T06:25:14.120" v="338" actId="478"/>
          <ac:spMkLst>
            <pc:docMk/>
            <pc:sldMk cId="3105644210" sldId="279"/>
            <ac:spMk id="11" creationId="{BCB145E8-DAEE-A708-ECCD-DA344B4CBD80}"/>
          </ac:spMkLst>
        </pc:spChg>
        <pc:spChg chg="add del mod">
          <ac:chgData name="Lorenzo Rinaldi" userId="77d5bfdd-3e88-4678-a8ff-024fe85681f6" providerId="ADAL" clId="{CAC517C1-8E5A-42BA-BB63-B78741B735BA}" dt="2023-07-22T06:25:14.120" v="338" actId="478"/>
          <ac:spMkLst>
            <pc:docMk/>
            <pc:sldMk cId="3105644210" sldId="279"/>
            <ac:spMk id="12" creationId="{59CEB2BE-9194-2F2F-681B-6781067C44D0}"/>
          </ac:spMkLst>
        </pc:spChg>
        <pc:spChg chg="add del mod">
          <ac:chgData name="Lorenzo Rinaldi" userId="77d5bfdd-3e88-4678-a8ff-024fe85681f6" providerId="ADAL" clId="{CAC517C1-8E5A-42BA-BB63-B78741B735BA}" dt="2023-07-22T06:25:14.120" v="338" actId="478"/>
          <ac:spMkLst>
            <pc:docMk/>
            <pc:sldMk cId="3105644210" sldId="279"/>
            <ac:spMk id="13" creationId="{DBB04461-9934-E0AE-8D4A-7C3C98AEEB9C}"/>
          </ac:spMkLst>
        </pc:spChg>
        <pc:spChg chg="add del mod">
          <ac:chgData name="Lorenzo Rinaldi" userId="77d5bfdd-3e88-4678-a8ff-024fe85681f6" providerId="ADAL" clId="{CAC517C1-8E5A-42BA-BB63-B78741B735BA}" dt="2023-07-22T06:25:14.120" v="338" actId="478"/>
          <ac:spMkLst>
            <pc:docMk/>
            <pc:sldMk cId="3105644210" sldId="279"/>
            <ac:spMk id="14" creationId="{09DD4C39-C68E-1F7F-7ACB-484E0DB51190}"/>
          </ac:spMkLst>
        </pc:spChg>
        <pc:spChg chg="add del mod">
          <ac:chgData name="Lorenzo Rinaldi" userId="77d5bfdd-3e88-4678-a8ff-024fe85681f6" providerId="ADAL" clId="{CAC517C1-8E5A-42BA-BB63-B78741B735BA}" dt="2023-07-22T06:25:14.120" v="338" actId="478"/>
          <ac:spMkLst>
            <pc:docMk/>
            <pc:sldMk cId="3105644210" sldId="279"/>
            <ac:spMk id="15" creationId="{CD3A6BF0-936B-68D3-BF2F-77FF5338C8FF}"/>
          </ac:spMkLst>
        </pc:spChg>
        <pc:spChg chg="add del mod">
          <ac:chgData name="Lorenzo Rinaldi" userId="77d5bfdd-3e88-4678-a8ff-024fe85681f6" providerId="ADAL" clId="{CAC517C1-8E5A-42BA-BB63-B78741B735BA}" dt="2023-07-22T06:25:14.120" v="338" actId="478"/>
          <ac:spMkLst>
            <pc:docMk/>
            <pc:sldMk cId="3105644210" sldId="279"/>
            <ac:spMk id="16" creationId="{EE4BA7AE-CC98-FAAF-49EB-3E104E03579D}"/>
          </ac:spMkLst>
        </pc:spChg>
        <pc:spChg chg="add del mod">
          <ac:chgData name="Lorenzo Rinaldi" userId="77d5bfdd-3e88-4678-a8ff-024fe85681f6" providerId="ADAL" clId="{CAC517C1-8E5A-42BA-BB63-B78741B735BA}" dt="2023-07-22T06:25:14.120" v="338" actId="478"/>
          <ac:spMkLst>
            <pc:docMk/>
            <pc:sldMk cId="3105644210" sldId="279"/>
            <ac:spMk id="17" creationId="{D6AAFA3A-5CBB-2EC1-5696-CFB614645DC8}"/>
          </ac:spMkLst>
        </pc:spChg>
        <pc:spChg chg="add del mod">
          <ac:chgData name="Lorenzo Rinaldi" userId="77d5bfdd-3e88-4678-a8ff-024fe85681f6" providerId="ADAL" clId="{CAC517C1-8E5A-42BA-BB63-B78741B735BA}" dt="2023-07-22T06:25:14.120" v="338" actId="478"/>
          <ac:spMkLst>
            <pc:docMk/>
            <pc:sldMk cId="3105644210" sldId="279"/>
            <ac:spMk id="18" creationId="{3A9E8CAD-6651-D358-2833-3BA864F0B6DA}"/>
          </ac:spMkLst>
        </pc:spChg>
        <pc:spChg chg="add del mod">
          <ac:chgData name="Lorenzo Rinaldi" userId="77d5bfdd-3e88-4678-a8ff-024fe85681f6" providerId="ADAL" clId="{CAC517C1-8E5A-42BA-BB63-B78741B735BA}" dt="2023-07-22T06:25:14.120" v="338" actId="478"/>
          <ac:spMkLst>
            <pc:docMk/>
            <pc:sldMk cId="3105644210" sldId="279"/>
            <ac:spMk id="19" creationId="{F83B3C05-681A-DCA1-8FE8-8985B9D146EF}"/>
          </ac:spMkLst>
        </pc:spChg>
        <pc:picChg chg="del">
          <ac:chgData name="Lorenzo Rinaldi" userId="77d5bfdd-3e88-4678-a8ff-024fe85681f6" providerId="ADAL" clId="{CAC517C1-8E5A-42BA-BB63-B78741B735BA}" dt="2023-07-22T06:24:04.389" v="307" actId="478"/>
          <ac:picMkLst>
            <pc:docMk/>
            <pc:sldMk cId="3105644210" sldId="279"/>
            <ac:picMk id="6" creationId="{FACE3B37-5E68-6ACA-6122-5AC0A408CA65}"/>
          </ac:picMkLst>
        </pc:picChg>
        <pc:picChg chg="del">
          <ac:chgData name="Lorenzo Rinaldi" userId="77d5bfdd-3e88-4678-a8ff-024fe85681f6" providerId="ADAL" clId="{CAC517C1-8E5A-42BA-BB63-B78741B735BA}" dt="2023-07-22T06:24:04.389" v="307" actId="478"/>
          <ac:picMkLst>
            <pc:docMk/>
            <pc:sldMk cId="3105644210" sldId="279"/>
            <ac:picMk id="8" creationId="{E8F66CAC-069F-F54E-31D6-4335925B1BDC}"/>
          </ac:picMkLst>
        </pc:picChg>
        <pc:picChg chg="del">
          <ac:chgData name="Lorenzo Rinaldi" userId="77d5bfdd-3e88-4678-a8ff-024fe85681f6" providerId="ADAL" clId="{CAC517C1-8E5A-42BA-BB63-B78741B735BA}" dt="2023-07-22T06:24:04.389" v="307" actId="478"/>
          <ac:picMkLst>
            <pc:docMk/>
            <pc:sldMk cId="3105644210" sldId="279"/>
            <ac:picMk id="9" creationId="{AB913177-5461-8966-90A5-327098E8FB5B}"/>
          </ac:picMkLst>
        </pc:picChg>
        <pc:picChg chg="del">
          <ac:chgData name="Lorenzo Rinaldi" userId="77d5bfdd-3e88-4678-a8ff-024fe85681f6" providerId="ADAL" clId="{CAC517C1-8E5A-42BA-BB63-B78741B735BA}" dt="2023-07-22T06:24:04.389" v="307" actId="478"/>
          <ac:picMkLst>
            <pc:docMk/>
            <pc:sldMk cId="3105644210" sldId="279"/>
            <ac:picMk id="10" creationId="{D6E308E8-BC0C-FF1F-F25E-1BA1962A60AF}"/>
          </ac:picMkLst>
        </pc:picChg>
      </pc:sldChg>
      <pc:sldChg chg="del">
        <pc:chgData name="Lorenzo Rinaldi" userId="77d5bfdd-3e88-4678-a8ff-024fe85681f6" providerId="ADAL" clId="{CAC517C1-8E5A-42BA-BB63-B78741B735BA}" dt="2023-07-22T06:29:59.384" v="428" actId="47"/>
        <pc:sldMkLst>
          <pc:docMk/>
          <pc:sldMk cId="4272638587" sldId="312"/>
        </pc:sldMkLst>
      </pc:sldChg>
      <pc:sldChg chg="del">
        <pc:chgData name="Lorenzo Rinaldi" userId="77d5bfdd-3e88-4678-a8ff-024fe85681f6" providerId="ADAL" clId="{CAC517C1-8E5A-42BA-BB63-B78741B735BA}" dt="2023-07-22T06:23:47.945" v="306" actId="47"/>
        <pc:sldMkLst>
          <pc:docMk/>
          <pc:sldMk cId="726750711" sldId="313"/>
        </pc:sldMkLst>
      </pc:sldChg>
      <pc:sldChg chg="addSp delSp modSp add del mod delAnim">
        <pc:chgData name="Lorenzo Rinaldi" userId="77d5bfdd-3e88-4678-a8ff-024fe85681f6" providerId="ADAL" clId="{CAC517C1-8E5A-42BA-BB63-B78741B735BA}" dt="2023-08-06T13:47:35.239" v="663" actId="47"/>
        <pc:sldMkLst>
          <pc:docMk/>
          <pc:sldMk cId="3376992231" sldId="313"/>
        </pc:sldMkLst>
        <pc:spChg chg="add mod">
          <ac:chgData name="Lorenzo Rinaldi" userId="77d5bfdd-3e88-4678-a8ff-024fe85681f6" providerId="ADAL" clId="{CAC517C1-8E5A-42BA-BB63-B78741B735BA}" dt="2023-07-22T06:25:34.670" v="342"/>
          <ac:spMkLst>
            <pc:docMk/>
            <pc:sldMk cId="3376992231" sldId="313"/>
            <ac:spMk id="2" creationId="{5B36E488-1B52-219A-475E-E95C72A391A6}"/>
          </ac:spMkLst>
        </pc:spChg>
        <pc:spChg chg="add mod">
          <ac:chgData name="Lorenzo Rinaldi" userId="77d5bfdd-3e88-4678-a8ff-024fe85681f6" providerId="ADAL" clId="{CAC517C1-8E5A-42BA-BB63-B78741B735BA}" dt="2023-07-22T06:25:39.672" v="343" actId="1076"/>
          <ac:spMkLst>
            <pc:docMk/>
            <pc:sldMk cId="3376992231" sldId="313"/>
            <ac:spMk id="3" creationId="{DE453CC6-4AA6-D83A-5167-34611F8A8389}"/>
          </ac:spMkLst>
        </pc:spChg>
        <pc:spChg chg="del">
          <ac:chgData name="Lorenzo Rinaldi" userId="77d5bfdd-3e88-4678-a8ff-024fe85681f6" providerId="ADAL" clId="{CAC517C1-8E5A-42BA-BB63-B78741B735BA}" dt="2023-07-22T06:25:22.371" v="340" actId="478"/>
          <ac:spMkLst>
            <pc:docMk/>
            <pc:sldMk cId="3376992231" sldId="313"/>
            <ac:spMk id="5" creationId="{A8923CB4-71D3-A6F5-C540-D67706E02895}"/>
          </ac:spMkLst>
        </pc:spChg>
        <pc:spChg chg="add mod ord">
          <ac:chgData name="Lorenzo Rinaldi" userId="77d5bfdd-3e88-4678-a8ff-024fe85681f6" providerId="ADAL" clId="{CAC517C1-8E5A-42BA-BB63-B78741B735BA}" dt="2023-08-06T13:46:59.322" v="660" actId="167"/>
          <ac:spMkLst>
            <pc:docMk/>
            <pc:sldMk cId="3376992231" sldId="313"/>
            <ac:spMk id="5" creationId="{B423830C-619C-EB55-B9EA-ECAF6BE34D43}"/>
          </ac:spMkLst>
        </pc:spChg>
        <pc:spChg chg="add mod">
          <ac:chgData name="Lorenzo Rinaldi" userId="77d5bfdd-3e88-4678-a8ff-024fe85681f6" providerId="ADAL" clId="{CAC517C1-8E5A-42BA-BB63-B78741B735BA}" dt="2023-07-22T06:25:34.670" v="342"/>
          <ac:spMkLst>
            <pc:docMk/>
            <pc:sldMk cId="3376992231" sldId="313"/>
            <ac:spMk id="6" creationId="{7C27C97F-AD6B-518E-2F37-AA8711C03B11}"/>
          </ac:spMkLst>
        </pc:spChg>
        <pc:spChg chg="del">
          <ac:chgData name="Lorenzo Rinaldi" userId="77d5bfdd-3e88-4678-a8ff-024fe85681f6" providerId="ADAL" clId="{CAC517C1-8E5A-42BA-BB63-B78741B735BA}" dt="2023-07-22T06:25:22.371" v="340" actId="478"/>
          <ac:spMkLst>
            <pc:docMk/>
            <pc:sldMk cId="3376992231" sldId="313"/>
            <ac:spMk id="7" creationId="{927C4A89-D9AD-459C-756C-7762E4AA2416}"/>
          </ac:spMkLst>
        </pc:spChg>
        <pc:spChg chg="add mod">
          <ac:chgData name="Lorenzo Rinaldi" userId="77d5bfdd-3e88-4678-a8ff-024fe85681f6" providerId="ADAL" clId="{CAC517C1-8E5A-42BA-BB63-B78741B735BA}" dt="2023-07-22T06:25:34.670" v="342"/>
          <ac:spMkLst>
            <pc:docMk/>
            <pc:sldMk cId="3376992231" sldId="313"/>
            <ac:spMk id="8" creationId="{43702E27-2FD0-2954-B7F8-73F0CD6F1AA9}"/>
          </ac:spMkLst>
        </pc:spChg>
        <pc:spChg chg="add mod">
          <ac:chgData name="Lorenzo Rinaldi" userId="77d5bfdd-3e88-4678-a8ff-024fe85681f6" providerId="ADAL" clId="{CAC517C1-8E5A-42BA-BB63-B78741B735BA}" dt="2023-07-22T06:25:34.670" v="342"/>
          <ac:spMkLst>
            <pc:docMk/>
            <pc:sldMk cId="3376992231" sldId="313"/>
            <ac:spMk id="9" creationId="{6FD907E6-F549-216D-A039-F4EAAE5B8699}"/>
          </ac:spMkLst>
        </pc:spChg>
        <pc:spChg chg="add mod">
          <ac:chgData name="Lorenzo Rinaldi" userId="77d5bfdd-3e88-4678-a8ff-024fe85681f6" providerId="ADAL" clId="{CAC517C1-8E5A-42BA-BB63-B78741B735BA}" dt="2023-07-22T06:25:34.670" v="342"/>
          <ac:spMkLst>
            <pc:docMk/>
            <pc:sldMk cId="3376992231" sldId="313"/>
            <ac:spMk id="10" creationId="{6B64C408-CA5A-70A5-5FAB-74F715410A3D}"/>
          </ac:spMkLst>
        </pc:spChg>
        <pc:spChg chg="del">
          <ac:chgData name="Lorenzo Rinaldi" userId="77d5bfdd-3e88-4678-a8ff-024fe85681f6" providerId="ADAL" clId="{CAC517C1-8E5A-42BA-BB63-B78741B735BA}" dt="2023-07-22T06:25:22.371" v="340" actId="478"/>
          <ac:spMkLst>
            <pc:docMk/>
            <pc:sldMk cId="3376992231" sldId="313"/>
            <ac:spMk id="11" creationId="{BCB145E8-DAEE-A708-ECCD-DA344B4CBD80}"/>
          </ac:spMkLst>
        </pc:spChg>
        <pc:spChg chg="del">
          <ac:chgData name="Lorenzo Rinaldi" userId="77d5bfdd-3e88-4678-a8ff-024fe85681f6" providerId="ADAL" clId="{CAC517C1-8E5A-42BA-BB63-B78741B735BA}" dt="2023-07-22T06:25:22.371" v="340" actId="478"/>
          <ac:spMkLst>
            <pc:docMk/>
            <pc:sldMk cId="3376992231" sldId="313"/>
            <ac:spMk id="12" creationId="{59CEB2BE-9194-2F2F-681B-6781067C44D0}"/>
          </ac:spMkLst>
        </pc:spChg>
        <pc:spChg chg="del">
          <ac:chgData name="Lorenzo Rinaldi" userId="77d5bfdd-3e88-4678-a8ff-024fe85681f6" providerId="ADAL" clId="{CAC517C1-8E5A-42BA-BB63-B78741B735BA}" dt="2023-07-22T06:25:22.371" v="340" actId="478"/>
          <ac:spMkLst>
            <pc:docMk/>
            <pc:sldMk cId="3376992231" sldId="313"/>
            <ac:spMk id="13" creationId="{DBB04461-9934-E0AE-8D4A-7C3C98AEEB9C}"/>
          </ac:spMkLst>
        </pc:spChg>
        <pc:spChg chg="del">
          <ac:chgData name="Lorenzo Rinaldi" userId="77d5bfdd-3e88-4678-a8ff-024fe85681f6" providerId="ADAL" clId="{CAC517C1-8E5A-42BA-BB63-B78741B735BA}" dt="2023-07-22T06:25:22.371" v="340" actId="478"/>
          <ac:spMkLst>
            <pc:docMk/>
            <pc:sldMk cId="3376992231" sldId="313"/>
            <ac:spMk id="14" creationId="{09DD4C39-C68E-1F7F-7ACB-484E0DB51190}"/>
          </ac:spMkLst>
        </pc:spChg>
        <pc:spChg chg="del">
          <ac:chgData name="Lorenzo Rinaldi" userId="77d5bfdd-3e88-4678-a8ff-024fe85681f6" providerId="ADAL" clId="{CAC517C1-8E5A-42BA-BB63-B78741B735BA}" dt="2023-07-22T06:25:22.371" v="340" actId="478"/>
          <ac:spMkLst>
            <pc:docMk/>
            <pc:sldMk cId="3376992231" sldId="313"/>
            <ac:spMk id="15" creationId="{CD3A6BF0-936B-68D3-BF2F-77FF5338C8FF}"/>
          </ac:spMkLst>
        </pc:spChg>
        <pc:spChg chg="del">
          <ac:chgData name="Lorenzo Rinaldi" userId="77d5bfdd-3e88-4678-a8ff-024fe85681f6" providerId="ADAL" clId="{CAC517C1-8E5A-42BA-BB63-B78741B735BA}" dt="2023-07-22T06:25:22.371" v="340" actId="478"/>
          <ac:spMkLst>
            <pc:docMk/>
            <pc:sldMk cId="3376992231" sldId="313"/>
            <ac:spMk id="16" creationId="{EE4BA7AE-CC98-FAAF-49EB-3E104E03579D}"/>
          </ac:spMkLst>
        </pc:spChg>
        <pc:spChg chg="del">
          <ac:chgData name="Lorenzo Rinaldi" userId="77d5bfdd-3e88-4678-a8ff-024fe85681f6" providerId="ADAL" clId="{CAC517C1-8E5A-42BA-BB63-B78741B735BA}" dt="2023-07-22T06:25:22.371" v="340" actId="478"/>
          <ac:spMkLst>
            <pc:docMk/>
            <pc:sldMk cId="3376992231" sldId="313"/>
            <ac:spMk id="17" creationId="{D6AAFA3A-5CBB-2EC1-5696-CFB614645DC8}"/>
          </ac:spMkLst>
        </pc:spChg>
        <pc:spChg chg="del">
          <ac:chgData name="Lorenzo Rinaldi" userId="77d5bfdd-3e88-4678-a8ff-024fe85681f6" providerId="ADAL" clId="{CAC517C1-8E5A-42BA-BB63-B78741B735BA}" dt="2023-07-22T06:25:22.371" v="340" actId="478"/>
          <ac:spMkLst>
            <pc:docMk/>
            <pc:sldMk cId="3376992231" sldId="313"/>
            <ac:spMk id="18" creationId="{3A9E8CAD-6651-D358-2833-3BA864F0B6DA}"/>
          </ac:spMkLst>
        </pc:spChg>
        <pc:spChg chg="del">
          <ac:chgData name="Lorenzo Rinaldi" userId="77d5bfdd-3e88-4678-a8ff-024fe85681f6" providerId="ADAL" clId="{CAC517C1-8E5A-42BA-BB63-B78741B735BA}" dt="2023-07-22T06:25:22.371" v="340" actId="478"/>
          <ac:spMkLst>
            <pc:docMk/>
            <pc:sldMk cId="3376992231" sldId="313"/>
            <ac:spMk id="19" creationId="{F83B3C05-681A-DCA1-8FE8-8985B9D146EF}"/>
          </ac:spMkLst>
        </pc:spChg>
        <pc:spChg chg="add mod">
          <ac:chgData name="Lorenzo Rinaldi" userId="77d5bfdd-3e88-4678-a8ff-024fe85681f6" providerId="ADAL" clId="{CAC517C1-8E5A-42BA-BB63-B78741B735BA}" dt="2023-08-06T13:43:38.105" v="542" actId="121"/>
          <ac:spMkLst>
            <pc:docMk/>
            <pc:sldMk cId="3376992231" sldId="313"/>
            <ac:spMk id="20" creationId="{6D0C5688-0B9F-4143-BE7B-01935D61E6B9}"/>
          </ac:spMkLst>
        </pc:spChg>
        <pc:spChg chg="add mod">
          <ac:chgData name="Lorenzo Rinaldi" userId="77d5bfdd-3e88-4678-a8ff-024fe85681f6" providerId="ADAL" clId="{CAC517C1-8E5A-42BA-BB63-B78741B735BA}" dt="2023-08-06T13:43:30.372" v="539" actId="14100"/>
          <ac:spMkLst>
            <pc:docMk/>
            <pc:sldMk cId="3376992231" sldId="313"/>
            <ac:spMk id="21" creationId="{D92789A5-98EF-5742-A598-4CAF7F060E74}"/>
          </ac:spMkLst>
        </pc:spChg>
        <pc:spChg chg="add mod ord">
          <ac:chgData name="Lorenzo Rinaldi" userId="77d5bfdd-3e88-4678-a8ff-024fe85681f6" providerId="ADAL" clId="{CAC517C1-8E5A-42BA-BB63-B78741B735BA}" dt="2023-08-06T13:45:23.480" v="564" actId="167"/>
          <ac:spMkLst>
            <pc:docMk/>
            <pc:sldMk cId="3376992231" sldId="313"/>
            <ac:spMk id="22" creationId="{A4659B39-27EF-30CE-FC81-5F6EFFEE5583}"/>
          </ac:spMkLst>
        </pc:spChg>
        <pc:spChg chg="add mod ord">
          <ac:chgData name="Lorenzo Rinaldi" userId="77d5bfdd-3e88-4678-a8ff-024fe85681f6" providerId="ADAL" clId="{CAC517C1-8E5A-42BA-BB63-B78741B735BA}" dt="2023-08-06T13:47:01.124" v="661" actId="167"/>
          <ac:spMkLst>
            <pc:docMk/>
            <pc:sldMk cId="3376992231" sldId="313"/>
            <ac:spMk id="23" creationId="{67AC2BDA-0B1E-E2CA-37B0-EE6F18B40C9E}"/>
          </ac:spMkLst>
        </pc:spChg>
        <pc:spChg chg="add mod">
          <ac:chgData name="Lorenzo Rinaldi" userId="77d5bfdd-3e88-4678-a8ff-024fe85681f6" providerId="ADAL" clId="{CAC517C1-8E5A-42BA-BB63-B78741B735BA}" dt="2023-07-22T06:25:34.670" v="342"/>
          <ac:spMkLst>
            <pc:docMk/>
            <pc:sldMk cId="3376992231" sldId="313"/>
            <ac:spMk id="25" creationId="{A3763C6C-6085-2DAE-35A7-8991C4E80B04}"/>
          </ac:spMkLst>
        </pc:spChg>
        <pc:spChg chg="add mod">
          <ac:chgData name="Lorenzo Rinaldi" userId="77d5bfdd-3e88-4678-a8ff-024fe85681f6" providerId="ADAL" clId="{CAC517C1-8E5A-42BA-BB63-B78741B735BA}" dt="2023-08-06T13:44:16.988" v="548" actId="1076"/>
          <ac:spMkLst>
            <pc:docMk/>
            <pc:sldMk cId="3376992231" sldId="313"/>
            <ac:spMk id="26" creationId="{FDB3A089-7D04-E08B-E8C8-63477CCF9944}"/>
          </ac:spMkLst>
        </pc:spChg>
        <pc:spChg chg="add del mod">
          <ac:chgData name="Lorenzo Rinaldi" userId="77d5bfdd-3e88-4678-a8ff-024fe85681f6" providerId="ADAL" clId="{CAC517C1-8E5A-42BA-BB63-B78741B735BA}" dt="2023-08-06T13:44:20.324" v="549" actId="478"/>
          <ac:spMkLst>
            <pc:docMk/>
            <pc:sldMk cId="3376992231" sldId="313"/>
            <ac:spMk id="27" creationId="{95DB1875-765B-E04D-689E-79CC2B6B3BC2}"/>
          </ac:spMkLst>
        </pc:spChg>
        <pc:spChg chg="add mod">
          <ac:chgData name="Lorenzo Rinaldi" userId="77d5bfdd-3e88-4678-a8ff-024fe85681f6" providerId="ADAL" clId="{CAC517C1-8E5A-42BA-BB63-B78741B735BA}" dt="2023-07-22T06:25:34.670" v="342"/>
          <ac:spMkLst>
            <pc:docMk/>
            <pc:sldMk cId="3376992231" sldId="313"/>
            <ac:spMk id="28" creationId="{8850BA08-E95A-ACDC-1E18-465CD4F70345}"/>
          </ac:spMkLst>
        </pc:spChg>
        <pc:spChg chg="add mod">
          <ac:chgData name="Lorenzo Rinaldi" userId="77d5bfdd-3e88-4678-a8ff-024fe85681f6" providerId="ADAL" clId="{CAC517C1-8E5A-42BA-BB63-B78741B735BA}" dt="2023-07-22T06:25:34.670" v="342"/>
          <ac:spMkLst>
            <pc:docMk/>
            <pc:sldMk cId="3376992231" sldId="313"/>
            <ac:spMk id="29" creationId="{FEBD8299-09E4-FC55-4A4D-EBBB6645E23C}"/>
          </ac:spMkLst>
        </pc:spChg>
        <pc:cxnChg chg="add mod">
          <ac:chgData name="Lorenzo Rinaldi" userId="77d5bfdd-3e88-4678-a8ff-024fe85681f6" providerId="ADAL" clId="{CAC517C1-8E5A-42BA-BB63-B78741B735BA}" dt="2023-08-06T13:47:10.267" v="662" actId="14100"/>
          <ac:cxnSpMkLst>
            <pc:docMk/>
            <pc:sldMk cId="3376992231" sldId="313"/>
            <ac:cxnSpMk id="7" creationId="{E70CF4F2-D668-E241-EBAC-4EE95C167C28}"/>
          </ac:cxnSpMkLst>
        </pc:cxnChg>
        <pc:cxnChg chg="add mod">
          <ac:chgData name="Lorenzo Rinaldi" userId="77d5bfdd-3e88-4678-a8ff-024fe85681f6" providerId="ADAL" clId="{CAC517C1-8E5A-42BA-BB63-B78741B735BA}" dt="2023-07-22T06:25:34.670" v="342"/>
          <ac:cxnSpMkLst>
            <pc:docMk/>
            <pc:sldMk cId="3376992231" sldId="313"/>
            <ac:cxnSpMk id="24" creationId="{A8246B50-554D-49B3-D0F2-0D900365B1C8}"/>
          </ac:cxnSpMkLst>
        </pc:cxnChg>
        <pc:cxnChg chg="add mod">
          <ac:chgData name="Lorenzo Rinaldi" userId="77d5bfdd-3e88-4678-a8ff-024fe85681f6" providerId="ADAL" clId="{CAC517C1-8E5A-42BA-BB63-B78741B735BA}" dt="2023-07-22T06:25:34.670" v="342"/>
          <ac:cxnSpMkLst>
            <pc:docMk/>
            <pc:sldMk cId="3376992231" sldId="313"/>
            <ac:cxnSpMk id="30" creationId="{D46E34C1-3437-4A2B-6F6A-D10C4CF90437}"/>
          </ac:cxnSpMkLst>
        </pc:cxnChg>
      </pc:sldChg>
      <pc:sldChg chg="del">
        <pc:chgData name="Lorenzo Rinaldi" userId="77d5bfdd-3e88-4678-a8ff-024fe85681f6" providerId="ADAL" clId="{CAC517C1-8E5A-42BA-BB63-B78741B735BA}" dt="2023-07-22T06:23:47.945" v="306" actId="47"/>
        <pc:sldMkLst>
          <pc:docMk/>
          <pc:sldMk cId="12951993" sldId="314"/>
        </pc:sldMkLst>
      </pc:sldChg>
      <pc:sldChg chg="addSp delSp modSp add del mod">
        <pc:chgData name="Lorenzo Rinaldi" userId="77d5bfdd-3e88-4678-a8ff-024fe85681f6" providerId="ADAL" clId="{CAC517C1-8E5A-42BA-BB63-B78741B735BA}" dt="2023-08-06T13:47:35.239" v="663" actId="47"/>
        <pc:sldMkLst>
          <pc:docMk/>
          <pc:sldMk cId="752441815" sldId="314"/>
        </pc:sldMkLst>
        <pc:spChg chg="del">
          <ac:chgData name="Lorenzo Rinaldi" userId="77d5bfdd-3e88-4678-a8ff-024fe85681f6" providerId="ADAL" clId="{CAC517C1-8E5A-42BA-BB63-B78741B735BA}" dt="2023-07-22T06:25:45.593" v="345" actId="478"/>
          <ac:spMkLst>
            <pc:docMk/>
            <pc:sldMk cId="752441815" sldId="314"/>
            <ac:spMk id="2" creationId="{5B36E488-1B52-219A-475E-E95C72A391A6}"/>
          </ac:spMkLst>
        </pc:spChg>
        <pc:spChg chg="mod">
          <ac:chgData name="Lorenzo Rinaldi" userId="77d5bfdd-3e88-4678-a8ff-024fe85681f6" providerId="ADAL" clId="{CAC517C1-8E5A-42BA-BB63-B78741B735BA}" dt="2023-07-22T06:25:53.608" v="346"/>
          <ac:spMkLst>
            <pc:docMk/>
            <pc:sldMk cId="752441815" sldId="314"/>
            <ac:spMk id="3" creationId="{DE453CC6-4AA6-D83A-5167-34611F8A8389}"/>
          </ac:spMkLst>
        </pc:spChg>
        <pc:spChg chg="add mod">
          <ac:chgData name="Lorenzo Rinaldi" userId="77d5bfdd-3e88-4678-a8ff-024fe85681f6" providerId="ADAL" clId="{CAC517C1-8E5A-42BA-BB63-B78741B735BA}" dt="2023-07-22T06:26:02.609" v="348" actId="1076"/>
          <ac:spMkLst>
            <pc:docMk/>
            <pc:sldMk cId="752441815" sldId="314"/>
            <ac:spMk id="5" creationId="{44CF2B52-CA4E-7024-322C-5E0F846EE0E9}"/>
          </ac:spMkLst>
        </pc:spChg>
        <pc:spChg chg="del">
          <ac:chgData name="Lorenzo Rinaldi" userId="77d5bfdd-3e88-4678-a8ff-024fe85681f6" providerId="ADAL" clId="{CAC517C1-8E5A-42BA-BB63-B78741B735BA}" dt="2023-07-22T06:25:45.593" v="345" actId="478"/>
          <ac:spMkLst>
            <pc:docMk/>
            <pc:sldMk cId="752441815" sldId="314"/>
            <ac:spMk id="6" creationId="{7C27C97F-AD6B-518E-2F37-AA8711C03B11}"/>
          </ac:spMkLst>
        </pc:spChg>
        <pc:spChg chg="add mod">
          <ac:chgData name="Lorenzo Rinaldi" userId="77d5bfdd-3e88-4678-a8ff-024fe85681f6" providerId="ADAL" clId="{CAC517C1-8E5A-42BA-BB63-B78741B735BA}" dt="2023-07-22T06:26:02.609" v="348" actId="1076"/>
          <ac:spMkLst>
            <pc:docMk/>
            <pc:sldMk cId="752441815" sldId="314"/>
            <ac:spMk id="7" creationId="{ED7B7BFA-201E-6DEA-FE3A-FB84046486AA}"/>
          </ac:spMkLst>
        </pc:spChg>
        <pc:spChg chg="del">
          <ac:chgData name="Lorenzo Rinaldi" userId="77d5bfdd-3e88-4678-a8ff-024fe85681f6" providerId="ADAL" clId="{CAC517C1-8E5A-42BA-BB63-B78741B735BA}" dt="2023-07-22T06:25:45.593" v="345" actId="478"/>
          <ac:spMkLst>
            <pc:docMk/>
            <pc:sldMk cId="752441815" sldId="314"/>
            <ac:spMk id="8" creationId="{43702E27-2FD0-2954-B7F8-73F0CD6F1AA9}"/>
          </ac:spMkLst>
        </pc:spChg>
        <pc:spChg chg="del">
          <ac:chgData name="Lorenzo Rinaldi" userId="77d5bfdd-3e88-4678-a8ff-024fe85681f6" providerId="ADAL" clId="{CAC517C1-8E5A-42BA-BB63-B78741B735BA}" dt="2023-07-22T06:25:45.593" v="345" actId="478"/>
          <ac:spMkLst>
            <pc:docMk/>
            <pc:sldMk cId="752441815" sldId="314"/>
            <ac:spMk id="9" creationId="{6FD907E6-F549-216D-A039-F4EAAE5B8699}"/>
          </ac:spMkLst>
        </pc:spChg>
        <pc:spChg chg="del">
          <ac:chgData name="Lorenzo Rinaldi" userId="77d5bfdd-3e88-4678-a8ff-024fe85681f6" providerId="ADAL" clId="{CAC517C1-8E5A-42BA-BB63-B78741B735BA}" dt="2023-07-22T06:25:45.593" v="345" actId="478"/>
          <ac:spMkLst>
            <pc:docMk/>
            <pc:sldMk cId="752441815" sldId="314"/>
            <ac:spMk id="10" creationId="{6B64C408-CA5A-70A5-5FAB-74F715410A3D}"/>
          </ac:spMkLst>
        </pc:spChg>
        <pc:spChg chg="add mod">
          <ac:chgData name="Lorenzo Rinaldi" userId="77d5bfdd-3e88-4678-a8ff-024fe85681f6" providerId="ADAL" clId="{CAC517C1-8E5A-42BA-BB63-B78741B735BA}" dt="2023-07-22T06:26:02.609" v="348" actId="1076"/>
          <ac:spMkLst>
            <pc:docMk/>
            <pc:sldMk cId="752441815" sldId="314"/>
            <ac:spMk id="11" creationId="{68E508DB-5FE1-6A7D-4E26-4C4F53AEA1F8}"/>
          </ac:spMkLst>
        </pc:spChg>
        <pc:spChg chg="add mod">
          <ac:chgData name="Lorenzo Rinaldi" userId="77d5bfdd-3e88-4678-a8ff-024fe85681f6" providerId="ADAL" clId="{CAC517C1-8E5A-42BA-BB63-B78741B735BA}" dt="2023-07-22T06:26:02.609" v="348" actId="1076"/>
          <ac:spMkLst>
            <pc:docMk/>
            <pc:sldMk cId="752441815" sldId="314"/>
            <ac:spMk id="12" creationId="{E04AD5E6-B26F-DF98-6935-34B5FD34C10F}"/>
          </ac:spMkLst>
        </pc:spChg>
        <pc:spChg chg="add mod">
          <ac:chgData name="Lorenzo Rinaldi" userId="77d5bfdd-3e88-4678-a8ff-024fe85681f6" providerId="ADAL" clId="{CAC517C1-8E5A-42BA-BB63-B78741B735BA}" dt="2023-07-22T06:26:02.609" v="348" actId="1076"/>
          <ac:spMkLst>
            <pc:docMk/>
            <pc:sldMk cId="752441815" sldId="314"/>
            <ac:spMk id="13" creationId="{83F7C3C4-9FA2-F63E-9C52-F46C097A6C50}"/>
          </ac:spMkLst>
        </pc:spChg>
        <pc:spChg chg="add mod">
          <ac:chgData name="Lorenzo Rinaldi" userId="77d5bfdd-3e88-4678-a8ff-024fe85681f6" providerId="ADAL" clId="{CAC517C1-8E5A-42BA-BB63-B78741B735BA}" dt="2023-07-22T06:26:02.609" v="348" actId="1076"/>
          <ac:spMkLst>
            <pc:docMk/>
            <pc:sldMk cId="752441815" sldId="314"/>
            <ac:spMk id="14" creationId="{5BE8C62A-C1BF-35CC-72A6-872B5E23C036}"/>
          </ac:spMkLst>
        </pc:spChg>
        <pc:spChg chg="add mod">
          <ac:chgData name="Lorenzo Rinaldi" userId="77d5bfdd-3e88-4678-a8ff-024fe85681f6" providerId="ADAL" clId="{CAC517C1-8E5A-42BA-BB63-B78741B735BA}" dt="2023-07-22T06:26:02.609" v="348" actId="1076"/>
          <ac:spMkLst>
            <pc:docMk/>
            <pc:sldMk cId="752441815" sldId="314"/>
            <ac:spMk id="15" creationId="{FD336174-BDB1-F43F-19A7-A7F1924F8FDD}"/>
          </ac:spMkLst>
        </pc:spChg>
        <pc:spChg chg="add mod">
          <ac:chgData name="Lorenzo Rinaldi" userId="77d5bfdd-3e88-4678-a8ff-024fe85681f6" providerId="ADAL" clId="{CAC517C1-8E5A-42BA-BB63-B78741B735BA}" dt="2023-07-22T06:26:02.609" v="348" actId="1076"/>
          <ac:spMkLst>
            <pc:docMk/>
            <pc:sldMk cId="752441815" sldId="314"/>
            <ac:spMk id="16" creationId="{093106C4-C408-CC73-959A-52F94671C9BF}"/>
          </ac:spMkLst>
        </pc:spChg>
        <pc:spChg chg="add mod">
          <ac:chgData name="Lorenzo Rinaldi" userId="77d5bfdd-3e88-4678-a8ff-024fe85681f6" providerId="ADAL" clId="{CAC517C1-8E5A-42BA-BB63-B78741B735BA}" dt="2023-07-22T06:26:02.609" v="348" actId="1076"/>
          <ac:spMkLst>
            <pc:docMk/>
            <pc:sldMk cId="752441815" sldId="314"/>
            <ac:spMk id="17" creationId="{79A31109-489A-C5DD-B114-A3C3B7637942}"/>
          </ac:spMkLst>
        </pc:spChg>
        <pc:spChg chg="add mod">
          <ac:chgData name="Lorenzo Rinaldi" userId="77d5bfdd-3e88-4678-a8ff-024fe85681f6" providerId="ADAL" clId="{CAC517C1-8E5A-42BA-BB63-B78741B735BA}" dt="2023-07-22T06:26:02.609" v="348" actId="1076"/>
          <ac:spMkLst>
            <pc:docMk/>
            <pc:sldMk cId="752441815" sldId="314"/>
            <ac:spMk id="18" creationId="{A8E507F2-DE1B-F974-10A7-BEA8B0EB1FAD}"/>
          </ac:spMkLst>
        </pc:spChg>
        <pc:spChg chg="add mod">
          <ac:chgData name="Lorenzo Rinaldi" userId="77d5bfdd-3e88-4678-a8ff-024fe85681f6" providerId="ADAL" clId="{CAC517C1-8E5A-42BA-BB63-B78741B735BA}" dt="2023-07-22T06:26:02.609" v="348" actId="1076"/>
          <ac:spMkLst>
            <pc:docMk/>
            <pc:sldMk cId="752441815" sldId="314"/>
            <ac:spMk id="19" creationId="{1817DA47-F147-74A4-851B-9C812CBBE24C}"/>
          </ac:spMkLst>
        </pc:spChg>
        <pc:spChg chg="del">
          <ac:chgData name="Lorenzo Rinaldi" userId="77d5bfdd-3e88-4678-a8ff-024fe85681f6" providerId="ADAL" clId="{CAC517C1-8E5A-42BA-BB63-B78741B735BA}" dt="2023-07-22T06:25:45.593" v="345" actId="478"/>
          <ac:spMkLst>
            <pc:docMk/>
            <pc:sldMk cId="752441815" sldId="314"/>
            <ac:spMk id="20" creationId="{6D0C5688-0B9F-4143-BE7B-01935D61E6B9}"/>
          </ac:spMkLst>
        </pc:spChg>
        <pc:spChg chg="del">
          <ac:chgData name="Lorenzo Rinaldi" userId="77d5bfdd-3e88-4678-a8ff-024fe85681f6" providerId="ADAL" clId="{CAC517C1-8E5A-42BA-BB63-B78741B735BA}" dt="2023-07-22T06:25:45.593" v="345" actId="478"/>
          <ac:spMkLst>
            <pc:docMk/>
            <pc:sldMk cId="752441815" sldId="314"/>
            <ac:spMk id="21" creationId="{D92789A5-98EF-5742-A598-4CAF7F060E74}"/>
          </ac:spMkLst>
        </pc:spChg>
        <pc:spChg chg="del">
          <ac:chgData name="Lorenzo Rinaldi" userId="77d5bfdd-3e88-4678-a8ff-024fe85681f6" providerId="ADAL" clId="{CAC517C1-8E5A-42BA-BB63-B78741B735BA}" dt="2023-07-22T06:25:45.593" v="345" actId="478"/>
          <ac:spMkLst>
            <pc:docMk/>
            <pc:sldMk cId="752441815" sldId="314"/>
            <ac:spMk id="22" creationId="{A4659B39-27EF-30CE-FC81-5F6EFFEE5583}"/>
          </ac:spMkLst>
        </pc:spChg>
        <pc:spChg chg="del">
          <ac:chgData name="Lorenzo Rinaldi" userId="77d5bfdd-3e88-4678-a8ff-024fe85681f6" providerId="ADAL" clId="{CAC517C1-8E5A-42BA-BB63-B78741B735BA}" dt="2023-07-22T06:25:45.593" v="345" actId="478"/>
          <ac:spMkLst>
            <pc:docMk/>
            <pc:sldMk cId="752441815" sldId="314"/>
            <ac:spMk id="23" creationId="{67AC2BDA-0B1E-E2CA-37B0-EE6F18B40C9E}"/>
          </ac:spMkLst>
        </pc:spChg>
        <pc:spChg chg="del">
          <ac:chgData name="Lorenzo Rinaldi" userId="77d5bfdd-3e88-4678-a8ff-024fe85681f6" providerId="ADAL" clId="{CAC517C1-8E5A-42BA-BB63-B78741B735BA}" dt="2023-07-22T06:25:45.593" v="345" actId="478"/>
          <ac:spMkLst>
            <pc:docMk/>
            <pc:sldMk cId="752441815" sldId="314"/>
            <ac:spMk id="25" creationId="{A3763C6C-6085-2DAE-35A7-8991C4E80B04}"/>
          </ac:spMkLst>
        </pc:spChg>
        <pc:spChg chg="del">
          <ac:chgData name="Lorenzo Rinaldi" userId="77d5bfdd-3e88-4678-a8ff-024fe85681f6" providerId="ADAL" clId="{CAC517C1-8E5A-42BA-BB63-B78741B735BA}" dt="2023-07-22T06:25:45.593" v="345" actId="478"/>
          <ac:spMkLst>
            <pc:docMk/>
            <pc:sldMk cId="752441815" sldId="314"/>
            <ac:spMk id="26" creationId="{FDB3A089-7D04-E08B-E8C8-63477CCF9944}"/>
          </ac:spMkLst>
        </pc:spChg>
        <pc:spChg chg="del">
          <ac:chgData name="Lorenzo Rinaldi" userId="77d5bfdd-3e88-4678-a8ff-024fe85681f6" providerId="ADAL" clId="{CAC517C1-8E5A-42BA-BB63-B78741B735BA}" dt="2023-07-22T06:25:45.593" v="345" actId="478"/>
          <ac:spMkLst>
            <pc:docMk/>
            <pc:sldMk cId="752441815" sldId="314"/>
            <ac:spMk id="27" creationId="{95DB1875-765B-E04D-689E-79CC2B6B3BC2}"/>
          </ac:spMkLst>
        </pc:spChg>
        <pc:spChg chg="del">
          <ac:chgData name="Lorenzo Rinaldi" userId="77d5bfdd-3e88-4678-a8ff-024fe85681f6" providerId="ADAL" clId="{CAC517C1-8E5A-42BA-BB63-B78741B735BA}" dt="2023-07-22T06:25:45.593" v="345" actId="478"/>
          <ac:spMkLst>
            <pc:docMk/>
            <pc:sldMk cId="752441815" sldId="314"/>
            <ac:spMk id="28" creationId="{8850BA08-E95A-ACDC-1E18-465CD4F70345}"/>
          </ac:spMkLst>
        </pc:spChg>
        <pc:spChg chg="del">
          <ac:chgData name="Lorenzo Rinaldi" userId="77d5bfdd-3e88-4678-a8ff-024fe85681f6" providerId="ADAL" clId="{CAC517C1-8E5A-42BA-BB63-B78741B735BA}" dt="2023-07-22T06:25:45.593" v="345" actId="478"/>
          <ac:spMkLst>
            <pc:docMk/>
            <pc:sldMk cId="752441815" sldId="314"/>
            <ac:spMk id="29" creationId="{FEBD8299-09E4-FC55-4A4D-EBBB6645E23C}"/>
          </ac:spMkLst>
        </pc:spChg>
        <pc:spChg chg="add mod">
          <ac:chgData name="Lorenzo Rinaldi" userId="77d5bfdd-3e88-4678-a8ff-024fe85681f6" providerId="ADAL" clId="{CAC517C1-8E5A-42BA-BB63-B78741B735BA}" dt="2023-07-22T06:26:02.609" v="348" actId="1076"/>
          <ac:spMkLst>
            <pc:docMk/>
            <pc:sldMk cId="752441815" sldId="314"/>
            <ac:spMk id="31" creationId="{AE41CE12-0D15-A37E-B931-77B6896EA86B}"/>
          </ac:spMkLst>
        </pc:spChg>
        <pc:spChg chg="add mod">
          <ac:chgData name="Lorenzo Rinaldi" userId="77d5bfdd-3e88-4678-a8ff-024fe85681f6" providerId="ADAL" clId="{CAC517C1-8E5A-42BA-BB63-B78741B735BA}" dt="2023-07-22T06:26:02.609" v="348" actId="1076"/>
          <ac:spMkLst>
            <pc:docMk/>
            <pc:sldMk cId="752441815" sldId="314"/>
            <ac:spMk id="32" creationId="{F9CCB353-9038-5739-9EEB-A830D71DA236}"/>
          </ac:spMkLst>
        </pc:spChg>
        <pc:spChg chg="add mod">
          <ac:chgData name="Lorenzo Rinaldi" userId="77d5bfdd-3e88-4678-a8ff-024fe85681f6" providerId="ADAL" clId="{CAC517C1-8E5A-42BA-BB63-B78741B735BA}" dt="2023-07-22T06:26:02.609" v="348" actId="1076"/>
          <ac:spMkLst>
            <pc:docMk/>
            <pc:sldMk cId="752441815" sldId="314"/>
            <ac:spMk id="33" creationId="{2273BE9C-A22D-0701-166A-7CBAC50C4933}"/>
          </ac:spMkLst>
        </pc:spChg>
        <pc:spChg chg="add mod">
          <ac:chgData name="Lorenzo Rinaldi" userId="77d5bfdd-3e88-4678-a8ff-024fe85681f6" providerId="ADAL" clId="{CAC517C1-8E5A-42BA-BB63-B78741B735BA}" dt="2023-07-22T06:26:02.609" v="348" actId="1076"/>
          <ac:spMkLst>
            <pc:docMk/>
            <pc:sldMk cId="752441815" sldId="314"/>
            <ac:spMk id="34" creationId="{838282C3-B81B-5316-34F3-719FD7A0E444}"/>
          </ac:spMkLst>
        </pc:spChg>
        <pc:spChg chg="add mod">
          <ac:chgData name="Lorenzo Rinaldi" userId="77d5bfdd-3e88-4678-a8ff-024fe85681f6" providerId="ADAL" clId="{CAC517C1-8E5A-42BA-BB63-B78741B735BA}" dt="2023-07-22T06:26:02.609" v="348" actId="1076"/>
          <ac:spMkLst>
            <pc:docMk/>
            <pc:sldMk cId="752441815" sldId="314"/>
            <ac:spMk id="35" creationId="{19D62269-5CAC-633B-3FB6-EEAE7DA5E530}"/>
          </ac:spMkLst>
        </pc:spChg>
        <pc:spChg chg="add del mod">
          <ac:chgData name="Lorenzo Rinaldi" userId="77d5bfdd-3e88-4678-a8ff-024fe85681f6" providerId="ADAL" clId="{CAC517C1-8E5A-42BA-BB63-B78741B735BA}" dt="2023-07-22T06:26:04.560" v="349" actId="478"/>
          <ac:spMkLst>
            <pc:docMk/>
            <pc:sldMk cId="752441815" sldId="314"/>
            <ac:spMk id="36" creationId="{3D0E724B-FBC4-8BF3-5303-9880503EEBB5}"/>
          </ac:spMkLst>
        </pc:spChg>
        <pc:spChg chg="add mod">
          <ac:chgData name="Lorenzo Rinaldi" userId="77d5bfdd-3e88-4678-a8ff-024fe85681f6" providerId="ADAL" clId="{CAC517C1-8E5A-42BA-BB63-B78741B735BA}" dt="2023-07-22T06:26:02.609" v="348" actId="1076"/>
          <ac:spMkLst>
            <pc:docMk/>
            <pc:sldMk cId="752441815" sldId="314"/>
            <ac:spMk id="38" creationId="{2E753994-6A71-DFBB-D444-A0EF076CE907}"/>
          </ac:spMkLst>
        </pc:spChg>
        <pc:spChg chg="add mod">
          <ac:chgData name="Lorenzo Rinaldi" userId="77d5bfdd-3e88-4678-a8ff-024fe85681f6" providerId="ADAL" clId="{CAC517C1-8E5A-42BA-BB63-B78741B735BA}" dt="2023-07-22T06:26:02.609" v="348" actId="1076"/>
          <ac:spMkLst>
            <pc:docMk/>
            <pc:sldMk cId="752441815" sldId="314"/>
            <ac:spMk id="41" creationId="{9A39358B-42DD-C908-0AA0-34EADB4BF3C7}"/>
          </ac:spMkLst>
        </pc:spChg>
        <pc:spChg chg="add mod">
          <ac:chgData name="Lorenzo Rinaldi" userId="77d5bfdd-3e88-4678-a8ff-024fe85681f6" providerId="ADAL" clId="{CAC517C1-8E5A-42BA-BB63-B78741B735BA}" dt="2023-07-22T06:26:02.609" v="348" actId="1076"/>
          <ac:spMkLst>
            <pc:docMk/>
            <pc:sldMk cId="752441815" sldId="314"/>
            <ac:spMk id="42" creationId="{70E60BA6-3DD2-31ED-9E81-BB94C556C732}"/>
          </ac:spMkLst>
        </pc:spChg>
        <pc:spChg chg="add mod">
          <ac:chgData name="Lorenzo Rinaldi" userId="77d5bfdd-3e88-4678-a8ff-024fe85681f6" providerId="ADAL" clId="{CAC517C1-8E5A-42BA-BB63-B78741B735BA}" dt="2023-07-22T06:26:02.609" v="348" actId="1076"/>
          <ac:spMkLst>
            <pc:docMk/>
            <pc:sldMk cId="752441815" sldId="314"/>
            <ac:spMk id="45" creationId="{EABF95BE-D36F-F1F5-F95C-C5009D7ACC5E}"/>
          </ac:spMkLst>
        </pc:spChg>
        <pc:spChg chg="add mod">
          <ac:chgData name="Lorenzo Rinaldi" userId="77d5bfdd-3e88-4678-a8ff-024fe85681f6" providerId="ADAL" clId="{CAC517C1-8E5A-42BA-BB63-B78741B735BA}" dt="2023-07-22T06:26:02.609" v="348" actId="1076"/>
          <ac:spMkLst>
            <pc:docMk/>
            <pc:sldMk cId="752441815" sldId="314"/>
            <ac:spMk id="46" creationId="{C4855316-B695-BD68-944E-7F160A851E2B}"/>
          </ac:spMkLst>
        </pc:spChg>
        <pc:spChg chg="add mod">
          <ac:chgData name="Lorenzo Rinaldi" userId="77d5bfdd-3e88-4678-a8ff-024fe85681f6" providerId="ADAL" clId="{CAC517C1-8E5A-42BA-BB63-B78741B735BA}" dt="2023-07-22T06:26:02.609" v="348" actId="1076"/>
          <ac:spMkLst>
            <pc:docMk/>
            <pc:sldMk cId="752441815" sldId="314"/>
            <ac:spMk id="47" creationId="{F24BC4B5-470D-4C47-67DE-BC7743E79677}"/>
          </ac:spMkLst>
        </pc:spChg>
        <pc:spChg chg="add mod">
          <ac:chgData name="Lorenzo Rinaldi" userId="77d5bfdd-3e88-4678-a8ff-024fe85681f6" providerId="ADAL" clId="{CAC517C1-8E5A-42BA-BB63-B78741B735BA}" dt="2023-07-22T06:26:02.609" v="348" actId="1076"/>
          <ac:spMkLst>
            <pc:docMk/>
            <pc:sldMk cId="752441815" sldId="314"/>
            <ac:spMk id="48" creationId="{9A8E8166-304D-AD9B-EAAF-9D0B695B40EC}"/>
          </ac:spMkLst>
        </pc:spChg>
        <pc:spChg chg="add mod">
          <ac:chgData name="Lorenzo Rinaldi" userId="77d5bfdd-3e88-4678-a8ff-024fe85681f6" providerId="ADAL" clId="{CAC517C1-8E5A-42BA-BB63-B78741B735BA}" dt="2023-07-22T06:26:02.609" v="348" actId="1076"/>
          <ac:spMkLst>
            <pc:docMk/>
            <pc:sldMk cId="752441815" sldId="314"/>
            <ac:spMk id="50" creationId="{1C382C08-C370-D78E-2202-E1D4C934B9AC}"/>
          </ac:spMkLst>
        </pc:spChg>
        <pc:spChg chg="add mod">
          <ac:chgData name="Lorenzo Rinaldi" userId="77d5bfdd-3e88-4678-a8ff-024fe85681f6" providerId="ADAL" clId="{CAC517C1-8E5A-42BA-BB63-B78741B735BA}" dt="2023-07-22T06:26:02.609" v="348" actId="1076"/>
          <ac:spMkLst>
            <pc:docMk/>
            <pc:sldMk cId="752441815" sldId="314"/>
            <ac:spMk id="51" creationId="{2EA4D670-948A-789E-AA3D-4F2E84A8F7DD}"/>
          </ac:spMkLst>
        </pc:spChg>
        <pc:spChg chg="add mod">
          <ac:chgData name="Lorenzo Rinaldi" userId="77d5bfdd-3e88-4678-a8ff-024fe85681f6" providerId="ADAL" clId="{CAC517C1-8E5A-42BA-BB63-B78741B735BA}" dt="2023-07-22T06:26:02.609" v="348" actId="1076"/>
          <ac:spMkLst>
            <pc:docMk/>
            <pc:sldMk cId="752441815" sldId="314"/>
            <ac:spMk id="52" creationId="{35D4A878-5C5C-2787-1A48-EA98764DCBF9}"/>
          </ac:spMkLst>
        </pc:spChg>
        <pc:spChg chg="add mod">
          <ac:chgData name="Lorenzo Rinaldi" userId="77d5bfdd-3e88-4678-a8ff-024fe85681f6" providerId="ADAL" clId="{CAC517C1-8E5A-42BA-BB63-B78741B735BA}" dt="2023-07-22T06:26:02.609" v="348" actId="1076"/>
          <ac:spMkLst>
            <pc:docMk/>
            <pc:sldMk cId="752441815" sldId="314"/>
            <ac:spMk id="60" creationId="{B15E05F8-7C0A-1F56-9892-B57649CCD7BB}"/>
          </ac:spMkLst>
        </pc:spChg>
        <pc:spChg chg="add mod">
          <ac:chgData name="Lorenzo Rinaldi" userId="77d5bfdd-3e88-4678-a8ff-024fe85681f6" providerId="ADAL" clId="{CAC517C1-8E5A-42BA-BB63-B78741B735BA}" dt="2023-07-22T06:26:02.609" v="348" actId="1076"/>
          <ac:spMkLst>
            <pc:docMk/>
            <pc:sldMk cId="752441815" sldId="314"/>
            <ac:spMk id="61" creationId="{94D3828A-7702-E769-53B4-E6CBE1BC372D}"/>
          </ac:spMkLst>
        </pc:spChg>
        <pc:spChg chg="add mod">
          <ac:chgData name="Lorenzo Rinaldi" userId="77d5bfdd-3e88-4678-a8ff-024fe85681f6" providerId="ADAL" clId="{CAC517C1-8E5A-42BA-BB63-B78741B735BA}" dt="2023-07-22T06:26:02.609" v="348" actId="1076"/>
          <ac:spMkLst>
            <pc:docMk/>
            <pc:sldMk cId="752441815" sldId="314"/>
            <ac:spMk id="62" creationId="{9C7F9B8F-CE69-BA15-64AA-851E6512D7D9}"/>
          </ac:spMkLst>
        </pc:spChg>
        <pc:spChg chg="add mod">
          <ac:chgData name="Lorenzo Rinaldi" userId="77d5bfdd-3e88-4678-a8ff-024fe85681f6" providerId="ADAL" clId="{CAC517C1-8E5A-42BA-BB63-B78741B735BA}" dt="2023-07-22T06:26:02.609" v="348" actId="1076"/>
          <ac:spMkLst>
            <pc:docMk/>
            <pc:sldMk cId="752441815" sldId="314"/>
            <ac:spMk id="63" creationId="{2131AB93-C359-6F2E-331E-79B955BABA86}"/>
          </ac:spMkLst>
        </pc:spChg>
        <pc:spChg chg="add mod">
          <ac:chgData name="Lorenzo Rinaldi" userId="77d5bfdd-3e88-4678-a8ff-024fe85681f6" providerId="ADAL" clId="{CAC517C1-8E5A-42BA-BB63-B78741B735BA}" dt="2023-07-22T06:26:02.609" v="348" actId="1076"/>
          <ac:spMkLst>
            <pc:docMk/>
            <pc:sldMk cId="752441815" sldId="314"/>
            <ac:spMk id="64" creationId="{AB6658B9-28E6-0F84-D615-DD4905591DAE}"/>
          </ac:spMkLst>
        </pc:spChg>
        <pc:spChg chg="add mod">
          <ac:chgData name="Lorenzo Rinaldi" userId="77d5bfdd-3e88-4678-a8ff-024fe85681f6" providerId="ADAL" clId="{CAC517C1-8E5A-42BA-BB63-B78741B735BA}" dt="2023-07-22T06:26:02.609" v="348" actId="1076"/>
          <ac:spMkLst>
            <pc:docMk/>
            <pc:sldMk cId="752441815" sldId="314"/>
            <ac:spMk id="65" creationId="{4B8353E2-7B1A-24CA-EF1A-3B7B64AA0CF5}"/>
          </ac:spMkLst>
        </pc:spChg>
        <pc:spChg chg="add mod">
          <ac:chgData name="Lorenzo Rinaldi" userId="77d5bfdd-3e88-4678-a8ff-024fe85681f6" providerId="ADAL" clId="{CAC517C1-8E5A-42BA-BB63-B78741B735BA}" dt="2023-07-22T06:26:02.609" v="348" actId="1076"/>
          <ac:spMkLst>
            <pc:docMk/>
            <pc:sldMk cId="752441815" sldId="314"/>
            <ac:spMk id="66" creationId="{92830ED2-7E21-DE7C-620F-4D582B4F6320}"/>
          </ac:spMkLst>
        </pc:spChg>
        <pc:spChg chg="add mod">
          <ac:chgData name="Lorenzo Rinaldi" userId="77d5bfdd-3e88-4678-a8ff-024fe85681f6" providerId="ADAL" clId="{CAC517C1-8E5A-42BA-BB63-B78741B735BA}" dt="2023-07-22T06:26:02.609" v="348" actId="1076"/>
          <ac:spMkLst>
            <pc:docMk/>
            <pc:sldMk cId="752441815" sldId="314"/>
            <ac:spMk id="67" creationId="{62B6DD2C-0095-69BB-4A4C-263110F588B5}"/>
          </ac:spMkLst>
        </pc:spChg>
        <pc:spChg chg="add mod">
          <ac:chgData name="Lorenzo Rinaldi" userId="77d5bfdd-3e88-4678-a8ff-024fe85681f6" providerId="ADAL" clId="{CAC517C1-8E5A-42BA-BB63-B78741B735BA}" dt="2023-07-22T06:26:02.609" v="348" actId="1076"/>
          <ac:spMkLst>
            <pc:docMk/>
            <pc:sldMk cId="752441815" sldId="314"/>
            <ac:spMk id="68" creationId="{8AA67A5D-E471-5516-AA88-C6BE63D28CFD}"/>
          </ac:spMkLst>
        </pc:spChg>
        <pc:spChg chg="add mod">
          <ac:chgData name="Lorenzo Rinaldi" userId="77d5bfdd-3e88-4678-a8ff-024fe85681f6" providerId="ADAL" clId="{CAC517C1-8E5A-42BA-BB63-B78741B735BA}" dt="2023-07-22T06:26:02.609" v="348" actId="1076"/>
          <ac:spMkLst>
            <pc:docMk/>
            <pc:sldMk cId="752441815" sldId="314"/>
            <ac:spMk id="69" creationId="{783035EE-C6A4-7BCA-D382-CCD860F89454}"/>
          </ac:spMkLst>
        </pc:spChg>
        <pc:spChg chg="add mod">
          <ac:chgData name="Lorenzo Rinaldi" userId="77d5bfdd-3e88-4678-a8ff-024fe85681f6" providerId="ADAL" clId="{CAC517C1-8E5A-42BA-BB63-B78741B735BA}" dt="2023-07-22T06:26:02.609" v="348" actId="1076"/>
          <ac:spMkLst>
            <pc:docMk/>
            <pc:sldMk cId="752441815" sldId="314"/>
            <ac:spMk id="70" creationId="{60F2F060-57D1-FA2C-EC7D-003A93DC936D}"/>
          </ac:spMkLst>
        </pc:spChg>
        <pc:spChg chg="add mod">
          <ac:chgData name="Lorenzo Rinaldi" userId="77d5bfdd-3e88-4678-a8ff-024fe85681f6" providerId="ADAL" clId="{CAC517C1-8E5A-42BA-BB63-B78741B735BA}" dt="2023-07-22T06:26:02.609" v="348" actId="1076"/>
          <ac:spMkLst>
            <pc:docMk/>
            <pc:sldMk cId="752441815" sldId="314"/>
            <ac:spMk id="71" creationId="{E6A2E38F-3B53-5958-608D-733841CA62D5}"/>
          </ac:spMkLst>
        </pc:spChg>
        <pc:spChg chg="add mod">
          <ac:chgData name="Lorenzo Rinaldi" userId="77d5bfdd-3e88-4678-a8ff-024fe85681f6" providerId="ADAL" clId="{CAC517C1-8E5A-42BA-BB63-B78741B735BA}" dt="2023-07-22T06:26:02.609" v="348" actId="1076"/>
          <ac:spMkLst>
            <pc:docMk/>
            <pc:sldMk cId="752441815" sldId="314"/>
            <ac:spMk id="72" creationId="{C057AAD1-532A-C3C5-E18C-EFD69AF3FB69}"/>
          </ac:spMkLst>
        </pc:spChg>
        <pc:spChg chg="add mod">
          <ac:chgData name="Lorenzo Rinaldi" userId="77d5bfdd-3e88-4678-a8ff-024fe85681f6" providerId="ADAL" clId="{CAC517C1-8E5A-42BA-BB63-B78741B735BA}" dt="2023-07-22T06:26:02.609" v="348" actId="1076"/>
          <ac:spMkLst>
            <pc:docMk/>
            <pc:sldMk cId="752441815" sldId="314"/>
            <ac:spMk id="73" creationId="{CC76C242-4AB6-E70B-ED1A-8486A47CDB87}"/>
          </ac:spMkLst>
        </pc:spChg>
        <pc:spChg chg="add mod">
          <ac:chgData name="Lorenzo Rinaldi" userId="77d5bfdd-3e88-4678-a8ff-024fe85681f6" providerId="ADAL" clId="{CAC517C1-8E5A-42BA-BB63-B78741B735BA}" dt="2023-07-22T06:26:02.609" v="348" actId="1076"/>
          <ac:spMkLst>
            <pc:docMk/>
            <pc:sldMk cId="752441815" sldId="314"/>
            <ac:spMk id="74" creationId="{51E71F41-086A-7BB7-C171-0BA0839689C9}"/>
          </ac:spMkLst>
        </pc:spChg>
        <pc:spChg chg="add mod">
          <ac:chgData name="Lorenzo Rinaldi" userId="77d5bfdd-3e88-4678-a8ff-024fe85681f6" providerId="ADAL" clId="{CAC517C1-8E5A-42BA-BB63-B78741B735BA}" dt="2023-07-22T06:26:02.609" v="348" actId="1076"/>
          <ac:spMkLst>
            <pc:docMk/>
            <pc:sldMk cId="752441815" sldId="314"/>
            <ac:spMk id="75" creationId="{8A0FC89D-F3B9-FE68-AAA8-781DA94571A3}"/>
          </ac:spMkLst>
        </pc:spChg>
        <pc:cxnChg chg="del">
          <ac:chgData name="Lorenzo Rinaldi" userId="77d5bfdd-3e88-4678-a8ff-024fe85681f6" providerId="ADAL" clId="{CAC517C1-8E5A-42BA-BB63-B78741B735BA}" dt="2023-07-22T06:25:45.593" v="345" actId="478"/>
          <ac:cxnSpMkLst>
            <pc:docMk/>
            <pc:sldMk cId="752441815" sldId="314"/>
            <ac:cxnSpMk id="24" creationId="{A8246B50-554D-49B3-D0F2-0D900365B1C8}"/>
          </ac:cxnSpMkLst>
        </pc:cxnChg>
        <pc:cxnChg chg="del">
          <ac:chgData name="Lorenzo Rinaldi" userId="77d5bfdd-3e88-4678-a8ff-024fe85681f6" providerId="ADAL" clId="{CAC517C1-8E5A-42BA-BB63-B78741B735BA}" dt="2023-07-22T06:25:45.593" v="345" actId="478"/>
          <ac:cxnSpMkLst>
            <pc:docMk/>
            <pc:sldMk cId="752441815" sldId="314"/>
            <ac:cxnSpMk id="30" creationId="{D46E34C1-3437-4A2B-6F6A-D10C4CF90437}"/>
          </ac:cxnSpMkLst>
        </pc:cxnChg>
        <pc:cxnChg chg="add mod">
          <ac:chgData name="Lorenzo Rinaldi" userId="77d5bfdd-3e88-4678-a8ff-024fe85681f6" providerId="ADAL" clId="{CAC517C1-8E5A-42BA-BB63-B78741B735BA}" dt="2023-07-22T06:26:02.609" v="348" actId="1076"/>
          <ac:cxnSpMkLst>
            <pc:docMk/>
            <pc:sldMk cId="752441815" sldId="314"/>
            <ac:cxnSpMk id="37" creationId="{87F2AFFB-C6B6-695E-50ED-04DCB9302440}"/>
          </ac:cxnSpMkLst>
        </pc:cxnChg>
        <pc:cxnChg chg="add mod">
          <ac:chgData name="Lorenzo Rinaldi" userId="77d5bfdd-3e88-4678-a8ff-024fe85681f6" providerId="ADAL" clId="{CAC517C1-8E5A-42BA-BB63-B78741B735BA}" dt="2023-07-22T06:26:02.609" v="348" actId="1076"/>
          <ac:cxnSpMkLst>
            <pc:docMk/>
            <pc:sldMk cId="752441815" sldId="314"/>
            <ac:cxnSpMk id="39" creationId="{0C0C490B-4447-4523-9477-1E5C847145DA}"/>
          </ac:cxnSpMkLst>
        </pc:cxnChg>
        <pc:cxnChg chg="add mod">
          <ac:chgData name="Lorenzo Rinaldi" userId="77d5bfdd-3e88-4678-a8ff-024fe85681f6" providerId="ADAL" clId="{CAC517C1-8E5A-42BA-BB63-B78741B735BA}" dt="2023-07-22T06:26:02.609" v="348" actId="1076"/>
          <ac:cxnSpMkLst>
            <pc:docMk/>
            <pc:sldMk cId="752441815" sldId="314"/>
            <ac:cxnSpMk id="40" creationId="{F0D85166-939C-1C76-D152-7E2940CB505E}"/>
          </ac:cxnSpMkLst>
        </pc:cxnChg>
        <pc:cxnChg chg="add mod">
          <ac:chgData name="Lorenzo Rinaldi" userId="77d5bfdd-3e88-4678-a8ff-024fe85681f6" providerId="ADAL" clId="{CAC517C1-8E5A-42BA-BB63-B78741B735BA}" dt="2023-07-22T06:26:02.609" v="348" actId="1076"/>
          <ac:cxnSpMkLst>
            <pc:docMk/>
            <pc:sldMk cId="752441815" sldId="314"/>
            <ac:cxnSpMk id="43" creationId="{FB6D3B82-15DD-7C93-86DB-7945264BC69D}"/>
          </ac:cxnSpMkLst>
        </pc:cxnChg>
        <pc:cxnChg chg="add mod">
          <ac:chgData name="Lorenzo Rinaldi" userId="77d5bfdd-3e88-4678-a8ff-024fe85681f6" providerId="ADAL" clId="{CAC517C1-8E5A-42BA-BB63-B78741B735BA}" dt="2023-07-22T06:26:02.609" v="348" actId="1076"/>
          <ac:cxnSpMkLst>
            <pc:docMk/>
            <pc:sldMk cId="752441815" sldId="314"/>
            <ac:cxnSpMk id="44" creationId="{5476190F-A259-03BF-49E6-EC4F136F1321}"/>
          </ac:cxnSpMkLst>
        </pc:cxnChg>
        <pc:cxnChg chg="add mod">
          <ac:chgData name="Lorenzo Rinaldi" userId="77d5bfdd-3e88-4678-a8ff-024fe85681f6" providerId="ADAL" clId="{CAC517C1-8E5A-42BA-BB63-B78741B735BA}" dt="2023-07-22T06:26:02.609" v="348" actId="1076"/>
          <ac:cxnSpMkLst>
            <pc:docMk/>
            <pc:sldMk cId="752441815" sldId="314"/>
            <ac:cxnSpMk id="49" creationId="{2947B282-4D84-6ACE-3E82-35F4E30DE3A6}"/>
          </ac:cxnSpMkLst>
        </pc:cxnChg>
        <pc:cxnChg chg="add mod">
          <ac:chgData name="Lorenzo Rinaldi" userId="77d5bfdd-3e88-4678-a8ff-024fe85681f6" providerId="ADAL" clId="{CAC517C1-8E5A-42BA-BB63-B78741B735BA}" dt="2023-07-22T06:26:02.609" v="348" actId="1076"/>
          <ac:cxnSpMkLst>
            <pc:docMk/>
            <pc:sldMk cId="752441815" sldId="314"/>
            <ac:cxnSpMk id="53" creationId="{537111BD-FDF4-A5DA-ED2F-274AF86A902C}"/>
          </ac:cxnSpMkLst>
        </pc:cxnChg>
        <pc:cxnChg chg="add mod">
          <ac:chgData name="Lorenzo Rinaldi" userId="77d5bfdd-3e88-4678-a8ff-024fe85681f6" providerId="ADAL" clId="{CAC517C1-8E5A-42BA-BB63-B78741B735BA}" dt="2023-07-22T06:26:02.609" v="348" actId="1076"/>
          <ac:cxnSpMkLst>
            <pc:docMk/>
            <pc:sldMk cId="752441815" sldId="314"/>
            <ac:cxnSpMk id="54" creationId="{D90E2B94-79DF-E761-F21C-6134E52BFFCA}"/>
          </ac:cxnSpMkLst>
        </pc:cxnChg>
        <pc:cxnChg chg="add mod">
          <ac:chgData name="Lorenzo Rinaldi" userId="77d5bfdd-3e88-4678-a8ff-024fe85681f6" providerId="ADAL" clId="{CAC517C1-8E5A-42BA-BB63-B78741B735BA}" dt="2023-07-22T06:26:02.609" v="348" actId="1076"/>
          <ac:cxnSpMkLst>
            <pc:docMk/>
            <pc:sldMk cId="752441815" sldId="314"/>
            <ac:cxnSpMk id="55" creationId="{440A80CF-60EC-3C0A-CC88-F12B4CA1F662}"/>
          </ac:cxnSpMkLst>
        </pc:cxnChg>
        <pc:cxnChg chg="add mod">
          <ac:chgData name="Lorenzo Rinaldi" userId="77d5bfdd-3e88-4678-a8ff-024fe85681f6" providerId="ADAL" clId="{CAC517C1-8E5A-42BA-BB63-B78741B735BA}" dt="2023-07-22T06:26:02.609" v="348" actId="1076"/>
          <ac:cxnSpMkLst>
            <pc:docMk/>
            <pc:sldMk cId="752441815" sldId="314"/>
            <ac:cxnSpMk id="56" creationId="{F51AF3CC-431A-B73C-3A5D-D7558BE22AAF}"/>
          </ac:cxnSpMkLst>
        </pc:cxnChg>
        <pc:cxnChg chg="add mod">
          <ac:chgData name="Lorenzo Rinaldi" userId="77d5bfdd-3e88-4678-a8ff-024fe85681f6" providerId="ADAL" clId="{CAC517C1-8E5A-42BA-BB63-B78741B735BA}" dt="2023-07-22T06:26:02.609" v="348" actId="1076"/>
          <ac:cxnSpMkLst>
            <pc:docMk/>
            <pc:sldMk cId="752441815" sldId="314"/>
            <ac:cxnSpMk id="57" creationId="{3E607E57-535D-35EF-2E9C-7CB2C5B8006E}"/>
          </ac:cxnSpMkLst>
        </pc:cxnChg>
        <pc:cxnChg chg="add mod">
          <ac:chgData name="Lorenzo Rinaldi" userId="77d5bfdd-3e88-4678-a8ff-024fe85681f6" providerId="ADAL" clId="{CAC517C1-8E5A-42BA-BB63-B78741B735BA}" dt="2023-07-22T06:26:02.609" v="348" actId="1076"/>
          <ac:cxnSpMkLst>
            <pc:docMk/>
            <pc:sldMk cId="752441815" sldId="314"/>
            <ac:cxnSpMk id="58" creationId="{E254DEE0-EC46-5288-A4CE-A740549255EE}"/>
          </ac:cxnSpMkLst>
        </pc:cxnChg>
        <pc:cxnChg chg="add mod">
          <ac:chgData name="Lorenzo Rinaldi" userId="77d5bfdd-3e88-4678-a8ff-024fe85681f6" providerId="ADAL" clId="{CAC517C1-8E5A-42BA-BB63-B78741B735BA}" dt="2023-07-22T06:26:02.609" v="348" actId="1076"/>
          <ac:cxnSpMkLst>
            <pc:docMk/>
            <pc:sldMk cId="752441815" sldId="314"/>
            <ac:cxnSpMk id="59" creationId="{2586C057-DAA8-4266-D17C-451724183A04}"/>
          </ac:cxnSpMkLst>
        </pc:cxnChg>
      </pc:sldChg>
      <pc:sldChg chg="del">
        <pc:chgData name="Lorenzo Rinaldi" userId="77d5bfdd-3e88-4678-a8ff-024fe85681f6" providerId="ADAL" clId="{CAC517C1-8E5A-42BA-BB63-B78741B735BA}" dt="2023-07-22T06:23:47.945" v="306" actId="47"/>
        <pc:sldMkLst>
          <pc:docMk/>
          <pc:sldMk cId="3132949721" sldId="315"/>
        </pc:sldMkLst>
      </pc:sldChg>
      <pc:sldChg chg="addSp delSp modSp add mod modAnim">
        <pc:chgData name="Lorenzo Rinaldi" userId="77d5bfdd-3e88-4678-a8ff-024fe85681f6" providerId="ADAL" clId="{CAC517C1-8E5A-42BA-BB63-B78741B735BA}" dt="2023-08-06T13:49:37.623" v="765" actId="20577"/>
        <pc:sldMkLst>
          <pc:docMk/>
          <pc:sldMk cId="3575030830" sldId="315"/>
        </pc:sldMkLst>
        <pc:spChg chg="add mod">
          <ac:chgData name="Lorenzo Rinaldi" userId="77d5bfdd-3e88-4678-a8ff-024fe85681f6" providerId="ADAL" clId="{CAC517C1-8E5A-42BA-BB63-B78741B735BA}" dt="2023-07-22T06:27:02.567" v="394"/>
          <ac:spMkLst>
            <pc:docMk/>
            <pc:sldMk cId="3575030830" sldId="315"/>
            <ac:spMk id="2" creationId="{55772B2A-5E48-B813-87F4-2E86AFA6C0E3}"/>
          </ac:spMkLst>
        </pc:spChg>
        <pc:spChg chg="del">
          <ac:chgData name="Lorenzo Rinaldi" userId="77d5bfdd-3e88-4678-a8ff-024fe85681f6" providerId="ADAL" clId="{CAC517C1-8E5A-42BA-BB63-B78741B735BA}" dt="2023-07-22T06:26:12.921" v="351" actId="478"/>
          <ac:spMkLst>
            <pc:docMk/>
            <pc:sldMk cId="3575030830" sldId="315"/>
            <ac:spMk id="3" creationId="{DE453CC6-4AA6-D83A-5167-34611F8A8389}"/>
          </ac:spMkLst>
        </pc:spChg>
        <pc:spChg chg="mod">
          <ac:chgData name="Lorenzo Rinaldi" userId="77d5bfdd-3e88-4678-a8ff-024fe85681f6" providerId="ADAL" clId="{CAC517C1-8E5A-42BA-BB63-B78741B735BA}" dt="2023-07-22T06:26:21.594" v="380" actId="20577"/>
          <ac:spMkLst>
            <pc:docMk/>
            <pc:sldMk cId="3575030830" sldId="315"/>
            <ac:spMk id="4" creationId="{9AB3068C-1CCE-A7E9-790D-8ACFE0F1B133}"/>
          </ac:spMkLst>
        </pc:spChg>
        <pc:spChg chg="del">
          <ac:chgData name="Lorenzo Rinaldi" userId="77d5bfdd-3e88-4678-a8ff-024fe85681f6" providerId="ADAL" clId="{CAC517C1-8E5A-42BA-BB63-B78741B735BA}" dt="2023-07-22T06:26:12.921" v="351" actId="478"/>
          <ac:spMkLst>
            <pc:docMk/>
            <pc:sldMk cId="3575030830" sldId="315"/>
            <ac:spMk id="5" creationId="{44CF2B52-CA4E-7024-322C-5E0F846EE0E9}"/>
          </ac:spMkLst>
        </pc:spChg>
        <pc:spChg chg="add mod">
          <ac:chgData name="Lorenzo Rinaldi" userId="77d5bfdd-3e88-4678-a8ff-024fe85681f6" providerId="ADAL" clId="{CAC517C1-8E5A-42BA-BB63-B78741B735BA}" dt="2023-07-22T06:27:18.705" v="398" actId="1076"/>
          <ac:spMkLst>
            <pc:docMk/>
            <pc:sldMk cId="3575030830" sldId="315"/>
            <ac:spMk id="6" creationId="{4F433106-F97A-7B42-B139-862787A672F0}"/>
          </ac:spMkLst>
        </pc:spChg>
        <pc:spChg chg="del">
          <ac:chgData name="Lorenzo Rinaldi" userId="77d5bfdd-3e88-4678-a8ff-024fe85681f6" providerId="ADAL" clId="{CAC517C1-8E5A-42BA-BB63-B78741B735BA}" dt="2023-07-22T06:26:12.921" v="351" actId="478"/>
          <ac:spMkLst>
            <pc:docMk/>
            <pc:sldMk cId="3575030830" sldId="315"/>
            <ac:spMk id="7" creationId="{ED7B7BFA-201E-6DEA-FE3A-FB84046486AA}"/>
          </ac:spMkLst>
        </pc:spChg>
        <pc:spChg chg="add mod">
          <ac:chgData name="Lorenzo Rinaldi" userId="77d5bfdd-3e88-4678-a8ff-024fe85681f6" providerId="ADAL" clId="{CAC517C1-8E5A-42BA-BB63-B78741B735BA}" dt="2023-07-22T06:27:18.705" v="398" actId="1076"/>
          <ac:spMkLst>
            <pc:docMk/>
            <pc:sldMk cId="3575030830" sldId="315"/>
            <ac:spMk id="8" creationId="{4484B02D-71D5-A586-70C1-FB2B6765E30A}"/>
          </ac:spMkLst>
        </pc:spChg>
        <pc:spChg chg="add mod">
          <ac:chgData name="Lorenzo Rinaldi" userId="77d5bfdd-3e88-4678-a8ff-024fe85681f6" providerId="ADAL" clId="{CAC517C1-8E5A-42BA-BB63-B78741B735BA}" dt="2023-07-22T06:27:18.705" v="398" actId="1076"/>
          <ac:spMkLst>
            <pc:docMk/>
            <pc:sldMk cId="3575030830" sldId="315"/>
            <ac:spMk id="9" creationId="{D80270D9-AB6C-0D1E-1DCC-E537BDD1C6B4}"/>
          </ac:spMkLst>
        </pc:spChg>
        <pc:spChg chg="add mod">
          <ac:chgData name="Lorenzo Rinaldi" userId="77d5bfdd-3e88-4678-a8ff-024fe85681f6" providerId="ADAL" clId="{CAC517C1-8E5A-42BA-BB63-B78741B735BA}" dt="2023-08-06T13:47:52.069" v="669" actId="20577"/>
          <ac:spMkLst>
            <pc:docMk/>
            <pc:sldMk cId="3575030830" sldId="315"/>
            <ac:spMk id="10" creationId="{637FD3EB-856A-96FC-9E89-351005E9754D}"/>
          </ac:spMkLst>
        </pc:spChg>
        <pc:spChg chg="del">
          <ac:chgData name="Lorenzo Rinaldi" userId="77d5bfdd-3e88-4678-a8ff-024fe85681f6" providerId="ADAL" clId="{CAC517C1-8E5A-42BA-BB63-B78741B735BA}" dt="2023-07-22T06:26:12.921" v="351" actId="478"/>
          <ac:spMkLst>
            <pc:docMk/>
            <pc:sldMk cId="3575030830" sldId="315"/>
            <ac:spMk id="11" creationId="{68E508DB-5FE1-6A7D-4E26-4C4F53AEA1F8}"/>
          </ac:spMkLst>
        </pc:spChg>
        <pc:spChg chg="del">
          <ac:chgData name="Lorenzo Rinaldi" userId="77d5bfdd-3e88-4678-a8ff-024fe85681f6" providerId="ADAL" clId="{CAC517C1-8E5A-42BA-BB63-B78741B735BA}" dt="2023-07-22T06:26:12.921" v="351" actId="478"/>
          <ac:spMkLst>
            <pc:docMk/>
            <pc:sldMk cId="3575030830" sldId="315"/>
            <ac:spMk id="12" creationId="{E04AD5E6-B26F-DF98-6935-34B5FD34C10F}"/>
          </ac:spMkLst>
        </pc:spChg>
        <pc:spChg chg="del">
          <ac:chgData name="Lorenzo Rinaldi" userId="77d5bfdd-3e88-4678-a8ff-024fe85681f6" providerId="ADAL" clId="{CAC517C1-8E5A-42BA-BB63-B78741B735BA}" dt="2023-07-22T06:26:12.921" v="351" actId="478"/>
          <ac:spMkLst>
            <pc:docMk/>
            <pc:sldMk cId="3575030830" sldId="315"/>
            <ac:spMk id="13" creationId="{83F7C3C4-9FA2-F63E-9C52-F46C097A6C50}"/>
          </ac:spMkLst>
        </pc:spChg>
        <pc:spChg chg="del">
          <ac:chgData name="Lorenzo Rinaldi" userId="77d5bfdd-3e88-4678-a8ff-024fe85681f6" providerId="ADAL" clId="{CAC517C1-8E5A-42BA-BB63-B78741B735BA}" dt="2023-07-22T06:26:12.921" v="351" actId="478"/>
          <ac:spMkLst>
            <pc:docMk/>
            <pc:sldMk cId="3575030830" sldId="315"/>
            <ac:spMk id="14" creationId="{5BE8C62A-C1BF-35CC-72A6-872B5E23C036}"/>
          </ac:spMkLst>
        </pc:spChg>
        <pc:spChg chg="del">
          <ac:chgData name="Lorenzo Rinaldi" userId="77d5bfdd-3e88-4678-a8ff-024fe85681f6" providerId="ADAL" clId="{CAC517C1-8E5A-42BA-BB63-B78741B735BA}" dt="2023-07-22T06:26:12.921" v="351" actId="478"/>
          <ac:spMkLst>
            <pc:docMk/>
            <pc:sldMk cId="3575030830" sldId="315"/>
            <ac:spMk id="15" creationId="{FD336174-BDB1-F43F-19A7-A7F1924F8FDD}"/>
          </ac:spMkLst>
        </pc:spChg>
        <pc:spChg chg="del">
          <ac:chgData name="Lorenzo Rinaldi" userId="77d5bfdd-3e88-4678-a8ff-024fe85681f6" providerId="ADAL" clId="{CAC517C1-8E5A-42BA-BB63-B78741B735BA}" dt="2023-07-22T06:26:12.921" v="351" actId="478"/>
          <ac:spMkLst>
            <pc:docMk/>
            <pc:sldMk cId="3575030830" sldId="315"/>
            <ac:spMk id="16" creationId="{093106C4-C408-CC73-959A-52F94671C9BF}"/>
          </ac:spMkLst>
        </pc:spChg>
        <pc:spChg chg="del">
          <ac:chgData name="Lorenzo Rinaldi" userId="77d5bfdd-3e88-4678-a8ff-024fe85681f6" providerId="ADAL" clId="{CAC517C1-8E5A-42BA-BB63-B78741B735BA}" dt="2023-07-22T06:26:12.921" v="351" actId="478"/>
          <ac:spMkLst>
            <pc:docMk/>
            <pc:sldMk cId="3575030830" sldId="315"/>
            <ac:spMk id="17" creationId="{79A31109-489A-C5DD-B114-A3C3B7637942}"/>
          </ac:spMkLst>
        </pc:spChg>
        <pc:spChg chg="del">
          <ac:chgData name="Lorenzo Rinaldi" userId="77d5bfdd-3e88-4678-a8ff-024fe85681f6" providerId="ADAL" clId="{CAC517C1-8E5A-42BA-BB63-B78741B735BA}" dt="2023-07-22T06:26:12.921" v="351" actId="478"/>
          <ac:spMkLst>
            <pc:docMk/>
            <pc:sldMk cId="3575030830" sldId="315"/>
            <ac:spMk id="18" creationId="{A8E507F2-DE1B-F974-10A7-BEA8B0EB1FAD}"/>
          </ac:spMkLst>
        </pc:spChg>
        <pc:spChg chg="del">
          <ac:chgData name="Lorenzo Rinaldi" userId="77d5bfdd-3e88-4678-a8ff-024fe85681f6" providerId="ADAL" clId="{CAC517C1-8E5A-42BA-BB63-B78741B735BA}" dt="2023-07-22T06:26:12.921" v="351" actId="478"/>
          <ac:spMkLst>
            <pc:docMk/>
            <pc:sldMk cId="3575030830" sldId="315"/>
            <ac:spMk id="19" creationId="{1817DA47-F147-74A4-851B-9C812CBBE24C}"/>
          </ac:spMkLst>
        </pc:spChg>
        <pc:spChg chg="add mod">
          <ac:chgData name="Lorenzo Rinaldi" userId="77d5bfdd-3e88-4678-a8ff-024fe85681f6" providerId="ADAL" clId="{CAC517C1-8E5A-42BA-BB63-B78741B735BA}" dt="2023-07-22T06:27:18.705" v="398" actId="1076"/>
          <ac:spMkLst>
            <pc:docMk/>
            <pc:sldMk cId="3575030830" sldId="315"/>
            <ac:spMk id="20" creationId="{ECDE2C77-93A2-5496-98E2-E0C0DCF89F6C}"/>
          </ac:spMkLst>
        </pc:spChg>
        <pc:spChg chg="add mod">
          <ac:chgData name="Lorenzo Rinaldi" userId="77d5bfdd-3e88-4678-a8ff-024fe85681f6" providerId="ADAL" clId="{CAC517C1-8E5A-42BA-BB63-B78741B735BA}" dt="2023-08-06T13:48:00.545" v="688" actId="20577"/>
          <ac:spMkLst>
            <pc:docMk/>
            <pc:sldMk cId="3575030830" sldId="315"/>
            <ac:spMk id="21" creationId="{E6F5B95E-ED69-4770-37B5-E56B6DB2EFA0}"/>
          </ac:spMkLst>
        </pc:spChg>
        <pc:spChg chg="add mod">
          <ac:chgData name="Lorenzo Rinaldi" userId="77d5bfdd-3e88-4678-a8ff-024fe85681f6" providerId="ADAL" clId="{CAC517C1-8E5A-42BA-BB63-B78741B735BA}" dt="2023-07-22T06:27:18.705" v="398" actId="1076"/>
          <ac:spMkLst>
            <pc:docMk/>
            <pc:sldMk cId="3575030830" sldId="315"/>
            <ac:spMk id="22" creationId="{7071A4A7-3C3D-8197-56FE-E36B625CA39E}"/>
          </ac:spMkLst>
        </pc:spChg>
        <pc:spChg chg="add mod">
          <ac:chgData name="Lorenzo Rinaldi" userId="77d5bfdd-3e88-4678-a8ff-024fe85681f6" providerId="ADAL" clId="{CAC517C1-8E5A-42BA-BB63-B78741B735BA}" dt="2023-07-22T06:27:18.705" v="398" actId="1076"/>
          <ac:spMkLst>
            <pc:docMk/>
            <pc:sldMk cId="3575030830" sldId="315"/>
            <ac:spMk id="23" creationId="{D94DD0E9-63D5-389B-C144-1BECFF9DB93B}"/>
          </ac:spMkLst>
        </pc:spChg>
        <pc:spChg chg="add del mod">
          <ac:chgData name="Lorenzo Rinaldi" userId="77d5bfdd-3e88-4678-a8ff-024fe85681f6" providerId="ADAL" clId="{CAC517C1-8E5A-42BA-BB63-B78741B735BA}" dt="2023-08-06T13:48:18.927" v="694" actId="478"/>
          <ac:spMkLst>
            <pc:docMk/>
            <pc:sldMk cId="3575030830" sldId="315"/>
            <ac:spMk id="24" creationId="{2BEE6CF1-3FF5-F2A0-7FAC-F622A2DC4468}"/>
          </ac:spMkLst>
        </pc:spChg>
        <pc:spChg chg="add del mod">
          <ac:chgData name="Lorenzo Rinaldi" userId="77d5bfdd-3e88-4678-a8ff-024fe85681f6" providerId="ADAL" clId="{CAC517C1-8E5A-42BA-BB63-B78741B735BA}" dt="2023-08-06T13:48:18.927" v="694" actId="478"/>
          <ac:spMkLst>
            <pc:docMk/>
            <pc:sldMk cId="3575030830" sldId="315"/>
            <ac:spMk id="25" creationId="{1973FFDA-DF23-C4A6-1833-6A536C0812B5}"/>
          </ac:spMkLst>
        </pc:spChg>
        <pc:spChg chg="add mod">
          <ac:chgData name="Lorenzo Rinaldi" userId="77d5bfdd-3e88-4678-a8ff-024fe85681f6" providerId="ADAL" clId="{CAC517C1-8E5A-42BA-BB63-B78741B735BA}" dt="2023-07-22T06:27:18.705" v="398" actId="1076"/>
          <ac:spMkLst>
            <pc:docMk/>
            <pc:sldMk cId="3575030830" sldId="315"/>
            <ac:spMk id="26" creationId="{B69F9505-1D32-3FE3-9B47-4EDC9D64D874}"/>
          </ac:spMkLst>
        </pc:spChg>
        <pc:spChg chg="add mod">
          <ac:chgData name="Lorenzo Rinaldi" userId="77d5bfdd-3e88-4678-a8ff-024fe85681f6" providerId="ADAL" clId="{CAC517C1-8E5A-42BA-BB63-B78741B735BA}" dt="2023-07-22T06:27:18.705" v="398" actId="1076"/>
          <ac:spMkLst>
            <pc:docMk/>
            <pc:sldMk cId="3575030830" sldId="315"/>
            <ac:spMk id="27" creationId="{719BBA6C-A448-C835-3250-E6BCC0BB3BB2}"/>
          </ac:spMkLst>
        </pc:spChg>
        <pc:spChg chg="add mod">
          <ac:chgData name="Lorenzo Rinaldi" userId="77d5bfdd-3e88-4678-a8ff-024fe85681f6" providerId="ADAL" clId="{CAC517C1-8E5A-42BA-BB63-B78741B735BA}" dt="2023-07-22T06:27:18.705" v="398" actId="1076"/>
          <ac:spMkLst>
            <pc:docMk/>
            <pc:sldMk cId="3575030830" sldId="315"/>
            <ac:spMk id="28" creationId="{DE5CEF92-2C56-596D-5392-C7A4BEE3DB08}"/>
          </ac:spMkLst>
        </pc:spChg>
        <pc:spChg chg="add mod">
          <ac:chgData name="Lorenzo Rinaldi" userId="77d5bfdd-3e88-4678-a8ff-024fe85681f6" providerId="ADAL" clId="{CAC517C1-8E5A-42BA-BB63-B78741B735BA}" dt="2023-08-06T13:49:37.623" v="765" actId="20577"/>
          <ac:spMkLst>
            <pc:docMk/>
            <pc:sldMk cId="3575030830" sldId="315"/>
            <ac:spMk id="29" creationId="{7DB84831-4DA5-CDAE-26D8-F6D581C826C7}"/>
          </ac:spMkLst>
        </pc:spChg>
        <pc:spChg chg="add mod">
          <ac:chgData name="Lorenzo Rinaldi" userId="77d5bfdd-3e88-4678-a8ff-024fe85681f6" providerId="ADAL" clId="{CAC517C1-8E5A-42BA-BB63-B78741B735BA}" dt="2023-07-22T06:27:18.705" v="398" actId="1076"/>
          <ac:spMkLst>
            <pc:docMk/>
            <pc:sldMk cId="3575030830" sldId="315"/>
            <ac:spMk id="30" creationId="{3DBE6F89-E866-D5C7-A295-3CCBA0310145}"/>
          </ac:spMkLst>
        </pc:spChg>
        <pc:spChg chg="del">
          <ac:chgData name="Lorenzo Rinaldi" userId="77d5bfdd-3e88-4678-a8ff-024fe85681f6" providerId="ADAL" clId="{CAC517C1-8E5A-42BA-BB63-B78741B735BA}" dt="2023-07-22T06:26:12.921" v="351" actId="478"/>
          <ac:spMkLst>
            <pc:docMk/>
            <pc:sldMk cId="3575030830" sldId="315"/>
            <ac:spMk id="31" creationId="{AE41CE12-0D15-A37E-B931-77B6896EA86B}"/>
          </ac:spMkLst>
        </pc:spChg>
        <pc:spChg chg="del">
          <ac:chgData name="Lorenzo Rinaldi" userId="77d5bfdd-3e88-4678-a8ff-024fe85681f6" providerId="ADAL" clId="{CAC517C1-8E5A-42BA-BB63-B78741B735BA}" dt="2023-07-22T06:26:12.921" v="351" actId="478"/>
          <ac:spMkLst>
            <pc:docMk/>
            <pc:sldMk cId="3575030830" sldId="315"/>
            <ac:spMk id="32" creationId="{F9CCB353-9038-5739-9EEB-A830D71DA236}"/>
          </ac:spMkLst>
        </pc:spChg>
        <pc:spChg chg="del">
          <ac:chgData name="Lorenzo Rinaldi" userId="77d5bfdd-3e88-4678-a8ff-024fe85681f6" providerId="ADAL" clId="{CAC517C1-8E5A-42BA-BB63-B78741B735BA}" dt="2023-07-22T06:26:12.921" v="351" actId="478"/>
          <ac:spMkLst>
            <pc:docMk/>
            <pc:sldMk cId="3575030830" sldId="315"/>
            <ac:spMk id="33" creationId="{2273BE9C-A22D-0701-166A-7CBAC50C4933}"/>
          </ac:spMkLst>
        </pc:spChg>
        <pc:spChg chg="del">
          <ac:chgData name="Lorenzo Rinaldi" userId="77d5bfdd-3e88-4678-a8ff-024fe85681f6" providerId="ADAL" clId="{CAC517C1-8E5A-42BA-BB63-B78741B735BA}" dt="2023-07-22T06:26:12.921" v="351" actId="478"/>
          <ac:spMkLst>
            <pc:docMk/>
            <pc:sldMk cId="3575030830" sldId="315"/>
            <ac:spMk id="34" creationId="{838282C3-B81B-5316-34F3-719FD7A0E444}"/>
          </ac:spMkLst>
        </pc:spChg>
        <pc:spChg chg="del">
          <ac:chgData name="Lorenzo Rinaldi" userId="77d5bfdd-3e88-4678-a8ff-024fe85681f6" providerId="ADAL" clId="{CAC517C1-8E5A-42BA-BB63-B78741B735BA}" dt="2023-07-22T06:26:12.921" v="351" actId="478"/>
          <ac:spMkLst>
            <pc:docMk/>
            <pc:sldMk cId="3575030830" sldId="315"/>
            <ac:spMk id="35" creationId="{19D62269-5CAC-633B-3FB6-EEAE7DA5E530}"/>
          </ac:spMkLst>
        </pc:spChg>
        <pc:spChg chg="add mod">
          <ac:chgData name="Lorenzo Rinaldi" userId="77d5bfdd-3e88-4678-a8ff-024fe85681f6" providerId="ADAL" clId="{CAC517C1-8E5A-42BA-BB63-B78741B735BA}" dt="2023-08-06T13:48:16.092" v="693" actId="552"/>
          <ac:spMkLst>
            <pc:docMk/>
            <pc:sldMk cId="3575030830" sldId="315"/>
            <ac:spMk id="36" creationId="{DAE611F4-60BA-CB29-A45A-072786B70ADC}"/>
          </ac:spMkLst>
        </pc:spChg>
        <pc:spChg chg="del">
          <ac:chgData name="Lorenzo Rinaldi" userId="77d5bfdd-3e88-4678-a8ff-024fe85681f6" providerId="ADAL" clId="{CAC517C1-8E5A-42BA-BB63-B78741B735BA}" dt="2023-07-22T06:26:12.921" v="351" actId="478"/>
          <ac:spMkLst>
            <pc:docMk/>
            <pc:sldMk cId="3575030830" sldId="315"/>
            <ac:spMk id="38" creationId="{2E753994-6A71-DFBB-D444-A0EF076CE907}"/>
          </ac:spMkLst>
        </pc:spChg>
        <pc:spChg chg="del">
          <ac:chgData name="Lorenzo Rinaldi" userId="77d5bfdd-3e88-4678-a8ff-024fe85681f6" providerId="ADAL" clId="{CAC517C1-8E5A-42BA-BB63-B78741B735BA}" dt="2023-07-22T06:26:12.921" v="351" actId="478"/>
          <ac:spMkLst>
            <pc:docMk/>
            <pc:sldMk cId="3575030830" sldId="315"/>
            <ac:spMk id="41" creationId="{9A39358B-42DD-C908-0AA0-34EADB4BF3C7}"/>
          </ac:spMkLst>
        </pc:spChg>
        <pc:spChg chg="del">
          <ac:chgData name="Lorenzo Rinaldi" userId="77d5bfdd-3e88-4678-a8ff-024fe85681f6" providerId="ADAL" clId="{CAC517C1-8E5A-42BA-BB63-B78741B735BA}" dt="2023-07-22T06:26:12.921" v="351" actId="478"/>
          <ac:spMkLst>
            <pc:docMk/>
            <pc:sldMk cId="3575030830" sldId="315"/>
            <ac:spMk id="42" creationId="{70E60BA6-3DD2-31ED-9E81-BB94C556C732}"/>
          </ac:spMkLst>
        </pc:spChg>
        <pc:spChg chg="del">
          <ac:chgData name="Lorenzo Rinaldi" userId="77d5bfdd-3e88-4678-a8ff-024fe85681f6" providerId="ADAL" clId="{CAC517C1-8E5A-42BA-BB63-B78741B735BA}" dt="2023-07-22T06:26:12.921" v="351" actId="478"/>
          <ac:spMkLst>
            <pc:docMk/>
            <pc:sldMk cId="3575030830" sldId="315"/>
            <ac:spMk id="45" creationId="{EABF95BE-D36F-F1F5-F95C-C5009D7ACC5E}"/>
          </ac:spMkLst>
        </pc:spChg>
        <pc:spChg chg="del">
          <ac:chgData name="Lorenzo Rinaldi" userId="77d5bfdd-3e88-4678-a8ff-024fe85681f6" providerId="ADAL" clId="{CAC517C1-8E5A-42BA-BB63-B78741B735BA}" dt="2023-07-22T06:26:12.921" v="351" actId="478"/>
          <ac:spMkLst>
            <pc:docMk/>
            <pc:sldMk cId="3575030830" sldId="315"/>
            <ac:spMk id="46" creationId="{C4855316-B695-BD68-944E-7F160A851E2B}"/>
          </ac:spMkLst>
        </pc:spChg>
        <pc:spChg chg="del">
          <ac:chgData name="Lorenzo Rinaldi" userId="77d5bfdd-3e88-4678-a8ff-024fe85681f6" providerId="ADAL" clId="{CAC517C1-8E5A-42BA-BB63-B78741B735BA}" dt="2023-07-22T06:26:12.921" v="351" actId="478"/>
          <ac:spMkLst>
            <pc:docMk/>
            <pc:sldMk cId="3575030830" sldId="315"/>
            <ac:spMk id="47" creationId="{F24BC4B5-470D-4C47-67DE-BC7743E79677}"/>
          </ac:spMkLst>
        </pc:spChg>
        <pc:spChg chg="del">
          <ac:chgData name="Lorenzo Rinaldi" userId="77d5bfdd-3e88-4678-a8ff-024fe85681f6" providerId="ADAL" clId="{CAC517C1-8E5A-42BA-BB63-B78741B735BA}" dt="2023-07-22T06:26:12.921" v="351" actId="478"/>
          <ac:spMkLst>
            <pc:docMk/>
            <pc:sldMk cId="3575030830" sldId="315"/>
            <ac:spMk id="48" creationId="{9A8E8166-304D-AD9B-EAAF-9D0B695B40EC}"/>
          </ac:spMkLst>
        </pc:spChg>
        <pc:spChg chg="del">
          <ac:chgData name="Lorenzo Rinaldi" userId="77d5bfdd-3e88-4678-a8ff-024fe85681f6" providerId="ADAL" clId="{CAC517C1-8E5A-42BA-BB63-B78741B735BA}" dt="2023-07-22T06:26:12.921" v="351" actId="478"/>
          <ac:spMkLst>
            <pc:docMk/>
            <pc:sldMk cId="3575030830" sldId="315"/>
            <ac:spMk id="50" creationId="{1C382C08-C370-D78E-2202-E1D4C934B9AC}"/>
          </ac:spMkLst>
        </pc:spChg>
        <pc:spChg chg="del">
          <ac:chgData name="Lorenzo Rinaldi" userId="77d5bfdd-3e88-4678-a8ff-024fe85681f6" providerId="ADAL" clId="{CAC517C1-8E5A-42BA-BB63-B78741B735BA}" dt="2023-07-22T06:26:12.921" v="351" actId="478"/>
          <ac:spMkLst>
            <pc:docMk/>
            <pc:sldMk cId="3575030830" sldId="315"/>
            <ac:spMk id="51" creationId="{2EA4D670-948A-789E-AA3D-4F2E84A8F7DD}"/>
          </ac:spMkLst>
        </pc:spChg>
        <pc:spChg chg="del">
          <ac:chgData name="Lorenzo Rinaldi" userId="77d5bfdd-3e88-4678-a8ff-024fe85681f6" providerId="ADAL" clId="{CAC517C1-8E5A-42BA-BB63-B78741B735BA}" dt="2023-07-22T06:26:12.921" v="351" actId="478"/>
          <ac:spMkLst>
            <pc:docMk/>
            <pc:sldMk cId="3575030830" sldId="315"/>
            <ac:spMk id="52" creationId="{35D4A878-5C5C-2787-1A48-EA98764DCBF9}"/>
          </ac:spMkLst>
        </pc:spChg>
        <pc:spChg chg="del">
          <ac:chgData name="Lorenzo Rinaldi" userId="77d5bfdd-3e88-4678-a8ff-024fe85681f6" providerId="ADAL" clId="{CAC517C1-8E5A-42BA-BB63-B78741B735BA}" dt="2023-07-22T06:26:12.921" v="351" actId="478"/>
          <ac:spMkLst>
            <pc:docMk/>
            <pc:sldMk cId="3575030830" sldId="315"/>
            <ac:spMk id="60" creationId="{B15E05F8-7C0A-1F56-9892-B57649CCD7BB}"/>
          </ac:spMkLst>
        </pc:spChg>
        <pc:spChg chg="del">
          <ac:chgData name="Lorenzo Rinaldi" userId="77d5bfdd-3e88-4678-a8ff-024fe85681f6" providerId="ADAL" clId="{CAC517C1-8E5A-42BA-BB63-B78741B735BA}" dt="2023-07-22T06:26:12.921" v="351" actId="478"/>
          <ac:spMkLst>
            <pc:docMk/>
            <pc:sldMk cId="3575030830" sldId="315"/>
            <ac:spMk id="61" creationId="{94D3828A-7702-E769-53B4-E6CBE1BC372D}"/>
          </ac:spMkLst>
        </pc:spChg>
        <pc:spChg chg="del">
          <ac:chgData name="Lorenzo Rinaldi" userId="77d5bfdd-3e88-4678-a8ff-024fe85681f6" providerId="ADAL" clId="{CAC517C1-8E5A-42BA-BB63-B78741B735BA}" dt="2023-07-22T06:26:12.921" v="351" actId="478"/>
          <ac:spMkLst>
            <pc:docMk/>
            <pc:sldMk cId="3575030830" sldId="315"/>
            <ac:spMk id="62" creationId="{9C7F9B8F-CE69-BA15-64AA-851E6512D7D9}"/>
          </ac:spMkLst>
        </pc:spChg>
        <pc:spChg chg="del">
          <ac:chgData name="Lorenzo Rinaldi" userId="77d5bfdd-3e88-4678-a8ff-024fe85681f6" providerId="ADAL" clId="{CAC517C1-8E5A-42BA-BB63-B78741B735BA}" dt="2023-07-22T06:26:12.921" v="351" actId="478"/>
          <ac:spMkLst>
            <pc:docMk/>
            <pc:sldMk cId="3575030830" sldId="315"/>
            <ac:spMk id="63" creationId="{2131AB93-C359-6F2E-331E-79B955BABA86}"/>
          </ac:spMkLst>
        </pc:spChg>
        <pc:spChg chg="del">
          <ac:chgData name="Lorenzo Rinaldi" userId="77d5bfdd-3e88-4678-a8ff-024fe85681f6" providerId="ADAL" clId="{CAC517C1-8E5A-42BA-BB63-B78741B735BA}" dt="2023-07-22T06:26:12.921" v="351" actId="478"/>
          <ac:spMkLst>
            <pc:docMk/>
            <pc:sldMk cId="3575030830" sldId="315"/>
            <ac:spMk id="64" creationId="{AB6658B9-28E6-0F84-D615-DD4905591DAE}"/>
          </ac:spMkLst>
        </pc:spChg>
        <pc:spChg chg="del">
          <ac:chgData name="Lorenzo Rinaldi" userId="77d5bfdd-3e88-4678-a8ff-024fe85681f6" providerId="ADAL" clId="{CAC517C1-8E5A-42BA-BB63-B78741B735BA}" dt="2023-07-22T06:26:12.921" v="351" actId="478"/>
          <ac:spMkLst>
            <pc:docMk/>
            <pc:sldMk cId="3575030830" sldId="315"/>
            <ac:spMk id="65" creationId="{4B8353E2-7B1A-24CA-EF1A-3B7B64AA0CF5}"/>
          </ac:spMkLst>
        </pc:spChg>
        <pc:spChg chg="del">
          <ac:chgData name="Lorenzo Rinaldi" userId="77d5bfdd-3e88-4678-a8ff-024fe85681f6" providerId="ADAL" clId="{CAC517C1-8E5A-42BA-BB63-B78741B735BA}" dt="2023-07-22T06:26:12.921" v="351" actId="478"/>
          <ac:spMkLst>
            <pc:docMk/>
            <pc:sldMk cId="3575030830" sldId="315"/>
            <ac:spMk id="66" creationId="{92830ED2-7E21-DE7C-620F-4D582B4F6320}"/>
          </ac:spMkLst>
        </pc:spChg>
        <pc:spChg chg="del">
          <ac:chgData name="Lorenzo Rinaldi" userId="77d5bfdd-3e88-4678-a8ff-024fe85681f6" providerId="ADAL" clId="{CAC517C1-8E5A-42BA-BB63-B78741B735BA}" dt="2023-07-22T06:26:12.921" v="351" actId="478"/>
          <ac:spMkLst>
            <pc:docMk/>
            <pc:sldMk cId="3575030830" sldId="315"/>
            <ac:spMk id="67" creationId="{62B6DD2C-0095-69BB-4A4C-263110F588B5}"/>
          </ac:spMkLst>
        </pc:spChg>
        <pc:spChg chg="del">
          <ac:chgData name="Lorenzo Rinaldi" userId="77d5bfdd-3e88-4678-a8ff-024fe85681f6" providerId="ADAL" clId="{CAC517C1-8E5A-42BA-BB63-B78741B735BA}" dt="2023-07-22T06:26:12.921" v="351" actId="478"/>
          <ac:spMkLst>
            <pc:docMk/>
            <pc:sldMk cId="3575030830" sldId="315"/>
            <ac:spMk id="68" creationId="{8AA67A5D-E471-5516-AA88-C6BE63D28CFD}"/>
          </ac:spMkLst>
        </pc:spChg>
        <pc:spChg chg="del">
          <ac:chgData name="Lorenzo Rinaldi" userId="77d5bfdd-3e88-4678-a8ff-024fe85681f6" providerId="ADAL" clId="{CAC517C1-8E5A-42BA-BB63-B78741B735BA}" dt="2023-07-22T06:26:12.921" v="351" actId="478"/>
          <ac:spMkLst>
            <pc:docMk/>
            <pc:sldMk cId="3575030830" sldId="315"/>
            <ac:spMk id="69" creationId="{783035EE-C6A4-7BCA-D382-CCD860F89454}"/>
          </ac:spMkLst>
        </pc:spChg>
        <pc:spChg chg="del">
          <ac:chgData name="Lorenzo Rinaldi" userId="77d5bfdd-3e88-4678-a8ff-024fe85681f6" providerId="ADAL" clId="{CAC517C1-8E5A-42BA-BB63-B78741B735BA}" dt="2023-07-22T06:26:12.921" v="351" actId="478"/>
          <ac:spMkLst>
            <pc:docMk/>
            <pc:sldMk cId="3575030830" sldId="315"/>
            <ac:spMk id="70" creationId="{60F2F060-57D1-FA2C-EC7D-003A93DC936D}"/>
          </ac:spMkLst>
        </pc:spChg>
        <pc:spChg chg="del">
          <ac:chgData name="Lorenzo Rinaldi" userId="77d5bfdd-3e88-4678-a8ff-024fe85681f6" providerId="ADAL" clId="{CAC517C1-8E5A-42BA-BB63-B78741B735BA}" dt="2023-07-22T06:26:12.921" v="351" actId="478"/>
          <ac:spMkLst>
            <pc:docMk/>
            <pc:sldMk cId="3575030830" sldId="315"/>
            <ac:spMk id="71" creationId="{E6A2E38F-3B53-5958-608D-733841CA62D5}"/>
          </ac:spMkLst>
        </pc:spChg>
        <pc:spChg chg="del">
          <ac:chgData name="Lorenzo Rinaldi" userId="77d5bfdd-3e88-4678-a8ff-024fe85681f6" providerId="ADAL" clId="{CAC517C1-8E5A-42BA-BB63-B78741B735BA}" dt="2023-07-22T06:26:12.921" v="351" actId="478"/>
          <ac:spMkLst>
            <pc:docMk/>
            <pc:sldMk cId="3575030830" sldId="315"/>
            <ac:spMk id="72" creationId="{C057AAD1-532A-C3C5-E18C-EFD69AF3FB69}"/>
          </ac:spMkLst>
        </pc:spChg>
        <pc:spChg chg="del">
          <ac:chgData name="Lorenzo Rinaldi" userId="77d5bfdd-3e88-4678-a8ff-024fe85681f6" providerId="ADAL" clId="{CAC517C1-8E5A-42BA-BB63-B78741B735BA}" dt="2023-07-22T06:26:12.921" v="351" actId="478"/>
          <ac:spMkLst>
            <pc:docMk/>
            <pc:sldMk cId="3575030830" sldId="315"/>
            <ac:spMk id="73" creationId="{CC76C242-4AB6-E70B-ED1A-8486A47CDB87}"/>
          </ac:spMkLst>
        </pc:spChg>
        <pc:spChg chg="del">
          <ac:chgData name="Lorenzo Rinaldi" userId="77d5bfdd-3e88-4678-a8ff-024fe85681f6" providerId="ADAL" clId="{CAC517C1-8E5A-42BA-BB63-B78741B735BA}" dt="2023-07-22T06:26:12.921" v="351" actId="478"/>
          <ac:spMkLst>
            <pc:docMk/>
            <pc:sldMk cId="3575030830" sldId="315"/>
            <ac:spMk id="74" creationId="{51E71F41-086A-7BB7-C171-0BA0839689C9}"/>
          </ac:spMkLst>
        </pc:spChg>
        <pc:spChg chg="del">
          <ac:chgData name="Lorenzo Rinaldi" userId="77d5bfdd-3e88-4678-a8ff-024fe85681f6" providerId="ADAL" clId="{CAC517C1-8E5A-42BA-BB63-B78741B735BA}" dt="2023-07-22T06:26:12.921" v="351" actId="478"/>
          <ac:spMkLst>
            <pc:docMk/>
            <pc:sldMk cId="3575030830" sldId="315"/>
            <ac:spMk id="75" creationId="{8A0FC89D-F3B9-FE68-AAA8-781DA94571A3}"/>
          </ac:spMkLst>
        </pc:spChg>
        <pc:spChg chg="add mod">
          <ac:chgData name="Lorenzo Rinaldi" userId="77d5bfdd-3e88-4678-a8ff-024fe85681f6" providerId="ADAL" clId="{CAC517C1-8E5A-42BA-BB63-B78741B735BA}" dt="2023-08-06T13:48:09.084" v="692" actId="20577"/>
          <ac:spMkLst>
            <pc:docMk/>
            <pc:sldMk cId="3575030830" sldId="315"/>
            <ac:spMk id="76" creationId="{54A359DF-309A-7A7C-9057-1FB1026B8A88}"/>
          </ac:spMkLst>
        </pc:spChg>
        <pc:spChg chg="add mod">
          <ac:chgData name="Lorenzo Rinaldi" userId="77d5bfdd-3e88-4678-a8ff-024fe85681f6" providerId="ADAL" clId="{CAC517C1-8E5A-42BA-BB63-B78741B735BA}" dt="2023-08-06T13:48:16.092" v="693" actId="552"/>
          <ac:spMkLst>
            <pc:docMk/>
            <pc:sldMk cId="3575030830" sldId="315"/>
            <ac:spMk id="77" creationId="{4B698561-3EED-2CFA-E202-EBFADCF538E4}"/>
          </ac:spMkLst>
        </pc:spChg>
        <pc:cxnChg chg="del">
          <ac:chgData name="Lorenzo Rinaldi" userId="77d5bfdd-3e88-4678-a8ff-024fe85681f6" providerId="ADAL" clId="{CAC517C1-8E5A-42BA-BB63-B78741B735BA}" dt="2023-07-22T06:26:12.921" v="351" actId="478"/>
          <ac:cxnSpMkLst>
            <pc:docMk/>
            <pc:sldMk cId="3575030830" sldId="315"/>
            <ac:cxnSpMk id="37" creationId="{87F2AFFB-C6B6-695E-50ED-04DCB9302440}"/>
          </ac:cxnSpMkLst>
        </pc:cxnChg>
        <pc:cxnChg chg="del">
          <ac:chgData name="Lorenzo Rinaldi" userId="77d5bfdd-3e88-4678-a8ff-024fe85681f6" providerId="ADAL" clId="{CAC517C1-8E5A-42BA-BB63-B78741B735BA}" dt="2023-07-22T06:26:12.921" v="351" actId="478"/>
          <ac:cxnSpMkLst>
            <pc:docMk/>
            <pc:sldMk cId="3575030830" sldId="315"/>
            <ac:cxnSpMk id="39" creationId="{0C0C490B-4447-4523-9477-1E5C847145DA}"/>
          </ac:cxnSpMkLst>
        </pc:cxnChg>
        <pc:cxnChg chg="del">
          <ac:chgData name="Lorenzo Rinaldi" userId="77d5bfdd-3e88-4678-a8ff-024fe85681f6" providerId="ADAL" clId="{CAC517C1-8E5A-42BA-BB63-B78741B735BA}" dt="2023-07-22T06:26:12.921" v="351" actId="478"/>
          <ac:cxnSpMkLst>
            <pc:docMk/>
            <pc:sldMk cId="3575030830" sldId="315"/>
            <ac:cxnSpMk id="40" creationId="{F0D85166-939C-1C76-D152-7E2940CB505E}"/>
          </ac:cxnSpMkLst>
        </pc:cxnChg>
        <pc:cxnChg chg="del">
          <ac:chgData name="Lorenzo Rinaldi" userId="77d5bfdd-3e88-4678-a8ff-024fe85681f6" providerId="ADAL" clId="{CAC517C1-8E5A-42BA-BB63-B78741B735BA}" dt="2023-07-22T06:26:12.921" v="351" actId="478"/>
          <ac:cxnSpMkLst>
            <pc:docMk/>
            <pc:sldMk cId="3575030830" sldId="315"/>
            <ac:cxnSpMk id="43" creationId="{FB6D3B82-15DD-7C93-86DB-7945264BC69D}"/>
          </ac:cxnSpMkLst>
        </pc:cxnChg>
        <pc:cxnChg chg="del">
          <ac:chgData name="Lorenzo Rinaldi" userId="77d5bfdd-3e88-4678-a8ff-024fe85681f6" providerId="ADAL" clId="{CAC517C1-8E5A-42BA-BB63-B78741B735BA}" dt="2023-07-22T06:26:12.921" v="351" actId="478"/>
          <ac:cxnSpMkLst>
            <pc:docMk/>
            <pc:sldMk cId="3575030830" sldId="315"/>
            <ac:cxnSpMk id="44" creationId="{5476190F-A259-03BF-49E6-EC4F136F1321}"/>
          </ac:cxnSpMkLst>
        </pc:cxnChg>
        <pc:cxnChg chg="del">
          <ac:chgData name="Lorenzo Rinaldi" userId="77d5bfdd-3e88-4678-a8ff-024fe85681f6" providerId="ADAL" clId="{CAC517C1-8E5A-42BA-BB63-B78741B735BA}" dt="2023-07-22T06:26:12.921" v="351" actId="478"/>
          <ac:cxnSpMkLst>
            <pc:docMk/>
            <pc:sldMk cId="3575030830" sldId="315"/>
            <ac:cxnSpMk id="49" creationId="{2947B282-4D84-6ACE-3E82-35F4E30DE3A6}"/>
          </ac:cxnSpMkLst>
        </pc:cxnChg>
        <pc:cxnChg chg="del">
          <ac:chgData name="Lorenzo Rinaldi" userId="77d5bfdd-3e88-4678-a8ff-024fe85681f6" providerId="ADAL" clId="{CAC517C1-8E5A-42BA-BB63-B78741B735BA}" dt="2023-07-22T06:26:12.921" v="351" actId="478"/>
          <ac:cxnSpMkLst>
            <pc:docMk/>
            <pc:sldMk cId="3575030830" sldId="315"/>
            <ac:cxnSpMk id="53" creationId="{537111BD-FDF4-A5DA-ED2F-274AF86A902C}"/>
          </ac:cxnSpMkLst>
        </pc:cxnChg>
        <pc:cxnChg chg="del">
          <ac:chgData name="Lorenzo Rinaldi" userId="77d5bfdd-3e88-4678-a8ff-024fe85681f6" providerId="ADAL" clId="{CAC517C1-8E5A-42BA-BB63-B78741B735BA}" dt="2023-07-22T06:26:12.921" v="351" actId="478"/>
          <ac:cxnSpMkLst>
            <pc:docMk/>
            <pc:sldMk cId="3575030830" sldId="315"/>
            <ac:cxnSpMk id="54" creationId="{D90E2B94-79DF-E761-F21C-6134E52BFFCA}"/>
          </ac:cxnSpMkLst>
        </pc:cxnChg>
        <pc:cxnChg chg="del">
          <ac:chgData name="Lorenzo Rinaldi" userId="77d5bfdd-3e88-4678-a8ff-024fe85681f6" providerId="ADAL" clId="{CAC517C1-8E5A-42BA-BB63-B78741B735BA}" dt="2023-07-22T06:26:12.921" v="351" actId="478"/>
          <ac:cxnSpMkLst>
            <pc:docMk/>
            <pc:sldMk cId="3575030830" sldId="315"/>
            <ac:cxnSpMk id="55" creationId="{440A80CF-60EC-3C0A-CC88-F12B4CA1F662}"/>
          </ac:cxnSpMkLst>
        </pc:cxnChg>
        <pc:cxnChg chg="del">
          <ac:chgData name="Lorenzo Rinaldi" userId="77d5bfdd-3e88-4678-a8ff-024fe85681f6" providerId="ADAL" clId="{CAC517C1-8E5A-42BA-BB63-B78741B735BA}" dt="2023-07-22T06:26:12.921" v="351" actId="478"/>
          <ac:cxnSpMkLst>
            <pc:docMk/>
            <pc:sldMk cId="3575030830" sldId="315"/>
            <ac:cxnSpMk id="56" creationId="{F51AF3CC-431A-B73C-3A5D-D7558BE22AAF}"/>
          </ac:cxnSpMkLst>
        </pc:cxnChg>
        <pc:cxnChg chg="del">
          <ac:chgData name="Lorenzo Rinaldi" userId="77d5bfdd-3e88-4678-a8ff-024fe85681f6" providerId="ADAL" clId="{CAC517C1-8E5A-42BA-BB63-B78741B735BA}" dt="2023-07-22T06:26:12.921" v="351" actId="478"/>
          <ac:cxnSpMkLst>
            <pc:docMk/>
            <pc:sldMk cId="3575030830" sldId="315"/>
            <ac:cxnSpMk id="57" creationId="{3E607E57-535D-35EF-2E9C-7CB2C5B8006E}"/>
          </ac:cxnSpMkLst>
        </pc:cxnChg>
        <pc:cxnChg chg="del">
          <ac:chgData name="Lorenzo Rinaldi" userId="77d5bfdd-3e88-4678-a8ff-024fe85681f6" providerId="ADAL" clId="{CAC517C1-8E5A-42BA-BB63-B78741B735BA}" dt="2023-07-22T06:26:12.921" v="351" actId="478"/>
          <ac:cxnSpMkLst>
            <pc:docMk/>
            <pc:sldMk cId="3575030830" sldId="315"/>
            <ac:cxnSpMk id="58" creationId="{E254DEE0-EC46-5288-A4CE-A740549255EE}"/>
          </ac:cxnSpMkLst>
        </pc:cxnChg>
        <pc:cxnChg chg="del">
          <ac:chgData name="Lorenzo Rinaldi" userId="77d5bfdd-3e88-4678-a8ff-024fe85681f6" providerId="ADAL" clId="{CAC517C1-8E5A-42BA-BB63-B78741B735BA}" dt="2023-07-22T06:26:12.921" v="351" actId="478"/>
          <ac:cxnSpMkLst>
            <pc:docMk/>
            <pc:sldMk cId="3575030830" sldId="315"/>
            <ac:cxnSpMk id="59" creationId="{2586C057-DAA8-4266-D17C-451724183A04}"/>
          </ac:cxnSpMkLst>
        </pc:cxnChg>
      </pc:sldChg>
      <pc:sldChg chg="del">
        <pc:chgData name="Lorenzo Rinaldi" userId="77d5bfdd-3e88-4678-a8ff-024fe85681f6" providerId="ADAL" clId="{CAC517C1-8E5A-42BA-BB63-B78741B735BA}" dt="2023-07-22T06:23:47.945" v="306" actId="47"/>
        <pc:sldMkLst>
          <pc:docMk/>
          <pc:sldMk cId="2327445580" sldId="316"/>
        </pc:sldMkLst>
      </pc:sldChg>
      <pc:sldChg chg="addSp modSp add mod ord modAnim">
        <pc:chgData name="Lorenzo Rinaldi" userId="77d5bfdd-3e88-4678-a8ff-024fe85681f6" providerId="ADAL" clId="{CAC517C1-8E5A-42BA-BB63-B78741B735BA}" dt="2023-07-22T06:26:50.162" v="389"/>
        <pc:sldMkLst>
          <pc:docMk/>
          <pc:sldMk cId="3701992939" sldId="316"/>
        </pc:sldMkLst>
        <pc:spChg chg="add mod">
          <ac:chgData name="Lorenzo Rinaldi" userId="77d5bfdd-3e88-4678-a8ff-024fe85681f6" providerId="ADAL" clId="{CAC517C1-8E5A-42BA-BB63-B78741B735BA}" dt="2023-07-22T06:26:39.244" v="383" actId="1076"/>
          <ac:spMkLst>
            <pc:docMk/>
            <pc:sldMk cId="3701992939" sldId="316"/>
            <ac:spMk id="2" creationId="{35E37130-06DD-2D5C-97C5-5ABFC94BA3E8}"/>
          </ac:spMkLst>
        </pc:spChg>
        <pc:spChg chg="add mod">
          <ac:chgData name="Lorenzo Rinaldi" userId="77d5bfdd-3e88-4678-a8ff-024fe85681f6" providerId="ADAL" clId="{CAC517C1-8E5A-42BA-BB63-B78741B735BA}" dt="2023-07-22T06:26:43.324" v="384" actId="1076"/>
          <ac:spMkLst>
            <pc:docMk/>
            <pc:sldMk cId="3701992939" sldId="316"/>
            <ac:spMk id="3" creationId="{FB65FA87-DCCA-950B-856A-BDD884636313}"/>
          </ac:spMkLst>
        </pc:spChg>
      </pc:sldChg>
      <pc:sldChg chg="del">
        <pc:chgData name="Lorenzo Rinaldi" userId="77d5bfdd-3e88-4678-a8ff-024fe85681f6" providerId="ADAL" clId="{CAC517C1-8E5A-42BA-BB63-B78741B735BA}" dt="2023-07-22T06:23:47.945" v="306" actId="47"/>
        <pc:sldMkLst>
          <pc:docMk/>
          <pc:sldMk cId="709315044" sldId="317"/>
        </pc:sldMkLst>
      </pc:sldChg>
      <pc:sldChg chg="addSp delSp modSp add mod modAnim">
        <pc:chgData name="Lorenzo Rinaldi" userId="77d5bfdd-3e88-4678-a8ff-024fe85681f6" providerId="ADAL" clId="{CAC517C1-8E5A-42BA-BB63-B78741B735BA}" dt="2023-08-06T13:49:56.907" v="767" actId="478"/>
        <pc:sldMkLst>
          <pc:docMk/>
          <pc:sldMk cId="4071215546" sldId="317"/>
        </pc:sldMkLst>
        <pc:spChg chg="add mod">
          <ac:chgData name="Lorenzo Rinaldi" userId="77d5bfdd-3e88-4678-a8ff-024fe85681f6" providerId="ADAL" clId="{CAC517C1-8E5A-42BA-BB63-B78741B735BA}" dt="2023-07-22T06:27:03.382" v="395"/>
          <ac:spMkLst>
            <pc:docMk/>
            <pc:sldMk cId="4071215546" sldId="317"/>
            <ac:spMk id="2" creationId="{3305A8E6-E875-E083-9ABB-09AF88BD2A42}"/>
          </ac:spMkLst>
        </pc:spChg>
        <pc:spChg chg="add mod">
          <ac:chgData name="Lorenzo Rinaldi" userId="77d5bfdd-3e88-4678-a8ff-024fe85681f6" providerId="ADAL" clId="{CAC517C1-8E5A-42BA-BB63-B78741B735BA}" dt="2023-07-22T06:27:37.078" v="401" actId="1076"/>
          <ac:spMkLst>
            <pc:docMk/>
            <pc:sldMk cId="4071215546" sldId="317"/>
            <ac:spMk id="3" creationId="{6AF92C6B-A1F4-5BCA-3739-AC0E5C90396E}"/>
          </ac:spMkLst>
        </pc:spChg>
        <pc:spChg chg="add mod">
          <ac:chgData name="Lorenzo Rinaldi" userId="77d5bfdd-3e88-4678-a8ff-024fe85681f6" providerId="ADAL" clId="{CAC517C1-8E5A-42BA-BB63-B78741B735BA}" dt="2023-07-22T06:27:30.854" v="400"/>
          <ac:spMkLst>
            <pc:docMk/>
            <pc:sldMk cId="4071215546" sldId="317"/>
            <ac:spMk id="5" creationId="{0385DF1D-DF6F-7B98-8A82-562B23B2BB28}"/>
          </ac:spMkLst>
        </pc:spChg>
        <pc:spChg chg="add mod">
          <ac:chgData name="Lorenzo Rinaldi" userId="77d5bfdd-3e88-4678-a8ff-024fe85681f6" providerId="ADAL" clId="{CAC517C1-8E5A-42BA-BB63-B78741B735BA}" dt="2023-07-22T06:27:30.854" v="400"/>
          <ac:spMkLst>
            <pc:docMk/>
            <pc:sldMk cId="4071215546" sldId="317"/>
            <ac:spMk id="6" creationId="{8E4E5A1D-A7F9-A9C3-E826-F99FED227E1E}"/>
          </ac:spMkLst>
        </pc:spChg>
        <pc:spChg chg="add del mod">
          <ac:chgData name="Lorenzo Rinaldi" userId="77d5bfdd-3e88-4678-a8ff-024fe85681f6" providerId="ADAL" clId="{CAC517C1-8E5A-42BA-BB63-B78741B735BA}" dt="2023-08-06T13:48:59.383" v="715" actId="478"/>
          <ac:spMkLst>
            <pc:docMk/>
            <pc:sldMk cId="4071215546" sldId="317"/>
            <ac:spMk id="7" creationId="{B6560C48-8D3A-3E89-9C4E-89E6E7336390}"/>
          </ac:spMkLst>
        </pc:spChg>
        <pc:spChg chg="add mod">
          <ac:chgData name="Lorenzo Rinaldi" userId="77d5bfdd-3e88-4678-a8ff-024fe85681f6" providerId="ADAL" clId="{CAC517C1-8E5A-42BA-BB63-B78741B735BA}" dt="2023-07-22T06:27:30.854" v="400"/>
          <ac:spMkLst>
            <pc:docMk/>
            <pc:sldMk cId="4071215546" sldId="317"/>
            <ac:spMk id="8" creationId="{FCD93FDC-2409-FF39-894E-27C6BC984DE2}"/>
          </ac:spMkLst>
        </pc:spChg>
        <pc:spChg chg="add del mod">
          <ac:chgData name="Lorenzo Rinaldi" userId="77d5bfdd-3e88-4678-a8ff-024fe85681f6" providerId="ADAL" clId="{CAC517C1-8E5A-42BA-BB63-B78741B735BA}" dt="2023-08-06T13:48:59.383" v="715" actId="478"/>
          <ac:spMkLst>
            <pc:docMk/>
            <pc:sldMk cId="4071215546" sldId="317"/>
            <ac:spMk id="9" creationId="{3A9F21A4-CD9F-2976-07E9-3A31409216E5}"/>
          </ac:spMkLst>
        </pc:spChg>
        <pc:spChg chg="add mod">
          <ac:chgData name="Lorenzo Rinaldi" userId="77d5bfdd-3e88-4678-a8ff-024fe85681f6" providerId="ADAL" clId="{CAC517C1-8E5A-42BA-BB63-B78741B735BA}" dt="2023-07-22T06:27:30.854" v="400"/>
          <ac:spMkLst>
            <pc:docMk/>
            <pc:sldMk cId="4071215546" sldId="317"/>
            <ac:spMk id="10" creationId="{BDE494D9-377F-A325-3A64-EAAFED5668F9}"/>
          </ac:spMkLst>
        </pc:spChg>
        <pc:spChg chg="add mod">
          <ac:chgData name="Lorenzo Rinaldi" userId="77d5bfdd-3e88-4678-a8ff-024fe85681f6" providerId="ADAL" clId="{CAC517C1-8E5A-42BA-BB63-B78741B735BA}" dt="2023-07-22T06:27:30.854" v="400"/>
          <ac:spMkLst>
            <pc:docMk/>
            <pc:sldMk cId="4071215546" sldId="317"/>
            <ac:spMk id="11" creationId="{BDA093FA-A80D-6E75-69F7-6C8AD310DCB0}"/>
          </ac:spMkLst>
        </pc:spChg>
        <pc:spChg chg="add del mod">
          <ac:chgData name="Lorenzo Rinaldi" userId="77d5bfdd-3e88-4678-a8ff-024fe85681f6" providerId="ADAL" clId="{CAC517C1-8E5A-42BA-BB63-B78741B735BA}" dt="2023-08-06T13:48:34.117" v="695" actId="478"/>
          <ac:spMkLst>
            <pc:docMk/>
            <pc:sldMk cId="4071215546" sldId="317"/>
            <ac:spMk id="12" creationId="{36A17D3F-E6FF-B171-C193-5B61C9526F1F}"/>
          </ac:spMkLst>
        </pc:spChg>
        <pc:spChg chg="add del mod">
          <ac:chgData name="Lorenzo Rinaldi" userId="77d5bfdd-3e88-4678-a8ff-024fe85681f6" providerId="ADAL" clId="{CAC517C1-8E5A-42BA-BB63-B78741B735BA}" dt="2023-08-06T13:48:34.117" v="695" actId="478"/>
          <ac:spMkLst>
            <pc:docMk/>
            <pc:sldMk cId="4071215546" sldId="317"/>
            <ac:spMk id="13" creationId="{6FE589CD-4B83-E059-BD15-354988611504}"/>
          </ac:spMkLst>
        </pc:spChg>
        <pc:spChg chg="add mod">
          <ac:chgData name="Lorenzo Rinaldi" userId="77d5bfdd-3e88-4678-a8ff-024fe85681f6" providerId="ADAL" clId="{CAC517C1-8E5A-42BA-BB63-B78741B735BA}" dt="2023-07-22T06:27:30.854" v="400"/>
          <ac:spMkLst>
            <pc:docMk/>
            <pc:sldMk cId="4071215546" sldId="317"/>
            <ac:spMk id="14" creationId="{D8BA0268-87FD-8100-CFAD-1571A2FFB40E}"/>
          </ac:spMkLst>
        </pc:spChg>
        <pc:spChg chg="add mod">
          <ac:chgData name="Lorenzo Rinaldi" userId="77d5bfdd-3e88-4678-a8ff-024fe85681f6" providerId="ADAL" clId="{CAC517C1-8E5A-42BA-BB63-B78741B735BA}" dt="2023-07-22T06:27:30.854" v="400"/>
          <ac:spMkLst>
            <pc:docMk/>
            <pc:sldMk cId="4071215546" sldId="317"/>
            <ac:spMk id="15" creationId="{54FA2D61-099E-2CA6-F373-9E5BB4F9336D}"/>
          </ac:spMkLst>
        </pc:spChg>
        <pc:spChg chg="add mod">
          <ac:chgData name="Lorenzo Rinaldi" userId="77d5bfdd-3e88-4678-a8ff-024fe85681f6" providerId="ADAL" clId="{CAC517C1-8E5A-42BA-BB63-B78741B735BA}" dt="2023-08-06T13:49:17.315" v="757" actId="20577"/>
          <ac:spMkLst>
            <pc:docMk/>
            <pc:sldMk cId="4071215546" sldId="317"/>
            <ac:spMk id="16" creationId="{2A165948-3D7B-928F-32D3-D86EC516920C}"/>
          </ac:spMkLst>
        </pc:spChg>
        <pc:spChg chg="add mod">
          <ac:chgData name="Lorenzo Rinaldi" userId="77d5bfdd-3e88-4678-a8ff-024fe85681f6" providerId="ADAL" clId="{CAC517C1-8E5A-42BA-BB63-B78741B735BA}" dt="2023-07-22T06:27:30.854" v="400"/>
          <ac:spMkLst>
            <pc:docMk/>
            <pc:sldMk cId="4071215546" sldId="317"/>
            <ac:spMk id="17" creationId="{38B9AF0A-40F8-2822-072F-D90C5E38C6D6}"/>
          </ac:spMkLst>
        </pc:spChg>
        <pc:spChg chg="add mod">
          <ac:chgData name="Lorenzo Rinaldi" userId="77d5bfdd-3e88-4678-a8ff-024fe85681f6" providerId="ADAL" clId="{CAC517C1-8E5A-42BA-BB63-B78741B735BA}" dt="2023-08-06T13:49:43.699" v="766" actId="552"/>
          <ac:spMkLst>
            <pc:docMk/>
            <pc:sldMk cId="4071215546" sldId="317"/>
            <ac:spMk id="18" creationId="{F6B9C47D-5E00-4DBD-2F5D-1127385D8D2C}"/>
          </ac:spMkLst>
        </pc:spChg>
        <pc:spChg chg="add mod">
          <ac:chgData name="Lorenzo Rinaldi" userId="77d5bfdd-3e88-4678-a8ff-024fe85681f6" providerId="ADAL" clId="{CAC517C1-8E5A-42BA-BB63-B78741B735BA}" dt="2023-08-06T13:49:31.139" v="763" actId="20577"/>
          <ac:spMkLst>
            <pc:docMk/>
            <pc:sldMk cId="4071215546" sldId="317"/>
            <ac:spMk id="19" creationId="{DFAF00E3-29FB-65D2-B021-59E5711AA3E6}"/>
          </ac:spMkLst>
        </pc:spChg>
        <pc:spChg chg="add mod">
          <ac:chgData name="Lorenzo Rinaldi" userId="77d5bfdd-3e88-4678-a8ff-024fe85681f6" providerId="ADAL" clId="{CAC517C1-8E5A-42BA-BB63-B78741B735BA}" dt="2023-08-06T13:49:43.699" v="766" actId="552"/>
          <ac:spMkLst>
            <pc:docMk/>
            <pc:sldMk cId="4071215546" sldId="317"/>
            <ac:spMk id="20" creationId="{F7CFAAD3-43DF-9455-FC50-1FB9C872AE14}"/>
          </ac:spMkLst>
        </pc:spChg>
        <pc:spChg chg="add mod">
          <ac:chgData name="Lorenzo Rinaldi" userId="77d5bfdd-3e88-4678-a8ff-024fe85681f6" providerId="ADAL" clId="{CAC517C1-8E5A-42BA-BB63-B78741B735BA}" dt="2023-07-22T06:27:30.854" v="400"/>
          <ac:spMkLst>
            <pc:docMk/>
            <pc:sldMk cId="4071215546" sldId="317"/>
            <ac:spMk id="21" creationId="{9C212804-C8C4-558D-9C2F-CF6378398F79}"/>
          </ac:spMkLst>
        </pc:spChg>
        <pc:spChg chg="add mod">
          <ac:chgData name="Lorenzo Rinaldi" userId="77d5bfdd-3e88-4678-a8ff-024fe85681f6" providerId="ADAL" clId="{CAC517C1-8E5A-42BA-BB63-B78741B735BA}" dt="2023-07-22T06:27:30.854" v="400"/>
          <ac:spMkLst>
            <pc:docMk/>
            <pc:sldMk cId="4071215546" sldId="317"/>
            <ac:spMk id="22" creationId="{7D5ECF97-B3B0-DF1D-BB90-031123E80C65}"/>
          </ac:spMkLst>
        </pc:spChg>
        <pc:spChg chg="add del mod">
          <ac:chgData name="Lorenzo Rinaldi" userId="77d5bfdd-3e88-4678-a8ff-024fe85681f6" providerId="ADAL" clId="{CAC517C1-8E5A-42BA-BB63-B78741B735BA}" dt="2023-08-06T13:49:56.907" v="767" actId="478"/>
          <ac:spMkLst>
            <pc:docMk/>
            <pc:sldMk cId="4071215546" sldId="317"/>
            <ac:spMk id="23" creationId="{E7968C9F-35BF-5C81-7CE4-AE04E142BCA4}"/>
          </ac:spMkLst>
        </pc:spChg>
        <pc:spChg chg="add mod">
          <ac:chgData name="Lorenzo Rinaldi" userId="77d5bfdd-3e88-4678-a8ff-024fe85681f6" providerId="ADAL" clId="{CAC517C1-8E5A-42BA-BB63-B78741B735BA}" dt="2023-07-22T06:27:37.078" v="401" actId="1076"/>
          <ac:spMkLst>
            <pc:docMk/>
            <pc:sldMk cId="4071215546" sldId="317"/>
            <ac:spMk id="24" creationId="{03E3BD37-D75A-3CB3-9C93-4C41891119FA}"/>
          </ac:spMkLst>
        </pc:spChg>
        <pc:spChg chg="add mod">
          <ac:chgData name="Lorenzo Rinaldi" userId="77d5bfdd-3e88-4678-a8ff-024fe85681f6" providerId="ADAL" clId="{CAC517C1-8E5A-42BA-BB63-B78741B735BA}" dt="2023-08-06T13:49:05.098" v="748" actId="1035"/>
          <ac:spMkLst>
            <pc:docMk/>
            <pc:sldMk cId="4071215546" sldId="317"/>
            <ac:spMk id="25" creationId="{640161D9-4769-228D-E145-4B83479AE192}"/>
          </ac:spMkLst>
        </pc:spChg>
        <pc:spChg chg="add mod">
          <ac:chgData name="Lorenzo Rinaldi" userId="77d5bfdd-3e88-4678-a8ff-024fe85681f6" providerId="ADAL" clId="{CAC517C1-8E5A-42BA-BB63-B78741B735BA}" dt="2023-08-06T13:49:05.098" v="748" actId="1035"/>
          <ac:spMkLst>
            <pc:docMk/>
            <pc:sldMk cId="4071215546" sldId="317"/>
            <ac:spMk id="26" creationId="{105B2B90-F0B5-55ED-C569-AF1A4DC17618}"/>
          </ac:spMkLst>
        </pc:spChg>
      </pc:sldChg>
      <pc:sldChg chg="del">
        <pc:chgData name="Lorenzo Rinaldi" userId="77d5bfdd-3e88-4678-a8ff-024fe85681f6" providerId="ADAL" clId="{CAC517C1-8E5A-42BA-BB63-B78741B735BA}" dt="2023-07-22T06:23:47.945" v="306" actId="47"/>
        <pc:sldMkLst>
          <pc:docMk/>
          <pc:sldMk cId="813371279" sldId="318"/>
        </pc:sldMkLst>
      </pc:sldChg>
      <pc:sldChg chg="addSp delSp modSp add modAnim">
        <pc:chgData name="Lorenzo Rinaldi" userId="77d5bfdd-3e88-4678-a8ff-024fe85681f6" providerId="ADAL" clId="{CAC517C1-8E5A-42BA-BB63-B78741B735BA}" dt="2023-08-04T09:33:47.744" v="504" actId="20577"/>
        <pc:sldMkLst>
          <pc:docMk/>
          <pc:sldMk cId="1143595051" sldId="318"/>
        </pc:sldMkLst>
        <pc:spChg chg="add mod">
          <ac:chgData name="Lorenzo Rinaldi" userId="77d5bfdd-3e88-4678-a8ff-024fe85681f6" providerId="ADAL" clId="{CAC517C1-8E5A-42BA-BB63-B78741B735BA}" dt="2023-07-22T06:27:04.212" v="396"/>
          <ac:spMkLst>
            <pc:docMk/>
            <pc:sldMk cId="1143595051" sldId="318"/>
            <ac:spMk id="2" creationId="{28603EE9-11C7-D094-D85F-0D610E70FF16}"/>
          </ac:spMkLst>
        </pc:spChg>
        <pc:spChg chg="add mod">
          <ac:chgData name="Lorenzo Rinaldi" userId="77d5bfdd-3e88-4678-a8ff-024fe85681f6" providerId="ADAL" clId="{CAC517C1-8E5A-42BA-BB63-B78741B735BA}" dt="2023-07-22T06:27:53.664" v="404" actId="1076"/>
          <ac:spMkLst>
            <pc:docMk/>
            <pc:sldMk cId="1143595051" sldId="318"/>
            <ac:spMk id="3" creationId="{176A6B59-C668-A8BB-40E5-59F14C4DBED9}"/>
          </ac:spMkLst>
        </pc:spChg>
        <pc:spChg chg="add del mod">
          <ac:chgData name="Lorenzo Rinaldi" userId="77d5bfdd-3e88-4678-a8ff-024fe85681f6" providerId="ADAL" clId="{CAC517C1-8E5A-42BA-BB63-B78741B735BA}" dt="2023-08-04T09:33:41.900" v="501" actId="478"/>
          <ac:spMkLst>
            <pc:docMk/>
            <pc:sldMk cId="1143595051" sldId="318"/>
            <ac:spMk id="5" creationId="{339DBC22-3688-B9B4-1A27-BF49C6AAD824}"/>
          </ac:spMkLst>
        </pc:spChg>
        <pc:spChg chg="add del mod">
          <ac:chgData name="Lorenzo Rinaldi" userId="77d5bfdd-3e88-4678-a8ff-024fe85681f6" providerId="ADAL" clId="{CAC517C1-8E5A-42BA-BB63-B78741B735BA}" dt="2023-08-04T09:33:41.900" v="501" actId="478"/>
          <ac:spMkLst>
            <pc:docMk/>
            <pc:sldMk cId="1143595051" sldId="318"/>
            <ac:spMk id="6" creationId="{48D970C5-A214-2B29-F145-A8C2D937B164}"/>
          </ac:spMkLst>
        </pc:spChg>
        <pc:spChg chg="add del mod">
          <ac:chgData name="Lorenzo Rinaldi" userId="77d5bfdd-3e88-4678-a8ff-024fe85681f6" providerId="ADAL" clId="{CAC517C1-8E5A-42BA-BB63-B78741B735BA}" dt="2023-08-04T09:33:41.900" v="501" actId="478"/>
          <ac:spMkLst>
            <pc:docMk/>
            <pc:sldMk cId="1143595051" sldId="318"/>
            <ac:spMk id="7" creationId="{00EEF9F8-7C66-6ABD-7F93-D9F95A2672EC}"/>
          </ac:spMkLst>
        </pc:spChg>
        <pc:spChg chg="add del mod">
          <ac:chgData name="Lorenzo Rinaldi" userId="77d5bfdd-3e88-4678-a8ff-024fe85681f6" providerId="ADAL" clId="{CAC517C1-8E5A-42BA-BB63-B78741B735BA}" dt="2023-08-04T09:33:41.900" v="501" actId="478"/>
          <ac:spMkLst>
            <pc:docMk/>
            <pc:sldMk cId="1143595051" sldId="318"/>
            <ac:spMk id="8" creationId="{8EA18111-0043-7E45-4603-B6778EBC01A1}"/>
          </ac:spMkLst>
        </pc:spChg>
        <pc:spChg chg="add del mod">
          <ac:chgData name="Lorenzo Rinaldi" userId="77d5bfdd-3e88-4678-a8ff-024fe85681f6" providerId="ADAL" clId="{CAC517C1-8E5A-42BA-BB63-B78741B735BA}" dt="2023-08-04T09:33:41.900" v="501" actId="478"/>
          <ac:spMkLst>
            <pc:docMk/>
            <pc:sldMk cId="1143595051" sldId="318"/>
            <ac:spMk id="11" creationId="{DEB7BDBA-6FB7-8827-73D0-1ACAF059B45B}"/>
          </ac:spMkLst>
        </pc:spChg>
        <pc:spChg chg="add del mod">
          <ac:chgData name="Lorenzo Rinaldi" userId="77d5bfdd-3e88-4678-a8ff-024fe85681f6" providerId="ADAL" clId="{CAC517C1-8E5A-42BA-BB63-B78741B735BA}" dt="2023-08-04T09:33:41.900" v="501" actId="478"/>
          <ac:spMkLst>
            <pc:docMk/>
            <pc:sldMk cId="1143595051" sldId="318"/>
            <ac:spMk id="12" creationId="{D2153D0D-BDEE-BAD8-A3CC-AF6C012F742C}"/>
          </ac:spMkLst>
        </pc:spChg>
        <pc:spChg chg="add del mod">
          <ac:chgData name="Lorenzo Rinaldi" userId="77d5bfdd-3e88-4678-a8ff-024fe85681f6" providerId="ADAL" clId="{CAC517C1-8E5A-42BA-BB63-B78741B735BA}" dt="2023-08-04T09:33:41.900" v="501" actId="478"/>
          <ac:spMkLst>
            <pc:docMk/>
            <pc:sldMk cId="1143595051" sldId="318"/>
            <ac:spMk id="13" creationId="{43B69E06-C5D9-6FE8-EE03-D9E0816F7A87}"/>
          </ac:spMkLst>
        </pc:spChg>
        <pc:spChg chg="add del mod">
          <ac:chgData name="Lorenzo Rinaldi" userId="77d5bfdd-3e88-4678-a8ff-024fe85681f6" providerId="ADAL" clId="{CAC517C1-8E5A-42BA-BB63-B78741B735BA}" dt="2023-08-04T09:33:41.900" v="501" actId="478"/>
          <ac:spMkLst>
            <pc:docMk/>
            <pc:sldMk cId="1143595051" sldId="318"/>
            <ac:spMk id="14" creationId="{DB7D6CCA-F85E-273A-224C-7C10AE66E1EF}"/>
          </ac:spMkLst>
        </pc:spChg>
        <pc:spChg chg="add del mod">
          <ac:chgData name="Lorenzo Rinaldi" userId="77d5bfdd-3e88-4678-a8ff-024fe85681f6" providerId="ADAL" clId="{CAC517C1-8E5A-42BA-BB63-B78741B735BA}" dt="2023-08-04T09:33:41.900" v="501" actId="478"/>
          <ac:spMkLst>
            <pc:docMk/>
            <pc:sldMk cId="1143595051" sldId="318"/>
            <ac:spMk id="15" creationId="{29F95202-6A7D-26D5-5B9C-3F9121C0D7A0}"/>
          </ac:spMkLst>
        </pc:spChg>
        <pc:spChg chg="add del mod">
          <ac:chgData name="Lorenzo Rinaldi" userId="77d5bfdd-3e88-4678-a8ff-024fe85681f6" providerId="ADAL" clId="{CAC517C1-8E5A-42BA-BB63-B78741B735BA}" dt="2023-08-04T09:33:41.900" v="501" actId="478"/>
          <ac:spMkLst>
            <pc:docMk/>
            <pc:sldMk cId="1143595051" sldId="318"/>
            <ac:spMk id="16" creationId="{62653A84-3C4E-612B-B2B0-1537F8A82C39}"/>
          </ac:spMkLst>
        </pc:spChg>
        <pc:spChg chg="add del mod">
          <ac:chgData name="Lorenzo Rinaldi" userId="77d5bfdd-3e88-4678-a8ff-024fe85681f6" providerId="ADAL" clId="{CAC517C1-8E5A-42BA-BB63-B78741B735BA}" dt="2023-08-04T09:33:41.900" v="501" actId="478"/>
          <ac:spMkLst>
            <pc:docMk/>
            <pc:sldMk cId="1143595051" sldId="318"/>
            <ac:spMk id="17" creationId="{A1870029-E9B3-2F61-C581-85FF7808D8B0}"/>
          </ac:spMkLst>
        </pc:spChg>
        <pc:spChg chg="add del mod">
          <ac:chgData name="Lorenzo Rinaldi" userId="77d5bfdd-3e88-4678-a8ff-024fe85681f6" providerId="ADAL" clId="{CAC517C1-8E5A-42BA-BB63-B78741B735BA}" dt="2023-08-04T09:33:41.900" v="501" actId="478"/>
          <ac:spMkLst>
            <pc:docMk/>
            <pc:sldMk cId="1143595051" sldId="318"/>
            <ac:spMk id="18" creationId="{3609900F-4B51-20A0-8FE1-BB0C1945728D}"/>
          </ac:spMkLst>
        </pc:spChg>
        <pc:spChg chg="add del mod">
          <ac:chgData name="Lorenzo Rinaldi" userId="77d5bfdd-3e88-4678-a8ff-024fe85681f6" providerId="ADAL" clId="{CAC517C1-8E5A-42BA-BB63-B78741B735BA}" dt="2023-08-04T09:33:41.900" v="501" actId="478"/>
          <ac:spMkLst>
            <pc:docMk/>
            <pc:sldMk cId="1143595051" sldId="318"/>
            <ac:spMk id="19" creationId="{4121465F-4738-67F6-10DF-CF9780502D8A}"/>
          </ac:spMkLst>
        </pc:spChg>
        <pc:spChg chg="add del mod">
          <ac:chgData name="Lorenzo Rinaldi" userId="77d5bfdd-3e88-4678-a8ff-024fe85681f6" providerId="ADAL" clId="{CAC517C1-8E5A-42BA-BB63-B78741B735BA}" dt="2023-08-04T09:33:41.900" v="501" actId="478"/>
          <ac:spMkLst>
            <pc:docMk/>
            <pc:sldMk cId="1143595051" sldId="318"/>
            <ac:spMk id="20" creationId="{160BFE7E-A6F5-2E3D-2CCB-C99EF9FAEF91}"/>
          </ac:spMkLst>
        </pc:spChg>
        <pc:spChg chg="add del mod">
          <ac:chgData name="Lorenzo Rinaldi" userId="77d5bfdd-3e88-4678-a8ff-024fe85681f6" providerId="ADAL" clId="{CAC517C1-8E5A-42BA-BB63-B78741B735BA}" dt="2023-08-04T09:33:41.900" v="501" actId="478"/>
          <ac:spMkLst>
            <pc:docMk/>
            <pc:sldMk cId="1143595051" sldId="318"/>
            <ac:spMk id="21" creationId="{1CD80BA3-3692-4FBB-1D35-6B6D174330AF}"/>
          </ac:spMkLst>
        </pc:spChg>
        <pc:spChg chg="add del mod">
          <ac:chgData name="Lorenzo Rinaldi" userId="77d5bfdd-3e88-4678-a8ff-024fe85681f6" providerId="ADAL" clId="{CAC517C1-8E5A-42BA-BB63-B78741B735BA}" dt="2023-08-04T09:33:41.900" v="501" actId="478"/>
          <ac:spMkLst>
            <pc:docMk/>
            <pc:sldMk cId="1143595051" sldId="318"/>
            <ac:spMk id="22" creationId="{6DB13F68-330F-67DD-B628-5CA3A7288DC5}"/>
          </ac:spMkLst>
        </pc:spChg>
        <pc:spChg chg="add del mod">
          <ac:chgData name="Lorenzo Rinaldi" userId="77d5bfdd-3e88-4678-a8ff-024fe85681f6" providerId="ADAL" clId="{CAC517C1-8E5A-42BA-BB63-B78741B735BA}" dt="2023-08-04T09:33:41.900" v="501" actId="478"/>
          <ac:spMkLst>
            <pc:docMk/>
            <pc:sldMk cId="1143595051" sldId="318"/>
            <ac:spMk id="23" creationId="{E231A9E1-20CD-0CD2-1ED0-C62183E23A79}"/>
          </ac:spMkLst>
        </pc:spChg>
        <pc:spChg chg="add del mod">
          <ac:chgData name="Lorenzo Rinaldi" userId="77d5bfdd-3e88-4678-a8ff-024fe85681f6" providerId="ADAL" clId="{CAC517C1-8E5A-42BA-BB63-B78741B735BA}" dt="2023-08-04T09:33:41.900" v="501" actId="478"/>
          <ac:spMkLst>
            <pc:docMk/>
            <pc:sldMk cId="1143595051" sldId="318"/>
            <ac:spMk id="24" creationId="{BC5EFCDD-3B91-6409-FBEB-38650DA270E6}"/>
          </ac:spMkLst>
        </pc:spChg>
        <pc:spChg chg="add del mod">
          <ac:chgData name="Lorenzo Rinaldi" userId="77d5bfdd-3e88-4678-a8ff-024fe85681f6" providerId="ADAL" clId="{CAC517C1-8E5A-42BA-BB63-B78741B735BA}" dt="2023-08-04T09:33:41.900" v="501" actId="478"/>
          <ac:spMkLst>
            <pc:docMk/>
            <pc:sldMk cId="1143595051" sldId="318"/>
            <ac:spMk id="25" creationId="{07DDFCA4-F175-5D0E-476F-B790E9B5084C}"/>
          </ac:spMkLst>
        </pc:spChg>
        <pc:spChg chg="add del mod">
          <ac:chgData name="Lorenzo Rinaldi" userId="77d5bfdd-3e88-4678-a8ff-024fe85681f6" providerId="ADAL" clId="{CAC517C1-8E5A-42BA-BB63-B78741B735BA}" dt="2023-08-04T09:33:41.900" v="501" actId="478"/>
          <ac:spMkLst>
            <pc:docMk/>
            <pc:sldMk cId="1143595051" sldId="318"/>
            <ac:spMk id="26" creationId="{61D6C94A-5AF2-6AAD-A735-3FF8E504A65E}"/>
          </ac:spMkLst>
        </pc:spChg>
        <pc:spChg chg="add del mod">
          <ac:chgData name="Lorenzo Rinaldi" userId="77d5bfdd-3e88-4678-a8ff-024fe85681f6" providerId="ADAL" clId="{CAC517C1-8E5A-42BA-BB63-B78741B735BA}" dt="2023-08-04T09:33:41.900" v="501" actId="478"/>
          <ac:spMkLst>
            <pc:docMk/>
            <pc:sldMk cId="1143595051" sldId="318"/>
            <ac:spMk id="27" creationId="{16468A6C-A1AF-6816-573C-3E323C0FA015}"/>
          </ac:spMkLst>
        </pc:spChg>
        <pc:spChg chg="add del mod">
          <ac:chgData name="Lorenzo Rinaldi" userId="77d5bfdd-3e88-4678-a8ff-024fe85681f6" providerId="ADAL" clId="{CAC517C1-8E5A-42BA-BB63-B78741B735BA}" dt="2023-08-04T09:33:41.900" v="501" actId="478"/>
          <ac:spMkLst>
            <pc:docMk/>
            <pc:sldMk cId="1143595051" sldId="318"/>
            <ac:spMk id="28" creationId="{EAE76D13-BBC2-55B0-4460-C50FB8BD37B2}"/>
          </ac:spMkLst>
        </pc:spChg>
        <pc:spChg chg="add del mod">
          <ac:chgData name="Lorenzo Rinaldi" userId="77d5bfdd-3e88-4678-a8ff-024fe85681f6" providerId="ADAL" clId="{CAC517C1-8E5A-42BA-BB63-B78741B735BA}" dt="2023-08-04T09:33:41.900" v="501" actId="478"/>
          <ac:spMkLst>
            <pc:docMk/>
            <pc:sldMk cId="1143595051" sldId="318"/>
            <ac:spMk id="29" creationId="{510C994D-ECF1-AD74-4E66-91D1EBFB346D}"/>
          </ac:spMkLst>
        </pc:spChg>
        <pc:spChg chg="add del mod">
          <ac:chgData name="Lorenzo Rinaldi" userId="77d5bfdd-3e88-4678-a8ff-024fe85681f6" providerId="ADAL" clId="{CAC517C1-8E5A-42BA-BB63-B78741B735BA}" dt="2023-08-04T09:33:41.900" v="501" actId="478"/>
          <ac:spMkLst>
            <pc:docMk/>
            <pc:sldMk cId="1143595051" sldId="318"/>
            <ac:spMk id="30" creationId="{9CDD91E7-450B-06C0-49C2-742F029D8DD3}"/>
          </ac:spMkLst>
        </pc:spChg>
        <pc:spChg chg="add del mod">
          <ac:chgData name="Lorenzo Rinaldi" userId="77d5bfdd-3e88-4678-a8ff-024fe85681f6" providerId="ADAL" clId="{CAC517C1-8E5A-42BA-BB63-B78741B735BA}" dt="2023-08-04T09:33:41.900" v="501" actId="478"/>
          <ac:spMkLst>
            <pc:docMk/>
            <pc:sldMk cId="1143595051" sldId="318"/>
            <ac:spMk id="31" creationId="{CD8C022D-C65F-2FE9-8238-F82E5326C343}"/>
          </ac:spMkLst>
        </pc:spChg>
        <pc:spChg chg="add del mod">
          <ac:chgData name="Lorenzo Rinaldi" userId="77d5bfdd-3e88-4678-a8ff-024fe85681f6" providerId="ADAL" clId="{CAC517C1-8E5A-42BA-BB63-B78741B735BA}" dt="2023-08-04T09:33:41.900" v="501" actId="478"/>
          <ac:spMkLst>
            <pc:docMk/>
            <pc:sldMk cId="1143595051" sldId="318"/>
            <ac:spMk id="32" creationId="{F8FA806E-740F-5B13-A16F-2CC5690AA210}"/>
          </ac:spMkLst>
        </pc:spChg>
        <pc:spChg chg="add del mod">
          <ac:chgData name="Lorenzo Rinaldi" userId="77d5bfdd-3e88-4678-a8ff-024fe85681f6" providerId="ADAL" clId="{CAC517C1-8E5A-42BA-BB63-B78741B735BA}" dt="2023-08-04T09:33:41.900" v="501" actId="478"/>
          <ac:spMkLst>
            <pc:docMk/>
            <pc:sldMk cId="1143595051" sldId="318"/>
            <ac:spMk id="33" creationId="{BEFCE6BD-97D0-EBA3-9815-FF2109C768C1}"/>
          </ac:spMkLst>
        </pc:spChg>
        <pc:spChg chg="add del mod">
          <ac:chgData name="Lorenzo Rinaldi" userId="77d5bfdd-3e88-4678-a8ff-024fe85681f6" providerId="ADAL" clId="{CAC517C1-8E5A-42BA-BB63-B78741B735BA}" dt="2023-08-04T09:33:41.900" v="501" actId="478"/>
          <ac:spMkLst>
            <pc:docMk/>
            <pc:sldMk cId="1143595051" sldId="318"/>
            <ac:spMk id="35" creationId="{6F605F2D-8BED-E018-F998-9C685DDA55A7}"/>
          </ac:spMkLst>
        </pc:spChg>
        <pc:spChg chg="add del mod">
          <ac:chgData name="Lorenzo Rinaldi" userId="77d5bfdd-3e88-4678-a8ff-024fe85681f6" providerId="ADAL" clId="{CAC517C1-8E5A-42BA-BB63-B78741B735BA}" dt="2023-08-04T09:33:41.900" v="501" actId="478"/>
          <ac:spMkLst>
            <pc:docMk/>
            <pc:sldMk cId="1143595051" sldId="318"/>
            <ac:spMk id="36" creationId="{4E04FABF-BBE4-FEF9-1229-DA406C0617E3}"/>
          </ac:spMkLst>
        </pc:spChg>
        <pc:spChg chg="add del mod">
          <ac:chgData name="Lorenzo Rinaldi" userId="77d5bfdd-3e88-4678-a8ff-024fe85681f6" providerId="ADAL" clId="{CAC517C1-8E5A-42BA-BB63-B78741B735BA}" dt="2023-08-04T09:33:41.900" v="501" actId="478"/>
          <ac:spMkLst>
            <pc:docMk/>
            <pc:sldMk cId="1143595051" sldId="318"/>
            <ac:spMk id="37" creationId="{66A64A93-D034-0B1C-4A7C-A0D7E64BEB9F}"/>
          </ac:spMkLst>
        </pc:spChg>
        <pc:spChg chg="add del mod">
          <ac:chgData name="Lorenzo Rinaldi" userId="77d5bfdd-3e88-4678-a8ff-024fe85681f6" providerId="ADAL" clId="{CAC517C1-8E5A-42BA-BB63-B78741B735BA}" dt="2023-08-04T09:33:41.900" v="501" actId="478"/>
          <ac:spMkLst>
            <pc:docMk/>
            <pc:sldMk cId="1143595051" sldId="318"/>
            <ac:spMk id="38" creationId="{DA56DBD0-16FD-F97E-713D-159A9FD69208}"/>
          </ac:spMkLst>
        </pc:spChg>
        <pc:spChg chg="add del mod">
          <ac:chgData name="Lorenzo Rinaldi" userId="77d5bfdd-3e88-4678-a8ff-024fe85681f6" providerId="ADAL" clId="{CAC517C1-8E5A-42BA-BB63-B78741B735BA}" dt="2023-08-04T09:33:41.900" v="501" actId="478"/>
          <ac:spMkLst>
            <pc:docMk/>
            <pc:sldMk cId="1143595051" sldId="318"/>
            <ac:spMk id="39" creationId="{9878D67D-9BF7-8D7F-1DFD-C439E4F7555B}"/>
          </ac:spMkLst>
        </pc:spChg>
        <pc:spChg chg="add del mod">
          <ac:chgData name="Lorenzo Rinaldi" userId="77d5bfdd-3e88-4678-a8ff-024fe85681f6" providerId="ADAL" clId="{CAC517C1-8E5A-42BA-BB63-B78741B735BA}" dt="2023-08-04T09:33:41.900" v="501" actId="478"/>
          <ac:spMkLst>
            <pc:docMk/>
            <pc:sldMk cId="1143595051" sldId="318"/>
            <ac:spMk id="40" creationId="{7F97E22C-0AC8-BE35-200D-536F5A26FE66}"/>
          </ac:spMkLst>
        </pc:spChg>
        <pc:spChg chg="add del mod">
          <ac:chgData name="Lorenzo Rinaldi" userId="77d5bfdd-3e88-4678-a8ff-024fe85681f6" providerId="ADAL" clId="{CAC517C1-8E5A-42BA-BB63-B78741B735BA}" dt="2023-08-04T09:33:41.900" v="501" actId="478"/>
          <ac:spMkLst>
            <pc:docMk/>
            <pc:sldMk cId="1143595051" sldId="318"/>
            <ac:spMk id="41" creationId="{C2BE4E7E-25F2-34BD-9656-D1EA3296761C}"/>
          </ac:spMkLst>
        </pc:spChg>
        <pc:spChg chg="add del mod">
          <ac:chgData name="Lorenzo Rinaldi" userId="77d5bfdd-3e88-4678-a8ff-024fe85681f6" providerId="ADAL" clId="{CAC517C1-8E5A-42BA-BB63-B78741B735BA}" dt="2023-08-04T09:33:41.900" v="501" actId="478"/>
          <ac:spMkLst>
            <pc:docMk/>
            <pc:sldMk cId="1143595051" sldId="318"/>
            <ac:spMk id="42" creationId="{3BE5474D-AA08-41AD-2474-730E29B451C2}"/>
          </ac:spMkLst>
        </pc:spChg>
        <pc:spChg chg="add del mod">
          <ac:chgData name="Lorenzo Rinaldi" userId="77d5bfdd-3e88-4678-a8ff-024fe85681f6" providerId="ADAL" clId="{CAC517C1-8E5A-42BA-BB63-B78741B735BA}" dt="2023-08-04T09:33:41.900" v="501" actId="478"/>
          <ac:spMkLst>
            <pc:docMk/>
            <pc:sldMk cId="1143595051" sldId="318"/>
            <ac:spMk id="43" creationId="{B492B953-D7F8-E86F-9B64-84E2533F6FBD}"/>
          </ac:spMkLst>
        </pc:spChg>
        <pc:spChg chg="add mod">
          <ac:chgData name="Lorenzo Rinaldi" userId="77d5bfdd-3e88-4678-a8ff-024fe85681f6" providerId="ADAL" clId="{CAC517C1-8E5A-42BA-BB63-B78741B735BA}" dt="2023-08-04T09:33:42.248" v="502"/>
          <ac:spMkLst>
            <pc:docMk/>
            <pc:sldMk cId="1143595051" sldId="318"/>
            <ac:spMk id="44" creationId="{BF494530-8745-C528-31CC-A45391CCB18F}"/>
          </ac:spMkLst>
        </pc:spChg>
        <pc:spChg chg="add mod">
          <ac:chgData name="Lorenzo Rinaldi" userId="77d5bfdd-3e88-4678-a8ff-024fe85681f6" providerId="ADAL" clId="{CAC517C1-8E5A-42BA-BB63-B78741B735BA}" dt="2023-08-04T09:33:42.248" v="502"/>
          <ac:spMkLst>
            <pc:docMk/>
            <pc:sldMk cId="1143595051" sldId="318"/>
            <ac:spMk id="45" creationId="{2A3C05A7-F1EC-0041-A167-9DF7959094B7}"/>
          </ac:spMkLst>
        </pc:spChg>
        <pc:spChg chg="add mod">
          <ac:chgData name="Lorenzo Rinaldi" userId="77d5bfdd-3e88-4678-a8ff-024fe85681f6" providerId="ADAL" clId="{CAC517C1-8E5A-42BA-BB63-B78741B735BA}" dt="2023-08-04T09:33:42.248" v="502"/>
          <ac:spMkLst>
            <pc:docMk/>
            <pc:sldMk cId="1143595051" sldId="318"/>
            <ac:spMk id="46" creationId="{2EDE65D9-C438-DA99-DBF9-CE1EEFCEC5A0}"/>
          </ac:spMkLst>
        </pc:spChg>
        <pc:spChg chg="add mod">
          <ac:chgData name="Lorenzo Rinaldi" userId="77d5bfdd-3e88-4678-a8ff-024fe85681f6" providerId="ADAL" clId="{CAC517C1-8E5A-42BA-BB63-B78741B735BA}" dt="2023-08-04T09:33:42.248" v="502"/>
          <ac:spMkLst>
            <pc:docMk/>
            <pc:sldMk cId="1143595051" sldId="318"/>
            <ac:spMk id="47" creationId="{6F47FA3A-2CCE-D740-4DAA-E7AA82927183}"/>
          </ac:spMkLst>
        </pc:spChg>
        <pc:spChg chg="add mod">
          <ac:chgData name="Lorenzo Rinaldi" userId="77d5bfdd-3e88-4678-a8ff-024fe85681f6" providerId="ADAL" clId="{CAC517C1-8E5A-42BA-BB63-B78741B735BA}" dt="2023-08-04T09:33:42.248" v="502"/>
          <ac:spMkLst>
            <pc:docMk/>
            <pc:sldMk cId="1143595051" sldId="318"/>
            <ac:spMk id="48" creationId="{4EA140F4-005E-8A47-A163-274960048E85}"/>
          </ac:spMkLst>
        </pc:spChg>
        <pc:spChg chg="add mod">
          <ac:chgData name="Lorenzo Rinaldi" userId="77d5bfdd-3e88-4678-a8ff-024fe85681f6" providerId="ADAL" clId="{CAC517C1-8E5A-42BA-BB63-B78741B735BA}" dt="2023-08-04T09:33:42.248" v="502"/>
          <ac:spMkLst>
            <pc:docMk/>
            <pc:sldMk cId="1143595051" sldId="318"/>
            <ac:spMk id="51" creationId="{374E60AC-8168-5A15-4EB7-94322E2C6A78}"/>
          </ac:spMkLst>
        </pc:spChg>
        <pc:spChg chg="add mod">
          <ac:chgData name="Lorenzo Rinaldi" userId="77d5bfdd-3e88-4678-a8ff-024fe85681f6" providerId="ADAL" clId="{CAC517C1-8E5A-42BA-BB63-B78741B735BA}" dt="2023-08-04T09:33:42.248" v="502"/>
          <ac:spMkLst>
            <pc:docMk/>
            <pc:sldMk cId="1143595051" sldId="318"/>
            <ac:spMk id="52" creationId="{EB4C2EF6-316C-CDEB-181F-22935978933E}"/>
          </ac:spMkLst>
        </pc:spChg>
        <pc:spChg chg="add mod">
          <ac:chgData name="Lorenzo Rinaldi" userId="77d5bfdd-3e88-4678-a8ff-024fe85681f6" providerId="ADAL" clId="{CAC517C1-8E5A-42BA-BB63-B78741B735BA}" dt="2023-08-04T09:33:42.248" v="502"/>
          <ac:spMkLst>
            <pc:docMk/>
            <pc:sldMk cId="1143595051" sldId="318"/>
            <ac:spMk id="53" creationId="{BF9CE05F-E6CB-50B4-F645-EBB9B56C54F5}"/>
          </ac:spMkLst>
        </pc:spChg>
        <pc:spChg chg="add mod">
          <ac:chgData name="Lorenzo Rinaldi" userId="77d5bfdd-3e88-4678-a8ff-024fe85681f6" providerId="ADAL" clId="{CAC517C1-8E5A-42BA-BB63-B78741B735BA}" dt="2023-08-04T09:33:42.248" v="502"/>
          <ac:spMkLst>
            <pc:docMk/>
            <pc:sldMk cId="1143595051" sldId="318"/>
            <ac:spMk id="54" creationId="{02386340-BDB1-D1AC-AF7D-5217A791031D}"/>
          </ac:spMkLst>
        </pc:spChg>
        <pc:spChg chg="add mod">
          <ac:chgData name="Lorenzo Rinaldi" userId="77d5bfdd-3e88-4678-a8ff-024fe85681f6" providerId="ADAL" clId="{CAC517C1-8E5A-42BA-BB63-B78741B735BA}" dt="2023-08-04T09:33:42.248" v="502"/>
          <ac:spMkLst>
            <pc:docMk/>
            <pc:sldMk cId="1143595051" sldId="318"/>
            <ac:spMk id="55" creationId="{1431210B-923E-264D-67BF-4A04B0E744EA}"/>
          </ac:spMkLst>
        </pc:spChg>
        <pc:spChg chg="add mod">
          <ac:chgData name="Lorenzo Rinaldi" userId="77d5bfdd-3e88-4678-a8ff-024fe85681f6" providerId="ADAL" clId="{CAC517C1-8E5A-42BA-BB63-B78741B735BA}" dt="2023-08-04T09:33:42.248" v="502"/>
          <ac:spMkLst>
            <pc:docMk/>
            <pc:sldMk cId="1143595051" sldId="318"/>
            <ac:spMk id="56" creationId="{79BB7FD5-26AD-E63D-836E-9528BC531CE7}"/>
          </ac:spMkLst>
        </pc:spChg>
        <pc:spChg chg="add mod">
          <ac:chgData name="Lorenzo Rinaldi" userId="77d5bfdd-3e88-4678-a8ff-024fe85681f6" providerId="ADAL" clId="{CAC517C1-8E5A-42BA-BB63-B78741B735BA}" dt="2023-08-04T09:33:42.248" v="502"/>
          <ac:spMkLst>
            <pc:docMk/>
            <pc:sldMk cId="1143595051" sldId="318"/>
            <ac:spMk id="57" creationId="{E6C343AB-E603-FC8B-B000-D9D01CA8E088}"/>
          </ac:spMkLst>
        </pc:spChg>
        <pc:spChg chg="add mod">
          <ac:chgData name="Lorenzo Rinaldi" userId="77d5bfdd-3e88-4678-a8ff-024fe85681f6" providerId="ADAL" clId="{CAC517C1-8E5A-42BA-BB63-B78741B735BA}" dt="2023-08-04T09:33:42.248" v="502"/>
          <ac:spMkLst>
            <pc:docMk/>
            <pc:sldMk cId="1143595051" sldId="318"/>
            <ac:spMk id="58" creationId="{AEB84B79-1691-5022-12D8-A386E1DE9AEF}"/>
          </ac:spMkLst>
        </pc:spChg>
        <pc:spChg chg="add mod">
          <ac:chgData name="Lorenzo Rinaldi" userId="77d5bfdd-3e88-4678-a8ff-024fe85681f6" providerId="ADAL" clId="{CAC517C1-8E5A-42BA-BB63-B78741B735BA}" dt="2023-08-04T09:33:42.248" v="502"/>
          <ac:spMkLst>
            <pc:docMk/>
            <pc:sldMk cId="1143595051" sldId="318"/>
            <ac:spMk id="59" creationId="{946898E3-4CC5-8A3B-B2AC-DA907EA40FFF}"/>
          </ac:spMkLst>
        </pc:spChg>
        <pc:spChg chg="add mod">
          <ac:chgData name="Lorenzo Rinaldi" userId="77d5bfdd-3e88-4678-a8ff-024fe85681f6" providerId="ADAL" clId="{CAC517C1-8E5A-42BA-BB63-B78741B735BA}" dt="2023-08-04T09:33:42.248" v="502"/>
          <ac:spMkLst>
            <pc:docMk/>
            <pc:sldMk cId="1143595051" sldId="318"/>
            <ac:spMk id="60" creationId="{C8DF6285-B9D4-1204-951D-650D523DF986}"/>
          </ac:spMkLst>
        </pc:spChg>
        <pc:spChg chg="add mod">
          <ac:chgData name="Lorenzo Rinaldi" userId="77d5bfdd-3e88-4678-a8ff-024fe85681f6" providerId="ADAL" clId="{CAC517C1-8E5A-42BA-BB63-B78741B735BA}" dt="2023-08-04T09:33:42.248" v="502"/>
          <ac:spMkLst>
            <pc:docMk/>
            <pc:sldMk cId="1143595051" sldId="318"/>
            <ac:spMk id="61" creationId="{072B60ED-6B3D-3888-755C-F7D5D398DE72}"/>
          </ac:spMkLst>
        </pc:spChg>
        <pc:spChg chg="add mod">
          <ac:chgData name="Lorenzo Rinaldi" userId="77d5bfdd-3e88-4678-a8ff-024fe85681f6" providerId="ADAL" clId="{CAC517C1-8E5A-42BA-BB63-B78741B735BA}" dt="2023-08-04T09:33:42.248" v="502"/>
          <ac:spMkLst>
            <pc:docMk/>
            <pc:sldMk cId="1143595051" sldId="318"/>
            <ac:spMk id="62" creationId="{F48CD62E-ED7C-EC4A-9AE0-12A303461606}"/>
          </ac:spMkLst>
        </pc:spChg>
        <pc:spChg chg="add mod">
          <ac:chgData name="Lorenzo Rinaldi" userId="77d5bfdd-3e88-4678-a8ff-024fe85681f6" providerId="ADAL" clId="{CAC517C1-8E5A-42BA-BB63-B78741B735BA}" dt="2023-08-04T09:33:42.248" v="502"/>
          <ac:spMkLst>
            <pc:docMk/>
            <pc:sldMk cId="1143595051" sldId="318"/>
            <ac:spMk id="63" creationId="{82807901-C253-8DB9-82BD-6FE82DEE9CE8}"/>
          </ac:spMkLst>
        </pc:spChg>
        <pc:spChg chg="add mod">
          <ac:chgData name="Lorenzo Rinaldi" userId="77d5bfdd-3e88-4678-a8ff-024fe85681f6" providerId="ADAL" clId="{CAC517C1-8E5A-42BA-BB63-B78741B735BA}" dt="2023-08-04T09:33:42.248" v="502"/>
          <ac:spMkLst>
            <pc:docMk/>
            <pc:sldMk cId="1143595051" sldId="318"/>
            <ac:spMk id="64" creationId="{47F713D7-0442-8BEE-2F44-DA493DD4D1D5}"/>
          </ac:spMkLst>
        </pc:spChg>
        <pc:spChg chg="add mod">
          <ac:chgData name="Lorenzo Rinaldi" userId="77d5bfdd-3e88-4678-a8ff-024fe85681f6" providerId="ADAL" clId="{CAC517C1-8E5A-42BA-BB63-B78741B735BA}" dt="2023-08-04T09:33:42.248" v="502"/>
          <ac:spMkLst>
            <pc:docMk/>
            <pc:sldMk cId="1143595051" sldId="318"/>
            <ac:spMk id="65" creationId="{3DF90F8B-A350-E0B4-69F1-24BCACAF2C71}"/>
          </ac:spMkLst>
        </pc:spChg>
        <pc:spChg chg="add mod">
          <ac:chgData name="Lorenzo Rinaldi" userId="77d5bfdd-3e88-4678-a8ff-024fe85681f6" providerId="ADAL" clId="{CAC517C1-8E5A-42BA-BB63-B78741B735BA}" dt="2023-08-04T09:33:42.248" v="502"/>
          <ac:spMkLst>
            <pc:docMk/>
            <pc:sldMk cId="1143595051" sldId="318"/>
            <ac:spMk id="66" creationId="{7980FC00-5E83-0486-DD95-4377AA6127E8}"/>
          </ac:spMkLst>
        </pc:spChg>
        <pc:spChg chg="add mod">
          <ac:chgData name="Lorenzo Rinaldi" userId="77d5bfdd-3e88-4678-a8ff-024fe85681f6" providerId="ADAL" clId="{CAC517C1-8E5A-42BA-BB63-B78741B735BA}" dt="2023-08-04T09:33:42.248" v="502"/>
          <ac:spMkLst>
            <pc:docMk/>
            <pc:sldMk cId="1143595051" sldId="318"/>
            <ac:spMk id="67" creationId="{B4408251-70B4-4BFB-2D4C-538D7CEBC924}"/>
          </ac:spMkLst>
        </pc:spChg>
        <pc:spChg chg="add mod">
          <ac:chgData name="Lorenzo Rinaldi" userId="77d5bfdd-3e88-4678-a8ff-024fe85681f6" providerId="ADAL" clId="{CAC517C1-8E5A-42BA-BB63-B78741B735BA}" dt="2023-08-04T09:33:42.248" v="502"/>
          <ac:spMkLst>
            <pc:docMk/>
            <pc:sldMk cId="1143595051" sldId="318"/>
            <ac:spMk id="68" creationId="{450D1AA4-065B-6149-9BE3-F67D71F36F66}"/>
          </ac:spMkLst>
        </pc:spChg>
        <pc:spChg chg="add mod">
          <ac:chgData name="Lorenzo Rinaldi" userId="77d5bfdd-3e88-4678-a8ff-024fe85681f6" providerId="ADAL" clId="{CAC517C1-8E5A-42BA-BB63-B78741B735BA}" dt="2023-08-04T09:33:42.248" v="502"/>
          <ac:spMkLst>
            <pc:docMk/>
            <pc:sldMk cId="1143595051" sldId="318"/>
            <ac:spMk id="69" creationId="{186438CB-2AB1-E1DD-98AF-FDC17497C40B}"/>
          </ac:spMkLst>
        </pc:spChg>
        <pc:spChg chg="add mod">
          <ac:chgData name="Lorenzo Rinaldi" userId="77d5bfdd-3e88-4678-a8ff-024fe85681f6" providerId="ADAL" clId="{CAC517C1-8E5A-42BA-BB63-B78741B735BA}" dt="2023-08-04T09:33:42.248" v="502"/>
          <ac:spMkLst>
            <pc:docMk/>
            <pc:sldMk cId="1143595051" sldId="318"/>
            <ac:spMk id="70" creationId="{C41D3F26-193B-7B9D-5CA3-CCAC782DB32E}"/>
          </ac:spMkLst>
        </pc:spChg>
        <pc:spChg chg="add mod">
          <ac:chgData name="Lorenzo Rinaldi" userId="77d5bfdd-3e88-4678-a8ff-024fe85681f6" providerId="ADAL" clId="{CAC517C1-8E5A-42BA-BB63-B78741B735BA}" dt="2023-08-04T09:33:42.248" v="502"/>
          <ac:spMkLst>
            <pc:docMk/>
            <pc:sldMk cId="1143595051" sldId="318"/>
            <ac:spMk id="71" creationId="{BDE76D4A-1970-5B4A-0466-9EAF000DC8D7}"/>
          </ac:spMkLst>
        </pc:spChg>
        <pc:spChg chg="add mod">
          <ac:chgData name="Lorenzo Rinaldi" userId="77d5bfdd-3e88-4678-a8ff-024fe85681f6" providerId="ADAL" clId="{CAC517C1-8E5A-42BA-BB63-B78741B735BA}" dt="2023-08-04T09:33:42.248" v="502"/>
          <ac:spMkLst>
            <pc:docMk/>
            <pc:sldMk cId="1143595051" sldId="318"/>
            <ac:spMk id="73" creationId="{C720088D-59A7-FF43-CF18-51BD50E3D345}"/>
          </ac:spMkLst>
        </pc:spChg>
        <pc:spChg chg="add mod">
          <ac:chgData name="Lorenzo Rinaldi" userId="77d5bfdd-3e88-4678-a8ff-024fe85681f6" providerId="ADAL" clId="{CAC517C1-8E5A-42BA-BB63-B78741B735BA}" dt="2023-08-04T09:33:42.248" v="502"/>
          <ac:spMkLst>
            <pc:docMk/>
            <pc:sldMk cId="1143595051" sldId="318"/>
            <ac:spMk id="74" creationId="{5E54492D-BFD9-FD59-6194-037648D0D60A}"/>
          </ac:spMkLst>
        </pc:spChg>
        <pc:spChg chg="add mod">
          <ac:chgData name="Lorenzo Rinaldi" userId="77d5bfdd-3e88-4678-a8ff-024fe85681f6" providerId="ADAL" clId="{CAC517C1-8E5A-42BA-BB63-B78741B735BA}" dt="2023-08-04T09:33:42.248" v="502"/>
          <ac:spMkLst>
            <pc:docMk/>
            <pc:sldMk cId="1143595051" sldId="318"/>
            <ac:spMk id="75" creationId="{8C31C9A3-1AF6-87CD-6E0C-E4BA4D1A6E28}"/>
          </ac:spMkLst>
        </pc:spChg>
        <pc:spChg chg="add mod">
          <ac:chgData name="Lorenzo Rinaldi" userId="77d5bfdd-3e88-4678-a8ff-024fe85681f6" providerId="ADAL" clId="{CAC517C1-8E5A-42BA-BB63-B78741B735BA}" dt="2023-08-04T09:33:42.248" v="502"/>
          <ac:spMkLst>
            <pc:docMk/>
            <pc:sldMk cId="1143595051" sldId="318"/>
            <ac:spMk id="76" creationId="{A065CCCA-A396-21FB-1E94-A652D69F89D1}"/>
          </ac:spMkLst>
        </pc:spChg>
        <pc:spChg chg="add mod">
          <ac:chgData name="Lorenzo Rinaldi" userId="77d5bfdd-3e88-4678-a8ff-024fe85681f6" providerId="ADAL" clId="{CAC517C1-8E5A-42BA-BB63-B78741B735BA}" dt="2023-08-04T09:33:47.744" v="504" actId="20577"/>
          <ac:spMkLst>
            <pc:docMk/>
            <pc:sldMk cId="1143595051" sldId="318"/>
            <ac:spMk id="77" creationId="{488D7BD3-28ED-4EE5-2FD1-93FC42ABEE78}"/>
          </ac:spMkLst>
        </pc:spChg>
        <pc:spChg chg="add mod">
          <ac:chgData name="Lorenzo Rinaldi" userId="77d5bfdd-3e88-4678-a8ff-024fe85681f6" providerId="ADAL" clId="{CAC517C1-8E5A-42BA-BB63-B78741B735BA}" dt="2023-08-04T09:33:42.248" v="502"/>
          <ac:spMkLst>
            <pc:docMk/>
            <pc:sldMk cId="1143595051" sldId="318"/>
            <ac:spMk id="78" creationId="{3B883B18-3AED-6EEF-E827-E4D29F2B6CDA}"/>
          </ac:spMkLst>
        </pc:spChg>
        <pc:spChg chg="add mod">
          <ac:chgData name="Lorenzo Rinaldi" userId="77d5bfdd-3e88-4678-a8ff-024fe85681f6" providerId="ADAL" clId="{CAC517C1-8E5A-42BA-BB63-B78741B735BA}" dt="2023-08-04T09:33:42.248" v="502"/>
          <ac:spMkLst>
            <pc:docMk/>
            <pc:sldMk cId="1143595051" sldId="318"/>
            <ac:spMk id="79" creationId="{4BB58CDC-9D28-1E01-DF47-B148BCA09A61}"/>
          </ac:spMkLst>
        </pc:spChg>
        <pc:spChg chg="add mod">
          <ac:chgData name="Lorenzo Rinaldi" userId="77d5bfdd-3e88-4678-a8ff-024fe85681f6" providerId="ADAL" clId="{CAC517C1-8E5A-42BA-BB63-B78741B735BA}" dt="2023-08-04T09:33:42.248" v="502"/>
          <ac:spMkLst>
            <pc:docMk/>
            <pc:sldMk cId="1143595051" sldId="318"/>
            <ac:spMk id="80" creationId="{2B2D323B-CA65-9A5B-D63A-DECA60BC3BE0}"/>
          </ac:spMkLst>
        </pc:spChg>
        <pc:spChg chg="add mod">
          <ac:chgData name="Lorenzo Rinaldi" userId="77d5bfdd-3e88-4678-a8ff-024fe85681f6" providerId="ADAL" clId="{CAC517C1-8E5A-42BA-BB63-B78741B735BA}" dt="2023-08-04T09:33:42.248" v="502"/>
          <ac:spMkLst>
            <pc:docMk/>
            <pc:sldMk cId="1143595051" sldId="318"/>
            <ac:spMk id="81" creationId="{1B62EEA6-AC79-6893-48D2-B16CF07C89A2}"/>
          </ac:spMkLst>
        </pc:spChg>
        <pc:cxnChg chg="add del mod">
          <ac:chgData name="Lorenzo Rinaldi" userId="77d5bfdd-3e88-4678-a8ff-024fe85681f6" providerId="ADAL" clId="{CAC517C1-8E5A-42BA-BB63-B78741B735BA}" dt="2023-08-04T09:33:41.900" v="501" actId="478"/>
          <ac:cxnSpMkLst>
            <pc:docMk/>
            <pc:sldMk cId="1143595051" sldId="318"/>
            <ac:cxnSpMk id="9" creationId="{580E8836-EB5F-34BC-B4A4-7037305A6BFD}"/>
          </ac:cxnSpMkLst>
        </pc:cxnChg>
        <pc:cxnChg chg="add del mod">
          <ac:chgData name="Lorenzo Rinaldi" userId="77d5bfdd-3e88-4678-a8ff-024fe85681f6" providerId="ADAL" clId="{CAC517C1-8E5A-42BA-BB63-B78741B735BA}" dt="2023-08-04T09:33:41.900" v="501" actId="478"/>
          <ac:cxnSpMkLst>
            <pc:docMk/>
            <pc:sldMk cId="1143595051" sldId="318"/>
            <ac:cxnSpMk id="10" creationId="{EA8FD8A8-F04D-A1B0-8253-EFCF9544E917}"/>
          </ac:cxnSpMkLst>
        </pc:cxnChg>
        <pc:cxnChg chg="add del mod">
          <ac:chgData name="Lorenzo Rinaldi" userId="77d5bfdd-3e88-4678-a8ff-024fe85681f6" providerId="ADAL" clId="{CAC517C1-8E5A-42BA-BB63-B78741B735BA}" dt="2023-08-04T09:33:41.900" v="501" actId="478"/>
          <ac:cxnSpMkLst>
            <pc:docMk/>
            <pc:sldMk cId="1143595051" sldId="318"/>
            <ac:cxnSpMk id="34" creationId="{28D69468-7DF4-CBAE-4868-81F62F2042BA}"/>
          </ac:cxnSpMkLst>
        </pc:cxnChg>
        <pc:cxnChg chg="add mod">
          <ac:chgData name="Lorenzo Rinaldi" userId="77d5bfdd-3e88-4678-a8ff-024fe85681f6" providerId="ADAL" clId="{CAC517C1-8E5A-42BA-BB63-B78741B735BA}" dt="2023-08-04T09:33:42.248" v="502"/>
          <ac:cxnSpMkLst>
            <pc:docMk/>
            <pc:sldMk cId="1143595051" sldId="318"/>
            <ac:cxnSpMk id="49" creationId="{23428B9C-0B45-CE77-FBF5-04815803CDCA}"/>
          </ac:cxnSpMkLst>
        </pc:cxnChg>
        <pc:cxnChg chg="add mod">
          <ac:chgData name="Lorenzo Rinaldi" userId="77d5bfdd-3e88-4678-a8ff-024fe85681f6" providerId="ADAL" clId="{CAC517C1-8E5A-42BA-BB63-B78741B735BA}" dt="2023-08-04T09:33:42.248" v="502"/>
          <ac:cxnSpMkLst>
            <pc:docMk/>
            <pc:sldMk cId="1143595051" sldId="318"/>
            <ac:cxnSpMk id="50" creationId="{C74B5D88-F740-1D2B-5FF3-BFF5FA1F9438}"/>
          </ac:cxnSpMkLst>
        </pc:cxnChg>
        <pc:cxnChg chg="add mod">
          <ac:chgData name="Lorenzo Rinaldi" userId="77d5bfdd-3e88-4678-a8ff-024fe85681f6" providerId="ADAL" clId="{CAC517C1-8E5A-42BA-BB63-B78741B735BA}" dt="2023-08-04T09:33:42.248" v="502"/>
          <ac:cxnSpMkLst>
            <pc:docMk/>
            <pc:sldMk cId="1143595051" sldId="318"/>
            <ac:cxnSpMk id="72" creationId="{82CDD0AF-CCCB-38A6-C809-5112A44B36BB}"/>
          </ac:cxnSpMkLst>
        </pc:cxnChg>
      </pc:sldChg>
      <pc:sldChg chg="del">
        <pc:chgData name="Lorenzo Rinaldi" userId="77d5bfdd-3e88-4678-a8ff-024fe85681f6" providerId="ADAL" clId="{CAC517C1-8E5A-42BA-BB63-B78741B735BA}" dt="2023-07-22T06:23:47.945" v="306" actId="47"/>
        <pc:sldMkLst>
          <pc:docMk/>
          <pc:sldMk cId="3010168962" sldId="319"/>
        </pc:sldMkLst>
      </pc:sldChg>
      <pc:sldChg chg="add del">
        <pc:chgData name="Lorenzo Rinaldi" userId="77d5bfdd-3e88-4678-a8ff-024fe85681f6" providerId="ADAL" clId="{CAC517C1-8E5A-42BA-BB63-B78741B735BA}" dt="2023-07-22T06:29:59.384" v="428" actId="47"/>
        <pc:sldMkLst>
          <pc:docMk/>
          <pc:sldMk cId="3370575437" sldId="319"/>
        </pc:sldMkLst>
      </pc:sldChg>
      <pc:sldChg chg="del">
        <pc:chgData name="Lorenzo Rinaldi" userId="77d5bfdd-3e88-4678-a8ff-024fe85681f6" providerId="ADAL" clId="{CAC517C1-8E5A-42BA-BB63-B78741B735BA}" dt="2023-07-22T06:23:47.945" v="306" actId="47"/>
        <pc:sldMkLst>
          <pc:docMk/>
          <pc:sldMk cId="1558054761" sldId="320"/>
        </pc:sldMkLst>
      </pc:sldChg>
      <pc:sldChg chg="add del">
        <pc:chgData name="Lorenzo Rinaldi" userId="77d5bfdd-3e88-4678-a8ff-024fe85681f6" providerId="ADAL" clId="{CAC517C1-8E5A-42BA-BB63-B78741B735BA}" dt="2023-07-22T06:29:59.384" v="428" actId="47"/>
        <pc:sldMkLst>
          <pc:docMk/>
          <pc:sldMk cId="3706178076" sldId="320"/>
        </pc:sldMkLst>
      </pc:sldChg>
      <pc:sldChg chg="addSp delSp modSp add mod modAnim">
        <pc:chgData name="Lorenzo Rinaldi" userId="77d5bfdd-3e88-4678-a8ff-024fe85681f6" providerId="ADAL" clId="{CAC517C1-8E5A-42BA-BB63-B78741B735BA}" dt="2023-08-04T09:35:20.591" v="508" actId="20577"/>
        <pc:sldMkLst>
          <pc:docMk/>
          <pc:sldMk cId="611889378" sldId="321"/>
        </pc:sldMkLst>
        <pc:spChg chg="del">
          <ac:chgData name="Lorenzo Rinaldi" userId="77d5bfdd-3e88-4678-a8ff-024fe85681f6" providerId="ADAL" clId="{CAC517C1-8E5A-42BA-BB63-B78741B735BA}" dt="2023-07-22T06:28:02.773" v="407" actId="478"/>
          <ac:spMkLst>
            <pc:docMk/>
            <pc:sldMk cId="611889378" sldId="321"/>
            <ac:spMk id="2" creationId="{28603EE9-11C7-D094-D85F-0D610E70FF16}"/>
          </ac:spMkLst>
        </pc:spChg>
        <pc:spChg chg="add mod">
          <ac:chgData name="Lorenzo Rinaldi" userId="77d5bfdd-3e88-4678-a8ff-024fe85681f6" providerId="ADAL" clId="{CAC517C1-8E5A-42BA-BB63-B78741B735BA}" dt="2023-08-04T09:35:13.350" v="506"/>
          <ac:spMkLst>
            <pc:docMk/>
            <pc:sldMk cId="611889378" sldId="321"/>
            <ac:spMk id="2" creationId="{F9F61BEC-74E6-37C4-B571-5149337581EA}"/>
          </ac:spMkLst>
        </pc:spChg>
        <pc:spChg chg="del">
          <ac:chgData name="Lorenzo Rinaldi" userId="77d5bfdd-3e88-4678-a8ff-024fe85681f6" providerId="ADAL" clId="{CAC517C1-8E5A-42BA-BB63-B78741B735BA}" dt="2023-07-22T06:28:05.644" v="408" actId="478"/>
          <ac:spMkLst>
            <pc:docMk/>
            <pc:sldMk cId="611889378" sldId="321"/>
            <ac:spMk id="3" creationId="{176A6B59-C668-A8BB-40E5-59F14C4DBED9}"/>
          </ac:spMkLst>
        </pc:spChg>
        <pc:spChg chg="add mod">
          <ac:chgData name="Lorenzo Rinaldi" userId="77d5bfdd-3e88-4678-a8ff-024fe85681f6" providerId="ADAL" clId="{CAC517C1-8E5A-42BA-BB63-B78741B735BA}" dt="2023-08-04T09:35:13.350" v="506"/>
          <ac:spMkLst>
            <pc:docMk/>
            <pc:sldMk cId="611889378" sldId="321"/>
            <ac:spMk id="3" creationId="{2ABA6A16-01C3-14CC-B4B4-405D992E1B55}"/>
          </ac:spMkLst>
        </pc:spChg>
        <pc:spChg chg="add mod">
          <ac:chgData name="Lorenzo Rinaldi" userId="77d5bfdd-3e88-4678-a8ff-024fe85681f6" providerId="ADAL" clId="{CAC517C1-8E5A-42BA-BB63-B78741B735BA}" dt="2023-08-04T09:35:13.350" v="506"/>
          <ac:spMkLst>
            <pc:docMk/>
            <pc:sldMk cId="611889378" sldId="321"/>
            <ac:spMk id="5" creationId="{14062E75-03CA-3E78-CE62-498CA1D9A5A1}"/>
          </ac:spMkLst>
        </pc:spChg>
        <pc:spChg chg="del">
          <ac:chgData name="Lorenzo Rinaldi" userId="77d5bfdd-3e88-4678-a8ff-024fe85681f6" providerId="ADAL" clId="{CAC517C1-8E5A-42BA-BB63-B78741B735BA}" dt="2023-07-22T06:28:02.773" v="407" actId="478"/>
          <ac:spMkLst>
            <pc:docMk/>
            <pc:sldMk cId="611889378" sldId="321"/>
            <ac:spMk id="5" creationId="{339DBC22-3688-B9B4-1A27-BF49C6AAD824}"/>
          </ac:spMkLst>
        </pc:spChg>
        <pc:spChg chg="del">
          <ac:chgData name="Lorenzo Rinaldi" userId="77d5bfdd-3e88-4678-a8ff-024fe85681f6" providerId="ADAL" clId="{CAC517C1-8E5A-42BA-BB63-B78741B735BA}" dt="2023-07-22T06:28:02.773" v="407" actId="478"/>
          <ac:spMkLst>
            <pc:docMk/>
            <pc:sldMk cId="611889378" sldId="321"/>
            <ac:spMk id="6" creationId="{48D970C5-A214-2B29-F145-A8C2D937B164}"/>
          </ac:spMkLst>
        </pc:spChg>
        <pc:spChg chg="add mod">
          <ac:chgData name="Lorenzo Rinaldi" userId="77d5bfdd-3e88-4678-a8ff-024fe85681f6" providerId="ADAL" clId="{CAC517C1-8E5A-42BA-BB63-B78741B735BA}" dt="2023-08-04T09:35:13.350" v="506"/>
          <ac:spMkLst>
            <pc:docMk/>
            <pc:sldMk cId="611889378" sldId="321"/>
            <ac:spMk id="6" creationId="{75935422-20D4-A04A-0459-2AAC6A2AA46C}"/>
          </ac:spMkLst>
        </pc:spChg>
        <pc:spChg chg="del">
          <ac:chgData name="Lorenzo Rinaldi" userId="77d5bfdd-3e88-4678-a8ff-024fe85681f6" providerId="ADAL" clId="{CAC517C1-8E5A-42BA-BB63-B78741B735BA}" dt="2023-07-22T06:28:02.773" v="407" actId="478"/>
          <ac:spMkLst>
            <pc:docMk/>
            <pc:sldMk cId="611889378" sldId="321"/>
            <ac:spMk id="7" creationId="{00EEF9F8-7C66-6ABD-7F93-D9F95A2672EC}"/>
          </ac:spMkLst>
        </pc:spChg>
        <pc:spChg chg="add mod">
          <ac:chgData name="Lorenzo Rinaldi" userId="77d5bfdd-3e88-4678-a8ff-024fe85681f6" providerId="ADAL" clId="{CAC517C1-8E5A-42BA-BB63-B78741B735BA}" dt="2023-08-04T09:35:13.350" v="506"/>
          <ac:spMkLst>
            <pc:docMk/>
            <pc:sldMk cId="611889378" sldId="321"/>
            <ac:spMk id="7" creationId="{3FF5BECF-1E2C-DEFD-3E08-32FFEC234848}"/>
          </ac:spMkLst>
        </pc:spChg>
        <pc:spChg chg="del">
          <ac:chgData name="Lorenzo Rinaldi" userId="77d5bfdd-3e88-4678-a8ff-024fe85681f6" providerId="ADAL" clId="{CAC517C1-8E5A-42BA-BB63-B78741B735BA}" dt="2023-07-22T06:28:02.773" v="407" actId="478"/>
          <ac:spMkLst>
            <pc:docMk/>
            <pc:sldMk cId="611889378" sldId="321"/>
            <ac:spMk id="8" creationId="{8EA18111-0043-7E45-4603-B6778EBC01A1}"/>
          </ac:spMkLst>
        </pc:spChg>
        <pc:spChg chg="add mod">
          <ac:chgData name="Lorenzo Rinaldi" userId="77d5bfdd-3e88-4678-a8ff-024fe85681f6" providerId="ADAL" clId="{CAC517C1-8E5A-42BA-BB63-B78741B735BA}" dt="2023-08-04T09:35:13.350" v="506"/>
          <ac:spMkLst>
            <pc:docMk/>
            <pc:sldMk cId="611889378" sldId="321"/>
            <ac:spMk id="10" creationId="{4A25B6E0-A33A-CB12-7C9D-FC994CFDDE2D}"/>
          </ac:spMkLst>
        </pc:spChg>
        <pc:spChg chg="add mod">
          <ac:chgData name="Lorenzo Rinaldi" userId="77d5bfdd-3e88-4678-a8ff-024fe85681f6" providerId="ADAL" clId="{CAC517C1-8E5A-42BA-BB63-B78741B735BA}" dt="2023-08-04T09:35:13.350" v="506"/>
          <ac:spMkLst>
            <pc:docMk/>
            <pc:sldMk cId="611889378" sldId="321"/>
            <ac:spMk id="11" creationId="{DA339651-6968-5FB7-87D0-9F99B2A6D869}"/>
          </ac:spMkLst>
        </pc:spChg>
        <pc:spChg chg="del">
          <ac:chgData name="Lorenzo Rinaldi" userId="77d5bfdd-3e88-4678-a8ff-024fe85681f6" providerId="ADAL" clId="{CAC517C1-8E5A-42BA-BB63-B78741B735BA}" dt="2023-07-22T06:28:02.773" v="407" actId="478"/>
          <ac:spMkLst>
            <pc:docMk/>
            <pc:sldMk cId="611889378" sldId="321"/>
            <ac:spMk id="11" creationId="{DEB7BDBA-6FB7-8827-73D0-1ACAF059B45B}"/>
          </ac:spMkLst>
        </pc:spChg>
        <pc:spChg chg="add mod">
          <ac:chgData name="Lorenzo Rinaldi" userId="77d5bfdd-3e88-4678-a8ff-024fe85681f6" providerId="ADAL" clId="{CAC517C1-8E5A-42BA-BB63-B78741B735BA}" dt="2023-08-04T09:35:13.350" v="506"/>
          <ac:spMkLst>
            <pc:docMk/>
            <pc:sldMk cId="611889378" sldId="321"/>
            <ac:spMk id="12" creationId="{5DF5F92C-350D-7D7F-2F64-F8858EC4538C}"/>
          </ac:spMkLst>
        </pc:spChg>
        <pc:spChg chg="del">
          <ac:chgData name="Lorenzo Rinaldi" userId="77d5bfdd-3e88-4678-a8ff-024fe85681f6" providerId="ADAL" clId="{CAC517C1-8E5A-42BA-BB63-B78741B735BA}" dt="2023-07-22T06:28:02.773" v="407" actId="478"/>
          <ac:spMkLst>
            <pc:docMk/>
            <pc:sldMk cId="611889378" sldId="321"/>
            <ac:spMk id="12" creationId="{D2153D0D-BDEE-BAD8-A3CC-AF6C012F742C}"/>
          </ac:spMkLst>
        </pc:spChg>
        <pc:spChg chg="del">
          <ac:chgData name="Lorenzo Rinaldi" userId="77d5bfdd-3e88-4678-a8ff-024fe85681f6" providerId="ADAL" clId="{CAC517C1-8E5A-42BA-BB63-B78741B735BA}" dt="2023-07-22T06:28:02.773" v="407" actId="478"/>
          <ac:spMkLst>
            <pc:docMk/>
            <pc:sldMk cId="611889378" sldId="321"/>
            <ac:spMk id="13" creationId="{43B69E06-C5D9-6FE8-EE03-D9E0816F7A87}"/>
          </ac:spMkLst>
        </pc:spChg>
        <pc:spChg chg="add mod">
          <ac:chgData name="Lorenzo Rinaldi" userId="77d5bfdd-3e88-4678-a8ff-024fe85681f6" providerId="ADAL" clId="{CAC517C1-8E5A-42BA-BB63-B78741B735BA}" dt="2023-08-04T09:35:13.350" v="506"/>
          <ac:spMkLst>
            <pc:docMk/>
            <pc:sldMk cId="611889378" sldId="321"/>
            <ac:spMk id="13" creationId="{B7909DC4-AA77-43F6-DC51-9CF02C98371C}"/>
          </ac:spMkLst>
        </pc:spChg>
        <pc:spChg chg="add mod">
          <ac:chgData name="Lorenzo Rinaldi" userId="77d5bfdd-3e88-4678-a8ff-024fe85681f6" providerId="ADAL" clId="{CAC517C1-8E5A-42BA-BB63-B78741B735BA}" dt="2023-08-04T09:35:13.350" v="506"/>
          <ac:spMkLst>
            <pc:docMk/>
            <pc:sldMk cId="611889378" sldId="321"/>
            <ac:spMk id="14" creationId="{4D301405-AB8D-8272-1689-2181FE2C1F29}"/>
          </ac:spMkLst>
        </pc:spChg>
        <pc:spChg chg="del">
          <ac:chgData name="Lorenzo Rinaldi" userId="77d5bfdd-3e88-4678-a8ff-024fe85681f6" providerId="ADAL" clId="{CAC517C1-8E5A-42BA-BB63-B78741B735BA}" dt="2023-07-22T06:28:02.773" v="407" actId="478"/>
          <ac:spMkLst>
            <pc:docMk/>
            <pc:sldMk cId="611889378" sldId="321"/>
            <ac:spMk id="14" creationId="{DB7D6CCA-F85E-273A-224C-7C10AE66E1EF}"/>
          </ac:spMkLst>
        </pc:spChg>
        <pc:spChg chg="del">
          <ac:chgData name="Lorenzo Rinaldi" userId="77d5bfdd-3e88-4678-a8ff-024fe85681f6" providerId="ADAL" clId="{CAC517C1-8E5A-42BA-BB63-B78741B735BA}" dt="2023-07-22T06:28:02.773" v="407" actId="478"/>
          <ac:spMkLst>
            <pc:docMk/>
            <pc:sldMk cId="611889378" sldId="321"/>
            <ac:spMk id="15" creationId="{29F95202-6A7D-26D5-5B9C-3F9121C0D7A0}"/>
          </ac:spMkLst>
        </pc:spChg>
        <pc:spChg chg="add mod">
          <ac:chgData name="Lorenzo Rinaldi" userId="77d5bfdd-3e88-4678-a8ff-024fe85681f6" providerId="ADAL" clId="{CAC517C1-8E5A-42BA-BB63-B78741B735BA}" dt="2023-08-04T09:35:13.350" v="506"/>
          <ac:spMkLst>
            <pc:docMk/>
            <pc:sldMk cId="611889378" sldId="321"/>
            <ac:spMk id="15" creationId="{4EEB61F9-9FB5-F42E-D325-9E907E773609}"/>
          </ac:spMkLst>
        </pc:spChg>
        <pc:spChg chg="add mod">
          <ac:chgData name="Lorenzo Rinaldi" userId="77d5bfdd-3e88-4678-a8ff-024fe85681f6" providerId="ADAL" clId="{CAC517C1-8E5A-42BA-BB63-B78741B735BA}" dt="2023-08-04T09:35:13.350" v="506"/>
          <ac:spMkLst>
            <pc:docMk/>
            <pc:sldMk cId="611889378" sldId="321"/>
            <ac:spMk id="16" creationId="{60918523-53E0-C0C6-7E21-10AD35ACC039}"/>
          </ac:spMkLst>
        </pc:spChg>
        <pc:spChg chg="del">
          <ac:chgData name="Lorenzo Rinaldi" userId="77d5bfdd-3e88-4678-a8ff-024fe85681f6" providerId="ADAL" clId="{CAC517C1-8E5A-42BA-BB63-B78741B735BA}" dt="2023-07-22T06:28:02.773" v="407" actId="478"/>
          <ac:spMkLst>
            <pc:docMk/>
            <pc:sldMk cId="611889378" sldId="321"/>
            <ac:spMk id="16" creationId="{62653A84-3C4E-612B-B2B0-1537F8A82C39}"/>
          </ac:spMkLst>
        </pc:spChg>
        <pc:spChg chg="del">
          <ac:chgData name="Lorenzo Rinaldi" userId="77d5bfdd-3e88-4678-a8ff-024fe85681f6" providerId="ADAL" clId="{CAC517C1-8E5A-42BA-BB63-B78741B735BA}" dt="2023-07-22T06:28:02.773" v="407" actId="478"/>
          <ac:spMkLst>
            <pc:docMk/>
            <pc:sldMk cId="611889378" sldId="321"/>
            <ac:spMk id="17" creationId="{A1870029-E9B3-2F61-C581-85FF7808D8B0}"/>
          </ac:spMkLst>
        </pc:spChg>
        <pc:spChg chg="add mod">
          <ac:chgData name="Lorenzo Rinaldi" userId="77d5bfdd-3e88-4678-a8ff-024fe85681f6" providerId="ADAL" clId="{CAC517C1-8E5A-42BA-BB63-B78741B735BA}" dt="2023-08-04T09:35:13.350" v="506"/>
          <ac:spMkLst>
            <pc:docMk/>
            <pc:sldMk cId="611889378" sldId="321"/>
            <ac:spMk id="17" creationId="{C505DE8A-B0E1-7763-DF59-AFDA208EB4DF}"/>
          </ac:spMkLst>
        </pc:spChg>
        <pc:spChg chg="del">
          <ac:chgData name="Lorenzo Rinaldi" userId="77d5bfdd-3e88-4678-a8ff-024fe85681f6" providerId="ADAL" clId="{CAC517C1-8E5A-42BA-BB63-B78741B735BA}" dt="2023-07-22T06:28:02.773" v="407" actId="478"/>
          <ac:spMkLst>
            <pc:docMk/>
            <pc:sldMk cId="611889378" sldId="321"/>
            <ac:spMk id="18" creationId="{3609900F-4B51-20A0-8FE1-BB0C1945728D}"/>
          </ac:spMkLst>
        </pc:spChg>
        <pc:spChg chg="add mod">
          <ac:chgData name="Lorenzo Rinaldi" userId="77d5bfdd-3e88-4678-a8ff-024fe85681f6" providerId="ADAL" clId="{CAC517C1-8E5A-42BA-BB63-B78741B735BA}" dt="2023-08-04T09:35:13.350" v="506"/>
          <ac:spMkLst>
            <pc:docMk/>
            <pc:sldMk cId="611889378" sldId="321"/>
            <ac:spMk id="18" creationId="{6E04204E-A4C6-AF97-1473-57A63BAA2F2A}"/>
          </ac:spMkLst>
        </pc:spChg>
        <pc:spChg chg="del">
          <ac:chgData name="Lorenzo Rinaldi" userId="77d5bfdd-3e88-4678-a8ff-024fe85681f6" providerId="ADAL" clId="{CAC517C1-8E5A-42BA-BB63-B78741B735BA}" dt="2023-07-22T06:28:02.773" v="407" actId="478"/>
          <ac:spMkLst>
            <pc:docMk/>
            <pc:sldMk cId="611889378" sldId="321"/>
            <ac:spMk id="19" creationId="{4121465F-4738-67F6-10DF-CF9780502D8A}"/>
          </ac:spMkLst>
        </pc:spChg>
        <pc:spChg chg="add mod">
          <ac:chgData name="Lorenzo Rinaldi" userId="77d5bfdd-3e88-4678-a8ff-024fe85681f6" providerId="ADAL" clId="{CAC517C1-8E5A-42BA-BB63-B78741B735BA}" dt="2023-08-04T09:35:13.350" v="506"/>
          <ac:spMkLst>
            <pc:docMk/>
            <pc:sldMk cId="611889378" sldId="321"/>
            <ac:spMk id="19" creationId="{58A9CFE6-A68D-0F81-95ED-1EBA2F6616E0}"/>
          </ac:spMkLst>
        </pc:spChg>
        <pc:spChg chg="del">
          <ac:chgData name="Lorenzo Rinaldi" userId="77d5bfdd-3e88-4678-a8ff-024fe85681f6" providerId="ADAL" clId="{CAC517C1-8E5A-42BA-BB63-B78741B735BA}" dt="2023-07-22T06:28:02.773" v="407" actId="478"/>
          <ac:spMkLst>
            <pc:docMk/>
            <pc:sldMk cId="611889378" sldId="321"/>
            <ac:spMk id="20" creationId="{160BFE7E-A6F5-2E3D-2CCB-C99EF9FAEF91}"/>
          </ac:spMkLst>
        </pc:spChg>
        <pc:spChg chg="add mod">
          <ac:chgData name="Lorenzo Rinaldi" userId="77d5bfdd-3e88-4678-a8ff-024fe85681f6" providerId="ADAL" clId="{CAC517C1-8E5A-42BA-BB63-B78741B735BA}" dt="2023-08-04T09:35:13.350" v="506"/>
          <ac:spMkLst>
            <pc:docMk/>
            <pc:sldMk cId="611889378" sldId="321"/>
            <ac:spMk id="20" creationId="{ACB41CAE-DE8D-980E-ADD8-816C75C0A61E}"/>
          </ac:spMkLst>
        </pc:spChg>
        <pc:spChg chg="del">
          <ac:chgData name="Lorenzo Rinaldi" userId="77d5bfdd-3e88-4678-a8ff-024fe85681f6" providerId="ADAL" clId="{CAC517C1-8E5A-42BA-BB63-B78741B735BA}" dt="2023-07-22T06:28:02.773" v="407" actId="478"/>
          <ac:spMkLst>
            <pc:docMk/>
            <pc:sldMk cId="611889378" sldId="321"/>
            <ac:spMk id="21" creationId="{1CD80BA3-3692-4FBB-1D35-6B6D174330AF}"/>
          </ac:spMkLst>
        </pc:spChg>
        <pc:spChg chg="add mod">
          <ac:chgData name="Lorenzo Rinaldi" userId="77d5bfdd-3e88-4678-a8ff-024fe85681f6" providerId="ADAL" clId="{CAC517C1-8E5A-42BA-BB63-B78741B735BA}" dt="2023-08-04T09:35:13.350" v="506"/>
          <ac:spMkLst>
            <pc:docMk/>
            <pc:sldMk cId="611889378" sldId="321"/>
            <ac:spMk id="21" creationId="{B93DAD4C-77CA-F6EB-7850-ECA4C6CA157B}"/>
          </ac:spMkLst>
        </pc:spChg>
        <pc:spChg chg="add mod">
          <ac:chgData name="Lorenzo Rinaldi" userId="77d5bfdd-3e88-4678-a8ff-024fe85681f6" providerId="ADAL" clId="{CAC517C1-8E5A-42BA-BB63-B78741B735BA}" dt="2023-08-04T09:35:13.350" v="506"/>
          <ac:spMkLst>
            <pc:docMk/>
            <pc:sldMk cId="611889378" sldId="321"/>
            <ac:spMk id="22" creationId="{557C89F2-1607-4176-1E9B-9749616FBB57}"/>
          </ac:spMkLst>
        </pc:spChg>
        <pc:spChg chg="del">
          <ac:chgData name="Lorenzo Rinaldi" userId="77d5bfdd-3e88-4678-a8ff-024fe85681f6" providerId="ADAL" clId="{CAC517C1-8E5A-42BA-BB63-B78741B735BA}" dt="2023-07-22T06:28:02.773" v="407" actId="478"/>
          <ac:spMkLst>
            <pc:docMk/>
            <pc:sldMk cId="611889378" sldId="321"/>
            <ac:spMk id="22" creationId="{6DB13F68-330F-67DD-B628-5CA3A7288DC5}"/>
          </ac:spMkLst>
        </pc:spChg>
        <pc:spChg chg="del">
          <ac:chgData name="Lorenzo Rinaldi" userId="77d5bfdd-3e88-4678-a8ff-024fe85681f6" providerId="ADAL" clId="{CAC517C1-8E5A-42BA-BB63-B78741B735BA}" dt="2023-07-22T06:28:02.773" v="407" actId="478"/>
          <ac:spMkLst>
            <pc:docMk/>
            <pc:sldMk cId="611889378" sldId="321"/>
            <ac:spMk id="23" creationId="{E231A9E1-20CD-0CD2-1ED0-C62183E23A79}"/>
          </ac:spMkLst>
        </pc:spChg>
        <pc:spChg chg="add mod">
          <ac:chgData name="Lorenzo Rinaldi" userId="77d5bfdd-3e88-4678-a8ff-024fe85681f6" providerId="ADAL" clId="{CAC517C1-8E5A-42BA-BB63-B78741B735BA}" dt="2023-08-04T09:35:13.350" v="506"/>
          <ac:spMkLst>
            <pc:docMk/>
            <pc:sldMk cId="611889378" sldId="321"/>
            <ac:spMk id="23" creationId="{E3F98D73-5CF4-A675-61C4-1DF2E9BE5A0A}"/>
          </ac:spMkLst>
        </pc:spChg>
        <pc:spChg chg="add mod">
          <ac:chgData name="Lorenzo Rinaldi" userId="77d5bfdd-3e88-4678-a8ff-024fe85681f6" providerId="ADAL" clId="{CAC517C1-8E5A-42BA-BB63-B78741B735BA}" dt="2023-08-04T09:35:13.350" v="506"/>
          <ac:spMkLst>
            <pc:docMk/>
            <pc:sldMk cId="611889378" sldId="321"/>
            <ac:spMk id="24" creationId="{3C80FFAF-37C0-6F3A-5D0B-0D6492727C6D}"/>
          </ac:spMkLst>
        </pc:spChg>
        <pc:spChg chg="del">
          <ac:chgData name="Lorenzo Rinaldi" userId="77d5bfdd-3e88-4678-a8ff-024fe85681f6" providerId="ADAL" clId="{CAC517C1-8E5A-42BA-BB63-B78741B735BA}" dt="2023-07-22T06:28:02.773" v="407" actId="478"/>
          <ac:spMkLst>
            <pc:docMk/>
            <pc:sldMk cId="611889378" sldId="321"/>
            <ac:spMk id="24" creationId="{BC5EFCDD-3B91-6409-FBEB-38650DA270E6}"/>
          </ac:spMkLst>
        </pc:spChg>
        <pc:spChg chg="del">
          <ac:chgData name="Lorenzo Rinaldi" userId="77d5bfdd-3e88-4678-a8ff-024fe85681f6" providerId="ADAL" clId="{CAC517C1-8E5A-42BA-BB63-B78741B735BA}" dt="2023-07-22T06:28:02.773" v="407" actId="478"/>
          <ac:spMkLst>
            <pc:docMk/>
            <pc:sldMk cId="611889378" sldId="321"/>
            <ac:spMk id="25" creationId="{07DDFCA4-F175-5D0E-476F-B790E9B5084C}"/>
          </ac:spMkLst>
        </pc:spChg>
        <pc:spChg chg="add mod">
          <ac:chgData name="Lorenzo Rinaldi" userId="77d5bfdd-3e88-4678-a8ff-024fe85681f6" providerId="ADAL" clId="{CAC517C1-8E5A-42BA-BB63-B78741B735BA}" dt="2023-08-04T09:35:13.350" v="506"/>
          <ac:spMkLst>
            <pc:docMk/>
            <pc:sldMk cId="611889378" sldId="321"/>
            <ac:spMk id="25" creationId="{2A2B17A5-B511-7EB3-27ED-4928A2658979}"/>
          </ac:spMkLst>
        </pc:spChg>
        <pc:spChg chg="add mod">
          <ac:chgData name="Lorenzo Rinaldi" userId="77d5bfdd-3e88-4678-a8ff-024fe85681f6" providerId="ADAL" clId="{CAC517C1-8E5A-42BA-BB63-B78741B735BA}" dt="2023-08-04T09:35:13.350" v="506"/>
          <ac:spMkLst>
            <pc:docMk/>
            <pc:sldMk cId="611889378" sldId="321"/>
            <ac:spMk id="26" creationId="{52B28BEC-3601-886A-5FAF-A118608BE2C0}"/>
          </ac:spMkLst>
        </pc:spChg>
        <pc:spChg chg="del">
          <ac:chgData name="Lorenzo Rinaldi" userId="77d5bfdd-3e88-4678-a8ff-024fe85681f6" providerId="ADAL" clId="{CAC517C1-8E5A-42BA-BB63-B78741B735BA}" dt="2023-07-22T06:28:02.773" v="407" actId="478"/>
          <ac:spMkLst>
            <pc:docMk/>
            <pc:sldMk cId="611889378" sldId="321"/>
            <ac:spMk id="26" creationId="{61D6C94A-5AF2-6AAD-A735-3FF8E504A65E}"/>
          </ac:spMkLst>
        </pc:spChg>
        <pc:spChg chg="del">
          <ac:chgData name="Lorenzo Rinaldi" userId="77d5bfdd-3e88-4678-a8ff-024fe85681f6" providerId="ADAL" clId="{CAC517C1-8E5A-42BA-BB63-B78741B735BA}" dt="2023-07-22T06:28:02.773" v="407" actId="478"/>
          <ac:spMkLst>
            <pc:docMk/>
            <pc:sldMk cId="611889378" sldId="321"/>
            <ac:spMk id="27" creationId="{16468A6C-A1AF-6816-573C-3E323C0FA015}"/>
          </ac:spMkLst>
        </pc:spChg>
        <pc:spChg chg="add mod">
          <ac:chgData name="Lorenzo Rinaldi" userId="77d5bfdd-3e88-4678-a8ff-024fe85681f6" providerId="ADAL" clId="{CAC517C1-8E5A-42BA-BB63-B78741B735BA}" dt="2023-08-04T09:35:13.350" v="506"/>
          <ac:spMkLst>
            <pc:docMk/>
            <pc:sldMk cId="611889378" sldId="321"/>
            <ac:spMk id="27" creationId="{C504302B-F0B7-81DB-ABD3-3F8C1F1E9F1A}"/>
          </ac:spMkLst>
        </pc:spChg>
        <pc:spChg chg="add mod">
          <ac:chgData name="Lorenzo Rinaldi" userId="77d5bfdd-3e88-4678-a8ff-024fe85681f6" providerId="ADAL" clId="{CAC517C1-8E5A-42BA-BB63-B78741B735BA}" dt="2023-08-04T09:35:13.350" v="506"/>
          <ac:spMkLst>
            <pc:docMk/>
            <pc:sldMk cId="611889378" sldId="321"/>
            <ac:spMk id="28" creationId="{6917420F-CCE9-2321-3A49-A9751F156014}"/>
          </ac:spMkLst>
        </pc:spChg>
        <pc:spChg chg="del">
          <ac:chgData name="Lorenzo Rinaldi" userId="77d5bfdd-3e88-4678-a8ff-024fe85681f6" providerId="ADAL" clId="{CAC517C1-8E5A-42BA-BB63-B78741B735BA}" dt="2023-07-22T06:28:02.773" v="407" actId="478"/>
          <ac:spMkLst>
            <pc:docMk/>
            <pc:sldMk cId="611889378" sldId="321"/>
            <ac:spMk id="28" creationId="{EAE76D13-BBC2-55B0-4460-C50FB8BD37B2}"/>
          </ac:spMkLst>
        </pc:spChg>
        <pc:spChg chg="add mod">
          <ac:chgData name="Lorenzo Rinaldi" userId="77d5bfdd-3e88-4678-a8ff-024fe85681f6" providerId="ADAL" clId="{CAC517C1-8E5A-42BA-BB63-B78741B735BA}" dt="2023-08-04T09:35:13.350" v="506"/>
          <ac:spMkLst>
            <pc:docMk/>
            <pc:sldMk cId="611889378" sldId="321"/>
            <ac:spMk id="29" creationId="{101991CD-F6B5-C749-8957-C6E515052605}"/>
          </ac:spMkLst>
        </pc:spChg>
        <pc:spChg chg="del">
          <ac:chgData name="Lorenzo Rinaldi" userId="77d5bfdd-3e88-4678-a8ff-024fe85681f6" providerId="ADAL" clId="{CAC517C1-8E5A-42BA-BB63-B78741B735BA}" dt="2023-07-22T06:28:02.773" v="407" actId="478"/>
          <ac:spMkLst>
            <pc:docMk/>
            <pc:sldMk cId="611889378" sldId="321"/>
            <ac:spMk id="29" creationId="{510C994D-ECF1-AD74-4E66-91D1EBFB346D}"/>
          </ac:spMkLst>
        </pc:spChg>
        <pc:spChg chg="add mod">
          <ac:chgData name="Lorenzo Rinaldi" userId="77d5bfdd-3e88-4678-a8ff-024fe85681f6" providerId="ADAL" clId="{CAC517C1-8E5A-42BA-BB63-B78741B735BA}" dt="2023-08-04T09:35:13.350" v="506"/>
          <ac:spMkLst>
            <pc:docMk/>
            <pc:sldMk cId="611889378" sldId="321"/>
            <ac:spMk id="30" creationId="{1EBDDEF9-1156-6306-2DA3-311E15FAC3CD}"/>
          </ac:spMkLst>
        </pc:spChg>
        <pc:spChg chg="del">
          <ac:chgData name="Lorenzo Rinaldi" userId="77d5bfdd-3e88-4678-a8ff-024fe85681f6" providerId="ADAL" clId="{CAC517C1-8E5A-42BA-BB63-B78741B735BA}" dt="2023-07-22T06:28:02.773" v="407" actId="478"/>
          <ac:spMkLst>
            <pc:docMk/>
            <pc:sldMk cId="611889378" sldId="321"/>
            <ac:spMk id="30" creationId="{9CDD91E7-450B-06C0-49C2-742F029D8DD3}"/>
          </ac:spMkLst>
        </pc:spChg>
        <pc:spChg chg="del">
          <ac:chgData name="Lorenzo Rinaldi" userId="77d5bfdd-3e88-4678-a8ff-024fe85681f6" providerId="ADAL" clId="{CAC517C1-8E5A-42BA-BB63-B78741B735BA}" dt="2023-07-22T06:28:02.773" v="407" actId="478"/>
          <ac:spMkLst>
            <pc:docMk/>
            <pc:sldMk cId="611889378" sldId="321"/>
            <ac:spMk id="31" creationId="{CD8C022D-C65F-2FE9-8238-F82E5326C343}"/>
          </ac:spMkLst>
        </pc:spChg>
        <pc:spChg chg="add mod">
          <ac:chgData name="Lorenzo Rinaldi" userId="77d5bfdd-3e88-4678-a8ff-024fe85681f6" providerId="ADAL" clId="{CAC517C1-8E5A-42BA-BB63-B78741B735BA}" dt="2023-08-04T09:35:13.350" v="506"/>
          <ac:spMkLst>
            <pc:docMk/>
            <pc:sldMk cId="611889378" sldId="321"/>
            <ac:spMk id="32" creationId="{8C3EB1A3-3EC4-836A-986A-BC1771C26321}"/>
          </ac:spMkLst>
        </pc:spChg>
        <pc:spChg chg="del">
          <ac:chgData name="Lorenzo Rinaldi" userId="77d5bfdd-3e88-4678-a8ff-024fe85681f6" providerId="ADAL" clId="{CAC517C1-8E5A-42BA-BB63-B78741B735BA}" dt="2023-07-22T06:28:02.773" v="407" actId="478"/>
          <ac:spMkLst>
            <pc:docMk/>
            <pc:sldMk cId="611889378" sldId="321"/>
            <ac:spMk id="32" creationId="{F8FA806E-740F-5B13-A16F-2CC5690AA210}"/>
          </ac:spMkLst>
        </pc:spChg>
        <pc:spChg chg="add mod">
          <ac:chgData name="Lorenzo Rinaldi" userId="77d5bfdd-3e88-4678-a8ff-024fe85681f6" providerId="ADAL" clId="{CAC517C1-8E5A-42BA-BB63-B78741B735BA}" dt="2023-08-04T09:35:13.350" v="506"/>
          <ac:spMkLst>
            <pc:docMk/>
            <pc:sldMk cId="611889378" sldId="321"/>
            <ac:spMk id="33" creationId="{BE10B4D6-C18F-1245-3CAC-A64C242B104A}"/>
          </ac:spMkLst>
        </pc:spChg>
        <pc:spChg chg="del">
          <ac:chgData name="Lorenzo Rinaldi" userId="77d5bfdd-3e88-4678-a8ff-024fe85681f6" providerId="ADAL" clId="{CAC517C1-8E5A-42BA-BB63-B78741B735BA}" dt="2023-07-22T06:28:02.773" v="407" actId="478"/>
          <ac:spMkLst>
            <pc:docMk/>
            <pc:sldMk cId="611889378" sldId="321"/>
            <ac:spMk id="33" creationId="{BEFCE6BD-97D0-EBA3-9815-FF2109C768C1}"/>
          </ac:spMkLst>
        </pc:spChg>
        <pc:spChg chg="add mod">
          <ac:chgData name="Lorenzo Rinaldi" userId="77d5bfdd-3e88-4678-a8ff-024fe85681f6" providerId="ADAL" clId="{CAC517C1-8E5A-42BA-BB63-B78741B735BA}" dt="2023-08-04T09:35:13.350" v="506"/>
          <ac:spMkLst>
            <pc:docMk/>
            <pc:sldMk cId="611889378" sldId="321"/>
            <ac:spMk id="34" creationId="{F0E38217-E37E-364E-131D-E5B20AC3E6AF}"/>
          </ac:spMkLst>
        </pc:spChg>
        <pc:spChg chg="add mod">
          <ac:chgData name="Lorenzo Rinaldi" userId="77d5bfdd-3e88-4678-a8ff-024fe85681f6" providerId="ADAL" clId="{CAC517C1-8E5A-42BA-BB63-B78741B735BA}" dt="2023-08-04T09:35:13.350" v="506"/>
          <ac:spMkLst>
            <pc:docMk/>
            <pc:sldMk cId="611889378" sldId="321"/>
            <ac:spMk id="35" creationId="{1E3E5357-3353-8408-A7B4-E73C3F3A0672}"/>
          </ac:spMkLst>
        </pc:spChg>
        <pc:spChg chg="del">
          <ac:chgData name="Lorenzo Rinaldi" userId="77d5bfdd-3e88-4678-a8ff-024fe85681f6" providerId="ADAL" clId="{CAC517C1-8E5A-42BA-BB63-B78741B735BA}" dt="2023-07-22T06:28:02.773" v="407" actId="478"/>
          <ac:spMkLst>
            <pc:docMk/>
            <pc:sldMk cId="611889378" sldId="321"/>
            <ac:spMk id="35" creationId="{6F605F2D-8BED-E018-F998-9C685DDA55A7}"/>
          </ac:spMkLst>
        </pc:spChg>
        <pc:spChg chg="del">
          <ac:chgData name="Lorenzo Rinaldi" userId="77d5bfdd-3e88-4678-a8ff-024fe85681f6" providerId="ADAL" clId="{CAC517C1-8E5A-42BA-BB63-B78741B735BA}" dt="2023-07-22T06:28:02.773" v="407" actId="478"/>
          <ac:spMkLst>
            <pc:docMk/>
            <pc:sldMk cId="611889378" sldId="321"/>
            <ac:spMk id="36" creationId="{4E04FABF-BBE4-FEF9-1229-DA406C0617E3}"/>
          </ac:spMkLst>
        </pc:spChg>
        <pc:spChg chg="add mod">
          <ac:chgData name="Lorenzo Rinaldi" userId="77d5bfdd-3e88-4678-a8ff-024fe85681f6" providerId="ADAL" clId="{CAC517C1-8E5A-42BA-BB63-B78741B735BA}" dt="2023-08-04T09:35:13.350" v="506"/>
          <ac:spMkLst>
            <pc:docMk/>
            <pc:sldMk cId="611889378" sldId="321"/>
            <ac:spMk id="36" creationId="{73CAEBF0-9D8B-979D-C409-96A03665F255}"/>
          </ac:spMkLst>
        </pc:spChg>
        <pc:spChg chg="add mod">
          <ac:chgData name="Lorenzo Rinaldi" userId="77d5bfdd-3e88-4678-a8ff-024fe85681f6" providerId="ADAL" clId="{CAC517C1-8E5A-42BA-BB63-B78741B735BA}" dt="2023-08-04T09:35:13.350" v="506"/>
          <ac:spMkLst>
            <pc:docMk/>
            <pc:sldMk cId="611889378" sldId="321"/>
            <ac:spMk id="37" creationId="{5B2F7041-1918-E320-6F76-F91120E96D17}"/>
          </ac:spMkLst>
        </pc:spChg>
        <pc:spChg chg="del">
          <ac:chgData name="Lorenzo Rinaldi" userId="77d5bfdd-3e88-4678-a8ff-024fe85681f6" providerId="ADAL" clId="{CAC517C1-8E5A-42BA-BB63-B78741B735BA}" dt="2023-07-22T06:28:02.773" v="407" actId="478"/>
          <ac:spMkLst>
            <pc:docMk/>
            <pc:sldMk cId="611889378" sldId="321"/>
            <ac:spMk id="37" creationId="{66A64A93-D034-0B1C-4A7C-A0D7E64BEB9F}"/>
          </ac:spMkLst>
        </pc:spChg>
        <pc:spChg chg="add mod">
          <ac:chgData name="Lorenzo Rinaldi" userId="77d5bfdd-3e88-4678-a8ff-024fe85681f6" providerId="ADAL" clId="{CAC517C1-8E5A-42BA-BB63-B78741B735BA}" dt="2023-08-04T09:35:13.350" v="506"/>
          <ac:spMkLst>
            <pc:docMk/>
            <pc:sldMk cId="611889378" sldId="321"/>
            <ac:spMk id="38" creationId="{D87053FA-3F8D-C01E-3286-D1BD8C3B1257}"/>
          </ac:spMkLst>
        </pc:spChg>
        <pc:spChg chg="del">
          <ac:chgData name="Lorenzo Rinaldi" userId="77d5bfdd-3e88-4678-a8ff-024fe85681f6" providerId="ADAL" clId="{CAC517C1-8E5A-42BA-BB63-B78741B735BA}" dt="2023-07-22T06:28:02.773" v="407" actId="478"/>
          <ac:spMkLst>
            <pc:docMk/>
            <pc:sldMk cId="611889378" sldId="321"/>
            <ac:spMk id="38" creationId="{DA56DBD0-16FD-F97E-713D-159A9FD69208}"/>
          </ac:spMkLst>
        </pc:spChg>
        <pc:spChg chg="add mod">
          <ac:chgData name="Lorenzo Rinaldi" userId="77d5bfdd-3e88-4678-a8ff-024fe85681f6" providerId="ADAL" clId="{CAC517C1-8E5A-42BA-BB63-B78741B735BA}" dt="2023-08-04T09:35:13.350" v="506"/>
          <ac:spMkLst>
            <pc:docMk/>
            <pc:sldMk cId="611889378" sldId="321"/>
            <ac:spMk id="39" creationId="{8DA3E314-A04A-C148-DB85-154597A18E45}"/>
          </ac:spMkLst>
        </pc:spChg>
        <pc:spChg chg="del">
          <ac:chgData name="Lorenzo Rinaldi" userId="77d5bfdd-3e88-4678-a8ff-024fe85681f6" providerId="ADAL" clId="{CAC517C1-8E5A-42BA-BB63-B78741B735BA}" dt="2023-07-22T06:28:02.773" v="407" actId="478"/>
          <ac:spMkLst>
            <pc:docMk/>
            <pc:sldMk cId="611889378" sldId="321"/>
            <ac:spMk id="39" creationId="{9878D67D-9BF7-8D7F-1DFD-C439E4F7555B}"/>
          </ac:spMkLst>
        </pc:spChg>
        <pc:spChg chg="add mod">
          <ac:chgData name="Lorenzo Rinaldi" userId="77d5bfdd-3e88-4678-a8ff-024fe85681f6" providerId="ADAL" clId="{CAC517C1-8E5A-42BA-BB63-B78741B735BA}" dt="2023-08-04T09:35:13.350" v="506"/>
          <ac:spMkLst>
            <pc:docMk/>
            <pc:sldMk cId="611889378" sldId="321"/>
            <ac:spMk id="40" creationId="{19BB1CEC-33E9-2F45-2DF8-934AF2AF5B8E}"/>
          </ac:spMkLst>
        </pc:spChg>
        <pc:spChg chg="del">
          <ac:chgData name="Lorenzo Rinaldi" userId="77d5bfdd-3e88-4678-a8ff-024fe85681f6" providerId="ADAL" clId="{CAC517C1-8E5A-42BA-BB63-B78741B735BA}" dt="2023-07-22T06:28:02.773" v="407" actId="478"/>
          <ac:spMkLst>
            <pc:docMk/>
            <pc:sldMk cId="611889378" sldId="321"/>
            <ac:spMk id="40" creationId="{7F97E22C-0AC8-BE35-200D-536F5A26FE66}"/>
          </ac:spMkLst>
        </pc:spChg>
        <pc:spChg chg="add mod">
          <ac:chgData name="Lorenzo Rinaldi" userId="77d5bfdd-3e88-4678-a8ff-024fe85681f6" providerId="ADAL" clId="{CAC517C1-8E5A-42BA-BB63-B78741B735BA}" dt="2023-08-04T09:35:13.350" v="506"/>
          <ac:spMkLst>
            <pc:docMk/>
            <pc:sldMk cId="611889378" sldId="321"/>
            <ac:spMk id="41" creationId="{AB55AB5C-386B-0119-7A7C-C5F952B3AB4C}"/>
          </ac:spMkLst>
        </pc:spChg>
        <pc:spChg chg="del">
          <ac:chgData name="Lorenzo Rinaldi" userId="77d5bfdd-3e88-4678-a8ff-024fe85681f6" providerId="ADAL" clId="{CAC517C1-8E5A-42BA-BB63-B78741B735BA}" dt="2023-07-22T06:28:02.773" v="407" actId="478"/>
          <ac:spMkLst>
            <pc:docMk/>
            <pc:sldMk cId="611889378" sldId="321"/>
            <ac:spMk id="41" creationId="{C2BE4E7E-25F2-34BD-9656-D1EA3296761C}"/>
          </ac:spMkLst>
        </pc:spChg>
        <pc:spChg chg="del">
          <ac:chgData name="Lorenzo Rinaldi" userId="77d5bfdd-3e88-4678-a8ff-024fe85681f6" providerId="ADAL" clId="{CAC517C1-8E5A-42BA-BB63-B78741B735BA}" dt="2023-07-22T06:28:02.773" v="407" actId="478"/>
          <ac:spMkLst>
            <pc:docMk/>
            <pc:sldMk cId="611889378" sldId="321"/>
            <ac:spMk id="42" creationId="{3BE5474D-AA08-41AD-2474-730E29B451C2}"/>
          </ac:spMkLst>
        </pc:spChg>
        <pc:spChg chg="add mod">
          <ac:chgData name="Lorenzo Rinaldi" userId="77d5bfdd-3e88-4678-a8ff-024fe85681f6" providerId="ADAL" clId="{CAC517C1-8E5A-42BA-BB63-B78741B735BA}" dt="2023-08-04T09:35:13.350" v="506"/>
          <ac:spMkLst>
            <pc:docMk/>
            <pc:sldMk cId="611889378" sldId="321"/>
            <ac:spMk id="42" creationId="{7D002CF9-8EBB-6719-A495-92A016CE8B72}"/>
          </ac:spMkLst>
        </pc:spChg>
        <pc:spChg chg="add mod">
          <ac:chgData name="Lorenzo Rinaldi" userId="77d5bfdd-3e88-4678-a8ff-024fe85681f6" providerId="ADAL" clId="{CAC517C1-8E5A-42BA-BB63-B78741B735BA}" dt="2023-08-04T09:35:13.350" v="506"/>
          <ac:spMkLst>
            <pc:docMk/>
            <pc:sldMk cId="611889378" sldId="321"/>
            <ac:spMk id="43" creationId="{34875CA6-283C-7EEE-9CD0-66CD146D79A7}"/>
          </ac:spMkLst>
        </pc:spChg>
        <pc:spChg chg="del">
          <ac:chgData name="Lorenzo Rinaldi" userId="77d5bfdd-3e88-4678-a8ff-024fe85681f6" providerId="ADAL" clId="{CAC517C1-8E5A-42BA-BB63-B78741B735BA}" dt="2023-07-22T06:28:02.773" v="407" actId="478"/>
          <ac:spMkLst>
            <pc:docMk/>
            <pc:sldMk cId="611889378" sldId="321"/>
            <ac:spMk id="43" creationId="{B492B953-D7F8-E86F-9B64-84E2533F6FBD}"/>
          </ac:spMkLst>
        </pc:spChg>
        <pc:spChg chg="add mod">
          <ac:chgData name="Lorenzo Rinaldi" userId="77d5bfdd-3e88-4678-a8ff-024fe85681f6" providerId="ADAL" clId="{CAC517C1-8E5A-42BA-BB63-B78741B735BA}" dt="2023-07-22T06:28:12.027" v="409"/>
          <ac:spMkLst>
            <pc:docMk/>
            <pc:sldMk cId="611889378" sldId="321"/>
            <ac:spMk id="44" creationId="{BFB5CC9D-0121-66F4-FE71-5DEF49B2AC3F}"/>
          </ac:spMkLst>
        </pc:spChg>
        <pc:spChg chg="add mod">
          <ac:chgData name="Lorenzo Rinaldi" userId="77d5bfdd-3e88-4678-a8ff-024fe85681f6" providerId="ADAL" clId="{CAC517C1-8E5A-42BA-BB63-B78741B735BA}" dt="2023-08-04T09:35:20.591" v="508" actId="20577"/>
          <ac:spMkLst>
            <pc:docMk/>
            <pc:sldMk cId="611889378" sldId="321"/>
            <ac:spMk id="45" creationId="{0797A6E4-A259-75D0-C833-8B4961497BE1}"/>
          </ac:spMkLst>
        </pc:spChg>
        <pc:spChg chg="add del mod">
          <ac:chgData name="Lorenzo Rinaldi" userId="77d5bfdd-3e88-4678-a8ff-024fe85681f6" providerId="ADAL" clId="{CAC517C1-8E5A-42BA-BB63-B78741B735BA}" dt="2023-08-04T09:35:13.095" v="505" actId="478"/>
          <ac:spMkLst>
            <pc:docMk/>
            <pc:sldMk cId="611889378" sldId="321"/>
            <ac:spMk id="46" creationId="{A6CAB4AB-A2B0-1D8D-C906-85C2738F5C62}"/>
          </ac:spMkLst>
        </pc:spChg>
        <pc:spChg chg="add del mod">
          <ac:chgData name="Lorenzo Rinaldi" userId="77d5bfdd-3e88-4678-a8ff-024fe85681f6" providerId="ADAL" clId="{CAC517C1-8E5A-42BA-BB63-B78741B735BA}" dt="2023-08-04T09:35:13.095" v="505" actId="478"/>
          <ac:spMkLst>
            <pc:docMk/>
            <pc:sldMk cId="611889378" sldId="321"/>
            <ac:spMk id="47" creationId="{62E2606F-1B2D-96C3-74C0-5060B2095841}"/>
          </ac:spMkLst>
        </pc:spChg>
        <pc:spChg chg="add del mod">
          <ac:chgData name="Lorenzo Rinaldi" userId="77d5bfdd-3e88-4678-a8ff-024fe85681f6" providerId="ADAL" clId="{CAC517C1-8E5A-42BA-BB63-B78741B735BA}" dt="2023-08-04T09:35:13.095" v="505" actId="478"/>
          <ac:spMkLst>
            <pc:docMk/>
            <pc:sldMk cId="611889378" sldId="321"/>
            <ac:spMk id="48" creationId="{AEC6BF75-F89D-7C3E-880A-4DFE518BE9E6}"/>
          </ac:spMkLst>
        </pc:spChg>
        <pc:spChg chg="add del mod">
          <ac:chgData name="Lorenzo Rinaldi" userId="77d5bfdd-3e88-4678-a8ff-024fe85681f6" providerId="ADAL" clId="{CAC517C1-8E5A-42BA-BB63-B78741B735BA}" dt="2023-08-04T09:35:13.095" v="505" actId="478"/>
          <ac:spMkLst>
            <pc:docMk/>
            <pc:sldMk cId="611889378" sldId="321"/>
            <ac:spMk id="49" creationId="{403E6C01-8C78-ED36-F579-762C168EE69F}"/>
          </ac:spMkLst>
        </pc:spChg>
        <pc:spChg chg="add del mod">
          <ac:chgData name="Lorenzo Rinaldi" userId="77d5bfdd-3e88-4678-a8ff-024fe85681f6" providerId="ADAL" clId="{CAC517C1-8E5A-42BA-BB63-B78741B735BA}" dt="2023-08-04T09:35:13.095" v="505" actId="478"/>
          <ac:spMkLst>
            <pc:docMk/>
            <pc:sldMk cId="611889378" sldId="321"/>
            <ac:spMk id="52" creationId="{F00623B9-FC2B-A1D0-B195-70A64A9F58EB}"/>
          </ac:spMkLst>
        </pc:spChg>
        <pc:spChg chg="add del mod">
          <ac:chgData name="Lorenzo Rinaldi" userId="77d5bfdd-3e88-4678-a8ff-024fe85681f6" providerId="ADAL" clId="{CAC517C1-8E5A-42BA-BB63-B78741B735BA}" dt="2023-08-04T09:35:13.095" v="505" actId="478"/>
          <ac:spMkLst>
            <pc:docMk/>
            <pc:sldMk cId="611889378" sldId="321"/>
            <ac:spMk id="53" creationId="{BB6AC2F1-E886-A95E-5B94-0B8395497235}"/>
          </ac:spMkLst>
        </pc:spChg>
        <pc:spChg chg="add del mod">
          <ac:chgData name="Lorenzo Rinaldi" userId="77d5bfdd-3e88-4678-a8ff-024fe85681f6" providerId="ADAL" clId="{CAC517C1-8E5A-42BA-BB63-B78741B735BA}" dt="2023-08-04T09:35:13.095" v="505" actId="478"/>
          <ac:spMkLst>
            <pc:docMk/>
            <pc:sldMk cId="611889378" sldId="321"/>
            <ac:spMk id="54" creationId="{3A18566D-E229-7D8A-1BCF-2D64269306B2}"/>
          </ac:spMkLst>
        </pc:spChg>
        <pc:spChg chg="add del mod">
          <ac:chgData name="Lorenzo Rinaldi" userId="77d5bfdd-3e88-4678-a8ff-024fe85681f6" providerId="ADAL" clId="{CAC517C1-8E5A-42BA-BB63-B78741B735BA}" dt="2023-08-04T09:35:13.095" v="505" actId="478"/>
          <ac:spMkLst>
            <pc:docMk/>
            <pc:sldMk cId="611889378" sldId="321"/>
            <ac:spMk id="55" creationId="{1C43806A-C38F-1CD9-0611-65F6FE974B99}"/>
          </ac:spMkLst>
        </pc:spChg>
        <pc:spChg chg="add del mod">
          <ac:chgData name="Lorenzo Rinaldi" userId="77d5bfdd-3e88-4678-a8ff-024fe85681f6" providerId="ADAL" clId="{CAC517C1-8E5A-42BA-BB63-B78741B735BA}" dt="2023-08-04T09:35:13.095" v="505" actId="478"/>
          <ac:spMkLst>
            <pc:docMk/>
            <pc:sldMk cId="611889378" sldId="321"/>
            <ac:spMk id="56" creationId="{C58A8F20-EDD0-A07F-B99F-6DF8C83A98C9}"/>
          </ac:spMkLst>
        </pc:spChg>
        <pc:spChg chg="add del mod">
          <ac:chgData name="Lorenzo Rinaldi" userId="77d5bfdd-3e88-4678-a8ff-024fe85681f6" providerId="ADAL" clId="{CAC517C1-8E5A-42BA-BB63-B78741B735BA}" dt="2023-08-04T09:35:13.095" v="505" actId="478"/>
          <ac:spMkLst>
            <pc:docMk/>
            <pc:sldMk cId="611889378" sldId="321"/>
            <ac:spMk id="57" creationId="{4502F77A-D60E-F98F-DD5F-57394D49E0A4}"/>
          </ac:spMkLst>
        </pc:spChg>
        <pc:spChg chg="add del mod">
          <ac:chgData name="Lorenzo Rinaldi" userId="77d5bfdd-3e88-4678-a8ff-024fe85681f6" providerId="ADAL" clId="{CAC517C1-8E5A-42BA-BB63-B78741B735BA}" dt="2023-08-04T09:35:13.095" v="505" actId="478"/>
          <ac:spMkLst>
            <pc:docMk/>
            <pc:sldMk cId="611889378" sldId="321"/>
            <ac:spMk id="58" creationId="{521E7F13-5852-D1F1-699B-9BD9EBA0B5D4}"/>
          </ac:spMkLst>
        </pc:spChg>
        <pc:spChg chg="add del mod">
          <ac:chgData name="Lorenzo Rinaldi" userId="77d5bfdd-3e88-4678-a8ff-024fe85681f6" providerId="ADAL" clId="{CAC517C1-8E5A-42BA-BB63-B78741B735BA}" dt="2023-08-04T09:35:13.095" v="505" actId="478"/>
          <ac:spMkLst>
            <pc:docMk/>
            <pc:sldMk cId="611889378" sldId="321"/>
            <ac:spMk id="59" creationId="{94BC2045-6DD7-0F52-FD7C-E063591E7CA1}"/>
          </ac:spMkLst>
        </pc:spChg>
        <pc:spChg chg="add del mod">
          <ac:chgData name="Lorenzo Rinaldi" userId="77d5bfdd-3e88-4678-a8ff-024fe85681f6" providerId="ADAL" clId="{CAC517C1-8E5A-42BA-BB63-B78741B735BA}" dt="2023-08-04T09:35:13.095" v="505" actId="478"/>
          <ac:spMkLst>
            <pc:docMk/>
            <pc:sldMk cId="611889378" sldId="321"/>
            <ac:spMk id="60" creationId="{17651506-810B-87E3-B9CA-2845E10137C9}"/>
          </ac:spMkLst>
        </pc:spChg>
        <pc:spChg chg="add del mod">
          <ac:chgData name="Lorenzo Rinaldi" userId="77d5bfdd-3e88-4678-a8ff-024fe85681f6" providerId="ADAL" clId="{CAC517C1-8E5A-42BA-BB63-B78741B735BA}" dt="2023-08-04T09:35:13.095" v="505" actId="478"/>
          <ac:spMkLst>
            <pc:docMk/>
            <pc:sldMk cId="611889378" sldId="321"/>
            <ac:spMk id="61" creationId="{80C4EEEF-8067-DCA0-E784-FFF6B1DF2D73}"/>
          </ac:spMkLst>
        </pc:spChg>
        <pc:spChg chg="add del mod">
          <ac:chgData name="Lorenzo Rinaldi" userId="77d5bfdd-3e88-4678-a8ff-024fe85681f6" providerId="ADAL" clId="{CAC517C1-8E5A-42BA-BB63-B78741B735BA}" dt="2023-08-04T09:35:13.095" v="505" actId="478"/>
          <ac:spMkLst>
            <pc:docMk/>
            <pc:sldMk cId="611889378" sldId="321"/>
            <ac:spMk id="62" creationId="{01B30F03-E910-9482-91E6-C2FD9351C6D3}"/>
          </ac:spMkLst>
        </pc:spChg>
        <pc:spChg chg="add del mod">
          <ac:chgData name="Lorenzo Rinaldi" userId="77d5bfdd-3e88-4678-a8ff-024fe85681f6" providerId="ADAL" clId="{CAC517C1-8E5A-42BA-BB63-B78741B735BA}" dt="2023-08-04T09:35:13.095" v="505" actId="478"/>
          <ac:spMkLst>
            <pc:docMk/>
            <pc:sldMk cId="611889378" sldId="321"/>
            <ac:spMk id="63" creationId="{AE1663FC-8F58-A466-7EDF-30B0588F1389}"/>
          </ac:spMkLst>
        </pc:spChg>
        <pc:spChg chg="add del mod">
          <ac:chgData name="Lorenzo Rinaldi" userId="77d5bfdd-3e88-4678-a8ff-024fe85681f6" providerId="ADAL" clId="{CAC517C1-8E5A-42BA-BB63-B78741B735BA}" dt="2023-08-04T09:35:13.095" v="505" actId="478"/>
          <ac:spMkLst>
            <pc:docMk/>
            <pc:sldMk cId="611889378" sldId="321"/>
            <ac:spMk id="64" creationId="{297D797B-E9A2-6EA6-C0AD-C6FDE8567550}"/>
          </ac:spMkLst>
        </pc:spChg>
        <pc:spChg chg="add del mod">
          <ac:chgData name="Lorenzo Rinaldi" userId="77d5bfdd-3e88-4678-a8ff-024fe85681f6" providerId="ADAL" clId="{CAC517C1-8E5A-42BA-BB63-B78741B735BA}" dt="2023-08-04T09:35:13.095" v="505" actId="478"/>
          <ac:spMkLst>
            <pc:docMk/>
            <pc:sldMk cId="611889378" sldId="321"/>
            <ac:spMk id="65" creationId="{4F1B5A11-B125-FB80-01EF-43942E2E4E0F}"/>
          </ac:spMkLst>
        </pc:spChg>
        <pc:spChg chg="add del mod">
          <ac:chgData name="Lorenzo Rinaldi" userId="77d5bfdd-3e88-4678-a8ff-024fe85681f6" providerId="ADAL" clId="{CAC517C1-8E5A-42BA-BB63-B78741B735BA}" dt="2023-08-04T09:35:13.095" v="505" actId="478"/>
          <ac:spMkLst>
            <pc:docMk/>
            <pc:sldMk cId="611889378" sldId="321"/>
            <ac:spMk id="66" creationId="{D59C518E-2895-6055-BFDE-180508801AD8}"/>
          </ac:spMkLst>
        </pc:spChg>
        <pc:spChg chg="add del mod">
          <ac:chgData name="Lorenzo Rinaldi" userId="77d5bfdd-3e88-4678-a8ff-024fe85681f6" providerId="ADAL" clId="{CAC517C1-8E5A-42BA-BB63-B78741B735BA}" dt="2023-08-04T09:35:13.095" v="505" actId="478"/>
          <ac:spMkLst>
            <pc:docMk/>
            <pc:sldMk cId="611889378" sldId="321"/>
            <ac:spMk id="67" creationId="{C54FC152-2C88-43EB-0CA7-E2182E2067B2}"/>
          </ac:spMkLst>
        </pc:spChg>
        <pc:spChg chg="add del mod">
          <ac:chgData name="Lorenzo Rinaldi" userId="77d5bfdd-3e88-4678-a8ff-024fe85681f6" providerId="ADAL" clId="{CAC517C1-8E5A-42BA-BB63-B78741B735BA}" dt="2023-08-04T09:35:13.095" v="505" actId="478"/>
          <ac:spMkLst>
            <pc:docMk/>
            <pc:sldMk cId="611889378" sldId="321"/>
            <ac:spMk id="68" creationId="{DFCB03E0-530F-8A0F-1E34-DEC213BB1157}"/>
          </ac:spMkLst>
        </pc:spChg>
        <pc:spChg chg="add del mod">
          <ac:chgData name="Lorenzo Rinaldi" userId="77d5bfdd-3e88-4678-a8ff-024fe85681f6" providerId="ADAL" clId="{CAC517C1-8E5A-42BA-BB63-B78741B735BA}" dt="2023-08-04T09:35:13.095" v="505" actId="478"/>
          <ac:spMkLst>
            <pc:docMk/>
            <pc:sldMk cId="611889378" sldId="321"/>
            <ac:spMk id="69" creationId="{AFF862C0-C791-06A1-AC41-9F65480EADF8}"/>
          </ac:spMkLst>
        </pc:spChg>
        <pc:spChg chg="add del mod">
          <ac:chgData name="Lorenzo Rinaldi" userId="77d5bfdd-3e88-4678-a8ff-024fe85681f6" providerId="ADAL" clId="{CAC517C1-8E5A-42BA-BB63-B78741B735BA}" dt="2023-08-04T09:35:13.095" v="505" actId="478"/>
          <ac:spMkLst>
            <pc:docMk/>
            <pc:sldMk cId="611889378" sldId="321"/>
            <ac:spMk id="70" creationId="{0D7FAFC1-F98F-7C85-8F14-FC427EA1A5B0}"/>
          </ac:spMkLst>
        </pc:spChg>
        <pc:spChg chg="add del mod">
          <ac:chgData name="Lorenzo Rinaldi" userId="77d5bfdd-3e88-4678-a8ff-024fe85681f6" providerId="ADAL" clId="{CAC517C1-8E5A-42BA-BB63-B78741B735BA}" dt="2023-08-04T09:35:13.095" v="505" actId="478"/>
          <ac:spMkLst>
            <pc:docMk/>
            <pc:sldMk cId="611889378" sldId="321"/>
            <ac:spMk id="71" creationId="{FF997185-3F37-80AE-5715-289C5ED9CBD6}"/>
          </ac:spMkLst>
        </pc:spChg>
        <pc:spChg chg="add del mod">
          <ac:chgData name="Lorenzo Rinaldi" userId="77d5bfdd-3e88-4678-a8ff-024fe85681f6" providerId="ADAL" clId="{CAC517C1-8E5A-42BA-BB63-B78741B735BA}" dt="2023-08-04T09:35:13.095" v="505" actId="478"/>
          <ac:spMkLst>
            <pc:docMk/>
            <pc:sldMk cId="611889378" sldId="321"/>
            <ac:spMk id="72" creationId="{909444B8-F15B-0FB4-0169-C536D20CB7D2}"/>
          </ac:spMkLst>
        </pc:spChg>
        <pc:spChg chg="add del mod">
          <ac:chgData name="Lorenzo Rinaldi" userId="77d5bfdd-3e88-4678-a8ff-024fe85681f6" providerId="ADAL" clId="{CAC517C1-8E5A-42BA-BB63-B78741B735BA}" dt="2023-08-04T09:35:13.095" v="505" actId="478"/>
          <ac:spMkLst>
            <pc:docMk/>
            <pc:sldMk cId="611889378" sldId="321"/>
            <ac:spMk id="74" creationId="{696CBAB1-C4BC-6837-C5AD-AFB5922C4A8D}"/>
          </ac:spMkLst>
        </pc:spChg>
        <pc:spChg chg="add del mod">
          <ac:chgData name="Lorenzo Rinaldi" userId="77d5bfdd-3e88-4678-a8ff-024fe85681f6" providerId="ADAL" clId="{CAC517C1-8E5A-42BA-BB63-B78741B735BA}" dt="2023-08-04T09:35:13.095" v="505" actId="478"/>
          <ac:spMkLst>
            <pc:docMk/>
            <pc:sldMk cId="611889378" sldId="321"/>
            <ac:spMk id="75" creationId="{C13E3F84-F95E-79C4-E02D-E6332EA9DCF9}"/>
          </ac:spMkLst>
        </pc:spChg>
        <pc:spChg chg="add del mod">
          <ac:chgData name="Lorenzo Rinaldi" userId="77d5bfdd-3e88-4678-a8ff-024fe85681f6" providerId="ADAL" clId="{CAC517C1-8E5A-42BA-BB63-B78741B735BA}" dt="2023-08-04T09:35:13.095" v="505" actId="478"/>
          <ac:spMkLst>
            <pc:docMk/>
            <pc:sldMk cId="611889378" sldId="321"/>
            <ac:spMk id="76" creationId="{555AF397-9676-E493-6363-07D07DD6F397}"/>
          </ac:spMkLst>
        </pc:spChg>
        <pc:spChg chg="add del mod">
          <ac:chgData name="Lorenzo Rinaldi" userId="77d5bfdd-3e88-4678-a8ff-024fe85681f6" providerId="ADAL" clId="{CAC517C1-8E5A-42BA-BB63-B78741B735BA}" dt="2023-08-04T09:35:13.095" v="505" actId="478"/>
          <ac:spMkLst>
            <pc:docMk/>
            <pc:sldMk cId="611889378" sldId="321"/>
            <ac:spMk id="77" creationId="{A2BA5F2E-4BBB-8F68-D2E7-50AF3664D38A}"/>
          </ac:spMkLst>
        </pc:spChg>
        <pc:spChg chg="add del mod">
          <ac:chgData name="Lorenzo Rinaldi" userId="77d5bfdd-3e88-4678-a8ff-024fe85681f6" providerId="ADAL" clId="{CAC517C1-8E5A-42BA-BB63-B78741B735BA}" dt="2023-08-04T09:35:13.095" v="505" actId="478"/>
          <ac:spMkLst>
            <pc:docMk/>
            <pc:sldMk cId="611889378" sldId="321"/>
            <ac:spMk id="78" creationId="{0072D3EE-5282-1AF5-B2A4-A208A6DC150D}"/>
          </ac:spMkLst>
        </pc:spChg>
        <pc:spChg chg="add del mod">
          <ac:chgData name="Lorenzo Rinaldi" userId="77d5bfdd-3e88-4678-a8ff-024fe85681f6" providerId="ADAL" clId="{CAC517C1-8E5A-42BA-BB63-B78741B735BA}" dt="2023-08-04T09:35:13.095" v="505" actId="478"/>
          <ac:spMkLst>
            <pc:docMk/>
            <pc:sldMk cId="611889378" sldId="321"/>
            <ac:spMk id="79" creationId="{B17FE22C-E51C-285E-1EC8-C3CDB45ED1B3}"/>
          </ac:spMkLst>
        </pc:spChg>
        <pc:spChg chg="add del mod">
          <ac:chgData name="Lorenzo Rinaldi" userId="77d5bfdd-3e88-4678-a8ff-024fe85681f6" providerId="ADAL" clId="{CAC517C1-8E5A-42BA-BB63-B78741B735BA}" dt="2023-08-04T09:35:13.095" v="505" actId="478"/>
          <ac:spMkLst>
            <pc:docMk/>
            <pc:sldMk cId="611889378" sldId="321"/>
            <ac:spMk id="80" creationId="{E4755CC0-6FC8-E7CD-097B-4007FFECBEDA}"/>
          </ac:spMkLst>
        </pc:spChg>
        <pc:spChg chg="add del mod">
          <ac:chgData name="Lorenzo Rinaldi" userId="77d5bfdd-3e88-4678-a8ff-024fe85681f6" providerId="ADAL" clId="{CAC517C1-8E5A-42BA-BB63-B78741B735BA}" dt="2023-08-04T09:35:13.095" v="505" actId="478"/>
          <ac:spMkLst>
            <pc:docMk/>
            <pc:sldMk cId="611889378" sldId="321"/>
            <ac:spMk id="81" creationId="{856DB168-A73A-6946-7A12-DD329E9E6AA1}"/>
          </ac:spMkLst>
        </pc:spChg>
        <pc:spChg chg="add del mod">
          <ac:chgData name="Lorenzo Rinaldi" userId="77d5bfdd-3e88-4678-a8ff-024fe85681f6" providerId="ADAL" clId="{CAC517C1-8E5A-42BA-BB63-B78741B735BA}" dt="2023-08-04T09:35:13.095" v="505" actId="478"/>
          <ac:spMkLst>
            <pc:docMk/>
            <pc:sldMk cId="611889378" sldId="321"/>
            <ac:spMk id="82" creationId="{330064C3-19A0-3306-72E6-C56F064553B4}"/>
          </ac:spMkLst>
        </pc:spChg>
        <pc:spChg chg="add del mod">
          <ac:chgData name="Lorenzo Rinaldi" userId="77d5bfdd-3e88-4678-a8ff-024fe85681f6" providerId="ADAL" clId="{CAC517C1-8E5A-42BA-BB63-B78741B735BA}" dt="2023-08-04T09:35:13.095" v="505" actId="478"/>
          <ac:spMkLst>
            <pc:docMk/>
            <pc:sldMk cId="611889378" sldId="321"/>
            <ac:spMk id="83" creationId="{EAA0B536-3381-B4CA-56E5-5CC0A6E87886}"/>
          </ac:spMkLst>
        </pc:spChg>
        <pc:cxnChg chg="add mod">
          <ac:chgData name="Lorenzo Rinaldi" userId="77d5bfdd-3e88-4678-a8ff-024fe85681f6" providerId="ADAL" clId="{CAC517C1-8E5A-42BA-BB63-B78741B735BA}" dt="2023-08-04T09:35:13.350" v="506"/>
          <ac:cxnSpMkLst>
            <pc:docMk/>
            <pc:sldMk cId="611889378" sldId="321"/>
            <ac:cxnSpMk id="8" creationId="{20231F3F-1B1C-CB27-FEC0-0D14D5E0D8A7}"/>
          </ac:cxnSpMkLst>
        </pc:cxnChg>
        <pc:cxnChg chg="add mod">
          <ac:chgData name="Lorenzo Rinaldi" userId="77d5bfdd-3e88-4678-a8ff-024fe85681f6" providerId="ADAL" clId="{CAC517C1-8E5A-42BA-BB63-B78741B735BA}" dt="2023-08-04T09:35:13.350" v="506"/>
          <ac:cxnSpMkLst>
            <pc:docMk/>
            <pc:sldMk cId="611889378" sldId="321"/>
            <ac:cxnSpMk id="9" creationId="{1E608455-9D63-AAC3-9C56-9CDEDD3CEE4A}"/>
          </ac:cxnSpMkLst>
        </pc:cxnChg>
        <pc:cxnChg chg="del">
          <ac:chgData name="Lorenzo Rinaldi" userId="77d5bfdd-3e88-4678-a8ff-024fe85681f6" providerId="ADAL" clId="{CAC517C1-8E5A-42BA-BB63-B78741B735BA}" dt="2023-07-22T06:28:02.773" v="407" actId="478"/>
          <ac:cxnSpMkLst>
            <pc:docMk/>
            <pc:sldMk cId="611889378" sldId="321"/>
            <ac:cxnSpMk id="9" creationId="{580E8836-EB5F-34BC-B4A4-7037305A6BFD}"/>
          </ac:cxnSpMkLst>
        </pc:cxnChg>
        <pc:cxnChg chg="del">
          <ac:chgData name="Lorenzo Rinaldi" userId="77d5bfdd-3e88-4678-a8ff-024fe85681f6" providerId="ADAL" clId="{CAC517C1-8E5A-42BA-BB63-B78741B735BA}" dt="2023-07-22T06:28:02.773" v="407" actId="478"/>
          <ac:cxnSpMkLst>
            <pc:docMk/>
            <pc:sldMk cId="611889378" sldId="321"/>
            <ac:cxnSpMk id="10" creationId="{EA8FD8A8-F04D-A1B0-8253-EFCF9544E917}"/>
          </ac:cxnSpMkLst>
        </pc:cxnChg>
        <pc:cxnChg chg="add mod">
          <ac:chgData name="Lorenzo Rinaldi" userId="77d5bfdd-3e88-4678-a8ff-024fe85681f6" providerId="ADAL" clId="{CAC517C1-8E5A-42BA-BB63-B78741B735BA}" dt="2023-08-04T09:35:13.350" v="506"/>
          <ac:cxnSpMkLst>
            <pc:docMk/>
            <pc:sldMk cId="611889378" sldId="321"/>
            <ac:cxnSpMk id="31" creationId="{00E3F120-773F-1DA3-AB59-E674154C5125}"/>
          </ac:cxnSpMkLst>
        </pc:cxnChg>
        <pc:cxnChg chg="del">
          <ac:chgData name="Lorenzo Rinaldi" userId="77d5bfdd-3e88-4678-a8ff-024fe85681f6" providerId="ADAL" clId="{CAC517C1-8E5A-42BA-BB63-B78741B735BA}" dt="2023-07-22T06:28:02.773" v="407" actId="478"/>
          <ac:cxnSpMkLst>
            <pc:docMk/>
            <pc:sldMk cId="611889378" sldId="321"/>
            <ac:cxnSpMk id="34" creationId="{28D69468-7DF4-CBAE-4868-81F62F2042BA}"/>
          </ac:cxnSpMkLst>
        </pc:cxnChg>
        <pc:cxnChg chg="add del mod">
          <ac:chgData name="Lorenzo Rinaldi" userId="77d5bfdd-3e88-4678-a8ff-024fe85681f6" providerId="ADAL" clId="{CAC517C1-8E5A-42BA-BB63-B78741B735BA}" dt="2023-08-04T09:35:13.095" v="505" actId="478"/>
          <ac:cxnSpMkLst>
            <pc:docMk/>
            <pc:sldMk cId="611889378" sldId="321"/>
            <ac:cxnSpMk id="50" creationId="{1116606F-82F9-7023-DD83-3BD772625E41}"/>
          </ac:cxnSpMkLst>
        </pc:cxnChg>
        <pc:cxnChg chg="add del mod">
          <ac:chgData name="Lorenzo Rinaldi" userId="77d5bfdd-3e88-4678-a8ff-024fe85681f6" providerId="ADAL" clId="{CAC517C1-8E5A-42BA-BB63-B78741B735BA}" dt="2023-08-04T09:35:13.095" v="505" actId="478"/>
          <ac:cxnSpMkLst>
            <pc:docMk/>
            <pc:sldMk cId="611889378" sldId="321"/>
            <ac:cxnSpMk id="51" creationId="{61E7CE5E-3C50-E344-B43B-3BC887048879}"/>
          </ac:cxnSpMkLst>
        </pc:cxnChg>
        <pc:cxnChg chg="add del mod">
          <ac:chgData name="Lorenzo Rinaldi" userId="77d5bfdd-3e88-4678-a8ff-024fe85681f6" providerId="ADAL" clId="{CAC517C1-8E5A-42BA-BB63-B78741B735BA}" dt="2023-08-04T09:35:13.095" v="505" actId="478"/>
          <ac:cxnSpMkLst>
            <pc:docMk/>
            <pc:sldMk cId="611889378" sldId="321"/>
            <ac:cxnSpMk id="73" creationId="{C580499D-7E9B-BC7E-EE08-A61859FCA9ED}"/>
          </ac:cxnSpMkLst>
        </pc:cxnChg>
      </pc:sldChg>
      <pc:sldChg chg="del">
        <pc:chgData name="Lorenzo Rinaldi" userId="77d5bfdd-3e88-4678-a8ff-024fe85681f6" providerId="ADAL" clId="{CAC517C1-8E5A-42BA-BB63-B78741B735BA}" dt="2023-07-22T06:23:47.945" v="306" actId="47"/>
        <pc:sldMkLst>
          <pc:docMk/>
          <pc:sldMk cId="3581260153" sldId="321"/>
        </pc:sldMkLst>
      </pc:sldChg>
      <pc:sldChg chg="addSp delSp modSp add mod modAnim">
        <pc:chgData name="Lorenzo Rinaldi" userId="77d5bfdd-3e88-4678-a8ff-024fe85681f6" providerId="ADAL" clId="{CAC517C1-8E5A-42BA-BB63-B78741B735BA}" dt="2023-08-04T09:43:53.135" v="510"/>
        <pc:sldMkLst>
          <pc:docMk/>
          <pc:sldMk cId="399360677" sldId="322"/>
        </pc:sldMkLst>
        <pc:spChg chg="add del mod">
          <ac:chgData name="Lorenzo Rinaldi" userId="77d5bfdd-3e88-4678-a8ff-024fe85681f6" providerId="ADAL" clId="{CAC517C1-8E5A-42BA-BB63-B78741B735BA}" dt="2023-08-04T09:43:52.798" v="509" actId="478"/>
          <ac:spMkLst>
            <pc:docMk/>
            <pc:sldMk cId="399360677" sldId="322"/>
            <ac:spMk id="2" creationId="{B980AFB0-6460-AA4B-7ED7-EFE43A25BCE5}"/>
          </ac:spMkLst>
        </pc:spChg>
        <pc:spChg chg="add del mod">
          <ac:chgData name="Lorenzo Rinaldi" userId="77d5bfdd-3e88-4678-a8ff-024fe85681f6" providerId="ADAL" clId="{CAC517C1-8E5A-42BA-BB63-B78741B735BA}" dt="2023-08-04T09:43:52.798" v="509" actId="478"/>
          <ac:spMkLst>
            <pc:docMk/>
            <pc:sldMk cId="399360677" sldId="322"/>
            <ac:spMk id="3" creationId="{551B21FB-7DB8-4E07-ED67-7B55A9542CF6}"/>
          </ac:spMkLst>
        </pc:spChg>
        <pc:spChg chg="add del mod">
          <ac:chgData name="Lorenzo Rinaldi" userId="77d5bfdd-3e88-4678-a8ff-024fe85681f6" providerId="ADAL" clId="{CAC517C1-8E5A-42BA-BB63-B78741B735BA}" dt="2023-08-04T09:43:52.798" v="509" actId="478"/>
          <ac:spMkLst>
            <pc:docMk/>
            <pc:sldMk cId="399360677" sldId="322"/>
            <ac:spMk id="5" creationId="{093C5337-445E-AB10-9C2E-6BDB01BDF825}"/>
          </ac:spMkLst>
        </pc:spChg>
        <pc:spChg chg="add del mod">
          <ac:chgData name="Lorenzo Rinaldi" userId="77d5bfdd-3e88-4678-a8ff-024fe85681f6" providerId="ADAL" clId="{CAC517C1-8E5A-42BA-BB63-B78741B735BA}" dt="2023-08-04T09:43:52.798" v="509" actId="478"/>
          <ac:spMkLst>
            <pc:docMk/>
            <pc:sldMk cId="399360677" sldId="322"/>
            <ac:spMk id="6" creationId="{AE8B94D5-8D6A-4EF5-5124-40A433F5088E}"/>
          </ac:spMkLst>
        </pc:spChg>
        <pc:spChg chg="add del mod">
          <ac:chgData name="Lorenzo Rinaldi" userId="77d5bfdd-3e88-4678-a8ff-024fe85681f6" providerId="ADAL" clId="{CAC517C1-8E5A-42BA-BB63-B78741B735BA}" dt="2023-08-04T09:43:52.798" v="509" actId="478"/>
          <ac:spMkLst>
            <pc:docMk/>
            <pc:sldMk cId="399360677" sldId="322"/>
            <ac:spMk id="9" creationId="{145D79DD-5846-3CAF-6B7C-35C53C59BD8D}"/>
          </ac:spMkLst>
        </pc:spChg>
        <pc:spChg chg="add del mod">
          <ac:chgData name="Lorenzo Rinaldi" userId="77d5bfdd-3e88-4678-a8ff-024fe85681f6" providerId="ADAL" clId="{CAC517C1-8E5A-42BA-BB63-B78741B735BA}" dt="2023-08-04T09:43:52.798" v="509" actId="478"/>
          <ac:spMkLst>
            <pc:docMk/>
            <pc:sldMk cId="399360677" sldId="322"/>
            <ac:spMk id="10" creationId="{14BE6B5B-006F-C2E6-0411-6A7DFAEC0E0E}"/>
          </ac:spMkLst>
        </pc:spChg>
        <pc:spChg chg="add del mod">
          <ac:chgData name="Lorenzo Rinaldi" userId="77d5bfdd-3e88-4678-a8ff-024fe85681f6" providerId="ADAL" clId="{CAC517C1-8E5A-42BA-BB63-B78741B735BA}" dt="2023-08-04T09:43:52.798" v="509" actId="478"/>
          <ac:spMkLst>
            <pc:docMk/>
            <pc:sldMk cId="399360677" sldId="322"/>
            <ac:spMk id="11" creationId="{1CAC9DEE-CC89-F5CD-489A-2D7527BFB148}"/>
          </ac:spMkLst>
        </pc:spChg>
        <pc:spChg chg="add del mod">
          <ac:chgData name="Lorenzo Rinaldi" userId="77d5bfdd-3e88-4678-a8ff-024fe85681f6" providerId="ADAL" clId="{CAC517C1-8E5A-42BA-BB63-B78741B735BA}" dt="2023-08-04T09:43:52.798" v="509" actId="478"/>
          <ac:spMkLst>
            <pc:docMk/>
            <pc:sldMk cId="399360677" sldId="322"/>
            <ac:spMk id="12" creationId="{C44455F0-59A0-227C-829B-B5E6F1E08FCC}"/>
          </ac:spMkLst>
        </pc:spChg>
        <pc:spChg chg="add del mod">
          <ac:chgData name="Lorenzo Rinaldi" userId="77d5bfdd-3e88-4678-a8ff-024fe85681f6" providerId="ADAL" clId="{CAC517C1-8E5A-42BA-BB63-B78741B735BA}" dt="2023-08-04T09:43:52.798" v="509" actId="478"/>
          <ac:spMkLst>
            <pc:docMk/>
            <pc:sldMk cId="399360677" sldId="322"/>
            <ac:spMk id="13" creationId="{12F07747-BB6F-8A55-A00D-0187562549F0}"/>
          </ac:spMkLst>
        </pc:spChg>
        <pc:spChg chg="add del mod">
          <ac:chgData name="Lorenzo Rinaldi" userId="77d5bfdd-3e88-4678-a8ff-024fe85681f6" providerId="ADAL" clId="{CAC517C1-8E5A-42BA-BB63-B78741B735BA}" dt="2023-08-04T09:43:52.798" v="509" actId="478"/>
          <ac:spMkLst>
            <pc:docMk/>
            <pc:sldMk cId="399360677" sldId="322"/>
            <ac:spMk id="14" creationId="{CECEABA5-B179-8236-5D1F-52C6CE1FFCA6}"/>
          </ac:spMkLst>
        </pc:spChg>
        <pc:spChg chg="add del mod">
          <ac:chgData name="Lorenzo Rinaldi" userId="77d5bfdd-3e88-4678-a8ff-024fe85681f6" providerId="ADAL" clId="{CAC517C1-8E5A-42BA-BB63-B78741B735BA}" dt="2023-08-04T09:43:52.798" v="509" actId="478"/>
          <ac:spMkLst>
            <pc:docMk/>
            <pc:sldMk cId="399360677" sldId="322"/>
            <ac:spMk id="15" creationId="{38C6E965-DC0D-16C7-2458-0794072F9952}"/>
          </ac:spMkLst>
        </pc:spChg>
        <pc:spChg chg="add del mod">
          <ac:chgData name="Lorenzo Rinaldi" userId="77d5bfdd-3e88-4678-a8ff-024fe85681f6" providerId="ADAL" clId="{CAC517C1-8E5A-42BA-BB63-B78741B735BA}" dt="2023-08-04T09:43:52.798" v="509" actId="478"/>
          <ac:spMkLst>
            <pc:docMk/>
            <pc:sldMk cId="399360677" sldId="322"/>
            <ac:spMk id="16" creationId="{6F0D6FC4-C657-50B8-7CDE-BB7BB2592444}"/>
          </ac:spMkLst>
        </pc:spChg>
        <pc:spChg chg="add del mod">
          <ac:chgData name="Lorenzo Rinaldi" userId="77d5bfdd-3e88-4678-a8ff-024fe85681f6" providerId="ADAL" clId="{CAC517C1-8E5A-42BA-BB63-B78741B735BA}" dt="2023-08-04T09:43:52.798" v="509" actId="478"/>
          <ac:spMkLst>
            <pc:docMk/>
            <pc:sldMk cId="399360677" sldId="322"/>
            <ac:spMk id="17" creationId="{87766F86-3DD5-5763-C6D3-C3E4A4246E3B}"/>
          </ac:spMkLst>
        </pc:spChg>
        <pc:spChg chg="add del mod">
          <ac:chgData name="Lorenzo Rinaldi" userId="77d5bfdd-3e88-4678-a8ff-024fe85681f6" providerId="ADAL" clId="{CAC517C1-8E5A-42BA-BB63-B78741B735BA}" dt="2023-08-04T09:43:52.798" v="509" actId="478"/>
          <ac:spMkLst>
            <pc:docMk/>
            <pc:sldMk cId="399360677" sldId="322"/>
            <ac:spMk id="18" creationId="{D27190E9-3D65-BC2E-DEF8-207CE50568C8}"/>
          </ac:spMkLst>
        </pc:spChg>
        <pc:spChg chg="add del mod">
          <ac:chgData name="Lorenzo Rinaldi" userId="77d5bfdd-3e88-4678-a8ff-024fe85681f6" providerId="ADAL" clId="{CAC517C1-8E5A-42BA-BB63-B78741B735BA}" dt="2023-08-04T09:43:52.798" v="509" actId="478"/>
          <ac:spMkLst>
            <pc:docMk/>
            <pc:sldMk cId="399360677" sldId="322"/>
            <ac:spMk id="19" creationId="{EF737256-A9E4-67DF-5041-C331DB755BCA}"/>
          </ac:spMkLst>
        </pc:spChg>
        <pc:spChg chg="add del mod">
          <ac:chgData name="Lorenzo Rinaldi" userId="77d5bfdd-3e88-4678-a8ff-024fe85681f6" providerId="ADAL" clId="{CAC517C1-8E5A-42BA-BB63-B78741B735BA}" dt="2023-08-04T09:43:52.798" v="509" actId="478"/>
          <ac:spMkLst>
            <pc:docMk/>
            <pc:sldMk cId="399360677" sldId="322"/>
            <ac:spMk id="20" creationId="{12292EA7-4BB1-4C58-2B35-A62EAED6CF00}"/>
          </ac:spMkLst>
        </pc:spChg>
        <pc:spChg chg="add del mod">
          <ac:chgData name="Lorenzo Rinaldi" userId="77d5bfdd-3e88-4678-a8ff-024fe85681f6" providerId="ADAL" clId="{CAC517C1-8E5A-42BA-BB63-B78741B735BA}" dt="2023-08-04T09:43:52.798" v="509" actId="478"/>
          <ac:spMkLst>
            <pc:docMk/>
            <pc:sldMk cId="399360677" sldId="322"/>
            <ac:spMk id="21" creationId="{1F643CB0-A8D2-70BC-C0CA-9E17EBB25B62}"/>
          </ac:spMkLst>
        </pc:spChg>
        <pc:spChg chg="add del mod">
          <ac:chgData name="Lorenzo Rinaldi" userId="77d5bfdd-3e88-4678-a8ff-024fe85681f6" providerId="ADAL" clId="{CAC517C1-8E5A-42BA-BB63-B78741B735BA}" dt="2023-08-04T09:43:52.798" v="509" actId="478"/>
          <ac:spMkLst>
            <pc:docMk/>
            <pc:sldMk cId="399360677" sldId="322"/>
            <ac:spMk id="22" creationId="{ED56D2E7-15BC-B6BD-226F-BF9B27877A57}"/>
          </ac:spMkLst>
        </pc:spChg>
        <pc:spChg chg="add del mod">
          <ac:chgData name="Lorenzo Rinaldi" userId="77d5bfdd-3e88-4678-a8ff-024fe85681f6" providerId="ADAL" clId="{CAC517C1-8E5A-42BA-BB63-B78741B735BA}" dt="2023-08-04T09:43:52.798" v="509" actId="478"/>
          <ac:spMkLst>
            <pc:docMk/>
            <pc:sldMk cId="399360677" sldId="322"/>
            <ac:spMk id="23" creationId="{702C5988-9439-0A72-9D1B-C3D717F3D758}"/>
          </ac:spMkLst>
        </pc:spChg>
        <pc:spChg chg="add del mod">
          <ac:chgData name="Lorenzo Rinaldi" userId="77d5bfdd-3e88-4678-a8ff-024fe85681f6" providerId="ADAL" clId="{CAC517C1-8E5A-42BA-BB63-B78741B735BA}" dt="2023-08-04T09:43:52.798" v="509" actId="478"/>
          <ac:spMkLst>
            <pc:docMk/>
            <pc:sldMk cId="399360677" sldId="322"/>
            <ac:spMk id="24" creationId="{1C62567F-2ED7-08D2-3EA0-CC86F87DA719}"/>
          </ac:spMkLst>
        </pc:spChg>
        <pc:spChg chg="add del mod">
          <ac:chgData name="Lorenzo Rinaldi" userId="77d5bfdd-3e88-4678-a8ff-024fe85681f6" providerId="ADAL" clId="{CAC517C1-8E5A-42BA-BB63-B78741B735BA}" dt="2023-08-04T09:43:52.798" v="509" actId="478"/>
          <ac:spMkLst>
            <pc:docMk/>
            <pc:sldMk cId="399360677" sldId="322"/>
            <ac:spMk id="25" creationId="{8F5131BB-D3AC-DAEA-A97C-F9F21611E068}"/>
          </ac:spMkLst>
        </pc:spChg>
        <pc:spChg chg="add del mod">
          <ac:chgData name="Lorenzo Rinaldi" userId="77d5bfdd-3e88-4678-a8ff-024fe85681f6" providerId="ADAL" clId="{CAC517C1-8E5A-42BA-BB63-B78741B735BA}" dt="2023-08-04T09:43:52.798" v="509" actId="478"/>
          <ac:spMkLst>
            <pc:docMk/>
            <pc:sldMk cId="399360677" sldId="322"/>
            <ac:spMk id="26" creationId="{702E58E1-2200-8C0A-3C81-FCCEDF1B8D99}"/>
          </ac:spMkLst>
        </pc:spChg>
        <pc:spChg chg="add del mod">
          <ac:chgData name="Lorenzo Rinaldi" userId="77d5bfdd-3e88-4678-a8ff-024fe85681f6" providerId="ADAL" clId="{CAC517C1-8E5A-42BA-BB63-B78741B735BA}" dt="2023-08-04T09:43:52.798" v="509" actId="478"/>
          <ac:spMkLst>
            <pc:docMk/>
            <pc:sldMk cId="399360677" sldId="322"/>
            <ac:spMk id="27" creationId="{C8CF6376-D0C8-DA11-DBD5-A9B372596E91}"/>
          </ac:spMkLst>
        </pc:spChg>
        <pc:spChg chg="add del mod">
          <ac:chgData name="Lorenzo Rinaldi" userId="77d5bfdd-3e88-4678-a8ff-024fe85681f6" providerId="ADAL" clId="{CAC517C1-8E5A-42BA-BB63-B78741B735BA}" dt="2023-08-04T09:43:52.798" v="509" actId="478"/>
          <ac:spMkLst>
            <pc:docMk/>
            <pc:sldMk cId="399360677" sldId="322"/>
            <ac:spMk id="29" creationId="{B938CE0E-5CAC-946C-B861-F61FAC69D123}"/>
          </ac:spMkLst>
        </pc:spChg>
        <pc:spChg chg="add del mod">
          <ac:chgData name="Lorenzo Rinaldi" userId="77d5bfdd-3e88-4678-a8ff-024fe85681f6" providerId="ADAL" clId="{CAC517C1-8E5A-42BA-BB63-B78741B735BA}" dt="2023-08-04T09:43:52.798" v="509" actId="478"/>
          <ac:spMkLst>
            <pc:docMk/>
            <pc:sldMk cId="399360677" sldId="322"/>
            <ac:spMk id="30" creationId="{4F973D04-54F2-118D-59CC-94678CB1FA39}"/>
          </ac:spMkLst>
        </pc:spChg>
        <pc:spChg chg="add del mod">
          <ac:chgData name="Lorenzo Rinaldi" userId="77d5bfdd-3e88-4678-a8ff-024fe85681f6" providerId="ADAL" clId="{CAC517C1-8E5A-42BA-BB63-B78741B735BA}" dt="2023-08-04T09:43:52.798" v="509" actId="478"/>
          <ac:spMkLst>
            <pc:docMk/>
            <pc:sldMk cId="399360677" sldId="322"/>
            <ac:spMk id="31" creationId="{DD233218-29A4-63F7-0AA6-F822A7578C05}"/>
          </ac:spMkLst>
        </pc:spChg>
        <pc:spChg chg="add del mod">
          <ac:chgData name="Lorenzo Rinaldi" userId="77d5bfdd-3e88-4678-a8ff-024fe85681f6" providerId="ADAL" clId="{CAC517C1-8E5A-42BA-BB63-B78741B735BA}" dt="2023-08-04T09:43:52.798" v="509" actId="478"/>
          <ac:spMkLst>
            <pc:docMk/>
            <pc:sldMk cId="399360677" sldId="322"/>
            <ac:spMk id="32" creationId="{7EA396ED-F076-487C-942D-1254CBDFEC12}"/>
          </ac:spMkLst>
        </pc:spChg>
        <pc:spChg chg="add del mod">
          <ac:chgData name="Lorenzo Rinaldi" userId="77d5bfdd-3e88-4678-a8ff-024fe85681f6" providerId="ADAL" clId="{CAC517C1-8E5A-42BA-BB63-B78741B735BA}" dt="2023-08-04T09:43:52.798" v="509" actId="478"/>
          <ac:spMkLst>
            <pc:docMk/>
            <pc:sldMk cId="399360677" sldId="322"/>
            <ac:spMk id="33" creationId="{D879F76A-3EA9-8DEA-811C-784456589360}"/>
          </ac:spMkLst>
        </pc:spChg>
        <pc:spChg chg="add del mod">
          <ac:chgData name="Lorenzo Rinaldi" userId="77d5bfdd-3e88-4678-a8ff-024fe85681f6" providerId="ADAL" clId="{CAC517C1-8E5A-42BA-BB63-B78741B735BA}" dt="2023-08-04T09:43:52.798" v="509" actId="478"/>
          <ac:spMkLst>
            <pc:docMk/>
            <pc:sldMk cId="399360677" sldId="322"/>
            <ac:spMk id="34" creationId="{0A788BE5-71D6-012E-1684-0E08494D283B}"/>
          </ac:spMkLst>
        </pc:spChg>
        <pc:spChg chg="add del mod">
          <ac:chgData name="Lorenzo Rinaldi" userId="77d5bfdd-3e88-4678-a8ff-024fe85681f6" providerId="ADAL" clId="{CAC517C1-8E5A-42BA-BB63-B78741B735BA}" dt="2023-08-04T09:43:52.798" v="509" actId="478"/>
          <ac:spMkLst>
            <pc:docMk/>
            <pc:sldMk cId="399360677" sldId="322"/>
            <ac:spMk id="35" creationId="{2CF2BF67-F42E-0A36-2201-006FB9A2E241}"/>
          </ac:spMkLst>
        </pc:spChg>
        <pc:spChg chg="add del mod">
          <ac:chgData name="Lorenzo Rinaldi" userId="77d5bfdd-3e88-4678-a8ff-024fe85681f6" providerId="ADAL" clId="{CAC517C1-8E5A-42BA-BB63-B78741B735BA}" dt="2023-08-04T09:43:52.798" v="509" actId="478"/>
          <ac:spMkLst>
            <pc:docMk/>
            <pc:sldMk cId="399360677" sldId="322"/>
            <ac:spMk id="36" creationId="{8F385C44-D75B-01B5-CB68-AA8DF2229268}"/>
          </ac:spMkLst>
        </pc:spChg>
        <pc:spChg chg="add del mod">
          <ac:chgData name="Lorenzo Rinaldi" userId="77d5bfdd-3e88-4678-a8ff-024fe85681f6" providerId="ADAL" clId="{CAC517C1-8E5A-42BA-BB63-B78741B735BA}" dt="2023-08-04T09:43:52.798" v="509" actId="478"/>
          <ac:spMkLst>
            <pc:docMk/>
            <pc:sldMk cId="399360677" sldId="322"/>
            <ac:spMk id="37" creationId="{8A75F3A4-F69F-F24E-0472-60F737BEDEB6}"/>
          </ac:spMkLst>
        </pc:spChg>
        <pc:spChg chg="add del mod">
          <ac:chgData name="Lorenzo Rinaldi" userId="77d5bfdd-3e88-4678-a8ff-024fe85681f6" providerId="ADAL" clId="{CAC517C1-8E5A-42BA-BB63-B78741B735BA}" dt="2023-08-04T09:43:52.798" v="509" actId="478"/>
          <ac:spMkLst>
            <pc:docMk/>
            <pc:sldMk cId="399360677" sldId="322"/>
            <ac:spMk id="38" creationId="{4DD64A49-6676-0B5F-F1E8-293D94D70B72}"/>
          </ac:spMkLst>
        </pc:spChg>
        <pc:spChg chg="add del mod">
          <ac:chgData name="Lorenzo Rinaldi" userId="77d5bfdd-3e88-4678-a8ff-024fe85681f6" providerId="ADAL" clId="{CAC517C1-8E5A-42BA-BB63-B78741B735BA}" dt="2023-08-04T09:43:52.798" v="509" actId="478"/>
          <ac:spMkLst>
            <pc:docMk/>
            <pc:sldMk cId="399360677" sldId="322"/>
            <ac:spMk id="39" creationId="{6EBE5414-F23A-7038-A786-C7A05826E7C5}"/>
          </ac:spMkLst>
        </pc:spChg>
        <pc:spChg chg="add del mod">
          <ac:chgData name="Lorenzo Rinaldi" userId="77d5bfdd-3e88-4678-a8ff-024fe85681f6" providerId="ADAL" clId="{CAC517C1-8E5A-42BA-BB63-B78741B735BA}" dt="2023-08-04T09:43:52.798" v="509" actId="478"/>
          <ac:spMkLst>
            <pc:docMk/>
            <pc:sldMk cId="399360677" sldId="322"/>
            <ac:spMk id="40" creationId="{0120B42F-030F-341A-9DB3-FFB3799CC944}"/>
          </ac:spMkLst>
        </pc:spChg>
        <pc:spChg chg="add del mod">
          <ac:chgData name="Lorenzo Rinaldi" userId="77d5bfdd-3e88-4678-a8ff-024fe85681f6" providerId="ADAL" clId="{CAC517C1-8E5A-42BA-BB63-B78741B735BA}" dt="2023-08-04T09:43:52.798" v="509" actId="478"/>
          <ac:spMkLst>
            <pc:docMk/>
            <pc:sldMk cId="399360677" sldId="322"/>
            <ac:spMk id="41" creationId="{15056913-2A39-CE91-A470-D86DB0BE159C}"/>
          </ac:spMkLst>
        </pc:spChg>
        <pc:spChg chg="add del mod">
          <ac:chgData name="Lorenzo Rinaldi" userId="77d5bfdd-3e88-4678-a8ff-024fe85681f6" providerId="ADAL" clId="{CAC517C1-8E5A-42BA-BB63-B78741B735BA}" dt="2023-08-04T09:43:52.798" v="509" actId="478"/>
          <ac:spMkLst>
            <pc:docMk/>
            <pc:sldMk cId="399360677" sldId="322"/>
            <ac:spMk id="42" creationId="{A6DA7039-D428-16F4-0A11-213BC95704C3}"/>
          </ac:spMkLst>
        </pc:spChg>
        <pc:spChg chg="add del mod">
          <ac:chgData name="Lorenzo Rinaldi" userId="77d5bfdd-3e88-4678-a8ff-024fe85681f6" providerId="ADAL" clId="{CAC517C1-8E5A-42BA-BB63-B78741B735BA}" dt="2023-08-04T09:43:52.798" v="509" actId="478"/>
          <ac:spMkLst>
            <pc:docMk/>
            <pc:sldMk cId="399360677" sldId="322"/>
            <ac:spMk id="43" creationId="{6A5B63A3-B8D7-75FB-E86F-D453F06CC34E}"/>
          </ac:spMkLst>
        </pc:spChg>
        <pc:spChg chg="mod">
          <ac:chgData name="Lorenzo Rinaldi" userId="77d5bfdd-3e88-4678-a8ff-024fe85681f6" providerId="ADAL" clId="{CAC517C1-8E5A-42BA-BB63-B78741B735BA}" dt="2023-07-22T06:28:48.366" v="416"/>
          <ac:spMkLst>
            <pc:docMk/>
            <pc:sldMk cId="399360677" sldId="322"/>
            <ac:spMk id="45" creationId="{0797A6E4-A259-75D0-C833-8B4961497BE1}"/>
          </ac:spMkLst>
        </pc:spChg>
        <pc:spChg chg="add del mod">
          <ac:chgData name="Lorenzo Rinaldi" userId="77d5bfdd-3e88-4678-a8ff-024fe85681f6" providerId="ADAL" clId="{CAC517C1-8E5A-42BA-BB63-B78741B735BA}" dt="2023-08-04T09:43:52.798" v="509" actId="478"/>
          <ac:spMkLst>
            <pc:docMk/>
            <pc:sldMk cId="399360677" sldId="322"/>
            <ac:spMk id="46" creationId="{3ECC1EA6-D030-D2E9-BD55-A0528E4B20FC}"/>
          </ac:spMkLst>
        </pc:spChg>
        <pc:spChg chg="add mod">
          <ac:chgData name="Lorenzo Rinaldi" userId="77d5bfdd-3e88-4678-a8ff-024fe85681f6" providerId="ADAL" clId="{CAC517C1-8E5A-42BA-BB63-B78741B735BA}" dt="2023-08-04T09:43:53.135" v="510"/>
          <ac:spMkLst>
            <pc:docMk/>
            <pc:sldMk cId="399360677" sldId="322"/>
            <ac:spMk id="47" creationId="{697DEBEA-ADEC-61FE-138C-0974BC88B9EC}"/>
          </ac:spMkLst>
        </pc:spChg>
        <pc:spChg chg="add mod">
          <ac:chgData name="Lorenzo Rinaldi" userId="77d5bfdd-3e88-4678-a8ff-024fe85681f6" providerId="ADAL" clId="{CAC517C1-8E5A-42BA-BB63-B78741B735BA}" dt="2023-08-04T09:43:53.135" v="510"/>
          <ac:spMkLst>
            <pc:docMk/>
            <pc:sldMk cId="399360677" sldId="322"/>
            <ac:spMk id="48" creationId="{E189D4DC-23B5-4627-66EE-C8E93F564A95}"/>
          </ac:spMkLst>
        </pc:spChg>
        <pc:spChg chg="add mod">
          <ac:chgData name="Lorenzo Rinaldi" userId="77d5bfdd-3e88-4678-a8ff-024fe85681f6" providerId="ADAL" clId="{CAC517C1-8E5A-42BA-BB63-B78741B735BA}" dt="2023-08-04T09:43:53.135" v="510"/>
          <ac:spMkLst>
            <pc:docMk/>
            <pc:sldMk cId="399360677" sldId="322"/>
            <ac:spMk id="49" creationId="{A0BB1796-8962-D73C-C942-A2E4BF521E27}"/>
          </ac:spMkLst>
        </pc:spChg>
        <pc:spChg chg="add mod">
          <ac:chgData name="Lorenzo Rinaldi" userId="77d5bfdd-3e88-4678-a8ff-024fe85681f6" providerId="ADAL" clId="{CAC517C1-8E5A-42BA-BB63-B78741B735BA}" dt="2023-08-04T09:43:53.135" v="510"/>
          <ac:spMkLst>
            <pc:docMk/>
            <pc:sldMk cId="399360677" sldId="322"/>
            <ac:spMk id="50" creationId="{73DCBAE2-5506-D4AD-8A64-5F5B98C7DCEA}"/>
          </ac:spMkLst>
        </pc:spChg>
        <pc:spChg chg="add mod">
          <ac:chgData name="Lorenzo Rinaldi" userId="77d5bfdd-3e88-4678-a8ff-024fe85681f6" providerId="ADAL" clId="{CAC517C1-8E5A-42BA-BB63-B78741B735BA}" dt="2023-08-04T09:43:53.135" v="510"/>
          <ac:spMkLst>
            <pc:docMk/>
            <pc:sldMk cId="399360677" sldId="322"/>
            <ac:spMk id="51" creationId="{61FBE650-88BF-0850-8C9A-2037B53771CC}"/>
          </ac:spMkLst>
        </pc:spChg>
        <pc:spChg chg="add mod">
          <ac:chgData name="Lorenzo Rinaldi" userId="77d5bfdd-3e88-4678-a8ff-024fe85681f6" providerId="ADAL" clId="{CAC517C1-8E5A-42BA-BB63-B78741B735BA}" dt="2023-08-04T09:43:53.135" v="510"/>
          <ac:spMkLst>
            <pc:docMk/>
            <pc:sldMk cId="399360677" sldId="322"/>
            <ac:spMk id="54" creationId="{E73DAA77-4CCF-8085-2630-4C1C4CA0C742}"/>
          </ac:spMkLst>
        </pc:spChg>
        <pc:spChg chg="add mod">
          <ac:chgData name="Lorenzo Rinaldi" userId="77d5bfdd-3e88-4678-a8ff-024fe85681f6" providerId="ADAL" clId="{CAC517C1-8E5A-42BA-BB63-B78741B735BA}" dt="2023-08-04T09:43:53.135" v="510"/>
          <ac:spMkLst>
            <pc:docMk/>
            <pc:sldMk cId="399360677" sldId="322"/>
            <ac:spMk id="55" creationId="{9C1C5B28-F90F-45CB-5E3D-6D11162C1B53}"/>
          </ac:spMkLst>
        </pc:spChg>
        <pc:spChg chg="add mod">
          <ac:chgData name="Lorenzo Rinaldi" userId="77d5bfdd-3e88-4678-a8ff-024fe85681f6" providerId="ADAL" clId="{CAC517C1-8E5A-42BA-BB63-B78741B735BA}" dt="2023-08-04T09:43:53.135" v="510"/>
          <ac:spMkLst>
            <pc:docMk/>
            <pc:sldMk cId="399360677" sldId="322"/>
            <ac:spMk id="56" creationId="{CF71BDA6-8A86-6745-2217-780A0AD96E14}"/>
          </ac:spMkLst>
        </pc:spChg>
        <pc:spChg chg="add mod">
          <ac:chgData name="Lorenzo Rinaldi" userId="77d5bfdd-3e88-4678-a8ff-024fe85681f6" providerId="ADAL" clId="{CAC517C1-8E5A-42BA-BB63-B78741B735BA}" dt="2023-08-04T09:43:53.135" v="510"/>
          <ac:spMkLst>
            <pc:docMk/>
            <pc:sldMk cId="399360677" sldId="322"/>
            <ac:spMk id="57" creationId="{CFD8E360-0019-6C2A-6100-8C154A0321DB}"/>
          </ac:spMkLst>
        </pc:spChg>
        <pc:spChg chg="add mod">
          <ac:chgData name="Lorenzo Rinaldi" userId="77d5bfdd-3e88-4678-a8ff-024fe85681f6" providerId="ADAL" clId="{CAC517C1-8E5A-42BA-BB63-B78741B735BA}" dt="2023-08-04T09:43:53.135" v="510"/>
          <ac:spMkLst>
            <pc:docMk/>
            <pc:sldMk cId="399360677" sldId="322"/>
            <ac:spMk id="58" creationId="{9A7946E6-D1D2-9F3B-4311-70C905F967F2}"/>
          </ac:spMkLst>
        </pc:spChg>
        <pc:spChg chg="add mod">
          <ac:chgData name="Lorenzo Rinaldi" userId="77d5bfdd-3e88-4678-a8ff-024fe85681f6" providerId="ADAL" clId="{CAC517C1-8E5A-42BA-BB63-B78741B735BA}" dt="2023-08-04T09:43:53.135" v="510"/>
          <ac:spMkLst>
            <pc:docMk/>
            <pc:sldMk cId="399360677" sldId="322"/>
            <ac:spMk id="59" creationId="{4ABA1B8F-5661-9082-ADC5-3AB121672B29}"/>
          </ac:spMkLst>
        </pc:spChg>
        <pc:spChg chg="add mod">
          <ac:chgData name="Lorenzo Rinaldi" userId="77d5bfdd-3e88-4678-a8ff-024fe85681f6" providerId="ADAL" clId="{CAC517C1-8E5A-42BA-BB63-B78741B735BA}" dt="2023-08-04T09:43:53.135" v="510"/>
          <ac:spMkLst>
            <pc:docMk/>
            <pc:sldMk cId="399360677" sldId="322"/>
            <ac:spMk id="60" creationId="{0AC833BB-E1C3-1905-6B6C-54616F06B8F3}"/>
          </ac:spMkLst>
        </pc:spChg>
        <pc:spChg chg="add mod">
          <ac:chgData name="Lorenzo Rinaldi" userId="77d5bfdd-3e88-4678-a8ff-024fe85681f6" providerId="ADAL" clId="{CAC517C1-8E5A-42BA-BB63-B78741B735BA}" dt="2023-08-04T09:43:53.135" v="510"/>
          <ac:spMkLst>
            <pc:docMk/>
            <pc:sldMk cId="399360677" sldId="322"/>
            <ac:spMk id="61" creationId="{0B9DAC40-3A2D-832F-E1C4-123A38BE11D4}"/>
          </ac:spMkLst>
        </pc:spChg>
        <pc:spChg chg="add mod">
          <ac:chgData name="Lorenzo Rinaldi" userId="77d5bfdd-3e88-4678-a8ff-024fe85681f6" providerId="ADAL" clId="{CAC517C1-8E5A-42BA-BB63-B78741B735BA}" dt="2023-08-04T09:43:53.135" v="510"/>
          <ac:spMkLst>
            <pc:docMk/>
            <pc:sldMk cId="399360677" sldId="322"/>
            <ac:spMk id="62" creationId="{C6A8C479-90F1-1842-6468-0B17D2952C01}"/>
          </ac:spMkLst>
        </pc:spChg>
        <pc:spChg chg="add mod">
          <ac:chgData name="Lorenzo Rinaldi" userId="77d5bfdd-3e88-4678-a8ff-024fe85681f6" providerId="ADAL" clId="{CAC517C1-8E5A-42BA-BB63-B78741B735BA}" dt="2023-08-04T09:43:53.135" v="510"/>
          <ac:spMkLst>
            <pc:docMk/>
            <pc:sldMk cId="399360677" sldId="322"/>
            <ac:spMk id="63" creationId="{1A65C3F6-FBE4-2FCD-1705-98449362E48B}"/>
          </ac:spMkLst>
        </pc:spChg>
        <pc:spChg chg="add mod">
          <ac:chgData name="Lorenzo Rinaldi" userId="77d5bfdd-3e88-4678-a8ff-024fe85681f6" providerId="ADAL" clId="{CAC517C1-8E5A-42BA-BB63-B78741B735BA}" dt="2023-08-04T09:43:53.135" v="510"/>
          <ac:spMkLst>
            <pc:docMk/>
            <pc:sldMk cId="399360677" sldId="322"/>
            <ac:spMk id="64" creationId="{DE122895-8151-3618-CB7C-9D70C3D18595}"/>
          </ac:spMkLst>
        </pc:spChg>
        <pc:spChg chg="add mod">
          <ac:chgData name="Lorenzo Rinaldi" userId="77d5bfdd-3e88-4678-a8ff-024fe85681f6" providerId="ADAL" clId="{CAC517C1-8E5A-42BA-BB63-B78741B735BA}" dt="2023-08-04T09:43:53.135" v="510"/>
          <ac:spMkLst>
            <pc:docMk/>
            <pc:sldMk cId="399360677" sldId="322"/>
            <ac:spMk id="65" creationId="{08895F37-67C7-03AB-049A-95E7377F0FB2}"/>
          </ac:spMkLst>
        </pc:spChg>
        <pc:spChg chg="add mod">
          <ac:chgData name="Lorenzo Rinaldi" userId="77d5bfdd-3e88-4678-a8ff-024fe85681f6" providerId="ADAL" clId="{CAC517C1-8E5A-42BA-BB63-B78741B735BA}" dt="2023-08-04T09:43:53.135" v="510"/>
          <ac:spMkLst>
            <pc:docMk/>
            <pc:sldMk cId="399360677" sldId="322"/>
            <ac:spMk id="66" creationId="{C474EDD4-862D-C6FA-2D7D-B1B973F5AC8E}"/>
          </ac:spMkLst>
        </pc:spChg>
        <pc:spChg chg="add mod">
          <ac:chgData name="Lorenzo Rinaldi" userId="77d5bfdd-3e88-4678-a8ff-024fe85681f6" providerId="ADAL" clId="{CAC517C1-8E5A-42BA-BB63-B78741B735BA}" dt="2023-08-04T09:43:53.135" v="510"/>
          <ac:spMkLst>
            <pc:docMk/>
            <pc:sldMk cId="399360677" sldId="322"/>
            <ac:spMk id="67" creationId="{0669AFDC-5DD9-256B-719E-0BE7C4ED6F42}"/>
          </ac:spMkLst>
        </pc:spChg>
        <pc:spChg chg="add mod">
          <ac:chgData name="Lorenzo Rinaldi" userId="77d5bfdd-3e88-4678-a8ff-024fe85681f6" providerId="ADAL" clId="{CAC517C1-8E5A-42BA-BB63-B78741B735BA}" dt="2023-08-04T09:43:53.135" v="510"/>
          <ac:spMkLst>
            <pc:docMk/>
            <pc:sldMk cId="399360677" sldId="322"/>
            <ac:spMk id="68" creationId="{657D9F87-4BB7-95E9-F8F0-56AFBFEB0C61}"/>
          </ac:spMkLst>
        </pc:spChg>
        <pc:spChg chg="add mod">
          <ac:chgData name="Lorenzo Rinaldi" userId="77d5bfdd-3e88-4678-a8ff-024fe85681f6" providerId="ADAL" clId="{CAC517C1-8E5A-42BA-BB63-B78741B735BA}" dt="2023-08-04T09:43:53.135" v="510"/>
          <ac:spMkLst>
            <pc:docMk/>
            <pc:sldMk cId="399360677" sldId="322"/>
            <ac:spMk id="69" creationId="{534AD4F5-80D6-BC47-83B7-C1D84F4D59F4}"/>
          </ac:spMkLst>
        </pc:spChg>
        <pc:spChg chg="add mod">
          <ac:chgData name="Lorenzo Rinaldi" userId="77d5bfdd-3e88-4678-a8ff-024fe85681f6" providerId="ADAL" clId="{CAC517C1-8E5A-42BA-BB63-B78741B735BA}" dt="2023-08-04T09:43:53.135" v="510"/>
          <ac:spMkLst>
            <pc:docMk/>
            <pc:sldMk cId="399360677" sldId="322"/>
            <ac:spMk id="70" creationId="{93AF839F-FDA2-3697-C0CC-200B6C30E0F8}"/>
          </ac:spMkLst>
        </pc:spChg>
        <pc:spChg chg="add mod">
          <ac:chgData name="Lorenzo Rinaldi" userId="77d5bfdd-3e88-4678-a8ff-024fe85681f6" providerId="ADAL" clId="{CAC517C1-8E5A-42BA-BB63-B78741B735BA}" dt="2023-08-04T09:43:53.135" v="510"/>
          <ac:spMkLst>
            <pc:docMk/>
            <pc:sldMk cId="399360677" sldId="322"/>
            <ac:spMk id="71" creationId="{12E524DC-378C-894B-BD20-5715CED809EE}"/>
          </ac:spMkLst>
        </pc:spChg>
        <pc:spChg chg="add mod">
          <ac:chgData name="Lorenzo Rinaldi" userId="77d5bfdd-3e88-4678-a8ff-024fe85681f6" providerId="ADAL" clId="{CAC517C1-8E5A-42BA-BB63-B78741B735BA}" dt="2023-08-04T09:43:53.135" v="510"/>
          <ac:spMkLst>
            <pc:docMk/>
            <pc:sldMk cId="399360677" sldId="322"/>
            <ac:spMk id="72" creationId="{DC05A95A-47E6-DC70-64F2-421BBBAFA53C}"/>
          </ac:spMkLst>
        </pc:spChg>
        <pc:spChg chg="add mod">
          <ac:chgData name="Lorenzo Rinaldi" userId="77d5bfdd-3e88-4678-a8ff-024fe85681f6" providerId="ADAL" clId="{CAC517C1-8E5A-42BA-BB63-B78741B735BA}" dt="2023-08-04T09:43:53.135" v="510"/>
          <ac:spMkLst>
            <pc:docMk/>
            <pc:sldMk cId="399360677" sldId="322"/>
            <ac:spMk id="73" creationId="{07BC1993-E929-4EB5-073B-4CE9D14CAC24}"/>
          </ac:spMkLst>
        </pc:spChg>
        <pc:spChg chg="add mod">
          <ac:chgData name="Lorenzo Rinaldi" userId="77d5bfdd-3e88-4678-a8ff-024fe85681f6" providerId="ADAL" clId="{CAC517C1-8E5A-42BA-BB63-B78741B735BA}" dt="2023-08-04T09:43:53.135" v="510"/>
          <ac:spMkLst>
            <pc:docMk/>
            <pc:sldMk cId="399360677" sldId="322"/>
            <ac:spMk id="75" creationId="{A3E92EB6-1A65-EB8B-A30C-BFBF0424F663}"/>
          </ac:spMkLst>
        </pc:spChg>
        <pc:spChg chg="add mod">
          <ac:chgData name="Lorenzo Rinaldi" userId="77d5bfdd-3e88-4678-a8ff-024fe85681f6" providerId="ADAL" clId="{CAC517C1-8E5A-42BA-BB63-B78741B735BA}" dt="2023-08-04T09:43:53.135" v="510"/>
          <ac:spMkLst>
            <pc:docMk/>
            <pc:sldMk cId="399360677" sldId="322"/>
            <ac:spMk id="76" creationId="{63D62962-DE61-5F48-D6E4-3BA2347C6E4C}"/>
          </ac:spMkLst>
        </pc:spChg>
        <pc:spChg chg="add mod">
          <ac:chgData name="Lorenzo Rinaldi" userId="77d5bfdd-3e88-4678-a8ff-024fe85681f6" providerId="ADAL" clId="{CAC517C1-8E5A-42BA-BB63-B78741B735BA}" dt="2023-08-04T09:43:53.135" v="510"/>
          <ac:spMkLst>
            <pc:docMk/>
            <pc:sldMk cId="399360677" sldId="322"/>
            <ac:spMk id="77" creationId="{3CA9EB2D-066C-5285-48CB-A3261BC3EE68}"/>
          </ac:spMkLst>
        </pc:spChg>
        <pc:spChg chg="add mod">
          <ac:chgData name="Lorenzo Rinaldi" userId="77d5bfdd-3e88-4678-a8ff-024fe85681f6" providerId="ADAL" clId="{CAC517C1-8E5A-42BA-BB63-B78741B735BA}" dt="2023-08-04T09:43:53.135" v="510"/>
          <ac:spMkLst>
            <pc:docMk/>
            <pc:sldMk cId="399360677" sldId="322"/>
            <ac:spMk id="78" creationId="{867D41F7-6F4A-726C-248B-C61BC7FFB2F6}"/>
          </ac:spMkLst>
        </pc:spChg>
        <pc:spChg chg="add mod">
          <ac:chgData name="Lorenzo Rinaldi" userId="77d5bfdd-3e88-4678-a8ff-024fe85681f6" providerId="ADAL" clId="{CAC517C1-8E5A-42BA-BB63-B78741B735BA}" dt="2023-08-04T09:43:53.135" v="510"/>
          <ac:spMkLst>
            <pc:docMk/>
            <pc:sldMk cId="399360677" sldId="322"/>
            <ac:spMk id="79" creationId="{19C7023C-AB6C-E11F-0673-0572D9FE041A}"/>
          </ac:spMkLst>
        </pc:spChg>
        <pc:spChg chg="add mod">
          <ac:chgData name="Lorenzo Rinaldi" userId="77d5bfdd-3e88-4678-a8ff-024fe85681f6" providerId="ADAL" clId="{CAC517C1-8E5A-42BA-BB63-B78741B735BA}" dt="2023-08-04T09:43:53.135" v="510"/>
          <ac:spMkLst>
            <pc:docMk/>
            <pc:sldMk cId="399360677" sldId="322"/>
            <ac:spMk id="80" creationId="{5AFDAC5E-D307-AD34-E083-FB4C4C930CAE}"/>
          </ac:spMkLst>
        </pc:spChg>
        <pc:spChg chg="add mod">
          <ac:chgData name="Lorenzo Rinaldi" userId="77d5bfdd-3e88-4678-a8ff-024fe85681f6" providerId="ADAL" clId="{CAC517C1-8E5A-42BA-BB63-B78741B735BA}" dt="2023-08-04T09:43:53.135" v="510"/>
          <ac:spMkLst>
            <pc:docMk/>
            <pc:sldMk cId="399360677" sldId="322"/>
            <ac:spMk id="81" creationId="{80A517A1-7BDB-BB3C-56B3-04960848FBD2}"/>
          </ac:spMkLst>
        </pc:spChg>
        <pc:spChg chg="add mod">
          <ac:chgData name="Lorenzo Rinaldi" userId="77d5bfdd-3e88-4678-a8ff-024fe85681f6" providerId="ADAL" clId="{CAC517C1-8E5A-42BA-BB63-B78741B735BA}" dt="2023-08-04T09:43:53.135" v="510"/>
          <ac:spMkLst>
            <pc:docMk/>
            <pc:sldMk cId="399360677" sldId="322"/>
            <ac:spMk id="82" creationId="{10786908-C542-704D-C9A3-676D3C8DFB2C}"/>
          </ac:spMkLst>
        </pc:spChg>
        <pc:spChg chg="add mod">
          <ac:chgData name="Lorenzo Rinaldi" userId="77d5bfdd-3e88-4678-a8ff-024fe85681f6" providerId="ADAL" clId="{CAC517C1-8E5A-42BA-BB63-B78741B735BA}" dt="2023-08-04T09:43:53.135" v="510"/>
          <ac:spMkLst>
            <pc:docMk/>
            <pc:sldMk cId="399360677" sldId="322"/>
            <ac:spMk id="83" creationId="{F3E73FB1-AB69-B082-09A0-6EFABC2BAD6C}"/>
          </ac:spMkLst>
        </pc:spChg>
        <pc:spChg chg="add mod">
          <ac:chgData name="Lorenzo Rinaldi" userId="77d5bfdd-3e88-4678-a8ff-024fe85681f6" providerId="ADAL" clId="{CAC517C1-8E5A-42BA-BB63-B78741B735BA}" dt="2023-08-04T09:43:53.135" v="510"/>
          <ac:spMkLst>
            <pc:docMk/>
            <pc:sldMk cId="399360677" sldId="322"/>
            <ac:spMk id="84" creationId="{D218A820-1023-FB06-59F7-0A366B16ABB9}"/>
          </ac:spMkLst>
        </pc:spChg>
        <pc:spChg chg="add mod">
          <ac:chgData name="Lorenzo Rinaldi" userId="77d5bfdd-3e88-4678-a8ff-024fe85681f6" providerId="ADAL" clId="{CAC517C1-8E5A-42BA-BB63-B78741B735BA}" dt="2023-08-04T09:43:53.135" v="510"/>
          <ac:spMkLst>
            <pc:docMk/>
            <pc:sldMk cId="399360677" sldId="322"/>
            <ac:spMk id="85" creationId="{E4939ED0-648C-BB9D-8A25-EDFE96CA24EF}"/>
          </ac:spMkLst>
        </pc:spChg>
        <pc:spChg chg="add mod">
          <ac:chgData name="Lorenzo Rinaldi" userId="77d5bfdd-3e88-4678-a8ff-024fe85681f6" providerId="ADAL" clId="{CAC517C1-8E5A-42BA-BB63-B78741B735BA}" dt="2023-08-04T09:43:53.135" v="510"/>
          <ac:spMkLst>
            <pc:docMk/>
            <pc:sldMk cId="399360677" sldId="322"/>
            <ac:spMk id="86" creationId="{89F3E8C4-16B6-259D-FFB3-3C0B640C1088}"/>
          </ac:spMkLst>
        </pc:spChg>
        <pc:spChg chg="add mod">
          <ac:chgData name="Lorenzo Rinaldi" userId="77d5bfdd-3e88-4678-a8ff-024fe85681f6" providerId="ADAL" clId="{CAC517C1-8E5A-42BA-BB63-B78741B735BA}" dt="2023-08-04T09:43:53.135" v="510"/>
          <ac:spMkLst>
            <pc:docMk/>
            <pc:sldMk cId="399360677" sldId="322"/>
            <ac:spMk id="87" creationId="{5769EBFA-8D07-DA2B-CBCF-4BB6A875952A}"/>
          </ac:spMkLst>
        </pc:spChg>
        <pc:cxnChg chg="add del mod">
          <ac:chgData name="Lorenzo Rinaldi" userId="77d5bfdd-3e88-4678-a8ff-024fe85681f6" providerId="ADAL" clId="{CAC517C1-8E5A-42BA-BB63-B78741B735BA}" dt="2023-08-04T09:43:52.798" v="509" actId="478"/>
          <ac:cxnSpMkLst>
            <pc:docMk/>
            <pc:sldMk cId="399360677" sldId="322"/>
            <ac:cxnSpMk id="7" creationId="{5597ADF3-0792-C8EB-ACB4-6783FD7B7B20}"/>
          </ac:cxnSpMkLst>
        </pc:cxnChg>
        <pc:cxnChg chg="add del mod">
          <ac:chgData name="Lorenzo Rinaldi" userId="77d5bfdd-3e88-4678-a8ff-024fe85681f6" providerId="ADAL" clId="{CAC517C1-8E5A-42BA-BB63-B78741B735BA}" dt="2023-08-04T09:43:52.798" v="509" actId="478"/>
          <ac:cxnSpMkLst>
            <pc:docMk/>
            <pc:sldMk cId="399360677" sldId="322"/>
            <ac:cxnSpMk id="8" creationId="{87C79F16-5BC3-257C-DB47-2FBB94694400}"/>
          </ac:cxnSpMkLst>
        </pc:cxnChg>
        <pc:cxnChg chg="add del mod">
          <ac:chgData name="Lorenzo Rinaldi" userId="77d5bfdd-3e88-4678-a8ff-024fe85681f6" providerId="ADAL" clId="{CAC517C1-8E5A-42BA-BB63-B78741B735BA}" dt="2023-08-04T09:43:52.798" v="509" actId="478"/>
          <ac:cxnSpMkLst>
            <pc:docMk/>
            <pc:sldMk cId="399360677" sldId="322"/>
            <ac:cxnSpMk id="28" creationId="{FE9D3700-1A16-0C94-CEBC-9FC8616C4DCE}"/>
          </ac:cxnSpMkLst>
        </pc:cxnChg>
        <pc:cxnChg chg="add mod">
          <ac:chgData name="Lorenzo Rinaldi" userId="77d5bfdd-3e88-4678-a8ff-024fe85681f6" providerId="ADAL" clId="{CAC517C1-8E5A-42BA-BB63-B78741B735BA}" dt="2023-08-04T09:43:53.135" v="510"/>
          <ac:cxnSpMkLst>
            <pc:docMk/>
            <pc:sldMk cId="399360677" sldId="322"/>
            <ac:cxnSpMk id="52" creationId="{C46F7541-CEAB-ED8B-DB23-02A496CA12F2}"/>
          </ac:cxnSpMkLst>
        </pc:cxnChg>
        <pc:cxnChg chg="add mod">
          <ac:chgData name="Lorenzo Rinaldi" userId="77d5bfdd-3e88-4678-a8ff-024fe85681f6" providerId="ADAL" clId="{CAC517C1-8E5A-42BA-BB63-B78741B735BA}" dt="2023-08-04T09:43:53.135" v="510"/>
          <ac:cxnSpMkLst>
            <pc:docMk/>
            <pc:sldMk cId="399360677" sldId="322"/>
            <ac:cxnSpMk id="53" creationId="{3858ACAF-DF34-0605-2834-77C741B57612}"/>
          </ac:cxnSpMkLst>
        </pc:cxnChg>
        <pc:cxnChg chg="add mod">
          <ac:chgData name="Lorenzo Rinaldi" userId="77d5bfdd-3e88-4678-a8ff-024fe85681f6" providerId="ADAL" clId="{CAC517C1-8E5A-42BA-BB63-B78741B735BA}" dt="2023-08-04T09:43:53.135" v="510"/>
          <ac:cxnSpMkLst>
            <pc:docMk/>
            <pc:sldMk cId="399360677" sldId="322"/>
            <ac:cxnSpMk id="74" creationId="{51B65768-0D04-BB23-BFF5-AB4A098FCC07}"/>
          </ac:cxnSpMkLst>
        </pc:cxnChg>
      </pc:sldChg>
      <pc:sldChg chg="del">
        <pc:chgData name="Lorenzo Rinaldi" userId="77d5bfdd-3e88-4678-a8ff-024fe85681f6" providerId="ADAL" clId="{CAC517C1-8E5A-42BA-BB63-B78741B735BA}" dt="2023-07-22T06:23:47.945" v="306" actId="47"/>
        <pc:sldMkLst>
          <pc:docMk/>
          <pc:sldMk cId="1738067145" sldId="322"/>
        </pc:sldMkLst>
      </pc:sldChg>
      <pc:sldChg chg="addSp delSp modSp add mod modAnim">
        <pc:chgData name="Lorenzo Rinaldi" userId="77d5bfdd-3e88-4678-a8ff-024fe85681f6" providerId="ADAL" clId="{CAC517C1-8E5A-42BA-BB63-B78741B735BA}" dt="2023-08-04T09:52:46.720" v="512"/>
        <pc:sldMkLst>
          <pc:docMk/>
          <pc:sldMk cId="111091464" sldId="323"/>
        </pc:sldMkLst>
        <pc:spChg chg="add del mod">
          <ac:chgData name="Lorenzo Rinaldi" userId="77d5bfdd-3e88-4678-a8ff-024fe85681f6" providerId="ADAL" clId="{CAC517C1-8E5A-42BA-BB63-B78741B735BA}" dt="2023-08-04T09:52:46.451" v="511" actId="478"/>
          <ac:spMkLst>
            <pc:docMk/>
            <pc:sldMk cId="111091464" sldId="323"/>
            <ac:spMk id="2" creationId="{780C157B-2F62-8CDC-62C5-CCA63032476F}"/>
          </ac:spMkLst>
        </pc:spChg>
        <pc:spChg chg="add del mod">
          <ac:chgData name="Lorenzo Rinaldi" userId="77d5bfdd-3e88-4678-a8ff-024fe85681f6" providerId="ADAL" clId="{CAC517C1-8E5A-42BA-BB63-B78741B735BA}" dt="2023-08-04T09:52:46.451" v="511" actId="478"/>
          <ac:spMkLst>
            <pc:docMk/>
            <pc:sldMk cId="111091464" sldId="323"/>
            <ac:spMk id="3" creationId="{E6BC9D88-8F87-4E3C-EF84-2012CAFF5E77}"/>
          </ac:spMkLst>
        </pc:spChg>
        <pc:spChg chg="add del mod">
          <ac:chgData name="Lorenzo Rinaldi" userId="77d5bfdd-3e88-4678-a8ff-024fe85681f6" providerId="ADAL" clId="{CAC517C1-8E5A-42BA-BB63-B78741B735BA}" dt="2023-08-04T09:52:46.451" v="511" actId="478"/>
          <ac:spMkLst>
            <pc:docMk/>
            <pc:sldMk cId="111091464" sldId="323"/>
            <ac:spMk id="5" creationId="{66925C4F-B8EC-0136-9DE5-17FFAED334A0}"/>
          </ac:spMkLst>
        </pc:spChg>
        <pc:spChg chg="add del mod">
          <ac:chgData name="Lorenzo Rinaldi" userId="77d5bfdd-3e88-4678-a8ff-024fe85681f6" providerId="ADAL" clId="{CAC517C1-8E5A-42BA-BB63-B78741B735BA}" dt="2023-08-04T09:52:46.451" v="511" actId="478"/>
          <ac:spMkLst>
            <pc:docMk/>
            <pc:sldMk cId="111091464" sldId="323"/>
            <ac:spMk id="6" creationId="{849C4FE6-1662-0BCD-D5BB-F6725644DDA4}"/>
          </ac:spMkLst>
        </pc:spChg>
        <pc:spChg chg="add del mod">
          <ac:chgData name="Lorenzo Rinaldi" userId="77d5bfdd-3e88-4678-a8ff-024fe85681f6" providerId="ADAL" clId="{CAC517C1-8E5A-42BA-BB63-B78741B735BA}" dt="2023-08-04T09:52:46.451" v="511" actId="478"/>
          <ac:spMkLst>
            <pc:docMk/>
            <pc:sldMk cId="111091464" sldId="323"/>
            <ac:spMk id="9" creationId="{1B01FB5A-B8CB-0E2E-D627-54398F281865}"/>
          </ac:spMkLst>
        </pc:spChg>
        <pc:spChg chg="add del mod">
          <ac:chgData name="Lorenzo Rinaldi" userId="77d5bfdd-3e88-4678-a8ff-024fe85681f6" providerId="ADAL" clId="{CAC517C1-8E5A-42BA-BB63-B78741B735BA}" dt="2023-08-04T09:52:46.451" v="511" actId="478"/>
          <ac:spMkLst>
            <pc:docMk/>
            <pc:sldMk cId="111091464" sldId="323"/>
            <ac:spMk id="10" creationId="{D36EBE17-39BD-99FD-EB2A-AA9E5014ED55}"/>
          </ac:spMkLst>
        </pc:spChg>
        <pc:spChg chg="add del mod">
          <ac:chgData name="Lorenzo Rinaldi" userId="77d5bfdd-3e88-4678-a8ff-024fe85681f6" providerId="ADAL" clId="{CAC517C1-8E5A-42BA-BB63-B78741B735BA}" dt="2023-08-04T09:52:46.451" v="511" actId="478"/>
          <ac:spMkLst>
            <pc:docMk/>
            <pc:sldMk cId="111091464" sldId="323"/>
            <ac:spMk id="11" creationId="{0A22630F-7D2A-6325-205A-717AD443CDC3}"/>
          </ac:spMkLst>
        </pc:spChg>
        <pc:spChg chg="add del mod">
          <ac:chgData name="Lorenzo Rinaldi" userId="77d5bfdd-3e88-4678-a8ff-024fe85681f6" providerId="ADAL" clId="{CAC517C1-8E5A-42BA-BB63-B78741B735BA}" dt="2023-08-04T09:52:46.451" v="511" actId="478"/>
          <ac:spMkLst>
            <pc:docMk/>
            <pc:sldMk cId="111091464" sldId="323"/>
            <ac:spMk id="12" creationId="{813A3819-BC35-BAC0-BA5A-DC49CAA482B8}"/>
          </ac:spMkLst>
        </pc:spChg>
        <pc:spChg chg="add del mod">
          <ac:chgData name="Lorenzo Rinaldi" userId="77d5bfdd-3e88-4678-a8ff-024fe85681f6" providerId="ADAL" clId="{CAC517C1-8E5A-42BA-BB63-B78741B735BA}" dt="2023-08-04T09:52:46.451" v="511" actId="478"/>
          <ac:spMkLst>
            <pc:docMk/>
            <pc:sldMk cId="111091464" sldId="323"/>
            <ac:spMk id="13" creationId="{860E0024-A249-FFDB-3993-749D12B84886}"/>
          </ac:spMkLst>
        </pc:spChg>
        <pc:spChg chg="add del mod">
          <ac:chgData name="Lorenzo Rinaldi" userId="77d5bfdd-3e88-4678-a8ff-024fe85681f6" providerId="ADAL" clId="{CAC517C1-8E5A-42BA-BB63-B78741B735BA}" dt="2023-08-04T09:52:46.451" v="511" actId="478"/>
          <ac:spMkLst>
            <pc:docMk/>
            <pc:sldMk cId="111091464" sldId="323"/>
            <ac:spMk id="14" creationId="{45AEDE40-28C6-31E9-47D9-590FC8D2AFA2}"/>
          </ac:spMkLst>
        </pc:spChg>
        <pc:spChg chg="add del mod">
          <ac:chgData name="Lorenzo Rinaldi" userId="77d5bfdd-3e88-4678-a8ff-024fe85681f6" providerId="ADAL" clId="{CAC517C1-8E5A-42BA-BB63-B78741B735BA}" dt="2023-08-04T09:52:46.451" v="511" actId="478"/>
          <ac:spMkLst>
            <pc:docMk/>
            <pc:sldMk cId="111091464" sldId="323"/>
            <ac:spMk id="15" creationId="{ED9518C5-05EB-EBF9-4F6C-F4B20D244333}"/>
          </ac:spMkLst>
        </pc:spChg>
        <pc:spChg chg="add del mod">
          <ac:chgData name="Lorenzo Rinaldi" userId="77d5bfdd-3e88-4678-a8ff-024fe85681f6" providerId="ADAL" clId="{CAC517C1-8E5A-42BA-BB63-B78741B735BA}" dt="2023-08-04T09:52:46.451" v="511" actId="478"/>
          <ac:spMkLst>
            <pc:docMk/>
            <pc:sldMk cId="111091464" sldId="323"/>
            <ac:spMk id="16" creationId="{3CC1A44A-7C20-133B-626C-D2B64E1F7950}"/>
          </ac:spMkLst>
        </pc:spChg>
        <pc:spChg chg="add del mod">
          <ac:chgData name="Lorenzo Rinaldi" userId="77d5bfdd-3e88-4678-a8ff-024fe85681f6" providerId="ADAL" clId="{CAC517C1-8E5A-42BA-BB63-B78741B735BA}" dt="2023-08-04T09:52:46.451" v="511" actId="478"/>
          <ac:spMkLst>
            <pc:docMk/>
            <pc:sldMk cId="111091464" sldId="323"/>
            <ac:spMk id="17" creationId="{1B11ED54-AAD4-93B1-2006-AA38AF1797B8}"/>
          </ac:spMkLst>
        </pc:spChg>
        <pc:spChg chg="add del mod">
          <ac:chgData name="Lorenzo Rinaldi" userId="77d5bfdd-3e88-4678-a8ff-024fe85681f6" providerId="ADAL" clId="{CAC517C1-8E5A-42BA-BB63-B78741B735BA}" dt="2023-08-04T09:52:46.451" v="511" actId="478"/>
          <ac:spMkLst>
            <pc:docMk/>
            <pc:sldMk cId="111091464" sldId="323"/>
            <ac:spMk id="18" creationId="{EDC49C12-08F8-8C27-BE8A-C19138FD1710}"/>
          </ac:spMkLst>
        </pc:spChg>
        <pc:spChg chg="add del mod">
          <ac:chgData name="Lorenzo Rinaldi" userId="77d5bfdd-3e88-4678-a8ff-024fe85681f6" providerId="ADAL" clId="{CAC517C1-8E5A-42BA-BB63-B78741B735BA}" dt="2023-08-04T09:52:46.451" v="511" actId="478"/>
          <ac:spMkLst>
            <pc:docMk/>
            <pc:sldMk cId="111091464" sldId="323"/>
            <ac:spMk id="19" creationId="{8B019D68-7A66-7021-92B2-15953C36317E}"/>
          </ac:spMkLst>
        </pc:spChg>
        <pc:spChg chg="add del mod">
          <ac:chgData name="Lorenzo Rinaldi" userId="77d5bfdd-3e88-4678-a8ff-024fe85681f6" providerId="ADAL" clId="{CAC517C1-8E5A-42BA-BB63-B78741B735BA}" dt="2023-08-04T09:52:46.451" v="511" actId="478"/>
          <ac:spMkLst>
            <pc:docMk/>
            <pc:sldMk cId="111091464" sldId="323"/>
            <ac:spMk id="20" creationId="{13AC9207-81DD-AAF2-CFC9-47AECE3A3157}"/>
          </ac:spMkLst>
        </pc:spChg>
        <pc:spChg chg="add del mod">
          <ac:chgData name="Lorenzo Rinaldi" userId="77d5bfdd-3e88-4678-a8ff-024fe85681f6" providerId="ADAL" clId="{CAC517C1-8E5A-42BA-BB63-B78741B735BA}" dt="2023-08-04T09:52:46.451" v="511" actId="478"/>
          <ac:spMkLst>
            <pc:docMk/>
            <pc:sldMk cId="111091464" sldId="323"/>
            <ac:spMk id="21" creationId="{3AA02C69-2B94-8DBC-15EA-6E787B329A22}"/>
          </ac:spMkLst>
        </pc:spChg>
        <pc:spChg chg="add del mod">
          <ac:chgData name="Lorenzo Rinaldi" userId="77d5bfdd-3e88-4678-a8ff-024fe85681f6" providerId="ADAL" clId="{CAC517C1-8E5A-42BA-BB63-B78741B735BA}" dt="2023-08-04T09:52:46.451" v="511" actId="478"/>
          <ac:spMkLst>
            <pc:docMk/>
            <pc:sldMk cId="111091464" sldId="323"/>
            <ac:spMk id="22" creationId="{41E714F3-4BE8-2884-C96A-339F0F0CC916}"/>
          </ac:spMkLst>
        </pc:spChg>
        <pc:spChg chg="add del mod">
          <ac:chgData name="Lorenzo Rinaldi" userId="77d5bfdd-3e88-4678-a8ff-024fe85681f6" providerId="ADAL" clId="{CAC517C1-8E5A-42BA-BB63-B78741B735BA}" dt="2023-08-04T09:52:46.451" v="511" actId="478"/>
          <ac:spMkLst>
            <pc:docMk/>
            <pc:sldMk cId="111091464" sldId="323"/>
            <ac:spMk id="23" creationId="{4363862E-1340-5832-51B7-2ABCA2977B6B}"/>
          </ac:spMkLst>
        </pc:spChg>
        <pc:spChg chg="add del mod">
          <ac:chgData name="Lorenzo Rinaldi" userId="77d5bfdd-3e88-4678-a8ff-024fe85681f6" providerId="ADAL" clId="{CAC517C1-8E5A-42BA-BB63-B78741B735BA}" dt="2023-08-04T09:52:46.451" v="511" actId="478"/>
          <ac:spMkLst>
            <pc:docMk/>
            <pc:sldMk cId="111091464" sldId="323"/>
            <ac:spMk id="24" creationId="{7C96F710-B4F0-ED84-6E7E-BFD3CE4FAEF3}"/>
          </ac:spMkLst>
        </pc:spChg>
        <pc:spChg chg="add del mod">
          <ac:chgData name="Lorenzo Rinaldi" userId="77d5bfdd-3e88-4678-a8ff-024fe85681f6" providerId="ADAL" clId="{CAC517C1-8E5A-42BA-BB63-B78741B735BA}" dt="2023-08-04T09:52:46.451" v="511" actId="478"/>
          <ac:spMkLst>
            <pc:docMk/>
            <pc:sldMk cId="111091464" sldId="323"/>
            <ac:spMk id="25" creationId="{7D40FB49-10A6-03B5-3CC0-953AC85848EB}"/>
          </ac:spMkLst>
        </pc:spChg>
        <pc:spChg chg="add del mod">
          <ac:chgData name="Lorenzo Rinaldi" userId="77d5bfdd-3e88-4678-a8ff-024fe85681f6" providerId="ADAL" clId="{CAC517C1-8E5A-42BA-BB63-B78741B735BA}" dt="2023-08-04T09:52:46.451" v="511" actId="478"/>
          <ac:spMkLst>
            <pc:docMk/>
            <pc:sldMk cId="111091464" sldId="323"/>
            <ac:spMk id="26" creationId="{46C21D30-F2DA-0D41-7633-FF7E14EF405D}"/>
          </ac:spMkLst>
        </pc:spChg>
        <pc:spChg chg="add del mod">
          <ac:chgData name="Lorenzo Rinaldi" userId="77d5bfdd-3e88-4678-a8ff-024fe85681f6" providerId="ADAL" clId="{CAC517C1-8E5A-42BA-BB63-B78741B735BA}" dt="2023-08-04T09:52:46.451" v="511" actId="478"/>
          <ac:spMkLst>
            <pc:docMk/>
            <pc:sldMk cId="111091464" sldId="323"/>
            <ac:spMk id="27" creationId="{D2C11DE3-EB8F-06BE-D251-FD1131103004}"/>
          </ac:spMkLst>
        </pc:spChg>
        <pc:spChg chg="add del mod">
          <ac:chgData name="Lorenzo Rinaldi" userId="77d5bfdd-3e88-4678-a8ff-024fe85681f6" providerId="ADAL" clId="{CAC517C1-8E5A-42BA-BB63-B78741B735BA}" dt="2023-08-04T09:52:46.451" v="511" actId="478"/>
          <ac:spMkLst>
            <pc:docMk/>
            <pc:sldMk cId="111091464" sldId="323"/>
            <ac:spMk id="28" creationId="{E42C75CA-73C9-64C4-5C5B-C16B129460D2}"/>
          </ac:spMkLst>
        </pc:spChg>
        <pc:spChg chg="add del mod">
          <ac:chgData name="Lorenzo Rinaldi" userId="77d5bfdd-3e88-4678-a8ff-024fe85681f6" providerId="ADAL" clId="{CAC517C1-8E5A-42BA-BB63-B78741B735BA}" dt="2023-08-04T09:52:46.451" v="511" actId="478"/>
          <ac:spMkLst>
            <pc:docMk/>
            <pc:sldMk cId="111091464" sldId="323"/>
            <ac:spMk id="29" creationId="{9B861950-838C-D006-25BA-090C2201400D}"/>
          </ac:spMkLst>
        </pc:spChg>
        <pc:spChg chg="add del mod">
          <ac:chgData name="Lorenzo Rinaldi" userId="77d5bfdd-3e88-4678-a8ff-024fe85681f6" providerId="ADAL" clId="{CAC517C1-8E5A-42BA-BB63-B78741B735BA}" dt="2023-08-04T09:52:46.451" v="511" actId="478"/>
          <ac:spMkLst>
            <pc:docMk/>
            <pc:sldMk cId="111091464" sldId="323"/>
            <ac:spMk id="31" creationId="{BE5C22F8-D6DD-C73C-1A3A-73CCF668930F}"/>
          </ac:spMkLst>
        </pc:spChg>
        <pc:spChg chg="add del mod">
          <ac:chgData name="Lorenzo Rinaldi" userId="77d5bfdd-3e88-4678-a8ff-024fe85681f6" providerId="ADAL" clId="{CAC517C1-8E5A-42BA-BB63-B78741B735BA}" dt="2023-08-04T09:52:46.451" v="511" actId="478"/>
          <ac:spMkLst>
            <pc:docMk/>
            <pc:sldMk cId="111091464" sldId="323"/>
            <ac:spMk id="32" creationId="{0B046173-C4B1-E8FC-29AF-8C7470254B98}"/>
          </ac:spMkLst>
        </pc:spChg>
        <pc:spChg chg="add del mod">
          <ac:chgData name="Lorenzo Rinaldi" userId="77d5bfdd-3e88-4678-a8ff-024fe85681f6" providerId="ADAL" clId="{CAC517C1-8E5A-42BA-BB63-B78741B735BA}" dt="2023-08-04T09:52:46.451" v="511" actId="478"/>
          <ac:spMkLst>
            <pc:docMk/>
            <pc:sldMk cId="111091464" sldId="323"/>
            <ac:spMk id="33" creationId="{A0245D61-81BA-6A98-5F22-66482A390273}"/>
          </ac:spMkLst>
        </pc:spChg>
        <pc:spChg chg="add del mod">
          <ac:chgData name="Lorenzo Rinaldi" userId="77d5bfdd-3e88-4678-a8ff-024fe85681f6" providerId="ADAL" clId="{CAC517C1-8E5A-42BA-BB63-B78741B735BA}" dt="2023-08-04T09:52:46.451" v="511" actId="478"/>
          <ac:spMkLst>
            <pc:docMk/>
            <pc:sldMk cId="111091464" sldId="323"/>
            <ac:spMk id="34" creationId="{1B68DAD1-AEA0-3ED5-B27D-CD185FAC1A0C}"/>
          </ac:spMkLst>
        </pc:spChg>
        <pc:spChg chg="add del mod">
          <ac:chgData name="Lorenzo Rinaldi" userId="77d5bfdd-3e88-4678-a8ff-024fe85681f6" providerId="ADAL" clId="{CAC517C1-8E5A-42BA-BB63-B78741B735BA}" dt="2023-08-04T09:52:46.451" v="511" actId="478"/>
          <ac:spMkLst>
            <pc:docMk/>
            <pc:sldMk cId="111091464" sldId="323"/>
            <ac:spMk id="35" creationId="{910C23B0-E97B-3B78-5087-FD1AAC8BE861}"/>
          </ac:spMkLst>
        </pc:spChg>
        <pc:spChg chg="add del mod">
          <ac:chgData name="Lorenzo Rinaldi" userId="77d5bfdd-3e88-4678-a8ff-024fe85681f6" providerId="ADAL" clId="{CAC517C1-8E5A-42BA-BB63-B78741B735BA}" dt="2023-08-04T09:52:46.451" v="511" actId="478"/>
          <ac:spMkLst>
            <pc:docMk/>
            <pc:sldMk cId="111091464" sldId="323"/>
            <ac:spMk id="36" creationId="{907CBF59-C55F-8707-8F26-6DBBAEA907F4}"/>
          </ac:spMkLst>
        </pc:spChg>
        <pc:spChg chg="add del mod">
          <ac:chgData name="Lorenzo Rinaldi" userId="77d5bfdd-3e88-4678-a8ff-024fe85681f6" providerId="ADAL" clId="{CAC517C1-8E5A-42BA-BB63-B78741B735BA}" dt="2023-08-04T09:52:46.451" v="511" actId="478"/>
          <ac:spMkLst>
            <pc:docMk/>
            <pc:sldMk cId="111091464" sldId="323"/>
            <ac:spMk id="37" creationId="{A596174C-A30E-DDA3-C3C1-FCE40F922B4A}"/>
          </ac:spMkLst>
        </pc:spChg>
        <pc:spChg chg="add del mod">
          <ac:chgData name="Lorenzo Rinaldi" userId="77d5bfdd-3e88-4678-a8ff-024fe85681f6" providerId="ADAL" clId="{CAC517C1-8E5A-42BA-BB63-B78741B735BA}" dt="2023-08-04T09:52:46.451" v="511" actId="478"/>
          <ac:spMkLst>
            <pc:docMk/>
            <pc:sldMk cId="111091464" sldId="323"/>
            <ac:spMk id="38" creationId="{3377AF56-131F-09CA-30EC-F27ECDA06C05}"/>
          </ac:spMkLst>
        </pc:spChg>
        <pc:spChg chg="add del mod">
          <ac:chgData name="Lorenzo Rinaldi" userId="77d5bfdd-3e88-4678-a8ff-024fe85681f6" providerId="ADAL" clId="{CAC517C1-8E5A-42BA-BB63-B78741B735BA}" dt="2023-08-04T09:52:46.451" v="511" actId="478"/>
          <ac:spMkLst>
            <pc:docMk/>
            <pc:sldMk cId="111091464" sldId="323"/>
            <ac:spMk id="39" creationId="{7125F97A-3A87-59BE-D040-A6D7EF3EE711}"/>
          </ac:spMkLst>
        </pc:spChg>
        <pc:spChg chg="add del mod">
          <ac:chgData name="Lorenzo Rinaldi" userId="77d5bfdd-3e88-4678-a8ff-024fe85681f6" providerId="ADAL" clId="{CAC517C1-8E5A-42BA-BB63-B78741B735BA}" dt="2023-08-04T09:52:46.451" v="511" actId="478"/>
          <ac:spMkLst>
            <pc:docMk/>
            <pc:sldMk cId="111091464" sldId="323"/>
            <ac:spMk id="40" creationId="{8C304FD6-EE79-8296-8EEE-FA547884C808}"/>
          </ac:spMkLst>
        </pc:spChg>
        <pc:spChg chg="add del mod">
          <ac:chgData name="Lorenzo Rinaldi" userId="77d5bfdd-3e88-4678-a8ff-024fe85681f6" providerId="ADAL" clId="{CAC517C1-8E5A-42BA-BB63-B78741B735BA}" dt="2023-08-04T09:52:46.451" v="511" actId="478"/>
          <ac:spMkLst>
            <pc:docMk/>
            <pc:sldMk cId="111091464" sldId="323"/>
            <ac:spMk id="41" creationId="{79EBAD75-DE28-CC36-8594-D472A4848EA9}"/>
          </ac:spMkLst>
        </pc:spChg>
        <pc:spChg chg="add del mod">
          <ac:chgData name="Lorenzo Rinaldi" userId="77d5bfdd-3e88-4678-a8ff-024fe85681f6" providerId="ADAL" clId="{CAC517C1-8E5A-42BA-BB63-B78741B735BA}" dt="2023-08-04T09:52:46.451" v="511" actId="478"/>
          <ac:spMkLst>
            <pc:docMk/>
            <pc:sldMk cId="111091464" sldId="323"/>
            <ac:spMk id="42" creationId="{BFA4212D-2268-D293-0B2A-765002AE9600}"/>
          </ac:spMkLst>
        </pc:spChg>
        <pc:spChg chg="add del mod">
          <ac:chgData name="Lorenzo Rinaldi" userId="77d5bfdd-3e88-4678-a8ff-024fe85681f6" providerId="ADAL" clId="{CAC517C1-8E5A-42BA-BB63-B78741B735BA}" dt="2023-08-04T09:52:46.451" v="511" actId="478"/>
          <ac:spMkLst>
            <pc:docMk/>
            <pc:sldMk cId="111091464" sldId="323"/>
            <ac:spMk id="43" creationId="{3DFF70FF-11E3-FF27-2820-58D709F07712}"/>
          </ac:spMkLst>
        </pc:spChg>
        <pc:spChg chg="mod">
          <ac:chgData name="Lorenzo Rinaldi" userId="77d5bfdd-3e88-4678-a8ff-024fe85681f6" providerId="ADAL" clId="{CAC517C1-8E5A-42BA-BB63-B78741B735BA}" dt="2023-07-22T06:29:10.795" v="420"/>
          <ac:spMkLst>
            <pc:docMk/>
            <pc:sldMk cId="111091464" sldId="323"/>
            <ac:spMk id="45" creationId="{0797A6E4-A259-75D0-C833-8B4961497BE1}"/>
          </ac:spMkLst>
        </pc:spChg>
        <pc:spChg chg="add del mod">
          <ac:chgData name="Lorenzo Rinaldi" userId="77d5bfdd-3e88-4678-a8ff-024fe85681f6" providerId="ADAL" clId="{CAC517C1-8E5A-42BA-BB63-B78741B735BA}" dt="2023-08-04T09:52:46.451" v="511" actId="478"/>
          <ac:spMkLst>
            <pc:docMk/>
            <pc:sldMk cId="111091464" sldId="323"/>
            <ac:spMk id="46" creationId="{E4C60A59-4FD4-72B1-C1E8-32011B00D77F}"/>
          </ac:spMkLst>
        </pc:spChg>
        <pc:spChg chg="add del mod">
          <ac:chgData name="Lorenzo Rinaldi" userId="77d5bfdd-3e88-4678-a8ff-024fe85681f6" providerId="ADAL" clId="{CAC517C1-8E5A-42BA-BB63-B78741B735BA}" dt="2023-08-04T09:52:46.451" v="511" actId="478"/>
          <ac:spMkLst>
            <pc:docMk/>
            <pc:sldMk cId="111091464" sldId="323"/>
            <ac:spMk id="47" creationId="{CC7875C1-6CC7-CFE7-7CE1-5C6478C664A6}"/>
          </ac:spMkLst>
        </pc:spChg>
        <pc:spChg chg="add del mod">
          <ac:chgData name="Lorenzo Rinaldi" userId="77d5bfdd-3e88-4678-a8ff-024fe85681f6" providerId="ADAL" clId="{CAC517C1-8E5A-42BA-BB63-B78741B735BA}" dt="2023-08-04T09:52:46.451" v="511" actId="478"/>
          <ac:spMkLst>
            <pc:docMk/>
            <pc:sldMk cId="111091464" sldId="323"/>
            <ac:spMk id="48" creationId="{6E8C8D41-192B-AE29-5B2C-DAC0402069F0}"/>
          </ac:spMkLst>
        </pc:spChg>
        <pc:spChg chg="add del mod">
          <ac:chgData name="Lorenzo Rinaldi" userId="77d5bfdd-3e88-4678-a8ff-024fe85681f6" providerId="ADAL" clId="{CAC517C1-8E5A-42BA-BB63-B78741B735BA}" dt="2023-08-04T09:52:46.451" v="511" actId="478"/>
          <ac:spMkLst>
            <pc:docMk/>
            <pc:sldMk cId="111091464" sldId="323"/>
            <ac:spMk id="49" creationId="{366D638E-7FEF-BF1E-3A01-C382C527F12C}"/>
          </ac:spMkLst>
        </pc:spChg>
        <pc:spChg chg="add del mod">
          <ac:chgData name="Lorenzo Rinaldi" userId="77d5bfdd-3e88-4678-a8ff-024fe85681f6" providerId="ADAL" clId="{CAC517C1-8E5A-42BA-BB63-B78741B735BA}" dt="2023-08-04T09:52:46.451" v="511" actId="478"/>
          <ac:spMkLst>
            <pc:docMk/>
            <pc:sldMk cId="111091464" sldId="323"/>
            <ac:spMk id="50" creationId="{6B82DD47-1E73-268A-69C4-85569A952282}"/>
          </ac:spMkLst>
        </pc:spChg>
        <pc:spChg chg="add mod">
          <ac:chgData name="Lorenzo Rinaldi" userId="77d5bfdd-3e88-4678-a8ff-024fe85681f6" providerId="ADAL" clId="{CAC517C1-8E5A-42BA-BB63-B78741B735BA}" dt="2023-08-04T09:52:46.720" v="512"/>
          <ac:spMkLst>
            <pc:docMk/>
            <pc:sldMk cId="111091464" sldId="323"/>
            <ac:spMk id="51" creationId="{4465E53D-A588-2142-30B3-5E0FDF4C0645}"/>
          </ac:spMkLst>
        </pc:spChg>
        <pc:spChg chg="add mod">
          <ac:chgData name="Lorenzo Rinaldi" userId="77d5bfdd-3e88-4678-a8ff-024fe85681f6" providerId="ADAL" clId="{CAC517C1-8E5A-42BA-BB63-B78741B735BA}" dt="2023-08-04T09:52:46.720" v="512"/>
          <ac:spMkLst>
            <pc:docMk/>
            <pc:sldMk cId="111091464" sldId="323"/>
            <ac:spMk id="52" creationId="{A44BF113-5681-EA40-E13F-07D00D29EB52}"/>
          </ac:spMkLst>
        </pc:spChg>
        <pc:spChg chg="add mod">
          <ac:chgData name="Lorenzo Rinaldi" userId="77d5bfdd-3e88-4678-a8ff-024fe85681f6" providerId="ADAL" clId="{CAC517C1-8E5A-42BA-BB63-B78741B735BA}" dt="2023-08-04T09:52:46.720" v="512"/>
          <ac:spMkLst>
            <pc:docMk/>
            <pc:sldMk cId="111091464" sldId="323"/>
            <ac:spMk id="53" creationId="{B685D9CE-DDD2-434F-67D4-0DED3902B994}"/>
          </ac:spMkLst>
        </pc:spChg>
        <pc:spChg chg="add mod">
          <ac:chgData name="Lorenzo Rinaldi" userId="77d5bfdd-3e88-4678-a8ff-024fe85681f6" providerId="ADAL" clId="{CAC517C1-8E5A-42BA-BB63-B78741B735BA}" dt="2023-08-04T09:52:46.720" v="512"/>
          <ac:spMkLst>
            <pc:docMk/>
            <pc:sldMk cId="111091464" sldId="323"/>
            <ac:spMk id="54" creationId="{068DB952-E870-6DFF-C208-64215C34E452}"/>
          </ac:spMkLst>
        </pc:spChg>
        <pc:spChg chg="add mod">
          <ac:chgData name="Lorenzo Rinaldi" userId="77d5bfdd-3e88-4678-a8ff-024fe85681f6" providerId="ADAL" clId="{CAC517C1-8E5A-42BA-BB63-B78741B735BA}" dt="2023-08-04T09:52:46.720" v="512"/>
          <ac:spMkLst>
            <pc:docMk/>
            <pc:sldMk cId="111091464" sldId="323"/>
            <ac:spMk id="55" creationId="{16834D79-65F5-F2B6-A858-3CA07A53F183}"/>
          </ac:spMkLst>
        </pc:spChg>
        <pc:spChg chg="add mod">
          <ac:chgData name="Lorenzo Rinaldi" userId="77d5bfdd-3e88-4678-a8ff-024fe85681f6" providerId="ADAL" clId="{CAC517C1-8E5A-42BA-BB63-B78741B735BA}" dt="2023-08-04T09:52:46.720" v="512"/>
          <ac:spMkLst>
            <pc:docMk/>
            <pc:sldMk cId="111091464" sldId="323"/>
            <ac:spMk id="58" creationId="{372769F2-B372-F108-213E-EF9F8AC6AC2B}"/>
          </ac:spMkLst>
        </pc:spChg>
        <pc:spChg chg="add mod">
          <ac:chgData name="Lorenzo Rinaldi" userId="77d5bfdd-3e88-4678-a8ff-024fe85681f6" providerId="ADAL" clId="{CAC517C1-8E5A-42BA-BB63-B78741B735BA}" dt="2023-08-04T09:52:46.720" v="512"/>
          <ac:spMkLst>
            <pc:docMk/>
            <pc:sldMk cId="111091464" sldId="323"/>
            <ac:spMk id="59" creationId="{DF700E7C-D1EF-63B6-F7E2-F6575032AF09}"/>
          </ac:spMkLst>
        </pc:spChg>
        <pc:spChg chg="add mod">
          <ac:chgData name="Lorenzo Rinaldi" userId="77d5bfdd-3e88-4678-a8ff-024fe85681f6" providerId="ADAL" clId="{CAC517C1-8E5A-42BA-BB63-B78741B735BA}" dt="2023-08-04T09:52:46.720" v="512"/>
          <ac:spMkLst>
            <pc:docMk/>
            <pc:sldMk cId="111091464" sldId="323"/>
            <ac:spMk id="60" creationId="{E885F70B-6E10-8E5E-C29D-A8ECC9A704F1}"/>
          </ac:spMkLst>
        </pc:spChg>
        <pc:spChg chg="add mod">
          <ac:chgData name="Lorenzo Rinaldi" userId="77d5bfdd-3e88-4678-a8ff-024fe85681f6" providerId="ADAL" clId="{CAC517C1-8E5A-42BA-BB63-B78741B735BA}" dt="2023-08-04T09:52:46.720" v="512"/>
          <ac:spMkLst>
            <pc:docMk/>
            <pc:sldMk cId="111091464" sldId="323"/>
            <ac:spMk id="61" creationId="{F7472957-2ADD-A7EE-A36E-59427BA3B6F7}"/>
          </ac:spMkLst>
        </pc:spChg>
        <pc:spChg chg="add mod">
          <ac:chgData name="Lorenzo Rinaldi" userId="77d5bfdd-3e88-4678-a8ff-024fe85681f6" providerId="ADAL" clId="{CAC517C1-8E5A-42BA-BB63-B78741B735BA}" dt="2023-08-04T09:52:46.720" v="512"/>
          <ac:spMkLst>
            <pc:docMk/>
            <pc:sldMk cId="111091464" sldId="323"/>
            <ac:spMk id="62" creationId="{665984D6-1EB3-D27E-B3AE-45BF703A6C62}"/>
          </ac:spMkLst>
        </pc:spChg>
        <pc:spChg chg="add mod">
          <ac:chgData name="Lorenzo Rinaldi" userId="77d5bfdd-3e88-4678-a8ff-024fe85681f6" providerId="ADAL" clId="{CAC517C1-8E5A-42BA-BB63-B78741B735BA}" dt="2023-08-04T09:52:46.720" v="512"/>
          <ac:spMkLst>
            <pc:docMk/>
            <pc:sldMk cId="111091464" sldId="323"/>
            <ac:spMk id="63" creationId="{9118989F-7690-249E-E5BC-9E4E5EBE4E53}"/>
          </ac:spMkLst>
        </pc:spChg>
        <pc:spChg chg="add mod">
          <ac:chgData name="Lorenzo Rinaldi" userId="77d5bfdd-3e88-4678-a8ff-024fe85681f6" providerId="ADAL" clId="{CAC517C1-8E5A-42BA-BB63-B78741B735BA}" dt="2023-08-04T09:52:46.720" v="512"/>
          <ac:spMkLst>
            <pc:docMk/>
            <pc:sldMk cId="111091464" sldId="323"/>
            <ac:spMk id="64" creationId="{D0D40926-E1B5-40F9-A2E7-91083E22827B}"/>
          </ac:spMkLst>
        </pc:spChg>
        <pc:spChg chg="add mod">
          <ac:chgData name="Lorenzo Rinaldi" userId="77d5bfdd-3e88-4678-a8ff-024fe85681f6" providerId="ADAL" clId="{CAC517C1-8E5A-42BA-BB63-B78741B735BA}" dt="2023-08-04T09:52:46.720" v="512"/>
          <ac:spMkLst>
            <pc:docMk/>
            <pc:sldMk cId="111091464" sldId="323"/>
            <ac:spMk id="65" creationId="{AF29A860-10B9-F377-9CAD-BA3242F0CE12}"/>
          </ac:spMkLst>
        </pc:spChg>
        <pc:spChg chg="add mod">
          <ac:chgData name="Lorenzo Rinaldi" userId="77d5bfdd-3e88-4678-a8ff-024fe85681f6" providerId="ADAL" clId="{CAC517C1-8E5A-42BA-BB63-B78741B735BA}" dt="2023-08-04T09:52:46.720" v="512"/>
          <ac:spMkLst>
            <pc:docMk/>
            <pc:sldMk cId="111091464" sldId="323"/>
            <ac:spMk id="66" creationId="{1336EC95-5770-E9BC-16C1-D15F960FEB32}"/>
          </ac:spMkLst>
        </pc:spChg>
        <pc:spChg chg="add mod">
          <ac:chgData name="Lorenzo Rinaldi" userId="77d5bfdd-3e88-4678-a8ff-024fe85681f6" providerId="ADAL" clId="{CAC517C1-8E5A-42BA-BB63-B78741B735BA}" dt="2023-08-04T09:52:46.720" v="512"/>
          <ac:spMkLst>
            <pc:docMk/>
            <pc:sldMk cId="111091464" sldId="323"/>
            <ac:spMk id="67" creationId="{CF76C0A9-D311-E48C-DF72-F0A2D393B451}"/>
          </ac:spMkLst>
        </pc:spChg>
        <pc:spChg chg="add mod">
          <ac:chgData name="Lorenzo Rinaldi" userId="77d5bfdd-3e88-4678-a8ff-024fe85681f6" providerId="ADAL" clId="{CAC517C1-8E5A-42BA-BB63-B78741B735BA}" dt="2023-08-04T09:52:46.720" v="512"/>
          <ac:spMkLst>
            <pc:docMk/>
            <pc:sldMk cId="111091464" sldId="323"/>
            <ac:spMk id="68" creationId="{C0153A45-3D7C-9F0F-59A2-26C2E1C42C97}"/>
          </ac:spMkLst>
        </pc:spChg>
        <pc:spChg chg="add mod">
          <ac:chgData name="Lorenzo Rinaldi" userId="77d5bfdd-3e88-4678-a8ff-024fe85681f6" providerId="ADAL" clId="{CAC517C1-8E5A-42BA-BB63-B78741B735BA}" dt="2023-08-04T09:52:46.720" v="512"/>
          <ac:spMkLst>
            <pc:docMk/>
            <pc:sldMk cId="111091464" sldId="323"/>
            <ac:spMk id="69" creationId="{C5F505E1-EA11-8B6C-EFEB-D55F72C8FE44}"/>
          </ac:spMkLst>
        </pc:spChg>
        <pc:spChg chg="add mod">
          <ac:chgData name="Lorenzo Rinaldi" userId="77d5bfdd-3e88-4678-a8ff-024fe85681f6" providerId="ADAL" clId="{CAC517C1-8E5A-42BA-BB63-B78741B735BA}" dt="2023-08-04T09:52:46.720" v="512"/>
          <ac:spMkLst>
            <pc:docMk/>
            <pc:sldMk cId="111091464" sldId="323"/>
            <ac:spMk id="70" creationId="{49D72461-CF53-7E7D-FD0B-24FF13F14E79}"/>
          </ac:spMkLst>
        </pc:spChg>
        <pc:spChg chg="add mod">
          <ac:chgData name="Lorenzo Rinaldi" userId="77d5bfdd-3e88-4678-a8ff-024fe85681f6" providerId="ADAL" clId="{CAC517C1-8E5A-42BA-BB63-B78741B735BA}" dt="2023-08-04T09:52:46.720" v="512"/>
          <ac:spMkLst>
            <pc:docMk/>
            <pc:sldMk cId="111091464" sldId="323"/>
            <ac:spMk id="71" creationId="{F0299E51-E8E3-5DBC-CEA4-A9827CFD3314}"/>
          </ac:spMkLst>
        </pc:spChg>
        <pc:spChg chg="add mod">
          <ac:chgData name="Lorenzo Rinaldi" userId="77d5bfdd-3e88-4678-a8ff-024fe85681f6" providerId="ADAL" clId="{CAC517C1-8E5A-42BA-BB63-B78741B735BA}" dt="2023-08-04T09:52:46.720" v="512"/>
          <ac:spMkLst>
            <pc:docMk/>
            <pc:sldMk cId="111091464" sldId="323"/>
            <ac:spMk id="72" creationId="{1CF03517-E46F-6E0B-A0D7-4D60C593CD38}"/>
          </ac:spMkLst>
        </pc:spChg>
        <pc:spChg chg="add mod">
          <ac:chgData name="Lorenzo Rinaldi" userId="77d5bfdd-3e88-4678-a8ff-024fe85681f6" providerId="ADAL" clId="{CAC517C1-8E5A-42BA-BB63-B78741B735BA}" dt="2023-08-04T09:52:46.720" v="512"/>
          <ac:spMkLst>
            <pc:docMk/>
            <pc:sldMk cId="111091464" sldId="323"/>
            <ac:spMk id="73" creationId="{933EE6C5-0AAD-0C02-A2ED-25EC9C88895B}"/>
          </ac:spMkLst>
        </pc:spChg>
        <pc:spChg chg="add mod">
          <ac:chgData name="Lorenzo Rinaldi" userId="77d5bfdd-3e88-4678-a8ff-024fe85681f6" providerId="ADAL" clId="{CAC517C1-8E5A-42BA-BB63-B78741B735BA}" dt="2023-08-04T09:52:46.720" v="512"/>
          <ac:spMkLst>
            <pc:docMk/>
            <pc:sldMk cId="111091464" sldId="323"/>
            <ac:spMk id="74" creationId="{12BE5305-DBF5-4C67-B43E-9FFBAB3A6A5A}"/>
          </ac:spMkLst>
        </pc:spChg>
        <pc:spChg chg="add mod">
          <ac:chgData name="Lorenzo Rinaldi" userId="77d5bfdd-3e88-4678-a8ff-024fe85681f6" providerId="ADAL" clId="{CAC517C1-8E5A-42BA-BB63-B78741B735BA}" dt="2023-08-04T09:52:46.720" v="512"/>
          <ac:spMkLst>
            <pc:docMk/>
            <pc:sldMk cId="111091464" sldId="323"/>
            <ac:spMk id="75" creationId="{5B086ACF-D8BE-DEC0-F61A-5F2F14C5C970}"/>
          </ac:spMkLst>
        </pc:spChg>
        <pc:spChg chg="add mod">
          <ac:chgData name="Lorenzo Rinaldi" userId="77d5bfdd-3e88-4678-a8ff-024fe85681f6" providerId="ADAL" clId="{CAC517C1-8E5A-42BA-BB63-B78741B735BA}" dt="2023-08-04T09:52:46.720" v="512"/>
          <ac:spMkLst>
            <pc:docMk/>
            <pc:sldMk cId="111091464" sldId="323"/>
            <ac:spMk id="76" creationId="{9D4C17F3-1508-69AD-26DF-A858D78A491D}"/>
          </ac:spMkLst>
        </pc:spChg>
        <pc:spChg chg="add mod">
          <ac:chgData name="Lorenzo Rinaldi" userId="77d5bfdd-3e88-4678-a8ff-024fe85681f6" providerId="ADAL" clId="{CAC517C1-8E5A-42BA-BB63-B78741B735BA}" dt="2023-08-04T09:52:46.720" v="512"/>
          <ac:spMkLst>
            <pc:docMk/>
            <pc:sldMk cId="111091464" sldId="323"/>
            <ac:spMk id="77" creationId="{41D8471B-0BB0-5E16-62AB-0A2B80C4F0AC}"/>
          </ac:spMkLst>
        </pc:spChg>
        <pc:spChg chg="add mod">
          <ac:chgData name="Lorenzo Rinaldi" userId="77d5bfdd-3e88-4678-a8ff-024fe85681f6" providerId="ADAL" clId="{CAC517C1-8E5A-42BA-BB63-B78741B735BA}" dt="2023-08-04T09:52:46.720" v="512"/>
          <ac:spMkLst>
            <pc:docMk/>
            <pc:sldMk cId="111091464" sldId="323"/>
            <ac:spMk id="78" creationId="{62F4A88B-FEE6-6762-667A-F31BC6E79797}"/>
          </ac:spMkLst>
        </pc:spChg>
        <pc:spChg chg="add mod">
          <ac:chgData name="Lorenzo Rinaldi" userId="77d5bfdd-3e88-4678-a8ff-024fe85681f6" providerId="ADAL" clId="{CAC517C1-8E5A-42BA-BB63-B78741B735BA}" dt="2023-08-04T09:52:46.720" v="512"/>
          <ac:spMkLst>
            <pc:docMk/>
            <pc:sldMk cId="111091464" sldId="323"/>
            <ac:spMk id="80" creationId="{34DD48D7-D71B-C02A-A517-0042E26E9419}"/>
          </ac:spMkLst>
        </pc:spChg>
        <pc:spChg chg="add mod">
          <ac:chgData name="Lorenzo Rinaldi" userId="77d5bfdd-3e88-4678-a8ff-024fe85681f6" providerId="ADAL" clId="{CAC517C1-8E5A-42BA-BB63-B78741B735BA}" dt="2023-08-04T09:52:46.720" v="512"/>
          <ac:spMkLst>
            <pc:docMk/>
            <pc:sldMk cId="111091464" sldId="323"/>
            <ac:spMk id="81" creationId="{C78D6088-293C-0A42-5AC5-224CA31FDD07}"/>
          </ac:spMkLst>
        </pc:spChg>
        <pc:spChg chg="add mod">
          <ac:chgData name="Lorenzo Rinaldi" userId="77d5bfdd-3e88-4678-a8ff-024fe85681f6" providerId="ADAL" clId="{CAC517C1-8E5A-42BA-BB63-B78741B735BA}" dt="2023-08-04T09:52:46.720" v="512"/>
          <ac:spMkLst>
            <pc:docMk/>
            <pc:sldMk cId="111091464" sldId="323"/>
            <ac:spMk id="82" creationId="{0D922C94-DFC3-6339-21C3-B7E691F38C57}"/>
          </ac:spMkLst>
        </pc:spChg>
        <pc:spChg chg="add mod">
          <ac:chgData name="Lorenzo Rinaldi" userId="77d5bfdd-3e88-4678-a8ff-024fe85681f6" providerId="ADAL" clId="{CAC517C1-8E5A-42BA-BB63-B78741B735BA}" dt="2023-08-04T09:52:46.720" v="512"/>
          <ac:spMkLst>
            <pc:docMk/>
            <pc:sldMk cId="111091464" sldId="323"/>
            <ac:spMk id="83" creationId="{7C446D30-148E-F0E7-FD5E-2F06DD6C2C1E}"/>
          </ac:spMkLst>
        </pc:spChg>
        <pc:spChg chg="add mod">
          <ac:chgData name="Lorenzo Rinaldi" userId="77d5bfdd-3e88-4678-a8ff-024fe85681f6" providerId="ADAL" clId="{CAC517C1-8E5A-42BA-BB63-B78741B735BA}" dt="2023-08-04T09:52:46.720" v="512"/>
          <ac:spMkLst>
            <pc:docMk/>
            <pc:sldMk cId="111091464" sldId="323"/>
            <ac:spMk id="84" creationId="{CA6DF6A3-2E88-B34C-340C-E6839B4FC4A7}"/>
          </ac:spMkLst>
        </pc:spChg>
        <pc:spChg chg="add mod">
          <ac:chgData name="Lorenzo Rinaldi" userId="77d5bfdd-3e88-4678-a8ff-024fe85681f6" providerId="ADAL" clId="{CAC517C1-8E5A-42BA-BB63-B78741B735BA}" dt="2023-08-04T09:52:46.720" v="512"/>
          <ac:spMkLst>
            <pc:docMk/>
            <pc:sldMk cId="111091464" sldId="323"/>
            <ac:spMk id="85" creationId="{79270C61-FB26-5DB6-855F-9536039988F0}"/>
          </ac:spMkLst>
        </pc:spChg>
        <pc:spChg chg="add mod">
          <ac:chgData name="Lorenzo Rinaldi" userId="77d5bfdd-3e88-4678-a8ff-024fe85681f6" providerId="ADAL" clId="{CAC517C1-8E5A-42BA-BB63-B78741B735BA}" dt="2023-08-04T09:52:46.720" v="512"/>
          <ac:spMkLst>
            <pc:docMk/>
            <pc:sldMk cId="111091464" sldId="323"/>
            <ac:spMk id="86" creationId="{689E4DFD-D518-0ED9-4027-D459CE4FD4F0}"/>
          </ac:spMkLst>
        </pc:spChg>
        <pc:spChg chg="add mod">
          <ac:chgData name="Lorenzo Rinaldi" userId="77d5bfdd-3e88-4678-a8ff-024fe85681f6" providerId="ADAL" clId="{CAC517C1-8E5A-42BA-BB63-B78741B735BA}" dt="2023-08-04T09:52:46.720" v="512"/>
          <ac:spMkLst>
            <pc:docMk/>
            <pc:sldMk cId="111091464" sldId="323"/>
            <ac:spMk id="87" creationId="{0CA1AE16-5BF8-BEF1-55ED-17BF65DCAAC7}"/>
          </ac:spMkLst>
        </pc:spChg>
        <pc:spChg chg="add mod">
          <ac:chgData name="Lorenzo Rinaldi" userId="77d5bfdd-3e88-4678-a8ff-024fe85681f6" providerId="ADAL" clId="{CAC517C1-8E5A-42BA-BB63-B78741B735BA}" dt="2023-08-04T09:52:46.720" v="512"/>
          <ac:spMkLst>
            <pc:docMk/>
            <pc:sldMk cId="111091464" sldId="323"/>
            <ac:spMk id="88" creationId="{EB284291-1F22-6941-C38C-26B9F0F99D50}"/>
          </ac:spMkLst>
        </pc:spChg>
        <pc:spChg chg="add mod">
          <ac:chgData name="Lorenzo Rinaldi" userId="77d5bfdd-3e88-4678-a8ff-024fe85681f6" providerId="ADAL" clId="{CAC517C1-8E5A-42BA-BB63-B78741B735BA}" dt="2023-08-04T09:52:46.720" v="512"/>
          <ac:spMkLst>
            <pc:docMk/>
            <pc:sldMk cId="111091464" sldId="323"/>
            <ac:spMk id="89" creationId="{EC4A9A3A-4CB5-5F66-FB31-955A2134F368}"/>
          </ac:spMkLst>
        </pc:spChg>
        <pc:spChg chg="add mod">
          <ac:chgData name="Lorenzo Rinaldi" userId="77d5bfdd-3e88-4678-a8ff-024fe85681f6" providerId="ADAL" clId="{CAC517C1-8E5A-42BA-BB63-B78741B735BA}" dt="2023-08-04T09:52:46.720" v="512"/>
          <ac:spMkLst>
            <pc:docMk/>
            <pc:sldMk cId="111091464" sldId="323"/>
            <ac:spMk id="90" creationId="{9F9860E5-41ED-A4A1-0641-A5AF6CD85C73}"/>
          </ac:spMkLst>
        </pc:spChg>
        <pc:spChg chg="add mod">
          <ac:chgData name="Lorenzo Rinaldi" userId="77d5bfdd-3e88-4678-a8ff-024fe85681f6" providerId="ADAL" clId="{CAC517C1-8E5A-42BA-BB63-B78741B735BA}" dt="2023-08-04T09:52:46.720" v="512"/>
          <ac:spMkLst>
            <pc:docMk/>
            <pc:sldMk cId="111091464" sldId="323"/>
            <ac:spMk id="91" creationId="{B53EF146-711B-6728-3AAD-C28DBFD3A491}"/>
          </ac:spMkLst>
        </pc:spChg>
        <pc:spChg chg="add mod">
          <ac:chgData name="Lorenzo Rinaldi" userId="77d5bfdd-3e88-4678-a8ff-024fe85681f6" providerId="ADAL" clId="{CAC517C1-8E5A-42BA-BB63-B78741B735BA}" dt="2023-08-04T09:52:46.720" v="512"/>
          <ac:spMkLst>
            <pc:docMk/>
            <pc:sldMk cId="111091464" sldId="323"/>
            <ac:spMk id="92" creationId="{AC07D915-D330-4396-24FC-C8FB26A510F5}"/>
          </ac:spMkLst>
        </pc:spChg>
        <pc:spChg chg="add mod">
          <ac:chgData name="Lorenzo Rinaldi" userId="77d5bfdd-3e88-4678-a8ff-024fe85681f6" providerId="ADAL" clId="{CAC517C1-8E5A-42BA-BB63-B78741B735BA}" dt="2023-08-04T09:52:46.720" v="512"/>
          <ac:spMkLst>
            <pc:docMk/>
            <pc:sldMk cId="111091464" sldId="323"/>
            <ac:spMk id="93" creationId="{7822BC36-43B4-6CB0-ACF8-D389D3100565}"/>
          </ac:spMkLst>
        </pc:spChg>
        <pc:spChg chg="add mod">
          <ac:chgData name="Lorenzo Rinaldi" userId="77d5bfdd-3e88-4678-a8ff-024fe85681f6" providerId="ADAL" clId="{CAC517C1-8E5A-42BA-BB63-B78741B735BA}" dt="2023-08-04T09:52:46.720" v="512"/>
          <ac:spMkLst>
            <pc:docMk/>
            <pc:sldMk cId="111091464" sldId="323"/>
            <ac:spMk id="94" creationId="{7CF9A180-E425-15D7-0267-AD754C766712}"/>
          </ac:spMkLst>
        </pc:spChg>
        <pc:spChg chg="add mod">
          <ac:chgData name="Lorenzo Rinaldi" userId="77d5bfdd-3e88-4678-a8ff-024fe85681f6" providerId="ADAL" clId="{CAC517C1-8E5A-42BA-BB63-B78741B735BA}" dt="2023-08-04T09:52:46.720" v="512"/>
          <ac:spMkLst>
            <pc:docMk/>
            <pc:sldMk cId="111091464" sldId="323"/>
            <ac:spMk id="95" creationId="{715A404B-54ED-051C-0AD6-7295A4DF44BB}"/>
          </ac:spMkLst>
        </pc:spChg>
        <pc:spChg chg="add mod">
          <ac:chgData name="Lorenzo Rinaldi" userId="77d5bfdd-3e88-4678-a8ff-024fe85681f6" providerId="ADAL" clId="{CAC517C1-8E5A-42BA-BB63-B78741B735BA}" dt="2023-08-04T09:52:46.720" v="512"/>
          <ac:spMkLst>
            <pc:docMk/>
            <pc:sldMk cId="111091464" sldId="323"/>
            <ac:spMk id="96" creationId="{9C65B0E8-6BE7-8424-7185-1CF28F1FB1FC}"/>
          </ac:spMkLst>
        </pc:spChg>
        <pc:cxnChg chg="add del mod">
          <ac:chgData name="Lorenzo Rinaldi" userId="77d5bfdd-3e88-4678-a8ff-024fe85681f6" providerId="ADAL" clId="{CAC517C1-8E5A-42BA-BB63-B78741B735BA}" dt="2023-08-04T09:52:46.451" v="511" actId="478"/>
          <ac:cxnSpMkLst>
            <pc:docMk/>
            <pc:sldMk cId="111091464" sldId="323"/>
            <ac:cxnSpMk id="7" creationId="{CDC153C8-BE93-1666-2613-B0E30B094CD9}"/>
          </ac:cxnSpMkLst>
        </pc:cxnChg>
        <pc:cxnChg chg="add del mod">
          <ac:chgData name="Lorenzo Rinaldi" userId="77d5bfdd-3e88-4678-a8ff-024fe85681f6" providerId="ADAL" clId="{CAC517C1-8E5A-42BA-BB63-B78741B735BA}" dt="2023-08-04T09:52:46.451" v="511" actId="478"/>
          <ac:cxnSpMkLst>
            <pc:docMk/>
            <pc:sldMk cId="111091464" sldId="323"/>
            <ac:cxnSpMk id="8" creationId="{BC31A5E3-B9AF-F914-0C7A-F51640260154}"/>
          </ac:cxnSpMkLst>
        </pc:cxnChg>
        <pc:cxnChg chg="add del mod">
          <ac:chgData name="Lorenzo Rinaldi" userId="77d5bfdd-3e88-4678-a8ff-024fe85681f6" providerId="ADAL" clId="{CAC517C1-8E5A-42BA-BB63-B78741B735BA}" dt="2023-08-04T09:52:46.451" v="511" actId="478"/>
          <ac:cxnSpMkLst>
            <pc:docMk/>
            <pc:sldMk cId="111091464" sldId="323"/>
            <ac:cxnSpMk id="30" creationId="{50B08ADD-9F8B-3920-CDC1-CD58BAABDEB7}"/>
          </ac:cxnSpMkLst>
        </pc:cxnChg>
        <pc:cxnChg chg="add mod">
          <ac:chgData name="Lorenzo Rinaldi" userId="77d5bfdd-3e88-4678-a8ff-024fe85681f6" providerId="ADAL" clId="{CAC517C1-8E5A-42BA-BB63-B78741B735BA}" dt="2023-08-04T09:52:46.720" v="512"/>
          <ac:cxnSpMkLst>
            <pc:docMk/>
            <pc:sldMk cId="111091464" sldId="323"/>
            <ac:cxnSpMk id="56" creationId="{94AEAEBC-9FC3-663E-B91B-F809C477795C}"/>
          </ac:cxnSpMkLst>
        </pc:cxnChg>
        <pc:cxnChg chg="add mod">
          <ac:chgData name="Lorenzo Rinaldi" userId="77d5bfdd-3e88-4678-a8ff-024fe85681f6" providerId="ADAL" clId="{CAC517C1-8E5A-42BA-BB63-B78741B735BA}" dt="2023-08-04T09:52:46.720" v="512"/>
          <ac:cxnSpMkLst>
            <pc:docMk/>
            <pc:sldMk cId="111091464" sldId="323"/>
            <ac:cxnSpMk id="57" creationId="{7D7C8BCB-AD42-27E8-C554-126DC5F57F14}"/>
          </ac:cxnSpMkLst>
        </pc:cxnChg>
        <pc:cxnChg chg="add mod">
          <ac:chgData name="Lorenzo Rinaldi" userId="77d5bfdd-3e88-4678-a8ff-024fe85681f6" providerId="ADAL" clId="{CAC517C1-8E5A-42BA-BB63-B78741B735BA}" dt="2023-08-04T09:52:46.720" v="512"/>
          <ac:cxnSpMkLst>
            <pc:docMk/>
            <pc:sldMk cId="111091464" sldId="323"/>
            <ac:cxnSpMk id="79" creationId="{DE756417-275C-6A7E-72FA-04D834066D92}"/>
          </ac:cxnSpMkLst>
        </pc:cxnChg>
      </pc:sldChg>
      <pc:sldChg chg="del">
        <pc:chgData name="Lorenzo Rinaldi" userId="77d5bfdd-3e88-4678-a8ff-024fe85681f6" providerId="ADAL" clId="{CAC517C1-8E5A-42BA-BB63-B78741B735BA}" dt="2023-07-22T06:23:47.945" v="306" actId="47"/>
        <pc:sldMkLst>
          <pc:docMk/>
          <pc:sldMk cId="3838672001" sldId="323"/>
        </pc:sldMkLst>
      </pc:sldChg>
      <pc:sldChg chg="addSp delSp modSp add mod">
        <pc:chgData name="Lorenzo Rinaldi" userId="77d5bfdd-3e88-4678-a8ff-024fe85681f6" providerId="ADAL" clId="{CAC517C1-8E5A-42BA-BB63-B78741B735BA}" dt="2023-07-22T06:29:41.066" v="427" actId="1076"/>
        <pc:sldMkLst>
          <pc:docMk/>
          <pc:sldMk cId="325159960" sldId="324"/>
        </pc:sldMkLst>
        <pc:spChg chg="add mod">
          <ac:chgData name="Lorenzo Rinaldi" userId="77d5bfdd-3e88-4678-a8ff-024fe85681f6" providerId="ADAL" clId="{CAC517C1-8E5A-42BA-BB63-B78741B735BA}" dt="2023-07-22T06:29:41.066" v="427" actId="1076"/>
          <ac:spMkLst>
            <pc:docMk/>
            <pc:sldMk cId="325159960" sldId="324"/>
            <ac:spMk id="2" creationId="{3DD59371-A748-BFD3-7449-A19F9785CB3A}"/>
          </ac:spMkLst>
        </pc:spChg>
        <pc:spChg chg="add mod">
          <ac:chgData name="Lorenzo Rinaldi" userId="77d5bfdd-3e88-4678-a8ff-024fe85681f6" providerId="ADAL" clId="{CAC517C1-8E5A-42BA-BB63-B78741B735BA}" dt="2023-07-22T06:29:41.066" v="427" actId="1076"/>
          <ac:spMkLst>
            <pc:docMk/>
            <pc:sldMk cId="325159960" sldId="324"/>
            <ac:spMk id="3" creationId="{147C5711-1E96-2BC1-D1F6-5B735575E2DF}"/>
          </ac:spMkLst>
        </pc:spChg>
        <pc:spChg chg="mod">
          <ac:chgData name="Lorenzo Rinaldi" userId="77d5bfdd-3e88-4678-a8ff-024fe85681f6" providerId="ADAL" clId="{CAC517C1-8E5A-42BA-BB63-B78741B735BA}" dt="2023-07-22T06:29:32.487" v="424"/>
          <ac:spMkLst>
            <pc:docMk/>
            <pc:sldMk cId="325159960" sldId="324"/>
            <ac:spMk id="4" creationId="{9AB3068C-1CCE-A7E9-790D-8ACFE0F1B133}"/>
          </ac:spMkLst>
        </pc:spChg>
        <pc:spChg chg="del">
          <ac:chgData name="Lorenzo Rinaldi" userId="77d5bfdd-3e88-4678-a8ff-024fe85681f6" providerId="ADAL" clId="{CAC517C1-8E5A-42BA-BB63-B78741B735BA}" dt="2023-07-22T06:29:38.037" v="425" actId="478"/>
          <ac:spMkLst>
            <pc:docMk/>
            <pc:sldMk cId="325159960" sldId="324"/>
            <ac:spMk id="44" creationId="{BFB5CC9D-0121-66F4-FE71-5DEF49B2AC3F}"/>
          </ac:spMkLst>
        </pc:spChg>
        <pc:spChg chg="del">
          <ac:chgData name="Lorenzo Rinaldi" userId="77d5bfdd-3e88-4678-a8ff-024fe85681f6" providerId="ADAL" clId="{CAC517C1-8E5A-42BA-BB63-B78741B735BA}" dt="2023-07-22T06:29:38.037" v="425" actId="478"/>
          <ac:spMkLst>
            <pc:docMk/>
            <pc:sldMk cId="325159960" sldId="324"/>
            <ac:spMk id="45" creationId="{0797A6E4-A259-75D0-C833-8B4961497BE1}"/>
          </ac:spMkLst>
        </pc:spChg>
      </pc:sldChg>
      <pc:sldChg chg="del">
        <pc:chgData name="Lorenzo Rinaldi" userId="77d5bfdd-3e88-4678-a8ff-024fe85681f6" providerId="ADAL" clId="{CAC517C1-8E5A-42BA-BB63-B78741B735BA}" dt="2023-07-22T06:23:47.945" v="306" actId="47"/>
        <pc:sldMkLst>
          <pc:docMk/>
          <pc:sldMk cId="2722621010" sldId="324"/>
        </pc:sldMkLst>
      </pc:sldChg>
      <pc:sldChg chg="del">
        <pc:chgData name="Lorenzo Rinaldi" userId="77d5bfdd-3e88-4678-a8ff-024fe85681f6" providerId="ADAL" clId="{CAC517C1-8E5A-42BA-BB63-B78741B735BA}" dt="2023-07-22T06:23:47.945" v="306" actId="47"/>
        <pc:sldMkLst>
          <pc:docMk/>
          <pc:sldMk cId="3568300331" sldId="325"/>
        </pc:sldMkLst>
      </pc:sldChg>
      <pc:sldChg chg="del">
        <pc:chgData name="Lorenzo Rinaldi" userId="77d5bfdd-3e88-4678-a8ff-024fe85681f6" providerId="ADAL" clId="{CAC517C1-8E5A-42BA-BB63-B78741B735BA}" dt="2023-07-22T06:23:47.945" v="306" actId="47"/>
        <pc:sldMkLst>
          <pc:docMk/>
          <pc:sldMk cId="1198185850" sldId="326"/>
        </pc:sldMkLst>
      </pc:sldChg>
      <pc:sldChg chg="del">
        <pc:chgData name="Lorenzo Rinaldi" userId="77d5bfdd-3e88-4678-a8ff-024fe85681f6" providerId="ADAL" clId="{CAC517C1-8E5A-42BA-BB63-B78741B735BA}" dt="2023-07-22T06:23:47.945" v="306" actId="47"/>
        <pc:sldMkLst>
          <pc:docMk/>
          <pc:sldMk cId="4290718928" sldId="327"/>
        </pc:sldMkLst>
      </pc:sldChg>
      <pc:sldChg chg="del">
        <pc:chgData name="Lorenzo Rinaldi" userId="77d5bfdd-3e88-4678-a8ff-024fe85681f6" providerId="ADAL" clId="{CAC517C1-8E5A-42BA-BB63-B78741B735BA}" dt="2023-07-22T06:23:47.945" v="306" actId="47"/>
        <pc:sldMkLst>
          <pc:docMk/>
          <pc:sldMk cId="2348287989" sldId="328"/>
        </pc:sldMkLst>
      </pc:sldChg>
      <pc:sldChg chg="del">
        <pc:chgData name="Lorenzo Rinaldi" userId="77d5bfdd-3e88-4678-a8ff-024fe85681f6" providerId="ADAL" clId="{CAC517C1-8E5A-42BA-BB63-B78741B735BA}" dt="2023-07-22T06:23:47.945" v="306" actId="47"/>
        <pc:sldMkLst>
          <pc:docMk/>
          <pc:sldMk cId="1844037821" sldId="329"/>
        </pc:sldMkLst>
      </pc:sldChg>
      <pc:sldChg chg="del">
        <pc:chgData name="Lorenzo Rinaldi" userId="77d5bfdd-3e88-4678-a8ff-024fe85681f6" providerId="ADAL" clId="{CAC517C1-8E5A-42BA-BB63-B78741B735BA}" dt="2023-07-22T06:23:47.945" v="306" actId="47"/>
        <pc:sldMkLst>
          <pc:docMk/>
          <pc:sldMk cId="3995367368" sldId="330"/>
        </pc:sldMkLst>
      </pc:sldChg>
      <pc:sldChg chg="del">
        <pc:chgData name="Lorenzo Rinaldi" userId="77d5bfdd-3e88-4678-a8ff-024fe85681f6" providerId="ADAL" clId="{CAC517C1-8E5A-42BA-BB63-B78741B735BA}" dt="2023-07-22T06:23:47.945" v="306" actId="47"/>
        <pc:sldMkLst>
          <pc:docMk/>
          <pc:sldMk cId="46391300" sldId="331"/>
        </pc:sldMkLst>
      </pc:sldChg>
      <pc:sldChg chg="del">
        <pc:chgData name="Lorenzo Rinaldi" userId="77d5bfdd-3e88-4678-a8ff-024fe85681f6" providerId="ADAL" clId="{CAC517C1-8E5A-42BA-BB63-B78741B735BA}" dt="2023-07-22T06:23:47.945" v="306" actId="47"/>
        <pc:sldMkLst>
          <pc:docMk/>
          <pc:sldMk cId="2391201268" sldId="332"/>
        </pc:sldMkLst>
      </pc:sldChg>
      <pc:sldChg chg="del">
        <pc:chgData name="Lorenzo Rinaldi" userId="77d5bfdd-3e88-4678-a8ff-024fe85681f6" providerId="ADAL" clId="{CAC517C1-8E5A-42BA-BB63-B78741B735BA}" dt="2023-07-22T06:23:47.945" v="306" actId="47"/>
        <pc:sldMkLst>
          <pc:docMk/>
          <pc:sldMk cId="1214401181" sldId="333"/>
        </pc:sldMkLst>
      </pc:sldChg>
      <pc:sldChg chg="del">
        <pc:chgData name="Lorenzo Rinaldi" userId="77d5bfdd-3e88-4678-a8ff-024fe85681f6" providerId="ADAL" clId="{CAC517C1-8E5A-42BA-BB63-B78741B735BA}" dt="2023-07-22T06:23:47.945" v="306" actId="47"/>
        <pc:sldMkLst>
          <pc:docMk/>
          <pc:sldMk cId="133658328" sldId="334"/>
        </pc:sldMkLst>
      </pc:sldChg>
      <pc:sldChg chg="del">
        <pc:chgData name="Lorenzo Rinaldi" userId="77d5bfdd-3e88-4678-a8ff-024fe85681f6" providerId="ADAL" clId="{CAC517C1-8E5A-42BA-BB63-B78741B735BA}" dt="2023-07-22T06:23:47.945" v="306" actId="47"/>
        <pc:sldMkLst>
          <pc:docMk/>
          <pc:sldMk cId="2538896683" sldId="335"/>
        </pc:sldMkLst>
      </pc:sldChg>
      <pc:sldChg chg="del">
        <pc:chgData name="Lorenzo Rinaldi" userId="77d5bfdd-3e88-4678-a8ff-024fe85681f6" providerId="ADAL" clId="{CAC517C1-8E5A-42BA-BB63-B78741B735BA}" dt="2023-07-22T06:23:47.945" v="306" actId="47"/>
        <pc:sldMkLst>
          <pc:docMk/>
          <pc:sldMk cId="3011077898" sldId="336"/>
        </pc:sldMkLst>
      </pc:sldChg>
      <pc:sldChg chg="del">
        <pc:chgData name="Lorenzo Rinaldi" userId="77d5bfdd-3e88-4678-a8ff-024fe85681f6" providerId="ADAL" clId="{CAC517C1-8E5A-42BA-BB63-B78741B735BA}" dt="2023-07-22T06:23:47.945" v="306" actId="47"/>
        <pc:sldMkLst>
          <pc:docMk/>
          <pc:sldMk cId="1243958481" sldId="337"/>
        </pc:sldMkLst>
      </pc:sldChg>
      <pc:sldMasterChg chg="addSp delSp modSp mod">
        <pc:chgData name="Lorenzo Rinaldi" userId="77d5bfdd-3e88-4678-a8ff-024fe85681f6" providerId="ADAL" clId="{CAC517C1-8E5A-42BA-BB63-B78741B735BA}" dt="2023-08-04T12:44:07.981" v="513" actId="478"/>
        <pc:sldMasterMkLst>
          <pc:docMk/>
          <pc:sldMasterMk cId="4116179830" sldId="2147483648"/>
        </pc:sldMasterMkLst>
        <pc:spChg chg="add del mod">
          <ac:chgData name="Lorenzo Rinaldi" userId="77d5bfdd-3e88-4678-a8ff-024fe85681f6" providerId="ADAL" clId="{CAC517C1-8E5A-42BA-BB63-B78741B735BA}" dt="2023-07-31T08:07:55.012" v="499" actId="478"/>
          <ac:spMkLst>
            <pc:docMk/>
            <pc:sldMasterMk cId="4116179830" sldId="2147483648"/>
            <ac:spMk id="8" creationId="{EC504BE4-2AA6-129B-9295-2754383FEEE9}"/>
          </ac:spMkLst>
        </pc:spChg>
        <pc:spChg chg="add del mod">
          <ac:chgData name="Lorenzo Rinaldi" userId="77d5bfdd-3e88-4678-a8ff-024fe85681f6" providerId="ADAL" clId="{CAC517C1-8E5A-42BA-BB63-B78741B735BA}" dt="2023-08-04T12:44:07.981" v="513" actId="478"/>
          <ac:spMkLst>
            <pc:docMk/>
            <pc:sldMasterMk cId="4116179830" sldId="2147483648"/>
            <ac:spMk id="10" creationId="{E5649404-AEAF-F784-4630-056951B12D33}"/>
          </ac:spMkLst>
        </pc:spChg>
        <pc:picChg chg="add del mod">
          <ac:chgData name="Lorenzo Rinaldi" userId="77d5bfdd-3e88-4678-a8ff-024fe85681f6" providerId="ADAL" clId="{CAC517C1-8E5A-42BA-BB63-B78741B735BA}" dt="2023-07-31T08:07:55.012" v="499" actId="478"/>
          <ac:picMkLst>
            <pc:docMk/>
            <pc:sldMasterMk cId="4116179830" sldId="2147483648"/>
            <ac:picMk id="9" creationId="{29504AB4-0931-3698-0C8D-ACF1E2083DA5}"/>
          </ac:picMkLst>
        </pc:picChg>
        <pc:picChg chg="add del mod">
          <ac:chgData name="Lorenzo Rinaldi" userId="77d5bfdd-3e88-4678-a8ff-024fe85681f6" providerId="ADAL" clId="{CAC517C1-8E5A-42BA-BB63-B78741B735BA}" dt="2023-08-04T12:44:07.981" v="513" actId="478"/>
          <ac:picMkLst>
            <pc:docMk/>
            <pc:sldMasterMk cId="4116179830" sldId="2147483648"/>
            <ac:picMk id="11" creationId="{9013DE2B-57E9-57D3-EF90-5643C80F2CA8}"/>
          </ac:picMkLst>
        </pc:picChg>
      </pc:sldMasterChg>
    </pc:docChg>
  </pc:docChgLst>
  <pc:docChgLst>
    <pc:chgData name="Nicolo' Golinucci" userId="af77fc62-6a85-4b10-b94f-9bff1a9c5999" providerId="ADAL" clId="{C3417726-9BAE-464B-8512-5C2D45BF2F93}"/>
    <pc:docChg chg="modSld">
      <pc:chgData name="Nicolo' Golinucci" userId="af77fc62-6a85-4b10-b94f-9bff1a9c5999" providerId="ADAL" clId="{C3417726-9BAE-464B-8512-5C2D45BF2F93}" dt="2023-08-18T12:31:09.211" v="40" actId="113"/>
      <pc:docMkLst>
        <pc:docMk/>
      </pc:docMkLst>
      <pc:sldChg chg="addSp modSp">
        <pc:chgData name="Nicolo' Golinucci" userId="af77fc62-6a85-4b10-b94f-9bff1a9c5999" providerId="ADAL" clId="{C3417726-9BAE-464B-8512-5C2D45BF2F93}" dt="2023-08-18T12:24:39.863" v="0"/>
        <pc:sldMkLst>
          <pc:docMk/>
          <pc:sldMk cId="2559802330" sldId="256"/>
        </pc:sldMkLst>
        <pc:spChg chg="add mod">
          <ac:chgData name="Nicolo' Golinucci" userId="af77fc62-6a85-4b10-b94f-9bff1a9c5999" providerId="ADAL" clId="{C3417726-9BAE-464B-8512-5C2D45BF2F93}" dt="2023-08-18T12:24:39.863" v="0"/>
          <ac:spMkLst>
            <pc:docMk/>
            <pc:sldMk cId="2559802330" sldId="256"/>
            <ac:spMk id="2" creationId="{9F5A17D8-03DA-B121-68B5-02C34FFF59AA}"/>
          </ac:spMkLst>
        </pc:spChg>
      </pc:sldChg>
      <pc:sldChg chg="modSp">
        <pc:chgData name="Nicolo' Golinucci" userId="af77fc62-6a85-4b10-b94f-9bff1a9c5999" providerId="ADAL" clId="{C3417726-9BAE-464B-8512-5C2D45BF2F93}" dt="2023-08-18T12:30:07.972" v="35" actId="20577"/>
        <pc:sldMkLst>
          <pc:docMk/>
          <pc:sldMk cId="3575030830" sldId="315"/>
        </pc:sldMkLst>
        <pc:spChg chg="mod">
          <ac:chgData name="Nicolo' Golinucci" userId="af77fc62-6a85-4b10-b94f-9bff1a9c5999" providerId="ADAL" clId="{C3417726-9BAE-464B-8512-5C2D45BF2F93}" dt="2023-08-18T12:29:29.998" v="18" actId="20577"/>
          <ac:spMkLst>
            <pc:docMk/>
            <pc:sldMk cId="3575030830" sldId="315"/>
            <ac:spMk id="8" creationId="{4484B02D-71D5-A586-70C1-FB2B6765E30A}"/>
          </ac:spMkLst>
        </pc:spChg>
        <pc:spChg chg="mod">
          <ac:chgData name="Nicolo' Golinucci" userId="af77fc62-6a85-4b10-b94f-9bff1a9c5999" providerId="ADAL" clId="{C3417726-9BAE-464B-8512-5C2D45BF2F93}" dt="2023-08-18T12:29:47.689" v="24" actId="20577"/>
          <ac:spMkLst>
            <pc:docMk/>
            <pc:sldMk cId="3575030830" sldId="315"/>
            <ac:spMk id="10" creationId="{637FD3EB-856A-96FC-9E89-351005E9754D}"/>
          </ac:spMkLst>
        </pc:spChg>
        <pc:spChg chg="mod">
          <ac:chgData name="Nicolo' Golinucci" userId="af77fc62-6a85-4b10-b94f-9bff1a9c5999" providerId="ADAL" clId="{C3417726-9BAE-464B-8512-5C2D45BF2F93}" dt="2023-08-18T12:29:50.276" v="25" actId="20577"/>
          <ac:spMkLst>
            <pc:docMk/>
            <pc:sldMk cId="3575030830" sldId="315"/>
            <ac:spMk id="22" creationId="{7071A4A7-3C3D-8197-56FE-E36B625CA39E}"/>
          </ac:spMkLst>
        </pc:spChg>
        <pc:spChg chg="mod">
          <ac:chgData name="Nicolo' Golinucci" userId="af77fc62-6a85-4b10-b94f-9bff1a9c5999" providerId="ADAL" clId="{C3417726-9BAE-464B-8512-5C2D45BF2F93}" dt="2023-08-18T12:29:52.127" v="26" actId="20577"/>
          <ac:spMkLst>
            <pc:docMk/>
            <pc:sldMk cId="3575030830" sldId="315"/>
            <ac:spMk id="28" creationId="{DE5CEF92-2C56-596D-5392-C7A4BEE3DB08}"/>
          </ac:spMkLst>
        </pc:spChg>
        <pc:spChg chg="mod">
          <ac:chgData name="Nicolo' Golinucci" userId="af77fc62-6a85-4b10-b94f-9bff1a9c5999" providerId="ADAL" clId="{C3417726-9BAE-464B-8512-5C2D45BF2F93}" dt="2023-08-18T12:29:59.723" v="30" actId="20577"/>
          <ac:spMkLst>
            <pc:docMk/>
            <pc:sldMk cId="3575030830" sldId="315"/>
            <ac:spMk id="29" creationId="{7DB84831-4DA5-CDAE-26D8-F6D581C826C7}"/>
          </ac:spMkLst>
        </pc:spChg>
        <pc:spChg chg="mod">
          <ac:chgData name="Nicolo' Golinucci" userId="af77fc62-6a85-4b10-b94f-9bff1a9c5999" providerId="ADAL" clId="{C3417726-9BAE-464B-8512-5C2D45BF2F93}" dt="2023-08-18T12:30:07.972" v="35" actId="20577"/>
          <ac:spMkLst>
            <pc:docMk/>
            <pc:sldMk cId="3575030830" sldId="315"/>
            <ac:spMk id="76" creationId="{54A359DF-309A-7A7C-9057-1FB1026B8A88}"/>
          </ac:spMkLst>
        </pc:spChg>
      </pc:sldChg>
      <pc:sldChg chg="modSp">
        <pc:chgData name="Nicolo' Golinucci" userId="af77fc62-6a85-4b10-b94f-9bff1a9c5999" providerId="ADAL" clId="{C3417726-9BAE-464B-8512-5C2D45BF2F93}" dt="2023-08-18T12:31:09.211" v="40" actId="113"/>
        <pc:sldMkLst>
          <pc:docMk/>
          <pc:sldMk cId="611889378" sldId="321"/>
        </pc:sldMkLst>
        <pc:spChg chg="mod">
          <ac:chgData name="Nicolo' Golinucci" userId="af77fc62-6a85-4b10-b94f-9bff1a9c5999" providerId="ADAL" clId="{C3417726-9BAE-464B-8512-5C2D45BF2F93}" dt="2023-08-18T12:31:09.211" v="40" actId="113"/>
          <ac:spMkLst>
            <pc:docMk/>
            <pc:sldMk cId="611889378" sldId="321"/>
            <ac:spMk id="45" creationId="{0797A6E4-A259-75D0-C833-8B4961497BE1}"/>
          </ac:spMkLst>
        </pc:spChg>
      </pc:sldChg>
    </pc:docChg>
  </pc:docChgLst>
  <pc:docChgLst>
    <pc:chgData name="Lorenzo Rinaldi" userId="77d5bfdd-3e88-4678-a8ff-024fe85681f6" providerId="ADAL" clId="{A90D266A-ED4B-4C65-9B37-5EA644230C81}"/>
    <pc:docChg chg="undo redo custSel addSld delSld modSld sldOrd">
      <pc:chgData name="Lorenzo Rinaldi" userId="77d5bfdd-3e88-4678-a8ff-024fe85681f6" providerId="ADAL" clId="{A90D266A-ED4B-4C65-9B37-5EA644230C81}" dt="2023-07-21T14:56:12.083" v="1132" actId="1037"/>
      <pc:docMkLst>
        <pc:docMk/>
      </pc:docMkLst>
      <pc:sldChg chg="modSp mod">
        <pc:chgData name="Lorenzo Rinaldi" userId="77d5bfdd-3e88-4678-a8ff-024fe85681f6" providerId="ADAL" clId="{A90D266A-ED4B-4C65-9B37-5EA644230C81}" dt="2023-07-21T14:35:33.196" v="17" actId="20577"/>
        <pc:sldMkLst>
          <pc:docMk/>
          <pc:sldMk cId="2559802330" sldId="256"/>
        </pc:sldMkLst>
        <pc:spChg chg="mod">
          <ac:chgData name="Lorenzo Rinaldi" userId="77d5bfdd-3e88-4678-a8ff-024fe85681f6" providerId="ADAL" clId="{A90D266A-ED4B-4C65-9B37-5EA644230C81}" dt="2023-07-21T14:35:33.196" v="17" actId="20577"/>
          <ac:spMkLst>
            <pc:docMk/>
            <pc:sldMk cId="2559802330" sldId="256"/>
            <ac:spMk id="6" creationId="{99DEA05E-3DE2-714D-9D7C-D14D82DB9D79}"/>
          </ac:spMkLst>
        </pc:spChg>
      </pc:sldChg>
      <pc:sldChg chg="modSp mod">
        <pc:chgData name="Lorenzo Rinaldi" userId="77d5bfdd-3e88-4678-a8ff-024fe85681f6" providerId="ADAL" clId="{A90D266A-ED4B-4C65-9B37-5EA644230C81}" dt="2023-07-21T14:36:48.432" v="34" actId="113"/>
        <pc:sldMkLst>
          <pc:docMk/>
          <pc:sldMk cId="3688935345" sldId="278"/>
        </pc:sldMkLst>
        <pc:spChg chg="mod">
          <ac:chgData name="Lorenzo Rinaldi" userId="77d5bfdd-3e88-4678-a8ff-024fe85681f6" providerId="ADAL" clId="{A90D266A-ED4B-4C65-9B37-5EA644230C81}" dt="2023-07-21T14:36:48.432" v="34" actId="113"/>
          <ac:spMkLst>
            <pc:docMk/>
            <pc:sldMk cId="3688935345" sldId="278"/>
            <ac:spMk id="2" creationId="{00000000-0000-0000-0000-000000000000}"/>
          </ac:spMkLst>
        </pc:spChg>
      </pc:sldChg>
      <pc:sldChg chg="addSp delSp modSp mod modAnim">
        <pc:chgData name="Lorenzo Rinaldi" userId="77d5bfdd-3e88-4678-a8ff-024fe85681f6" providerId="ADAL" clId="{A90D266A-ED4B-4C65-9B37-5EA644230C81}" dt="2023-07-21T14:39:10.419" v="147"/>
        <pc:sldMkLst>
          <pc:docMk/>
          <pc:sldMk cId="562194632" sldId="279"/>
        </pc:sldMkLst>
        <pc:spChg chg="add del mod">
          <ac:chgData name="Lorenzo Rinaldi" userId="77d5bfdd-3e88-4678-a8ff-024fe85681f6" providerId="ADAL" clId="{A90D266A-ED4B-4C65-9B37-5EA644230C81}" dt="2023-07-21T14:37:59.223" v="51"/>
          <ac:spMkLst>
            <pc:docMk/>
            <pc:sldMk cId="562194632" sldId="279"/>
            <ac:spMk id="2" creationId="{E78FDC63-77B2-BA04-458A-8DA700C3AD35}"/>
          </ac:spMkLst>
        </pc:spChg>
        <pc:spChg chg="add del mod">
          <ac:chgData name="Lorenzo Rinaldi" userId="77d5bfdd-3e88-4678-a8ff-024fe85681f6" providerId="ADAL" clId="{A90D266A-ED4B-4C65-9B37-5EA644230C81}" dt="2023-07-21T14:37:59.223" v="51"/>
          <ac:spMkLst>
            <pc:docMk/>
            <pc:sldMk cId="562194632" sldId="279"/>
            <ac:spMk id="4" creationId="{E3351C06-338E-9A4F-6587-2E6569B9CE6E}"/>
          </ac:spMkLst>
        </pc:spChg>
        <pc:spChg chg="add del mod">
          <ac:chgData name="Lorenzo Rinaldi" userId="77d5bfdd-3e88-4678-a8ff-024fe85681f6" providerId="ADAL" clId="{A90D266A-ED4B-4C65-9B37-5EA644230C81}" dt="2023-07-21T14:37:59.223" v="51"/>
          <ac:spMkLst>
            <pc:docMk/>
            <pc:sldMk cId="562194632" sldId="279"/>
            <ac:spMk id="5" creationId="{2600F281-9FC7-2243-EE37-88E84562506F}"/>
          </ac:spMkLst>
        </pc:spChg>
        <pc:spChg chg="add mod">
          <ac:chgData name="Lorenzo Rinaldi" userId="77d5bfdd-3e88-4678-a8ff-024fe85681f6" providerId="ADAL" clId="{A90D266A-ED4B-4C65-9B37-5EA644230C81}" dt="2023-07-21T14:39:02.595" v="145" actId="20577"/>
          <ac:spMkLst>
            <pc:docMk/>
            <pc:sldMk cId="562194632" sldId="279"/>
            <ac:spMk id="7" creationId="{7EDAED31-1657-2C85-E8BD-B295B8E5FD5C}"/>
          </ac:spMkLst>
        </pc:spChg>
        <pc:spChg chg="add mod">
          <ac:chgData name="Lorenzo Rinaldi" userId="77d5bfdd-3e88-4678-a8ff-024fe85681f6" providerId="ADAL" clId="{A90D266A-ED4B-4C65-9B37-5EA644230C81}" dt="2023-07-21T14:38:41.173" v="101" actId="1036"/>
          <ac:spMkLst>
            <pc:docMk/>
            <pc:sldMk cId="562194632" sldId="279"/>
            <ac:spMk id="8" creationId="{2F142854-3795-9C93-8CDC-685D559564E5}"/>
          </ac:spMkLst>
        </pc:spChg>
        <pc:spChg chg="mod">
          <ac:chgData name="Lorenzo Rinaldi" userId="77d5bfdd-3e88-4678-a8ff-024fe85681f6" providerId="ADAL" clId="{A90D266A-ED4B-4C65-9B37-5EA644230C81}" dt="2023-07-21T14:38:21.753" v="78" actId="20577"/>
          <ac:spMkLst>
            <pc:docMk/>
            <pc:sldMk cId="562194632" sldId="279"/>
            <ac:spMk id="9" creationId="{D65E6D98-BE8C-6B4C-B23E-6167300445AE}"/>
          </ac:spMkLst>
        </pc:spChg>
        <pc:spChg chg="add mod">
          <ac:chgData name="Lorenzo Rinaldi" userId="77d5bfdd-3e88-4678-a8ff-024fe85681f6" providerId="ADAL" clId="{A90D266A-ED4B-4C65-9B37-5EA644230C81}" dt="2023-07-21T14:38:41.173" v="101" actId="1036"/>
          <ac:spMkLst>
            <pc:docMk/>
            <pc:sldMk cId="562194632" sldId="279"/>
            <ac:spMk id="10" creationId="{CB1394FA-9DB0-7D82-A93F-BC254431DC0E}"/>
          </ac:spMkLst>
        </pc:spChg>
        <pc:spChg chg="add mod">
          <ac:chgData name="Lorenzo Rinaldi" userId="77d5bfdd-3e88-4678-a8ff-024fe85681f6" providerId="ADAL" clId="{A90D266A-ED4B-4C65-9B37-5EA644230C81}" dt="2023-07-21T14:38:41.173" v="101" actId="1036"/>
          <ac:spMkLst>
            <pc:docMk/>
            <pc:sldMk cId="562194632" sldId="279"/>
            <ac:spMk id="11" creationId="{031F403A-0C73-CF65-8E22-B797A7ACB7B0}"/>
          </ac:spMkLst>
        </pc:spChg>
        <pc:spChg chg="add mod">
          <ac:chgData name="Lorenzo Rinaldi" userId="77d5bfdd-3e88-4678-a8ff-024fe85681f6" providerId="ADAL" clId="{A90D266A-ED4B-4C65-9B37-5EA644230C81}" dt="2023-07-21T14:38:41.173" v="101" actId="1036"/>
          <ac:spMkLst>
            <pc:docMk/>
            <pc:sldMk cId="562194632" sldId="279"/>
            <ac:spMk id="12" creationId="{7FB4C0ED-D41E-5A49-CF0D-DD4BF15381E4}"/>
          </ac:spMkLst>
        </pc:spChg>
        <pc:spChg chg="del mod">
          <ac:chgData name="Lorenzo Rinaldi" userId="77d5bfdd-3e88-4678-a8ff-024fe85681f6" providerId="ADAL" clId="{A90D266A-ED4B-4C65-9B37-5EA644230C81}" dt="2023-07-21T14:36:58.143" v="38" actId="478"/>
          <ac:spMkLst>
            <pc:docMk/>
            <pc:sldMk cId="562194632" sldId="279"/>
            <ac:spMk id="13" creationId="{23503A06-6C80-97FC-3986-0012C1A855B4}"/>
          </ac:spMkLst>
        </pc:spChg>
        <pc:spChg chg="del">
          <ac:chgData name="Lorenzo Rinaldi" userId="77d5bfdd-3e88-4678-a8ff-024fe85681f6" providerId="ADAL" clId="{A90D266A-ED4B-4C65-9B37-5EA644230C81}" dt="2023-07-21T14:36:58.143" v="38" actId="478"/>
          <ac:spMkLst>
            <pc:docMk/>
            <pc:sldMk cId="562194632" sldId="279"/>
            <ac:spMk id="15" creationId="{12A85EB0-D8DC-371B-423D-91F11DBCE454}"/>
          </ac:spMkLst>
        </pc:spChg>
        <pc:spChg chg="del mod">
          <ac:chgData name="Lorenzo Rinaldi" userId="77d5bfdd-3e88-4678-a8ff-024fe85681f6" providerId="ADAL" clId="{A90D266A-ED4B-4C65-9B37-5EA644230C81}" dt="2023-07-21T14:36:58.143" v="38" actId="478"/>
          <ac:spMkLst>
            <pc:docMk/>
            <pc:sldMk cId="562194632" sldId="279"/>
            <ac:spMk id="16" creationId="{5E59DE5A-D6F8-F0BD-2E83-2FB540CD1BCC}"/>
          </ac:spMkLst>
        </pc:spChg>
        <pc:spChg chg="add mod">
          <ac:chgData name="Lorenzo Rinaldi" userId="77d5bfdd-3e88-4678-a8ff-024fe85681f6" providerId="ADAL" clId="{A90D266A-ED4B-4C65-9B37-5EA644230C81}" dt="2023-07-21T14:38:41.173" v="101" actId="1036"/>
          <ac:spMkLst>
            <pc:docMk/>
            <pc:sldMk cId="562194632" sldId="279"/>
            <ac:spMk id="18" creationId="{92FA2EC1-D5DC-177D-39F2-6F3E27C0591F}"/>
          </ac:spMkLst>
        </pc:spChg>
        <pc:spChg chg="add mod">
          <ac:chgData name="Lorenzo Rinaldi" userId="77d5bfdd-3e88-4678-a8ff-024fe85681f6" providerId="ADAL" clId="{A90D266A-ED4B-4C65-9B37-5EA644230C81}" dt="2023-07-21T14:38:46.149" v="111" actId="1035"/>
          <ac:spMkLst>
            <pc:docMk/>
            <pc:sldMk cId="562194632" sldId="279"/>
            <ac:spMk id="19" creationId="{10F53D21-3B0D-5D97-E213-A0EB2822E0B5}"/>
          </ac:spMkLst>
        </pc:spChg>
        <pc:spChg chg="add mod">
          <ac:chgData name="Lorenzo Rinaldi" userId="77d5bfdd-3e88-4678-a8ff-024fe85681f6" providerId="ADAL" clId="{A90D266A-ED4B-4C65-9B37-5EA644230C81}" dt="2023-07-21T14:38:46.149" v="111" actId="1035"/>
          <ac:spMkLst>
            <pc:docMk/>
            <pc:sldMk cId="562194632" sldId="279"/>
            <ac:spMk id="20" creationId="{74569AF2-2C7C-7577-D9A5-379BC5C5B010}"/>
          </ac:spMkLst>
        </pc:spChg>
        <pc:picChg chg="del mod">
          <ac:chgData name="Lorenzo Rinaldi" userId="77d5bfdd-3e88-4678-a8ff-024fe85681f6" providerId="ADAL" clId="{A90D266A-ED4B-4C65-9B37-5EA644230C81}" dt="2023-07-21T14:36:58.143" v="38" actId="478"/>
          <ac:picMkLst>
            <pc:docMk/>
            <pc:sldMk cId="562194632" sldId="279"/>
            <ac:picMk id="14" creationId="{868638F6-9F34-82AD-0AD5-9BEECE795620}"/>
          </ac:picMkLst>
        </pc:picChg>
        <pc:picChg chg="del mod">
          <ac:chgData name="Lorenzo Rinaldi" userId="77d5bfdd-3e88-4678-a8ff-024fe85681f6" providerId="ADAL" clId="{A90D266A-ED4B-4C65-9B37-5EA644230C81}" dt="2023-07-21T14:36:58.143" v="38" actId="478"/>
          <ac:picMkLst>
            <pc:docMk/>
            <pc:sldMk cId="562194632" sldId="279"/>
            <ac:picMk id="17" creationId="{9E478521-476F-DB48-4978-A7C34FB9EDDC}"/>
          </ac:picMkLst>
        </pc:picChg>
        <pc:picChg chg="add del mod">
          <ac:chgData name="Lorenzo Rinaldi" userId="77d5bfdd-3e88-4678-a8ff-024fe85681f6" providerId="ADAL" clId="{A90D266A-ED4B-4C65-9B37-5EA644230C81}" dt="2023-07-21T14:39:10.419" v="147"/>
          <ac:picMkLst>
            <pc:docMk/>
            <pc:sldMk cId="562194632" sldId="279"/>
            <ac:picMk id="21" creationId="{D2460E7D-46B2-3338-2028-AF997F32DAB1}"/>
          </ac:picMkLst>
        </pc:picChg>
      </pc:sldChg>
      <pc:sldChg chg="addSp delSp modSp add mod modAnim">
        <pc:chgData name="Lorenzo Rinaldi" userId="77d5bfdd-3e88-4678-a8ff-024fe85681f6" providerId="ADAL" clId="{A90D266A-ED4B-4C65-9B37-5EA644230C81}" dt="2023-07-21T14:39:28.738" v="171"/>
        <pc:sldMkLst>
          <pc:docMk/>
          <pc:sldMk cId="1355459684" sldId="280"/>
        </pc:sldMkLst>
        <pc:spChg chg="add mod">
          <ac:chgData name="Lorenzo Rinaldi" userId="77d5bfdd-3e88-4678-a8ff-024fe85681f6" providerId="ADAL" clId="{A90D266A-ED4B-4C65-9B37-5EA644230C81}" dt="2023-07-21T14:39:25.417" v="170" actId="1036"/>
          <ac:spMkLst>
            <pc:docMk/>
            <pc:sldMk cId="1355459684" sldId="280"/>
            <ac:spMk id="2" creationId="{C7650C74-AE95-2F64-333F-952BB77609AE}"/>
          </ac:spMkLst>
        </pc:spChg>
        <pc:spChg chg="add mod">
          <ac:chgData name="Lorenzo Rinaldi" userId="77d5bfdd-3e88-4678-a8ff-024fe85681f6" providerId="ADAL" clId="{A90D266A-ED4B-4C65-9B37-5EA644230C81}" dt="2023-07-21T14:39:25.417" v="170" actId="1036"/>
          <ac:spMkLst>
            <pc:docMk/>
            <pc:sldMk cId="1355459684" sldId="280"/>
            <ac:spMk id="4" creationId="{934FC70F-590F-ADFB-CE5B-324BBF21E663}"/>
          </ac:spMkLst>
        </pc:spChg>
        <pc:spChg chg="add mod">
          <ac:chgData name="Lorenzo Rinaldi" userId="77d5bfdd-3e88-4678-a8ff-024fe85681f6" providerId="ADAL" clId="{A90D266A-ED4B-4C65-9B37-5EA644230C81}" dt="2023-07-21T14:39:25.417" v="170" actId="1036"/>
          <ac:spMkLst>
            <pc:docMk/>
            <pc:sldMk cId="1355459684" sldId="280"/>
            <ac:spMk id="5" creationId="{BC4D14C6-619D-B55E-BF78-EC7A53F6B12E}"/>
          </ac:spMkLst>
        </pc:spChg>
        <pc:spChg chg="del">
          <ac:chgData name="Lorenzo Rinaldi" userId="77d5bfdd-3e88-4678-a8ff-024fe85681f6" providerId="ADAL" clId="{A90D266A-ED4B-4C65-9B37-5EA644230C81}" dt="2023-07-21T14:39:16.801" v="149" actId="478"/>
          <ac:spMkLst>
            <pc:docMk/>
            <pc:sldMk cId="1355459684" sldId="280"/>
            <ac:spMk id="7" creationId="{7EDAED31-1657-2C85-E8BD-B295B8E5FD5C}"/>
          </ac:spMkLst>
        </pc:spChg>
        <pc:spChg chg="del">
          <ac:chgData name="Lorenzo Rinaldi" userId="77d5bfdd-3e88-4678-a8ff-024fe85681f6" providerId="ADAL" clId="{A90D266A-ED4B-4C65-9B37-5EA644230C81}" dt="2023-07-21T14:39:16.801" v="149" actId="478"/>
          <ac:spMkLst>
            <pc:docMk/>
            <pc:sldMk cId="1355459684" sldId="280"/>
            <ac:spMk id="8" creationId="{2F142854-3795-9C93-8CDC-685D559564E5}"/>
          </ac:spMkLst>
        </pc:spChg>
        <pc:spChg chg="del">
          <ac:chgData name="Lorenzo Rinaldi" userId="77d5bfdd-3e88-4678-a8ff-024fe85681f6" providerId="ADAL" clId="{A90D266A-ED4B-4C65-9B37-5EA644230C81}" dt="2023-07-21T14:39:16.801" v="149" actId="478"/>
          <ac:spMkLst>
            <pc:docMk/>
            <pc:sldMk cId="1355459684" sldId="280"/>
            <ac:spMk id="10" creationId="{CB1394FA-9DB0-7D82-A93F-BC254431DC0E}"/>
          </ac:spMkLst>
        </pc:spChg>
        <pc:spChg chg="del">
          <ac:chgData name="Lorenzo Rinaldi" userId="77d5bfdd-3e88-4678-a8ff-024fe85681f6" providerId="ADAL" clId="{A90D266A-ED4B-4C65-9B37-5EA644230C81}" dt="2023-07-21T14:39:16.801" v="149" actId="478"/>
          <ac:spMkLst>
            <pc:docMk/>
            <pc:sldMk cId="1355459684" sldId="280"/>
            <ac:spMk id="11" creationId="{031F403A-0C73-CF65-8E22-B797A7ACB7B0}"/>
          </ac:spMkLst>
        </pc:spChg>
        <pc:spChg chg="del">
          <ac:chgData name="Lorenzo Rinaldi" userId="77d5bfdd-3e88-4678-a8ff-024fe85681f6" providerId="ADAL" clId="{A90D266A-ED4B-4C65-9B37-5EA644230C81}" dt="2023-07-21T14:39:16.801" v="149" actId="478"/>
          <ac:spMkLst>
            <pc:docMk/>
            <pc:sldMk cId="1355459684" sldId="280"/>
            <ac:spMk id="12" creationId="{7FB4C0ED-D41E-5A49-CF0D-DD4BF15381E4}"/>
          </ac:spMkLst>
        </pc:spChg>
        <pc:spChg chg="add mod">
          <ac:chgData name="Lorenzo Rinaldi" userId="77d5bfdd-3e88-4678-a8ff-024fe85681f6" providerId="ADAL" clId="{A90D266A-ED4B-4C65-9B37-5EA644230C81}" dt="2023-07-21T14:39:25.417" v="170" actId="1036"/>
          <ac:spMkLst>
            <pc:docMk/>
            <pc:sldMk cId="1355459684" sldId="280"/>
            <ac:spMk id="13" creationId="{FD054D97-9EFD-B947-87E2-569BC15BED56}"/>
          </ac:spMkLst>
        </pc:spChg>
        <pc:spChg chg="del">
          <ac:chgData name="Lorenzo Rinaldi" userId="77d5bfdd-3e88-4678-a8ff-024fe85681f6" providerId="ADAL" clId="{A90D266A-ED4B-4C65-9B37-5EA644230C81}" dt="2023-07-21T14:39:16.801" v="149" actId="478"/>
          <ac:spMkLst>
            <pc:docMk/>
            <pc:sldMk cId="1355459684" sldId="280"/>
            <ac:spMk id="18" creationId="{92FA2EC1-D5DC-177D-39F2-6F3E27C0591F}"/>
          </ac:spMkLst>
        </pc:spChg>
        <pc:spChg chg="del">
          <ac:chgData name="Lorenzo Rinaldi" userId="77d5bfdd-3e88-4678-a8ff-024fe85681f6" providerId="ADAL" clId="{A90D266A-ED4B-4C65-9B37-5EA644230C81}" dt="2023-07-21T14:39:16.801" v="149" actId="478"/>
          <ac:spMkLst>
            <pc:docMk/>
            <pc:sldMk cId="1355459684" sldId="280"/>
            <ac:spMk id="19" creationId="{10F53D21-3B0D-5D97-E213-A0EB2822E0B5}"/>
          </ac:spMkLst>
        </pc:spChg>
        <pc:spChg chg="del">
          <ac:chgData name="Lorenzo Rinaldi" userId="77d5bfdd-3e88-4678-a8ff-024fe85681f6" providerId="ADAL" clId="{A90D266A-ED4B-4C65-9B37-5EA644230C81}" dt="2023-07-21T14:39:16.801" v="149" actId="478"/>
          <ac:spMkLst>
            <pc:docMk/>
            <pc:sldMk cId="1355459684" sldId="280"/>
            <ac:spMk id="20" creationId="{74569AF2-2C7C-7577-D9A5-379BC5C5B010}"/>
          </ac:spMkLst>
        </pc:spChg>
      </pc:sldChg>
      <pc:sldChg chg="del">
        <pc:chgData name="Lorenzo Rinaldi" userId="77d5bfdd-3e88-4678-a8ff-024fe85681f6" providerId="ADAL" clId="{A90D266A-ED4B-4C65-9B37-5EA644230C81}" dt="2023-07-21T14:37:04.568" v="39" actId="47"/>
        <pc:sldMkLst>
          <pc:docMk/>
          <pc:sldMk cId="3475113151" sldId="280"/>
        </pc:sldMkLst>
      </pc:sldChg>
      <pc:sldChg chg="addSp delSp modSp add mod modAnim">
        <pc:chgData name="Lorenzo Rinaldi" userId="77d5bfdd-3e88-4678-a8ff-024fe85681f6" providerId="ADAL" clId="{A90D266A-ED4B-4C65-9B37-5EA644230C81}" dt="2023-07-21T14:39:58.952" v="204"/>
        <pc:sldMkLst>
          <pc:docMk/>
          <pc:sldMk cId="665522800" sldId="281"/>
        </pc:sldMkLst>
        <pc:spChg chg="del">
          <ac:chgData name="Lorenzo Rinaldi" userId="77d5bfdd-3e88-4678-a8ff-024fe85681f6" providerId="ADAL" clId="{A90D266A-ED4B-4C65-9B37-5EA644230C81}" dt="2023-07-21T14:39:45.355" v="173" actId="478"/>
          <ac:spMkLst>
            <pc:docMk/>
            <pc:sldMk cId="665522800" sldId="281"/>
            <ac:spMk id="2" creationId="{C7650C74-AE95-2F64-333F-952BB77609AE}"/>
          </ac:spMkLst>
        </pc:spChg>
        <pc:spChg chg="del">
          <ac:chgData name="Lorenzo Rinaldi" userId="77d5bfdd-3e88-4678-a8ff-024fe85681f6" providerId="ADAL" clId="{A90D266A-ED4B-4C65-9B37-5EA644230C81}" dt="2023-07-21T14:39:49.723" v="176" actId="478"/>
          <ac:spMkLst>
            <pc:docMk/>
            <pc:sldMk cId="665522800" sldId="281"/>
            <ac:spMk id="4" creationId="{934FC70F-590F-ADFB-CE5B-324BBF21E663}"/>
          </ac:spMkLst>
        </pc:spChg>
        <pc:spChg chg="del">
          <ac:chgData name="Lorenzo Rinaldi" userId="77d5bfdd-3e88-4678-a8ff-024fe85681f6" providerId="ADAL" clId="{A90D266A-ED4B-4C65-9B37-5EA644230C81}" dt="2023-07-21T14:39:49.723" v="176" actId="478"/>
          <ac:spMkLst>
            <pc:docMk/>
            <pc:sldMk cId="665522800" sldId="281"/>
            <ac:spMk id="5" creationId="{BC4D14C6-619D-B55E-BF78-EC7A53F6B12E}"/>
          </ac:spMkLst>
        </pc:spChg>
        <pc:spChg chg="add mod">
          <ac:chgData name="Lorenzo Rinaldi" userId="77d5bfdd-3e88-4678-a8ff-024fe85681f6" providerId="ADAL" clId="{A90D266A-ED4B-4C65-9B37-5EA644230C81}" dt="2023-07-21T14:39:55.880" v="203" actId="1036"/>
          <ac:spMkLst>
            <pc:docMk/>
            <pc:sldMk cId="665522800" sldId="281"/>
            <ac:spMk id="7" creationId="{9D951C4E-1B78-ECB4-12DE-50218F2BE7EB}"/>
          </ac:spMkLst>
        </pc:spChg>
        <pc:spChg chg="add mod">
          <ac:chgData name="Lorenzo Rinaldi" userId="77d5bfdd-3e88-4678-a8ff-024fe85681f6" providerId="ADAL" clId="{A90D266A-ED4B-4C65-9B37-5EA644230C81}" dt="2023-07-21T14:39:55.880" v="203" actId="1036"/>
          <ac:spMkLst>
            <pc:docMk/>
            <pc:sldMk cId="665522800" sldId="281"/>
            <ac:spMk id="8" creationId="{8971EF7E-D909-CE5A-556B-E4BAF4667991}"/>
          </ac:spMkLst>
        </pc:spChg>
        <pc:spChg chg="add mod">
          <ac:chgData name="Lorenzo Rinaldi" userId="77d5bfdd-3e88-4678-a8ff-024fe85681f6" providerId="ADAL" clId="{A90D266A-ED4B-4C65-9B37-5EA644230C81}" dt="2023-07-21T14:39:55.880" v="203" actId="1036"/>
          <ac:spMkLst>
            <pc:docMk/>
            <pc:sldMk cId="665522800" sldId="281"/>
            <ac:spMk id="10" creationId="{B83420D9-CC57-B935-C73F-BBB9E91898B7}"/>
          </ac:spMkLst>
        </pc:spChg>
        <pc:spChg chg="add mod">
          <ac:chgData name="Lorenzo Rinaldi" userId="77d5bfdd-3e88-4678-a8ff-024fe85681f6" providerId="ADAL" clId="{A90D266A-ED4B-4C65-9B37-5EA644230C81}" dt="2023-07-21T14:39:55.880" v="203" actId="1036"/>
          <ac:spMkLst>
            <pc:docMk/>
            <pc:sldMk cId="665522800" sldId="281"/>
            <ac:spMk id="11" creationId="{E4EACE3C-0CE6-7499-4983-9DADFF49022E}"/>
          </ac:spMkLst>
        </pc:spChg>
        <pc:spChg chg="add mod">
          <ac:chgData name="Lorenzo Rinaldi" userId="77d5bfdd-3e88-4678-a8ff-024fe85681f6" providerId="ADAL" clId="{A90D266A-ED4B-4C65-9B37-5EA644230C81}" dt="2023-07-21T14:39:55.880" v="203" actId="1036"/>
          <ac:spMkLst>
            <pc:docMk/>
            <pc:sldMk cId="665522800" sldId="281"/>
            <ac:spMk id="12" creationId="{73CE6811-74E2-F368-7C94-2ED532EA2571}"/>
          </ac:spMkLst>
        </pc:spChg>
        <pc:spChg chg="del">
          <ac:chgData name="Lorenzo Rinaldi" userId="77d5bfdd-3e88-4678-a8ff-024fe85681f6" providerId="ADAL" clId="{A90D266A-ED4B-4C65-9B37-5EA644230C81}" dt="2023-07-21T14:39:49.723" v="176" actId="478"/>
          <ac:spMkLst>
            <pc:docMk/>
            <pc:sldMk cId="665522800" sldId="281"/>
            <ac:spMk id="13" creationId="{FD054D97-9EFD-B947-87E2-569BC15BED56}"/>
          </ac:spMkLst>
        </pc:spChg>
        <pc:spChg chg="add mod">
          <ac:chgData name="Lorenzo Rinaldi" userId="77d5bfdd-3e88-4678-a8ff-024fe85681f6" providerId="ADAL" clId="{A90D266A-ED4B-4C65-9B37-5EA644230C81}" dt="2023-07-21T14:39:55.880" v="203" actId="1036"/>
          <ac:spMkLst>
            <pc:docMk/>
            <pc:sldMk cId="665522800" sldId="281"/>
            <ac:spMk id="14" creationId="{B2CF5AB7-9DDE-73BA-B0CB-ABD85CCC4B96}"/>
          </ac:spMkLst>
        </pc:spChg>
        <pc:spChg chg="add mod">
          <ac:chgData name="Lorenzo Rinaldi" userId="77d5bfdd-3e88-4678-a8ff-024fe85681f6" providerId="ADAL" clId="{A90D266A-ED4B-4C65-9B37-5EA644230C81}" dt="2023-07-21T14:39:55.880" v="203" actId="1036"/>
          <ac:spMkLst>
            <pc:docMk/>
            <pc:sldMk cId="665522800" sldId="281"/>
            <ac:spMk id="15" creationId="{C31C52AB-28B7-60D8-B26A-6729A18CE6EB}"/>
          </ac:spMkLst>
        </pc:spChg>
        <pc:spChg chg="add mod">
          <ac:chgData name="Lorenzo Rinaldi" userId="77d5bfdd-3e88-4678-a8ff-024fe85681f6" providerId="ADAL" clId="{A90D266A-ED4B-4C65-9B37-5EA644230C81}" dt="2023-07-21T14:39:55.880" v="203" actId="1036"/>
          <ac:spMkLst>
            <pc:docMk/>
            <pc:sldMk cId="665522800" sldId="281"/>
            <ac:spMk id="16" creationId="{B0FA782D-6390-FE15-7094-E92BB7D4A902}"/>
          </ac:spMkLst>
        </pc:spChg>
        <pc:picChg chg="mod">
          <ac:chgData name="Lorenzo Rinaldi" userId="77d5bfdd-3e88-4678-a8ff-024fe85681f6" providerId="ADAL" clId="{A90D266A-ED4B-4C65-9B37-5EA644230C81}" dt="2023-07-21T14:39:47.529" v="175" actId="1076"/>
          <ac:picMkLst>
            <pc:docMk/>
            <pc:sldMk cId="665522800" sldId="281"/>
            <ac:picMk id="3" creationId="{2FDE5C26-D4A7-4A08-BEF4-A1958E075695}"/>
          </ac:picMkLst>
        </pc:picChg>
      </pc:sldChg>
      <pc:sldChg chg="del">
        <pc:chgData name="Lorenzo Rinaldi" userId="77d5bfdd-3e88-4678-a8ff-024fe85681f6" providerId="ADAL" clId="{A90D266A-ED4B-4C65-9B37-5EA644230C81}" dt="2023-07-21T14:37:04.568" v="39" actId="47"/>
        <pc:sldMkLst>
          <pc:docMk/>
          <pc:sldMk cId="814990731" sldId="281"/>
        </pc:sldMkLst>
      </pc:sldChg>
      <pc:sldChg chg="addSp delSp modSp add mod modAnim">
        <pc:chgData name="Lorenzo Rinaldi" userId="77d5bfdd-3e88-4678-a8ff-024fe85681f6" providerId="ADAL" clId="{A90D266A-ED4B-4C65-9B37-5EA644230C81}" dt="2023-07-21T14:40:41.053" v="269" actId="1036"/>
        <pc:sldMkLst>
          <pc:docMk/>
          <pc:sldMk cId="1474976860" sldId="282"/>
        </pc:sldMkLst>
        <pc:spChg chg="add mod">
          <ac:chgData name="Lorenzo Rinaldi" userId="77d5bfdd-3e88-4678-a8ff-024fe85681f6" providerId="ADAL" clId="{A90D266A-ED4B-4C65-9B37-5EA644230C81}" dt="2023-07-21T14:40:41.053" v="269" actId="1036"/>
          <ac:spMkLst>
            <pc:docMk/>
            <pc:sldMk cId="1474976860" sldId="282"/>
            <ac:spMk id="2" creationId="{CF37C5B4-CA5E-369C-A986-E1C1C93ACDE9}"/>
          </ac:spMkLst>
        </pc:spChg>
        <pc:spChg chg="add mod">
          <ac:chgData name="Lorenzo Rinaldi" userId="77d5bfdd-3e88-4678-a8ff-024fe85681f6" providerId="ADAL" clId="{A90D266A-ED4B-4C65-9B37-5EA644230C81}" dt="2023-07-21T14:40:41.053" v="269" actId="1036"/>
          <ac:spMkLst>
            <pc:docMk/>
            <pc:sldMk cId="1474976860" sldId="282"/>
            <ac:spMk id="4" creationId="{D6979BD4-0323-1744-4E7A-6D38458ADDC9}"/>
          </ac:spMkLst>
        </pc:spChg>
        <pc:spChg chg="add mod">
          <ac:chgData name="Lorenzo Rinaldi" userId="77d5bfdd-3e88-4678-a8ff-024fe85681f6" providerId="ADAL" clId="{A90D266A-ED4B-4C65-9B37-5EA644230C81}" dt="2023-07-21T14:40:41.053" v="269" actId="1036"/>
          <ac:spMkLst>
            <pc:docMk/>
            <pc:sldMk cId="1474976860" sldId="282"/>
            <ac:spMk id="5" creationId="{B834753C-9CE6-5785-7F3B-9D7222BE213D}"/>
          </ac:spMkLst>
        </pc:spChg>
        <pc:spChg chg="del">
          <ac:chgData name="Lorenzo Rinaldi" userId="77d5bfdd-3e88-4678-a8ff-024fe85681f6" providerId="ADAL" clId="{A90D266A-ED4B-4C65-9B37-5EA644230C81}" dt="2023-07-21T14:40:17.354" v="206" actId="478"/>
          <ac:spMkLst>
            <pc:docMk/>
            <pc:sldMk cId="1474976860" sldId="282"/>
            <ac:spMk id="7" creationId="{9D951C4E-1B78-ECB4-12DE-50218F2BE7EB}"/>
          </ac:spMkLst>
        </pc:spChg>
        <pc:spChg chg="del">
          <ac:chgData name="Lorenzo Rinaldi" userId="77d5bfdd-3e88-4678-a8ff-024fe85681f6" providerId="ADAL" clId="{A90D266A-ED4B-4C65-9B37-5EA644230C81}" dt="2023-07-21T14:40:17.354" v="206" actId="478"/>
          <ac:spMkLst>
            <pc:docMk/>
            <pc:sldMk cId="1474976860" sldId="282"/>
            <ac:spMk id="8" creationId="{8971EF7E-D909-CE5A-556B-E4BAF4667991}"/>
          </ac:spMkLst>
        </pc:spChg>
        <pc:spChg chg="del">
          <ac:chgData name="Lorenzo Rinaldi" userId="77d5bfdd-3e88-4678-a8ff-024fe85681f6" providerId="ADAL" clId="{A90D266A-ED4B-4C65-9B37-5EA644230C81}" dt="2023-07-21T14:40:17.354" v="206" actId="478"/>
          <ac:spMkLst>
            <pc:docMk/>
            <pc:sldMk cId="1474976860" sldId="282"/>
            <ac:spMk id="10" creationId="{B83420D9-CC57-B935-C73F-BBB9E91898B7}"/>
          </ac:spMkLst>
        </pc:spChg>
        <pc:spChg chg="del">
          <ac:chgData name="Lorenzo Rinaldi" userId="77d5bfdd-3e88-4678-a8ff-024fe85681f6" providerId="ADAL" clId="{A90D266A-ED4B-4C65-9B37-5EA644230C81}" dt="2023-07-21T14:40:17.354" v="206" actId="478"/>
          <ac:spMkLst>
            <pc:docMk/>
            <pc:sldMk cId="1474976860" sldId="282"/>
            <ac:spMk id="11" creationId="{E4EACE3C-0CE6-7499-4983-9DADFF49022E}"/>
          </ac:spMkLst>
        </pc:spChg>
        <pc:spChg chg="del">
          <ac:chgData name="Lorenzo Rinaldi" userId="77d5bfdd-3e88-4678-a8ff-024fe85681f6" providerId="ADAL" clId="{A90D266A-ED4B-4C65-9B37-5EA644230C81}" dt="2023-07-21T14:40:17.354" v="206" actId="478"/>
          <ac:spMkLst>
            <pc:docMk/>
            <pc:sldMk cId="1474976860" sldId="282"/>
            <ac:spMk id="12" creationId="{73CE6811-74E2-F368-7C94-2ED532EA2571}"/>
          </ac:spMkLst>
        </pc:spChg>
        <pc:spChg chg="add mod">
          <ac:chgData name="Lorenzo Rinaldi" userId="77d5bfdd-3e88-4678-a8ff-024fe85681f6" providerId="ADAL" clId="{A90D266A-ED4B-4C65-9B37-5EA644230C81}" dt="2023-07-21T14:40:41.053" v="269" actId="1036"/>
          <ac:spMkLst>
            <pc:docMk/>
            <pc:sldMk cId="1474976860" sldId="282"/>
            <ac:spMk id="13" creationId="{D84A1FEF-EB25-98FC-0889-401DA1697D2B}"/>
          </ac:spMkLst>
        </pc:spChg>
        <pc:spChg chg="del">
          <ac:chgData name="Lorenzo Rinaldi" userId="77d5bfdd-3e88-4678-a8ff-024fe85681f6" providerId="ADAL" clId="{A90D266A-ED4B-4C65-9B37-5EA644230C81}" dt="2023-07-21T14:40:17.354" v="206" actId="478"/>
          <ac:spMkLst>
            <pc:docMk/>
            <pc:sldMk cId="1474976860" sldId="282"/>
            <ac:spMk id="14" creationId="{B2CF5AB7-9DDE-73BA-B0CB-ABD85CCC4B96}"/>
          </ac:spMkLst>
        </pc:spChg>
        <pc:spChg chg="del">
          <ac:chgData name="Lorenzo Rinaldi" userId="77d5bfdd-3e88-4678-a8ff-024fe85681f6" providerId="ADAL" clId="{A90D266A-ED4B-4C65-9B37-5EA644230C81}" dt="2023-07-21T14:40:17.354" v="206" actId="478"/>
          <ac:spMkLst>
            <pc:docMk/>
            <pc:sldMk cId="1474976860" sldId="282"/>
            <ac:spMk id="15" creationId="{C31C52AB-28B7-60D8-B26A-6729A18CE6EB}"/>
          </ac:spMkLst>
        </pc:spChg>
        <pc:spChg chg="del">
          <ac:chgData name="Lorenzo Rinaldi" userId="77d5bfdd-3e88-4678-a8ff-024fe85681f6" providerId="ADAL" clId="{A90D266A-ED4B-4C65-9B37-5EA644230C81}" dt="2023-07-21T14:40:17.354" v="206" actId="478"/>
          <ac:spMkLst>
            <pc:docMk/>
            <pc:sldMk cId="1474976860" sldId="282"/>
            <ac:spMk id="16" creationId="{B0FA782D-6390-FE15-7094-E92BB7D4A902}"/>
          </ac:spMkLst>
        </pc:spChg>
        <pc:spChg chg="add mod">
          <ac:chgData name="Lorenzo Rinaldi" userId="77d5bfdd-3e88-4678-a8ff-024fe85681f6" providerId="ADAL" clId="{A90D266A-ED4B-4C65-9B37-5EA644230C81}" dt="2023-07-21T14:40:41.053" v="269" actId="1036"/>
          <ac:spMkLst>
            <pc:docMk/>
            <pc:sldMk cId="1474976860" sldId="282"/>
            <ac:spMk id="17" creationId="{D7426D26-0D38-0291-BB0C-3607861D6539}"/>
          </ac:spMkLst>
        </pc:spChg>
        <pc:spChg chg="add mod">
          <ac:chgData name="Lorenzo Rinaldi" userId="77d5bfdd-3e88-4678-a8ff-024fe85681f6" providerId="ADAL" clId="{A90D266A-ED4B-4C65-9B37-5EA644230C81}" dt="2023-07-21T14:40:41.053" v="269" actId="1036"/>
          <ac:spMkLst>
            <pc:docMk/>
            <pc:sldMk cId="1474976860" sldId="282"/>
            <ac:spMk id="18" creationId="{48EC02D3-C771-2585-C7E2-D332BC9805E5}"/>
          </ac:spMkLst>
        </pc:spChg>
        <pc:spChg chg="add mod">
          <ac:chgData name="Lorenzo Rinaldi" userId="77d5bfdd-3e88-4678-a8ff-024fe85681f6" providerId="ADAL" clId="{A90D266A-ED4B-4C65-9B37-5EA644230C81}" dt="2023-07-21T14:40:41.053" v="269" actId="1036"/>
          <ac:spMkLst>
            <pc:docMk/>
            <pc:sldMk cId="1474976860" sldId="282"/>
            <ac:spMk id="19" creationId="{7FD3E353-4CC2-8B06-71D0-33C583A79C18}"/>
          </ac:spMkLst>
        </pc:spChg>
        <pc:spChg chg="add mod">
          <ac:chgData name="Lorenzo Rinaldi" userId="77d5bfdd-3e88-4678-a8ff-024fe85681f6" providerId="ADAL" clId="{A90D266A-ED4B-4C65-9B37-5EA644230C81}" dt="2023-07-21T14:40:41.053" v="269" actId="1036"/>
          <ac:spMkLst>
            <pc:docMk/>
            <pc:sldMk cId="1474976860" sldId="282"/>
            <ac:spMk id="20" creationId="{D6BA4694-9F90-FCF0-CB8B-01EA7A2BEBC0}"/>
          </ac:spMkLst>
        </pc:spChg>
        <pc:spChg chg="add mod">
          <ac:chgData name="Lorenzo Rinaldi" userId="77d5bfdd-3e88-4678-a8ff-024fe85681f6" providerId="ADAL" clId="{A90D266A-ED4B-4C65-9B37-5EA644230C81}" dt="2023-07-21T14:40:41.053" v="269" actId="1036"/>
          <ac:spMkLst>
            <pc:docMk/>
            <pc:sldMk cId="1474976860" sldId="282"/>
            <ac:spMk id="21" creationId="{4E7A79CC-3041-CE2F-F2E4-6B72982BAF1C}"/>
          </ac:spMkLst>
        </pc:spChg>
        <pc:spChg chg="add mod">
          <ac:chgData name="Lorenzo Rinaldi" userId="77d5bfdd-3e88-4678-a8ff-024fe85681f6" providerId="ADAL" clId="{A90D266A-ED4B-4C65-9B37-5EA644230C81}" dt="2023-07-21T14:40:41.053" v="269" actId="1036"/>
          <ac:spMkLst>
            <pc:docMk/>
            <pc:sldMk cId="1474976860" sldId="282"/>
            <ac:spMk id="22" creationId="{2CBF363C-19DD-BE6F-1D70-CDD53C5807A8}"/>
          </ac:spMkLst>
        </pc:spChg>
        <pc:cxnChg chg="add mod">
          <ac:chgData name="Lorenzo Rinaldi" userId="77d5bfdd-3e88-4678-a8ff-024fe85681f6" providerId="ADAL" clId="{A90D266A-ED4B-4C65-9B37-5EA644230C81}" dt="2023-07-21T14:40:41.053" v="269" actId="1036"/>
          <ac:cxnSpMkLst>
            <pc:docMk/>
            <pc:sldMk cId="1474976860" sldId="282"/>
            <ac:cxnSpMk id="23" creationId="{6C84BD48-A856-EAEC-7677-62090F4D3281}"/>
          </ac:cxnSpMkLst>
        </pc:cxnChg>
        <pc:cxnChg chg="add mod">
          <ac:chgData name="Lorenzo Rinaldi" userId="77d5bfdd-3e88-4678-a8ff-024fe85681f6" providerId="ADAL" clId="{A90D266A-ED4B-4C65-9B37-5EA644230C81}" dt="2023-07-21T14:40:41.053" v="269" actId="1036"/>
          <ac:cxnSpMkLst>
            <pc:docMk/>
            <pc:sldMk cId="1474976860" sldId="282"/>
            <ac:cxnSpMk id="24" creationId="{9F441789-F3FC-6A96-03D9-0E1611A7EA74}"/>
          </ac:cxnSpMkLst>
        </pc:cxnChg>
        <pc:cxnChg chg="add mod">
          <ac:chgData name="Lorenzo Rinaldi" userId="77d5bfdd-3e88-4678-a8ff-024fe85681f6" providerId="ADAL" clId="{A90D266A-ED4B-4C65-9B37-5EA644230C81}" dt="2023-07-21T14:40:41.053" v="269" actId="1036"/>
          <ac:cxnSpMkLst>
            <pc:docMk/>
            <pc:sldMk cId="1474976860" sldId="282"/>
            <ac:cxnSpMk id="25" creationId="{721D6B5E-80B7-5F58-F15E-67B442B4BF89}"/>
          </ac:cxnSpMkLst>
        </pc:cxnChg>
        <pc:cxnChg chg="add mod">
          <ac:chgData name="Lorenzo Rinaldi" userId="77d5bfdd-3e88-4678-a8ff-024fe85681f6" providerId="ADAL" clId="{A90D266A-ED4B-4C65-9B37-5EA644230C81}" dt="2023-07-21T14:40:41.053" v="269" actId="1036"/>
          <ac:cxnSpMkLst>
            <pc:docMk/>
            <pc:sldMk cId="1474976860" sldId="282"/>
            <ac:cxnSpMk id="26" creationId="{8CDA4394-FD4D-403A-DA67-0AAD1727D80D}"/>
          </ac:cxnSpMkLst>
        </pc:cxnChg>
      </pc:sldChg>
      <pc:sldChg chg="del">
        <pc:chgData name="Lorenzo Rinaldi" userId="77d5bfdd-3e88-4678-a8ff-024fe85681f6" providerId="ADAL" clId="{A90D266A-ED4B-4C65-9B37-5EA644230C81}" dt="2023-07-21T14:37:04.568" v="39" actId="47"/>
        <pc:sldMkLst>
          <pc:docMk/>
          <pc:sldMk cId="1525948855" sldId="282"/>
        </pc:sldMkLst>
      </pc:sldChg>
      <pc:sldChg chg="del">
        <pc:chgData name="Lorenzo Rinaldi" userId="77d5bfdd-3e88-4678-a8ff-024fe85681f6" providerId="ADAL" clId="{A90D266A-ED4B-4C65-9B37-5EA644230C81}" dt="2023-07-21T14:37:04.568" v="39" actId="47"/>
        <pc:sldMkLst>
          <pc:docMk/>
          <pc:sldMk cId="1154836104" sldId="283"/>
        </pc:sldMkLst>
      </pc:sldChg>
      <pc:sldChg chg="addSp delSp modSp add mod modAnim">
        <pc:chgData name="Lorenzo Rinaldi" userId="77d5bfdd-3e88-4678-a8ff-024fe85681f6" providerId="ADAL" clId="{A90D266A-ED4B-4C65-9B37-5EA644230C81}" dt="2023-07-21T14:41:06.985" v="294"/>
        <pc:sldMkLst>
          <pc:docMk/>
          <pc:sldMk cId="1728444362" sldId="283"/>
        </pc:sldMkLst>
        <pc:spChg chg="del">
          <ac:chgData name="Lorenzo Rinaldi" userId="77d5bfdd-3e88-4678-a8ff-024fe85681f6" providerId="ADAL" clId="{A90D266A-ED4B-4C65-9B37-5EA644230C81}" dt="2023-07-21T14:40:55.705" v="271" actId="478"/>
          <ac:spMkLst>
            <pc:docMk/>
            <pc:sldMk cId="1728444362" sldId="283"/>
            <ac:spMk id="2" creationId="{CF37C5B4-CA5E-369C-A986-E1C1C93ACDE9}"/>
          </ac:spMkLst>
        </pc:spChg>
        <pc:spChg chg="del">
          <ac:chgData name="Lorenzo Rinaldi" userId="77d5bfdd-3e88-4678-a8ff-024fe85681f6" providerId="ADAL" clId="{A90D266A-ED4B-4C65-9B37-5EA644230C81}" dt="2023-07-21T14:40:55.705" v="271" actId="478"/>
          <ac:spMkLst>
            <pc:docMk/>
            <pc:sldMk cId="1728444362" sldId="283"/>
            <ac:spMk id="4" creationId="{D6979BD4-0323-1744-4E7A-6D38458ADDC9}"/>
          </ac:spMkLst>
        </pc:spChg>
        <pc:spChg chg="del">
          <ac:chgData name="Lorenzo Rinaldi" userId="77d5bfdd-3e88-4678-a8ff-024fe85681f6" providerId="ADAL" clId="{A90D266A-ED4B-4C65-9B37-5EA644230C81}" dt="2023-07-21T14:40:55.705" v="271" actId="478"/>
          <ac:spMkLst>
            <pc:docMk/>
            <pc:sldMk cId="1728444362" sldId="283"/>
            <ac:spMk id="5" creationId="{B834753C-9CE6-5785-7F3B-9D7222BE213D}"/>
          </ac:spMkLst>
        </pc:spChg>
        <pc:spChg chg="del">
          <ac:chgData name="Lorenzo Rinaldi" userId="77d5bfdd-3e88-4678-a8ff-024fe85681f6" providerId="ADAL" clId="{A90D266A-ED4B-4C65-9B37-5EA644230C81}" dt="2023-07-21T14:40:55.705" v="271" actId="478"/>
          <ac:spMkLst>
            <pc:docMk/>
            <pc:sldMk cId="1728444362" sldId="283"/>
            <ac:spMk id="6" creationId="{4BDB5223-6EB5-1046-88BB-84ED760A29CE}"/>
          </ac:spMkLst>
        </pc:spChg>
        <pc:spChg chg="add mod">
          <ac:chgData name="Lorenzo Rinaldi" userId="77d5bfdd-3e88-4678-a8ff-024fe85681f6" providerId="ADAL" clId="{A90D266A-ED4B-4C65-9B37-5EA644230C81}" dt="2023-07-21T14:41:04.019" v="293" actId="1036"/>
          <ac:spMkLst>
            <pc:docMk/>
            <pc:sldMk cId="1728444362" sldId="283"/>
            <ac:spMk id="7" creationId="{84118A10-E4B5-3A4D-86BF-6500999C7A9D}"/>
          </ac:spMkLst>
        </pc:spChg>
        <pc:spChg chg="add mod">
          <ac:chgData name="Lorenzo Rinaldi" userId="77d5bfdd-3e88-4678-a8ff-024fe85681f6" providerId="ADAL" clId="{A90D266A-ED4B-4C65-9B37-5EA644230C81}" dt="2023-07-21T14:41:04.019" v="293" actId="1036"/>
          <ac:spMkLst>
            <pc:docMk/>
            <pc:sldMk cId="1728444362" sldId="283"/>
            <ac:spMk id="8" creationId="{1E960EAD-587C-0387-5517-AEDC39C765F3}"/>
          </ac:spMkLst>
        </pc:spChg>
        <pc:spChg chg="add mod">
          <ac:chgData name="Lorenzo Rinaldi" userId="77d5bfdd-3e88-4678-a8ff-024fe85681f6" providerId="ADAL" clId="{A90D266A-ED4B-4C65-9B37-5EA644230C81}" dt="2023-07-21T14:41:04.019" v="293" actId="1036"/>
          <ac:spMkLst>
            <pc:docMk/>
            <pc:sldMk cId="1728444362" sldId="283"/>
            <ac:spMk id="10" creationId="{82150AE3-9379-C82D-3701-90DA7CDAA8A6}"/>
          </ac:spMkLst>
        </pc:spChg>
        <pc:spChg chg="add mod">
          <ac:chgData name="Lorenzo Rinaldi" userId="77d5bfdd-3e88-4678-a8ff-024fe85681f6" providerId="ADAL" clId="{A90D266A-ED4B-4C65-9B37-5EA644230C81}" dt="2023-07-21T14:41:04.019" v="293" actId="1036"/>
          <ac:spMkLst>
            <pc:docMk/>
            <pc:sldMk cId="1728444362" sldId="283"/>
            <ac:spMk id="11" creationId="{D96064B8-B836-6FE7-9D0C-5FFFFBE70A4C}"/>
          </ac:spMkLst>
        </pc:spChg>
        <pc:spChg chg="add mod">
          <ac:chgData name="Lorenzo Rinaldi" userId="77d5bfdd-3e88-4678-a8ff-024fe85681f6" providerId="ADAL" clId="{A90D266A-ED4B-4C65-9B37-5EA644230C81}" dt="2023-07-21T14:41:04.019" v="293" actId="1036"/>
          <ac:spMkLst>
            <pc:docMk/>
            <pc:sldMk cId="1728444362" sldId="283"/>
            <ac:spMk id="12" creationId="{D4583561-8A78-8A36-FE12-D722F18A78CF}"/>
          </ac:spMkLst>
        </pc:spChg>
        <pc:spChg chg="del">
          <ac:chgData name="Lorenzo Rinaldi" userId="77d5bfdd-3e88-4678-a8ff-024fe85681f6" providerId="ADAL" clId="{A90D266A-ED4B-4C65-9B37-5EA644230C81}" dt="2023-07-21T14:40:55.705" v="271" actId="478"/>
          <ac:spMkLst>
            <pc:docMk/>
            <pc:sldMk cId="1728444362" sldId="283"/>
            <ac:spMk id="13" creationId="{D84A1FEF-EB25-98FC-0889-401DA1697D2B}"/>
          </ac:spMkLst>
        </pc:spChg>
        <pc:spChg chg="del">
          <ac:chgData name="Lorenzo Rinaldi" userId="77d5bfdd-3e88-4678-a8ff-024fe85681f6" providerId="ADAL" clId="{A90D266A-ED4B-4C65-9B37-5EA644230C81}" dt="2023-07-21T14:40:55.705" v="271" actId="478"/>
          <ac:spMkLst>
            <pc:docMk/>
            <pc:sldMk cId="1728444362" sldId="283"/>
            <ac:spMk id="17" creationId="{D7426D26-0D38-0291-BB0C-3607861D6539}"/>
          </ac:spMkLst>
        </pc:spChg>
        <pc:spChg chg="del">
          <ac:chgData name="Lorenzo Rinaldi" userId="77d5bfdd-3e88-4678-a8ff-024fe85681f6" providerId="ADAL" clId="{A90D266A-ED4B-4C65-9B37-5EA644230C81}" dt="2023-07-21T14:40:55.705" v="271" actId="478"/>
          <ac:spMkLst>
            <pc:docMk/>
            <pc:sldMk cId="1728444362" sldId="283"/>
            <ac:spMk id="18" creationId="{48EC02D3-C771-2585-C7E2-D332BC9805E5}"/>
          </ac:spMkLst>
        </pc:spChg>
        <pc:spChg chg="del">
          <ac:chgData name="Lorenzo Rinaldi" userId="77d5bfdd-3e88-4678-a8ff-024fe85681f6" providerId="ADAL" clId="{A90D266A-ED4B-4C65-9B37-5EA644230C81}" dt="2023-07-21T14:40:55.705" v="271" actId="478"/>
          <ac:spMkLst>
            <pc:docMk/>
            <pc:sldMk cId="1728444362" sldId="283"/>
            <ac:spMk id="19" creationId="{7FD3E353-4CC2-8B06-71D0-33C583A79C18}"/>
          </ac:spMkLst>
        </pc:spChg>
        <pc:spChg chg="del">
          <ac:chgData name="Lorenzo Rinaldi" userId="77d5bfdd-3e88-4678-a8ff-024fe85681f6" providerId="ADAL" clId="{A90D266A-ED4B-4C65-9B37-5EA644230C81}" dt="2023-07-21T14:40:55.705" v="271" actId="478"/>
          <ac:spMkLst>
            <pc:docMk/>
            <pc:sldMk cId="1728444362" sldId="283"/>
            <ac:spMk id="20" creationId="{D6BA4694-9F90-FCF0-CB8B-01EA7A2BEBC0}"/>
          </ac:spMkLst>
        </pc:spChg>
        <pc:spChg chg="del">
          <ac:chgData name="Lorenzo Rinaldi" userId="77d5bfdd-3e88-4678-a8ff-024fe85681f6" providerId="ADAL" clId="{A90D266A-ED4B-4C65-9B37-5EA644230C81}" dt="2023-07-21T14:40:55.705" v="271" actId="478"/>
          <ac:spMkLst>
            <pc:docMk/>
            <pc:sldMk cId="1728444362" sldId="283"/>
            <ac:spMk id="21" creationId="{4E7A79CC-3041-CE2F-F2E4-6B72982BAF1C}"/>
          </ac:spMkLst>
        </pc:spChg>
        <pc:spChg chg="del">
          <ac:chgData name="Lorenzo Rinaldi" userId="77d5bfdd-3e88-4678-a8ff-024fe85681f6" providerId="ADAL" clId="{A90D266A-ED4B-4C65-9B37-5EA644230C81}" dt="2023-07-21T14:40:55.705" v="271" actId="478"/>
          <ac:spMkLst>
            <pc:docMk/>
            <pc:sldMk cId="1728444362" sldId="283"/>
            <ac:spMk id="22" creationId="{2CBF363C-19DD-BE6F-1D70-CDD53C5807A8}"/>
          </ac:spMkLst>
        </pc:spChg>
        <pc:cxnChg chg="del">
          <ac:chgData name="Lorenzo Rinaldi" userId="77d5bfdd-3e88-4678-a8ff-024fe85681f6" providerId="ADAL" clId="{A90D266A-ED4B-4C65-9B37-5EA644230C81}" dt="2023-07-21T14:40:55.705" v="271" actId="478"/>
          <ac:cxnSpMkLst>
            <pc:docMk/>
            <pc:sldMk cId="1728444362" sldId="283"/>
            <ac:cxnSpMk id="23" creationId="{6C84BD48-A856-EAEC-7677-62090F4D3281}"/>
          </ac:cxnSpMkLst>
        </pc:cxnChg>
        <pc:cxnChg chg="del">
          <ac:chgData name="Lorenzo Rinaldi" userId="77d5bfdd-3e88-4678-a8ff-024fe85681f6" providerId="ADAL" clId="{A90D266A-ED4B-4C65-9B37-5EA644230C81}" dt="2023-07-21T14:40:55.705" v="271" actId="478"/>
          <ac:cxnSpMkLst>
            <pc:docMk/>
            <pc:sldMk cId="1728444362" sldId="283"/>
            <ac:cxnSpMk id="24" creationId="{9F441789-F3FC-6A96-03D9-0E1611A7EA74}"/>
          </ac:cxnSpMkLst>
        </pc:cxnChg>
        <pc:cxnChg chg="del">
          <ac:chgData name="Lorenzo Rinaldi" userId="77d5bfdd-3e88-4678-a8ff-024fe85681f6" providerId="ADAL" clId="{A90D266A-ED4B-4C65-9B37-5EA644230C81}" dt="2023-07-21T14:40:55.705" v="271" actId="478"/>
          <ac:cxnSpMkLst>
            <pc:docMk/>
            <pc:sldMk cId="1728444362" sldId="283"/>
            <ac:cxnSpMk id="25" creationId="{721D6B5E-80B7-5F58-F15E-67B442B4BF89}"/>
          </ac:cxnSpMkLst>
        </pc:cxnChg>
        <pc:cxnChg chg="del">
          <ac:chgData name="Lorenzo Rinaldi" userId="77d5bfdd-3e88-4678-a8ff-024fe85681f6" providerId="ADAL" clId="{A90D266A-ED4B-4C65-9B37-5EA644230C81}" dt="2023-07-21T14:40:55.705" v="271" actId="478"/>
          <ac:cxnSpMkLst>
            <pc:docMk/>
            <pc:sldMk cId="1728444362" sldId="283"/>
            <ac:cxnSpMk id="26" creationId="{8CDA4394-FD4D-403A-DA67-0AAD1727D80D}"/>
          </ac:cxnSpMkLst>
        </pc:cxnChg>
      </pc:sldChg>
      <pc:sldChg chg="addSp delSp modSp add mod modAnim">
        <pc:chgData name="Lorenzo Rinaldi" userId="77d5bfdd-3e88-4678-a8ff-024fe85681f6" providerId="ADAL" clId="{A90D266A-ED4B-4C65-9B37-5EA644230C81}" dt="2023-07-21T14:41:37.174" v="344" actId="1036"/>
        <pc:sldMkLst>
          <pc:docMk/>
          <pc:sldMk cId="3014673689" sldId="284"/>
        </pc:sldMkLst>
        <pc:spChg chg="add mod">
          <ac:chgData name="Lorenzo Rinaldi" userId="77d5bfdd-3e88-4678-a8ff-024fe85681f6" providerId="ADAL" clId="{A90D266A-ED4B-4C65-9B37-5EA644230C81}" dt="2023-07-21T14:41:37.174" v="344" actId="1036"/>
          <ac:spMkLst>
            <pc:docMk/>
            <pc:sldMk cId="3014673689" sldId="284"/>
            <ac:spMk id="2" creationId="{77BF8049-9C91-80F4-2528-476852075BF8}"/>
          </ac:spMkLst>
        </pc:spChg>
        <pc:spChg chg="add mod">
          <ac:chgData name="Lorenzo Rinaldi" userId="77d5bfdd-3e88-4678-a8ff-024fe85681f6" providerId="ADAL" clId="{A90D266A-ED4B-4C65-9B37-5EA644230C81}" dt="2023-07-21T14:41:37.174" v="344" actId="1036"/>
          <ac:spMkLst>
            <pc:docMk/>
            <pc:sldMk cId="3014673689" sldId="284"/>
            <ac:spMk id="4" creationId="{E3F67828-C3E5-C97F-2427-13DEC945258D}"/>
          </ac:spMkLst>
        </pc:spChg>
        <pc:spChg chg="add mod">
          <ac:chgData name="Lorenzo Rinaldi" userId="77d5bfdd-3e88-4678-a8ff-024fe85681f6" providerId="ADAL" clId="{A90D266A-ED4B-4C65-9B37-5EA644230C81}" dt="2023-07-21T14:41:37.174" v="344" actId="1036"/>
          <ac:spMkLst>
            <pc:docMk/>
            <pc:sldMk cId="3014673689" sldId="284"/>
            <ac:spMk id="5" creationId="{30575454-BF8D-370C-FAB4-EEB67B99A792}"/>
          </ac:spMkLst>
        </pc:spChg>
        <pc:spChg chg="add mod">
          <ac:chgData name="Lorenzo Rinaldi" userId="77d5bfdd-3e88-4678-a8ff-024fe85681f6" providerId="ADAL" clId="{A90D266A-ED4B-4C65-9B37-5EA644230C81}" dt="2023-07-21T14:41:37.174" v="344" actId="1036"/>
          <ac:spMkLst>
            <pc:docMk/>
            <pc:sldMk cId="3014673689" sldId="284"/>
            <ac:spMk id="6" creationId="{E6197898-F4C2-1CF1-5723-545D58A0F67E}"/>
          </ac:spMkLst>
        </pc:spChg>
        <pc:spChg chg="del">
          <ac:chgData name="Lorenzo Rinaldi" userId="77d5bfdd-3e88-4678-a8ff-024fe85681f6" providerId="ADAL" clId="{A90D266A-ED4B-4C65-9B37-5EA644230C81}" dt="2023-07-21T14:41:18.339" v="296" actId="478"/>
          <ac:spMkLst>
            <pc:docMk/>
            <pc:sldMk cId="3014673689" sldId="284"/>
            <ac:spMk id="7" creationId="{84118A10-E4B5-3A4D-86BF-6500999C7A9D}"/>
          </ac:spMkLst>
        </pc:spChg>
        <pc:spChg chg="del">
          <ac:chgData name="Lorenzo Rinaldi" userId="77d5bfdd-3e88-4678-a8ff-024fe85681f6" providerId="ADAL" clId="{A90D266A-ED4B-4C65-9B37-5EA644230C81}" dt="2023-07-21T14:41:18.339" v="296" actId="478"/>
          <ac:spMkLst>
            <pc:docMk/>
            <pc:sldMk cId="3014673689" sldId="284"/>
            <ac:spMk id="8" creationId="{1E960EAD-587C-0387-5517-AEDC39C765F3}"/>
          </ac:spMkLst>
        </pc:spChg>
        <pc:spChg chg="del">
          <ac:chgData name="Lorenzo Rinaldi" userId="77d5bfdd-3e88-4678-a8ff-024fe85681f6" providerId="ADAL" clId="{A90D266A-ED4B-4C65-9B37-5EA644230C81}" dt="2023-07-21T14:41:18.339" v="296" actId="478"/>
          <ac:spMkLst>
            <pc:docMk/>
            <pc:sldMk cId="3014673689" sldId="284"/>
            <ac:spMk id="10" creationId="{82150AE3-9379-C82D-3701-90DA7CDAA8A6}"/>
          </ac:spMkLst>
        </pc:spChg>
        <pc:spChg chg="del">
          <ac:chgData name="Lorenzo Rinaldi" userId="77d5bfdd-3e88-4678-a8ff-024fe85681f6" providerId="ADAL" clId="{A90D266A-ED4B-4C65-9B37-5EA644230C81}" dt="2023-07-21T14:41:18.339" v="296" actId="478"/>
          <ac:spMkLst>
            <pc:docMk/>
            <pc:sldMk cId="3014673689" sldId="284"/>
            <ac:spMk id="11" creationId="{D96064B8-B836-6FE7-9D0C-5FFFFBE70A4C}"/>
          </ac:spMkLst>
        </pc:spChg>
        <pc:spChg chg="del">
          <ac:chgData name="Lorenzo Rinaldi" userId="77d5bfdd-3e88-4678-a8ff-024fe85681f6" providerId="ADAL" clId="{A90D266A-ED4B-4C65-9B37-5EA644230C81}" dt="2023-07-21T14:41:18.339" v="296" actId="478"/>
          <ac:spMkLst>
            <pc:docMk/>
            <pc:sldMk cId="3014673689" sldId="284"/>
            <ac:spMk id="12" creationId="{D4583561-8A78-8A36-FE12-D722F18A78CF}"/>
          </ac:spMkLst>
        </pc:spChg>
        <pc:spChg chg="add mod">
          <ac:chgData name="Lorenzo Rinaldi" userId="77d5bfdd-3e88-4678-a8ff-024fe85681f6" providerId="ADAL" clId="{A90D266A-ED4B-4C65-9B37-5EA644230C81}" dt="2023-07-21T14:41:37.174" v="344" actId="1036"/>
          <ac:spMkLst>
            <pc:docMk/>
            <pc:sldMk cId="3014673689" sldId="284"/>
            <ac:spMk id="13" creationId="{4211DC19-367B-7F5D-EF3F-DAD211A671E9}"/>
          </ac:spMkLst>
        </pc:spChg>
        <pc:spChg chg="add mod">
          <ac:chgData name="Lorenzo Rinaldi" userId="77d5bfdd-3e88-4678-a8ff-024fe85681f6" providerId="ADAL" clId="{A90D266A-ED4B-4C65-9B37-5EA644230C81}" dt="2023-07-21T14:41:37.174" v="344" actId="1036"/>
          <ac:spMkLst>
            <pc:docMk/>
            <pc:sldMk cId="3014673689" sldId="284"/>
            <ac:spMk id="14" creationId="{178F1DDC-1FF8-23D1-743C-736F8F0CBAA1}"/>
          </ac:spMkLst>
        </pc:spChg>
        <pc:spChg chg="add mod">
          <ac:chgData name="Lorenzo Rinaldi" userId="77d5bfdd-3e88-4678-a8ff-024fe85681f6" providerId="ADAL" clId="{A90D266A-ED4B-4C65-9B37-5EA644230C81}" dt="2023-07-21T14:41:37.174" v="344" actId="1036"/>
          <ac:spMkLst>
            <pc:docMk/>
            <pc:sldMk cId="3014673689" sldId="284"/>
            <ac:spMk id="15" creationId="{E93551E2-6DA5-F0A1-A34A-B4E2CD74E7B8}"/>
          </ac:spMkLst>
        </pc:spChg>
        <pc:spChg chg="add mod">
          <ac:chgData name="Lorenzo Rinaldi" userId="77d5bfdd-3e88-4678-a8ff-024fe85681f6" providerId="ADAL" clId="{A90D266A-ED4B-4C65-9B37-5EA644230C81}" dt="2023-07-21T14:41:37.174" v="344" actId="1036"/>
          <ac:spMkLst>
            <pc:docMk/>
            <pc:sldMk cId="3014673689" sldId="284"/>
            <ac:spMk id="16" creationId="{DF00A2DB-4E8A-66FD-741D-15893EBDCEA8}"/>
          </ac:spMkLst>
        </pc:spChg>
        <pc:spChg chg="add mod">
          <ac:chgData name="Lorenzo Rinaldi" userId="77d5bfdd-3e88-4678-a8ff-024fe85681f6" providerId="ADAL" clId="{A90D266A-ED4B-4C65-9B37-5EA644230C81}" dt="2023-07-21T14:41:37.174" v="344" actId="1036"/>
          <ac:spMkLst>
            <pc:docMk/>
            <pc:sldMk cId="3014673689" sldId="284"/>
            <ac:spMk id="17" creationId="{3AA88DC1-FAF2-4717-F9D5-C2D03E84F22B}"/>
          </ac:spMkLst>
        </pc:spChg>
        <pc:spChg chg="add mod">
          <ac:chgData name="Lorenzo Rinaldi" userId="77d5bfdd-3e88-4678-a8ff-024fe85681f6" providerId="ADAL" clId="{A90D266A-ED4B-4C65-9B37-5EA644230C81}" dt="2023-07-21T14:41:37.174" v="344" actId="1036"/>
          <ac:spMkLst>
            <pc:docMk/>
            <pc:sldMk cId="3014673689" sldId="284"/>
            <ac:spMk id="18" creationId="{9E74F8CE-B975-2A58-5D85-2F4E6A64AB49}"/>
          </ac:spMkLst>
        </pc:spChg>
        <pc:spChg chg="add mod">
          <ac:chgData name="Lorenzo Rinaldi" userId="77d5bfdd-3e88-4678-a8ff-024fe85681f6" providerId="ADAL" clId="{A90D266A-ED4B-4C65-9B37-5EA644230C81}" dt="2023-07-21T14:41:37.174" v="344" actId="1036"/>
          <ac:spMkLst>
            <pc:docMk/>
            <pc:sldMk cId="3014673689" sldId="284"/>
            <ac:spMk id="19" creationId="{C18C21C6-DF8E-7E80-985B-60BDE66BB1D4}"/>
          </ac:spMkLst>
        </pc:spChg>
        <pc:spChg chg="add mod">
          <ac:chgData name="Lorenzo Rinaldi" userId="77d5bfdd-3e88-4678-a8ff-024fe85681f6" providerId="ADAL" clId="{A90D266A-ED4B-4C65-9B37-5EA644230C81}" dt="2023-07-21T14:41:37.174" v="344" actId="1036"/>
          <ac:spMkLst>
            <pc:docMk/>
            <pc:sldMk cId="3014673689" sldId="284"/>
            <ac:spMk id="20" creationId="{483A7A6A-299E-EA33-60BC-6074E229BD54}"/>
          </ac:spMkLst>
        </pc:spChg>
      </pc:sldChg>
      <pc:sldChg chg="del">
        <pc:chgData name="Lorenzo Rinaldi" userId="77d5bfdd-3e88-4678-a8ff-024fe85681f6" providerId="ADAL" clId="{A90D266A-ED4B-4C65-9B37-5EA644230C81}" dt="2023-07-21T14:37:04.568" v="39" actId="47"/>
        <pc:sldMkLst>
          <pc:docMk/>
          <pc:sldMk cId="3576602481" sldId="284"/>
        </pc:sldMkLst>
      </pc:sldChg>
      <pc:sldChg chg="addSp delSp modSp add mod modAnim">
        <pc:chgData name="Lorenzo Rinaldi" userId="77d5bfdd-3e88-4678-a8ff-024fe85681f6" providerId="ADAL" clId="{A90D266A-ED4B-4C65-9B37-5EA644230C81}" dt="2023-07-21T14:42:06.325" v="368" actId="1035"/>
        <pc:sldMkLst>
          <pc:docMk/>
          <pc:sldMk cId="644930247" sldId="285"/>
        </pc:sldMkLst>
        <pc:spChg chg="del">
          <ac:chgData name="Lorenzo Rinaldi" userId="77d5bfdd-3e88-4678-a8ff-024fe85681f6" providerId="ADAL" clId="{A90D266A-ED4B-4C65-9B37-5EA644230C81}" dt="2023-07-21T14:41:53.580" v="346" actId="478"/>
          <ac:spMkLst>
            <pc:docMk/>
            <pc:sldMk cId="644930247" sldId="285"/>
            <ac:spMk id="2" creationId="{77BF8049-9C91-80F4-2528-476852075BF8}"/>
          </ac:spMkLst>
        </pc:spChg>
        <pc:spChg chg="del">
          <ac:chgData name="Lorenzo Rinaldi" userId="77d5bfdd-3e88-4678-a8ff-024fe85681f6" providerId="ADAL" clId="{A90D266A-ED4B-4C65-9B37-5EA644230C81}" dt="2023-07-21T14:41:53.580" v="346" actId="478"/>
          <ac:spMkLst>
            <pc:docMk/>
            <pc:sldMk cId="644930247" sldId="285"/>
            <ac:spMk id="4" creationId="{E3F67828-C3E5-C97F-2427-13DEC945258D}"/>
          </ac:spMkLst>
        </pc:spChg>
        <pc:spChg chg="del">
          <ac:chgData name="Lorenzo Rinaldi" userId="77d5bfdd-3e88-4678-a8ff-024fe85681f6" providerId="ADAL" clId="{A90D266A-ED4B-4C65-9B37-5EA644230C81}" dt="2023-07-21T14:41:53.580" v="346" actId="478"/>
          <ac:spMkLst>
            <pc:docMk/>
            <pc:sldMk cId="644930247" sldId="285"/>
            <ac:spMk id="5" creationId="{30575454-BF8D-370C-FAB4-EEB67B99A792}"/>
          </ac:spMkLst>
        </pc:spChg>
        <pc:spChg chg="del">
          <ac:chgData name="Lorenzo Rinaldi" userId="77d5bfdd-3e88-4678-a8ff-024fe85681f6" providerId="ADAL" clId="{A90D266A-ED4B-4C65-9B37-5EA644230C81}" dt="2023-07-21T14:41:53.580" v="346" actId="478"/>
          <ac:spMkLst>
            <pc:docMk/>
            <pc:sldMk cId="644930247" sldId="285"/>
            <ac:spMk id="6" creationId="{E6197898-F4C2-1CF1-5723-545D58A0F67E}"/>
          </ac:spMkLst>
        </pc:spChg>
        <pc:spChg chg="add mod">
          <ac:chgData name="Lorenzo Rinaldi" userId="77d5bfdd-3e88-4678-a8ff-024fe85681f6" providerId="ADAL" clId="{A90D266A-ED4B-4C65-9B37-5EA644230C81}" dt="2023-07-21T14:42:06.325" v="368" actId="1035"/>
          <ac:spMkLst>
            <pc:docMk/>
            <pc:sldMk cId="644930247" sldId="285"/>
            <ac:spMk id="7" creationId="{C6D492C9-8894-10B0-8DBD-1DB2D5F5C9B2}"/>
          </ac:spMkLst>
        </pc:spChg>
        <pc:spChg chg="add mod">
          <ac:chgData name="Lorenzo Rinaldi" userId="77d5bfdd-3e88-4678-a8ff-024fe85681f6" providerId="ADAL" clId="{A90D266A-ED4B-4C65-9B37-5EA644230C81}" dt="2023-07-21T14:42:06.325" v="368" actId="1035"/>
          <ac:spMkLst>
            <pc:docMk/>
            <pc:sldMk cId="644930247" sldId="285"/>
            <ac:spMk id="8" creationId="{506BCA87-3D65-2ADD-CD2B-76C787CB1F21}"/>
          </ac:spMkLst>
        </pc:spChg>
        <pc:spChg chg="add mod">
          <ac:chgData name="Lorenzo Rinaldi" userId="77d5bfdd-3e88-4678-a8ff-024fe85681f6" providerId="ADAL" clId="{A90D266A-ED4B-4C65-9B37-5EA644230C81}" dt="2023-07-21T14:42:06.325" v="368" actId="1035"/>
          <ac:spMkLst>
            <pc:docMk/>
            <pc:sldMk cId="644930247" sldId="285"/>
            <ac:spMk id="10" creationId="{072226FA-F465-A9CA-7ADE-DB9DB3187FEC}"/>
          </ac:spMkLst>
        </pc:spChg>
        <pc:spChg chg="add mod">
          <ac:chgData name="Lorenzo Rinaldi" userId="77d5bfdd-3e88-4678-a8ff-024fe85681f6" providerId="ADAL" clId="{A90D266A-ED4B-4C65-9B37-5EA644230C81}" dt="2023-07-21T14:42:06.325" v="368" actId="1035"/>
          <ac:spMkLst>
            <pc:docMk/>
            <pc:sldMk cId="644930247" sldId="285"/>
            <ac:spMk id="11" creationId="{DDCF1A1B-7A88-7A21-6257-95A9B30520EF}"/>
          </ac:spMkLst>
        </pc:spChg>
        <pc:spChg chg="add mod">
          <ac:chgData name="Lorenzo Rinaldi" userId="77d5bfdd-3e88-4678-a8ff-024fe85681f6" providerId="ADAL" clId="{A90D266A-ED4B-4C65-9B37-5EA644230C81}" dt="2023-07-21T14:42:06.325" v="368" actId="1035"/>
          <ac:spMkLst>
            <pc:docMk/>
            <pc:sldMk cId="644930247" sldId="285"/>
            <ac:spMk id="12" creationId="{BCE605A1-87A6-6260-42B5-7A5620E0D423}"/>
          </ac:spMkLst>
        </pc:spChg>
        <pc:spChg chg="del">
          <ac:chgData name="Lorenzo Rinaldi" userId="77d5bfdd-3e88-4678-a8ff-024fe85681f6" providerId="ADAL" clId="{A90D266A-ED4B-4C65-9B37-5EA644230C81}" dt="2023-07-21T14:41:53.580" v="346" actId="478"/>
          <ac:spMkLst>
            <pc:docMk/>
            <pc:sldMk cId="644930247" sldId="285"/>
            <ac:spMk id="13" creationId="{4211DC19-367B-7F5D-EF3F-DAD211A671E9}"/>
          </ac:spMkLst>
        </pc:spChg>
        <pc:spChg chg="del">
          <ac:chgData name="Lorenzo Rinaldi" userId="77d5bfdd-3e88-4678-a8ff-024fe85681f6" providerId="ADAL" clId="{A90D266A-ED4B-4C65-9B37-5EA644230C81}" dt="2023-07-21T14:41:53.580" v="346" actId="478"/>
          <ac:spMkLst>
            <pc:docMk/>
            <pc:sldMk cId="644930247" sldId="285"/>
            <ac:spMk id="14" creationId="{178F1DDC-1FF8-23D1-743C-736F8F0CBAA1}"/>
          </ac:spMkLst>
        </pc:spChg>
        <pc:spChg chg="del">
          <ac:chgData name="Lorenzo Rinaldi" userId="77d5bfdd-3e88-4678-a8ff-024fe85681f6" providerId="ADAL" clId="{A90D266A-ED4B-4C65-9B37-5EA644230C81}" dt="2023-07-21T14:41:53.580" v="346" actId="478"/>
          <ac:spMkLst>
            <pc:docMk/>
            <pc:sldMk cId="644930247" sldId="285"/>
            <ac:spMk id="15" creationId="{E93551E2-6DA5-F0A1-A34A-B4E2CD74E7B8}"/>
          </ac:spMkLst>
        </pc:spChg>
        <pc:spChg chg="del">
          <ac:chgData name="Lorenzo Rinaldi" userId="77d5bfdd-3e88-4678-a8ff-024fe85681f6" providerId="ADAL" clId="{A90D266A-ED4B-4C65-9B37-5EA644230C81}" dt="2023-07-21T14:41:53.580" v="346" actId="478"/>
          <ac:spMkLst>
            <pc:docMk/>
            <pc:sldMk cId="644930247" sldId="285"/>
            <ac:spMk id="16" creationId="{DF00A2DB-4E8A-66FD-741D-15893EBDCEA8}"/>
          </ac:spMkLst>
        </pc:spChg>
        <pc:spChg chg="del">
          <ac:chgData name="Lorenzo Rinaldi" userId="77d5bfdd-3e88-4678-a8ff-024fe85681f6" providerId="ADAL" clId="{A90D266A-ED4B-4C65-9B37-5EA644230C81}" dt="2023-07-21T14:41:53.580" v="346" actId="478"/>
          <ac:spMkLst>
            <pc:docMk/>
            <pc:sldMk cId="644930247" sldId="285"/>
            <ac:spMk id="17" creationId="{3AA88DC1-FAF2-4717-F9D5-C2D03E84F22B}"/>
          </ac:spMkLst>
        </pc:spChg>
        <pc:spChg chg="del">
          <ac:chgData name="Lorenzo Rinaldi" userId="77d5bfdd-3e88-4678-a8ff-024fe85681f6" providerId="ADAL" clId="{A90D266A-ED4B-4C65-9B37-5EA644230C81}" dt="2023-07-21T14:41:53.580" v="346" actId="478"/>
          <ac:spMkLst>
            <pc:docMk/>
            <pc:sldMk cId="644930247" sldId="285"/>
            <ac:spMk id="18" creationId="{9E74F8CE-B975-2A58-5D85-2F4E6A64AB49}"/>
          </ac:spMkLst>
        </pc:spChg>
        <pc:spChg chg="del">
          <ac:chgData name="Lorenzo Rinaldi" userId="77d5bfdd-3e88-4678-a8ff-024fe85681f6" providerId="ADAL" clId="{A90D266A-ED4B-4C65-9B37-5EA644230C81}" dt="2023-07-21T14:41:53.580" v="346" actId="478"/>
          <ac:spMkLst>
            <pc:docMk/>
            <pc:sldMk cId="644930247" sldId="285"/>
            <ac:spMk id="19" creationId="{C18C21C6-DF8E-7E80-985B-60BDE66BB1D4}"/>
          </ac:spMkLst>
        </pc:spChg>
        <pc:spChg chg="del">
          <ac:chgData name="Lorenzo Rinaldi" userId="77d5bfdd-3e88-4678-a8ff-024fe85681f6" providerId="ADAL" clId="{A90D266A-ED4B-4C65-9B37-5EA644230C81}" dt="2023-07-21T14:41:53.580" v="346" actId="478"/>
          <ac:spMkLst>
            <pc:docMk/>
            <pc:sldMk cId="644930247" sldId="285"/>
            <ac:spMk id="20" creationId="{483A7A6A-299E-EA33-60BC-6074E229BD54}"/>
          </ac:spMkLst>
        </pc:spChg>
        <pc:spChg chg="add mod">
          <ac:chgData name="Lorenzo Rinaldi" userId="77d5bfdd-3e88-4678-a8ff-024fe85681f6" providerId="ADAL" clId="{A90D266A-ED4B-4C65-9B37-5EA644230C81}" dt="2023-07-21T14:42:06.325" v="368" actId="1035"/>
          <ac:spMkLst>
            <pc:docMk/>
            <pc:sldMk cId="644930247" sldId="285"/>
            <ac:spMk id="21" creationId="{41B4EDE2-5C00-AB58-82C9-CC59BC6543C3}"/>
          </ac:spMkLst>
        </pc:spChg>
        <pc:spChg chg="add mod">
          <ac:chgData name="Lorenzo Rinaldi" userId="77d5bfdd-3e88-4678-a8ff-024fe85681f6" providerId="ADAL" clId="{A90D266A-ED4B-4C65-9B37-5EA644230C81}" dt="2023-07-21T14:42:06.325" v="368" actId="1035"/>
          <ac:spMkLst>
            <pc:docMk/>
            <pc:sldMk cId="644930247" sldId="285"/>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584675274" sldId="285"/>
        </pc:sldMkLst>
      </pc:sldChg>
      <pc:sldChg chg="addSp delSp modSp add del mod modAnim">
        <pc:chgData name="Lorenzo Rinaldi" userId="77d5bfdd-3e88-4678-a8ff-024fe85681f6" providerId="ADAL" clId="{A90D266A-ED4B-4C65-9B37-5EA644230C81}" dt="2023-07-21T14:44:01.763" v="491"/>
        <pc:sldMkLst>
          <pc:docMk/>
          <pc:sldMk cId="1589856972" sldId="286"/>
        </pc:sldMkLst>
        <pc:spChg chg="add mod">
          <ac:chgData name="Lorenzo Rinaldi" userId="77d5bfdd-3e88-4678-a8ff-024fe85681f6" providerId="ADAL" clId="{A90D266A-ED4B-4C65-9B37-5EA644230C81}" dt="2023-07-21T14:43:57.136" v="490" actId="1036"/>
          <ac:spMkLst>
            <pc:docMk/>
            <pc:sldMk cId="1589856972" sldId="286"/>
            <ac:spMk id="2" creationId="{AEAB1E1C-905C-8563-7E4B-014BCF264A2B}"/>
          </ac:spMkLst>
        </pc:spChg>
        <pc:spChg chg="add mod">
          <ac:chgData name="Lorenzo Rinaldi" userId="77d5bfdd-3e88-4678-a8ff-024fe85681f6" providerId="ADAL" clId="{A90D266A-ED4B-4C65-9B37-5EA644230C81}" dt="2023-07-21T14:43:57.136" v="490" actId="1036"/>
          <ac:spMkLst>
            <pc:docMk/>
            <pc:sldMk cId="1589856972" sldId="286"/>
            <ac:spMk id="4" creationId="{D2ED712B-D4B4-AE12-883B-B7B8F16906FD}"/>
          </ac:spMkLst>
        </pc:spChg>
        <pc:spChg chg="add mod">
          <ac:chgData name="Lorenzo Rinaldi" userId="77d5bfdd-3e88-4678-a8ff-024fe85681f6" providerId="ADAL" clId="{A90D266A-ED4B-4C65-9B37-5EA644230C81}" dt="2023-07-21T14:43:57.136" v="490" actId="1036"/>
          <ac:spMkLst>
            <pc:docMk/>
            <pc:sldMk cId="1589856972" sldId="286"/>
            <ac:spMk id="5" creationId="{2B0CDCDC-C15C-D254-A385-2DE623BA0F9F}"/>
          </ac:spMkLst>
        </pc:spChg>
        <pc:spChg chg="add mod">
          <ac:chgData name="Lorenzo Rinaldi" userId="77d5bfdd-3e88-4678-a8ff-024fe85681f6" providerId="ADAL" clId="{A90D266A-ED4B-4C65-9B37-5EA644230C81}" dt="2023-07-21T14:43:57.136" v="490" actId="1036"/>
          <ac:spMkLst>
            <pc:docMk/>
            <pc:sldMk cId="1589856972" sldId="286"/>
            <ac:spMk id="6" creationId="{6CAD2016-EF40-2862-EC5B-D450A08A65BC}"/>
          </ac:spMkLst>
        </pc:spChg>
        <pc:spChg chg="add del">
          <ac:chgData name="Lorenzo Rinaldi" userId="77d5bfdd-3e88-4678-a8ff-024fe85681f6" providerId="ADAL" clId="{A90D266A-ED4B-4C65-9B37-5EA644230C81}" dt="2023-07-21T14:43:36.361" v="440" actId="478"/>
          <ac:spMkLst>
            <pc:docMk/>
            <pc:sldMk cId="1589856972" sldId="286"/>
            <ac:spMk id="7" creationId="{C6D492C9-8894-10B0-8DBD-1DB2D5F5C9B2}"/>
          </ac:spMkLst>
        </pc:spChg>
        <pc:spChg chg="add del">
          <ac:chgData name="Lorenzo Rinaldi" userId="77d5bfdd-3e88-4678-a8ff-024fe85681f6" providerId="ADAL" clId="{A90D266A-ED4B-4C65-9B37-5EA644230C81}" dt="2023-07-21T14:43:36.361" v="440" actId="478"/>
          <ac:spMkLst>
            <pc:docMk/>
            <pc:sldMk cId="1589856972" sldId="286"/>
            <ac:spMk id="8" creationId="{506BCA87-3D65-2ADD-CD2B-76C787CB1F21}"/>
          </ac:spMkLst>
        </pc:spChg>
        <pc:spChg chg="add del">
          <ac:chgData name="Lorenzo Rinaldi" userId="77d5bfdd-3e88-4678-a8ff-024fe85681f6" providerId="ADAL" clId="{A90D266A-ED4B-4C65-9B37-5EA644230C81}" dt="2023-07-21T14:43:36.361" v="440" actId="478"/>
          <ac:spMkLst>
            <pc:docMk/>
            <pc:sldMk cId="1589856972" sldId="286"/>
            <ac:spMk id="10" creationId="{072226FA-F465-A9CA-7ADE-DB9DB3187FEC}"/>
          </ac:spMkLst>
        </pc:spChg>
        <pc:spChg chg="add del">
          <ac:chgData name="Lorenzo Rinaldi" userId="77d5bfdd-3e88-4678-a8ff-024fe85681f6" providerId="ADAL" clId="{A90D266A-ED4B-4C65-9B37-5EA644230C81}" dt="2023-07-21T14:43:36.361" v="440" actId="478"/>
          <ac:spMkLst>
            <pc:docMk/>
            <pc:sldMk cId="1589856972" sldId="286"/>
            <ac:spMk id="11" creationId="{DDCF1A1B-7A88-7A21-6257-95A9B30520EF}"/>
          </ac:spMkLst>
        </pc:spChg>
        <pc:spChg chg="add del">
          <ac:chgData name="Lorenzo Rinaldi" userId="77d5bfdd-3e88-4678-a8ff-024fe85681f6" providerId="ADAL" clId="{A90D266A-ED4B-4C65-9B37-5EA644230C81}" dt="2023-07-21T14:43:36.361" v="440" actId="478"/>
          <ac:spMkLst>
            <pc:docMk/>
            <pc:sldMk cId="1589856972" sldId="286"/>
            <ac:spMk id="12" creationId="{BCE605A1-87A6-6260-42B5-7A5620E0D423}"/>
          </ac:spMkLst>
        </pc:spChg>
        <pc:spChg chg="add mod">
          <ac:chgData name="Lorenzo Rinaldi" userId="77d5bfdd-3e88-4678-a8ff-024fe85681f6" providerId="ADAL" clId="{A90D266A-ED4B-4C65-9B37-5EA644230C81}" dt="2023-07-21T14:43:57.136" v="490" actId="1036"/>
          <ac:spMkLst>
            <pc:docMk/>
            <pc:sldMk cId="1589856972" sldId="286"/>
            <ac:spMk id="13" creationId="{B27DC06E-63E4-2998-2C5F-B7C06196BD01}"/>
          </ac:spMkLst>
        </pc:spChg>
        <pc:spChg chg="add mod">
          <ac:chgData name="Lorenzo Rinaldi" userId="77d5bfdd-3e88-4678-a8ff-024fe85681f6" providerId="ADAL" clId="{A90D266A-ED4B-4C65-9B37-5EA644230C81}" dt="2023-07-21T14:43:57.136" v="490" actId="1036"/>
          <ac:spMkLst>
            <pc:docMk/>
            <pc:sldMk cId="1589856972" sldId="286"/>
            <ac:spMk id="14" creationId="{D01701E6-5444-86AE-3276-1AB1E18B4C72}"/>
          </ac:spMkLst>
        </pc:spChg>
        <pc:spChg chg="add mod">
          <ac:chgData name="Lorenzo Rinaldi" userId="77d5bfdd-3e88-4678-a8ff-024fe85681f6" providerId="ADAL" clId="{A90D266A-ED4B-4C65-9B37-5EA644230C81}" dt="2023-07-21T14:43:57.136" v="490" actId="1036"/>
          <ac:spMkLst>
            <pc:docMk/>
            <pc:sldMk cId="1589856972" sldId="286"/>
            <ac:spMk id="15" creationId="{B25F392F-BE07-5A9B-A109-4DF76688183A}"/>
          </ac:spMkLst>
        </pc:spChg>
        <pc:spChg chg="add mod">
          <ac:chgData name="Lorenzo Rinaldi" userId="77d5bfdd-3e88-4678-a8ff-024fe85681f6" providerId="ADAL" clId="{A90D266A-ED4B-4C65-9B37-5EA644230C81}" dt="2023-07-21T14:43:57.136" v="490" actId="1036"/>
          <ac:spMkLst>
            <pc:docMk/>
            <pc:sldMk cId="1589856972" sldId="286"/>
            <ac:spMk id="17" creationId="{997C9F3A-6E5F-D567-0765-50788D333D7F}"/>
          </ac:spMkLst>
        </pc:spChg>
        <pc:spChg chg="add mod">
          <ac:chgData name="Lorenzo Rinaldi" userId="77d5bfdd-3e88-4678-a8ff-024fe85681f6" providerId="ADAL" clId="{A90D266A-ED4B-4C65-9B37-5EA644230C81}" dt="2023-07-21T14:43:57.136" v="490" actId="1036"/>
          <ac:spMkLst>
            <pc:docMk/>
            <pc:sldMk cId="1589856972" sldId="286"/>
            <ac:spMk id="18" creationId="{2FB23E0E-420C-FE19-6BE6-549ACC5E7023}"/>
          </ac:spMkLst>
        </pc:spChg>
        <pc:spChg chg="add mod">
          <ac:chgData name="Lorenzo Rinaldi" userId="77d5bfdd-3e88-4678-a8ff-024fe85681f6" providerId="ADAL" clId="{A90D266A-ED4B-4C65-9B37-5EA644230C81}" dt="2023-07-21T14:43:57.136" v="490" actId="1036"/>
          <ac:spMkLst>
            <pc:docMk/>
            <pc:sldMk cId="1589856972" sldId="286"/>
            <ac:spMk id="20" creationId="{E9021510-D307-6DAA-739B-831B38E6AAF2}"/>
          </ac:spMkLst>
        </pc:spChg>
        <pc:spChg chg="add del">
          <ac:chgData name="Lorenzo Rinaldi" userId="77d5bfdd-3e88-4678-a8ff-024fe85681f6" providerId="ADAL" clId="{A90D266A-ED4B-4C65-9B37-5EA644230C81}" dt="2023-07-21T14:43:36.361" v="440" actId="478"/>
          <ac:spMkLst>
            <pc:docMk/>
            <pc:sldMk cId="1589856972" sldId="286"/>
            <ac:spMk id="21" creationId="{41B4EDE2-5C00-AB58-82C9-CC59BC6543C3}"/>
          </ac:spMkLst>
        </pc:spChg>
        <pc:spChg chg="add del">
          <ac:chgData name="Lorenzo Rinaldi" userId="77d5bfdd-3e88-4678-a8ff-024fe85681f6" providerId="ADAL" clId="{A90D266A-ED4B-4C65-9B37-5EA644230C81}" dt="2023-07-21T14:43:36.361" v="440" actId="478"/>
          <ac:spMkLst>
            <pc:docMk/>
            <pc:sldMk cId="1589856972" sldId="286"/>
            <ac:spMk id="22" creationId="{436EA6CB-E153-0C64-2B1A-978B80DBE1F1}"/>
          </ac:spMkLst>
        </pc:spChg>
        <pc:spChg chg="add mod">
          <ac:chgData name="Lorenzo Rinaldi" userId="77d5bfdd-3e88-4678-a8ff-024fe85681f6" providerId="ADAL" clId="{A90D266A-ED4B-4C65-9B37-5EA644230C81}" dt="2023-07-21T14:43:57.136" v="490" actId="1036"/>
          <ac:spMkLst>
            <pc:docMk/>
            <pc:sldMk cId="1589856972" sldId="286"/>
            <ac:spMk id="23" creationId="{9A010489-3CBF-965F-05CE-933966C8C2D9}"/>
          </ac:spMkLst>
        </pc:spChg>
        <pc:spChg chg="add mod">
          <ac:chgData name="Lorenzo Rinaldi" userId="77d5bfdd-3e88-4678-a8ff-024fe85681f6" providerId="ADAL" clId="{A90D266A-ED4B-4C65-9B37-5EA644230C81}" dt="2023-07-21T14:43:57.136" v="490" actId="1036"/>
          <ac:spMkLst>
            <pc:docMk/>
            <pc:sldMk cId="1589856972" sldId="286"/>
            <ac:spMk id="24" creationId="{BF2DF0D4-24A4-EFB2-876F-6495E9610214}"/>
          </ac:spMkLst>
        </pc:spChg>
        <pc:spChg chg="add mod">
          <ac:chgData name="Lorenzo Rinaldi" userId="77d5bfdd-3e88-4678-a8ff-024fe85681f6" providerId="ADAL" clId="{A90D266A-ED4B-4C65-9B37-5EA644230C81}" dt="2023-07-21T14:43:57.136" v="490" actId="1036"/>
          <ac:spMkLst>
            <pc:docMk/>
            <pc:sldMk cId="1589856972" sldId="286"/>
            <ac:spMk id="25" creationId="{EEA84B2E-E63D-523E-930E-231906EC59A1}"/>
          </ac:spMkLst>
        </pc:spChg>
        <pc:spChg chg="add mod">
          <ac:chgData name="Lorenzo Rinaldi" userId="77d5bfdd-3e88-4678-a8ff-024fe85681f6" providerId="ADAL" clId="{A90D266A-ED4B-4C65-9B37-5EA644230C81}" dt="2023-07-21T14:43:57.136" v="490" actId="1036"/>
          <ac:spMkLst>
            <pc:docMk/>
            <pc:sldMk cId="1589856972" sldId="286"/>
            <ac:spMk id="26" creationId="{C655DCA5-EF4D-1E10-4658-151E28D4AE5D}"/>
          </ac:spMkLst>
        </pc:spChg>
        <pc:cxnChg chg="add mod">
          <ac:chgData name="Lorenzo Rinaldi" userId="77d5bfdd-3e88-4678-a8ff-024fe85681f6" providerId="ADAL" clId="{A90D266A-ED4B-4C65-9B37-5EA644230C81}" dt="2023-07-21T14:43:57.136" v="490" actId="1036"/>
          <ac:cxnSpMkLst>
            <pc:docMk/>
            <pc:sldMk cId="1589856972" sldId="286"/>
            <ac:cxnSpMk id="16" creationId="{18454679-F341-ED97-A232-1A75D474555E}"/>
          </ac:cxnSpMkLst>
        </pc:cxnChg>
        <pc:cxnChg chg="add mod">
          <ac:chgData name="Lorenzo Rinaldi" userId="77d5bfdd-3e88-4678-a8ff-024fe85681f6" providerId="ADAL" clId="{A90D266A-ED4B-4C65-9B37-5EA644230C81}" dt="2023-07-21T14:43:57.136" v="490" actId="1036"/>
          <ac:cxnSpMkLst>
            <pc:docMk/>
            <pc:sldMk cId="1589856972" sldId="286"/>
            <ac:cxnSpMk id="19" creationId="{A4C624CA-B037-B3F4-2AC4-59A658630E1A}"/>
          </ac:cxnSpMkLst>
        </pc:cxnChg>
      </pc:sldChg>
      <pc:sldChg chg="addSp delSp modSp add del mod modAnim">
        <pc:chgData name="Lorenzo Rinaldi" userId="77d5bfdd-3e88-4678-a8ff-024fe85681f6" providerId="ADAL" clId="{A90D266A-ED4B-4C65-9B37-5EA644230C81}" dt="2023-07-21T14:43:21.526" v="434" actId="47"/>
        <pc:sldMkLst>
          <pc:docMk/>
          <pc:sldMk cId="1726305478" sldId="286"/>
        </pc:sldMkLst>
        <pc:spChg chg="add mod">
          <ac:chgData name="Lorenzo Rinaldi" userId="77d5bfdd-3e88-4678-a8ff-024fe85681f6" providerId="ADAL" clId="{A90D266A-ED4B-4C65-9B37-5EA644230C81}" dt="2023-07-21T14:43:02.317" v="432" actId="20577"/>
          <ac:spMkLst>
            <pc:docMk/>
            <pc:sldMk cId="1726305478" sldId="286"/>
            <ac:spMk id="2" creationId="{2DDDA9AA-77DD-1C95-9FB5-661F1819249E}"/>
          </ac:spMkLst>
        </pc:spChg>
        <pc:spChg chg="add mod">
          <ac:chgData name="Lorenzo Rinaldi" userId="77d5bfdd-3e88-4678-a8ff-024fe85681f6" providerId="ADAL" clId="{A90D266A-ED4B-4C65-9B37-5EA644230C81}" dt="2023-07-21T14:42:44.229" v="413" actId="1036"/>
          <ac:spMkLst>
            <pc:docMk/>
            <pc:sldMk cId="1726305478" sldId="286"/>
            <ac:spMk id="4" creationId="{20018AC8-D207-258E-38A5-4B21CD8C6130}"/>
          </ac:spMkLst>
        </pc:spChg>
        <pc:spChg chg="add mod">
          <ac:chgData name="Lorenzo Rinaldi" userId="77d5bfdd-3e88-4678-a8ff-024fe85681f6" providerId="ADAL" clId="{A90D266A-ED4B-4C65-9B37-5EA644230C81}" dt="2023-07-21T14:42:44.229" v="413" actId="1036"/>
          <ac:spMkLst>
            <pc:docMk/>
            <pc:sldMk cId="1726305478" sldId="286"/>
            <ac:spMk id="5" creationId="{6B27F4DA-E2A3-8848-0BCA-B0E7B93E8150}"/>
          </ac:spMkLst>
        </pc:spChg>
        <pc:spChg chg="add mod">
          <ac:chgData name="Lorenzo Rinaldi" userId="77d5bfdd-3e88-4678-a8ff-024fe85681f6" providerId="ADAL" clId="{A90D266A-ED4B-4C65-9B37-5EA644230C81}" dt="2023-07-21T14:42:44.229" v="413" actId="1036"/>
          <ac:spMkLst>
            <pc:docMk/>
            <pc:sldMk cId="1726305478" sldId="286"/>
            <ac:spMk id="6" creationId="{80E5E7FE-AB84-E5DA-0DDD-04D599FC6E67}"/>
          </ac:spMkLst>
        </pc:spChg>
        <pc:spChg chg="del">
          <ac:chgData name="Lorenzo Rinaldi" userId="77d5bfdd-3e88-4678-a8ff-024fe85681f6" providerId="ADAL" clId="{A90D266A-ED4B-4C65-9B37-5EA644230C81}" dt="2023-07-21T14:42:16.522" v="370" actId="478"/>
          <ac:spMkLst>
            <pc:docMk/>
            <pc:sldMk cId="1726305478" sldId="286"/>
            <ac:spMk id="7" creationId="{C6D492C9-8894-10B0-8DBD-1DB2D5F5C9B2}"/>
          </ac:spMkLst>
        </pc:spChg>
        <pc:spChg chg="del">
          <ac:chgData name="Lorenzo Rinaldi" userId="77d5bfdd-3e88-4678-a8ff-024fe85681f6" providerId="ADAL" clId="{A90D266A-ED4B-4C65-9B37-5EA644230C81}" dt="2023-07-21T14:42:16.522" v="370" actId="478"/>
          <ac:spMkLst>
            <pc:docMk/>
            <pc:sldMk cId="1726305478" sldId="286"/>
            <ac:spMk id="8" creationId="{506BCA87-3D65-2ADD-CD2B-76C787CB1F21}"/>
          </ac:spMkLst>
        </pc:spChg>
        <pc:spChg chg="del">
          <ac:chgData name="Lorenzo Rinaldi" userId="77d5bfdd-3e88-4678-a8ff-024fe85681f6" providerId="ADAL" clId="{A90D266A-ED4B-4C65-9B37-5EA644230C81}" dt="2023-07-21T14:42:16.522" v="370" actId="478"/>
          <ac:spMkLst>
            <pc:docMk/>
            <pc:sldMk cId="1726305478" sldId="286"/>
            <ac:spMk id="10" creationId="{072226FA-F465-A9CA-7ADE-DB9DB3187FEC}"/>
          </ac:spMkLst>
        </pc:spChg>
        <pc:spChg chg="del">
          <ac:chgData name="Lorenzo Rinaldi" userId="77d5bfdd-3e88-4678-a8ff-024fe85681f6" providerId="ADAL" clId="{A90D266A-ED4B-4C65-9B37-5EA644230C81}" dt="2023-07-21T14:42:16.522" v="370" actId="478"/>
          <ac:spMkLst>
            <pc:docMk/>
            <pc:sldMk cId="1726305478" sldId="286"/>
            <ac:spMk id="11" creationId="{DDCF1A1B-7A88-7A21-6257-95A9B30520EF}"/>
          </ac:spMkLst>
        </pc:spChg>
        <pc:spChg chg="del">
          <ac:chgData name="Lorenzo Rinaldi" userId="77d5bfdd-3e88-4678-a8ff-024fe85681f6" providerId="ADAL" clId="{A90D266A-ED4B-4C65-9B37-5EA644230C81}" dt="2023-07-21T14:42:16.522" v="370" actId="478"/>
          <ac:spMkLst>
            <pc:docMk/>
            <pc:sldMk cId="1726305478" sldId="286"/>
            <ac:spMk id="12" creationId="{BCE605A1-87A6-6260-42B5-7A5620E0D423}"/>
          </ac:spMkLst>
        </pc:spChg>
        <pc:spChg chg="add mod">
          <ac:chgData name="Lorenzo Rinaldi" userId="77d5bfdd-3e88-4678-a8ff-024fe85681f6" providerId="ADAL" clId="{A90D266A-ED4B-4C65-9B37-5EA644230C81}" dt="2023-07-21T14:42:55.104" v="429" actId="1035"/>
          <ac:spMkLst>
            <pc:docMk/>
            <pc:sldMk cId="1726305478" sldId="286"/>
            <ac:spMk id="13" creationId="{F24C714B-ADDB-4F65-1029-404287B81B97}"/>
          </ac:spMkLst>
        </pc:spChg>
        <pc:spChg chg="add mod">
          <ac:chgData name="Lorenzo Rinaldi" userId="77d5bfdd-3e88-4678-a8ff-024fe85681f6" providerId="ADAL" clId="{A90D266A-ED4B-4C65-9B37-5EA644230C81}" dt="2023-07-21T14:42:44.229" v="413" actId="1036"/>
          <ac:spMkLst>
            <pc:docMk/>
            <pc:sldMk cId="1726305478" sldId="286"/>
            <ac:spMk id="14" creationId="{31D1D865-C1AD-3F40-7C1A-C47BFC199DEE}"/>
          </ac:spMkLst>
        </pc:spChg>
        <pc:spChg chg="add mod">
          <ac:chgData name="Lorenzo Rinaldi" userId="77d5bfdd-3e88-4678-a8ff-024fe85681f6" providerId="ADAL" clId="{A90D266A-ED4B-4C65-9B37-5EA644230C81}" dt="2023-07-21T14:42:44.229" v="413" actId="1036"/>
          <ac:spMkLst>
            <pc:docMk/>
            <pc:sldMk cId="1726305478" sldId="286"/>
            <ac:spMk id="15" creationId="{D403AF7C-3EB0-695E-2BCA-D2862AFD7D41}"/>
          </ac:spMkLst>
        </pc:spChg>
        <pc:spChg chg="add mod">
          <ac:chgData name="Lorenzo Rinaldi" userId="77d5bfdd-3e88-4678-a8ff-024fe85681f6" providerId="ADAL" clId="{A90D266A-ED4B-4C65-9B37-5EA644230C81}" dt="2023-07-21T14:42:44.229" v="413" actId="1036"/>
          <ac:spMkLst>
            <pc:docMk/>
            <pc:sldMk cId="1726305478" sldId="286"/>
            <ac:spMk id="16" creationId="{D60D5B4D-5308-3565-DB59-D5485EB49A65}"/>
          </ac:spMkLst>
        </pc:spChg>
        <pc:spChg chg="add mod">
          <ac:chgData name="Lorenzo Rinaldi" userId="77d5bfdd-3e88-4678-a8ff-024fe85681f6" providerId="ADAL" clId="{A90D266A-ED4B-4C65-9B37-5EA644230C81}" dt="2023-07-21T14:42:44.229" v="413" actId="1036"/>
          <ac:spMkLst>
            <pc:docMk/>
            <pc:sldMk cId="1726305478" sldId="286"/>
            <ac:spMk id="17" creationId="{ED59D88C-C924-C158-C9B6-F3363CD96BEB}"/>
          </ac:spMkLst>
        </pc:spChg>
        <pc:spChg chg="add mod">
          <ac:chgData name="Lorenzo Rinaldi" userId="77d5bfdd-3e88-4678-a8ff-024fe85681f6" providerId="ADAL" clId="{A90D266A-ED4B-4C65-9B37-5EA644230C81}" dt="2023-07-21T14:42:44.229" v="413" actId="1036"/>
          <ac:spMkLst>
            <pc:docMk/>
            <pc:sldMk cId="1726305478" sldId="286"/>
            <ac:spMk id="18" creationId="{9B143D87-3D22-51B8-79DA-66EB63ED795F}"/>
          </ac:spMkLst>
        </pc:spChg>
        <pc:spChg chg="del">
          <ac:chgData name="Lorenzo Rinaldi" userId="77d5bfdd-3e88-4678-a8ff-024fe85681f6" providerId="ADAL" clId="{A90D266A-ED4B-4C65-9B37-5EA644230C81}" dt="2023-07-21T14:42:16.522" v="370" actId="478"/>
          <ac:spMkLst>
            <pc:docMk/>
            <pc:sldMk cId="1726305478" sldId="286"/>
            <ac:spMk id="21" creationId="{41B4EDE2-5C00-AB58-82C9-CC59BC6543C3}"/>
          </ac:spMkLst>
        </pc:spChg>
        <pc:spChg chg="del">
          <ac:chgData name="Lorenzo Rinaldi" userId="77d5bfdd-3e88-4678-a8ff-024fe85681f6" providerId="ADAL" clId="{A90D266A-ED4B-4C65-9B37-5EA644230C81}" dt="2023-07-21T14:42:16.522" v="370" actId="478"/>
          <ac:spMkLst>
            <pc:docMk/>
            <pc:sldMk cId="1726305478" sldId="286"/>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760302651" sldId="286"/>
        </pc:sldMkLst>
      </pc:sldChg>
      <pc:sldChg chg="addSp delSp modSp add mod modAnim">
        <pc:chgData name="Lorenzo Rinaldi" userId="77d5bfdd-3e88-4678-a8ff-024fe85681f6" providerId="ADAL" clId="{A90D266A-ED4B-4C65-9B37-5EA644230C81}" dt="2023-07-21T14:45:19.539" v="550"/>
        <pc:sldMkLst>
          <pc:docMk/>
          <pc:sldMk cId="1036633618" sldId="287"/>
        </pc:sldMkLst>
        <pc:spChg chg="del">
          <ac:chgData name="Lorenzo Rinaldi" userId="77d5bfdd-3e88-4678-a8ff-024fe85681f6" providerId="ADAL" clId="{A90D266A-ED4B-4C65-9B37-5EA644230C81}" dt="2023-07-21T14:44:25.052" v="493" actId="478"/>
          <ac:spMkLst>
            <pc:docMk/>
            <pc:sldMk cId="1036633618" sldId="287"/>
            <ac:spMk id="2" creationId="{AEAB1E1C-905C-8563-7E4B-014BCF264A2B}"/>
          </ac:spMkLst>
        </pc:spChg>
        <pc:spChg chg="del">
          <ac:chgData name="Lorenzo Rinaldi" userId="77d5bfdd-3e88-4678-a8ff-024fe85681f6" providerId="ADAL" clId="{A90D266A-ED4B-4C65-9B37-5EA644230C81}" dt="2023-07-21T14:44:25.052" v="493" actId="478"/>
          <ac:spMkLst>
            <pc:docMk/>
            <pc:sldMk cId="1036633618" sldId="287"/>
            <ac:spMk id="4" creationId="{D2ED712B-D4B4-AE12-883B-B7B8F16906FD}"/>
          </ac:spMkLst>
        </pc:spChg>
        <pc:spChg chg="del">
          <ac:chgData name="Lorenzo Rinaldi" userId="77d5bfdd-3e88-4678-a8ff-024fe85681f6" providerId="ADAL" clId="{A90D266A-ED4B-4C65-9B37-5EA644230C81}" dt="2023-07-21T14:44:25.052" v="493" actId="478"/>
          <ac:spMkLst>
            <pc:docMk/>
            <pc:sldMk cId="1036633618" sldId="287"/>
            <ac:spMk id="5" creationId="{2B0CDCDC-C15C-D254-A385-2DE623BA0F9F}"/>
          </ac:spMkLst>
        </pc:spChg>
        <pc:spChg chg="del">
          <ac:chgData name="Lorenzo Rinaldi" userId="77d5bfdd-3e88-4678-a8ff-024fe85681f6" providerId="ADAL" clId="{A90D266A-ED4B-4C65-9B37-5EA644230C81}" dt="2023-07-21T14:44:25.052" v="493" actId="478"/>
          <ac:spMkLst>
            <pc:docMk/>
            <pc:sldMk cId="1036633618" sldId="287"/>
            <ac:spMk id="6" creationId="{6CAD2016-EF40-2862-EC5B-D450A08A65BC}"/>
          </ac:spMkLst>
        </pc:spChg>
        <pc:spChg chg="add mod">
          <ac:chgData name="Lorenzo Rinaldi" userId="77d5bfdd-3e88-4678-a8ff-024fe85681f6" providerId="ADAL" clId="{A90D266A-ED4B-4C65-9B37-5EA644230C81}" dt="2023-07-21T14:45:16.284" v="549" actId="1036"/>
          <ac:spMkLst>
            <pc:docMk/>
            <pc:sldMk cId="1036633618" sldId="287"/>
            <ac:spMk id="7" creationId="{9E8CF487-0C2C-4245-A99B-965F135E1BCD}"/>
          </ac:spMkLst>
        </pc:spChg>
        <pc:spChg chg="add mod">
          <ac:chgData name="Lorenzo Rinaldi" userId="77d5bfdd-3e88-4678-a8ff-024fe85681f6" providerId="ADAL" clId="{A90D266A-ED4B-4C65-9B37-5EA644230C81}" dt="2023-07-21T14:45:16.284" v="549" actId="1036"/>
          <ac:spMkLst>
            <pc:docMk/>
            <pc:sldMk cId="1036633618" sldId="287"/>
            <ac:spMk id="8" creationId="{511688F8-A11E-A8C8-AC53-A42C18F9EA62}"/>
          </ac:spMkLst>
        </pc:spChg>
        <pc:spChg chg="del">
          <ac:chgData name="Lorenzo Rinaldi" userId="77d5bfdd-3e88-4678-a8ff-024fe85681f6" providerId="ADAL" clId="{A90D266A-ED4B-4C65-9B37-5EA644230C81}" dt="2023-07-21T14:44:25.052" v="493" actId="478"/>
          <ac:spMkLst>
            <pc:docMk/>
            <pc:sldMk cId="1036633618" sldId="287"/>
            <ac:spMk id="13" creationId="{B27DC06E-63E4-2998-2C5F-B7C06196BD01}"/>
          </ac:spMkLst>
        </pc:spChg>
        <pc:spChg chg="del">
          <ac:chgData name="Lorenzo Rinaldi" userId="77d5bfdd-3e88-4678-a8ff-024fe85681f6" providerId="ADAL" clId="{A90D266A-ED4B-4C65-9B37-5EA644230C81}" dt="2023-07-21T14:44:25.052" v="493" actId="478"/>
          <ac:spMkLst>
            <pc:docMk/>
            <pc:sldMk cId="1036633618" sldId="287"/>
            <ac:spMk id="14" creationId="{D01701E6-5444-86AE-3276-1AB1E18B4C72}"/>
          </ac:spMkLst>
        </pc:spChg>
        <pc:spChg chg="del">
          <ac:chgData name="Lorenzo Rinaldi" userId="77d5bfdd-3e88-4678-a8ff-024fe85681f6" providerId="ADAL" clId="{A90D266A-ED4B-4C65-9B37-5EA644230C81}" dt="2023-07-21T14:44:25.052" v="493" actId="478"/>
          <ac:spMkLst>
            <pc:docMk/>
            <pc:sldMk cId="1036633618" sldId="287"/>
            <ac:spMk id="15" creationId="{B25F392F-BE07-5A9B-A109-4DF76688183A}"/>
          </ac:spMkLst>
        </pc:spChg>
        <pc:spChg chg="del">
          <ac:chgData name="Lorenzo Rinaldi" userId="77d5bfdd-3e88-4678-a8ff-024fe85681f6" providerId="ADAL" clId="{A90D266A-ED4B-4C65-9B37-5EA644230C81}" dt="2023-07-21T14:44:25.052" v="493" actId="478"/>
          <ac:spMkLst>
            <pc:docMk/>
            <pc:sldMk cId="1036633618" sldId="287"/>
            <ac:spMk id="17" creationId="{997C9F3A-6E5F-D567-0765-50788D333D7F}"/>
          </ac:spMkLst>
        </pc:spChg>
        <pc:spChg chg="del">
          <ac:chgData name="Lorenzo Rinaldi" userId="77d5bfdd-3e88-4678-a8ff-024fe85681f6" providerId="ADAL" clId="{A90D266A-ED4B-4C65-9B37-5EA644230C81}" dt="2023-07-21T14:44:25.052" v="493" actId="478"/>
          <ac:spMkLst>
            <pc:docMk/>
            <pc:sldMk cId="1036633618" sldId="287"/>
            <ac:spMk id="18" creationId="{2FB23E0E-420C-FE19-6BE6-549ACC5E7023}"/>
          </ac:spMkLst>
        </pc:spChg>
        <pc:spChg chg="del">
          <ac:chgData name="Lorenzo Rinaldi" userId="77d5bfdd-3e88-4678-a8ff-024fe85681f6" providerId="ADAL" clId="{A90D266A-ED4B-4C65-9B37-5EA644230C81}" dt="2023-07-21T14:44:25.052" v="493" actId="478"/>
          <ac:spMkLst>
            <pc:docMk/>
            <pc:sldMk cId="1036633618" sldId="287"/>
            <ac:spMk id="20" creationId="{E9021510-D307-6DAA-739B-831B38E6AAF2}"/>
          </ac:spMkLst>
        </pc:spChg>
        <pc:spChg chg="del">
          <ac:chgData name="Lorenzo Rinaldi" userId="77d5bfdd-3e88-4678-a8ff-024fe85681f6" providerId="ADAL" clId="{A90D266A-ED4B-4C65-9B37-5EA644230C81}" dt="2023-07-21T14:44:25.052" v="493" actId="478"/>
          <ac:spMkLst>
            <pc:docMk/>
            <pc:sldMk cId="1036633618" sldId="287"/>
            <ac:spMk id="23" creationId="{9A010489-3CBF-965F-05CE-933966C8C2D9}"/>
          </ac:spMkLst>
        </pc:spChg>
        <pc:spChg chg="del">
          <ac:chgData name="Lorenzo Rinaldi" userId="77d5bfdd-3e88-4678-a8ff-024fe85681f6" providerId="ADAL" clId="{A90D266A-ED4B-4C65-9B37-5EA644230C81}" dt="2023-07-21T14:44:25.052" v="493" actId="478"/>
          <ac:spMkLst>
            <pc:docMk/>
            <pc:sldMk cId="1036633618" sldId="287"/>
            <ac:spMk id="24" creationId="{BF2DF0D4-24A4-EFB2-876F-6495E9610214}"/>
          </ac:spMkLst>
        </pc:spChg>
        <pc:spChg chg="del">
          <ac:chgData name="Lorenzo Rinaldi" userId="77d5bfdd-3e88-4678-a8ff-024fe85681f6" providerId="ADAL" clId="{A90D266A-ED4B-4C65-9B37-5EA644230C81}" dt="2023-07-21T14:44:25.052" v="493" actId="478"/>
          <ac:spMkLst>
            <pc:docMk/>
            <pc:sldMk cId="1036633618" sldId="287"/>
            <ac:spMk id="25" creationId="{EEA84B2E-E63D-523E-930E-231906EC59A1}"/>
          </ac:spMkLst>
        </pc:spChg>
        <pc:spChg chg="del">
          <ac:chgData name="Lorenzo Rinaldi" userId="77d5bfdd-3e88-4678-a8ff-024fe85681f6" providerId="ADAL" clId="{A90D266A-ED4B-4C65-9B37-5EA644230C81}" dt="2023-07-21T14:44:25.052" v="493" actId="478"/>
          <ac:spMkLst>
            <pc:docMk/>
            <pc:sldMk cId="1036633618" sldId="287"/>
            <ac:spMk id="26" creationId="{C655DCA5-EF4D-1E10-4658-151E28D4AE5D}"/>
          </ac:spMkLst>
        </pc:spChg>
        <pc:cxnChg chg="del">
          <ac:chgData name="Lorenzo Rinaldi" userId="77d5bfdd-3e88-4678-a8ff-024fe85681f6" providerId="ADAL" clId="{A90D266A-ED4B-4C65-9B37-5EA644230C81}" dt="2023-07-21T14:44:25.052" v="493" actId="478"/>
          <ac:cxnSpMkLst>
            <pc:docMk/>
            <pc:sldMk cId="1036633618" sldId="287"/>
            <ac:cxnSpMk id="16" creationId="{18454679-F341-ED97-A232-1A75D474555E}"/>
          </ac:cxnSpMkLst>
        </pc:cxnChg>
        <pc:cxnChg chg="del">
          <ac:chgData name="Lorenzo Rinaldi" userId="77d5bfdd-3e88-4678-a8ff-024fe85681f6" providerId="ADAL" clId="{A90D266A-ED4B-4C65-9B37-5EA644230C81}" dt="2023-07-21T14:44:25.052" v="493" actId="478"/>
          <ac:cxnSpMkLst>
            <pc:docMk/>
            <pc:sldMk cId="1036633618" sldId="287"/>
            <ac:cxnSpMk id="19" creationId="{A4C624CA-B037-B3F4-2AC4-59A658630E1A}"/>
          </ac:cxnSpMkLst>
        </pc:cxnChg>
      </pc:sldChg>
      <pc:sldChg chg="del">
        <pc:chgData name="Lorenzo Rinaldi" userId="77d5bfdd-3e88-4678-a8ff-024fe85681f6" providerId="ADAL" clId="{A90D266A-ED4B-4C65-9B37-5EA644230C81}" dt="2023-07-21T14:37:04.568" v="39" actId="47"/>
        <pc:sldMkLst>
          <pc:docMk/>
          <pc:sldMk cId="3774605737" sldId="287"/>
        </pc:sldMkLst>
      </pc:sldChg>
      <pc:sldChg chg="del">
        <pc:chgData name="Lorenzo Rinaldi" userId="77d5bfdd-3e88-4678-a8ff-024fe85681f6" providerId="ADAL" clId="{A90D266A-ED4B-4C65-9B37-5EA644230C81}" dt="2023-07-21T14:37:04.568" v="39" actId="47"/>
        <pc:sldMkLst>
          <pc:docMk/>
          <pc:sldMk cId="2264611373" sldId="288"/>
        </pc:sldMkLst>
      </pc:sldChg>
      <pc:sldChg chg="addSp delSp modSp add mod modAnim">
        <pc:chgData name="Lorenzo Rinaldi" userId="77d5bfdd-3e88-4678-a8ff-024fe85681f6" providerId="ADAL" clId="{A90D266A-ED4B-4C65-9B37-5EA644230C81}" dt="2023-07-21T14:45:43.862" v="573"/>
        <pc:sldMkLst>
          <pc:docMk/>
          <pc:sldMk cId="3731054057" sldId="288"/>
        </pc:sldMkLst>
        <pc:spChg chg="add mod">
          <ac:chgData name="Lorenzo Rinaldi" userId="77d5bfdd-3e88-4678-a8ff-024fe85681f6" providerId="ADAL" clId="{A90D266A-ED4B-4C65-9B37-5EA644230C81}" dt="2023-07-21T14:45:40.255" v="572" actId="1036"/>
          <ac:spMkLst>
            <pc:docMk/>
            <pc:sldMk cId="3731054057" sldId="288"/>
            <ac:spMk id="2" creationId="{43615D41-D02C-9A1F-A995-991DEC21484E}"/>
          </ac:spMkLst>
        </pc:spChg>
        <pc:spChg chg="add mod">
          <ac:chgData name="Lorenzo Rinaldi" userId="77d5bfdd-3e88-4678-a8ff-024fe85681f6" providerId="ADAL" clId="{A90D266A-ED4B-4C65-9B37-5EA644230C81}" dt="2023-07-21T14:45:40.255" v="572" actId="1036"/>
          <ac:spMkLst>
            <pc:docMk/>
            <pc:sldMk cId="3731054057" sldId="288"/>
            <ac:spMk id="4" creationId="{936B20D5-F75F-B5EF-5896-FEDC041228CA}"/>
          </ac:spMkLst>
        </pc:spChg>
        <pc:spChg chg="add mod">
          <ac:chgData name="Lorenzo Rinaldi" userId="77d5bfdd-3e88-4678-a8ff-024fe85681f6" providerId="ADAL" clId="{A90D266A-ED4B-4C65-9B37-5EA644230C81}" dt="2023-07-21T14:45:40.255" v="572" actId="1036"/>
          <ac:spMkLst>
            <pc:docMk/>
            <pc:sldMk cId="3731054057" sldId="288"/>
            <ac:spMk id="5" creationId="{0DF95C29-46ED-390D-42E9-BF6177E02175}"/>
          </ac:spMkLst>
        </pc:spChg>
        <pc:spChg chg="add mod">
          <ac:chgData name="Lorenzo Rinaldi" userId="77d5bfdd-3e88-4678-a8ff-024fe85681f6" providerId="ADAL" clId="{A90D266A-ED4B-4C65-9B37-5EA644230C81}" dt="2023-07-21T14:45:40.255" v="572" actId="1036"/>
          <ac:spMkLst>
            <pc:docMk/>
            <pc:sldMk cId="3731054057" sldId="288"/>
            <ac:spMk id="6" creationId="{A74361DD-2A6B-82FB-5A9C-6462E6A63BCB}"/>
          </ac:spMkLst>
        </pc:spChg>
        <pc:spChg chg="del">
          <ac:chgData name="Lorenzo Rinaldi" userId="77d5bfdd-3e88-4678-a8ff-024fe85681f6" providerId="ADAL" clId="{A90D266A-ED4B-4C65-9B37-5EA644230C81}" dt="2023-07-21T14:45:27.305" v="552" actId="478"/>
          <ac:spMkLst>
            <pc:docMk/>
            <pc:sldMk cId="3731054057" sldId="288"/>
            <ac:spMk id="7" creationId="{9E8CF487-0C2C-4245-A99B-965F135E1BCD}"/>
          </ac:spMkLst>
        </pc:spChg>
        <pc:spChg chg="del">
          <ac:chgData name="Lorenzo Rinaldi" userId="77d5bfdd-3e88-4678-a8ff-024fe85681f6" providerId="ADAL" clId="{A90D266A-ED4B-4C65-9B37-5EA644230C81}" dt="2023-07-21T14:45:27.305" v="552" actId="478"/>
          <ac:spMkLst>
            <pc:docMk/>
            <pc:sldMk cId="3731054057" sldId="288"/>
            <ac:spMk id="8" creationId="{511688F8-A11E-A8C8-AC53-A42C18F9EA62}"/>
          </ac:spMkLst>
        </pc:spChg>
        <pc:spChg chg="add mod">
          <ac:chgData name="Lorenzo Rinaldi" userId="77d5bfdd-3e88-4678-a8ff-024fe85681f6" providerId="ADAL" clId="{A90D266A-ED4B-4C65-9B37-5EA644230C81}" dt="2023-07-21T14:45:40.255" v="572" actId="1036"/>
          <ac:spMkLst>
            <pc:docMk/>
            <pc:sldMk cId="3731054057" sldId="288"/>
            <ac:spMk id="10" creationId="{67F68606-FB16-4D2A-03A8-11E0DD2F8536}"/>
          </ac:spMkLst>
        </pc:spChg>
        <pc:spChg chg="add mod">
          <ac:chgData name="Lorenzo Rinaldi" userId="77d5bfdd-3e88-4678-a8ff-024fe85681f6" providerId="ADAL" clId="{A90D266A-ED4B-4C65-9B37-5EA644230C81}" dt="2023-07-21T14:45:40.255" v="572" actId="1036"/>
          <ac:spMkLst>
            <pc:docMk/>
            <pc:sldMk cId="3731054057" sldId="288"/>
            <ac:spMk id="11" creationId="{61E43CC8-2CD4-DFE9-1EA7-0060A43A74FD}"/>
          </ac:spMkLst>
        </pc:spChg>
        <pc:spChg chg="add mod">
          <ac:chgData name="Lorenzo Rinaldi" userId="77d5bfdd-3e88-4678-a8ff-024fe85681f6" providerId="ADAL" clId="{A90D266A-ED4B-4C65-9B37-5EA644230C81}" dt="2023-07-21T14:45:40.255" v="572" actId="1036"/>
          <ac:spMkLst>
            <pc:docMk/>
            <pc:sldMk cId="3731054057" sldId="288"/>
            <ac:spMk id="12" creationId="{1E9DE740-CA62-4C8B-5520-679B4EE27502}"/>
          </ac:spMkLst>
        </pc:spChg>
      </pc:sldChg>
      <pc:sldChg chg="del">
        <pc:chgData name="Lorenzo Rinaldi" userId="77d5bfdd-3e88-4678-a8ff-024fe85681f6" providerId="ADAL" clId="{A90D266A-ED4B-4C65-9B37-5EA644230C81}" dt="2023-07-21T14:37:04.568" v="39" actId="47"/>
        <pc:sldMkLst>
          <pc:docMk/>
          <pc:sldMk cId="1445512116" sldId="289"/>
        </pc:sldMkLst>
      </pc:sldChg>
      <pc:sldChg chg="addSp delSp modSp add mod modAnim">
        <pc:chgData name="Lorenzo Rinaldi" userId="77d5bfdd-3e88-4678-a8ff-024fe85681f6" providerId="ADAL" clId="{A90D266A-ED4B-4C65-9B37-5EA644230C81}" dt="2023-07-21T14:46:59.268" v="631"/>
        <pc:sldMkLst>
          <pc:docMk/>
          <pc:sldMk cId="2089913847" sldId="289"/>
        </pc:sldMkLst>
        <pc:spChg chg="del">
          <ac:chgData name="Lorenzo Rinaldi" userId="77d5bfdd-3e88-4678-a8ff-024fe85681f6" providerId="ADAL" clId="{A90D266A-ED4B-4C65-9B37-5EA644230C81}" dt="2023-07-21T14:45:55.368" v="575" actId="478"/>
          <ac:spMkLst>
            <pc:docMk/>
            <pc:sldMk cId="2089913847" sldId="289"/>
            <ac:spMk id="2" creationId="{43615D41-D02C-9A1F-A995-991DEC21484E}"/>
          </ac:spMkLst>
        </pc:spChg>
        <pc:spChg chg="del">
          <ac:chgData name="Lorenzo Rinaldi" userId="77d5bfdd-3e88-4678-a8ff-024fe85681f6" providerId="ADAL" clId="{A90D266A-ED4B-4C65-9B37-5EA644230C81}" dt="2023-07-21T14:45:55.368" v="575" actId="478"/>
          <ac:spMkLst>
            <pc:docMk/>
            <pc:sldMk cId="2089913847" sldId="289"/>
            <ac:spMk id="4" creationId="{936B20D5-F75F-B5EF-5896-FEDC041228CA}"/>
          </ac:spMkLst>
        </pc:spChg>
        <pc:spChg chg="del">
          <ac:chgData name="Lorenzo Rinaldi" userId="77d5bfdd-3e88-4678-a8ff-024fe85681f6" providerId="ADAL" clId="{A90D266A-ED4B-4C65-9B37-5EA644230C81}" dt="2023-07-21T14:45:55.368" v="575" actId="478"/>
          <ac:spMkLst>
            <pc:docMk/>
            <pc:sldMk cId="2089913847" sldId="289"/>
            <ac:spMk id="5" creationId="{0DF95C29-46ED-390D-42E9-BF6177E02175}"/>
          </ac:spMkLst>
        </pc:spChg>
        <pc:spChg chg="del">
          <ac:chgData name="Lorenzo Rinaldi" userId="77d5bfdd-3e88-4678-a8ff-024fe85681f6" providerId="ADAL" clId="{A90D266A-ED4B-4C65-9B37-5EA644230C81}" dt="2023-07-21T14:45:55.368" v="575" actId="478"/>
          <ac:spMkLst>
            <pc:docMk/>
            <pc:sldMk cId="2089913847" sldId="289"/>
            <ac:spMk id="6" creationId="{A74361DD-2A6B-82FB-5A9C-6462E6A63BCB}"/>
          </ac:spMkLst>
        </pc:spChg>
        <pc:spChg chg="add mod">
          <ac:chgData name="Lorenzo Rinaldi" userId="77d5bfdd-3e88-4678-a8ff-024fe85681f6" providerId="ADAL" clId="{A90D266A-ED4B-4C65-9B37-5EA644230C81}" dt="2023-07-21T14:46:34.562" v="622" actId="1036"/>
          <ac:spMkLst>
            <pc:docMk/>
            <pc:sldMk cId="2089913847" sldId="289"/>
            <ac:spMk id="7" creationId="{77BDF79F-9D0C-399A-685E-60A0FB26C57F}"/>
          </ac:spMkLst>
        </pc:spChg>
        <pc:spChg chg="add mod">
          <ac:chgData name="Lorenzo Rinaldi" userId="77d5bfdd-3e88-4678-a8ff-024fe85681f6" providerId="ADAL" clId="{A90D266A-ED4B-4C65-9B37-5EA644230C81}" dt="2023-07-21T14:46:34.562" v="622" actId="1036"/>
          <ac:spMkLst>
            <pc:docMk/>
            <pc:sldMk cId="2089913847" sldId="289"/>
            <ac:spMk id="8" creationId="{54CD42FF-EF8C-D1BC-2B2C-9B4D183196FC}"/>
          </ac:spMkLst>
        </pc:spChg>
        <pc:spChg chg="mod">
          <ac:chgData name="Lorenzo Rinaldi" userId="77d5bfdd-3e88-4678-a8ff-024fe85681f6" providerId="ADAL" clId="{A90D266A-ED4B-4C65-9B37-5EA644230C81}" dt="2023-07-21T14:46:59.268" v="631"/>
          <ac:spMkLst>
            <pc:docMk/>
            <pc:sldMk cId="2089913847" sldId="289"/>
            <ac:spMk id="9" creationId="{D65E6D98-BE8C-6B4C-B23E-6167300445AE}"/>
          </ac:spMkLst>
        </pc:spChg>
        <pc:spChg chg="del">
          <ac:chgData name="Lorenzo Rinaldi" userId="77d5bfdd-3e88-4678-a8ff-024fe85681f6" providerId="ADAL" clId="{A90D266A-ED4B-4C65-9B37-5EA644230C81}" dt="2023-07-21T14:45:55.368" v="575" actId="478"/>
          <ac:spMkLst>
            <pc:docMk/>
            <pc:sldMk cId="2089913847" sldId="289"/>
            <ac:spMk id="10" creationId="{67F68606-FB16-4D2A-03A8-11E0DD2F8536}"/>
          </ac:spMkLst>
        </pc:spChg>
        <pc:spChg chg="del">
          <ac:chgData name="Lorenzo Rinaldi" userId="77d5bfdd-3e88-4678-a8ff-024fe85681f6" providerId="ADAL" clId="{A90D266A-ED4B-4C65-9B37-5EA644230C81}" dt="2023-07-21T14:45:55.368" v="575" actId="478"/>
          <ac:spMkLst>
            <pc:docMk/>
            <pc:sldMk cId="2089913847" sldId="289"/>
            <ac:spMk id="11" creationId="{61E43CC8-2CD4-DFE9-1EA7-0060A43A74FD}"/>
          </ac:spMkLst>
        </pc:spChg>
        <pc:spChg chg="del">
          <ac:chgData name="Lorenzo Rinaldi" userId="77d5bfdd-3e88-4678-a8ff-024fe85681f6" providerId="ADAL" clId="{A90D266A-ED4B-4C65-9B37-5EA644230C81}" dt="2023-07-21T14:45:55.368" v="575" actId="478"/>
          <ac:spMkLst>
            <pc:docMk/>
            <pc:sldMk cId="2089913847" sldId="289"/>
            <ac:spMk id="12" creationId="{1E9DE740-CA62-4C8B-5520-679B4EE27502}"/>
          </ac:spMkLst>
        </pc:spChg>
        <pc:spChg chg="add mod">
          <ac:chgData name="Lorenzo Rinaldi" userId="77d5bfdd-3e88-4678-a8ff-024fe85681f6" providerId="ADAL" clId="{A90D266A-ED4B-4C65-9B37-5EA644230C81}" dt="2023-07-21T14:46:34.562" v="622" actId="1036"/>
          <ac:spMkLst>
            <pc:docMk/>
            <pc:sldMk cId="2089913847" sldId="289"/>
            <ac:spMk id="13" creationId="{DB3B9A35-4EF6-E3F8-5697-45580A55024D}"/>
          </ac:spMkLst>
        </pc:spChg>
        <pc:spChg chg="add mod">
          <ac:chgData name="Lorenzo Rinaldi" userId="77d5bfdd-3e88-4678-a8ff-024fe85681f6" providerId="ADAL" clId="{A90D266A-ED4B-4C65-9B37-5EA644230C81}" dt="2023-07-21T14:46:34.562" v="622" actId="1036"/>
          <ac:spMkLst>
            <pc:docMk/>
            <pc:sldMk cId="2089913847" sldId="289"/>
            <ac:spMk id="14" creationId="{8AAA7356-1BD8-2BD1-E599-5FD0B22CCB8B}"/>
          </ac:spMkLst>
        </pc:spChg>
        <pc:spChg chg="add mod">
          <ac:chgData name="Lorenzo Rinaldi" userId="77d5bfdd-3e88-4678-a8ff-024fe85681f6" providerId="ADAL" clId="{A90D266A-ED4B-4C65-9B37-5EA644230C81}" dt="2023-07-21T14:46:34.562" v="622" actId="1036"/>
          <ac:spMkLst>
            <pc:docMk/>
            <pc:sldMk cId="2089913847" sldId="289"/>
            <ac:spMk id="15" creationId="{E641789B-1AB9-91DC-374F-3DBDEE5EB718}"/>
          </ac:spMkLst>
        </pc:spChg>
        <pc:spChg chg="add mod">
          <ac:chgData name="Lorenzo Rinaldi" userId="77d5bfdd-3e88-4678-a8ff-024fe85681f6" providerId="ADAL" clId="{A90D266A-ED4B-4C65-9B37-5EA644230C81}" dt="2023-07-21T14:46:34.562" v="622" actId="1036"/>
          <ac:spMkLst>
            <pc:docMk/>
            <pc:sldMk cId="2089913847" sldId="289"/>
            <ac:spMk id="16" creationId="{4CA8910A-D670-4784-4DF2-C1C98A3C636A}"/>
          </ac:spMkLst>
        </pc:spChg>
        <pc:spChg chg="add mod">
          <ac:chgData name="Lorenzo Rinaldi" userId="77d5bfdd-3e88-4678-a8ff-024fe85681f6" providerId="ADAL" clId="{A90D266A-ED4B-4C65-9B37-5EA644230C81}" dt="2023-07-21T14:46:34.562" v="622" actId="1036"/>
          <ac:spMkLst>
            <pc:docMk/>
            <pc:sldMk cId="2089913847" sldId="289"/>
            <ac:spMk id="17" creationId="{B12B75B2-4816-9867-E4AD-3740C9DC87D1}"/>
          </ac:spMkLst>
        </pc:spChg>
      </pc:sldChg>
      <pc:sldChg chg="addSp modSp add mod ord modAnim">
        <pc:chgData name="Lorenzo Rinaldi" userId="77d5bfdd-3e88-4678-a8ff-024fe85681f6" providerId="ADAL" clId="{A90D266A-ED4B-4C65-9B37-5EA644230C81}" dt="2023-07-21T14:46:14.655" v="599"/>
        <pc:sldMkLst>
          <pc:docMk/>
          <pc:sldMk cId="1831913461" sldId="290"/>
        </pc:sldMkLst>
        <pc:spChg chg="add mod">
          <ac:chgData name="Lorenzo Rinaldi" userId="77d5bfdd-3e88-4678-a8ff-024fe85681f6" providerId="ADAL" clId="{A90D266A-ED4B-4C65-9B37-5EA644230C81}" dt="2023-07-21T14:46:07.305" v="596" actId="1035"/>
          <ac:spMkLst>
            <pc:docMk/>
            <pc:sldMk cId="1831913461" sldId="290"/>
            <ac:spMk id="2" creationId="{D45A15BB-F00E-9F95-228F-57AFD32A76A6}"/>
          </ac:spMkLst>
        </pc:spChg>
        <pc:spChg chg="add mod">
          <ac:chgData name="Lorenzo Rinaldi" userId="77d5bfdd-3e88-4678-a8ff-024fe85681f6" providerId="ADAL" clId="{A90D266A-ED4B-4C65-9B37-5EA644230C81}" dt="2023-07-21T14:46:07.305" v="596" actId="1035"/>
          <ac:spMkLst>
            <pc:docMk/>
            <pc:sldMk cId="1831913461" sldId="290"/>
            <ac:spMk id="4" creationId="{B8F657DA-563B-741B-9166-4C312D7741AE}"/>
          </ac:spMkLst>
        </pc:spChg>
        <pc:spChg chg="add mod">
          <ac:chgData name="Lorenzo Rinaldi" userId="77d5bfdd-3e88-4678-a8ff-024fe85681f6" providerId="ADAL" clId="{A90D266A-ED4B-4C65-9B37-5EA644230C81}" dt="2023-07-21T14:46:07.305" v="596" actId="1035"/>
          <ac:spMkLst>
            <pc:docMk/>
            <pc:sldMk cId="1831913461" sldId="290"/>
            <ac:spMk id="5" creationId="{CFAA11C4-1D83-4856-2AFE-7A0C0B8B37F6}"/>
          </ac:spMkLst>
        </pc:spChg>
        <pc:spChg chg="add mod">
          <ac:chgData name="Lorenzo Rinaldi" userId="77d5bfdd-3e88-4678-a8ff-024fe85681f6" providerId="ADAL" clId="{A90D266A-ED4B-4C65-9B37-5EA644230C81}" dt="2023-07-21T14:46:07.305" v="596" actId="1035"/>
          <ac:spMkLst>
            <pc:docMk/>
            <pc:sldMk cId="1831913461" sldId="290"/>
            <ac:spMk id="6" creationId="{CD79FE5D-B987-8C2D-053C-7A4F3B266D4C}"/>
          </ac:spMkLst>
        </pc:spChg>
      </pc:sldChg>
      <pc:sldChg chg="del">
        <pc:chgData name="Lorenzo Rinaldi" userId="77d5bfdd-3e88-4678-a8ff-024fe85681f6" providerId="ADAL" clId="{A90D266A-ED4B-4C65-9B37-5EA644230C81}" dt="2023-07-21T14:37:04.568" v="39" actId="47"/>
        <pc:sldMkLst>
          <pc:docMk/>
          <pc:sldMk cId="2092622037" sldId="290"/>
        </pc:sldMkLst>
      </pc:sldChg>
      <pc:sldChg chg="del">
        <pc:chgData name="Lorenzo Rinaldi" userId="77d5bfdd-3e88-4678-a8ff-024fe85681f6" providerId="ADAL" clId="{A90D266A-ED4B-4C65-9B37-5EA644230C81}" dt="2023-07-21T14:37:04.568" v="39" actId="47"/>
        <pc:sldMkLst>
          <pc:docMk/>
          <pc:sldMk cId="1837731459" sldId="291"/>
        </pc:sldMkLst>
      </pc:sldChg>
      <pc:sldChg chg="addSp modSp add mod modAnim">
        <pc:chgData name="Lorenzo Rinaldi" userId="77d5bfdd-3e88-4678-a8ff-024fe85681f6" providerId="ADAL" clId="{A90D266A-ED4B-4C65-9B37-5EA644230C81}" dt="2023-07-21T14:47:42.688" v="667"/>
        <pc:sldMkLst>
          <pc:docMk/>
          <pc:sldMk cId="2874664159" sldId="291"/>
        </pc:sldMkLst>
        <pc:spChg chg="add mod">
          <ac:chgData name="Lorenzo Rinaldi" userId="77d5bfdd-3e88-4678-a8ff-024fe85681f6" providerId="ADAL" clId="{A90D266A-ED4B-4C65-9B37-5EA644230C81}" dt="2023-07-21T14:47:39.081" v="666" actId="1036"/>
          <ac:spMkLst>
            <pc:docMk/>
            <pc:sldMk cId="2874664159" sldId="291"/>
            <ac:spMk id="2" creationId="{A5D59F0B-9381-F080-2870-4D930C1F2C65}"/>
          </ac:spMkLst>
        </pc:spChg>
        <pc:spChg chg="add mod">
          <ac:chgData name="Lorenzo Rinaldi" userId="77d5bfdd-3e88-4678-a8ff-024fe85681f6" providerId="ADAL" clId="{A90D266A-ED4B-4C65-9B37-5EA644230C81}" dt="2023-07-21T14:47:39.081" v="666" actId="1036"/>
          <ac:spMkLst>
            <pc:docMk/>
            <pc:sldMk cId="2874664159" sldId="291"/>
            <ac:spMk id="4" creationId="{604ABF2C-3017-ECE5-BF08-F48BCA50269E}"/>
          </ac:spMkLst>
        </pc:spChg>
        <pc:spChg chg="add mod">
          <ac:chgData name="Lorenzo Rinaldi" userId="77d5bfdd-3e88-4678-a8ff-024fe85681f6" providerId="ADAL" clId="{A90D266A-ED4B-4C65-9B37-5EA644230C81}" dt="2023-07-21T14:47:39.081" v="666" actId="1036"/>
          <ac:spMkLst>
            <pc:docMk/>
            <pc:sldMk cId="2874664159" sldId="291"/>
            <ac:spMk id="5" creationId="{5E6313A6-A5D7-F4AF-A921-A7A4066A137E}"/>
          </ac:spMkLst>
        </pc:spChg>
        <pc:spChg chg="mod">
          <ac:chgData name="Lorenzo Rinaldi" userId="77d5bfdd-3e88-4678-a8ff-024fe85681f6" providerId="ADAL" clId="{A90D266A-ED4B-4C65-9B37-5EA644230C81}" dt="2023-07-21T14:47:28.830" v="641" actId="14100"/>
          <ac:spMkLst>
            <pc:docMk/>
            <pc:sldMk cId="2874664159" sldId="291"/>
            <ac:spMk id="9" creationId="{D65E6D98-BE8C-6B4C-B23E-6167300445AE}"/>
          </ac:spMkLst>
        </pc:spChg>
      </pc:sldChg>
      <pc:sldChg chg="del">
        <pc:chgData name="Lorenzo Rinaldi" userId="77d5bfdd-3e88-4678-a8ff-024fe85681f6" providerId="ADAL" clId="{A90D266A-ED4B-4C65-9B37-5EA644230C81}" dt="2023-07-21T14:37:04.568" v="39" actId="47"/>
        <pc:sldMkLst>
          <pc:docMk/>
          <pc:sldMk cId="344929577" sldId="292"/>
        </pc:sldMkLst>
      </pc:sldChg>
      <pc:sldChg chg="addSp modSp add mod modAnim">
        <pc:chgData name="Lorenzo Rinaldi" userId="77d5bfdd-3e88-4678-a8ff-024fe85681f6" providerId="ADAL" clId="{A90D266A-ED4B-4C65-9B37-5EA644230C81}" dt="2023-07-21T14:48:27.837" v="728"/>
        <pc:sldMkLst>
          <pc:docMk/>
          <pc:sldMk cId="992640502" sldId="292"/>
        </pc:sldMkLst>
        <pc:spChg chg="add mod">
          <ac:chgData name="Lorenzo Rinaldi" userId="77d5bfdd-3e88-4678-a8ff-024fe85681f6" providerId="ADAL" clId="{A90D266A-ED4B-4C65-9B37-5EA644230C81}" dt="2023-07-21T14:48:16.474" v="727" actId="1036"/>
          <ac:spMkLst>
            <pc:docMk/>
            <pc:sldMk cId="992640502" sldId="292"/>
            <ac:spMk id="2" creationId="{BE3E8FE5-E5D7-5DEF-4336-90A3F2CA1613}"/>
          </ac:spMkLst>
        </pc:spChg>
        <pc:spChg chg="add mod">
          <ac:chgData name="Lorenzo Rinaldi" userId="77d5bfdd-3e88-4678-a8ff-024fe85681f6" providerId="ADAL" clId="{A90D266A-ED4B-4C65-9B37-5EA644230C81}" dt="2023-07-21T14:48:16.474" v="727" actId="1036"/>
          <ac:spMkLst>
            <pc:docMk/>
            <pc:sldMk cId="992640502" sldId="292"/>
            <ac:spMk id="4" creationId="{30725D5E-9B2A-6B49-5D04-ACC8E151EBC9}"/>
          </ac:spMkLst>
        </pc:spChg>
        <pc:spChg chg="add mod">
          <ac:chgData name="Lorenzo Rinaldi" userId="77d5bfdd-3e88-4678-a8ff-024fe85681f6" providerId="ADAL" clId="{A90D266A-ED4B-4C65-9B37-5EA644230C81}" dt="2023-07-21T14:48:16.474" v="727" actId="1036"/>
          <ac:spMkLst>
            <pc:docMk/>
            <pc:sldMk cId="992640502" sldId="292"/>
            <ac:spMk id="5" creationId="{EE76F80B-2E45-C108-184E-46EB8716D855}"/>
          </ac:spMkLst>
        </pc:spChg>
        <pc:spChg chg="add mod">
          <ac:chgData name="Lorenzo Rinaldi" userId="77d5bfdd-3e88-4678-a8ff-024fe85681f6" providerId="ADAL" clId="{A90D266A-ED4B-4C65-9B37-5EA644230C81}" dt="2023-07-21T14:48:16.474" v="727" actId="1036"/>
          <ac:spMkLst>
            <pc:docMk/>
            <pc:sldMk cId="992640502" sldId="292"/>
            <ac:spMk id="6" creationId="{955863AC-F130-4385-B217-49777CD0E926}"/>
          </ac:spMkLst>
        </pc:spChg>
        <pc:spChg chg="add mod">
          <ac:chgData name="Lorenzo Rinaldi" userId="77d5bfdd-3e88-4678-a8ff-024fe85681f6" providerId="ADAL" clId="{A90D266A-ED4B-4C65-9B37-5EA644230C81}" dt="2023-07-21T14:48:16.474" v="727" actId="1036"/>
          <ac:spMkLst>
            <pc:docMk/>
            <pc:sldMk cId="992640502" sldId="292"/>
            <ac:spMk id="7" creationId="{FAFC7579-4FB6-4F6A-6852-BBF3945137B2}"/>
          </ac:spMkLst>
        </pc:spChg>
        <pc:spChg chg="add mod">
          <ac:chgData name="Lorenzo Rinaldi" userId="77d5bfdd-3e88-4678-a8ff-024fe85681f6" providerId="ADAL" clId="{A90D266A-ED4B-4C65-9B37-5EA644230C81}" dt="2023-07-21T14:48:16.474" v="727" actId="1036"/>
          <ac:spMkLst>
            <pc:docMk/>
            <pc:sldMk cId="992640502" sldId="292"/>
            <ac:spMk id="8" creationId="{48028D91-6D87-2622-FD9B-ABAE47C1FB78}"/>
          </ac:spMkLst>
        </pc:spChg>
        <pc:spChg chg="mod">
          <ac:chgData name="Lorenzo Rinaldi" userId="77d5bfdd-3e88-4678-a8ff-024fe85681f6" providerId="ADAL" clId="{A90D266A-ED4B-4C65-9B37-5EA644230C81}" dt="2023-07-21T14:47:53.607" v="669" actId="14100"/>
          <ac:spMkLst>
            <pc:docMk/>
            <pc:sldMk cId="992640502" sldId="292"/>
            <ac:spMk id="9" creationId="{D65E6D98-BE8C-6B4C-B23E-6167300445AE}"/>
          </ac:spMkLst>
        </pc:spChg>
        <pc:spChg chg="add mod">
          <ac:chgData name="Lorenzo Rinaldi" userId="77d5bfdd-3e88-4678-a8ff-024fe85681f6" providerId="ADAL" clId="{A90D266A-ED4B-4C65-9B37-5EA644230C81}" dt="2023-07-21T14:48:16.474" v="727" actId="1036"/>
          <ac:spMkLst>
            <pc:docMk/>
            <pc:sldMk cId="992640502" sldId="292"/>
            <ac:spMk id="10" creationId="{CC1091A1-0C76-D9E0-ADB2-4F321E259C21}"/>
          </ac:spMkLst>
        </pc:spChg>
        <pc:spChg chg="add mod">
          <ac:chgData name="Lorenzo Rinaldi" userId="77d5bfdd-3e88-4678-a8ff-024fe85681f6" providerId="ADAL" clId="{A90D266A-ED4B-4C65-9B37-5EA644230C81}" dt="2023-07-21T14:48:16.474" v="727" actId="1036"/>
          <ac:spMkLst>
            <pc:docMk/>
            <pc:sldMk cId="992640502" sldId="292"/>
            <ac:spMk id="11" creationId="{E558054C-FA5E-DFFE-1CA3-4446DCEE07EA}"/>
          </ac:spMkLst>
        </pc:spChg>
        <pc:spChg chg="add mod">
          <ac:chgData name="Lorenzo Rinaldi" userId="77d5bfdd-3e88-4678-a8ff-024fe85681f6" providerId="ADAL" clId="{A90D266A-ED4B-4C65-9B37-5EA644230C81}" dt="2023-07-21T14:48:16.474" v="727" actId="1036"/>
          <ac:spMkLst>
            <pc:docMk/>
            <pc:sldMk cId="992640502" sldId="292"/>
            <ac:spMk id="12" creationId="{0B1B01C0-6FF9-1F0F-9321-A3BEB553C817}"/>
          </ac:spMkLst>
        </pc:spChg>
        <pc:spChg chg="add mod">
          <ac:chgData name="Lorenzo Rinaldi" userId="77d5bfdd-3e88-4678-a8ff-024fe85681f6" providerId="ADAL" clId="{A90D266A-ED4B-4C65-9B37-5EA644230C81}" dt="2023-07-21T14:48:16.474" v="727" actId="1036"/>
          <ac:spMkLst>
            <pc:docMk/>
            <pc:sldMk cId="992640502" sldId="292"/>
            <ac:spMk id="13" creationId="{5F89D678-F842-3434-68BA-ED8CE28BCE95}"/>
          </ac:spMkLst>
        </pc:spChg>
        <pc:spChg chg="add mod">
          <ac:chgData name="Lorenzo Rinaldi" userId="77d5bfdd-3e88-4678-a8ff-024fe85681f6" providerId="ADAL" clId="{A90D266A-ED4B-4C65-9B37-5EA644230C81}" dt="2023-07-21T14:48:16.474" v="727" actId="1036"/>
          <ac:spMkLst>
            <pc:docMk/>
            <pc:sldMk cId="992640502" sldId="292"/>
            <ac:spMk id="14" creationId="{E9DD2FF9-D1AE-E765-B100-ACB4C91E8CD7}"/>
          </ac:spMkLst>
        </pc:spChg>
        <pc:spChg chg="add mod">
          <ac:chgData name="Lorenzo Rinaldi" userId="77d5bfdd-3e88-4678-a8ff-024fe85681f6" providerId="ADAL" clId="{A90D266A-ED4B-4C65-9B37-5EA644230C81}" dt="2023-07-21T14:48:16.474" v="727" actId="1036"/>
          <ac:spMkLst>
            <pc:docMk/>
            <pc:sldMk cId="992640502" sldId="292"/>
            <ac:spMk id="15" creationId="{66FB6584-349D-623B-54D4-39981C100026}"/>
          </ac:spMkLst>
        </pc:spChg>
        <pc:spChg chg="add mod">
          <ac:chgData name="Lorenzo Rinaldi" userId="77d5bfdd-3e88-4678-a8ff-024fe85681f6" providerId="ADAL" clId="{A90D266A-ED4B-4C65-9B37-5EA644230C81}" dt="2023-07-21T14:48:16.474" v="727" actId="1036"/>
          <ac:spMkLst>
            <pc:docMk/>
            <pc:sldMk cId="992640502" sldId="292"/>
            <ac:spMk id="16" creationId="{BAED1967-7378-E820-BA90-940467C040F2}"/>
          </ac:spMkLst>
        </pc:spChg>
        <pc:spChg chg="add mod">
          <ac:chgData name="Lorenzo Rinaldi" userId="77d5bfdd-3e88-4678-a8ff-024fe85681f6" providerId="ADAL" clId="{A90D266A-ED4B-4C65-9B37-5EA644230C81}" dt="2023-07-21T14:48:16.474" v="727" actId="1036"/>
          <ac:spMkLst>
            <pc:docMk/>
            <pc:sldMk cId="992640502" sldId="292"/>
            <ac:spMk id="17" creationId="{48DC94BA-AA43-8287-928F-D64CBE18B61F}"/>
          </ac:spMkLst>
        </pc:spChg>
        <pc:spChg chg="add mod">
          <ac:chgData name="Lorenzo Rinaldi" userId="77d5bfdd-3e88-4678-a8ff-024fe85681f6" providerId="ADAL" clId="{A90D266A-ED4B-4C65-9B37-5EA644230C81}" dt="2023-07-21T14:48:16.474" v="727" actId="1036"/>
          <ac:spMkLst>
            <pc:docMk/>
            <pc:sldMk cId="992640502" sldId="292"/>
            <ac:spMk id="18" creationId="{372F4AC8-D355-B444-84D0-B934E333AEC8}"/>
          </ac:spMkLst>
        </pc:spChg>
        <pc:spChg chg="add mod">
          <ac:chgData name="Lorenzo Rinaldi" userId="77d5bfdd-3e88-4678-a8ff-024fe85681f6" providerId="ADAL" clId="{A90D266A-ED4B-4C65-9B37-5EA644230C81}" dt="2023-07-21T14:48:16.474" v="727" actId="1036"/>
          <ac:spMkLst>
            <pc:docMk/>
            <pc:sldMk cId="992640502" sldId="292"/>
            <ac:spMk id="19" creationId="{01B131AD-4007-6EF7-B02C-183149BBF50A}"/>
          </ac:spMkLst>
        </pc:spChg>
      </pc:sldChg>
      <pc:sldChg chg="add del">
        <pc:chgData name="Lorenzo Rinaldi" userId="77d5bfdd-3e88-4678-a8ff-024fe85681f6" providerId="ADAL" clId="{A90D266A-ED4B-4C65-9B37-5EA644230C81}" dt="2023-07-21T14:47:13.188" v="636" actId="47"/>
        <pc:sldMkLst>
          <pc:docMk/>
          <pc:sldMk cId="2007639406" sldId="292"/>
        </pc:sldMkLst>
      </pc:sldChg>
      <pc:sldChg chg="addSp delSp modSp add mod modAnim">
        <pc:chgData name="Lorenzo Rinaldi" userId="77d5bfdd-3e88-4678-a8ff-024fe85681f6" providerId="ADAL" clId="{A90D266A-ED4B-4C65-9B37-5EA644230C81}" dt="2023-07-21T14:49:27.462" v="792"/>
        <pc:sldMkLst>
          <pc:docMk/>
          <pc:sldMk cId="538212375" sldId="293"/>
        </pc:sldMkLst>
        <pc:spChg chg="del">
          <ac:chgData name="Lorenzo Rinaldi" userId="77d5bfdd-3e88-4678-a8ff-024fe85681f6" providerId="ADAL" clId="{A90D266A-ED4B-4C65-9B37-5EA644230C81}" dt="2023-07-21T14:48:48.561" v="730" actId="478"/>
          <ac:spMkLst>
            <pc:docMk/>
            <pc:sldMk cId="538212375" sldId="293"/>
            <ac:spMk id="2" creationId="{BE3E8FE5-E5D7-5DEF-4336-90A3F2CA1613}"/>
          </ac:spMkLst>
        </pc:spChg>
        <pc:spChg chg="del">
          <ac:chgData name="Lorenzo Rinaldi" userId="77d5bfdd-3e88-4678-a8ff-024fe85681f6" providerId="ADAL" clId="{A90D266A-ED4B-4C65-9B37-5EA644230C81}" dt="2023-07-21T14:48:48.561" v="730" actId="478"/>
          <ac:spMkLst>
            <pc:docMk/>
            <pc:sldMk cId="538212375" sldId="293"/>
            <ac:spMk id="4" creationId="{30725D5E-9B2A-6B49-5D04-ACC8E151EBC9}"/>
          </ac:spMkLst>
        </pc:spChg>
        <pc:spChg chg="del">
          <ac:chgData name="Lorenzo Rinaldi" userId="77d5bfdd-3e88-4678-a8ff-024fe85681f6" providerId="ADAL" clId="{A90D266A-ED4B-4C65-9B37-5EA644230C81}" dt="2023-07-21T14:48:48.561" v="730" actId="478"/>
          <ac:spMkLst>
            <pc:docMk/>
            <pc:sldMk cId="538212375" sldId="293"/>
            <ac:spMk id="5" creationId="{EE76F80B-2E45-C108-184E-46EB8716D855}"/>
          </ac:spMkLst>
        </pc:spChg>
        <pc:spChg chg="del">
          <ac:chgData name="Lorenzo Rinaldi" userId="77d5bfdd-3e88-4678-a8ff-024fe85681f6" providerId="ADAL" clId="{A90D266A-ED4B-4C65-9B37-5EA644230C81}" dt="2023-07-21T14:48:48.561" v="730" actId="478"/>
          <ac:spMkLst>
            <pc:docMk/>
            <pc:sldMk cId="538212375" sldId="293"/>
            <ac:spMk id="6" creationId="{955863AC-F130-4385-B217-49777CD0E926}"/>
          </ac:spMkLst>
        </pc:spChg>
        <pc:spChg chg="del">
          <ac:chgData name="Lorenzo Rinaldi" userId="77d5bfdd-3e88-4678-a8ff-024fe85681f6" providerId="ADAL" clId="{A90D266A-ED4B-4C65-9B37-5EA644230C81}" dt="2023-07-21T14:48:48.561" v="730" actId="478"/>
          <ac:spMkLst>
            <pc:docMk/>
            <pc:sldMk cId="538212375" sldId="293"/>
            <ac:spMk id="7" creationId="{FAFC7579-4FB6-4F6A-6852-BBF3945137B2}"/>
          </ac:spMkLst>
        </pc:spChg>
        <pc:spChg chg="del">
          <ac:chgData name="Lorenzo Rinaldi" userId="77d5bfdd-3e88-4678-a8ff-024fe85681f6" providerId="ADAL" clId="{A90D266A-ED4B-4C65-9B37-5EA644230C81}" dt="2023-07-21T14:48:48.561" v="730" actId="478"/>
          <ac:spMkLst>
            <pc:docMk/>
            <pc:sldMk cId="538212375" sldId="293"/>
            <ac:spMk id="8" creationId="{48028D91-6D87-2622-FD9B-ABAE47C1FB78}"/>
          </ac:spMkLst>
        </pc:spChg>
        <pc:spChg chg="del">
          <ac:chgData name="Lorenzo Rinaldi" userId="77d5bfdd-3e88-4678-a8ff-024fe85681f6" providerId="ADAL" clId="{A90D266A-ED4B-4C65-9B37-5EA644230C81}" dt="2023-07-21T14:48:48.561" v="730" actId="478"/>
          <ac:spMkLst>
            <pc:docMk/>
            <pc:sldMk cId="538212375" sldId="293"/>
            <ac:spMk id="10" creationId="{CC1091A1-0C76-D9E0-ADB2-4F321E259C21}"/>
          </ac:spMkLst>
        </pc:spChg>
        <pc:spChg chg="del">
          <ac:chgData name="Lorenzo Rinaldi" userId="77d5bfdd-3e88-4678-a8ff-024fe85681f6" providerId="ADAL" clId="{A90D266A-ED4B-4C65-9B37-5EA644230C81}" dt="2023-07-21T14:48:48.561" v="730" actId="478"/>
          <ac:spMkLst>
            <pc:docMk/>
            <pc:sldMk cId="538212375" sldId="293"/>
            <ac:spMk id="11" creationId="{E558054C-FA5E-DFFE-1CA3-4446DCEE07EA}"/>
          </ac:spMkLst>
        </pc:spChg>
        <pc:spChg chg="del">
          <ac:chgData name="Lorenzo Rinaldi" userId="77d5bfdd-3e88-4678-a8ff-024fe85681f6" providerId="ADAL" clId="{A90D266A-ED4B-4C65-9B37-5EA644230C81}" dt="2023-07-21T14:48:48.561" v="730" actId="478"/>
          <ac:spMkLst>
            <pc:docMk/>
            <pc:sldMk cId="538212375" sldId="293"/>
            <ac:spMk id="12" creationId="{0B1B01C0-6FF9-1F0F-9321-A3BEB553C817}"/>
          </ac:spMkLst>
        </pc:spChg>
        <pc:spChg chg="del">
          <ac:chgData name="Lorenzo Rinaldi" userId="77d5bfdd-3e88-4678-a8ff-024fe85681f6" providerId="ADAL" clId="{A90D266A-ED4B-4C65-9B37-5EA644230C81}" dt="2023-07-21T14:48:48.561" v="730" actId="478"/>
          <ac:spMkLst>
            <pc:docMk/>
            <pc:sldMk cId="538212375" sldId="293"/>
            <ac:spMk id="13" creationId="{5F89D678-F842-3434-68BA-ED8CE28BCE95}"/>
          </ac:spMkLst>
        </pc:spChg>
        <pc:spChg chg="del">
          <ac:chgData name="Lorenzo Rinaldi" userId="77d5bfdd-3e88-4678-a8ff-024fe85681f6" providerId="ADAL" clId="{A90D266A-ED4B-4C65-9B37-5EA644230C81}" dt="2023-07-21T14:48:48.561" v="730" actId="478"/>
          <ac:spMkLst>
            <pc:docMk/>
            <pc:sldMk cId="538212375" sldId="293"/>
            <ac:spMk id="14" creationId="{E9DD2FF9-D1AE-E765-B100-ACB4C91E8CD7}"/>
          </ac:spMkLst>
        </pc:spChg>
        <pc:spChg chg="del">
          <ac:chgData name="Lorenzo Rinaldi" userId="77d5bfdd-3e88-4678-a8ff-024fe85681f6" providerId="ADAL" clId="{A90D266A-ED4B-4C65-9B37-5EA644230C81}" dt="2023-07-21T14:48:48.561" v="730" actId="478"/>
          <ac:spMkLst>
            <pc:docMk/>
            <pc:sldMk cId="538212375" sldId="293"/>
            <ac:spMk id="15" creationId="{66FB6584-349D-623B-54D4-39981C100026}"/>
          </ac:spMkLst>
        </pc:spChg>
        <pc:spChg chg="del">
          <ac:chgData name="Lorenzo Rinaldi" userId="77d5bfdd-3e88-4678-a8ff-024fe85681f6" providerId="ADAL" clId="{A90D266A-ED4B-4C65-9B37-5EA644230C81}" dt="2023-07-21T14:48:48.561" v="730" actId="478"/>
          <ac:spMkLst>
            <pc:docMk/>
            <pc:sldMk cId="538212375" sldId="293"/>
            <ac:spMk id="16" creationId="{BAED1967-7378-E820-BA90-940467C040F2}"/>
          </ac:spMkLst>
        </pc:spChg>
        <pc:spChg chg="del">
          <ac:chgData name="Lorenzo Rinaldi" userId="77d5bfdd-3e88-4678-a8ff-024fe85681f6" providerId="ADAL" clId="{A90D266A-ED4B-4C65-9B37-5EA644230C81}" dt="2023-07-21T14:48:48.561" v="730" actId="478"/>
          <ac:spMkLst>
            <pc:docMk/>
            <pc:sldMk cId="538212375" sldId="293"/>
            <ac:spMk id="17" creationId="{48DC94BA-AA43-8287-928F-D64CBE18B61F}"/>
          </ac:spMkLst>
        </pc:spChg>
        <pc:spChg chg="del">
          <ac:chgData name="Lorenzo Rinaldi" userId="77d5bfdd-3e88-4678-a8ff-024fe85681f6" providerId="ADAL" clId="{A90D266A-ED4B-4C65-9B37-5EA644230C81}" dt="2023-07-21T14:48:48.561" v="730" actId="478"/>
          <ac:spMkLst>
            <pc:docMk/>
            <pc:sldMk cId="538212375" sldId="293"/>
            <ac:spMk id="18" creationId="{372F4AC8-D355-B444-84D0-B934E333AEC8}"/>
          </ac:spMkLst>
        </pc:spChg>
        <pc:spChg chg="del">
          <ac:chgData name="Lorenzo Rinaldi" userId="77d5bfdd-3e88-4678-a8ff-024fe85681f6" providerId="ADAL" clId="{A90D266A-ED4B-4C65-9B37-5EA644230C81}" dt="2023-07-21T14:48:48.561" v="730" actId="478"/>
          <ac:spMkLst>
            <pc:docMk/>
            <pc:sldMk cId="538212375" sldId="293"/>
            <ac:spMk id="19" creationId="{01B131AD-4007-6EF7-B02C-183149BBF50A}"/>
          </ac:spMkLst>
        </pc:spChg>
        <pc:spChg chg="add mod">
          <ac:chgData name="Lorenzo Rinaldi" userId="77d5bfdd-3e88-4678-a8ff-024fe85681f6" providerId="ADAL" clId="{A90D266A-ED4B-4C65-9B37-5EA644230C81}" dt="2023-07-21T14:49:16.305" v="790" actId="1036"/>
          <ac:spMkLst>
            <pc:docMk/>
            <pc:sldMk cId="538212375" sldId="293"/>
            <ac:spMk id="21" creationId="{F1794CBD-48F0-6B80-080A-1BDF877A3B57}"/>
          </ac:spMkLst>
        </pc:spChg>
        <pc:spChg chg="add mod">
          <ac:chgData name="Lorenzo Rinaldi" userId="77d5bfdd-3e88-4678-a8ff-024fe85681f6" providerId="ADAL" clId="{A90D266A-ED4B-4C65-9B37-5EA644230C81}" dt="2023-07-21T14:49:16.305" v="790" actId="1036"/>
          <ac:spMkLst>
            <pc:docMk/>
            <pc:sldMk cId="538212375" sldId="293"/>
            <ac:spMk id="22" creationId="{1BA313F0-28D2-1622-4FB4-08B25CA37FED}"/>
          </ac:spMkLst>
        </pc:spChg>
        <pc:spChg chg="add mod">
          <ac:chgData name="Lorenzo Rinaldi" userId="77d5bfdd-3e88-4678-a8ff-024fe85681f6" providerId="ADAL" clId="{A90D266A-ED4B-4C65-9B37-5EA644230C81}" dt="2023-07-21T14:49:16.305" v="790" actId="1036"/>
          <ac:spMkLst>
            <pc:docMk/>
            <pc:sldMk cId="538212375" sldId="293"/>
            <ac:spMk id="23" creationId="{06702589-5864-5012-390D-529241447050}"/>
          </ac:spMkLst>
        </pc:spChg>
        <pc:spChg chg="add mod">
          <ac:chgData name="Lorenzo Rinaldi" userId="77d5bfdd-3e88-4678-a8ff-024fe85681f6" providerId="ADAL" clId="{A90D266A-ED4B-4C65-9B37-5EA644230C81}" dt="2023-07-21T14:49:16.305" v="790" actId="1036"/>
          <ac:spMkLst>
            <pc:docMk/>
            <pc:sldMk cId="538212375" sldId="293"/>
            <ac:spMk id="24" creationId="{72414A0A-5C84-39B3-3D52-62AA3D6947C3}"/>
          </ac:spMkLst>
        </pc:spChg>
        <pc:spChg chg="add mod">
          <ac:chgData name="Lorenzo Rinaldi" userId="77d5bfdd-3e88-4678-a8ff-024fe85681f6" providerId="ADAL" clId="{A90D266A-ED4B-4C65-9B37-5EA644230C81}" dt="2023-07-21T14:49:16.305" v="790" actId="1036"/>
          <ac:spMkLst>
            <pc:docMk/>
            <pc:sldMk cId="538212375" sldId="293"/>
            <ac:spMk id="25" creationId="{6CB69B7E-8725-674B-FEDD-DDA944A6C721}"/>
          </ac:spMkLst>
        </pc:spChg>
        <pc:spChg chg="add mod">
          <ac:chgData name="Lorenzo Rinaldi" userId="77d5bfdd-3e88-4678-a8ff-024fe85681f6" providerId="ADAL" clId="{A90D266A-ED4B-4C65-9B37-5EA644230C81}" dt="2023-07-21T14:49:16.305" v="790" actId="1036"/>
          <ac:spMkLst>
            <pc:docMk/>
            <pc:sldMk cId="538212375" sldId="293"/>
            <ac:spMk id="26" creationId="{3054E447-B769-FA11-F6B3-A50ECA02C6B9}"/>
          </ac:spMkLst>
        </pc:spChg>
        <pc:spChg chg="add mod">
          <ac:chgData name="Lorenzo Rinaldi" userId="77d5bfdd-3e88-4678-a8ff-024fe85681f6" providerId="ADAL" clId="{A90D266A-ED4B-4C65-9B37-5EA644230C81}" dt="2023-07-21T14:49:16.305" v="790" actId="1036"/>
          <ac:spMkLst>
            <pc:docMk/>
            <pc:sldMk cId="538212375" sldId="293"/>
            <ac:spMk id="27" creationId="{D70A8369-2FFD-D938-AB2D-D1318C25EF74}"/>
          </ac:spMkLst>
        </pc:spChg>
        <pc:spChg chg="add mod">
          <ac:chgData name="Lorenzo Rinaldi" userId="77d5bfdd-3e88-4678-a8ff-024fe85681f6" providerId="ADAL" clId="{A90D266A-ED4B-4C65-9B37-5EA644230C81}" dt="2023-07-21T14:49:16.305" v="790" actId="1036"/>
          <ac:spMkLst>
            <pc:docMk/>
            <pc:sldMk cId="538212375" sldId="293"/>
            <ac:spMk id="28" creationId="{CD34692C-22C6-F036-5E51-653C2B718AD6}"/>
          </ac:spMkLst>
        </pc:spChg>
        <pc:spChg chg="add mod">
          <ac:chgData name="Lorenzo Rinaldi" userId="77d5bfdd-3e88-4678-a8ff-024fe85681f6" providerId="ADAL" clId="{A90D266A-ED4B-4C65-9B37-5EA644230C81}" dt="2023-07-21T14:49:16.305" v="790" actId="1036"/>
          <ac:spMkLst>
            <pc:docMk/>
            <pc:sldMk cId="538212375" sldId="293"/>
            <ac:spMk id="29" creationId="{FE5F7ED7-2FDC-7EEA-1015-C5A65418CD52}"/>
          </ac:spMkLst>
        </pc:spChg>
        <pc:spChg chg="add mod">
          <ac:chgData name="Lorenzo Rinaldi" userId="77d5bfdd-3e88-4678-a8ff-024fe85681f6" providerId="ADAL" clId="{A90D266A-ED4B-4C65-9B37-5EA644230C81}" dt="2023-07-21T14:49:16.305" v="790" actId="1036"/>
          <ac:spMkLst>
            <pc:docMk/>
            <pc:sldMk cId="538212375" sldId="293"/>
            <ac:spMk id="30" creationId="{322BCCFF-38C6-3CFB-D9E2-77737678646E}"/>
          </ac:spMkLst>
        </pc:spChg>
        <pc:spChg chg="add mod">
          <ac:chgData name="Lorenzo Rinaldi" userId="77d5bfdd-3e88-4678-a8ff-024fe85681f6" providerId="ADAL" clId="{A90D266A-ED4B-4C65-9B37-5EA644230C81}" dt="2023-07-21T14:49:16.305" v="790" actId="1036"/>
          <ac:spMkLst>
            <pc:docMk/>
            <pc:sldMk cId="538212375" sldId="293"/>
            <ac:spMk id="31" creationId="{88949BCB-578C-44D0-830B-FE8BBE9A4DDA}"/>
          </ac:spMkLst>
        </pc:spChg>
        <pc:spChg chg="add mod">
          <ac:chgData name="Lorenzo Rinaldi" userId="77d5bfdd-3e88-4678-a8ff-024fe85681f6" providerId="ADAL" clId="{A90D266A-ED4B-4C65-9B37-5EA644230C81}" dt="2023-07-21T14:49:16.305" v="790" actId="1036"/>
          <ac:spMkLst>
            <pc:docMk/>
            <pc:sldMk cId="538212375" sldId="293"/>
            <ac:spMk id="32" creationId="{164BA959-70AC-D00E-A5AB-694A064198FA}"/>
          </ac:spMkLst>
        </pc:spChg>
        <pc:spChg chg="add mod">
          <ac:chgData name="Lorenzo Rinaldi" userId="77d5bfdd-3e88-4678-a8ff-024fe85681f6" providerId="ADAL" clId="{A90D266A-ED4B-4C65-9B37-5EA644230C81}" dt="2023-07-21T14:49:16.305" v="790" actId="1036"/>
          <ac:spMkLst>
            <pc:docMk/>
            <pc:sldMk cId="538212375" sldId="293"/>
            <ac:spMk id="33" creationId="{B5E50A74-232D-7B71-2BCC-480F16A4B77F}"/>
          </ac:spMkLst>
        </pc:spChg>
        <pc:spChg chg="add mod">
          <ac:chgData name="Lorenzo Rinaldi" userId="77d5bfdd-3e88-4678-a8ff-024fe85681f6" providerId="ADAL" clId="{A90D266A-ED4B-4C65-9B37-5EA644230C81}" dt="2023-07-21T14:49:16.305" v="790" actId="1036"/>
          <ac:spMkLst>
            <pc:docMk/>
            <pc:sldMk cId="538212375" sldId="293"/>
            <ac:spMk id="34" creationId="{ADE66556-6C90-EC8E-A146-7380B19F5F6B}"/>
          </ac:spMkLst>
        </pc:spChg>
        <pc:spChg chg="add mod">
          <ac:chgData name="Lorenzo Rinaldi" userId="77d5bfdd-3e88-4678-a8ff-024fe85681f6" providerId="ADAL" clId="{A90D266A-ED4B-4C65-9B37-5EA644230C81}" dt="2023-07-21T14:49:16.305" v="790" actId="1036"/>
          <ac:spMkLst>
            <pc:docMk/>
            <pc:sldMk cId="538212375" sldId="293"/>
            <ac:spMk id="35" creationId="{BE006653-CEBF-6015-79A7-1EE2EC836706}"/>
          </ac:spMkLst>
        </pc:spChg>
        <pc:spChg chg="add mod">
          <ac:chgData name="Lorenzo Rinaldi" userId="77d5bfdd-3e88-4678-a8ff-024fe85681f6" providerId="ADAL" clId="{A90D266A-ED4B-4C65-9B37-5EA644230C81}" dt="2023-07-21T14:49:16.305" v="790" actId="1036"/>
          <ac:spMkLst>
            <pc:docMk/>
            <pc:sldMk cId="538212375" sldId="293"/>
            <ac:spMk id="36" creationId="{74A052B8-BD10-45B6-C37D-049EE9254E9D}"/>
          </ac:spMkLst>
        </pc:spChg>
        <pc:spChg chg="add mod">
          <ac:chgData name="Lorenzo Rinaldi" userId="77d5bfdd-3e88-4678-a8ff-024fe85681f6" providerId="ADAL" clId="{A90D266A-ED4B-4C65-9B37-5EA644230C81}" dt="2023-07-21T14:49:16.305" v="790" actId="1036"/>
          <ac:spMkLst>
            <pc:docMk/>
            <pc:sldMk cId="538212375" sldId="293"/>
            <ac:spMk id="37" creationId="{FB198F36-82F9-8F05-221D-250FFB890C75}"/>
          </ac:spMkLst>
        </pc:spChg>
        <pc:spChg chg="add mod">
          <ac:chgData name="Lorenzo Rinaldi" userId="77d5bfdd-3e88-4678-a8ff-024fe85681f6" providerId="ADAL" clId="{A90D266A-ED4B-4C65-9B37-5EA644230C81}" dt="2023-07-21T14:49:16.305" v="790" actId="1036"/>
          <ac:spMkLst>
            <pc:docMk/>
            <pc:sldMk cId="538212375" sldId="293"/>
            <ac:spMk id="38" creationId="{6B940BAC-30A0-FF8C-92D5-193C5FE039CB}"/>
          </ac:spMkLst>
        </pc:spChg>
        <pc:spChg chg="add mod">
          <ac:chgData name="Lorenzo Rinaldi" userId="77d5bfdd-3e88-4678-a8ff-024fe85681f6" providerId="ADAL" clId="{A90D266A-ED4B-4C65-9B37-5EA644230C81}" dt="2023-07-21T14:49:16.305" v="790" actId="1036"/>
          <ac:spMkLst>
            <pc:docMk/>
            <pc:sldMk cId="538212375" sldId="293"/>
            <ac:spMk id="39" creationId="{D1A68314-E90C-B0E6-A5EE-CA3329409CA7}"/>
          </ac:spMkLst>
        </pc:spChg>
        <pc:spChg chg="add mod">
          <ac:chgData name="Lorenzo Rinaldi" userId="77d5bfdd-3e88-4678-a8ff-024fe85681f6" providerId="ADAL" clId="{A90D266A-ED4B-4C65-9B37-5EA644230C81}" dt="2023-07-21T14:49:16.305" v="790" actId="1036"/>
          <ac:spMkLst>
            <pc:docMk/>
            <pc:sldMk cId="538212375" sldId="293"/>
            <ac:spMk id="40" creationId="{E72482D1-335C-67E8-3526-EDDF595E45CE}"/>
          </ac:spMkLst>
        </pc:spChg>
        <pc:picChg chg="add mod">
          <ac:chgData name="Lorenzo Rinaldi" userId="77d5bfdd-3e88-4678-a8ff-024fe85681f6" providerId="ADAL" clId="{A90D266A-ED4B-4C65-9B37-5EA644230C81}" dt="2023-07-21T14:49:16.305" v="790" actId="1036"/>
          <ac:picMkLst>
            <pc:docMk/>
            <pc:sldMk cId="538212375" sldId="293"/>
            <ac:picMk id="20" creationId="{EF3A1263-3572-B83D-AF8A-10096981CA42}"/>
          </ac:picMkLst>
        </pc:picChg>
      </pc:sldChg>
      <pc:sldChg chg="del">
        <pc:chgData name="Lorenzo Rinaldi" userId="77d5bfdd-3e88-4678-a8ff-024fe85681f6" providerId="ADAL" clId="{A90D266A-ED4B-4C65-9B37-5EA644230C81}" dt="2023-07-21T14:37:04.568" v="39" actId="47"/>
        <pc:sldMkLst>
          <pc:docMk/>
          <pc:sldMk cId="4169575318" sldId="293"/>
        </pc:sldMkLst>
      </pc:sldChg>
      <pc:sldChg chg="del">
        <pc:chgData name="Lorenzo Rinaldi" userId="77d5bfdd-3e88-4678-a8ff-024fe85681f6" providerId="ADAL" clId="{A90D266A-ED4B-4C65-9B37-5EA644230C81}" dt="2023-07-21T14:37:04.568" v="39" actId="47"/>
        <pc:sldMkLst>
          <pc:docMk/>
          <pc:sldMk cId="3933425304" sldId="294"/>
        </pc:sldMkLst>
      </pc:sldChg>
      <pc:sldChg chg="addSp delSp modSp add mod modAnim">
        <pc:chgData name="Lorenzo Rinaldi" userId="77d5bfdd-3e88-4678-a8ff-024fe85681f6" providerId="ADAL" clId="{A90D266A-ED4B-4C65-9B37-5EA644230C81}" dt="2023-07-21T14:51:11.872" v="866" actId="1036"/>
        <pc:sldMkLst>
          <pc:docMk/>
          <pc:sldMk cId="4150678755" sldId="294"/>
        </pc:sldMkLst>
        <pc:spChg chg="add mod">
          <ac:chgData name="Lorenzo Rinaldi" userId="77d5bfdd-3e88-4678-a8ff-024fe85681f6" providerId="ADAL" clId="{A90D266A-ED4B-4C65-9B37-5EA644230C81}" dt="2023-07-21T14:51:11.872" v="866" actId="1036"/>
          <ac:spMkLst>
            <pc:docMk/>
            <pc:sldMk cId="4150678755" sldId="294"/>
            <ac:spMk id="2" creationId="{565A58B5-B479-F7E6-884C-B2E9D71C01D1}"/>
          </ac:spMkLst>
        </pc:spChg>
        <pc:spChg chg="add mod">
          <ac:chgData name="Lorenzo Rinaldi" userId="77d5bfdd-3e88-4678-a8ff-024fe85681f6" providerId="ADAL" clId="{A90D266A-ED4B-4C65-9B37-5EA644230C81}" dt="2023-07-21T14:51:11.872" v="866" actId="1036"/>
          <ac:spMkLst>
            <pc:docMk/>
            <pc:sldMk cId="4150678755" sldId="294"/>
            <ac:spMk id="4" creationId="{65E6F961-8B0B-2D25-5805-64C2B6E0002A}"/>
          </ac:spMkLst>
        </pc:spChg>
        <pc:spChg chg="add mod">
          <ac:chgData name="Lorenzo Rinaldi" userId="77d5bfdd-3e88-4678-a8ff-024fe85681f6" providerId="ADAL" clId="{A90D266A-ED4B-4C65-9B37-5EA644230C81}" dt="2023-07-21T14:50:34.867" v="838" actId="1036"/>
          <ac:spMkLst>
            <pc:docMk/>
            <pc:sldMk cId="4150678755" sldId="294"/>
            <ac:spMk id="5" creationId="{F2C5C458-CECE-3838-DBC2-263A05FECA90}"/>
          </ac:spMkLst>
        </pc:spChg>
        <pc:spChg chg="add mod">
          <ac:chgData name="Lorenzo Rinaldi" userId="77d5bfdd-3e88-4678-a8ff-024fe85681f6" providerId="ADAL" clId="{A90D266A-ED4B-4C65-9B37-5EA644230C81}" dt="2023-07-21T14:50:34.867" v="838" actId="1036"/>
          <ac:spMkLst>
            <pc:docMk/>
            <pc:sldMk cId="4150678755" sldId="294"/>
            <ac:spMk id="6" creationId="{55CD2015-242A-3E23-C932-E10D74EB97E0}"/>
          </ac:spMkLst>
        </pc:spChg>
        <pc:spChg chg="add mod">
          <ac:chgData name="Lorenzo Rinaldi" userId="77d5bfdd-3e88-4678-a8ff-024fe85681f6" providerId="ADAL" clId="{A90D266A-ED4B-4C65-9B37-5EA644230C81}" dt="2023-07-21T14:50:40.592" v="847" actId="1037"/>
          <ac:spMkLst>
            <pc:docMk/>
            <pc:sldMk cId="4150678755" sldId="294"/>
            <ac:spMk id="7" creationId="{9334D47D-7FDB-2B1C-09E5-C30871149A54}"/>
          </ac:spMkLst>
        </pc:spChg>
        <pc:spChg chg="add mod">
          <ac:chgData name="Lorenzo Rinaldi" userId="77d5bfdd-3e88-4678-a8ff-024fe85681f6" providerId="ADAL" clId="{A90D266A-ED4B-4C65-9B37-5EA644230C81}" dt="2023-07-21T14:50:34.867" v="838" actId="1036"/>
          <ac:spMkLst>
            <pc:docMk/>
            <pc:sldMk cId="4150678755" sldId="294"/>
            <ac:spMk id="8" creationId="{F652FEFA-1BE3-5C1E-534B-F1B53814E92A}"/>
          </ac:spMkLst>
        </pc:spChg>
        <pc:spChg chg="add mod">
          <ac:chgData name="Lorenzo Rinaldi" userId="77d5bfdd-3e88-4678-a8ff-024fe85681f6" providerId="ADAL" clId="{A90D266A-ED4B-4C65-9B37-5EA644230C81}" dt="2023-07-21T14:50:34.867" v="838" actId="1036"/>
          <ac:spMkLst>
            <pc:docMk/>
            <pc:sldMk cId="4150678755" sldId="294"/>
            <ac:spMk id="10" creationId="{ADC5C65D-CD57-A024-B0D9-EBD110B5D67B}"/>
          </ac:spMkLst>
        </pc:spChg>
        <pc:spChg chg="add mod">
          <ac:chgData name="Lorenzo Rinaldi" userId="77d5bfdd-3e88-4678-a8ff-024fe85681f6" providerId="ADAL" clId="{A90D266A-ED4B-4C65-9B37-5EA644230C81}" dt="2023-07-21T14:51:11.872" v="866" actId="1036"/>
          <ac:spMkLst>
            <pc:docMk/>
            <pc:sldMk cId="4150678755" sldId="294"/>
            <ac:spMk id="11" creationId="{B39D61ED-BCEB-BB94-FD06-FCE0D16C742E}"/>
          </ac:spMkLst>
        </pc:spChg>
        <pc:spChg chg="add mod">
          <ac:chgData name="Lorenzo Rinaldi" userId="77d5bfdd-3e88-4678-a8ff-024fe85681f6" providerId="ADAL" clId="{A90D266A-ED4B-4C65-9B37-5EA644230C81}" dt="2023-07-21T14:51:11.872" v="866" actId="1036"/>
          <ac:spMkLst>
            <pc:docMk/>
            <pc:sldMk cId="4150678755" sldId="294"/>
            <ac:spMk id="12" creationId="{27BEF6AC-25D3-B855-5002-4BE7B52CD0C8}"/>
          </ac:spMkLst>
        </pc:spChg>
        <pc:spChg chg="add mod">
          <ac:chgData name="Lorenzo Rinaldi" userId="77d5bfdd-3e88-4678-a8ff-024fe85681f6" providerId="ADAL" clId="{A90D266A-ED4B-4C65-9B37-5EA644230C81}" dt="2023-07-21T14:51:11.872" v="866" actId="1036"/>
          <ac:spMkLst>
            <pc:docMk/>
            <pc:sldMk cId="4150678755" sldId="294"/>
            <ac:spMk id="13" creationId="{D1D1F8DA-7873-38F6-C897-933EDCA63656}"/>
          </ac:spMkLst>
        </pc:spChg>
        <pc:spChg chg="add mod">
          <ac:chgData name="Lorenzo Rinaldi" userId="77d5bfdd-3e88-4678-a8ff-024fe85681f6" providerId="ADAL" clId="{A90D266A-ED4B-4C65-9B37-5EA644230C81}" dt="2023-07-21T14:51:11.872" v="866" actId="1036"/>
          <ac:spMkLst>
            <pc:docMk/>
            <pc:sldMk cId="4150678755" sldId="294"/>
            <ac:spMk id="14" creationId="{97CE614A-8DA5-AD20-9FA0-5E8EF601A4BC}"/>
          </ac:spMkLst>
        </pc:spChg>
        <pc:spChg chg="add mod">
          <ac:chgData name="Lorenzo Rinaldi" userId="77d5bfdd-3e88-4678-a8ff-024fe85681f6" providerId="ADAL" clId="{A90D266A-ED4B-4C65-9B37-5EA644230C81}" dt="2023-07-21T14:51:11.872" v="866" actId="1036"/>
          <ac:spMkLst>
            <pc:docMk/>
            <pc:sldMk cId="4150678755" sldId="294"/>
            <ac:spMk id="15" creationId="{9EBE6E40-18A9-FB7E-9C37-5FCA930B5518}"/>
          </ac:spMkLst>
        </pc:spChg>
        <pc:spChg chg="add mod">
          <ac:chgData name="Lorenzo Rinaldi" userId="77d5bfdd-3e88-4678-a8ff-024fe85681f6" providerId="ADAL" clId="{A90D266A-ED4B-4C65-9B37-5EA644230C81}" dt="2023-07-21T14:51:11.872" v="866" actId="1036"/>
          <ac:spMkLst>
            <pc:docMk/>
            <pc:sldMk cId="4150678755" sldId="294"/>
            <ac:spMk id="16" creationId="{9052C774-DD61-DA96-9265-3E248AD4FDDD}"/>
          </ac:spMkLst>
        </pc:spChg>
        <pc:spChg chg="add mod">
          <ac:chgData name="Lorenzo Rinaldi" userId="77d5bfdd-3e88-4678-a8ff-024fe85681f6" providerId="ADAL" clId="{A90D266A-ED4B-4C65-9B37-5EA644230C81}" dt="2023-07-21T14:51:11.872" v="866" actId="1036"/>
          <ac:spMkLst>
            <pc:docMk/>
            <pc:sldMk cId="4150678755" sldId="294"/>
            <ac:spMk id="17" creationId="{37F66546-8883-8BB9-F2A5-C1F156BE6785}"/>
          </ac:spMkLst>
        </pc:spChg>
        <pc:spChg chg="add mod">
          <ac:chgData name="Lorenzo Rinaldi" userId="77d5bfdd-3e88-4678-a8ff-024fe85681f6" providerId="ADAL" clId="{A90D266A-ED4B-4C65-9B37-5EA644230C81}" dt="2023-07-21T14:50:34.867" v="838" actId="1036"/>
          <ac:spMkLst>
            <pc:docMk/>
            <pc:sldMk cId="4150678755" sldId="294"/>
            <ac:spMk id="18" creationId="{C1B5C15A-716B-F90E-96EA-EAE6C5053F99}"/>
          </ac:spMkLst>
        </pc:spChg>
        <pc:spChg chg="add mod">
          <ac:chgData name="Lorenzo Rinaldi" userId="77d5bfdd-3e88-4678-a8ff-024fe85681f6" providerId="ADAL" clId="{A90D266A-ED4B-4C65-9B37-5EA644230C81}" dt="2023-07-21T14:50:34.867" v="838" actId="1036"/>
          <ac:spMkLst>
            <pc:docMk/>
            <pc:sldMk cId="4150678755" sldId="294"/>
            <ac:spMk id="19" creationId="{7B63101E-22D1-118B-9119-E8BA6C8FC4B8}"/>
          </ac:spMkLst>
        </pc:spChg>
        <pc:spChg chg="del">
          <ac:chgData name="Lorenzo Rinaldi" userId="77d5bfdd-3e88-4678-a8ff-024fe85681f6" providerId="ADAL" clId="{A90D266A-ED4B-4C65-9B37-5EA644230C81}" dt="2023-07-21T14:49:59.024" v="794" actId="478"/>
          <ac:spMkLst>
            <pc:docMk/>
            <pc:sldMk cId="4150678755" sldId="294"/>
            <ac:spMk id="21" creationId="{F1794CBD-48F0-6B80-080A-1BDF877A3B57}"/>
          </ac:spMkLst>
        </pc:spChg>
        <pc:spChg chg="del">
          <ac:chgData name="Lorenzo Rinaldi" userId="77d5bfdd-3e88-4678-a8ff-024fe85681f6" providerId="ADAL" clId="{A90D266A-ED4B-4C65-9B37-5EA644230C81}" dt="2023-07-21T14:49:59.024" v="794" actId="478"/>
          <ac:spMkLst>
            <pc:docMk/>
            <pc:sldMk cId="4150678755" sldId="294"/>
            <ac:spMk id="22" creationId="{1BA313F0-28D2-1622-4FB4-08B25CA37FED}"/>
          </ac:spMkLst>
        </pc:spChg>
        <pc:spChg chg="del">
          <ac:chgData name="Lorenzo Rinaldi" userId="77d5bfdd-3e88-4678-a8ff-024fe85681f6" providerId="ADAL" clId="{A90D266A-ED4B-4C65-9B37-5EA644230C81}" dt="2023-07-21T14:49:59.024" v="794" actId="478"/>
          <ac:spMkLst>
            <pc:docMk/>
            <pc:sldMk cId="4150678755" sldId="294"/>
            <ac:spMk id="23" creationId="{06702589-5864-5012-390D-529241447050}"/>
          </ac:spMkLst>
        </pc:spChg>
        <pc:spChg chg="del">
          <ac:chgData name="Lorenzo Rinaldi" userId="77d5bfdd-3e88-4678-a8ff-024fe85681f6" providerId="ADAL" clId="{A90D266A-ED4B-4C65-9B37-5EA644230C81}" dt="2023-07-21T14:49:59.024" v="794" actId="478"/>
          <ac:spMkLst>
            <pc:docMk/>
            <pc:sldMk cId="4150678755" sldId="294"/>
            <ac:spMk id="24" creationId="{72414A0A-5C84-39B3-3D52-62AA3D6947C3}"/>
          </ac:spMkLst>
        </pc:spChg>
        <pc:spChg chg="del">
          <ac:chgData name="Lorenzo Rinaldi" userId="77d5bfdd-3e88-4678-a8ff-024fe85681f6" providerId="ADAL" clId="{A90D266A-ED4B-4C65-9B37-5EA644230C81}" dt="2023-07-21T14:49:59.024" v="794" actId="478"/>
          <ac:spMkLst>
            <pc:docMk/>
            <pc:sldMk cId="4150678755" sldId="294"/>
            <ac:spMk id="25" creationId="{6CB69B7E-8725-674B-FEDD-DDA944A6C721}"/>
          </ac:spMkLst>
        </pc:spChg>
        <pc:spChg chg="del">
          <ac:chgData name="Lorenzo Rinaldi" userId="77d5bfdd-3e88-4678-a8ff-024fe85681f6" providerId="ADAL" clId="{A90D266A-ED4B-4C65-9B37-5EA644230C81}" dt="2023-07-21T14:49:59.024" v="794" actId="478"/>
          <ac:spMkLst>
            <pc:docMk/>
            <pc:sldMk cId="4150678755" sldId="294"/>
            <ac:spMk id="26" creationId="{3054E447-B769-FA11-F6B3-A50ECA02C6B9}"/>
          </ac:spMkLst>
        </pc:spChg>
        <pc:spChg chg="del">
          <ac:chgData name="Lorenzo Rinaldi" userId="77d5bfdd-3e88-4678-a8ff-024fe85681f6" providerId="ADAL" clId="{A90D266A-ED4B-4C65-9B37-5EA644230C81}" dt="2023-07-21T14:49:59.024" v="794" actId="478"/>
          <ac:spMkLst>
            <pc:docMk/>
            <pc:sldMk cId="4150678755" sldId="294"/>
            <ac:spMk id="27" creationId="{D70A8369-2FFD-D938-AB2D-D1318C25EF74}"/>
          </ac:spMkLst>
        </pc:spChg>
        <pc:spChg chg="del">
          <ac:chgData name="Lorenzo Rinaldi" userId="77d5bfdd-3e88-4678-a8ff-024fe85681f6" providerId="ADAL" clId="{A90D266A-ED4B-4C65-9B37-5EA644230C81}" dt="2023-07-21T14:49:59.024" v="794" actId="478"/>
          <ac:spMkLst>
            <pc:docMk/>
            <pc:sldMk cId="4150678755" sldId="294"/>
            <ac:spMk id="28" creationId="{CD34692C-22C6-F036-5E51-653C2B718AD6}"/>
          </ac:spMkLst>
        </pc:spChg>
        <pc:spChg chg="del">
          <ac:chgData name="Lorenzo Rinaldi" userId="77d5bfdd-3e88-4678-a8ff-024fe85681f6" providerId="ADAL" clId="{A90D266A-ED4B-4C65-9B37-5EA644230C81}" dt="2023-07-21T14:49:59.024" v="794" actId="478"/>
          <ac:spMkLst>
            <pc:docMk/>
            <pc:sldMk cId="4150678755" sldId="294"/>
            <ac:spMk id="29" creationId="{FE5F7ED7-2FDC-7EEA-1015-C5A65418CD52}"/>
          </ac:spMkLst>
        </pc:spChg>
        <pc:spChg chg="del">
          <ac:chgData name="Lorenzo Rinaldi" userId="77d5bfdd-3e88-4678-a8ff-024fe85681f6" providerId="ADAL" clId="{A90D266A-ED4B-4C65-9B37-5EA644230C81}" dt="2023-07-21T14:49:59.024" v="794" actId="478"/>
          <ac:spMkLst>
            <pc:docMk/>
            <pc:sldMk cId="4150678755" sldId="294"/>
            <ac:spMk id="30" creationId="{322BCCFF-38C6-3CFB-D9E2-77737678646E}"/>
          </ac:spMkLst>
        </pc:spChg>
        <pc:spChg chg="del">
          <ac:chgData name="Lorenzo Rinaldi" userId="77d5bfdd-3e88-4678-a8ff-024fe85681f6" providerId="ADAL" clId="{A90D266A-ED4B-4C65-9B37-5EA644230C81}" dt="2023-07-21T14:49:59.024" v="794" actId="478"/>
          <ac:spMkLst>
            <pc:docMk/>
            <pc:sldMk cId="4150678755" sldId="294"/>
            <ac:spMk id="31" creationId="{88949BCB-578C-44D0-830B-FE8BBE9A4DDA}"/>
          </ac:spMkLst>
        </pc:spChg>
        <pc:spChg chg="del">
          <ac:chgData name="Lorenzo Rinaldi" userId="77d5bfdd-3e88-4678-a8ff-024fe85681f6" providerId="ADAL" clId="{A90D266A-ED4B-4C65-9B37-5EA644230C81}" dt="2023-07-21T14:49:59.024" v="794" actId="478"/>
          <ac:spMkLst>
            <pc:docMk/>
            <pc:sldMk cId="4150678755" sldId="294"/>
            <ac:spMk id="32" creationId="{164BA959-70AC-D00E-A5AB-694A064198FA}"/>
          </ac:spMkLst>
        </pc:spChg>
        <pc:spChg chg="del">
          <ac:chgData name="Lorenzo Rinaldi" userId="77d5bfdd-3e88-4678-a8ff-024fe85681f6" providerId="ADAL" clId="{A90D266A-ED4B-4C65-9B37-5EA644230C81}" dt="2023-07-21T14:50:03.404" v="797" actId="478"/>
          <ac:spMkLst>
            <pc:docMk/>
            <pc:sldMk cId="4150678755" sldId="294"/>
            <ac:spMk id="33" creationId="{B5E50A74-232D-7B71-2BCC-480F16A4B77F}"/>
          </ac:spMkLst>
        </pc:spChg>
        <pc:spChg chg="del">
          <ac:chgData name="Lorenzo Rinaldi" userId="77d5bfdd-3e88-4678-a8ff-024fe85681f6" providerId="ADAL" clId="{A90D266A-ED4B-4C65-9B37-5EA644230C81}" dt="2023-07-21T14:49:59.024" v="794" actId="478"/>
          <ac:spMkLst>
            <pc:docMk/>
            <pc:sldMk cId="4150678755" sldId="294"/>
            <ac:spMk id="34" creationId="{ADE66556-6C90-EC8E-A146-7380B19F5F6B}"/>
          </ac:spMkLst>
        </pc:spChg>
        <pc:spChg chg="del">
          <ac:chgData name="Lorenzo Rinaldi" userId="77d5bfdd-3e88-4678-a8ff-024fe85681f6" providerId="ADAL" clId="{A90D266A-ED4B-4C65-9B37-5EA644230C81}" dt="2023-07-21T14:49:59.024" v="794" actId="478"/>
          <ac:spMkLst>
            <pc:docMk/>
            <pc:sldMk cId="4150678755" sldId="294"/>
            <ac:spMk id="35" creationId="{BE006653-CEBF-6015-79A7-1EE2EC836706}"/>
          </ac:spMkLst>
        </pc:spChg>
        <pc:spChg chg="del">
          <ac:chgData name="Lorenzo Rinaldi" userId="77d5bfdd-3e88-4678-a8ff-024fe85681f6" providerId="ADAL" clId="{A90D266A-ED4B-4C65-9B37-5EA644230C81}" dt="2023-07-21T14:49:59.024" v="794" actId="478"/>
          <ac:spMkLst>
            <pc:docMk/>
            <pc:sldMk cId="4150678755" sldId="294"/>
            <ac:spMk id="36" creationId="{74A052B8-BD10-45B6-C37D-049EE9254E9D}"/>
          </ac:spMkLst>
        </pc:spChg>
        <pc:spChg chg="del">
          <ac:chgData name="Lorenzo Rinaldi" userId="77d5bfdd-3e88-4678-a8ff-024fe85681f6" providerId="ADAL" clId="{A90D266A-ED4B-4C65-9B37-5EA644230C81}" dt="2023-07-21T14:49:59.024" v="794" actId="478"/>
          <ac:spMkLst>
            <pc:docMk/>
            <pc:sldMk cId="4150678755" sldId="294"/>
            <ac:spMk id="37" creationId="{FB198F36-82F9-8F05-221D-250FFB890C75}"/>
          </ac:spMkLst>
        </pc:spChg>
        <pc:spChg chg="del">
          <ac:chgData name="Lorenzo Rinaldi" userId="77d5bfdd-3e88-4678-a8ff-024fe85681f6" providerId="ADAL" clId="{A90D266A-ED4B-4C65-9B37-5EA644230C81}" dt="2023-07-21T14:49:59.024" v="794" actId="478"/>
          <ac:spMkLst>
            <pc:docMk/>
            <pc:sldMk cId="4150678755" sldId="294"/>
            <ac:spMk id="38" creationId="{6B940BAC-30A0-FF8C-92D5-193C5FE039CB}"/>
          </ac:spMkLst>
        </pc:spChg>
        <pc:spChg chg="del">
          <ac:chgData name="Lorenzo Rinaldi" userId="77d5bfdd-3e88-4678-a8ff-024fe85681f6" providerId="ADAL" clId="{A90D266A-ED4B-4C65-9B37-5EA644230C81}" dt="2023-07-21T14:49:59.024" v="794" actId="478"/>
          <ac:spMkLst>
            <pc:docMk/>
            <pc:sldMk cId="4150678755" sldId="294"/>
            <ac:spMk id="39" creationId="{D1A68314-E90C-B0E6-A5EE-CA3329409CA7}"/>
          </ac:spMkLst>
        </pc:spChg>
        <pc:spChg chg="del">
          <ac:chgData name="Lorenzo Rinaldi" userId="77d5bfdd-3e88-4678-a8ff-024fe85681f6" providerId="ADAL" clId="{A90D266A-ED4B-4C65-9B37-5EA644230C81}" dt="2023-07-21T14:49:59.024" v="794" actId="478"/>
          <ac:spMkLst>
            <pc:docMk/>
            <pc:sldMk cId="4150678755" sldId="294"/>
            <ac:spMk id="40" creationId="{E72482D1-335C-67E8-3526-EDDF595E45CE}"/>
          </ac:spMkLst>
        </pc:spChg>
        <pc:spChg chg="add mod">
          <ac:chgData name="Lorenzo Rinaldi" userId="77d5bfdd-3e88-4678-a8ff-024fe85681f6" providerId="ADAL" clId="{A90D266A-ED4B-4C65-9B37-5EA644230C81}" dt="2023-07-21T14:50:34.867" v="838" actId="1036"/>
          <ac:spMkLst>
            <pc:docMk/>
            <pc:sldMk cId="4150678755" sldId="294"/>
            <ac:spMk id="41" creationId="{D888EC52-AEEF-CDC0-AC8E-39650A7A2BFA}"/>
          </ac:spMkLst>
        </pc:spChg>
        <pc:spChg chg="add mod">
          <ac:chgData name="Lorenzo Rinaldi" userId="77d5bfdd-3e88-4678-a8ff-024fe85681f6" providerId="ADAL" clId="{A90D266A-ED4B-4C65-9B37-5EA644230C81}" dt="2023-07-21T14:50:34.867" v="838" actId="1036"/>
          <ac:spMkLst>
            <pc:docMk/>
            <pc:sldMk cId="4150678755" sldId="294"/>
            <ac:spMk id="42" creationId="{5ADFA52A-8720-3A21-D4B8-0A5363FC2525}"/>
          </ac:spMkLst>
        </pc:spChg>
        <pc:picChg chg="mod">
          <ac:chgData name="Lorenzo Rinaldi" userId="77d5bfdd-3e88-4678-a8ff-024fe85681f6" providerId="ADAL" clId="{A90D266A-ED4B-4C65-9B37-5EA644230C81}" dt="2023-07-21T14:50:01.442" v="796" actId="1076"/>
          <ac:picMkLst>
            <pc:docMk/>
            <pc:sldMk cId="4150678755" sldId="294"/>
            <ac:picMk id="3" creationId="{2FDE5C26-D4A7-4A08-BEF4-A1958E075695}"/>
          </ac:picMkLst>
        </pc:picChg>
        <pc:picChg chg="del">
          <ac:chgData name="Lorenzo Rinaldi" userId="77d5bfdd-3e88-4678-a8ff-024fe85681f6" providerId="ADAL" clId="{A90D266A-ED4B-4C65-9B37-5EA644230C81}" dt="2023-07-21T14:49:59.024" v="794" actId="478"/>
          <ac:picMkLst>
            <pc:docMk/>
            <pc:sldMk cId="4150678755" sldId="294"/>
            <ac:picMk id="20" creationId="{EF3A1263-3572-B83D-AF8A-10096981CA42}"/>
          </ac:picMkLst>
        </pc:picChg>
      </pc:sldChg>
      <pc:sldChg chg="addSp delSp modSp add mod modAnim">
        <pc:chgData name="Lorenzo Rinaldi" userId="77d5bfdd-3e88-4678-a8ff-024fe85681f6" providerId="ADAL" clId="{A90D266A-ED4B-4C65-9B37-5EA644230C81}" dt="2023-07-21T14:53:09.442" v="962" actId="1035"/>
        <pc:sldMkLst>
          <pc:docMk/>
          <pc:sldMk cId="2933312165" sldId="295"/>
        </pc:sldMkLst>
        <pc:spChg chg="del">
          <ac:chgData name="Lorenzo Rinaldi" userId="77d5bfdd-3e88-4678-a8ff-024fe85681f6" providerId="ADAL" clId="{A90D266A-ED4B-4C65-9B37-5EA644230C81}" dt="2023-07-21T14:51:29.008" v="868" actId="478"/>
          <ac:spMkLst>
            <pc:docMk/>
            <pc:sldMk cId="2933312165" sldId="295"/>
            <ac:spMk id="2" creationId="{565A58B5-B479-F7E6-884C-B2E9D71C01D1}"/>
          </ac:spMkLst>
        </pc:spChg>
        <pc:spChg chg="del">
          <ac:chgData name="Lorenzo Rinaldi" userId="77d5bfdd-3e88-4678-a8ff-024fe85681f6" providerId="ADAL" clId="{A90D266A-ED4B-4C65-9B37-5EA644230C81}" dt="2023-07-21T14:51:29.008" v="868" actId="478"/>
          <ac:spMkLst>
            <pc:docMk/>
            <pc:sldMk cId="2933312165" sldId="295"/>
            <ac:spMk id="4" creationId="{65E6F961-8B0B-2D25-5805-64C2B6E0002A}"/>
          </ac:spMkLst>
        </pc:spChg>
        <pc:spChg chg="del">
          <ac:chgData name="Lorenzo Rinaldi" userId="77d5bfdd-3e88-4678-a8ff-024fe85681f6" providerId="ADAL" clId="{A90D266A-ED4B-4C65-9B37-5EA644230C81}" dt="2023-07-21T14:51:29.008" v="868" actId="478"/>
          <ac:spMkLst>
            <pc:docMk/>
            <pc:sldMk cId="2933312165" sldId="295"/>
            <ac:spMk id="5" creationId="{F2C5C458-CECE-3838-DBC2-263A05FECA90}"/>
          </ac:spMkLst>
        </pc:spChg>
        <pc:spChg chg="del">
          <ac:chgData name="Lorenzo Rinaldi" userId="77d5bfdd-3e88-4678-a8ff-024fe85681f6" providerId="ADAL" clId="{A90D266A-ED4B-4C65-9B37-5EA644230C81}" dt="2023-07-21T14:51:29.008" v="868" actId="478"/>
          <ac:spMkLst>
            <pc:docMk/>
            <pc:sldMk cId="2933312165" sldId="295"/>
            <ac:spMk id="6" creationId="{55CD2015-242A-3E23-C932-E10D74EB97E0}"/>
          </ac:spMkLst>
        </pc:spChg>
        <pc:spChg chg="del">
          <ac:chgData name="Lorenzo Rinaldi" userId="77d5bfdd-3e88-4678-a8ff-024fe85681f6" providerId="ADAL" clId="{A90D266A-ED4B-4C65-9B37-5EA644230C81}" dt="2023-07-21T14:51:29.008" v="868" actId="478"/>
          <ac:spMkLst>
            <pc:docMk/>
            <pc:sldMk cId="2933312165" sldId="295"/>
            <ac:spMk id="7" creationId="{9334D47D-7FDB-2B1C-09E5-C30871149A54}"/>
          </ac:spMkLst>
        </pc:spChg>
        <pc:spChg chg="del">
          <ac:chgData name="Lorenzo Rinaldi" userId="77d5bfdd-3e88-4678-a8ff-024fe85681f6" providerId="ADAL" clId="{A90D266A-ED4B-4C65-9B37-5EA644230C81}" dt="2023-07-21T14:51:29.008" v="868" actId="478"/>
          <ac:spMkLst>
            <pc:docMk/>
            <pc:sldMk cId="2933312165" sldId="295"/>
            <ac:spMk id="8" creationId="{F652FEFA-1BE3-5C1E-534B-F1B53814E92A}"/>
          </ac:spMkLst>
        </pc:spChg>
        <pc:spChg chg="del">
          <ac:chgData name="Lorenzo Rinaldi" userId="77d5bfdd-3e88-4678-a8ff-024fe85681f6" providerId="ADAL" clId="{A90D266A-ED4B-4C65-9B37-5EA644230C81}" dt="2023-07-21T14:51:29.008" v="868" actId="478"/>
          <ac:spMkLst>
            <pc:docMk/>
            <pc:sldMk cId="2933312165" sldId="295"/>
            <ac:spMk id="10" creationId="{ADC5C65D-CD57-A024-B0D9-EBD110B5D67B}"/>
          </ac:spMkLst>
        </pc:spChg>
        <pc:spChg chg="del">
          <ac:chgData name="Lorenzo Rinaldi" userId="77d5bfdd-3e88-4678-a8ff-024fe85681f6" providerId="ADAL" clId="{A90D266A-ED4B-4C65-9B37-5EA644230C81}" dt="2023-07-21T14:51:29.008" v="868" actId="478"/>
          <ac:spMkLst>
            <pc:docMk/>
            <pc:sldMk cId="2933312165" sldId="295"/>
            <ac:spMk id="11" creationId="{B39D61ED-BCEB-BB94-FD06-FCE0D16C742E}"/>
          </ac:spMkLst>
        </pc:spChg>
        <pc:spChg chg="del">
          <ac:chgData name="Lorenzo Rinaldi" userId="77d5bfdd-3e88-4678-a8ff-024fe85681f6" providerId="ADAL" clId="{A90D266A-ED4B-4C65-9B37-5EA644230C81}" dt="2023-07-21T14:51:29.008" v="868" actId="478"/>
          <ac:spMkLst>
            <pc:docMk/>
            <pc:sldMk cId="2933312165" sldId="295"/>
            <ac:spMk id="12" creationId="{27BEF6AC-25D3-B855-5002-4BE7B52CD0C8}"/>
          </ac:spMkLst>
        </pc:spChg>
        <pc:spChg chg="del">
          <ac:chgData name="Lorenzo Rinaldi" userId="77d5bfdd-3e88-4678-a8ff-024fe85681f6" providerId="ADAL" clId="{A90D266A-ED4B-4C65-9B37-5EA644230C81}" dt="2023-07-21T14:51:29.008" v="868" actId="478"/>
          <ac:spMkLst>
            <pc:docMk/>
            <pc:sldMk cId="2933312165" sldId="295"/>
            <ac:spMk id="13" creationId="{D1D1F8DA-7873-38F6-C897-933EDCA63656}"/>
          </ac:spMkLst>
        </pc:spChg>
        <pc:spChg chg="del">
          <ac:chgData name="Lorenzo Rinaldi" userId="77d5bfdd-3e88-4678-a8ff-024fe85681f6" providerId="ADAL" clId="{A90D266A-ED4B-4C65-9B37-5EA644230C81}" dt="2023-07-21T14:51:29.008" v="868" actId="478"/>
          <ac:spMkLst>
            <pc:docMk/>
            <pc:sldMk cId="2933312165" sldId="295"/>
            <ac:spMk id="14" creationId="{97CE614A-8DA5-AD20-9FA0-5E8EF601A4BC}"/>
          </ac:spMkLst>
        </pc:spChg>
        <pc:spChg chg="del">
          <ac:chgData name="Lorenzo Rinaldi" userId="77d5bfdd-3e88-4678-a8ff-024fe85681f6" providerId="ADAL" clId="{A90D266A-ED4B-4C65-9B37-5EA644230C81}" dt="2023-07-21T14:51:29.008" v="868" actId="478"/>
          <ac:spMkLst>
            <pc:docMk/>
            <pc:sldMk cId="2933312165" sldId="295"/>
            <ac:spMk id="15" creationId="{9EBE6E40-18A9-FB7E-9C37-5FCA930B5518}"/>
          </ac:spMkLst>
        </pc:spChg>
        <pc:spChg chg="del">
          <ac:chgData name="Lorenzo Rinaldi" userId="77d5bfdd-3e88-4678-a8ff-024fe85681f6" providerId="ADAL" clId="{A90D266A-ED4B-4C65-9B37-5EA644230C81}" dt="2023-07-21T14:51:29.008" v="868" actId="478"/>
          <ac:spMkLst>
            <pc:docMk/>
            <pc:sldMk cId="2933312165" sldId="295"/>
            <ac:spMk id="16" creationId="{9052C774-DD61-DA96-9265-3E248AD4FDDD}"/>
          </ac:spMkLst>
        </pc:spChg>
        <pc:spChg chg="del">
          <ac:chgData name="Lorenzo Rinaldi" userId="77d5bfdd-3e88-4678-a8ff-024fe85681f6" providerId="ADAL" clId="{A90D266A-ED4B-4C65-9B37-5EA644230C81}" dt="2023-07-21T14:51:29.008" v="868" actId="478"/>
          <ac:spMkLst>
            <pc:docMk/>
            <pc:sldMk cId="2933312165" sldId="295"/>
            <ac:spMk id="17" creationId="{37F66546-8883-8BB9-F2A5-C1F156BE6785}"/>
          </ac:spMkLst>
        </pc:spChg>
        <pc:spChg chg="del">
          <ac:chgData name="Lorenzo Rinaldi" userId="77d5bfdd-3e88-4678-a8ff-024fe85681f6" providerId="ADAL" clId="{A90D266A-ED4B-4C65-9B37-5EA644230C81}" dt="2023-07-21T14:51:29.008" v="868" actId="478"/>
          <ac:spMkLst>
            <pc:docMk/>
            <pc:sldMk cId="2933312165" sldId="295"/>
            <ac:spMk id="18" creationId="{C1B5C15A-716B-F90E-96EA-EAE6C5053F99}"/>
          </ac:spMkLst>
        </pc:spChg>
        <pc:spChg chg="del">
          <ac:chgData name="Lorenzo Rinaldi" userId="77d5bfdd-3e88-4678-a8ff-024fe85681f6" providerId="ADAL" clId="{A90D266A-ED4B-4C65-9B37-5EA644230C81}" dt="2023-07-21T14:51:29.008" v="868" actId="478"/>
          <ac:spMkLst>
            <pc:docMk/>
            <pc:sldMk cId="2933312165" sldId="295"/>
            <ac:spMk id="19" creationId="{7B63101E-22D1-118B-9119-E8BA6C8FC4B8}"/>
          </ac:spMkLst>
        </pc:spChg>
        <pc:spChg chg="add mod">
          <ac:chgData name="Lorenzo Rinaldi" userId="77d5bfdd-3e88-4678-a8ff-024fe85681f6" providerId="ADAL" clId="{A90D266A-ED4B-4C65-9B37-5EA644230C81}" dt="2023-07-21T14:52:38.508" v="879" actId="1076"/>
          <ac:spMkLst>
            <pc:docMk/>
            <pc:sldMk cId="2933312165" sldId="295"/>
            <ac:spMk id="21" creationId="{B340E5A8-F1E5-E4EE-69EA-67E6B3396FFC}"/>
          </ac:spMkLst>
        </pc:spChg>
        <pc:spChg chg="add mod">
          <ac:chgData name="Lorenzo Rinaldi" userId="77d5bfdd-3e88-4678-a8ff-024fe85681f6" providerId="ADAL" clId="{A90D266A-ED4B-4C65-9B37-5EA644230C81}" dt="2023-07-21T14:52:46.184" v="901" actId="1035"/>
          <ac:spMkLst>
            <pc:docMk/>
            <pc:sldMk cId="2933312165" sldId="295"/>
            <ac:spMk id="23" creationId="{AF711241-C345-6022-5BCA-85982A9C9138}"/>
          </ac:spMkLst>
        </pc:spChg>
        <pc:spChg chg="add mod">
          <ac:chgData name="Lorenzo Rinaldi" userId="77d5bfdd-3e88-4678-a8ff-024fe85681f6" providerId="ADAL" clId="{A90D266A-ED4B-4C65-9B37-5EA644230C81}" dt="2023-07-21T14:52:46.184" v="901" actId="1035"/>
          <ac:spMkLst>
            <pc:docMk/>
            <pc:sldMk cId="2933312165" sldId="295"/>
            <ac:spMk id="24" creationId="{6DACFE2E-543B-FE74-A261-7FE2D7A86846}"/>
          </ac:spMkLst>
        </pc:spChg>
        <pc:spChg chg="add mod">
          <ac:chgData name="Lorenzo Rinaldi" userId="77d5bfdd-3e88-4678-a8ff-024fe85681f6" providerId="ADAL" clId="{A90D266A-ED4B-4C65-9B37-5EA644230C81}" dt="2023-07-21T14:52:46.184" v="901" actId="1035"/>
          <ac:spMkLst>
            <pc:docMk/>
            <pc:sldMk cId="2933312165" sldId="295"/>
            <ac:spMk id="25" creationId="{88188259-3AB8-51EC-E5EC-E54658BF5EF4}"/>
          </ac:spMkLst>
        </pc:spChg>
        <pc:spChg chg="add mod">
          <ac:chgData name="Lorenzo Rinaldi" userId="77d5bfdd-3e88-4678-a8ff-024fe85681f6" providerId="ADAL" clId="{A90D266A-ED4B-4C65-9B37-5EA644230C81}" dt="2023-07-21T14:52:46.184" v="901" actId="1035"/>
          <ac:spMkLst>
            <pc:docMk/>
            <pc:sldMk cId="2933312165" sldId="295"/>
            <ac:spMk id="26" creationId="{E4AD9DCA-9E00-BD0F-549A-6DFDD2697CD4}"/>
          </ac:spMkLst>
        </pc:spChg>
        <pc:spChg chg="add mod">
          <ac:chgData name="Lorenzo Rinaldi" userId="77d5bfdd-3e88-4678-a8ff-024fe85681f6" providerId="ADAL" clId="{A90D266A-ED4B-4C65-9B37-5EA644230C81}" dt="2023-07-21T14:52:46.184" v="901" actId="1035"/>
          <ac:spMkLst>
            <pc:docMk/>
            <pc:sldMk cId="2933312165" sldId="295"/>
            <ac:spMk id="27" creationId="{15B0C227-152A-A287-53F0-A15FC4660CE4}"/>
          </ac:spMkLst>
        </pc:spChg>
        <pc:spChg chg="add mod">
          <ac:chgData name="Lorenzo Rinaldi" userId="77d5bfdd-3e88-4678-a8ff-024fe85681f6" providerId="ADAL" clId="{A90D266A-ED4B-4C65-9B37-5EA644230C81}" dt="2023-07-21T14:52:58.909" v="946" actId="1036"/>
          <ac:spMkLst>
            <pc:docMk/>
            <pc:sldMk cId="2933312165" sldId="295"/>
            <ac:spMk id="28" creationId="{8D7D99D5-A60B-8A2A-2BC1-5628820732AA}"/>
          </ac:spMkLst>
        </pc:spChg>
        <pc:spChg chg="add mod">
          <ac:chgData name="Lorenzo Rinaldi" userId="77d5bfdd-3e88-4678-a8ff-024fe85681f6" providerId="ADAL" clId="{A90D266A-ED4B-4C65-9B37-5EA644230C81}" dt="2023-07-21T14:52:58.909" v="946" actId="1036"/>
          <ac:spMkLst>
            <pc:docMk/>
            <pc:sldMk cId="2933312165" sldId="295"/>
            <ac:spMk id="29" creationId="{2D45D844-72EF-EBC6-6089-0AD970F3076C}"/>
          </ac:spMkLst>
        </pc:spChg>
        <pc:spChg chg="add mod">
          <ac:chgData name="Lorenzo Rinaldi" userId="77d5bfdd-3e88-4678-a8ff-024fe85681f6" providerId="ADAL" clId="{A90D266A-ED4B-4C65-9B37-5EA644230C81}" dt="2023-07-21T14:52:46.184" v="901" actId="1035"/>
          <ac:spMkLst>
            <pc:docMk/>
            <pc:sldMk cId="2933312165" sldId="295"/>
            <ac:spMk id="30" creationId="{A0366763-4E3B-F1BD-E694-32955A20C8DB}"/>
          </ac:spMkLst>
        </pc:spChg>
        <pc:spChg chg="add mod">
          <ac:chgData name="Lorenzo Rinaldi" userId="77d5bfdd-3e88-4678-a8ff-024fe85681f6" providerId="ADAL" clId="{A90D266A-ED4B-4C65-9B37-5EA644230C81}" dt="2023-07-21T14:52:46.184" v="901" actId="1035"/>
          <ac:spMkLst>
            <pc:docMk/>
            <pc:sldMk cId="2933312165" sldId="295"/>
            <ac:spMk id="31" creationId="{56BDB81B-49BF-0734-456C-6F023C6A68B2}"/>
          </ac:spMkLst>
        </pc:spChg>
        <pc:spChg chg="add mod">
          <ac:chgData name="Lorenzo Rinaldi" userId="77d5bfdd-3e88-4678-a8ff-024fe85681f6" providerId="ADAL" clId="{A90D266A-ED4B-4C65-9B37-5EA644230C81}" dt="2023-07-21T14:52:58.909" v="946" actId="1036"/>
          <ac:spMkLst>
            <pc:docMk/>
            <pc:sldMk cId="2933312165" sldId="295"/>
            <ac:spMk id="32" creationId="{0F699681-1670-D81B-7357-33069F089DB8}"/>
          </ac:spMkLst>
        </pc:spChg>
        <pc:spChg chg="add mod">
          <ac:chgData name="Lorenzo Rinaldi" userId="77d5bfdd-3e88-4678-a8ff-024fe85681f6" providerId="ADAL" clId="{A90D266A-ED4B-4C65-9B37-5EA644230C81}" dt="2023-07-21T14:53:09.442" v="962" actId="1035"/>
          <ac:spMkLst>
            <pc:docMk/>
            <pc:sldMk cId="2933312165" sldId="295"/>
            <ac:spMk id="33" creationId="{C3DB9649-781F-D7B5-EF33-BFEAAC72C8DB}"/>
          </ac:spMkLst>
        </pc:spChg>
        <pc:spChg chg="add mod">
          <ac:chgData name="Lorenzo Rinaldi" userId="77d5bfdd-3e88-4678-a8ff-024fe85681f6" providerId="ADAL" clId="{A90D266A-ED4B-4C65-9B37-5EA644230C81}" dt="2023-07-21T14:53:09.442" v="962" actId="1035"/>
          <ac:spMkLst>
            <pc:docMk/>
            <pc:sldMk cId="2933312165" sldId="295"/>
            <ac:spMk id="34" creationId="{3ED310F1-C74B-1390-D5BD-4298A24AB4A0}"/>
          </ac:spMkLst>
        </pc:spChg>
        <pc:spChg chg="add mod">
          <ac:chgData name="Lorenzo Rinaldi" userId="77d5bfdd-3e88-4678-a8ff-024fe85681f6" providerId="ADAL" clId="{A90D266A-ED4B-4C65-9B37-5EA644230C81}" dt="2023-07-21T14:53:09.442" v="962" actId="1035"/>
          <ac:spMkLst>
            <pc:docMk/>
            <pc:sldMk cId="2933312165" sldId="295"/>
            <ac:spMk id="35" creationId="{ECF0F079-5630-813B-7865-B5A9C0A534D1}"/>
          </ac:spMkLst>
        </pc:spChg>
        <pc:spChg chg="add mod">
          <ac:chgData name="Lorenzo Rinaldi" userId="77d5bfdd-3e88-4678-a8ff-024fe85681f6" providerId="ADAL" clId="{A90D266A-ED4B-4C65-9B37-5EA644230C81}" dt="2023-07-21T14:53:09.442" v="962" actId="1035"/>
          <ac:spMkLst>
            <pc:docMk/>
            <pc:sldMk cId="2933312165" sldId="295"/>
            <ac:spMk id="36" creationId="{18553CB2-E015-59CD-59F3-875EE2C2A563}"/>
          </ac:spMkLst>
        </pc:spChg>
        <pc:spChg chg="del">
          <ac:chgData name="Lorenzo Rinaldi" userId="77d5bfdd-3e88-4678-a8ff-024fe85681f6" providerId="ADAL" clId="{A90D266A-ED4B-4C65-9B37-5EA644230C81}" dt="2023-07-21T14:51:29.008" v="868" actId="478"/>
          <ac:spMkLst>
            <pc:docMk/>
            <pc:sldMk cId="2933312165" sldId="295"/>
            <ac:spMk id="41" creationId="{D888EC52-AEEF-CDC0-AC8E-39650A7A2BFA}"/>
          </ac:spMkLst>
        </pc:spChg>
        <pc:spChg chg="del">
          <ac:chgData name="Lorenzo Rinaldi" userId="77d5bfdd-3e88-4678-a8ff-024fe85681f6" providerId="ADAL" clId="{A90D266A-ED4B-4C65-9B37-5EA644230C81}" dt="2023-07-21T14:51:29.008" v="868" actId="478"/>
          <ac:spMkLst>
            <pc:docMk/>
            <pc:sldMk cId="2933312165" sldId="295"/>
            <ac:spMk id="42" creationId="{5ADFA52A-8720-3A21-D4B8-0A5363FC2525}"/>
          </ac:spMkLst>
        </pc:spChg>
        <pc:picChg chg="add mod">
          <ac:chgData name="Lorenzo Rinaldi" userId="77d5bfdd-3e88-4678-a8ff-024fe85681f6" providerId="ADAL" clId="{A90D266A-ED4B-4C65-9B37-5EA644230C81}" dt="2023-07-21T14:52:58.909" v="946" actId="1036"/>
          <ac:picMkLst>
            <pc:docMk/>
            <pc:sldMk cId="2933312165" sldId="295"/>
            <ac:picMk id="20" creationId="{E94D1F7F-D757-13FA-D8FA-624C70E63CFC}"/>
          </ac:picMkLst>
        </pc:picChg>
        <pc:picChg chg="add mod">
          <ac:chgData name="Lorenzo Rinaldi" userId="77d5bfdd-3e88-4678-a8ff-024fe85681f6" providerId="ADAL" clId="{A90D266A-ED4B-4C65-9B37-5EA644230C81}" dt="2023-07-21T14:52:58.909" v="946" actId="1036"/>
          <ac:picMkLst>
            <pc:docMk/>
            <pc:sldMk cId="2933312165" sldId="295"/>
            <ac:picMk id="22" creationId="{E7BE18CD-A7DB-2B22-CF06-63E844027E76}"/>
          </ac:picMkLst>
        </pc:picChg>
      </pc:sldChg>
      <pc:sldChg chg="del">
        <pc:chgData name="Lorenzo Rinaldi" userId="77d5bfdd-3e88-4678-a8ff-024fe85681f6" providerId="ADAL" clId="{A90D266A-ED4B-4C65-9B37-5EA644230C81}" dt="2023-07-21T14:37:04.568" v="39" actId="47"/>
        <pc:sldMkLst>
          <pc:docMk/>
          <pc:sldMk cId="3427571278" sldId="295"/>
        </pc:sldMkLst>
      </pc:sldChg>
      <pc:sldChg chg="addSp delSp modSp add mod ord modAnim">
        <pc:chgData name="Lorenzo Rinaldi" userId="77d5bfdd-3e88-4678-a8ff-024fe85681f6" providerId="ADAL" clId="{A90D266A-ED4B-4C65-9B37-5EA644230C81}" dt="2023-07-21T14:52:09.488" v="875"/>
        <pc:sldMkLst>
          <pc:docMk/>
          <pc:sldMk cId="3153695113" sldId="296"/>
        </pc:sldMkLst>
        <pc:spChg chg="add mod">
          <ac:chgData name="Lorenzo Rinaldi" userId="77d5bfdd-3e88-4678-a8ff-024fe85681f6" providerId="ADAL" clId="{A90D266A-ED4B-4C65-9B37-5EA644230C81}" dt="2023-07-21T14:51:49.355" v="871" actId="1076"/>
          <ac:spMkLst>
            <pc:docMk/>
            <pc:sldMk cId="3153695113" sldId="296"/>
            <ac:spMk id="2" creationId="{2D063ACE-9481-F67C-55E8-CE4445BEF6B7}"/>
          </ac:spMkLst>
        </pc:spChg>
        <pc:spChg chg="add del mod">
          <ac:chgData name="Lorenzo Rinaldi" userId="77d5bfdd-3e88-4678-a8ff-024fe85681f6" providerId="ADAL" clId="{A90D266A-ED4B-4C65-9B37-5EA644230C81}" dt="2023-07-21T14:52:00.136" v="873" actId="478"/>
          <ac:spMkLst>
            <pc:docMk/>
            <pc:sldMk cId="3153695113" sldId="296"/>
            <ac:spMk id="4" creationId="{7B26ACF1-FBA6-589B-6237-0B7D7C4F0E53}"/>
          </ac:spMkLst>
        </pc:spChg>
      </pc:sldChg>
      <pc:sldChg chg="addSp modSp add mod">
        <pc:chgData name="Lorenzo Rinaldi" userId="77d5bfdd-3e88-4678-a8ff-024fe85681f6" providerId="ADAL" clId="{A90D266A-ED4B-4C65-9B37-5EA644230C81}" dt="2023-07-21T14:56:12.083" v="1132" actId="1037"/>
        <pc:sldMkLst>
          <pc:docMk/>
          <pc:sldMk cId="1880448825" sldId="297"/>
        </pc:sldMkLst>
        <pc:spChg chg="add mod">
          <ac:chgData name="Lorenzo Rinaldi" userId="77d5bfdd-3e88-4678-a8ff-024fe85681f6" providerId="ADAL" clId="{A90D266A-ED4B-4C65-9B37-5EA644230C81}" dt="2023-07-21T14:56:12.083" v="1132" actId="1037"/>
          <ac:spMkLst>
            <pc:docMk/>
            <pc:sldMk cId="1880448825" sldId="297"/>
            <ac:spMk id="2" creationId="{76A97557-0F23-4324-BAB8-D3C6AAB3E51D}"/>
          </ac:spMkLst>
        </pc:spChg>
        <pc:spChg chg="add mod">
          <ac:chgData name="Lorenzo Rinaldi" userId="77d5bfdd-3e88-4678-a8ff-024fe85681f6" providerId="ADAL" clId="{A90D266A-ED4B-4C65-9B37-5EA644230C81}" dt="2023-07-21T14:56:12.083" v="1132" actId="1037"/>
          <ac:spMkLst>
            <pc:docMk/>
            <pc:sldMk cId="1880448825" sldId="297"/>
            <ac:spMk id="4" creationId="{803879A5-A27D-03CB-F969-1CBBFC88C4D7}"/>
          </ac:spMkLst>
        </pc:spChg>
        <pc:spChg chg="mod">
          <ac:chgData name="Lorenzo Rinaldi" userId="77d5bfdd-3e88-4678-a8ff-024fe85681f6" providerId="ADAL" clId="{A90D266A-ED4B-4C65-9B37-5EA644230C81}" dt="2023-07-21T14:56:00.442" v="1106" actId="20577"/>
          <ac:spMkLst>
            <pc:docMk/>
            <pc:sldMk cId="1880448825" sldId="297"/>
            <ac:spMk id="9" creationId="{D65E6D98-BE8C-6B4C-B23E-6167300445AE}"/>
          </ac:spMkLst>
        </pc:spChg>
        <pc:picChg chg="add mod">
          <ac:chgData name="Lorenzo Rinaldi" userId="77d5bfdd-3e88-4678-a8ff-024fe85681f6" providerId="ADAL" clId="{A90D266A-ED4B-4C65-9B37-5EA644230C81}" dt="2023-07-21T14:56:12.083" v="1132" actId="1037"/>
          <ac:picMkLst>
            <pc:docMk/>
            <pc:sldMk cId="1880448825" sldId="297"/>
            <ac:picMk id="5" creationId="{912CDFE3-84BD-B25C-E7D6-D2A3FA2F21C9}"/>
          </ac:picMkLst>
        </pc:picChg>
      </pc:sldChg>
      <pc:sldChg chg="addSp modSp add mod ord modAnim">
        <pc:chgData name="Lorenzo Rinaldi" userId="77d5bfdd-3e88-4678-a8ff-024fe85681f6" providerId="ADAL" clId="{A90D266A-ED4B-4C65-9B37-5EA644230C81}" dt="2023-07-21T14:55:52.153" v="1070"/>
        <pc:sldMkLst>
          <pc:docMk/>
          <pc:sldMk cId="1015555219" sldId="298"/>
        </pc:sldMkLst>
        <pc:spChg chg="add mod">
          <ac:chgData name="Lorenzo Rinaldi" userId="77d5bfdd-3e88-4678-a8ff-024fe85681f6" providerId="ADAL" clId="{A90D266A-ED4B-4C65-9B37-5EA644230C81}" dt="2023-07-21T14:54:43.058" v="965" actId="1076"/>
          <ac:spMkLst>
            <pc:docMk/>
            <pc:sldMk cId="1015555219" sldId="298"/>
            <ac:spMk id="2" creationId="{7036F953-D6F2-989F-06F2-266E22E1F5A5}"/>
          </ac:spMkLst>
        </pc:spChg>
        <pc:spChg chg="add mod">
          <ac:chgData name="Lorenzo Rinaldi" userId="77d5bfdd-3e88-4678-a8ff-024fe85681f6" providerId="ADAL" clId="{A90D266A-ED4B-4C65-9B37-5EA644230C81}" dt="2023-07-21T14:54:54.735" v="990" actId="1035"/>
          <ac:spMkLst>
            <pc:docMk/>
            <pc:sldMk cId="1015555219" sldId="298"/>
            <ac:spMk id="4" creationId="{0E8E6BDC-8D87-AE3C-8409-82B3B6FBD0B2}"/>
          </ac:spMkLst>
        </pc:spChg>
        <pc:spChg chg="add mod">
          <ac:chgData name="Lorenzo Rinaldi" userId="77d5bfdd-3e88-4678-a8ff-024fe85681f6" providerId="ADAL" clId="{A90D266A-ED4B-4C65-9B37-5EA644230C81}" dt="2023-07-21T14:54:54.735" v="990" actId="1035"/>
          <ac:spMkLst>
            <pc:docMk/>
            <pc:sldMk cId="1015555219" sldId="298"/>
            <ac:spMk id="5" creationId="{651B920A-EDCA-BF55-9738-11DA1484D826}"/>
          </ac:spMkLst>
        </pc:spChg>
        <pc:spChg chg="add mod">
          <ac:chgData name="Lorenzo Rinaldi" userId="77d5bfdd-3e88-4678-a8ff-024fe85681f6" providerId="ADAL" clId="{A90D266A-ED4B-4C65-9B37-5EA644230C81}" dt="2023-07-21T14:54:54.735" v="990" actId="1035"/>
          <ac:spMkLst>
            <pc:docMk/>
            <pc:sldMk cId="1015555219" sldId="298"/>
            <ac:spMk id="6" creationId="{C9D9B995-A4EE-45BF-ADBC-AE48EA3FC9A0}"/>
          </ac:spMkLst>
        </pc:spChg>
        <pc:spChg chg="add mod">
          <ac:chgData name="Lorenzo Rinaldi" userId="77d5bfdd-3e88-4678-a8ff-024fe85681f6" providerId="ADAL" clId="{A90D266A-ED4B-4C65-9B37-5EA644230C81}" dt="2023-07-21T14:54:54.735" v="990" actId="1035"/>
          <ac:spMkLst>
            <pc:docMk/>
            <pc:sldMk cId="1015555219" sldId="298"/>
            <ac:spMk id="7" creationId="{926F9B16-0E32-0C3A-C200-97F75BB65BC4}"/>
          </ac:spMkLst>
        </pc:spChg>
        <pc:spChg chg="add mod">
          <ac:chgData name="Lorenzo Rinaldi" userId="77d5bfdd-3e88-4678-a8ff-024fe85681f6" providerId="ADAL" clId="{A90D266A-ED4B-4C65-9B37-5EA644230C81}" dt="2023-07-21T14:54:54.735" v="990" actId="1035"/>
          <ac:spMkLst>
            <pc:docMk/>
            <pc:sldMk cId="1015555219" sldId="298"/>
            <ac:spMk id="8" creationId="{8E6EB412-0B1D-1483-5C13-D9FD2C16CD50}"/>
          </ac:spMkLst>
        </pc:spChg>
        <pc:spChg chg="add mod">
          <ac:chgData name="Lorenzo Rinaldi" userId="77d5bfdd-3e88-4678-a8ff-024fe85681f6" providerId="ADAL" clId="{A90D266A-ED4B-4C65-9B37-5EA644230C81}" dt="2023-07-21T14:54:54.735" v="990" actId="1035"/>
          <ac:spMkLst>
            <pc:docMk/>
            <pc:sldMk cId="1015555219" sldId="298"/>
            <ac:spMk id="10" creationId="{65E73A5E-C846-E8A1-36AE-24F20B606450}"/>
          </ac:spMkLst>
        </pc:spChg>
        <pc:spChg chg="add mod">
          <ac:chgData name="Lorenzo Rinaldi" userId="77d5bfdd-3e88-4678-a8ff-024fe85681f6" providerId="ADAL" clId="{A90D266A-ED4B-4C65-9B37-5EA644230C81}" dt="2023-07-21T14:54:54.735" v="990" actId="1035"/>
          <ac:spMkLst>
            <pc:docMk/>
            <pc:sldMk cId="1015555219" sldId="298"/>
            <ac:spMk id="11" creationId="{2199ECBC-940F-5CD3-1D89-E4893A9618B8}"/>
          </ac:spMkLst>
        </pc:spChg>
        <pc:spChg chg="add mod">
          <ac:chgData name="Lorenzo Rinaldi" userId="77d5bfdd-3e88-4678-a8ff-024fe85681f6" providerId="ADAL" clId="{A90D266A-ED4B-4C65-9B37-5EA644230C81}" dt="2023-07-21T14:54:54.735" v="990" actId="1035"/>
          <ac:spMkLst>
            <pc:docMk/>
            <pc:sldMk cId="1015555219" sldId="298"/>
            <ac:spMk id="12" creationId="{71E6BED5-0F32-4008-D78A-C72E2301806B}"/>
          </ac:spMkLst>
        </pc:spChg>
        <pc:spChg chg="add mod">
          <ac:chgData name="Lorenzo Rinaldi" userId="77d5bfdd-3e88-4678-a8ff-024fe85681f6" providerId="ADAL" clId="{A90D266A-ED4B-4C65-9B37-5EA644230C81}" dt="2023-07-21T14:55:08.336" v="1029" actId="1035"/>
          <ac:spMkLst>
            <pc:docMk/>
            <pc:sldMk cId="1015555219" sldId="298"/>
            <ac:spMk id="14" creationId="{3B61C578-A3CC-B71B-D6D1-7A0B1085784F}"/>
          </ac:spMkLst>
        </pc:spChg>
        <pc:spChg chg="add mod">
          <ac:chgData name="Lorenzo Rinaldi" userId="77d5bfdd-3e88-4678-a8ff-024fe85681f6" providerId="ADAL" clId="{A90D266A-ED4B-4C65-9B37-5EA644230C81}" dt="2023-07-21T14:55:08.336" v="1029" actId="1035"/>
          <ac:spMkLst>
            <pc:docMk/>
            <pc:sldMk cId="1015555219" sldId="298"/>
            <ac:spMk id="15" creationId="{783B40A4-2336-F450-AD05-DB8FBBD4FF14}"/>
          </ac:spMkLst>
        </pc:spChg>
        <pc:spChg chg="add mod">
          <ac:chgData name="Lorenzo Rinaldi" userId="77d5bfdd-3e88-4678-a8ff-024fe85681f6" providerId="ADAL" clId="{A90D266A-ED4B-4C65-9B37-5EA644230C81}" dt="2023-07-21T14:55:08.336" v="1029" actId="1035"/>
          <ac:spMkLst>
            <pc:docMk/>
            <pc:sldMk cId="1015555219" sldId="298"/>
            <ac:spMk id="16" creationId="{C029D0C6-0230-DE5A-F295-9C5FBC9CE976}"/>
          </ac:spMkLst>
        </pc:spChg>
        <pc:spChg chg="add mod">
          <ac:chgData name="Lorenzo Rinaldi" userId="77d5bfdd-3e88-4678-a8ff-024fe85681f6" providerId="ADAL" clId="{A90D266A-ED4B-4C65-9B37-5EA644230C81}" dt="2023-07-21T14:55:08.336" v="1029" actId="1035"/>
          <ac:spMkLst>
            <pc:docMk/>
            <pc:sldMk cId="1015555219" sldId="298"/>
            <ac:spMk id="17" creationId="{B0E8E911-0A10-FFB5-0852-ED612B8D404C}"/>
          </ac:spMkLst>
        </pc:spChg>
        <pc:spChg chg="add mod">
          <ac:chgData name="Lorenzo Rinaldi" userId="77d5bfdd-3e88-4678-a8ff-024fe85681f6" providerId="ADAL" clId="{A90D266A-ED4B-4C65-9B37-5EA644230C81}" dt="2023-07-21T14:55:08.336" v="1029" actId="1035"/>
          <ac:spMkLst>
            <pc:docMk/>
            <pc:sldMk cId="1015555219" sldId="298"/>
            <ac:spMk id="18" creationId="{772BE53E-ABA8-F2A3-0C5C-029E8DDF097C}"/>
          </ac:spMkLst>
        </pc:spChg>
        <pc:spChg chg="add mod">
          <ac:chgData name="Lorenzo Rinaldi" userId="77d5bfdd-3e88-4678-a8ff-024fe85681f6" providerId="ADAL" clId="{A90D266A-ED4B-4C65-9B37-5EA644230C81}" dt="2023-07-21T14:55:08.336" v="1029" actId="1035"/>
          <ac:spMkLst>
            <pc:docMk/>
            <pc:sldMk cId="1015555219" sldId="298"/>
            <ac:spMk id="19" creationId="{C0AF7601-81C9-A86A-B470-8ED336684084}"/>
          </ac:spMkLst>
        </pc:spChg>
        <pc:spChg chg="add mod">
          <ac:chgData name="Lorenzo Rinaldi" userId="77d5bfdd-3e88-4678-a8ff-024fe85681f6" providerId="ADAL" clId="{A90D266A-ED4B-4C65-9B37-5EA644230C81}" dt="2023-07-21T14:55:08.336" v="1029" actId="1035"/>
          <ac:spMkLst>
            <pc:docMk/>
            <pc:sldMk cId="1015555219" sldId="298"/>
            <ac:spMk id="20" creationId="{F20B6C93-F5DE-DDCE-EFCD-08A2EF10A699}"/>
          </ac:spMkLst>
        </pc:spChg>
        <pc:spChg chg="add mod">
          <ac:chgData name="Lorenzo Rinaldi" userId="77d5bfdd-3e88-4678-a8ff-024fe85681f6" providerId="ADAL" clId="{A90D266A-ED4B-4C65-9B37-5EA644230C81}" dt="2023-07-21T14:55:08.336" v="1029" actId="1035"/>
          <ac:spMkLst>
            <pc:docMk/>
            <pc:sldMk cId="1015555219" sldId="298"/>
            <ac:spMk id="21" creationId="{990E3688-3D89-F98F-A02A-353299DFB3FD}"/>
          </ac:spMkLst>
        </pc:spChg>
        <pc:spChg chg="add mod">
          <ac:chgData name="Lorenzo Rinaldi" userId="77d5bfdd-3e88-4678-a8ff-024fe85681f6" providerId="ADAL" clId="{A90D266A-ED4B-4C65-9B37-5EA644230C81}" dt="2023-07-21T14:55:08.336" v="1029" actId="1035"/>
          <ac:spMkLst>
            <pc:docMk/>
            <pc:sldMk cId="1015555219" sldId="298"/>
            <ac:spMk id="22" creationId="{971B942A-E60E-6549-F0C7-83D0AC85EA5B}"/>
          </ac:spMkLst>
        </pc:spChg>
        <pc:spChg chg="add mod">
          <ac:chgData name="Lorenzo Rinaldi" userId="77d5bfdd-3e88-4678-a8ff-024fe85681f6" providerId="ADAL" clId="{A90D266A-ED4B-4C65-9B37-5EA644230C81}" dt="2023-07-21T14:55:08.336" v="1029" actId="1035"/>
          <ac:spMkLst>
            <pc:docMk/>
            <pc:sldMk cId="1015555219" sldId="298"/>
            <ac:spMk id="23" creationId="{891D716B-4573-B5E9-53AF-5CE82F8C3B2A}"/>
          </ac:spMkLst>
        </pc:spChg>
        <pc:spChg chg="add mod">
          <ac:chgData name="Lorenzo Rinaldi" userId="77d5bfdd-3e88-4678-a8ff-024fe85681f6" providerId="ADAL" clId="{A90D266A-ED4B-4C65-9B37-5EA644230C81}" dt="2023-07-21T14:55:42.160" v="1067" actId="14100"/>
          <ac:spMkLst>
            <pc:docMk/>
            <pc:sldMk cId="1015555219" sldId="298"/>
            <ac:spMk id="25" creationId="{38E42F94-835D-8795-9EE1-CB3D1835EF28}"/>
          </ac:spMkLst>
        </pc:spChg>
        <pc:spChg chg="add mod">
          <ac:chgData name="Lorenzo Rinaldi" userId="77d5bfdd-3e88-4678-a8ff-024fe85681f6" providerId="ADAL" clId="{A90D266A-ED4B-4C65-9B37-5EA644230C81}" dt="2023-07-21T14:55:27.865" v="1064" actId="164"/>
          <ac:spMkLst>
            <pc:docMk/>
            <pc:sldMk cId="1015555219" sldId="298"/>
            <ac:spMk id="26" creationId="{52E7A976-97E4-481D-CB84-69852F1412BA}"/>
          </ac:spMkLst>
        </pc:spChg>
        <pc:spChg chg="add mod">
          <ac:chgData name="Lorenzo Rinaldi" userId="77d5bfdd-3e88-4678-a8ff-024fe85681f6" providerId="ADAL" clId="{A90D266A-ED4B-4C65-9B37-5EA644230C81}" dt="2023-07-21T14:55:45.090" v="1068" actId="14100"/>
          <ac:spMkLst>
            <pc:docMk/>
            <pc:sldMk cId="1015555219" sldId="298"/>
            <ac:spMk id="27" creationId="{12378086-9BE4-E035-1C5B-252F0D5BCC44}"/>
          </ac:spMkLst>
        </pc:spChg>
        <pc:spChg chg="add mod">
          <ac:chgData name="Lorenzo Rinaldi" userId="77d5bfdd-3e88-4678-a8ff-024fe85681f6" providerId="ADAL" clId="{A90D266A-ED4B-4C65-9B37-5EA644230C81}" dt="2023-07-21T14:55:27.865" v="1064" actId="164"/>
          <ac:spMkLst>
            <pc:docMk/>
            <pc:sldMk cId="1015555219" sldId="298"/>
            <ac:spMk id="28" creationId="{4371BC72-E3F9-28B6-1A8F-95125E4A9B33}"/>
          </ac:spMkLst>
        </pc:spChg>
        <pc:spChg chg="add mod">
          <ac:chgData name="Lorenzo Rinaldi" userId="77d5bfdd-3e88-4678-a8ff-024fe85681f6" providerId="ADAL" clId="{A90D266A-ED4B-4C65-9B37-5EA644230C81}" dt="2023-07-21T14:55:27.865" v="1064" actId="164"/>
          <ac:spMkLst>
            <pc:docMk/>
            <pc:sldMk cId="1015555219" sldId="298"/>
            <ac:spMk id="29" creationId="{6EA146A0-1D1D-7E4B-6279-1DDE595876EA}"/>
          </ac:spMkLst>
        </pc:spChg>
        <pc:spChg chg="add mod">
          <ac:chgData name="Lorenzo Rinaldi" userId="77d5bfdd-3e88-4678-a8ff-024fe85681f6" providerId="ADAL" clId="{A90D266A-ED4B-4C65-9B37-5EA644230C81}" dt="2023-07-21T14:54:54.735" v="990" actId="1035"/>
          <ac:spMkLst>
            <pc:docMk/>
            <pc:sldMk cId="1015555219" sldId="298"/>
            <ac:spMk id="30" creationId="{653CBA26-DA12-C0DC-E236-44E3EFF93F3F}"/>
          </ac:spMkLst>
        </pc:spChg>
        <pc:spChg chg="add mod">
          <ac:chgData name="Lorenzo Rinaldi" userId="77d5bfdd-3e88-4678-a8ff-024fe85681f6" providerId="ADAL" clId="{A90D266A-ED4B-4C65-9B37-5EA644230C81}" dt="2023-07-21T14:54:54.735" v="990" actId="1035"/>
          <ac:spMkLst>
            <pc:docMk/>
            <pc:sldMk cId="1015555219" sldId="298"/>
            <ac:spMk id="31" creationId="{B6CD833F-FE0E-B8CB-6EB7-9E601AFB7F65}"/>
          </ac:spMkLst>
        </pc:spChg>
        <pc:spChg chg="add mod">
          <ac:chgData name="Lorenzo Rinaldi" userId="77d5bfdd-3e88-4678-a8ff-024fe85681f6" providerId="ADAL" clId="{A90D266A-ED4B-4C65-9B37-5EA644230C81}" dt="2023-07-21T14:54:54.735" v="990" actId="1035"/>
          <ac:spMkLst>
            <pc:docMk/>
            <pc:sldMk cId="1015555219" sldId="298"/>
            <ac:spMk id="33" creationId="{B9EF7A46-87A6-5904-8667-171B26A84A5C}"/>
          </ac:spMkLst>
        </pc:spChg>
        <pc:spChg chg="add mod">
          <ac:chgData name="Lorenzo Rinaldi" userId="77d5bfdd-3e88-4678-a8ff-024fe85681f6" providerId="ADAL" clId="{A90D266A-ED4B-4C65-9B37-5EA644230C81}" dt="2023-07-21T14:54:54.735" v="990" actId="1035"/>
          <ac:spMkLst>
            <pc:docMk/>
            <pc:sldMk cId="1015555219" sldId="298"/>
            <ac:spMk id="34" creationId="{B8C9F5E8-CAE1-0906-35CB-5EB571179726}"/>
          </ac:spMkLst>
        </pc:spChg>
        <pc:spChg chg="add mod">
          <ac:chgData name="Lorenzo Rinaldi" userId="77d5bfdd-3e88-4678-a8ff-024fe85681f6" providerId="ADAL" clId="{A90D266A-ED4B-4C65-9B37-5EA644230C81}" dt="2023-07-21T14:55:27.865" v="1064" actId="164"/>
          <ac:spMkLst>
            <pc:docMk/>
            <pc:sldMk cId="1015555219" sldId="298"/>
            <ac:spMk id="35" creationId="{98BB4095-C2F1-2D79-1F6A-BE2D2B51AD6F}"/>
          </ac:spMkLst>
        </pc:spChg>
        <pc:spChg chg="add mod">
          <ac:chgData name="Lorenzo Rinaldi" userId="77d5bfdd-3e88-4678-a8ff-024fe85681f6" providerId="ADAL" clId="{A90D266A-ED4B-4C65-9B37-5EA644230C81}" dt="2023-07-21T14:55:27.865" v="1064" actId="164"/>
          <ac:spMkLst>
            <pc:docMk/>
            <pc:sldMk cId="1015555219" sldId="298"/>
            <ac:spMk id="36" creationId="{11CABD8E-CA7C-07EC-4564-C87A10A4E5E2}"/>
          </ac:spMkLst>
        </pc:spChg>
        <pc:grpChg chg="add mod">
          <ac:chgData name="Lorenzo Rinaldi" userId="77d5bfdd-3e88-4678-a8ff-024fe85681f6" providerId="ADAL" clId="{A90D266A-ED4B-4C65-9B37-5EA644230C81}" dt="2023-07-21T14:55:37.298" v="1066" actId="1076"/>
          <ac:grpSpMkLst>
            <pc:docMk/>
            <pc:sldMk cId="1015555219" sldId="298"/>
            <ac:grpSpMk id="37" creationId="{8A1D8003-33C3-84C1-6553-7C57BAA87D82}"/>
          </ac:grpSpMkLst>
        </pc:grpChg>
        <pc:picChg chg="add mod">
          <ac:chgData name="Lorenzo Rinaldi" userId="77d5bfdd-3e88-4678-a8ff-024fe85681f6" providerId="ADAL" clId="{A90D266A-ED4B-4C65-9B37-5EA644230C81}" dt="2023-07-21T14:55:08.336" v="1029" actId="1035"/>
          <ac:picMkLst>
            <pc:docMk/>
            <pc:sldMk cId="1015555219" sldId="298"/>
            <ac:picMk id="13" creationId="{2EFC6955-1AC9-1546-5028-D89584E8F290}"/>
          </ac:picMkLst>
        </pc:picChg>
        <pc:picChg chg="add mod">
          <ac:chgData name="Lorenzo Rinaldi" userId="77d5bfdd-3e88-4678-a8ff-024fe85681f6" providerId="ADAL" clId="{A90D266A-ED4B-4C65-9B37-5EA644230C81}" dt="2023-07-21T14:55:27.865" v="1064" actId="164"/>
          <ac:picMkLst>
            <pc:docMk/>
            <pc:sldMk cId="1015555219" sldId="298"/>
            <ac:picMk id="24" creationId="{797D5427-9058-62D2-52FE-A87A7058F001}"/>
          </ac:picMkLst>
        </pc:picChg>
        <pc:cxnChg chg="add mod">
          <ac:chgData name="Lorenzo Rinaldi" userId="77d5bfdd-3e88-4678-a8ff-024fe85681f6" providerId="ADAL" clId="{A90D266A-ED4B-4C65-9B37-5EA644230C81}" dt="2023-07-21T14:54:54.735" v="990" actId="1035"/>
          <ac:cxnSpMkLst>
            <pc:docMk/>
            <pc:sldMk cId="1015555219" sldId="298"/>
            <ac:cxnSpMk id="32" creationId="{A7541A13-DFA3-2C73-CAF1-33351F904397}"/>
          </ac:cxnSpMkLst>
        </pc:cxnChg>
      </pc:sldChg>
    </pc:docChg>
  </pc:docChgLst>
  <pc:docChgLst>
    <pc:chgData name="Lorenzo Rinaldi" userId="77d5bfdd-3e88-4678-a8ff-024fe85681f6" providerId="ADAL" clId="{E78B2267-C166-4E0D-BC2D-45364E597008}"/>
    <pc:docChg chg="custSel modSld">
      <pc:chgData name="Lorenzo Rinaldi" userId="77d5bfdd-3e88-4678-a8ff-024fe85681f6" providerId="ADAL" clId="{E78B2267-C166-4E0D-BC2D-45364E597008}" dt="2023-09-05T12:49:17.706" v="2" actId="20577"/>
      <pc:docMkLst>
        <pc:docMk/>
      </pc:docMkLst>
      <pc:sldChg chg="addSp delSp modSp mod">
        <pc:chgData name="Lorenzo Rinaldi" userId="77d5bfdd-3e88-4678-a8ff-024fe85681f6" providerId="ADAL" clId="{E78B2267-C166-4E0D-BC2D-45364E597008}" dt="2023-09-05T12:49:17.706" v="2" actId="20577"/>
        <pc:sldMkLst>
          <pc:docMk/>
          <pc:sldMk cId="2559802330" sldId="256"/>
        </pc:sldMkLst>
        <pc:spChg chg="del">
          <ac:chgData name="Lorenzo Rinaldi" userId="77d5bfdd-3e88-4678-a8ff-024fe85681f6" providerId="ADAL" clId="{E78B2267-C166-4E0D-BC2D-45364E597008}" dt="2023-09-01T13:53:29.453" v="0" actId="478"/>
          <ac:spMkLst>
            <pc:docMk/>
            <pc:sldMk cId="2559802330" sldId="256"/>
            <ac:spMk id="2" creationId="{9F5A17D8-03DA-B121-68B5-02C34FFF59AA}"/>
          </ac:spMkLst>
        </pc:spChg>
        <pc:spChg chg="add mod">
          <ac:chgData name="Lorenzo Rinaldi" userId="77d5bfdd-3e88-4678-a8ff-024fe85681f6" providerId="ADAL" clId="{E78B2267-C166-4E0D-BC2D-45364E597008}" dt="2023-09-01T13:53:29.968" v="1"/>
          <ac:spMkLst>
            <pc:docMk/>
            <pc:sldMk cId="2559802330" sldId="256"/>
            <ac:spMk id="3" creationId="{51E01391-9301-1C5A-0D03-F2BD9831E038}"/>
          </ac:spMkLst>
        </pc:spChg>
        <pc:spChg chg="mod">
          <ac:chgData name="Lorenzo Rinaldi" userId="77d5bfdd-3e88-4678-a8ff-024fe85681f6" providerId="ADAL" clId="{E78B2267-C166-4E0D-BC2D-45364E597008}" dt="2023-09-05T12:49:17.706" v="2" actId="20577"/>
          <ac:spMkLst>
            <pc:docMk/>
            <pc:sldMk cId="2559802330" sldId="256"/>
            <ac:spMk id="6" creationId="{99DEA05E-3DE2-714D-9D7C-D14D82DB9D79}"/>
          </ac:spMkLst>
        </pc:spChg>
      </pc:sldChg>
    </pc:docChg>
  </pc:docChgLst>
  <pc:docChgLst>
    <pc:chgData name="Allington, Lucy" userId="0c3dcd08-4988-403f-8eba-f42e59c87b71" providerId="ADAL" clId="{5A8DB444-37D8-46AE-98F7-AD59E6EA8B3B}"/>
    <pc:docChg chg="modSld">
      <pc:chgData name="Allington, Lucy" userId="0c3dcd08-4988-403f-8eba-f42e59c87b71" providerId="ADAL" clId="{5A8DB444-37D8-46AE-98F7-AD59E6EA8B3B}" dt="2021-03-17T13:09:47.167" v="126" actId="20577"/>
      <pc:docMkLst>
        <pc:docMk/>
      </pc:docMkLst>
      <pc:sldChg chg="modSp mod">
        <pc:chgData name="Allington, Lucy" userId="0c3dcd08-4988-403f-8eba-f42e59c87b71" providerId="ADAL" clId="{5A8DB444-37D8-46AE-98F7-AD59E6EA8B3B}" dt="2021-03-17T13:09:22.441" v="1" actId="20577"/>
        <pc:sldMkLst>
          <pc:docMk/>
          <pc:sldMk cId="587726888" sldId="271"/>
        </pc:sldMkLst>
        <pc:spChg chg="mod">
          <ac:chgData name="Allington, Lucy" userId="0c3dcd08-4988-403f-8eba-f42e59c87b71" providerId="ADAL" clId="{5A8DB444-37D8-46AE-98F7-AD59E6EA8B3B}" dt="2021-03-17T13:09:22.441" v="1" actId="20577"/>
          <ac:spMkLst>
            <pc:docMk/>
            <pc:sldMk cId="587726888" sldId="271"/>
            <ac:spMk id="4" creationId="{00000000-0000-0000-0000-000000000000}"/>
          </ac:spMkLst>
        </pc:spChg>
      </pc:sldChg>
      <pc:sldChg chg="modSp mod modNotesTx">
        <pc:chgData name="Allington, Lucy" userId="0c3dcd08-4988-403f-8eba-f42e59c87b71" providerId="ADAL" clId="{5A8DB444-37D8-46AE-98F7-AD59E6EA8B3B}" dt="2021-03-17T13:09:47.167" v="126" actId="20577"/>
        <pc:sldMkLst>
          <pc:docMk/>
          <pc:sldMk cId="3688935345" sldId="278"/>
        </pc:sldMkLst>
        <pc:spChg chg="mod">
          <ac:chgData name="Allington, Lucy" userId="0c3dcd08-4988-403f-8eba-f42e59c87b71" providerId="ADAL" clId="{5A8DB444-37D8-46AE-98F7-AD59E6EA8B3B}" dt="2021-03-17T13:09:41.939" v="73" actId="20577"/>
          <ac:spMkLst>
            <pc:docMk/>
            <pc:sldMk cId="3688935345" sldId="278"/>
            <ac:spMk id="2" creationId="{00000000-0000-0000-0000-000000000000}"/>
          </ac:spMkLst>
        </pc:spChg>
      </pc:sldChg>
    </pc:docChg>
  </pc:docChgLst>
  <pc:docChgLst>
    <pc:chgData name="Lorenzo Rinaldi" userId="77d5bfdd-3e88-4678-a8ff-024fe85681f6" providerId="ADAL" clId="{34DE6C31-27BF-414F-A371-52538741F8E9}"/>
    <pc:docChg chg="undo custSel addSld delSld modSld sldOrd">
      <pc:chgData name="Lorenzo Rinaldi" userId="77d5bfdd-3e88-4678-a8ff-024fe85681f6" providerId="ADAL" clId="{34DE6C31-27BF-414F-A371-52538741F8E9}" dt="2023-07-21T15:49:39.695" v="959" actId="1076"/>
      <pc:docMkLst>
        <pc:docMk/>
      </pc:docMkLst>
      <pc:sldChg chg="modSp mod">
        <pc:chgData name="Lorenzo Rinaldi" userId="77d5bfdd-3e88-4678-a8ff-024fe85681f6" providerId="ADAL" clId="{34DE6C31-27BF-414F-A371-52538741F8E9}" dt="2023-07-21T15:02:02.593" v="40" actId="20577"/>
        <pc:sldMkLst>
          <pc:docMk/>
          <pc:sldMk cId="2559802330" sldId="256"/>
        </pc:sldMkLst>
        <pc:spChg chg="mod">
          <ac:chgData name="Lorenzo Rinaldi" userId="77d5bfdd-3e88-4678-a8ff-024fe85681f6" providerId="ADAL" clId="{34DE6C31-27BF-414F-A371-52538741F8E9}" dt="2023-07-21T15:02:02.593" v="40" actId="20577"/>
          <ac:spMkLst>
            <pc:docMk/>
            <pc:sldMk cId="2559802330" sldId="256"/>
            <ac:spMk id="6" creationId="{99DEA05E-3DE2-714D-9D7C-D14D82DB9D79}"/>
          </ac:spMkLst>
        </pc:spChg>
      </pc:sldChg>
      <pc:sldChg chg="modSp mod">
        <pc:chgData name="Lorenzo Rinaldi" userId="77d5bfdd-3e88-4678-a8ff-024fe85681f6" providerId="ADAL" clId="{34DE6C31-27BF-414F-A371-52538741F8E9}" dt="2023-07-21T15:02:48.210" v="45" actId="113"/>
        <pc:sldMkLst>
          <pc:docMk/>
          <pc:sldMk cId="3688935345" sldId="278"/>
        </pc:sldMkLst>
        <pc:spChg chg="mod">
          <ac:chgData name="Lorenzo Rinaldi" userId="77d5bfdd-3e88-4678-a8ff-024fe85681f6" providerId="ADAL" clId="{34DE6C31-27BF-414F-A371-52538741F8E9}" dt="2023-07-21T15:02:48.210" v="45" actId="113"/>
          <ac:spMkLst>
            <pc:docMk/>
            <pc:sldMk cId="3688935345" sldId="278"/>
            <ac:spMk id="2" creationId="{00000000-0000-0000-0000-000000000000}"/>
          </ac:spMkLst>
        </pc:spChg>
      </pc:sldChg>
      <pc:sldChg chg="del">
        <pc:chgData name="Lorenzo Rinaldi" userId="77d5bfdd-3e88-4678-a8ff-024fe85681f6" providerId="ADAL" clId="{34DE6C31-27BF-414F-A371-52538741F8E9}" dt="2023-07-21T15:03:02.175" v="46" actId="47"/>
        <pc:sldMkLst>
          <pc:docMk/>
          <pc:sldMk cId="562194632" sldId="279"/>
        </pc:sldMkLst>
      </pc:sldChg>
      <pc:sldChg chg="addSp delSp modSp add mod">
        <pc:chgData name="Lorenzo Rinaldi" userId="77d5bfdd-3e88-4678-a8ff-024fe85681f6" providerId="ADAL" clId="{34DE6C31-27BF-414F-A371-52538741F8E9}" dt="2023-07-21T15:05:04.593" v="87" actId="1036"/>
        <pc:sldMkLst>
          <pc:docMk/>
          <pc:sldMk cId="3105644210" sldId="279"/>
        </pc:sldMkLst>
        <pc:spChg chg="del">
          <ac:chgData name="Lorenzo Rinaldi" userId="77d5bfdd-3e88-4678-a8ff-024fe85681f6" providerId="ADAL" clId="{34DE6C31-27BF-414F-A371-52538741F8E9}" dt="2023-07-21T15:03:07.897" v="48" actId="478"/>
          <ac:spMkLst>
            <pc:docMk/>
            <pc:sldMk cId="3105644210" sldId="279"/>
            <ac:spMk id="2" creationId="{00000000-0000-0000-0000-000000000000}"/>
          </ac:spMkLst>
        </pc:spChg>
        <pc:spChg chg="mod">
          <ac:chgData name="Lorenzo Rinaldi" userId="77d5bfdd-3e88-4678-a8ff-024fe85681f6" providerId="ADAL" clId="{34DE6C31-27BF-414F-A371-52538741F8E9}" dt="2023-07-21T15:04:28.929" v="60" actId="14100"/>
          <ac:spMkLst>
            <pc:docMk/>
            <pc:sldMk cId="3105644210" sldId="279"/>
            <ac:spMk id="4" creationId="{9AB3068C-1CCE-A7E9-790D-8ACFE0F1B133}"/>
          </ac:spMkLst>
        </pc:spChg>
        <pc:spChg chg="add del mod">
          <ac:chgData name="Lorenzo Rinaldi" userId="77d5bfdd-3e88-4678-a8ff-024fe85681f6" providerId="ADAL" clId="{34DE6C31-27BF-414F-A371-52538741F8E9}" dt="2023-07-21T15:03:11.757" v="49" actId="478"/>
          <ac:spMkLst>
            <pc:docMk/>
            <pc:sldMk cId="3105644210" sldId="279"/>
            <ac:spMk id="7" creationId="{B2ED2DE0-D54F-CDF7-B320-A20893C8AFCF}"/>
          </ac:spMkLst>
        </pc:spChg>
        <pc:spChg chg="add mod">
          <ac:chgData name="Lorenzo Rinaldi" userId="77d5bfdd-3e88-4678-a8ff-024fe85681f6" providerId="ADAL" clId="{34DE6C31-27BF-414F-A371-52538741F8E9}" dt="2023-07-21T15:05:04.593" v="87" actId="1036"/>
          <ac:spMkLst>
            <pc:docMk/>
            <pc:sldMk cId="3105644210" sldId="279"/>
            <ac:spMk id="8" creationId="{F2FFB38D-A953-2603-D35F-2F1425178399}"/>
          </ac:spMkLst>
        </pc:spChg>
        <pc:spChg chg="add mod">
          <ac:chgData name="Lorenzo Rinaldi" userId="77d5bfdd-3e88-4678-a8ff-024fe85681f6" providerId="ADAL" clId="{34DE6C31-27BF-414F-A371-52538741F8E9}" dt="2023-07-21T15:05:04.593" v="87" actId="1036"/>
          <ac:spMkLst>
            <pc:docMk/>
            <pc:sldMk cId="3105644210" sldId="279"/>
            <ac:spMk id="10" creationId="{61BF001B-8D17-62A5-195F-8A30D22D6B43}"/>
          </ac:spMkLst>
        </pc:spChg>
        <pc:picChg chg="add mod">
          <ac:chgData name="Lorenzo Rinaldi" userId="77d5bfdd-3e88-4678-a8ff-024fe85681f6" providerId="ADAL" clId="{34DE6C31-27BF-414F-A371-52538741F8E9}" dt="2023-07-21T15:05:04.593" v="87" actId="1036"/>
          <ac:picMkLst>
            <pc:docMk/>
            <pc:sldMk cId="3105644210" sldId="279"/>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1355459684" sldId="280"/>
        </pc:sldMkLst>
      </pc:sldChg>
      <pc:sldChg chg="addSp delSp modSp add mod modAnim">
        <pc:chgData name="Lorenzo Rinaldi" userId="77d5bfdd-3e88-4678-a8ff-024fe85681f6" providerId="ADAL" clId="{34DE6C31-27BF-414F-A371-52538741F8E9}" dt="2023-07-21T15:08:03.608" v="224"/>
        <pc:sldMkLst>
          <pc:docMk/>
          <pc:sldMk cId="2532603515" sldId="280"/>
        </pc:sldMkLst>
        <pc:spChg chg="add mod">
          <ac:chgData name="Lorenzo Rinaldi" userId="77d5bfdd-3e88-4678-a8ff-024fe85681f6" providerId="ADAL" clId="{34DE6C31-27BF-414F-A371-52538741F8E9}" dt="2023-07-21T15:07:37.707" v="206" actId="1076"/>
          <ac:spMkLst>
            <pc:docMk/>
            <pc:sldMk cId="2532603515" sldId="280"/>
            <ac:spMk id="2" creationId="{0B326F35-2390-A294-6884-70866C7CAD2E}"/>
          </ac:spMkLst>
        </pc:spChg>
        <pc:spChg chg="add mod">
          <ac:chgData name="Lorenzo Rinaldi" userId="77d5bfdd-3e88-4678-a8ff-024fe85681f6" providerId="ADAL" clId="{34DE6C31-27BF-414F-A371-52538741F8E9}" dt="2023-07-21T15:07:45.802" v="207" actId="1076"/>
          <ac:spMkLst>
            <pc:docMk/>
            <pc:sldMk cId="2532603515" sldId="280"/>
            <ac:spMk id="5" creationId="{2A93F403-C350-E202-700B-A030931C6B0D}"/>
          </ac:spMkLst>
        </pc:spChg>
        <pc:spChg chg="add mod">
          <ac:chgData name="Lorenzo Rinaldi" userId="77d5bfdd-3e88-4678-a8ff-024fe85681f6" providerId="ADAL" clId="{34DE6C31-27BF-414F-A371-52538741F8E9}" dt="2023-07-21T15:07:58.822" v="223" actId="1037"/>
          <ac:spMkLst>
            <pc:docMk/>
            <pc:sldMk cId="2532603515" sldId="280"/>
            <ac:spMk id="7" creationId="{FEA6C428-BCD0-7FCD-EF8D-A54C9ECE6238}"/>
          </ac:spMkLst>
        </pc:spChg>
        <pc:spChg chg="del">
          <ac:chgData name="Lorenzo Rinaldi" userId="77d5bfdd-3e88-4678-a8ff-024fe85681f6" providerId="ADAL" clId="{34DE6C31-27BF-414F-A371-52538741F8E9}" dt="2023-07-21T15:05:16.322" v="89" actId="478"/>
          <ac:spMkLst>
            <pc:docMk/>
            <pc:sldMk cId="2532603515" sldId="280"/>
            <ac:spMk id="8" creationId="{F2FFB38D-A953-2603-D35F-2F1425178399}"/>
          </ac:spMkLst>
        </pc:spChg>
        <pc:spChg chg="del">
          <ac:chgData name="Lorenzo Rinaldi" userId="77d5bfdd-3e88-4678-a8ff-024fe85681f6" providerId="ADAL" clId="{34DE6C31-27BF-414F-A371-52538741F8E9}" dt="2023-07-21T15:05:16.322" v="89" actId="478"/>
          <ac:spMkLst>
            <pc:docMk/>
            <pc:sldMk cId="2532603515" sldId="280"/>
            <ac:spMk id="10" creationId="{61BF001B-8D17-62A5-195F-8A30D22D6B43}"/>
          </ac:spMkLst>
        </pc:spChg>
        <pc:spChg chg="add mod">
          <ac:chgData name="Lorenzo Rinaldi" userId="77d5bfdd-3e88-4678-a8ff-024fe85681f6" providerId="ADAL" clId="{34DE6C31-27BF-414F-A371-52538741F8E9}" dt="2023-07-21T15:07:58.822" v="223" actId="1037"/>
          <ac:spMkLst>
            <pc:docMk/>
            <pc:sldMk cId="2532603515" sldId="280"/>
            <ac:spMk id="12" creationId="{5FA36A61-BFCE-866A-22D6-A6B6549EDB41}"/>
          </ac:spMkLst>
        </pc:spChg>
        <pc:spChg chg="add mod">
          <ac:chgData name="Lorenzo Rinaldi" userId="77d5bfdd-3e88-4678-a8ff-024fe85681f6" providerId="ADAL" clId="{34DE6C31-27BF-414F-A371-52538741F8E9}" dt="2023-07-21T15:07:58.822" v="223" actId="1037"/>
          <ac:spMkLst>
            <pc:docMk/>
            <pc:sldMk cId="2532603515" sldId="280"/>
            <ac:spMk id="13" creationId="{35005C99-0A90-C76D-4AA8-F80C0797B3AE}"/>
          </ac:spMkLst>
        </pc:spChg>
        <pc:spChg chg="add mod">
          <ac:chgData name="Lorenzo Rinaldi" userId="77d5bfdd-3e88-4678-a8ff-024fe85681f6" providerId="ADAL" clId="{34DE6C31-27BF-414F-A371-52538741F8E9}" dt="2023-07-21T15:07:58.822" v="223" actId="1037"/>
          <ac:spMkLst>
            <pc:docMk/>
            <pc:sldMk cId="2532603515" sldId="280"/>
            <ac:spMk id="14" creationId="{E99451C3-28CB-571D-2BD9-10D535D0B682}"/>
          </ac:spMkLst>
        </pc:spChg>
        <pc:spChg chg="add mod">
          <ac:chgData name="Lorenzo Rinaldi" userId="77d5bfdd-3e88-4678-a8ff-024fe85681f6" providerId="ADAL" clId="{34DE6C31-27BF-414F-A371-52538741F8E9}" dt="2023-07-21T15:07:58.822" v="223" actId="1037"/>
          <ac:spMkLst>
            <pc:docMk/>
            <pc:sldMk cId="2532603515" sldId="280"/>
            <ac:spMk id="15" creationId="{DF7C5840-9C70-3B13-A00E-2E645ADD0924}"/>
          </ac:spMkLst>
        </pc:spChg>
        <pc:spChg chg="add mod">
          <ac:chgData name="Lorenzo Rinaldi" userId="77d5bfdd-3e88-4678-a8ff-024fe85681f6" providerId="ADAL" clId="{34DE6C31-27BF-414F-A371-52538741F8E9}" dt="2023-07-21T15:07:58.822" v="223" actId="1037"/>
          <ac:spMkLst>
            <pc:docMk/>
            <pc:sldMk cId="2532603515" sldId="280"/>
            <ac:spMk id="16" creationId="{9E95F797-20F7-9EAA-5995-C06EE7D6B23C}"/>
          </ac:spMkLst>
        </pc:spChg>
        <pc:spChg chg="add mod">
          <ac:chgData name="Lorenzo Rinaldi" userId="77d5bfdd-3e88-4678-a8ff-024fe85681f6" providerId="ADAL" clId="{34DE6C31-27BF-414F-A371-52538741F8E9}" dt="2023-07-21T15:07:58.822" v="223" actId="1037"/>
          <ac:spMkLst>
            <pc:docMk/>
            <pc:sldMk cId="2532603515" sldId="280"/>
            <ac:spMk id="17" creationId="{31F105AC-678D-E2DA-F597-85CC402A6635}"/>
          </ac:spMkLst>
        </pc:spChg>
        <pc:spChg chg="add mod">
          <ac:chgData name="Lorenzo Rinaldi" userId="77d5bfdd-3e88-4678-a8ff-024fe85681f6" providerId="ADAL" clId="{34DE6C31-27BF-414F-A371-52538741F8E9}" dt="2023-07-21T15:07:58.822" v="223" actId="1037"/>
          <ac:spMkLst>
            <pc:docMk/>
            <pc:sldMk cId="2532603515" sldId="280"/>
            <ac:spMk id="19" creationId="{AD94F495-07B5-A469-A38E-1AE101F717C5}"/>
          </ac:spMkLst>
        </pc:spChg>
        <pc:spChg chg="add mod">
          <ac:chgData name="Lorenzo Rinaldi" userId="77d5bfdd-3e88-4678-a8ff-024fe85681f6" providerId="ADAL" clId="{34DE6C31-27BF-414F-A371-52538741F8E9}" dt="2023-07-21T15:07:58.822" v="223" actId="1037"/>
          <ac:spMkLst>
            <pc:docMk/>
            <pc:sldMk cId="2532603515" sldId="280"/>
            <ac:spMk id="21" creationId="{BB4E9954-0890-C010-F6A7-16D155E2188C}"/>
          </ac:spMkLst>
        </pc:spChg>
        <pc:spChg chg="add mod">
          <ac:chgData name="Lorenzo Rinaldi" userId="77d5bfdd-3e88-4678-a8ff-024fe85681f6" providerId="ADAL" clId="{34DE6C31-27BF-414F-A371-52538741F8E9}" dt="2023-07-21T15:07:58.822" v="223" actId="1037"/>
          <ac:spMkLst>
            <pc:docMk/>
            <pc:sldMk cId="2532603515" sldId="280"/>
            <ac:spMk id="23" creationId="{D7357377-AC0B-6A48-57E2-59112FFD2C51}"/>
          </ac:spMkLst>
        </pc:spChg>
        <pc:spChg chg="add mod">
          <ac:chgData name="Lorenzo Rinaldi" userId="77d5bfdd-3e88-4678-a8ff-024fe85681f6" providerId="ADAL" clId="{34DE6C31-27BF-414F-A371-52538741F8E9}" dt="2023-07-21T15:07:58.822" v="223" actId="1037"/>
          <ac:spMkLst>
            <pc:docMk/>
            <pc:sldMk cId="2532603515" sldId="280"/>
            <ac:spMk id="25" creationId="{C4D36873-90DA-5753-CE4D-1230C566D546}"/>
          </ac:spMkLst>
        </pc:spChg>
        <pc:spChg chg="add mod">
          <ac:chgData name="Lorenzo Rinaldi" userId="77d5bfdd-3e88-4678-a8ff-024fe85681f6" providerId="ADAL" clId="{34DE6C31-27BF-414F-A371-52538741F8E9}" dt="2023-07-21T15:07:58.822" v="223" actId="1037"/>
          <ac:spMkLst>
            <pc:docMk/>
            <pc:sldMk cId="2532603515" sldId="280"/>
            <ac:spMk id="26" creationId="{A3512AC4-4A40-2EDC-C0E4-4B27A25F9E27}"/>
          </ac:spMkLst>
        </pc:spChg>
        <pc:spChg chg="add mod">
          <ac:chgData name="Lorenzo Rinaldi" userId="77d5bfdd-3e88-4678-a8ff-024fe85681f6" providerId="ADAL" clId="{34DE6C31-27BF-414F-A371-52538741F8E9}" dt="2023-07-21T15:07:58.822" v="223" actId="1037"/>
          <ac:spMkLst>
            <pc:docMk/>
            <pc:sldMk cId="2532603515" sldId="280"/>
            <ac:spMk id="27" creationId="{2DC40B01-5DF5-E687-CD1E-31FF8EB23FCD}"/>
          </ac:spMkLst>
        </pc:spChg>
        <pc:graphicFrameChg chg="add mod">
          <ac:chgData name="Lorenzo Rinaldi" userId="77d5bfdd-3e88-4678-a8ff-024fe85681f6" providerId="ADAL" clId="{34DE6C31-27BF-414F-A371-52538741F8E9}" dt="2023-07-21T15:07:58.822" v="223" actId="1037"/>
          <ac:graphicFrameMkLst>
            <pc:docMk/>
            <pc:sldMk cId="2532603515" sldId="280"/>
            <ac:graphicFrameMk id="11" creationId="{16BE1666-CCFD-77A7-D0E8-2F0DE372386D}"/>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18" creationId="{57315928-E274-AB2D-AD5D-777B613A50C4}"/>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0" creationId="{169C54CA-E34B-6B7F-C95B-166280FB58EB}"/>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2" creationId="{2FEDE211-F0E9-6BDF-C8C9-8879DB75376F}"/>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4" creationId="{6BD71F0F-4D55-1922-32E5-4F496AF27C03}"/>
          </ac:graphicFrameMkLst>
        </pc:graphicFrameChg>
        <pc:picChg chg="del">
          <ac:chgData name="Lorenzo Rinaldi" userId="77d5bfdd-3e88-4678-a8ff-024fe85681f6" providerId="ADAL" clId="{34DE6C31-27BF-414F-A371-52538741F8E9}" dt="2023-07-21T15:05:16.322" v="89" actId="478"/>
          <ac:picMkLst>
            <pc:docMk/>
            <pc:sldMk cId="2532603515" sldId="280"/>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665522800" sldId="281"/>
        </pc:sldMkLst>
      </pc:sldChg>
      <pc:sldChg chg="addSp modSp add mod modAnim">
        <pc:chgData name="Lorenzo Rinaldi" userId="77d5bfdd-3e88-4678-a8ff-024fe85681f6" providerId="ADAL" clId="{34DE6C31-27BF-414F-A371-52538741F8E9}" dt="2023-07-21T15:07:47.628" v="208"/>
        <pc:sldMkLst>
          <pc:docMk/>
          <pc:sldMk cId="2216614674" sldId="281"/>
        </pc:sldMkLst>
        <pc:spChg chg="add mod">
          <ac:chgData name="Lorenzo Rinaldi" userId="77d5bfdd-3e88-4678-a8ff-024fe85681f6" providerId="ADAL" clId="{34DE6C31-27BF-414F-A371-52538741F8E9}" dt="2023-07-21T15:05:43.777" v="92" actId="1076"/>
          <ac:spMkLst>
            <pc:docMk/>
            <pc:sldMk cId="2216614674" sldId="281"/>
            <ac:spMk id="2" creationId="{34AE5265-DA15-BDD3-149A-8391B77FDE96}"/>
          </ac:spMkLst>
        </pc:spChg>
        <pc:spChg chg="add mod">
          <ac:chgData name="Lorenzo Rinaldi" userId="77d5bfdd-3e88-4678-a8ff-024fe85681f6" providerId="ADAL" clId="{34DE6C31-27BF-414F-A371-52538741F8E9}" dt="2023-07-21T15:06:39.571" v="130" actId="1037"/>
          <ac:spMkLst>
            <pc:docMk/>
            <pc:sldMk cId="2216614674" sldId="281"/>
            <ac:spMk id="5" creationId="{55AF647B-3798-85BA-879B-841CEFF82EB7}"/>
          </ac:spMkLst>
        </pc:spChg>
        <pc:spChg chg="mod">
          <ac:chgData name="Lorenzo Rinaldi" userId="77d5bfdd-3e88-4678-a8ff-024fe85681f6" providerId="ADAL" clId="{34DE6C31-27BF-414F-A371-52538741F8E9}" dt="2023-07-21T15:06:39.571" v="130" actId="1037"/>
          <ac:spMkLst>
            <pc:docMk/>
            <pc:sldMk cId="2216614674" sldId="281"/>
            <ac:spMk id="6" creationId="{4BDB5223-6EB5-1046-88BB-84ED760A29CE}"/>
          </ac:spMkLst>
        </pc:spChg>
        <pc:spChg chg="add mod">
          <ac:chgData name="Lorenzo Rinaldi" userId="77d5bfdd-3e88-4678-a8ff-024fe85681f6" providerId="ADAL" clId="{34DE6C31-27BF-414F-A371-52538741F8E9}" dt="2023-07-21T15:07:11.835" v="195" actId="1036"/>
          <ac:spMkLst>
            <pc:docMk/>
            <pc:sldMk cId="2216614674" sldId="281"/>
            <ac:spMk id="8" creationId="{915C2014-60E3-E407-E8CD-EBAFB494E797}"/>
          </ac:spMkLst>
        </pc:spChg>
        <pc:spChg chg="add mod">
          <ac:chgData name="Lorenzo Rinaldi" userId="77d5bfdd-3e88-4678-a8ff-024fe85681f6" providerId="ADAL" clId="{34DE6C31-27BF-414F-A371-52538741F8E9}" dt="2023-07-21T15:06:39.571" v="130" actId="1037"/>
          <ac:spMkLst>
            <pc:docMk/>
            <pc:sldMk cId="2216614674" sldId="281"/>
            <ac:spMk id="11" creationId="{1C41B420-AB69-1916-2310-A54534E734CA}"/>
          </ac:spMkLst>
        </pc:spChg>
        <pc:spChg chg="add mod">
          <ac:chgData name="Lorenzo Rinaldi" userId="77d5bfdd-3e88-4678-a8ff-024fe85681f6" providerId="ADAL" clId="{34DE6C31-27BF-414F-A371-52538741F8E9}" dt="2023-07-21T15:06:39.571" v="130" actId="1037"/>
          <ac:spMkLst>
            <pc:docMk/>
            <pc:sldMk cId="2216614674" sldId="281"/>
            <ac:spMk id="12" creationId="{1F45DD33-AF46-5B2B-F1DD-EC0CA923ED92}"/>
          </ac:spMkLst>
        </pc:spChg>
        <pc:spChg chg="add mod">
          <ac:chgData name="Lorenzo Rinaldi" userId="77d5bfdd-3e88-4678-a8ff-024fe85681f6" providerId="ADAL" clId="{34DE6C31-27BF-414F-A371-52538741F8E9}" dt="2023-07-21T15:06:39.571" v="130" actId="1037"/>
          <ac:spMkLst>
            <pc:docMk/>
            <pc:sldMk cId="2216614674" sldId="281"/>
            <ac:spMk id="13" creationId="{81379942-9A51-A23D-3C28-D2ACD96CC8BD}"/>
          </ac:spMkLst>
        </pc:spChg>
        <pc:spChg chg="add mod">
          <ac:chgData name="Lorenzo Rinaldi" userId="77d5bfdd-3e88-4678-a8ff-024fe85681f6" providerId="ADAL" clId="{34DE6C31-27BF-414F-A371-52538741F8E9}" dt="2023-07-21T15:06:39.571" v="130" actId="1037"/>
          <ac:spMkLst>
            <pc:docMk/>
            <pc:sldMk cId="2216614674" sldId="281"/>
            <ac:spMk id="15" creationId="{29B1E29D-9349-25B4-DEB0-02F30BE114AA}"/>
          </ac:spMkLst>
        </pc:spChg>
        <pc:spChg chg="add mod">
          <ac:chgData name="Lorenzo Rinaldi" userId="77d5bfdd-3e88-4678-a8ff-024fe85681f6" providerId="ADAL" clId="{34DE6C31-27BF-414F-A371-52538741F8E9}" dt="2023-07-21T15:06:39.571" v="130" actId="1037"/>
          <ac:spMkLst>
            <pc:docMk/>
            <pc:sldMk cId="2216614674" sldId="281"/>
            <ac:spMk id="18" creationId="{6CD437AF-6835-FB8D-A876-9DA4F810A319}"/>
          </ac:spMkLst>
        </pc:spChg>
        <pc:spChg chg="add mod">
          <ac:chgData name="Lorenzo Rinaldi" userId="77d5bfdd-3e88-4678-a8ff-024fe85681f6" providerId="ADAL" clId="{34DE6C31-27BF-414F-A371-52538741F8E9}" dt="2023-07-21T15:06:39.571" v="130" actId="1037"/>
          <ac:spMkLst>
            <pc:docMk/>
            <pc:sldMk cId="2216614674" sldId="281"/>
            <ac:spMk id="19" creationId="{D16A247A-5B87-31FE-FD5D-01977EACC257}"/>
          </ac:spMkLst>
        </pc:spChg>
        <pc:spChg chg="add mod">
          <ac:chgData name="Lorenzo Rinaldi" userId="77d5bfdd-3e88-4678-a8ff-024fe85681f6" providerId="ADAL" clId="{34DE6C31-27BF-414F-A371-52538741F8E9}" dt="2023-07-21T15:06:39.571" v="130" actId="1037"/>
          <ac:spMkLst>
            <pc:docMk/>
            <pc:sldMk cId="2216614674" sldId="281"/>
            <ac:spMk id="20" creationId="{D7FFEB20-15A1-638B-4FCD-38C1B0CCCB58}"/>
          </ac:spMkLst>
        </pc:spChg>
        <pc:spChg chg="add mod">
          <ac:chgData name="Lorenzo Rinaldi" userId="77d5bfdd-3e88-4678-a8ff-024fe85681f6" providerId="ADAL" clId="{34DE6C31-27BF-414F-A371-52538741F8E9}" dt="2023-07-21T15:06:39.571" v="130" actId="1037"/>
          <ac:spMkLst>
            <pc:docMk/>
            <pc:sldMk cId="2216614674" sldId="281"/>
            <ac:spMk id="22" creationId="{59ACA026-261B-08C8-0863-6B46D6A24EBF}"/>
          </ac:spMkLst>
        </pc:spChg>
        <pc:spChg chg="add mod">
          <ac:chgData name="Lorenzo Rinaldi" userId="77d5bfdd-3e88-4678-a8ff-024fe85681f6" providerId="ADAL" clId="{34DE6C31-27BF-414F-A371-52538741F8E9}" dt="2023-07-21T15:06:39.571" v="130" actId="1037"/>
          <ac:spMkLst>
            <pc:docMk/>
            <pc:sldMk cId="2216614674" sldId="281"/>
            <ac:spMk id="23" creationId="{1AD6B038-137C-7EFE-C15B-26DE241BB84A}"/>
          </ac:spMkLst>
        </pc:spChg>
        <pc:spChg chg="add mod">
          <ac:chgData name="Lorenzo Rinaldi" userId="77d5bfdd-3e88-4678-a8ff-024fe85681f6" providerId="ADAL" clId="{34DE6C31-27BF-414F-A371-52538741F8E9}" dt="2023-07-21T15:06:39.571" v="130" actId="1037"/>
          <ac:spMkLst>
            <pc:docMk/>
            <pc:sldMk cId="2216614674" sldId="281"/>
            <ac:spMk id="24" creationId="{4F3903D8-D6CF-13F1-9C08-EAEDEBCAF2D0}"/>
          </ac:spMkLst>
        </pc:spChg>
        <pc:spChg chg="add mod">
          <ac:chgData name="Lorenzo Rinaldi" userId="77d5bfdd-3e88-4678-a8ff-024fe85681f6" providerId="ADAL" clId="{34DE6C31-27BF-414F-A371-52538741F8E9}" dt="2023-07-21T15:06:39.571" v="130" actId="1037"/>
          <ac:spMkLst>
            <pc:docMk/>
            <pc:sldMk cId="2216614674" sldId="281"/>
            <ac:spMk id="27" creationId="{649C4DC0-E59B-17A8-DB1B-1318F912289A}"/>
          </ac:spMkLst>
        </pc:spChg>
        <pc:spChg chg="add mod">
          <ac:chgData name="Lorenzo Rinaldi" userId="77d5bfdd-3e88-4678-a8ff-024fe85681f6" providerId="ADAL" clId="{34DE6C31-27BF-414F-A371-52538741F8E9}" dt="2023-07-21T15:06:39.571" v="130" actId="1037"/>
          <ac:spMkLst>
            <pc:docMk/>
            <pc:sldMk cId="2216614674" sldId="281"/>
            <ac:spMk id="28" creationId="{03F2EBD1-ADA2-7DC1-5DFE-F5968A04D53D}"/>
          </ac:spMkLst>
        </pc:spChg>
        <pc:spChg chg="add mod">
          <ac:chgData name="Lorenzo Rinaldi" userId="77d5bfdd-3e88-4678-a8ff-024fe85681f6" providerId="ADAL" clId="{34DE6C31-27BF-414F-A371-52538741F8E9}" dt="2023-07-21T15:06:39.571" v="130" actId="1037"/>
          <ac:spMkLst>
            <pc:docMk/>
            <pc:sldMk cId="2216614674" sldId="281"/>
            <ac:spMk id="29" creationId="{44493FB2-8958-0A16-8FEB-65324634624B}"/>
          </ac:spMkLst>
        </pc:spChg>
        <pc:spChg chg="add mod">
          <ac:chgData name="Lorenzo Rinaldi" userId="77d5bfdd-3e88-4678-a8ff-024fe85681f6" providerId="ADAL" clId="{34DE6C31-27BF-414F-A371-52538741F8E9}" dt="2023-07-21T15:06:39.571" v="130" actId="1037"/>
          <ac:spMkLst>
            <pc:docMk/>
            <pc:sldMk cId="2216614674" sldId="281"/>
            <ac:spMk id="31" creationId="{E9DDE1F8-7C45-790F-2A80-2850B1F1EB19}"/>
          </ac:spMkLst>
        </pc:spChg>
        <pc:spChg chg="add mod">
          <ac:chgData name="Lorenzo Rinaldi" userId="77d5bfdd-3e88-4678-a8ff-024fe85681f6" providerId="ADAL" clId="{34DE6C31-27BF-414F-A371-52538741F8E9}" dt="2023-07-21T15:06:39.571" v="130" actId="1037"/>
          <ac:spMkLst>
            <pc:docMk/>
            <pc:sldMk cId="2216614674" sldId="281"/>
            <ac:spMk id="34" creationId="{2839442A-45F5-1A2B-DDD8-08B5EDBF3A10}"/>
          </ac:spMkLst>
        </pc:spChg>
        <pc:spChg chg="add mod">
          <ac:chgData name="Lorenzo Rinaldi" userId="77d5bfdd-3e88-4678-a8ff-024fe85681f6" providerId="ADAL" clId="{34DE6C31-27BF-414F-A371-52538741F8E9}" dt="2023-07-21T15:06:39.571" v="130" actId="1037"/>
          <ac:spMkLst>
            <pc:docMk/>
            <pc:sldMk cId="2216614674" sldId="281"/>
            <ac:spMk id="35" creationId="{5185059F-11F3-CCC3-FC14-EE67A7928583}"/>
          </ac:spMkLst>
        </pc:spChg>
        <pc:spChg chg="add mod">
          <ac:chgData name="Lorenzo Rinaldi" userId="77d5bfdd-3e88-4678-a8ff-024fe85681f6" providerId="ADAL" clId="{34DE6C31-27BF-414F-A371-52538741F8E9}" dt="2023-07-21T15:06:39.571" v="130" actId="1037"/>
          <ac:spMkLst>
            <pc:docMk/>
            <pc:sldMk cId="2216614674" sldId="281"/>
            <ac:spMk id="36" creationId="{6A6C198F-34EB-B6E9-4857-363C0C54E88F}"/>
          </ac:spMkLst>
        </pc:spChg>
        <pc:spChg chg="add mod">
          <ac:chgData name="Lorenzo Rinaldi" userId="77d5bfdd-3e88-4678-a8ff-024fe85681f6" providerId="ADAL" clId="{34DE6C31-27BF-414F-A371-52538741F8E9}" dt="2023-07-21T15:06:39.571" v="130" actId="1037"/>
          <ac:spMkLst>
            <pc:docMk/>
            <pc:sldMk cId="2216614674" sldId="281"/>
            <ac:spMk id="39" creationId="{C46F6F8B-D848-37B2-CA53-3421065327EC}"/>
          </ac:spMkLst>
        </pc:spChg>
        <pc:spChg chg="add mod">
          <ac:chgData name="Lorenzo Rinaldi" userId="77d5bfdd-3e88-4678-a8ff-024fe85681f6" providerId="ADAL" clId="{34DE6C31-27BF-414F-A371-52538741F8E9}" dt="2023-07-21T15:06:39.571" v="130" actId="1037"/>
          <ac:spMkLst>
            <pc:docMk/>
            <pc:sldMk cId="2216614674" sldId="281"/>
            <ac:spMk id="40" creationId="{9253A7E3-49AB-752B-7973-8622489BB6F6}"/>
          </ac:spMkLst>
        </pc:spChg>
        <pc:spChg chg="add mod">
          <ac:chgData name="Lorenzo Rinaldi" userId="77d5bfdd-3e88-4678-a8ff-024fe85681f6" providerId="ADAL" clId="{34DE6C31-27BF-414F-A371-52538741F8E9}" dt="2023-07-21T15:06:39.571" v="130" actId="1037"/>
          <ac:spMkLst>
            <pc:docMk/>
            <pc:sldMk cId="2216614674" sldId="281"/>
            <ac:spMk id="41" creationId="{3BC4FF99-D6A8-5897-9A4A-F4403D23B6B9}"/>
          </ac:spMkLst>
        </pc:spChg>
        <pc:spChg chg="add mod">
          <ac:chgData name="Lorenzo Rinaldi" userId="77d5bfdd-3e88-4678-a8ff-024fe85681f6" providerId="ADAL" clId="{34DE6C31-27BF-414F-A371-52538741F8E9}" dt="2023-07-21T15:06:39.571" v="130" actId="1037"/>
          <ac:spMkLst>
            <pc:docMk/>
            <pc:sldMk cId="2216614674" sldId="281"/>
            <ac:spMk id="43" creationId="{8FE040F4-F468-0DD1-47C3-3919D1B8E052}"/>
          </ac:spMkLst>
        </pc:spChg>
        <pc:spChg chg="add mod">
          <ac:chgData name="Lorenzo Rinaldi" userId="77d5bfdd-3e88-4678-a8ff-024fe85681f6" providerId="ADAL" clId="{34DE6C31-27BF-414F-A371-52538741F8E9}" dt="2023-07-21T15:06:50.521" v="151" actId="1035"/>
          <ac:spMkLst>
            <pc:docMk/>
            <pc:sldMk cId="2216614674" sldId="281"/>
            <ac:spMk id="50" creationId="{54906440-6D51-4BAD-2AAE-31098CCE0883}"/>
          </ac:spMkLst>
        </pc:spChg>
        <pc:spChg chg="add mod">
          <ac:chgData name="Lorenzo Rinaldi" userId="77d5bfdd-3e88-4678-a8ff-024fe85681f6" providerId="ADAL" clId="{34DE6C31-27BF-414F-A371-52538741F8E9}" dt="2023-07-21T15:06:39.571" v="130" actId="1037"/>
          <ac:spMkLst>
            <pc:docMk/>
            <pc:sldMk cId="2216614674" sldId="281"/>
            <ac:spMk id="51" creationId="{9370EEBA-7102-288D-3DCA-374EFE607D2C}"/>
          </ac:spMkLst>
        </pc:spChg>
        <pc:spChg chg="add mod">
          <ac:chgData name="Lorenzo Rinaldi" userId="77d5bfdd-3e88-4678-a8ff-024fe85681f6" providerId="ADAL" clId="{34DE6C31-27BF-414F-A371-52538741F8E9}" dt="2023-07-21T15:06:39.571" v="130" actId="1037"/>
          <ac:spMkLst>
            <pc:docMk/>
            <pc:sldMk cId="2216614674" sldId="281"/>
            <ac:spMk id="52" creationId="{330CE277-4752-0415-D7CA-77BA95717582}"/>
          </ac:spMkLst>
        </pc:spChg>
        <pc:spChg chg="add mod">
          <ac:chgData name="Lorenzo Rinaldi" userId="77d5bfdd-3e88-4678-a8ff-024fe85681f6" providerId="ADAL" clId="{34DE6C31-27BF-414F-A371-52538741F8E9}" dt="2023-07-21T15:06:39.571" v="130" actId="1037"/>
          <ac:spMkLst>
            <pc:docMk/>
            <pc:sldMk cId="2216614674" sldId="281"/>
            <ac:spMk id="53" creationId="{8D58B4E3-21CF-BEFC-E53E-4616D5E0A2B8}"/>
          </ac:spMkLst>
        </pc:spChg>
        <pc:spChg chg="add mod">
          <ac:chgData name="Lorenzo Rinaldi" userId="77d5bfdd-3e88-4678-a8ff-024fe85681f6" providerId="ADAL" clId="{34DE6C31-27BF-414F-A371-52538741F8E9}" dt="2023-07-21T15:06:39.571" v="130" actId="1037"/>
          <ac:spMkLst>
            <pc:docMk/>
            <pc:sldMk cId="2216614674" sldId="281"/>
            <ac:spMk id="54" creationId="{5DA5DF75-163F-27F2-3DC3-0398B12CE0A0}"/>
          </ac:spMkLst>
        </pc:spChg>
        <pc:spChg chg="add mod">
          <ac:chgData name="Lorenzo Rinaldi" userId="77d5bfdd-3e88-4678-a8ff-024fe85681f6" providerId="ADAL" clId="{34DE6C31-27BF-414F-A371-52538741F8E9}" dt="2023-07-21T15:06:39.571" v="130" actId="1037"/>
          <ac:spMkLst>
            <pc:docMk/>
            <pc:sldMk cId="2216614674" sldId="281"/>
            <ac:spMk id="55" creationId="{6F5D238A-57E5-6B40-E42D-F345B77A19CE}"/>
          </ac:spMkLst>
        </pc:spChg>
        <pc:spChg chg="add mod">
          <ac:chgData name="Lorenzo Rinaldi" userId="77d5bfdd-3e88-4678-a8ff-024fe85681f6" providerId="ADAL" clId="{34DE6C31-27BF-414F-A371-52538741F8E9}" dt="2023-07-21T15:06:39.571" v="130" actId="1037"/>
          <ac:spMkLst>
            <pc:docMk/>
            <pc:sldMk cId="2216614674" sldId="281"/>
            <ac:spMk id="56" creationId="{25E467E5-500D-58D9-3C27-FC0DE291A2FD}"/>
          </ac:spMkLst>
        </pc:spChg>
        <pc:spChg chg="add mod">
          <ac:chgData name="Lorenzo Rinaldi" userId="77d5bfdd-3e88-4678-a8ff-024fe85681f6" providerId="ADAL" clId="{34DE6C31-27BF-414F-A371-52538741F8E9}" dt="2023-07-21T15:07:47.628" v="208"/>
          <ac:spMkLst>
            <pc:docMk/>
            <pc:sldMk cId="2216614674" sldId="281"/>
            <ac:spMk id="64" creationId="{5E8B4CDA-5C74-2CDA-D75B-9040B54CD045}"/>
          </ac:spMkLst>
        </pc:spChg>
        <pc:picChg chg="add mod">
          <ac:chgData name="Lorenzo Rinaldi" userId="77d5bfdd-3e88-4678-a8ff-024fe85681f6" providerId="ADAL" clId="{34DE6C31-27BF-414F-A371-52538741F8E9}" dt="2023-07-21T15:07:06.330" v="156" actId="1076"/>
          <ac:picMkLst>
            <pc:docMk/>
            <pc:sldMk cId="2216614674" sldId="281"/>
            <ac:picMk id="9" creationId="{4F8595DB-ADF7-2BB8-9F06-1FB3F0B32B6A}"/>
          </ac:picMkLst>
        </pc:picChg>
        <pc:picChg chg="add mod">
          <ac:chgData name="Lorenzo Rinaldi" userId="77d5bfdd-3e88-4678-a8ff-024fe85681f6" providerId="ADAL" clId="{34DE6C31-27BF-414F-A371-52538741F8E9}" dt="2023-07-21T15:06:39.571" v="130" actId="1037"/>
          <ac:picMkLst>
            <pc:docMk/>
            <pc:sldMk cId="2216614674" sldId="281"/>
            <ac:picMk id="60" creationId="{F1B934CC-BBC7-EAE7-D02E-22D24064F6DC}"/>
          </ac:picMkLst>
        </pc:picChg>
        <pc:picChg chg="add mod">
          <ac:chgData name="Lorenzo Rinaldi" userId="77d5bfdd-3e88-4678-a8ff-024fe85681f6" providerId="ADAL" clId="{34DE6C31-27BF-414F-A371-52538741F8E9}" dt="2023-07-21T15:06:39.571" v="130" actId="1037"/>
          <ac:picMkLst>
            <pc:docMk/>
            <pc:sldMk cId="2216614674" sldId="281"/>
            <ac:picMk id="61" creationId="{1C4C3DC9-7698-F77A-6E5E-B55522972589}"/>
          </ac:picMkLst>
        </pc:picChg>
        <pc:picChg chg="add mod">
          <ac:chgData name="Lorenzo Rinaldi" userId="77d5bfdd-3e88-4678-a8ff-024fe85681f6" providerId="ADAL" clId="{34DE6C31-27BF-414F-A371-52538741F8E9}" dt="2023-07-21T15:06:39.571" v="130" actId="1037"/>
          <ac:picMkLst>
            <pc:docMk/>
            <pc:sldMk cId="2216614674" sldId="281"/>
            <ac:picMk id="62" creationId="{98323A9A-3FF6-021C-4E21-A08749723523}"/>
          </ac:picMkLst>
        </pc:picChg>
        <pc:cxnChg chg="add mod">
          <ac:chgData name="Lorenzo Rinaldi" userId="77d5bfdd-3e88-4678-a8ff-024fe85681f6" providerId="ADAL" clId="{34DE6C31-27BF-414F-A371-52538741F8E9}" dt="2023-07-21T15:06:39.571" v="130" actId="1037"/>
          <ac:cxnSpMkLst>
            <pc:docMk/>
            <pc:sldMk cId="2216614674" sldId="281"/>
            <ac:cxnSpMk id="7" creationId="{966CFAB6-DB49-1111-CDA7-81F0C85F593C}"/>
          </ac:cxnSpMkLst>
        </pc:cxnChg>
        <pc:cxnChg chg="add mod">
          <ac:chgData name="Lorenzo Rinaldi" userId="77d5bfdd-3e88-4678-a8ff-024fe85681f6" providerId="ADAL" clId="{34DE6C31-27BF-414F-A371-52538741F8E9}" dt="2023-07-21T15:06:39.571" v="130" actId="1037"/>
          <ac:cxnSpMkLst>
            <pc:docMk/>
            <pc:sldMk cId="2216614674" sldId="281"/>
            <ac:cxnSpMk id="10" creationId="{4B68D3D3-3F37-4633-E4CD-FE3B8CF89F08}"/>
          </ac:cxnSpMkLst>
        </pc:cxnChg>
        <pc:cxnChg chg="add mod">
          <ac:chgData name="Lorenzo Rinaldi" userId="77d5bfdd-3e88-4678-a8ff-024fe85681f6" providerId="ADAL" clId="{34DE6C31-27BF-414F-A371-52538741F8E9}" dt="2023-07-21T15:06:39.571" v="130" actId="1037"/>
          <ac:cxnSpMkLst>
            <pc:docMk/>
            <pc:sldMk cId="2216614674" sldId="281"/>
            <ac:cxnSpMk id="14" creationId="{C194CF7E-3197-2764-CA63-ABD8B113F50C}"/>
          </ac:cxnSpMkLst>
        </pc:cxnChg>
        <pc:cxnChg chg="add mod">
          <ac:chgData name="Lorenzo Rinaldi" userId="77d5bfdd-3e88-4678-a8ff-024fe85681f6" providerId="ADAL" clId="{34DE6C31-27BF-414F-A371-52538741F8E9}" dt="2023-07-21T15:06:39.571" v="130" actId="1037"/>
          <ac:cxnSpMkLst>
            <pc:docMk/>
            <pc:sldMk cId="2216614674" sldId="281"/>
            <ac:cxnSpMk id="16" creationId="{CEB68A41-A822-09D7-6B0F-C069A785468C}"/>
          </ac:cxnSpMkLst>
        </pc:cxnChg>
        <pc:cxnChg chg="add mod">
          <ac:chgData name="Lorenzo Rinaldi" userId="77d5bfdd-3e88-4678-a8ff-024fe85681f6" providerId="ADAL" clId="{34DE6C31-27BF-414F-A371-52538741F8E9}" dt="2023-07-21T15:06:39.571" v="130" actId="1037"/>
          <ac:cxnSpMkLst>
            <pc:docMk/>
            <pc:sldMk cId="2216614674" sldId="281"/>
            <ac:cxnSpMk id="17" creationId="{ECF1D4D3-A367-C9A0-DD32-6945060F9E6E}"/>
          </ac:cxnSpMkLst>
        </pc:cxnChg>
        <pc:cxnChg chg="add mod">
          <ac:chgData name="Lorenzo Rinaldi" userId="77d5bfdd-3e88-4678-a8ff-024fe85681f6" providerId="ADAL" clId="{34DE6C31-27BF-414F-A371-52538741F8E9}" dt="2023-07-21T15:06:39.571" v="130" actId="1037"/>
          <ac:cxnSpMkLst>
            <pc:docMk/>
            <pc:sldMk cId="2216614674" sldId="281"/>
            <ac:cxnSpMk id="21" creationId="{19D3794D-19C6-7B0F-FE80-2D50A7938ABD}"/>
          </ac:cxnSpMkLst>
        </pc:cxnChg>
        <pc:cxnChg chg="add mod">
          <ac:chgData name="Lorenzo Rinaldi" userId="77d5bfdd-3e88-4678-a8ff-024fe85681f6" providerId="ADAL" clId="{34DE6C31-27BF-414F-A371-52538741F8E9}" dt="2023-07-21T15:06:39.571" v="130" actId="1037"/>
          <ac:cxnSpMkLst>
            <pc:docMk/>
            <pc:sldMk cId="2216614674" sldId="281"/>
            <ac:cxnSpMk id="25" creationId="{19CA3CEB-C1CF-33DA-BAB8-12F7A2E2FD69}"/>
          </ac:cxnSpMkLst>
        </pc:cxnChg>
        <pc:cxnChg chg="add mod">
          <ac:chgData name="Lorenzo Rinaldi" userId="77d5bfdd-3e88-4678-a8ff-024fe85681f6" providerId="ADAL" clId="{34DE6C31-27BF-414F-A371-52538741F8E9}" dt="2023-07-21T15:06:39.571" v="130" actId="1037"/>
          <ac:cxnSpMkLst>
            <pc:docMk/>
            <pc:sldMk cId="2216614674" sldId="281"/>
            <ac:cxnSpMk id="26" creationId="{64888E42-C7A4-7626-8FF6-34F5F1E2A396}"/>
          </ac:cxnSpMkLst>
        </pc:cxnChg>
        <pc:cxnChg chg="add mod">
          <ac:chgData name="Lorenzo Rinaldi" userId="77d5bfdd-3e88-4678-a8ff-024fe85681f6" providerId="ADAL" clId="{34DE6C31-27BF-414F-A371-52538741F8E9}" dt="2023-07-21T15:06:39.571" v="130" actId="1037"/>
          <ac:cxnSpMkLst>
            <pc:docMk/>
            <pc:sldMk cId="2216614674" sldId="281"/>
            <ac:cxnSpMk id="30" creationId="{CF0AAA80-7D4E-4B50-5B1B-3324A915E73C}"/>
          </ac:cxnSpMkLst>
        </pc:cxnChg>
        <pc:cxnChg chg="add mod">
          <ac:chgData name="Lorenzo Rinaldi" userId="77d5bfdd-3e88-4678-a8ff-024fe85681f6" providerId="ADAL" clId="{34DE6C31-27BF-414F-A371-52538741F8E9}" dt="2023-07-21T15:06:39.571" v="130" actId="1037"/>
          <ac:cxnSpMkLst>
            <pc:docMk/>
            <pc:sldMk cId="2216614674" sldId="281"/>
            <ac:cxnSpMk id="32" creationId="{4A55483D-DB26-7E78-56B2-33CA05879FDE}"/>
          </ac:cxnSpMkLst>
        </pc:cxnChg>
        <pc:cxnChg chg="add mod">
          <ac:chgData name="Lorenzo Rinaldi" userId="77d5bfdd-3e88-4678-a8ff-024fe85681f6" providerId="ADAL" clId="{34DE6C31-27BF-414F-A371-52538741F8E9}" dt="2023-07-21T15:06:39.571" v="130" actId="1037"/>
          <ac:cxnSpMkLst>
            <pc:docMk/>
            <pc:sldMk cId="2216614674" sldId="281"/>
            <ac:cxnSpMk id="33" creationId="{EFED9246-1939-2623-AECA-C9FEB37448B7}"/>
          </ac:cxnSpMkLst>
        </pc:cxnChg>
        <pc:cxnChg chg="add mod">
          <ac:chgData name="Lorenzo Rinaldi" userId="77d5bfdd-3e88-4678-a8ff-024fe85681f6" providerId="ADAL" clId="{34DE6C31-27BF-414F-A371-52538741F8E9}" dt="2023-07-21T15:06:39.571" v="130" actId="1037"/>
          <ac:cxnSpMkLst>
            <pc:docMk/>
            <pc:sldMk cId="2216614674" sldId="281"/>
            <ac:cxnSpMk id="37" creationId="{DED4EEE0-BA82-6493-EC93-CD18BFCCE20D}"/>
          </ac:cxnSpMkLst>
        </pc:cxnChg>
        <pc:cxnChg chg="add mod">
          <ac:chgData name="Lorenzo Rinaldi" userId="77d5bfdd-3e88-4678-a8ff-024fe85681f6" providerId="ADAL" clId="{34DE6C31-27BF-414F-A371-52538741F8E9}" dt="2023-07-21T15:06:39.571" v="130" actId="1037"/>
          <ac:cxnSpMkLst>
            <pc:docMk/>
            <pc:sldMk cId="2216614674" sldId="281"/>
            <ac:cxnSpMk id="38" creationId="{20FA593C-0965-A20A-1A21-B4FCA1E856BD}"/>
          </ac:cxnSpMkLst>
        </pc:cxnChg>
        <pc:cxnChg chg="add mod">
          <ac:chgData name="Lorenzo Rinaldi" userId="77d5bfdd-3e88-4678-a8ff-024fe85681f6" providerId="ADAL" clId="{34DE6C31-27BF-414F-A371-52538741F8E9}" dt="2023-07-21T15:06:39.571" v="130" actId="1037"/>
          <ac:cxnSpMkLst>
            <pc:docMk/>
            <pc:sldMk cId="2216614674" sldId="281"/>
            <ac:cxnSpMk id="42" creationId="{12278AA9-6F1A-227F-3C6F-E5FC2D61EF09}"/>
          </ac:cxnSpMkLst>
        </pc:cxnChg>
        <pc:cxnChg chg="add mod">
          <ac:chgData name="Lorenzo Rinaldi" userId="77d5bfdd-3e88-4678-a8ff-024fe85681f6" providerId="ADAL" clId="{34DE6C31-27BF-414F-A371-52538741F8E9}" dt="2023-07-21T15:06:39.571" v="130" actId="1037"/>
          <ac:cxnSpMkLst>
            <pc:docMk/>
            <pc:sldMk cId="2216614674" sldId="281"/>
            <ac:cxnSpMk id="44" creationId="{48D030C9-A619-376C-1D25-EE820424961A}"/>
          </ac:cxnSpMkLst>
        </pc:cxnChg>
        <pc:cxnChg chg="add mod">
          <ac:chgData name="Lorenzo Rinaldi" userId="77d5bfdd-3e88-4678-a8ff-024fe85681f6" providerId="ADAL" clId="{34DE6C31-27BF-414F-A371-52538741F8E9}" dt="2023-07-21T15:06:56.499" v="152" actId="14100"/>
          <ac:cxnSpMkLst>
            <pc:docMk/>
            <pc:sldMk cId="2216614674" sldId="281"/>
            <ac:cxnSpMk id="45" creationId="{24DEA1DB-7EC8-7E56-2E7C-6BC06A8D0436}"/>
          </ac:cxnSpMkLst>
        </pc:cxnChg>
        <pc:cxnChg chg="add mod">
          <ac:chgData name="Lorenzo Rinaldi" userId="77d5bfdd-3e88-4678-a8ff-024fe85681f6" providerId="ADAL" clId="{34DE6C31-27BF-414F-A371-52538741F8E9}" dt="2023-07-21T15:06:39.571" v="130" actId="1037"/>
          <ac:cxnSpMkLst>
            <pc:docMk/>
            <pc:sldMk cId="2216614674" sldId="281"/>
            <ac:cxnSpMk id="46" creationId="{A0254F23-7645-D26F-2D43-0FEE478E9377}"/>
          </ac:cxnSpMkLst>
        </pc:cxnChg>
        <pc:cxnChg chg="add mod">
          <ac:chgData name="Lorenzo Rinaldi" userId="77d5bfdd-3e88-4678-a8ff-024fe85681f6" providerId="ADAL" clId="{34DE6C31-27BF-414F-A371-52538741F8E9}" dt="2023-07-21T15:06:39.571" v="130" actId="1037"/>
          <ac:cxnSpMkLst>
            <pc:docMk/>
            <pc:sldMk cId="2216614674" sldId="281"/>
            <ac:cxnSpMk id="47" creationId="{CC937E26-30DF-B580-6620-B97F43BE513B}"/>
          </ac:cxnSpMkLst>
        </pc:cxnChg>
        <pc:cxnChg chg="add mod">
          <ac:chgData name="Lorenzo Rinaldi" userId="77d5bfdd-3e88-4678-a8ff-024fe85681f6" providerId="ADAL" clId="{34DE6C31-27BF-414F-A371-52538741F8E9}" dt="2023-07-21T15:06:39.571" v="130" actId="1037"/>
          <ac:cxnSpMkLst>
            <pc:docMk/>
            <pc:sldMk cId="2216614674" sldId="281"/>
            <ac:cxnSpMk id="48" creationId="{7FE7B44D-DD36-9EBF-17C5-6344D960CE65}"/>
          </ac:cxnSpMkLst>
        </pc:cxnChg>
        <pc:cxnChg chg="add mod">
          <ac:chgData name="Lorenzo Rinaldi" userId="77d5bfdd-3e88-4678-a8ff-024fe85681f6" providerId="ADAL" clId="{34DE6C31-27BF-414F-A371-52538741F8E9}" dt="2023-07-21T15:06:39.571" v="130" actId="1037"/>
          <ac:cxnSpMkLst>
            <pc:docMk/>
            <pc:sldMk cId="2216614674" sldId="281"/>
            <ac:cxnSpMk id="49" creationId="{6FAB5F23-1DB3-DC7F-BEB9-15F62427EB4A}"/>
          </ac:cxnSpMkLst>
        </pc:cxnChg>
        <pc:cxnChg chg="add mod">
          <ac:chgData name="Lorenzo Rinaldi" userId="77d5bfdd-3e88-4678-a8ff-024fe85681f6" providerId="ADAL" clId="{34DE6C31-27BF-414F-A371-52538741F8E9}" dt="2023-07-21T15:06:39.571" v="130" actId="1037"/>
          <ac:cxnSpMkLst>
            <pc:docMk/>
            <pc:sldMk cId="2216614674" sldId="281"/>
            <ac:cxnSpMk id="57" creationId="{3985DC85-8569-9111-A1EF-63B46CCFE188}"/>
          </ac:cxnSpMkLst>
        </pc:cxnChg>
        <pc:cxnChg chg="add mod">
          <ac:chgData name="Lorenzo Rinaldi" userId="77d5bfdd-3e88-4678-a8ff-024fe85681f6" providerId="ADAL" clId="{34DE6C31-27BF-414F-A371-52538741F8E9}" dt="2023-07-21T15:06:39.571" v="130" actId="1037"/>
          <ac:cxnSpMkLst>
            <pc:docMk/>
            <pc:sldMk cId="2216614674" sldId="281"/>
            <ac:cxnSpMk id="58" creationId="{A7E81182-6802-F001-22E3-EFF3831E391B}"/>
          </ac:cxnSpMkLst>
        </pc:cxnChg>
        <pc:cxnChg chg="add mod">
          <ac:chgData name="Lorenzo Rinaldi" userId="77d5bfdd-3e88-4678-a8ff-024fe85681f6" providerId="ADAL" clId="{34DE6C31-27BF-414F-A371-52538741F8E9}" dt="2023-07-21T15:06:39.571" v="130" actId="1037"/>
          <ac:cxnSpMkLst>
            <pc:docMk/>
            <pc:sldMk cId="2216614674" sldId="281"/>
            <ac:cxnSpMk id="59" creationId="{93803712-04AD-FD0A-556C-FC638E3C836E}"/>
          </ac:cxnSpMkLst>
        </pc:cxnChg>
      </pc:sldChg>
      <pc:sldChg chg="addSp delSp modSp add del">
        <pc:chgData name="Lorenzo Rinaldi" userId="77d5bfdd-3e88-4678-a8ff-024fe85681f6" providerId="ADAL" clId="{34DE6C31-27BF-414F-A371-52538741F8E9}" dt="2023-07-21T15:09:04.626" v="236" actId="47"/>
        <pc:sldMkLst>
          <pc:docMk/>
          <pc:sldMk cId="886317972" sldId="282"/>
        </pc:sldMkLst>
        <pc:spChg chg="add del mod">
          <ac:chgData name="Lorenzo Rinaldi" userId="77d5bfdd-3e88-4678-a8ff-024fe85681f6" providerId="ADAL" clId="{34DE6C31-27BF-414F-A371-52538741F8E9}" dt="2023-07-21T15:08:20.677" v="226"/>
          <ac:spMkLst>
            <pc:docMk/>
            <pc:sldMk cId="886317972" sldId="282"/>
            <ac:spMk id="2" creationId="{0CBB3304-D19E-31F9-6171-E70B7D5B2299}"/>
          </ac:spMkLst>
        </pc:spChg>
      </pc:sldChg>
      <pc:sldChg chg="del">
        <pc:chgData name="Lorenzo Rinaldi" userId="77d5bfdd-3e88-4678-a8ff-024fe85681f6" providerId="ADAL" clId="{34DE6C31-27BF-414F-A371-52538741F8E9}" dt="2023-07-21T15:03:02.175" v="46" actId="47"/>
        <pc:sldMkLst>
          <pc:docMk/>
          <pc:sldMk cId="1474976860" sldId="282"/>
        </pc:sldMkLst>
      </pc:sldChg>
      <pc:sldChg chg="modSp add mod">
        <pc:chgData name="Lorenzo Rinaldi" userId="77d5bfdd-3e88-4678-a8ff-024fe85681f6" providerId="ADAL" clId="{34DE6C31-27BF-414F-A371-52538741F8E9}" dt="2023-07-21T15:08:39.587" v="230"/>
        <pc:sldMkLst>
          <pc:docMk/>
          <pc:sldMk cId="856966453" sldId="283"/>
        </pc:sldMkLst>
        <pc:spChg chg="mod">
          <ac:chgData name="Lorenzo Rinaldi" userId="77d5bfdd-3e88-4678-a8ff-024fe85681f6" providerId="ADAL" clId="{34DE6C31-27BF-414F-A371-52538741F8E9}" dt="2023-07-21T15:08:39.587" v="230"/>
          <ac:spMkLst>
            <pc:docMk/>
            <pc:sldMk cId="856966453" sldId="283"/>
            <ac:spMk id="2" creationId="{0B326F35-2390-A294-6884-70866C7CAD2E}"/>
          </ac:spMkLst>
        </pc:spChg>
      </pc:sldChg>
      <pc:sldChg chg="del">
        <pc:chgData name="Lorenzo Rinaldi" userId="77d5bfdd-3e88-4678-a8ff-024fe85681f6" providerId="ADAL" clId="{34DE6C31-27BF-414F-A371-52538741F8E9}" dt="2023-07-21T15:03:02.175" v="46" actId="47"/>
        <pc:sldMkLst>
          <pc:docMk/>
          <pc:sldMk cId="1728444362" sldId="283"/>
        </pc:sldMkLst>
      </pc:sldChg>
      <pc:sldChg chg="addSp modSp add mod modAnim">
        <pc:chgData name="Lorenzo Rinaldi" userId="77d5bfdd-3e88-4678-a8ff-024fe85681f6" providerId="ADAL" clId="{34DE6C31-27BF-414F-A371-52538741F8E9}" dt="2023-07-21T15:09:34.426" v="250" actId="1036"/>
        <pc:sldMkLst>
          <pc:docMk/>
          <pc:sldMk cId="1479858776" sldId="284"/>
        </pc:sldMkLst>
        <pc:spChg chg="add mod">
          <ac:chgData name="Lorenzo Rinaldi" userId="77d5bfdd-3e88-4678-a8ff-024fe85681f6" providerId="ADAL" clId="{34DE6C31-27BF-414F-A371-52538741F8E9}" dt="2023-07-21T15:09:25.303" v="239" actId="1076"/>
          <ac:spMkLst>
            <pc:docMk/>
            <pc:sldMk cId="1479858776" sldId="284"/>
            <ac:spMk id="2" creationId="{7BA54DAF-C867-1B51-E81A-8AFD26270F4F}"/>
          </ac:spMkLst>
        </pc:spChg>
        <pc:spChg chg="mod">
          <ac:chgData name="Lorenzo Rinaldi" userId="77d5bfdd-3e88-4678-a8ff-024fe85681f6" providerId="ADAL" clId="{34DE6C31-27BF-414F-A371-52538741F8E9}" dt="2023-07-21T15:09:01.824" v="235" actId="14100"/>
          <ac:spMkLst>
            <pc:docMk/>
            <pc:sldMk cId="1479858776" sldId="284"/>
            <ac:spMk id="4" creationId="{9AB3068C-1CCE-A7E9-790D-8ACFE0F1B133}"/>
          </ac:spMkLst>
        </pc:spChg>
        <pc:spChg chg="add mod">
          <ac:chgData name="Lorenzo Rinaldi" userId="77d5bfdd-3e88-4678-a8ff-024fe85681f6" providerId="ADAL" clId="{34DE6C31-27BF-414F-A371-52538741F8E9}" dt="2023-07-21T15:09:25.303" v="239" actId="1076"/>
          <ac:spMkLst>
            <pc:docMk/>
            <pc:sldMk cId="1479858776" sldId="284"/>
            <ac:spMk id="7" creationId="{12781CF3-B9A3-967E-6F1E-039FACB06DBD}"/>
          </ac:spMkLst>
        </pc:spChg>
        <pc:spChg chg="add mod">
          <ac:chgData name="Lorenzo Rinaldi" userId="77d5bfdd-3e88-4678-a8ff-024fe85681f6" providerId="ADAL" clId="{34DE6C31-27BF-414F-A371-52538741F8E9}" dt="2023-07-21T15:09:25.303" v="239" actId="1076"/>
          <ac:spMkLst>
            <pc:docMk/>
            <pc:sldMk cId="1479858776" sldId="284"/>
            <ac:spMk id="8" creationId="{9C3DC389-27BF-DA77-1E8B-98CCD7F13237}"/>
          </ac:spMkLst>
        </pc:spChg>
        <pc:spChg chg="add mod">
          <ac:chgData name="Lorenzo Rinaldi" userId="77d5bfdd-3e88-4678-a8ff-024fe85681f6" providerId="ADAL" clId="{34DE6C31-27BF-414F-A371-52538741F8E9}" dt="2023-07-21T15:09:25.303" v="239" actId="1076"/>
          <ac:spMkLst>
            <pc:docMk/>
            <pc:sldMk cId="1479858776" sldId="284"/>
            <ac:spMk id="9" creationId="{521D9017-E5C1-C63F-A74A-217101A74A7F}"/>
          </ac:spMkLst>
        </pc:spChg>
        <pc:spChg chg="add mod">
          <ac:chgData name="Lorenzo Rinaldi" userId="77d5bfdd-3e88-4678-a8ff-024fe85681f6" providerId="ADAL" clId="{34DE6C31-27BF-414F-A371-52538741F8E9}" dt="2023-07-21T15:09:34.426" v="250" actId="1036"/>
          <ac:spMkLst>
            <pc:docMk/>
            <pc:sldMk cId="1479858776" sldId="284"/>
            <ac:spMk id="10" creationId="{5D4901B5-C5E4-2526-E867-FBFD380687C3}"/>
          </ac:spMkLst>
        </pc:spChg>
        <pc:spChg chg="add mod">
          <ac:chgData name="Lorenzo Rinaldi" userId="77d5bfdd-3e88-4678-a8ff-024fe85681f6" providerId="ADAL" clId="{34DE6C31-27BF-414F-A371-52538741F8E9}" dt="2023-07-21T15:09:34.426" v="250" actId="1036"/>
          <ac:spMkLst>
            <pc:docMk/>
            <pc:sldMk cId="1479858776" sldId="284"/>
            <ac:spMk id="11" creationId="{9FBD9EE1-A510-6F06-626F-BE4037DE24DA}"/>
          </ac:spMkLst>
        </pc:spChg>
        <pc:spChg chg="add mod">
          <ac:chgData name="Lorenzo Rinaldi" userId="77d5bfdd-3e88-4678-a8ff-024fe85681f6" providerId="ADAL" clId="{34DE6C31-27BF-414F-A371-52538741F8E9}" dt="2023-07-21T15:09:25.303" v="239" actId="1076"/>
          <ac:spMkLst>
            <pc:docMk/>
            <pc:sldMk cId="1479858776" sldId="284"/>
            <ac:spMk id="12" creationId="{5770F43A-DC29-D581-2270-58CD7CAB69CC}"/>
          </ac:spMkLst>
        </pc:spChg>
        <pc:spChg chg="add mod">
          <ac:chgData name="Lorenzo Rinaldi" userId="77d5bfdd-3e88-4678-a8ff-024fe85681f6" providerId="ADAL" clId="{34DE6C31-27BF-414F-A371-52538741F8E9}" dt="2023-07-21T15:09:25.303" v="239" actId="1076"/>
          <ac:spMkLst>
            <pc:docMk/>
            <pc:sldMk cId="1479858776" sldId="284"/>
            <ac:spMk id="13" creationId="{00A26DCD-3B9B-6951-EDFE-A7EF2CFE8412}"/>
          </ac:spMkLst>
        </pc:spChg>
        <pc:spChg chg="add mod">
          <ac:chgData name="Lorenzo Rinaldi" userId="77d5bfdd-3e88-4678-a8ff-024fe85681f6" providerId="ADAL" clId="{34DE6C31-27BF-414F-A371-52538741F8E9}" dt="2023-07-21T15:09:25.303" v="239" actId="1076"/>
          <ac:spMkLst>
            <pc:docMk/>
            <pc:sldMk cId="1479858776" sldId="284"/>
            <ac:spMk id="14" creationId="{C44A2ABF-A8DA-00F1-2A34-560E5852C912}"/>
          </ac:spMkLst>
        </pc:spChg>
        <pc:spChg chg="add mod">
          <ac:chgData name="Lorenzo Rinaldi" userId="77d5bfdd-3e88-4678-a8ff-024fe85681f6" providerId="ADAL" clId="{34DE6C31-27BF-414F-A371-52538741F8E9}" dt="2023-07-21T15:09:25.303" v="239" actId="1076"/>
          <ac:spMkLst>
            <pc:docMk/>
            <pc:sldMk cId="1479858776" sldId="284"/>
            <ac:spMk id="15" creationId="{4C322B0B-23DF-1091-1CC5-289AF701BB68}"/>
          </ac:spMkLst>
        </pc:spChg>
        <pc:spChg chg="add mod">
          <ac:chgData name="Lorenzo Rinaldi" userId="77d5bfdd-3e88-4678-a8ff-024fe85681f6" providerId="ADAL" clId="{34DE6C31-27BF-414F-A371-52538741F8E9}" dt="2023-07-21T15:09:25.303" v="239" actId="1076"/>
          <ac:spMkLst>
            <pc:docMk/>
            <pc:sldMk cId="1479858776" sldId="284"/>
            <ac:spMk id="16" creationId="{52310750-3759-F8E2-FCA1-BA7F79B13DE3}"/>
          </ac:spMkLst>
        </pc:spChg>
        <pc:spChg chg="add mod">
          <ac:chgData name="Lorenzo Rinaldi" userId="77d5bfdd-3e88-4678-a8ff-024fe85681f6" providerId="ADAL" clId="{34DE6C31-27BF-414F-A371-52538741F8E9}" dt="2023-07-21T15:09:25.303" v="239" actId="1076"/>
          <ac:spMkLst>
            <pc:docMk/>
            <pc:sldMk cId="1479858776" sldId="284"/>
            <ac:spMk id="18" creationId="{EF3F5CB4-003A-7838-E2D7-C723E4EE9072}"/>
          </ac:spMkLst>
        </pc:spChg>
        <pc:spChg chg="add mod">
          <ac:chgData name="Lorenzo Rinaldi" userId="77d5bfdd-3e88-4678-a8ff-024fe85681f6" providerId="ADAL" clId="{34DE6C31-27BF-414F-A371-52538741F8E9}" dt="2023-07-21T15:09:25.303" v="239" actId="1076"/>
          <ac:spMkLst>
            <pc:docMk/>
            <pc:sldMk cId="1479858776" sldId="284"/>
            <ac:spMk id="19" creationId="{505569C2-8DD6-9918-7E57-46BCB0EB827A}"/>
          </ac:spMkLst>
        </pc:spChg>
        <pc:spChg chg="add mod">
          <ac:chgData name="Lorenzo Rinaldi" userId="77d5bfdd-3e88-4678-a8ff-024fe85681f6" providerId="ADAL" clId="{34DE6C31-27BF-414F-A371-52538741F8E9}" dt="2023-07-21T15:09:25.303" v="239" actId="1076"/>
          <ac:spMkLst>
            <pc:docMk/>
            <pc:sldMk cId="1479858776" sldId="284"/>
            <ac:spMk id="20" creationId="{88524A96-DC30-B301-390B-FA47022D791F}"/>
          </ac:spMkLst>
        </pc:spChg>
        <pc:spChg chg="add mod">
          <ac:chgData name="Lorenzo Rinaldi" userId="77d5bfdd-3e88-4678-a8ff-024fe85681f6" providerId="ADAL" clId="{34DE6C31-27BF-414F-A371-52538741F8E9}" dt="2023-07-21T15:09:25.303" v="239" actId="1076"/>
          <ac:spMkLst>
            <pc:docMk/>
            <pc:sldMk cId="1479858776" sldId="284"/>
            <ac:spMk id="21" creationId="{D5556869-37F5-98DB-0E22-626E59C1DB63}"/>
          </ac:spMkLst>
        </pc:spChg>
        <pc:spChg chg="add mod">
          <ac:chgData name="Lorenzo Rinaldi" userId="77d5bfdd-3e88-4678-a8ff-024fe85681f6" providerId="ADAL" clId="{34DE6C31-27BF-414F-A371-52538741F8E9}" dt="2023-07-21T15:09:25.303" v="239" actId="1076"/>
          <ac:spMkLst>
            <pc:docMk/>
            <pc:sldMk cId="1479858776" sldId="284"/>
            <ac:spMk id="22" creationId="{D78285C2-CB2E-38FF-2BB6-B1904B9D3AED}"/>
          </ac:spMkLst>
        </pc:spChg>
        <pc:spChg chg="add mod">
          <ac:chgData name="Lorenzo Rinaldi" userId="77d5bfdd-3e88-4678-a8ff-024fe85681f6" providerId="ADAL" clId="{34DE6C31-27BF-414F-A371-52538741F8E9}" dt="2023-07-21T15:09:25.303" v="239" actId="1076"/>
          <ac:spMkLst>
            <pc:docMk/>
            <pc:sldMk cId="1479858776" sldId="284"/>
            <ac:spMk id="23" creationId="{F8D91BC6-2E3B-300C-2593-4A3AC93CA703}"/>
          </ac:spMkLst>
        </pc:spChg>
        <pc:spChg chg="add mod">
          <ac:chgData name="Lorenzo Rinaldi" userId="77d5bfdd-3e88-4678-a8ff-024fe85681f6" providerId="ADAL" clId="{34DE6C31-27BF-414F-A371-52538741F8E9}" dt="2023-07-21T15:09:25.303" v="239" actId="1076"/>
          <ac:spMkLst>
            <pc:docMk/>
            <pc:sldMk cId="1479858776" sldId="284"/>
            <ac:spMk id="24" creationId="{2DD02C24-31FC-9A84-39C2-8323E426B696}"/>
          </ac:spMkLst>
        </pc:spChg>
        <pc:spChg chg="add mod">
          <ac:chgData name="Lorenzo Rinaldi" userId="77d5bfdd-3e88-4678-a8ff-024fe85681f6" providerId="ADAL" clId="{34DE6C31-27BF-414F-A371-52538741F8E9}" dt="2023-07-21T15:09:25.303" v="239" actId="1076"/>
          <ac:spMkLst>
            <pc:docMk/>
            <pc:sldMk cId="1479858776" sldId="284"/>
            <ac:spMk id="25" creationId="{1332E79A-CF83-E50C-91C2-1CE96B707FB4}"/>
          </ac:spMkLst>
        </pc:spChg>
        <pc:spChg chg="add mod">
          <ac:chgData name="Lorenzo Rinaldi" userId="77d5bfdd-3e88-4678-a8ff-024fe85681f6" providerId="ADAL" clId="{34DE6C31-27BF-414F-A371-52538741F8E9}" dt="2023-07-21T15:09:25.303" v="239" actId="1076"/>
          <ac:spMkLst>
            <pc:docMk/>
            <pc:sldMk cId="1479858776" sldId="284"/>
            <ac:spMk id="26" creationId="{C62F6813-7B2C-279C-A004-2E3C27DA9579}"/>
          </ac:spMkLst>
        </pc:spChg>
        <pc:spChg chg="add mod">
          <ac:chgData name="Lorenzo Rinaldi" userId="77d5bfdd-3e88-4678-a8ff-024fe85681f6" providerId="ADAL" clId="{34DE6C31-27BF-414F-A371-52538741F8E9}" dt="2023-07-21T15:09:25.303" v="239" actId="1076"/>
          <ac:spMkLst>
            <pc:docMk/>
            <pc:sldMk cId="1479858776" sldId="284"/>
            <ac:spMk id="29" creationId="{1F8CBB27-1B5D-7EBA-FCEE-FD9B09A8FF7B}"/>
          </ac:spMkLst>
        </pc:spChg>
        <pc:cxnChg chg="add mod">
          <ac:chgData name="Lorenzo Rinaldi" userId="77d5bfdd-3e88-4678-a8ff-024fe85681f6" providerId="ADAL" clId="{34DE6C31-27BF-414F-A371-52538741F8E9}" dt="2023-07-21T15:09:25.303" v="239" actId="1076"/>
          <ac:cxnSpMkLst>
            <pc:docMk/>
            <pc:sldMk cId="1479858776" sldId="284"/>
            <ac:cxnSpMk id="5" creationId="{F2B409AD-02C0-3079-552C-16383D675232}"/>
          </ac:cxnSpMkLst>
        </pc:cxnChg>
        <pc:cxnChg chg="add mod">
          <ac:chgData name="Lorenzo Rinaldi" userId="77d5bfdd-3e88-4678-a8ff-024fe85681f6" providerId="ADAL" clId="{34DE6C31-27BF-414F-A371-52538741F8E9}" dt="2023-07-21T15:09:25.303" v="239" actId="1076"/>
          <ac:cxnSpMkLst>
            <pc:docMk/>
            <pc:sldMk cId="1479858776" sldId="284"/>
            <ac:cxnSpMk id="17" creationId="{70BA9092-7228-465B-F3AA-30B659288701}"/>
          </ac:cxnSpMkLst>
        </pc:cxnChg>
        <pc:cxnChg chg="add mod">
          <ac:chgData name="Lorenzo Rinaldi" userId="77d5bfdd-3e88-4678-a8ff-024fe85681f6" providerId="ADAL" clId="{34DE6C31-27BF-414F-A371-52538741F8E9}" dt="2023-07-21T15:09:25.303" v="239" actId="1076"/>
          <ac:cxnSpMkLst>
            <pc:docMk/>
            <pc:sldMk cId="1479858776" sldId="284"/>
            <ac:cxnSpMk id="27" creationId="{B19AA7F7-3F52-AF4D-8A68-37BFE397F9BA}"/>
          </ac:cxnSpMkLst>
        </pc:cxnChg>
        <pc:cxnChg chg="add mod">
          <ac:chgData name="Lorenzo Rinaldi" userId="77d5bfdd-3e88-4678-a8ff-024fe85681f6" providerId="ADAL" clId="{34DE6C31-27BF-414F-A371-52538741F8E9}" dt="2023-07-21T15:09:25.303" v="239" actId="1076"/>
          <ac:cxnSpMkLst>
            <pc:docMk/>
            <pc:sldMk cId="1479858776" sldId="284"/>
            <ac:cxnSpMk id="28" creationId="{B6004B3B-9D62-15A7-E501-D10EBDABC873}"/>
          </ac:cxnSpMkLst>
        </pc:cxnChg>
        <pc:cxnChg chg="add mod">
          <ac:chgData name="Lorenzo Rinaldi" userId="77d5bfdd-3e88-4678-a8ff-024fe85681f6" providerId="ADAL" clId="{34DE6C31-27BF-414F-A371-52538741F8E9}" dt="2023-07-21T15:09:25.303" v="239" actId="1076"/>
          <ac:cxnSpMkLst>
            <pc:docMk/>
            <pc:sldMk cId="1479858776" sldId="284"/>
            <ac:cxnSpMk id="30" creationId="{8D7934C3-3D0F-6D08-DBFC-432E0A18DF51}"/>
          </ac:cxnSpMkLst>
        </pc:cxnChg>
      </pc:sldChg>
      <pc:sldChg chg="del">
        <pc:chgData name="Lorenzo Rinaldi" userId="77d5bfdd-3e88-4678-a8ff-024fe85681f6" providerId="ADAL" clId="{34DE6C31-27BF-414F-A371-52538741F8E9}" dt="2023-07-21T15:03:02.175" v="46" actId="47"/>
        <pc:sldMkLst>
          <pc:docMk/>
          <pc:sldMk cId="3014673689" sldId="284"/>
        </pc:sldMkLst>
      </pc:sldChg>
      <pc:sldChg chg="del">
        <pc:chgData name="Lorenzo Rinaldi" userId="77d5bfdd-3e88-4678-a8ff-024fe85681f6" providerId="ADAL" clId="{34DE6C31-27BF-414F-A371-52538741F8E9}" dt="2023-07-21T15:03:02.175" v="46" actId="47"/>
        <pc:sldMkLst>
          <pc:docMk/>
          <pc:sldMk cId="644930247" sldId="285"/>
        </pc:sldMkLst>
      </pc:sldChg>
      <pc:sldChg chg="addSp modSp add modAnim">
        <pc:chgData name="Lorenzo Rinaldi" userId="77d5bfdd-3e88-4678-a8ff-024fe85681f6" providerId="ADAL" clId="{34DE6C31-27BF-414F-A371-52538741F8E9}" dt="2023-07-21T15:09:56.158" v="254"/>
        <pc:sldMkLst>
          <pc:docMk/>
          <pc:sldMk cId="2122996369" sldId="285"/>
        </pc:sldMkLst>
        <pc:spChg chg="add mod">
          <ac:chgData name="Lorenzo Rinaldi" userId="77d5bfdd-3e88-4678-a8ff-024fe85681f6" providerId="ADAL" clId="{34DE6C31-27BF-414F-A371-52538741F8E9}" dt="2023-07-21T15:09:53.081" v="253" actId="1076"/>
          <ac:spMkLst>
            <pc:docMk/>
            <pc:sldMk cId="2122996369" sldId="285"/>
            <ac:spMk id="2" creationId="{D0081DE3-8B93-CE91-B6A5-1A06336B4303}"/>
          </ac:spMkLst>
        </pc:spChg>
        <pc:spChg chg="add mod">
          <ac:chgData name="Lorenzo Rinaldi" userId="77d5bfdd-3e88-4678-a8ff-024fe85681f6" providerId="ADAL" clId="{34DE6C31-27BF-414F-A371-52538741F8E9}" dt="2023-07-21T15:09:53.081" v="253" actId="1076"/>
          <ac:spMkLst>
            <pc:docMk/>
            <pc:sldMk cId="2122996369" sldId="285"/>
            <ac:spMk id="5" creationId="{FF6A564D-993A-37C1-3848-3FBAC47CDF4F}"/>
          </ac:spMkLst>
        </pc:spChg>
        <pc:spChg chg="add mod">
          <ac:chgData name="Lorenzo Rinaldi" userId="77d5bfdd-3e88-4678-a8ff-024fe85681f6" providerId="ADAL" clId="{34DE6C31-27BF-414F-A371-52538741F8E9}" dt="2023-07-21T15:09:53.081" v="253" actId="1076"/>
          <ac:spMkLst>
            <pc:docMk/>
            <pc:sldMk cId="2122996369" sldId="285"/>
            <ac:spMk id="7" creationId="{16FC3C93-D177-7182-7AB7-5CD894AF6ADD}"/>
          </ac:spMkLst>
        </pc:spChg>
        <pc:spChg chg="add mod">
          <ac:chgData name="Lorenzo Rinaldi" userId="77d5bfdd-3e88-4678-a8ff-024fe85681f6" providerId="ADAL" clId="{34DE6C31-27BF-414F-A371-52538741F8E9}" dt="2023-07-21T15:09:53.081" v="253" actId="1076"/>
          <ac:spMkLst>
            <pc:docMk/>
            <pc:sldMk cId="2122996369" sldId="285"/>
            <ac:spMk id="8" creationId="{18E90ED4-D328-10B0-3809-01B71D8C5363}"/>
          </ac:spMkLst>
        </pc:spChg>
        <pc:spChg chg="add mod">
          <ac:chgData name="Lorenzo Rinaldi" userId="77d5bfdd-3e88-4678-a8ff-024fe85681f6" providerId="ADAL" clId="{34DE6C31-27BF-414F-A371-52538741F8E9}" dt="2023-07-21T15:09:53.081" v="253" actId="1076"/>
          <ac:spMkLst>
            <pc:docMk/>
            <pc:sldMk cId="2122996369" sldId="285"/>
            <ac:spMk id="10" creationId="{0FF1C2EE-18A3-D28E-F5FD-1329045533CA}"/>
          </ac:spMkLst>
        </pc:spChg>
        <pc:spChg chg="add mod">
          <ac:chgData name="Lorenzo Rinaldi" userId="77d5bfdd-3e88-4678-a8ff-024fe85681f6" providerId="ADAL" clId="{34DE6C31-27BF-414F-A371-52538741F8E9}" dt="2023-07-21T15:09:53.081" v="253" actId="1076"/>
          <ac:spMkLst>
            <pc:docMk/>
            <pc:sldMk cId="2122996369" sldId="285"/>
            <ac:spMk id="11" creationId="{DB1DE85A-1963-308F-BB5E-12D44D836F92}"/>
          </ac:spMkLst>
        </pc:spChg>
        <pc:spChg chg="add mod">
          <ac:chgData name="Lorenzo Rinaldi" userId="77d5bfdd-3e88-4678-a8ff-024fe85681f6" providerId="ADAL" clId="{34DE6C31-27BF-414F-A371-52538741F8E9}" dt="2023-07-21T15:09:53.081" v="253" actId="1076"/>
          <ac:spMkLst>
            <pc:docMk/>
            <pc:sldMk cId="2122996369" sldId="285"/>
            <ac:spMk id="12" creationId="{594A83FB-890E-03B0-038B-BA1B9B7B882F}"/>
          </ac:spMkLst>
        </pc:spChg>
        <pc:spChg chg="add mod">
          <ac:chgData name="Lorenzo Rinaldi" userId="77d5bfdd-3e88-4678-a8ff-024fe85681f6" providerId="ADAL" clId="{34DE6C31-27BF-414F-A371-52538741F8E9}" dt="2023-07-21T15:09:53.081" v="253" actId="1076"/>
          <ac:spMkLst>
            <pc:docMk/>
            <pc:sldMk cId="2122996369" sldId="285"/>
            <ac:spMk id="13" creationId="{D29C3D61-6319-5427-DB7B-B22B4F57B6AA}"/>
          </ac:spMkLst>
        </pc:spChg>
        <pc:spChg chg="add mod">
          <ac:chgData name="Lorenzo Rinaldi" userId="77d5bfdd-3e88-4678-a8ff-024fe85681f6" providerId="ADAL" clId="{34DE6C31-27BF-414F-A371-52538741F8E9}" dt="2023-07-21T15:09:53.081" v="253" actId="1076"/>
          <ac:spMkLst>
            <pc:docMk/>
            <pc:sldMk cId="2122996369" sldId="285"/>
            <ac:spMk id="14" creationId="{74386A5D-280C-4412-1324-5FD218FF247E}"/>
          </ac:spMkLst>
        </pc:spChg>
        <pc:spChg chg="add mod">
          <ac:chgData name="Lorenzo Rinaldi" userId="77d5bfdd-3e88-4678-a8ff-024fe85681f6" providerId="ADAL" clId="{34DE6C31-27BF-414F-A371-52538741F8E9}" dt="2023-07-21T15:09:53.081" v="253" actId="1076"/>
          <ac:spMkLst>
            <pc:docMk/>
            <pc:sldMk cId="2122996369" sldId="285"/>
            <ac:spMk id="15" creationId="{6138F9FC-7351-9AD9-9910-84BC373186F7}"/>
          </ac:spMkLst>
        </pc:spChg>
        <pc:spChg chg="add mod">
          <ac:chgData name="Lorenzo Rinaldi" userId="77d5bfdd-3e88-4678-a8ff-024fe85681f6" providerId="ADAL" clId="{34DE6C31-27BF-414F-A371-52538741F8E9}" dt="2023-07-21T15:09:53.081" v="253" actId="1076"/>
          <ac:spMkLst>
            <pc:docMk/>
            <pc:sldMk cId="2122996369" sldId="285"/>
            <ac:spMk id="22" creationId="{48670503-F3EE-9DB1-6C2A-BD5B6701685F}"/>
          </ac:spMkLst>
        </pc:spChg>
        <pc:spChg chg="add mod">
          <ac:chgData name="Lorenzo Rinaldi" userId="77d5bfdd-3e88-4678-a8ff-024fe85681f6" providerId="ADAL" clId="{34DE6C31-27BF-414F-A371-52538741F8E9}" dt="2023-07-21T15:09:53.081" v="253" actId="1076"/>
          <ac:spMkLst>
            <pc:docMk/>
            <pc:sldMk cId="2122996369" sldId="285"/>
            <ac:spMk id="23" creationId="{EA279152-9B71-38CA-9AD4-C4C0C5A69067}"/>
          </ac:spMkLst>
        </pc:spChg>
        <pc:spChg chg="add mod">
          <ac:chgData name="Lorenzo Rinaldi" userId="77d5bfdd-3e88-4678-a8ff-024fe85681f6" providerId="ADAL" clId="{34DE6C31-27BF-414F-A371-52538741F8E9}" dt="2023-07-21T15:09:53.081" v="253" actId="1076"/>
          <ac:spMkLst>
            <pc:docMk/>
            <pc:sldMk cId="2122996369" sldId="285"/>
            <ac:spMk id="24" creationId="{D8521A10-6F59-ADE9-B5A3-68300E731EF4}"/>
          </ac:spMkLst>
        </pc:spChg>
        <pc:spChg chg="add mod">
          <ac:chgData name="Lorenzo Rinaldi" userId="77d5bfdd-3e88-4678-a8ff-024fe85681f6" providerId="ADAL" clId="{34DE6C31-27BF-414F-A371-52538741F8E9}" dt="2023-07-21T15:09:53.081" v="253" actId="1076"/>
          <ac:spMkLst>
            <pc:docMk/>
            <pc:sldMk cId="2122996369" sldId="285"/>
            <ac:spMk id="25" creationId="{F81BB9E9-BE4E-7765-1FBE-C33410ACE818}"/>
          </ac:spMkLst>
        </pc:spChg>
        <pc:spChg chg="add mod">
          <ac:chgData name="Lorenzo Rinaldi" userId="77d5bfdd-3e88-4678-a8ff-024fe85681f6" providerId="ADAL" clId="{34DE6C31-27BF-414F-A371-52538741F8E9}" dt="2023-07-21T15:09:53.081" v="253" actId="1076"/>
          <ac:spMkLst>
            <pc:docMk/>
            <pc:sldMk cId="2122996369" sldId="285"/>
            <ac:spMk id="26" creationId="{8BF34FAC-60CF-A2A4-7B34-3B4B79B84ADE}"/>
          </ac:spMkLst>
        </pc:spChg>
        <pc:spChg chg="add mod">
          <ac:chgData name="Lorenzo Rinaldi" userId="77d5bfdd-3e88-4678-a8ff-024fe85681f6" providerId="ADAL" clId="{34DE6C31-27BF-414F-A371-52538741F8E9}" dt="2023-07-21T15:09:53.081" v="253" actId="1076"/>
          <ac:spMkLst>
            <pc:docMk/>
            <pc:sldMk cId="2122996369" sldId="285"/>
            <ac:spMk id="27" creationId="{50562B27-48A7-F8DF-822E-20DE11FE4AED}"/>
          </ac:spMkLst>
        </pc:spChg>
        <pc:spChg chg="add mod">
          <ac:chgData name="Lorenzo Rinaldi" userId="77d5bfdd-3e88-4678-a8ff-024fe85681f6" providerId="ADAL" clId="{34DE6C31-27BF-414F-A371-52538741F8E9}" dt="2023-07-21T15:09:53.081" v="253" actId="1076"/>
          <ac:spMkLst>
            <pc:docMk/>
            <pc:sldMk cId="2122996369" sldId="285"/>
            <ac:spMk id="28" creationId="{BB9EE2D1-064B-ED50-CA3E-FC318B259445}"/>
          </ac:spMkLst>
        </pc:spChg>
        <pc:spChg chg="add mod">
          <ac:chgData name="Lorenzo Rinaldi" userId="77d5bfdd-3e88-4678-a8ff-024fe85681f6" providerId="ADAL" clId="{34DE6C31-27BF-414F-A371-52538741F8E9}" dt="2023-07-21T15:09:53.081" v="253" actId="1076"/>
          <ac:spMkLst>
            <pc:docMk/>
            <pc:sldMk cId="2122996369" sldId="285"/>
            <ac:spMk id="33" creationId="{334B4985-DE11-C2E0-C2F2-CD5B54711449}"/>
          </ac:spMkLst>
        </pc:spChg>
        <pc:spChg chg="add mod">
          <ac:chgData name="Lorenzo Rinaldi" userId="77d5bfdd-3e88-4678-a8ff-024fe85681f6" providerId="ADAL" clId="{34DE6C31-27BF-414F-A371-52538741F8E9}" dt="2023-07-21T15:09:53.081" v="253" actId="1076"/>
          <ac:spMkLst>
            <pc:docMk/>
            <pc:sldMk cId="2122996369" sldId="285"/>
            <ac:spMk id="35" creationId="{AB8A898D-C803-4071-40FD-19E1975C1977}"/>
          </ac:spMkLst>
        </pc:spChg>
        <pc:spChg chg="add mod">
          <ac:chgData name="Lorenzo Rinaldi" userId="77d5bfdd-3e88-4678-a8ff-024fe85681f6" providerId="ADAL" clId="{34DE6C31-27BF-414F-A371-52538741F8E9}" dt="2023-07-21T15:09:53.081" v="253" actId="1076"/>
          <ac:spMkLst>
            <pc:docMk/>
            <pc:sldMk cId="2122996369" sldId="285"/>
            <ac:spMk id="37" creationId="{658D4CDE-B2BA-462B-9876-98839A191693}"/>
          </ac:spMkLst>
        </pc:spChg>
        <pc:spChg chg="add mod">
          <ac:chgData name="Lorenzo Rinaldi" userId="77d5bfdd-3e88-4678-a8ff-024fe85681f6" providerId="ADAL" clId="{34DE6C31-27BF-414F-A371-52538741F8E9}" dt="2023-07-21T15:09:53.081" v="253" actId="1076"/>
          <ac:spMkLst>
            <pc:docMk/>
            <pc:sldMk cId="2122996369" sldId="285"/>
            <ac:spMk id="38" creationId="{F2BA3CDF-243D-F5CF-399D-1E2F32D6583B}"/>
          </ac:spMkLst>
        </pc:spChg>
        <pc:cxnChg chg="add mod">
          <ac:chgData name="Lorenzo Rinaldi" userId="77d5bfdd-3e88-4678-a8ff-024fe85681f6" providerId="ADAL" clId="{34DE6C31-27BF-414F-A371-52538741F8E9}" dt="2023-07-21T15:09:53.081" v="253" actId="1076"/>
          <ac:cxnSpMkLst>
            <pc:docMk/>
            <pc:sldMk cId="2122996369" sldId="285"/>
            <ac:cxnSpMk id="9" creationId="{F9756623-D708-0B08-9379-F66B7DF1D84D}"/>
          </ac:cxnSpMkLst>
        </pc:cxnChg>
        <pc:cxnChg chg="add mod">
          <ac:chgData name="Lorenzo Rinaldi" userId="77d5bfdd-3e88-4678-a8ff-024fe85681f6" providerId="ADAL" clId="{34DE6C31-27BF-414F-A371-52538741F8E9}" dt="2023-07-21T15:09:53.081" v="253" actId="1076"/>
          <ac:cxnSpMkLst>
            <pc:docMk/>
            <pc:sldMk cId="2122996369" sldId="285"/>
            <ac:cxnSpMk id="16" creationId="{56B234B7-2992-AAC7-CE90-1EC529F49E89}"/>
          </ac:cxnSpMkLst>
        </pc:cxnChg>
        <pc:cxnChg chg="add mod">
          <ac:chgData name="Lorenzo Rinaldi" userId="77d5bfdd-3e88-4678-a8ff-024fe85681f6" providerId="ADAL" clId="{34DE6C31-27BF-414F-A371-52538741F8E9}" dt="2023-07-21T15:09:53.081" v="253" actId="1076"/>
          <ac:cxnSpMkLst>
            <pc:docMk/>
            <pc:sldMk cId="2122996369" sldId="285"/>
            <ac:cxnSpMk id="17" creationId="{911581FA-3C6D-4A8A-2E6A-1EEC062343BF}"/>
          </ac:cxnSpMkLst>
        </pc:cxnChg>
        <pc:cxnChg chg="add mod">
          <ac:chgData name="Lorenzo Rinaldi" userId="77d5bfdd-3e88-4678-a8ff-024fe85681f6" providerId="ADAL" clId="{34DE6C31-27BF-414F-A371-52538741F8E9}" dt="2023-07-21T15:09:53.081" v="253" actId="1076"/>
          <ac:cxnSpMkLst>
            <pc:docMk/>
            <pc:sldMk cId="2122996369" sldId="285"/>
            <ac:cxnSpMk id="18" creationId="{768F06B2-20C4-9D54-E2EC-6C85F695395A}"/>
          </ac:cxnSpMkLst>
        </pc:cxnChg>
        <pc:cxnChg chg="add mod">
          <ac:chgData name="Lorenzo Rinaldi" userId="77d5bfdd-3e88-4678-a8ff-024fe85681f6" providerId="ADAL" clId="{34DE6C31-27BF-414F-A371-52538741F8E9}" dt="2023-07-21T15:09:53.081" v="253" actId="1076"/>
          <ac:cxnSpMkLst>
            <pc:docMk/>
            <pc:sldMk cId="2122996369" sldId="285"/>
            <ac:cxnSpMk id="19" creationId="{806B7BB7-27FE-75C9-7DB2-F5A137B4A98C}"/>
          </ac:cxnSpMkLst>
        </pc:cxnChg>
        <pc:cxnChg chg="add mod">
          <ac:chgData name="Lorenzo Rinaldi" userId="77d5bfdd-3e88-4678-a8ff-024fe85681f6" providerId="ADAL" clId="{34DE6C31-27BF-414F-A371-52538741F8E9}" dt="2023-07-21T15:09:53.081" v="253" actId="1076"/>
          <ac:cxnSpMkLst>
            <pc:docMk/>
            <pc:sldMk cId="2122996369" sldId="285"/>
            <ac:cxnSpMk id="20" creationId="{61106CD9-1115-9324-BB18-1735D3A096B8}"/>
          </ac:cxnSpMkLst>
        </pc:cxnChg>
        <pc:cxnChg chg="add mod">
          <ac:chgData name="Lorenzo Rinaldi" userId="77d5bfdd-3e88-4678-a8ff-024fe85681f6" providerId="ADAL" clId="{34DE6C31-27BF-414F-A371-52538741F8E9}" dt="2023-07-21T15:09:53.081" v="253" actId="1076"/>
          <ac:cxnSpMkLst>
            <pc:docMk/>
            <pc:sldMk cId="2122996369" sldId="285"/>
            <ac:cxnSpMk id="21" creationId="{90FFCEA6-F6D9-5387-7CB5-3FCA957F323B}"/>
          </ac:cxnSpMkLst>
        </pc:cxnChg>
        <pc:cxnChg chg="add mod">
          <ac:chgData name="Lorenzo Rinaldi" userId="77d5bfdd-3e88-4678-a8ff-024fe85681f6" providerId="ADAL" clId="{34DE6C31-27BF-414F-A371-52538741F8E9}" dt="2023-07-21T15:09:53.081" v="253" actId="1076"/>
          <ac:cxnSpMkLst>
            <pc:docMk/>
            <pc:sldMk cId="2122996369" sldId="285"/>
            <ac:cxnSpMk id="29" creationId="{6A5154A2-38C0-19F3-CB15-05CDDD1EE76E}"/>
          </ac:cxnSpMkLst>
        </pc:cxnChg>
        <pc:cxnChg chg="add mod">
          <ac:chgData name="Lorenzo Rinaldi" userId="77d5bfdd-3e88-4678-a8ff-024fe85681f6" providerId="ADAL" clId="{34DE6C31-27BF-414F-A371-52538741F8E9}" dt="2023-07-21T15:09:53.081" v="253" actId="1076"/>
          <ac:cxnSpMkLst>
            <pc:docMk/>
            <pc:sldMk cId="2122996369" sldId="285"/>
            <ac:cxnSpMk id="30" creationId="{F4971215-E3D5-6F13-82B5-B086ED58F389}"/>
          </ac:cxnSpMkLst>
        </pc:cxnChg>
        <pc:cxnChg chg="add mod">
          <ac:chgData name="Lorenzo Rinaldi" userId="77d5bfdd-3e88-4678-a8ff-024fe85681f6" providerId="ADAL" clId="{34DE6C31-27BF-414F-A371-52538741F8E9}" dt="2023-07-21T15:09:53.081" v="253" actId="1076"/>
          <ac:cxnSpMkLst>
            <pc:docMk/>
            <pc:sldMk cId="2122996369" sldId="285"/>
            <ac:cxnSpMk id="31" creationId="{B511168D-5674-24F9-1B58-81BD33BE830A}"/>
          </ac:cxnSpMkLst>
        </pc:cxnChg>
        <pc:cxnChg chg="add mod">
          <ac:chgData name="Lorenzo Rinaldi" userId="77d5bfdd-3e88-4678-a8ff-024fe85681f6" providerId="ADAL" clId="{34DE6C31-27BF-414F-A371-52538741F8E9}" dt="2023-07-21T15:09:53.081" v="253" actId="1076"/>
          <ac:cxnSpMkLst>
            <pc:docMk/>
            <pc:sldMk cId="2122996369" sldId="285"/>
            <ac:cxnSpMk id="32" creationId="{75215EAF-C835-A14C-BDAB-2C4B90FD0C2A}"/>
          </ac:cxnSpMkLst>
        </pc:cxnChg>
        <pc:cxnChg chg="add mod">
          <ac:chgData name="Lorenzo Rinaldi" userId="77d5bfdd-3e88-4678-a8ff-024fe85681f6" providerId="ADAL" clId="{34DE6C31-27BF-414F-A371-52538741F8E9}" dt="2023-07-21T15:09:53.081" v="253" actId="1076"/>
          <ac:cxnSpMkLst>
            <pc:docMk/>
            <pc:sldMk cId="2122996369" sldId="285"/>
            <ac:cxnSpMk id="34" creationId="{7A3D7B3D-2D46-75F4-BD46-1C6598A757C8}"/>
          </ac:cxnSpMkLst>
        </pc:cxnChg>
        <pc:cxnChg chg="add mod">
          <ac:chgData name="Lorenzo Rinaldi" userId="77d5bfdd-3e88-4678-a8ff-024fe85681f6" providerId="ADAL" clId="{34DE6C31-27BF-414F-A371-52538741F8E9}" dt="2023-07-21T15:09:53.081" v="253" actId="1076"/>
          <ac:cxnSpMkLst>
            <pc:docMk/>
            <pc:sldMk cId="2122996369" sldId="285"/>
            <ac:cxnSpMk id="36" creationId="{FC11918B-E10E-5954-D322-2BD6C2ECE967}"/>
          </ac:cxnSpMkLst>
        </pc:cxnChg>
      </pc:sldChg>
      <pc:sldChg chg="del">
        <pc:chgData name="Lorenzo Rinaldi" userId="77d5bfdd-3e88-4678-a8ff-024fe85681f6" providerId="ADAL" clId="{34DE6C31-27BF-414F-A371-52538741F8E9}" dt="2023-07-21T15:03:02.175" v="46" actId="47"/>
        <pc:sldMkLst>
          <pc:docMk/>
          <pc:sldMk cId="1589856972" sldId="286"/>
        </pc:sldMkLst>
      </pc:sldChg>
      <pc:sldChg chg="addSp modSp add mod">
        <pc:chgData name="Lorenzo Rinaldi" userId="77d5bfdd-3e88-4678-a8ff-024fe85681f6" providerId="ADAL" clId="{34DE6C31-27BF-414F-A371-52538741F8E9}" dt="2023-07-21T15:11:05.987" v="285" actId="1076"/>
        <pc:sldMkLst>
          <pc:docMk/>
          <pc:sldMk cId="2271916245" sldId="286"/>
        </pc:sldMkLst>
        <pc:spChg chg="add mod">
          <ac:chgData name="Lorenzo Rinaldi" userId="77d5bfdd-3e88-4678-a8ff-024fe85681f6" providerId="ADAL" clId="{34DE6C31-27BF-414F-A371-52538741F8E9}" dt="2023-07-21T15:11:05.987" v="285" actId="1076"/>
          <ac:spMkLst>
            <pc:docMk/>
            <pc:sldMk cId="2271916245" sldId="286"/>
            <ac:spMk id="2" creationId="{326B6FD7-85B7-B757-7AC2-1C7E943E8DDA}"/>
          </ac:spMkLst>
        </pc:spChg>
        <pc:spChg chg="mod">
          <ac:chgData name="Lorenzo Rinaldi" userId="77d5bfdd-3e88-4678-a8ff-024fe85681f6" providerId="ADAL" clId="{34DE6C31-27BF-414F-A371-52538741F8E9}" dt="2023-07-21T15:10:49.704" v="282" actId="20577"/>
          <ac:spMkLst>
            <pc:docMk/>
            <pc:sldMk cId="2271916245" sldId="286"/>
            <ac:spMk id="4" creationId="{9AB3068C-1CCE-A7E9-790D-8ACFE0F1B133}"/>
          </ac:spMkLst>
        </pc:spChg>
        <pc:spChg chg="add mod">
          <ac:chgData name="Lorenzo Rinaldi" userId="77d5bfdd-3e88-4678-a8ff-024fe85681f6" providerId="ADAL" clId="{34DE6C31-27BF-414F-A371-52538741F8E9}" dt="2023-07-21T15:11:05.987" v="285" actId="1076"/>
          <ac:spMkLst>
            <pc:docMk/>
            <pc:sldMk cId="2271916245" sldId="286"/>
            <ac:spMk id="5" creationId="{4704E27B-C135-4D2E-5464-5B085DFE4844}"/>
          </ac:spMkLst>
        </pc:spChg>
        <pc:spChg chg="add mod">
          <ac:chgData name="Lorenzo Rinaldi" userId="77d5bfdd-3e88-4678-a8ff-024fe85681f6" providerId="ADAL" clId="{34DE6C31-27BF-414F-A371-52538741F8E9}" dt="2023-07-21T15:11:05.987" v="285" actId="1076"/>
          <ac:spMkLst>
            <pc:docMk/>
            <pc:sldMk cId="2271916245" sldId="286"/>
            <ac:spMk id="7" creationId="{139243F0-8E8F-D322-0471-484703E18051}"/>
          </ac:spMkLst>
        </pc:spChg>
        <pc:spChg chg="add mod">
          <ac:chgData name="Lorenzo Rinaldi" userId="77d5bfdd-3e88-4678-a8ff-024fe85681f6" providerId="ADAL" clId="{34DE6C31-27BF-414F-A371-52538741F8E9}" dt="2023-07-21T15:11:05.987" v="285" actId="1076"/>
          <ac:spMkLst>
            <pc:docMk/>
            <pc:sldMk cId="2271916245" sldId="286"/>
            <ac:spMk id="10" creationId="{32C47877-A959-47B0-B73C-6658329A5444}"/>
          </ac:spMkLst>
        </pc:spChg>
        <pc:spChg chg="add mod">
          <ac:chgData name="Lorenzo Rinaldi" userId="77d5bfdd-3e88-4678-a8ff-024fe85681f6" providerId="ADAL" clId="{34DE6C31-27BF-414F-A371-52538741F8E9}" dt="2023-07-21T15:11:05.987" v="285" actId="1076"/>
          <ac:spMkLst>
            <pc:docMk/>
            <pc:sldMk cId="2271916245" sldId="286"/>
            <ac:spMk id="11" creationId="{F03EA42D-6BC0-943F-3D15-02719DF6477C}"/>
          </ac:spMkLst>
        </pc:spChg>
        <pc:spChg chg="add mod">
          <ac:chgData name="Lorenzo Rinaldi" userId="77d5bfdd-3e88-4678-a8ff-024fe85681f6" providerId="ADAL" clId="{34DE6C31-27BF-414F-A371-52538741F8E9}" dt="2023-07-21T15:11:05.987" v="285" actId="1076"/>
          <ac:spMkLst>
            <pc:docMk/>
            <pc:sldMk cId="2271916245" sldId="286"/>
            <ac:spMk id="12" creationId="{F18BC358-6CB6-E90C-62FA-635161776546}"/>
          </ac:spMkLst>
        </pc:spChg>
        <pc:spChg chg="add mod">
          <ac:chgData name="Lorenzo Rinaldi" userId="77d5bfdd-3e88-4678-a8ff-024fe85681f6" providerId="ADAL" clId="{34DE6C31-27BF-414F-A371-52538741F8E9}" dt="2023-07-21T15:11:05.987" v="285" actId="1076"/>
          <ac:spMkLst>
            <pc:docMk/>
            <pc:sldMk cId="2271916245" sldId="286"/>
            <ac:spMk id="14" creationId="{40918AE4-D369-1130-70C3-2C0C46783790}"/>
          </ac:spMkLst>
        </pc:spChg>
        <pc:spChg chg="add mod">
          <ac:chgData name="Lorenzo Rinaldi" userId="77d5bfdd-3e88-4678-a8ff-024fe85681f6" providerId="ADAL" clId="{34DE6C31-27BF-414F-A371-52538741F8E9}" dt="2023-07-21T15:11:05.987" v="285" actId="1076"/>
          <ac:spMkLst>
            <pc:docMk/>
            <pc:sldMk cId="2271916245" sldId="286"/>
            <ac:spMk id="15" creationId="{FF71E342-7DD7-5D4C-E7F2-8A5789EE3D01}"/>
          </ac:spMkLst>
        </pc:spChg>
        <pc:spChg chg="add mod">
          <ac:chgData name="Lorenzo Rinaldi" userId="77d5bfdd-3e88-4678-a8ff-024fe85681f6" providerId="ADAL" clId="{34DE6C31-27BF-414F-A371-52538741F8E9}" dt="2023-07-21T15:11:05.987" v="285" actId="1076"/>
          <ac:spMkLst>
            <pc:docMk/>
            <pc:sldMk cId="2271916245" sldId="286"/>
            <ac:spMk id="18" creationId="{3DCEE7A2-4119-09BC-C705-8581A4BA0E3F}"/>
          </ac:spMkLst>
        </pc:spChg>
        <pc:spChg chg="add mod">
          <ac:chgData name="Lorenzo Rinaldi" userId="77d5bfdd-3e88-4678-a8ff-024fe85681f6" providerId="ADAL" clId="{34DE6C31-27BF-414F-A371-52538741F8E9}" dt="2023-07-21T15:11:05.987" v="285" actId="1076"/>
          <ac:spMkLst>
            <pc:docMk/>
            <pc:sldMk cId="2271916245" sldId="286"/>
            <ac:spMk id="19" creationId="{EF743F06-0A8D-A5C0-FB5B-2BDFD44A0181}"/>
          </ac:spMkLst>
        </pc:spChg>
        <pc:spChg chg="add mod">
          <ac:chgData name="Lorenzo Rinaldi" userId="77d5bfdd-3e88-4678-a8ff-024fe85681f6" providerId="ADAL" clId="{34DE6C31-27BF-414F-A371-52538741F8E9}" dt="2023-07-21T15:11:05.987" v="285" actId="1076"/>
          <ac:spMkLst>
            <pc:docMk/>
            <pc:sldMk cId="2271916245" sldId="286"/>
            <ac:spMk id="20" creationId="{160D460C-8156-C01F-EF16-A78B505B1D2B}"/>
          </ac:spMkLst>
        </pc:spChg>
        <pc:picChg chg="add mod">
          <ac:chgData name="Lorenzo Rinaldi" userId="77d5bfdd-3e88-4678-a8ff-024fe85681f6" providerId="ADAL" clId="{34DE6C31-27BF-414F-A371-52538741F8E9}" dt="2023-07-21T15:11:05.987" v="285" actId="1076"/>
          <ac:picMkLst>
            <pc:docMk/>
            <pc:sldMk cId="2271916245" sldId="286"/>
            <ac:picMk id="22" creationId="{A53D2A45-F9D6-4557-7564-5B73884E1FED}"/>
          </ac:picMkLst>
        </pc:picChg>
        <pc:picChg chg="add mod">
          <ac:chgData name="Lorenzo Rinaldi" userId="77d5bfdd-3e88-4678-a8ff-024fe85681f6" providerId="ADAL" clId="{34DE6C31-27BF-414F-A371-52538741F8E9}" dt="2023-07-21T15:11:05.987" v="285" actId="1076"/>
          <ac:picMkLst>
            <pc:docMk/>
            <pc:sldMk cId="2271916245" sldId="286"/>
            <ac:picMk id="23" creationId="{CFB945CF-B856-51FE-EEB7-91789C1E3FBA}"/>
          </ac:picMkLst>
        </pc:picChg>
        <pc:picChg chg="add mod">
          <ac:chgData name="Lorenzo Rinaldi" userId="77d5bfdd-3e88-4678-a8ff-024fe85681f6" providerId="ADAL" clId="{34DE6C31-27BF-414F-A371-52538741F8E9}" dt="2023-07-21T15:11:05.987" v="285" actId="1076"/>
          <ac:picMkLst>
            <pc:docMk/>
            <pc:sldMk cId="2271916245" sldId="286"/>
            <ac:picMk id="24" creationId="{3B030E82-9F27-51B9-5B17-7FFC5DD02B48}"/>
          </ac:picMkLst>
        </pc:picChg>
        <pc:picChg chg="add mod">
          <ac:chgData name="Lorenzo Rinaldi" userId="77d5bfdd-3e88-4678-a8ff-024fe85681f6" providerId="ADAL" clId="{34DE6C31-27BF-414F-A371-52538741F8E9}" dt="2023-07-21T15:11:05.987" v="285" actId="1076"/>
          <ac:picMkLst>
            <pc:docMk/>
            <pc:sldMk cId="2271916245" sldId="286"/>
            <ac:picMk id="25" creationId="{66057E0E-9749-5B22-C09E-8E1C82917FA3}"/>
          </ac:picMkLst>
        </pc:picChg>
        <pc:cxnChg chg="add mod">
          <ac:chgData name="Lorenzo Rinaldi" userId="77d5bfdd-3e88-4678-a8ff-024fe85681f6" providerId="ADAL" clId="{34DE6C31-27BF-414F-A371-52538741F8E9}" dt="2023-07-21T15:11:05.987" v="285" actId="1076"/>
          <ac:cxnSpMkLst>
            <pc:docMk/>
            <pc:sldMk cId="2271916245" sldId="286"/>
            <ac:cxnSpMk id="8" creationId="{45CA3AC8-452F-EC16-9E8A-5AD450393234}"/>
          </ac:cxnSpMkLst>
        </pc:cxnChg>
        <pc:cxnChg chg="add mod">
          <ac:chgData name="Lorenzo Rinaldi" userId="77d5bfdd-3e88-4678-a8ff-024fe85681f6" providerId="ADAL" clId="{34DE6C31-27BF-414F-A371-52538741F8E9}" dt="2023-07-21T15:11:05.987" v="285" actId="1076"/>
          <ac:cxnSpMkLst>
            <pc:docMk/>
            <pc:sldMk cId="2271916245" sldId="286"/>
            <ac:cxnSpMk id="9" creationId="{A675F865-F02A-E981-AAB2-0A9C13A8A840}"/>
          </ac:cxnSpMkLst>
        </pc:cxnChg>
        <pc:cxnChg chg="add mod">
          <ac:chgData name="Lorenzo Rinaldi" userId="77d5bfdd-3e88-4678-a8ff-024fe85681f6" providerId="ADAL" clId="{34DE6C31-27BF-414F-A371-52538741F8E9}" dt="2023-07-21T15:11:05.987" v="285" actId="1076"/>
          <ac:cxnSpMkLst>
            <pc:docMk/>
            <pc:sldMk cId="2271916245" sldId="286"/>
            <ac:cxnSpMk id="13" creationId="{0FE18A2F-B4C3-A420-53AD-A8B649A62522}"/>
          </ac:cxnSpMkLst>
        </pc:cxnChg>
        <pc:cxnChg chg="add mod">
          <ac:chgData name="Lorenzo Rinaldi" userId="77d5bfdd-3e88-4678-a8ff-024fe85681f6" providerId="ADAL" clId="{34DE6C31-27BF-414F-A371-52538741F8E9}" dt="2023-07-21T15:11:05.987" v="285" actId="1076"/>
          <ac:cxnSpMkLst>
            <pc:docMk/>
            <pc:sldMk cId="2271916245" sldId="286"/>
            <ac:cxnSpMk id="16" creationId="{8FAE2584-A24D-6E7B-82F9-F720DCE77D40}"/>
          </ac:cxnSpMkLst>
        </pc:cxnChg>
        <pc:cxnChg chg="add mod">
          <ac:chgData name="Lorenzo Rinaldi" userId="77d5bfdd-3e88-4678-a8ff-024fe85681f6" providerId="ADAL" clId="{34DE6C31-27BF-414F-A371-52538741F8E9}" dt="2023-07-21T15:11:05.987" v="285" actId="1076"/>
          <ac:cxnSpMkLst>
            <pc:docMk/>
            <pc:sldMk cId="2271916245" sldId="286"/>
            <ac:cxnSpMk id="17" creationId="{0F3C1334-94EF-5902-A317-518AD7470F9F}"/>
          </ac:cxnSpMkLst>
        </pc:cxnChg>
        <pc:cxnChg chg="add mod">
          <ac:chgData name="Lorenzo Rinaldi" userId="77d5bfdd-3e88-4678-a8ff-024fe85681f6" providerId="ADAL" clId="{34DE6C31-27BF-414F-A371-52538741F8E9}" dt="2023-07-21T15:11:05.987" v="285" actId="1076"/>
          <ac:cxnSpMkLst>
            <pc:docMk/>
            <pc:sldMk cId="2271916245" sldId="286"/>
            <ac:cxnSpMk id="21" creationId="{86989783-7B1A-04B0-3F19-C61ADFAB9039}"/>
          </ac:cxnSpMkLst>
        </pc:cxnChg>
      </pc:sldChg>
      <pc:sldChg chg="del">
        <pc:chgData name="Lorenzo Rinaldi" userId="77d5bfdd-3e88-4678-a8ff-024fe85681f6" providerId="ADAL" clId="{34DE6C31-27BF-414F-A371-52538741F8E9}" dt="2023-07-21T15:03:02.175" v="46" actId="47"/>
        <pc:sldMkLst>
          <pc:docMk/>
          <pc:sldMk cId="1036633618" sldId="287"/>
        </pc:sldMkLst>
      </pc:sldChg>
      <pc:sldChg chg="addSp modSp add mod ord modAnim">
        <pc:chgData name="Lorenzo Rinaldi" userId="77d5bfdd-3e88-4678-a8ff-024fe85681f6" providerId="ADAL" clId="{34DE6C31-27BF-414F-A371-52538741F8E9}" dt="2023-07-21T15:10:33.546" v="279"/>
        <pc:sldMkLst>
          <pc:docMk/>
          <pc:sldMk cId="3027297724" sldId="287"/>
        </pc:sldMkLst>
        <pc:spChg chg="add mod">
          <ac:chgData name="Lorenzo Rinaldi" userId="77d5bfdd-3e88-4678-a8ff-024fe85681f6" providerId="ADAL" clId="{34DE6C31-27BF-414F-A371-52538741F8E9}" dt="2023-07-21T15:10:09.802" v="257" actId="1076"/>
          <ac:spMkLst>
            <pc:docMk/>
            <pc:sldMk cId="3027297724" sldId="287"/>
            <ac:spMk id="2" creationId="{7C7E524D-6473-6FFA-E020-28479801397C}"/>
          </ac:spMkLst>
        </pc:spChg>
        <pc:spChg chg="add mod">
          <ac:chgData name="Lorenzo Rinaldi" userId="77d5bfdd-3e88-4678-a8ff-024fe85681f6" providerId="ADAL" clId="{34DE6C31-27BF-414F-A371-52538741F8E9}" dt="2023-07-21T15:10:09.802" v="257" actId="1076"/>
          <ac:spMkLst>
            <pc:docMk/>
            <pc:sldMk cId="3027297724" sldId="287"/>
            <ac:spMk id="7" creationId="{0B6CD0E6-EE08-F8C7-FDD1-8FE540ADCF9D}"/>
          </ac:spMkLst>
        </pc:spChg>
        <pc:spChg chg="add mod">
          <ac:chgData name="Lorenzo Rinaldi" userId="77d5bfdd-3e88-4678-a8ff-024fe85681f6" providerId="ADAL" clId="{34DE6C31-27BF-414F-A371-52538741F8E9}" dt="2023-07-21T15:10:09.802" v="257" actId="1076"/>
          <ac:spMkLst>
            <pc:docMk/>
            <pc:sldMk cId="3027297724" sldId="287"/>
            <ac:spMk id="8" creationId="{B336E001-FD57-C58F-138B-13B18A5D5775}"/>
          </ac:spMkLst>
        </pc:spChg>
        <pc:spChg chg="add mod">
          <ac:chgData name="Lorenzo Rinaldi" userId="77d5bfdd-3e88-4678-a8ff-024fe85681f6" providerId="ADAL" clId="{34DE6C31-27BF-414F-A371-52538741F8E9}" dt="2023-07-21T15:10:09.802" v="257" actId="1076"/>
          <ac:spMkLst>
            <pc:docMk/>
            <pc:sldMk cId="3027297724" sldId="287"/>
            <ac:spMk id="9" creationId="{D02F5982-3176-F377-477C-E63C2B70F52A}"/>
          </ac:spMkLst>
        </pc:spChg>
        <pc:spChg chg="add mod">
          <ac:chgData name="Lorenzo Rinaldi" userId="77d5bfdd-3e88-4678-a8ff-024fe85681f6" providerId="ADAL" clId="{34DE6C31-27BF-414F-A371-52538741F8E9}" dt="2023-07-21T15:10:09.802" v="257" actId="1076"/>
          <ac:spMkLst>
            <pc:docMk/>
            <pc:sldMk cId="3027297724" sldId="287"/>
            <ac:spMk id="10" creationId="{CDDF8F61-385B-E2DF-DEF6-2B920D501195}"/>
          </ac:spMkLst>
        </pc:spChg>
        <pc:spChg chg="add mod">
          <ac:chgData name="Lorenzo Rinaldi" userId="77d5bfdd-3e88-4678-a8ff-024fe85681f6" providerId="ADAL" clId="{34DE6C31-27BF-414F-A371-52538741F8E9}" dt="2023-07-21T15:10:09.802" v="257" actId="1076"/>
          <ac:spMkLst>
            <pc:docMk/>
            <pc:sldMk cId="3027297724" sldId="287"/>
            <ac:spMk id="16" creationId="{E64FDDBB-4B5E-1B0D-644A-D5FBDF0DC466}"/>
          </ac:spMkLst>
        </pc:spChg>
        <pc:spChg chg="add mod">
          <ac:chgData name="Lorenzo Rinaldi" userId="77d5bfdd-3e88-4678-a8ff-024fe85681f6" providerId="ADAL" clId="{34DE6C31-27BF-414F-A371-52538741F8E9}" dt="2023-07-21T15:10:09.802" v="257" actId="1076"/>
          <ac:spMkLst>
            <pc:docMk/>
            <pc:sldMk cId="3027297724" sldId="287"/>
            <ac:spMk id="17" creationId="{60C57939-3054-8CD1-0C08-5B8CAADAAF12}"/>
          </ac:spMkLst>
        </pc:spChg>
        <pc:spChg chg="add mod">
          <ac:chgData name="Lorenzo Rinaldi" userId="77d5bfdd-3e88-4678-a8ff-024fe85681f6" providerId="ADAL" clId="{34DE6C31-27BF-414F-A371-52538741F8E9}" dt="2023-07-21T15:10:09.802" v="257" actId="1076"/>
          <ac:spMkLst>
            <pc:docMk/>
            <pc:sldMk cId="3027297724" sldId="287"/>
            <ac:spMk id="18" creationId="{4FAC43CC-0E18-0093-D315-537B7822D2EF}"/>
          </ac:spMkLst>
        </pc:spChg>
        <pc:spChg chg="add mod">
          <ac:chgData name="Lorenzo Rinaldi" userId="77d5bfdd-3e88-4678-a8ff-024fe85681f6" providerId="ADAL" clId="{34DE6C31-27BF-414F-A371-52538741F8E9}" dt="2023-07-21T15:10:09.802" v="257" actId="1076"/>
          <ac:spMkLst>
            <pc:docMk/>
            <pc:sldMk cId="3027297724" sldId="287"/>
            <ac:spMk id="19" creationId="{B0E34BAE-787A-B587-9892-A93801FBFA35}"/>
          </ac:spMkLst>
        </pc:spChg>
        <pc:spChg chg="add mod">
          <ac:chgData name="Lorenzo Rinaldi" userId="77d5bfdd-3e88-4678-a8ff-024fe85681f6" providerId="ADAL" clId="{34DE6C31-27BF-414F-A371-52538741F8E9}" dt="2023-07-21T15:10:09.802" v="257" actId="1076"/>
          <ac:spMkLst>
            <pc:docMk/>
            <pc:sldMk cId="3027297724" sldId="287"/>
            <ac:spMk id="20" creationId="{3D9D7205-98CF-C756-1070-EB324DDFB672}"/>
          </ac:spMkLst>
        </pc:spChg>
        <pc:spChg chg="add mod">
          <ac:chgData name="Lorenzo Rinaldi" userId="77d5bfdd-3e88-4678-a8ff-024fe85681f6" providerId="ADAL" clId="{34DE6C31-27BF-414F-A371-52538741F8E9}" dt="2023-07-21T15:10:09.802" v="257" actId="1076"/>
          <ac:spMkLst>
            <pc:docMk/>
            <pc:sldMk cId="3027297724" sldId="287"/>
            <ac:spMk id="21" creationId="{DB0F0419-4348-74AB-4A13-200F17775EDC}"/>
          </ac:spMkLst>
        </pc:spChg>
        <pc:spChg chg="add mod">
          <ac:chgData name="Lorenzo Rinaldi" userId="77d5bfdd-3e88-4678-a8ff-024fe85681f6" providerId="ADAL" clId="{34DE6C31-27BF-414F-A371-52538741F8E9}" dt="2023-07-21T15:10:09.802" v="257" actId="1076"/>
          <ac:spMkLst>
            <pc:docMk/>
            <pc:sldMk cId="3027297724" sldId="287"/>
            <ac:spMk id="22" creationId="{2E4B360F-7C0D-B54B-050E-21CDF9A0A95A}"/>
          </ac:spMkLst>
        </pc:spChg>
        <pc:spChg chg="add mod">
          <ac:chgData name="Lorenzo Rinaldi" userId="77d5bfdd-3e88-4678-a8ff-024fe85681f6" providerId="ADAL" clId="{34DE6C31-27BF-414F-A371-52538741F8E9}" dt="2023-07-21T15:10:09.802" v="257" actId="1076"/>
          <ac:spMkLst>
            <pc:docMk/>
            <pc:sldMk cId="3027297724" sldId="287"/>
            <ac:spMk id="26" creationId="{6084C6BA-B7A9-2DBB-047E-1CAA4D9A4A0D}"/>
          </ac:spMkLst>
        </pc:spChg>
        <pc:spChg chg="add mod">
          <ac:chgData name="Lorenzo Rinaldi" userId="77d5bfdd-3e88-4678-a8ff-024fe85681f6" providerId="ADAL" clId="{34DE6C31-27BF-414F-A371-52538741F8E9}" dt="2023-07-21T15:10:09.802" v="257" actId="1076"/>
          <ac:spMkLst>
            <pc:docMk/>
            <pc:sldMk cId="3027297724" sldId="287"/>
            <ac:spMk id="28" creationId="{90AA7AC5-6BDA-4697-3DE5-1FA563DA6A1D}"/>
          </ac:spMkLst>
        </pc:spChg>
        <pc:spChg chg="add mod">
          <ac:chgData name="Lorenzo Rinaldi" userId="77d5bfdd-3e88-4678-a8ff-024fe85681f6" providerId="ADAL" clId="{34DE6C31-27BF-414F-A371-52538741F8E9}" dt="2023-07-21T15:10:09.802" v="257" actId="1076"/>
          <ac:spMkLst>
            <pc:docMk/>
            <pc:sldMk cId="3027297724" sldId="287"/>
            <ac:spMk id="29" creationId="{EBF26C97-10E6-932B-1DC7-0D5893193557}"/>
          </ac:spMkLst>
        </pc:spChg>
        <pc:spChg chg="add mod">
          <ac:chgData name="Lorenzo Rinaldi" userId="77d5bfdd-3e88-4678-a8ff-024fe85681f6" providerId="ADAL" clId="{34DE6C31-27BF-414F-A371-52538741F8E9}" dt="2023-07-21T15:10:09.802" v="257" actId="1076"/>
          <ac:spMkLst>
            <pc:docMk/>
            <pc:sldMk cId="3027297724" sldId="287"/>
            <ac:spMk id="30" creationId="{3B7EEF74-36DD-0CF0-18FD-6E282CDF5748}"/>
          </ac:spMkLst>
        </pc:spChg>
        <pc:spChg chg="add mod">
          <ac:chgData name="Lorenzo Rinaldi" userId="77d5bfdd-3e88-4678-a8ff-024fe85681f6" providerId="ADAL" clId="{34DE6C31-27BF-414F-A371-52538741F8E9}" dt="2023-07-21T15:10:09.802" v="257" actId="1076"/>
          <ac:spMkLst>
            <pc:docMk/>
            <pc:sldMk cId="3027297724" sldId="287"/>
            <ac:spMk id="32" creationId="{4F4D6B23-FE11-7ABE-CC3C-A25DAC6CE493}"/>
          </ac:spMkLst>
        </pc:spChg>
        <pc:spChg chg="add mod">
          <ac:chgData name="Lorenzo Rinaldi" userId="77d5bfdd-3e88-4678-a8ff-024fe85681f6" providerId="ADAL" clId="{34DE6C31-27BF-414F-A371-52538741F8E9}" dt="2023-07-21T15:10:09.802" v="257" actId="1076"/>
          <ac:spMkLst>
            <pc:docMk/>
            <pc:sldMk cId="3027297724" sldId="287"/>
            <ac:spMk id="34" creationId="{BD625C01-9097-60A9-553E-DE3163399729}"/>
          </ac:spMkLst>
        </pc:spChg>
        <pc:spChg chg="add mod">
          <ac:chgData name="Lorenzo Rinaldi" userId="77d5bfdd-3e88-4678-a8ff-024fe85681f6" providerId="ADAL" clId="{34DE6C31-27BF-414F-A371-52538741F8E9}" dt="2023-07-21T15:10:09.802" v="257" actId="1076"/>
          <ac:spMkLst>
            <pc:docMk/>
            <pc:sldMk cId="3027297724" sldId="287"/>
            <ac:spMk id="35" creationId="{5902D300-C298-7072-C2DD-40FA81532DE0}"/>
          </ac:spMkLst>
        </pc:spChg>
        <pc:spChg chg="add mod">
          <ac:chgData name="Lorenzo Rinaldi" userId="77d5bfdd-3e88-4678-a8ff-024fe85681f6" providerId="ADAL" clId="{34DE6C31-27BF-414F-A371-52538741F8E9}" dt="2023-07-21T15:10:09.802" v="257" actId="1076"/>
          <ac:spMkLst>
            <pc:docMk/>
            <pc:sldMk cId="3027297724" sldId="287"/>
            <ac:spMk id="36" creationId="{72AFBAE5-5777-19EE-6FEE-A761732FFFD8}"/>
          </ac:spMkLst>
        </pc:spChg>
        <pc:spChg chg="add mod">
          <ac:chgData name="Lorenzo Rinaldi" userId="77d5bfdd-3e88-4678-a8ff-024fe85681f6" providerId="ADAL" clId="{34DE6C31-27BF-414F-A371-52538741F8E9}" dt="2023-07-21T15:10:09.802" v="257" actId="1076"/>
          <ac:spMkLst>
            <pc:docMk/>
            <pc:sldMk cId="3027297724" sldId="287"/>
            <ac:spMk id="37" creationId="{8B5501B0-AD42-9013-910B-AC07FF2AB063}"/>
          </ac:spMkLst>
        </pc:spChg>
        <pc:spChg chg="add mod">
          <ac:chgData name="Lorenzo Rinaldi" userId="77d5bfdd-3e88-4678-a8ff-024fe85681f6" providerId="ADAL" clId="{34DE6C31-27BF-414F-A371-52538741F8E9}" dt="2023-07-21T15:10:09.802" v="257" actId="1076"/>
          <ac:spMkLst>
            <pc:docMk/>
            <pc:sldMk cId="3027297724" sldId="287"/>
            <ac:spMk id="38" creationId="{50846927-A350-6407-8C00-87B13B2BB3AC}"/>
          </ac:spMkLst>
        </pc:spChg>
        <pc:spChg chg="add mod">
          <ac:chgData name="Lorenzo Rinaldi" userId="77d5bfdd-3e88-4678-a8ff-024fe85681f6" providerId="ADAL" clId="{34DE6C31-27BF-414F-A371-52538741F8E9}" dt="2023-07-21T15:10:09.802" v="257" actId="1076"/>
          <ac:spMkLst>
            <pc:docMk/>
            <pc:sldMk cId="3027297724" sldId="287"/>
            <ac:spMk id="39" creationId="{D69746C4-1B44-0B0C-8D36-9800F39DA068}"/>
          </ac:spMkLst>
        </pc:spChg>
        <pc:spChg chg="add mod">
          <ac:chgData name="Lorenzo Rinaldi" userId="77d5bfdd-3e88-4678-a8ff-024fe85681f6" providerId="ADAL" clId="{34DE6C31-27BF-414F-A371-52538741F8E9}" dt="2023-07-21T15:10:09.802" v="257" actId="1076"/>
          <ac:spMkLst>
            <pc:docMk/>
            <pc:sldMk cId="3027297724" sldId="287"/>
            <ac:spMk id="40" creationId="{DBE5B7C6-7401-A0C9-8670-BD3653719845}"/>
          </ac:spMkLst>
        </pc:spChg>
        <pc:spChg chg="add mod">
          <ac:chgData name="Lorenzo Rinaldi" userId="77d5bfdd-3e88-4678-a8ff-024fe85681f6" providerId="ADAL" clId="{34DE6C31-27BF-414F-A371-52538741F8E9}" dt="2023-07-21T15:10:09.802" v="257" actId="1076"/>
          <ac:spMkLst>
            <pc:docMk/>
            <pc:sldMk cId="3027297724" sldId="287"/>
            <ac:spMk id="41" creationId="{60C30BE0-E4B8-EFA4-E0E7-8D9FAF482913}"/>
          </ac:spMkLst>
        </pc:spChg>
        <pc:spChg chg="add mod">
          <ac:chgData name="Lorenzo Rinaldi" userId="77d5bfdd-3e88-4678-a8ff-024fe85681f6" providerId="ADAL" clId="{34DE6C31-27BF-414F-A371-52538741F8E9}" dt="2023-07-21T15:10:09.802" v="257" actId="1076"/>
          <ac:spMkLst>
            <pc:docMk/>
            <pc:sldMk cId="3027297724" sldId="287"/>
            <ac:spMk id="42" creationId="{853F0E24-1565-CBDE-3FBD-0E5E4280A722}"/>
          </ac:spMkLst>
        </pc:spChg>
        <pc:spChg chg="add mod">
          <ac:chgData name="Lorenzo Rinaldi" userId="77d5bfdd-3e88-4678-a8ff-024fe85681f6" providerId="ADAL" clId="{34DE6C31-27BF-414F-A371-52538741F8E9}" dt="2023-07-21T15:10:09.802" v="257" actId="1076"/>
          <ac:spMkLst>
            <pc:docMk/>
            <pc:sldMk cId="3027297724" sldId="287"/>
            <ac:spMk id="43" creationId="{AFD375FE-9579-14E1-76DD-B5B6A1F4F1FF}"/>
          </ac:spMkLst>
        </pc:spChg>
        <pc:spChg chg="add mod">
          <ac:chgData name="Lorenzo Rinaldi" userId="77d5bfdd-3e88-4678-a8ff-024fe85681f6" providerId="ADAL" clId="{34DE6C31-27BF-414F-A371-52538741F8E9}" dt="2023-07-21T15:10:09.802" v="257" actId="1076"/>
          <ac:spMkLst>
            <pc:docMk/>
            <pc:sldMk cId="3027297724" sldId="287"/>
            <ac:spMk id="45" creationId="{CCB975F8-C3C8-1734-506E-ACFE7F30BC09}"/>
          </ac:spMkLst>
        </pc:spChg>
        <pc:spChg chg="add mod">
          <ac:chgData name="Lorenzo Rinaldi" userId="77d5bfdd-3e88-4678-a8ff-024fe85681f6" providerId="ADAL" clId="{34DE6C31-27BF-414F-A371-52538741F8E9}" dt="2023-07-21T15:10:16.714" v="259" actId="14100"/>
          <ac:spMkLst>
            <pc:docMk/>
            <pc:sldMk cId="3027297724" sldId="287"/>
            <ac:spMk id="47" creationId="{9EAD5E90-4B05-E14C-E23E-88EDA1C9F083}"/>
          </ac:spMkLst>
        </pc:spChg>
        <pc:spChg chg="add mod">
          <ac:chgData name="Lorenzo Rinaldi" userId="77d5bfdd-3e88-4678-a8ff-024fe85681f6" providerId="ADAL" clId="{34DE6C31-27BF-414F-A371-52538741F8E9}" dt="2023-07-21T15:10:23.531" v="276" actId="1035"/>
          <ac:spMkLst>
            <pc:docMk/>
            <pc:sldMk cId="3027297724" sldId="287"/>
            <ac:spMk id="49" creationId="{FBA877BA-2569-0868-A66A-0F27D6EC8117}"/>
          </ac:spMkLst>
        </pc:spChg>
        <pc:cxnChg chg="add mod">
          <ac:chgData name="Lorenzo Rinaldi" userId="77d5bfdd-3e88-4678-a8ff-024fe85681f6" providerId="ADAL" clId="{34DE6C31-27BF-414F-A371-52538741F8E9}" dt="2023-07-21T15:10:09.802" v="257" actId="1076"/>
          <ac:cxnSpMkLst>
            <pc:docMk/>
            <pc:sldMk cId="3027297724" sldId="287"/>
            <ac:cxnSpMk id="5" creationId="{835E57F5-C8AF-C173-A99B-3951F00EEEC9}"/>
          </ac:cxnSpMkLst>
        </pc:cxnChg>
        <pc:cxnChg chg="add mod">
          <ac:chgData name="Lorenzo Rinaldi" userId="77d5bfdd-3e88-4678-a8ff-024fe85681f6" providerId="ADAL" clId="{34DE6C31-27BF-414F-A371-52538741F8E9}" dt="2023-07-21T15:10:09.802" v="257" actId="1076"/>
          <ac:cxnSpMkLst>
            <pc:docMk/>
            <pc:sldMk cId="3027297724" sldId="287"/>
            <ac:cxnSpMk id="11" creationId="{F837BC1C-A616-2E02-952F-5F817B4C0B25}"/>
          </ac:cxnSpMkLst>
        </pc:cxnChg>
        <pc:cxnChg chg="add mod">
          <ac:chgData name="Lorenzo Rinaldi" userId="77d5bfdd-3e88-4678-a8ff-024fe85681f6" providerId="ADAL" clId="{34DE6C31-27BF-414F-A371-52538741F8E9}" dt="2023-07-21T15:10:09.802" v="257" actId="1076"/>
          <ac:cxnSpMkLst>
            <pc:docMk/>
            <pc:sldMk cId="3027297724" sldId="287"/>
            <ac:cxnSpMk id="12" creationId="{F8FCB514-E799-4974-DF44-8094251B2D8E}"/>
          </ac:cxnSpMkLst>
        </pc:cxnChg>
        <pc:cxnChg chg="add mod">
          <ac:chgData name="Lorenzo Rinaldi" userId="77d5bfdd-3e88-4678-a8ff-024fe85681f6" providerId="ADAL" clId="{34DE6C31-27BF-414F-A371-52538741F8E9}" dt="2023-07-21T15:10:09.802" v="257" actId="1076"/>
          <ac:cxnSpMkLst>
            <pc:docMk/>
            <pc:sldMk cId="3027297724" sldId="287"/>
            <ac:cxnSpMk id="13" creationId="{BFADCE45-8805-E8B8-8A96-CBBEE7752771}"/>
          </ac:cxnSpMkLst>
        </pc:cxnChg>
        <pc:cxnChg chg="add mod">
          <ac:chgData name="Lorenzo Rinaldi" userId="77d5bfdd-3e88-4678-a8ff-024fe85681f6" providerId="ADAL" clId="{34DE6C31-27BF-414F-A371-52538741F8E9}" dt="2023-07-21T15:10:09.802" v="257" actId="1076"/>
          <ac:cxnSpMkLst>
            <pc:docMk/>
            <pc:sldMk cId="3027297724" sldId="287"/>
            <ac:cxnSpMk id="14" creationId="{1EF2D82D-67F7-DFC3-33FC-60F3FE56115A}"/>
          </ac:cxnSpMkLst>
        </pc:cxnChg>
        <pc:cxnChg chg="add mod">
          <ac:chgData name="Lorenzo Rinaldi" userId="77d5bfdd-3e88-4678-a8ff-024fe85681f6" providerId="ADAL" clId="{34DE6C31-27BF-414F-A371-52538741F8E9}" dt="2023-07-21T15:10:09.802" v="257" actId="1076"/>
          <ac:cxnSpMkLst>
            <pc:docMk/>
            <pc:sldMk cId="3027297724" sldId="287"/>
            <ac:cxnSpMk id="15" creationId="{8D4DB840-0A05-E29A-7777-DA8D510A0593}"/>
          </ac:cxnSpMkLst>
        </pc:cxnChg>
        <pc:cxnChg chg="add mod">
          <ac:chgData name="Lorenzo Rinaldi" userId="77d5bfdd-3e88-4678-a8ff-024fe85681f6" providerId="ADAL" clId="{34DE6C31-27BF-414F-A371-52538741F8E9}" dt="2023-07-21T15:10:09.802" v="257" actId="1076"/>
          <ac:cxnSpMkLst>
            <pc:docMk/>
            <pc:sldMk cId="3027297724" sldId="287"/>
            <ac:cxnSpMk id="23" creationId="{995CE1C0-450A-3B06-542E-E9CBE3CB3963}"/>
          </ac:cxnSpMkLst>
        </pc:cxnChg>
        <pc:cxnChg chg="add mod">
          <ac:chgData name="Lorenzo Rinaldi" userId="77d5bfdd-3e88-4678-a8ff-024fe85681f6" providerId="ADAL" clId="{34DE6C31-27BF-414F-A371-52538741F8E9}" dt="2023-07-21T15:10:09.802" v="257" actId="1076"/>
          <ac:cxnSpMkLst>
            <pc:docMk/>
            <pc:sldMk cId="3027297724" sldId="287"/>
            <ac:cxnSpMk id="24" creationId="{5E31B049-EE69-B39A-B19E-D47AF8D1163E}"/>
          </ac:cxnSpMkLst>
        </pc:cxnChg>
        <pc:cxnChg chg="add mod">
          <ac:chgData name="Lorenzo Rinaldi" userId="77d5bfdd-3e88-4678-a8ff-024fe85681f6" providerId="ADAL" clId="{34DE6C31-27BF-414F-A371-52538741F8E9}" dt="2023-07-21T15:10:09.802" v="257" actId="1076"/>
          <ac:cxnSpMkLst>
            <pc:docMk/>
            <pc:sldMk cId="3027297724" sldId="287"/>
            <ac:cxnSpMk id="25" creationId="{EEB20C80-41D0-475E-E03D-84E13FF6FED1}"/>
          </ac:cxnSpMkLst>
        </pc:cxnChg>
        <pc:cxnChg chg="add mod">
          <ac:chgData name="Lorenzo Rinaldi" userId="77d5bfdd-3e88-4678-a8ff-024fe85681f6" providerId="ADAL" clId="{34DE6C31-27BF-414F-A371-52538741F8E9}" dt="2023-07-21T15:10:09.802" v="257" actId="1076"/>
          <ac:cxnSpMkLst>
            <pc:docMk/>
            <pc:sldMk cId="3027297724" sldId="287"/>
            <ac:cxnSpMk id="27" creationId="{1DD8D3C0-56E7-96F5-5658-97851AA8B6E6}"/>
          </ac:cxnSpMkLst>
        </pc:cxnChg>
        <pc:cxnChg chg="add mod">
          <ac:chgData name="Lorenzo Rinaldi" userId="77d5bfdd-3e88-4678-a8ff-024fe85681f6" providerId="ADAL" clId="{34DE6C31-27BF-414F-A371-52538741F8E9}" dt="2023-07-21T15:10:09.802" v="257" actId="1076"/>
          <ac:cxnSpMkLst>
            <pc:docMk/>
            <pc:sldMk cId="3027297724" sldId="287"/>
            <ac:cxnSpMk id="31" creationId="{B6291998-4EA3-AF97-B832-D8BE55D61968}"/>
          </ac:cxnSpMkLst>
        </pc:cxnChg>
        <pc:cxnChg chg="add mod">
          <ac:chgData name="Lorenzo Rinaldi" userId="77d5bfdd-3e88-4678-a8ff-024fe85681f6" providerId="ADAL" clId="{34DE6C31-27BF-414F-A371-52538741F8E9}" dt="2023-07-21T15:10:09.802" v="257" actId="1076"/>
          <ac:cxnSpMkLst>
            <pc:docMk/>
            <pc:sldMk cId="3027297724" sldId="287"/>
            <ac:cxnSpMk id="33" creationId="{B91C7A2E-C80A-0B6A-33CF-98330F878DB6}"/>
          </ac:cxnSpMkLst>
        </pc:cxnChg>
        <pc:cxnChg chg="add mod">
          <ac:chgData name="Lorenzo Rinaldi" userId="77d5bfdd-3e88-4678-a8ff-024fe85681f6" providerId="ADAL" clId="{34DE6C31-27BF-414F-A371-52538741F8E9}" dt="2023-07-21T15:10:09.802" v="257" actId="1076"/>
          <ac:cxnSpMkLst>
            <pc:docMk/>
            <pc:sldMk cId="3027297724" sldId="287"/>
            <ac:cxnSpMk id="44" creationId="{E3A1AFD6-007F-903E-8032-AED929ED060E}"/>
          </ac:cxnSpMkLst>
        </pc:cxnChg>
        <pc:cxnChg chg="add mod">
          <ac:chgData name="Lorenzo Rinaldi" userId="77d5bfdd-3e88-4678-a8ff-024fe85681f6" providerId="ADAL" clId="{34DE6C31-27BF-414F-A371-52538741F8E9}" dt="2023-07-21T15:10:09.802" v="257" actId="1076"/>
          <ac:cxnSpMkLst>
            <pc:docMk/>
            <pc:sldMk cId="3027297724" sldId="287"/>
            <ac:cxnSpMk id="46" creationId="{385F0E48-827D-06A8-EE2E-8C7E8A41E138}"/>
          </ac:cxnSpMkLst>
        </pc:cxnChg>
        <pc:cxnChg chg="add mod">
          <ac:chgData name="Lorenzo Rinaldi" userId="77d5bfdd-3e88-4678-a8ff-024fe85681f6" providerId="ADAL" clId="{34DE6C31-27BF-414F-A371-52538741F8E9}" dt="2023-07-21T15:10:09.802" v="257" actId="1076"/>
          <ac:cxnSpMkLst>
            <pc:docMk/>
            <pc:sldMk cId="3027297724" sldId="287"/>
            <ac:cxnSpMk id="48" creationId="{17839585-3BD8-30FC-521C-0593E5C7BE1E}"/>
          </ac:cxnSpMkLst>
        </pc:cxnChg>
      </pc:sldChg>
      <pc:sldChg chg="addSp delSp modSp add mod modAnim">
        <pc:chgData name="Lorenzo Rinaldi" userId="77d5bfdd-3e88-4678-a8ff-024fe85681f6" providerId="ADAL" clId="{34DE6C31-27BF-414F-A371-52538741F8E9}" dt="2023-07-21T15:14:29.641" v="434" actId="1037"/>
        <pc:sldMkLst>
          <pc:docMk/>
          <pc:sldMk cId="1653647307" sldId="288"/>
        </pc:sldMkLst>
        <pc:spChg chg="add mod">
          <ac:chgData name="Lorenzo Rinaldi" userId="77d5bfdd-3e88-4678-a8ff-024fe85681f6" providerId="ADAL" clId="{34DE6C31-27BF-414F-A371-52538741F8E9}" dt="2023-07-21T15:13:45.300" v="358" actId="1076"/>
          <ac:spMkLst>
            <pc:docMk/>
            <pc:sldMk cId="1653647307" sldId="288"/>
            <ac:spMk id="2" creationId="{444FAC33-D48A-7CE5-5C15-E3D23BA76F44}"/>
          </ac:spMkLst>
        </pc:spChg>
        <pc:spChg chg="add mod">
          <ac:chgData name="Lorenzo Rinaldi" userId="77d5bfdd-3e88-4678-a8ff-024fe85681f6" providerId="ADAL" clId="{34DE6C31-27BF-414F-A371-52538741F8E9}" dt="2023-07-21T15:14:29.641" v="434" actId="1037"/>
          <ac:spMkLst>
            <pc:docMk/>
            <pc:sldMk cId="1653647307" sldId="288"/>
            <ac:spMk id="5" creationId="{9E93A0C0-A49C-00DD-FDBD-0EDA6A19F3E4}"/>
          </ac:spMkLst>
        </pc:spChg>
        <pc:spChg chg="mod">
          <ac:chgData name="Lorenzo Rinaldi" userId="77d5bfdd-3e88-4678-a8ff-024fe85681f6" providerId="ADAL" clId="{34DE6C31-27BF-414F-A371-52538741F8E9}" dt="2023-07-21T15:14:29.641" v="434" actId="1037"/>
          <ac:spMkLst>
            <pc:docMk/>
            <pc:sldMk cId="1653647307" sldId="288"/>
            <ac:spMk id="6" creationId="{4BDB5223-6EB5-1046-88BB-84ED760A29CE}"/>
          </ac:spMkLst>
        </pc:spChg>
        <pc:spChg chg="add mod">
          <ac:chgData name="Lorenzo Rinaldi" userId="77d5bfdd-3e88-4678-a8ff-024fe85681f6" providerId="ADAL" clId="{34DE6C31-27BF-414F-A371-52538741F8E9}" dt="2023-07-21T15:14:29.641" v="434" actId="1037"/>
          <ac:spMkLst>
            <pc:docMk/>
            <pc:sldMk cId="1653647307" sldId="288"/>
            <ac:spMk id="7" creationId="{27285A77-1D6D-AE4C-4835-503E813541DF}"/>
          </ac:spMkLst>
        </pc:spChg>
        <pc:spChg chg="add mod">
          <ac:chgData name="Lorenzo Rinaldi" userId="77d5bfdd-3e88-4678-a8ff-024fe85681f6" providerId="ADAL" clId="{34DE6C31-27BF-414F-A371-52538741F8E9}" dt="2023-07-21T15:14:29.641" v="434" actId="1037"/>
          <ac:spMkLst>
            <pc:docMk/>
            <pc:sldMk cId="1653647307" sldId="288"/>
            <ac:spMk id="8" creationId="{EC2A4AEC-5141-7A37-85B8-CA0D7888B22A}"/>
          </ac:spMkLst>
        </pc:spChg>
        <pc:spChg chg="add mod">
          <ac:chgData name="Lorenzo Rinaldi" userId="77d5bfdd-3e88-4678-a8ff-024fe85681f6" providerId="ADAL" clId="{34DE6C31-27BF-414F-A371-52538741F8E9}" dt="2023-07-21T15:14:29.641" v="434" actId="1037"/>
          <ac:spMkLst>
            <pc:docMk/>
            <pc:sldMk cId="1653647307" sldId="288"/>
            <ac:spMk id="9" creationId="{0CA0EC50-9D95-1553-C11C-519E12AD3783}"/>
          </ac:spMkLst>
        </pc:spChg>
        <pc:spChg chg="add mod">
          <ac:chgData name="Lorenzo Rinaldi" userId="77d5bfdd-3e88-4678-a8ff-024fe85681f6" providerId="ADAL" clId="{34DE6C31-27BF-414F-A371-52538741F8E9}" dt="2023-07-21T15:14:29.641" v="434" actId="1037"/>
          <ac:spMkLst>
            <pc:docMk/>
            <pc:sldMk cId="1653647307" sldId="288"/>
            <ac:spMk id="10" creationId="{2DB48811-92D0-52BE-B5A4-D0DC4835AA4C}"/>
          </ac:spMkLst>
        </pc:spChg>
        <pc:spChg chg="add mod">
          <ac:chgData name="Lorenzo Rinaldi" userId="77d5bfdd-3e88-4678-a8ff-024fe85681f6" providerId="ADAL" clId="{34DE6C31-27BF-414F-A371-52538741F8E9}" dt="2023-07-21T15:14:29.641" v="434" actId="1037"/>
          <ac:spMkLst>
            <pc:docMk/>
            <pc:sldMk cId="1653647307" sldId="288"/>
            <ac:spMk id="11" creationId="{16904CB4-8E56-C98E-D337-D1B0D5B96308}"/>
          </ac:spMkLst>
        </pc:spChg>
        <pc:spChg chg="add mod">
          <ac:chgData name="Lorenzo Rinaldi" userId="77d5bfdd-3e88-4678-a8ff-024fe85681f6" providerId="ADAL" clId="{34DE6C31-27BF-414F-A371-52538741F8E9}" dt="2023-07-21T15:14:29.641" v="434" actId="1037"/>
          <ac:spMkLst>
            <pc:docMk/>
            <pc:sldMk cId="1653647307" sldId="288"/>
            <ac:spMk id="12" creationId="{462048EA-C5AE-64D4-B1E4-DBF0DA96BD64}"/>
          </ac:spMkLst>
        </pc:spChg>
        <pc:spChg chg="add mod">
          <ac:chgData name="Lorenzo Rinaldi" userId="77d5bfdd-3e88-4678-a8ff-024fe85681f6" providerId="ADAL" clId="{34DE6C31-27BF-414F-A371-52538741F8E9}" dt="2023-07-21T15:14:29.641" v="434" actId="1037"/>
          <ac:spMkLst>
            <pc:docMk/>
            <pc:sldMk cId="1653647307" sldId="288"/>
            <ac:spMk id="13" creationId="{9FA442B8-3083-66DF-8D39-B953179983FC}"/>
          </ac:spMkLst>
        </pc:spChg>
        <pc:spChg chg="add mod">
          <ac:chgData name="Lorenzo Rinaldi" userId="77d5bfdd-3e88-4678-a8ff-024fe85681f6" providerId="ADAL" clId="{34DE6C31-27BF-414F-A371-52538741F8E9}" dt="2023-07-21T15:14:29.641" v="434" actId="1037"/>
          <ac:spMkLst>
            <pc:docMk/>
            <pc:sldMk cId="1653647307" sldId="288"/>
            <ac:spMk id="14" creationId="{83A9A5F1-EECE-C719-1E9E-CFA3C8F65F3D}"/>
          </ac:spMkLst>
        </pc:spChg>
        <pc:spChg chg="add mod">
          <ac:chgData name="Lorenzo Rinaldi" userId="77d5bfdd-3e88-4678-a8ff-024fe85681f6" providerId="ADAL" clId="{34DE6C31-27BF-414F-A371-52538741F8E9}" dt="2023-07-21T15:14:29.641" v="434" actId="1037"/>
          <ac:spMkLst>
            <pc:docMk/>
            <pc:sldMk cId="1653647307" sldId="288"/>
            <ac:spMk id="15" creationId="{3988009F-C4F1-F767-1F89-1FBE1167A3F9}"/>
          </ac:spMkLst>
        </pc:spChg>
        <pc:picChg chg="add del mod">
          <ac:chgData name="Lorenzo Rinaldi" userId="77d5bfdd-3e88-4678-a8ff-024fe85681f6" providerId="ADAL" clId="{34DE6C31-27BF-414F-A371-52538741F8E9}" dt="2023-07-21T15:13:49.985" v="360" actId="478"/>
          <ac:picMkLst>
            <pc:docMk/>
            <pc:sldMk cId="1653647307" sldId="288"/>
            <ac:picMk id="16" creationId="{62E742E8-63C2-5085-6BF1-762EF77333EF}"/>
          </ac:picMkLst>
        </pc:picChg>
        <pc:picChg chg="add mod">
          <ac:chgData name="Lorenzo Rinaldi" userId="77d5bfdd-3e88-4678-a8ff-024fe85681f6" providerId="ADAL" clId="{34DE6C31-27BF-414F-A371-52538741F8E9}" dt="2023-07-21T15:13:55.710" v="363"/>
          <ac:picMkLst>
            <pc:docMk/>
            <pc:sldMk cId="1653647307" sldId="288"/>
            <ac:picMk id="17" creationId="{BDCBE8EA-E277-28D6-ED0C-12812F751DDE}"/>
          </ac:picMkLst>
        </pc:picChg>
      </pc:sldChg>
      <pc:sldChg chg="del">
        <pc:chgData name="Lorenzo Rinaldi" userId="77d5bfdd-3e88-4678-a8ff-024fe85681f6" providerId="ADAL" clId="{34DE6C31-27BF-414F-A371-52538741F8E9}" dt="2023-07-21T15:03:02.175" v="46" actId="47"/>
        <pc:sldMkLst>
          <pc:docMk/>
          <pc:sldMk cId="3731054057" sldId="288"/>
        </pc:sldMkLst>
      </pc:sldChg>
      <pc:sldChg chg="addSp modSp add ord modAnim">
        <pc:chgData name="Lorenzo Rinaldi" userId="77d5bfdd-3e88-4678-a8ff-024fe85681f6" providerId="ADAL" clId="{34DE6C31-27BF-414F-A371-52538741F8E9}" dt="2023-07-21T15:11:32.001" v="291"/>
        <pc:sldMkLst>
          <pc:docMk/>
          <pc:sldMk cId="93442043" sldId="289"/>
        </pc:sldMkLst>
        <pc:spChg chg="add mod">
          <ac:chgData name="Lorenzo Rinaldi" userId="77d5bfdd-3e88-4678-a8ff-024fe85681f6" providerId="ADAL" clId="{34DE6C31-27BF-414F-A371-52538741F8E9}" dt="2023-07-21T15:11:25.090" v="288" actId="1076"/>
          <ac:spMkLst>
            <pc:docMk/>
            <pc:sldMk cId="93442043" sldId="289"/>
            <ac:spMk id="2" creationId="{25EC03A7-B86C-2518-5956-562782ABA8F9}"/>
          </ac:spMkLst>
        </pc:spChg>
        <pc:spChg chg="add mod">
          <ac:chgData name="Lorenzo Rinaldi" userId="77d5bfdd-3e88-4678-a8ff-024fe85681f6" providerId="ADAL" clId="{34DE6C31-27BF-414F-A371-52538741F8E9}" dt="2023-07-21T15:11:25.090" v="288" actId="1076"/>
          <ac:spMkLst>
            <pc:docMk/>
            <pc:sldMk cId="93442043" sldId="289"/>
            <ac:spMk id="5" creationId="{7B43F825-339E-57AB-01B2-B9E5E69C28E0}"/>
          </ac:spMkLst>
        </pc:spChg>
        <pc:spChg chg="add mod">
          <ac:chgData name="Lorenzo Rinaldi" userId="77d5bfdd-3e88-4678-a8ff-024fe85681f6" providerId="ADAL" clId="{34DE6C31-27BF-414F-A371-52538741F8E9}" dt="2023-07-21T15:11:25.090" v="288" actId="1076"/>
          <ac:spMkLst>
            <pc:docMk/>
            <pc:sldMk cId="93442043" sldId="289"/>
            <ac:spMk id="7" creationId="{C3B7F158-762F-AC82-AEA7-482FDB5F33FD}"/>
          </ac:spMkLst>
        </pc:spChg>
        <pc:spChg chg="add mod">
          <ac:chgData name="Lorenzo Rinaldi" userId="77d5bfdd-3e88-4678-a8ff-024fe85681f6" providerId="ADAL" clId="{34DE6C31-27BF-414F-A371-52538741F8E9}" dt="2023-07-21T15:11:25.090" v="288" actId="1076"/>
          <ac:spMkLst>
            <pc:docMk/>
            <pc:sldMk cId="93442043" sldId="289"/>
            <ac:spMk id="8" creationId="{BDDD5FE4-DD9E-CBA7-E112-44068E866AE8}"/>
          </ac:spMkLst>
        </pc:spChg>
        <pc:spChg chg="add mod">
          <ac:chgData name="Lorenzo Rinaldi" userId="77d5bfdd-3e88-4678-a8ff-024fe85681f6" providerId="ADAL" clId="{34DE6C31-27BF-414F-A371-52538741F8E9}" dt="2023-07-21T15:11:25.090" v="288" actId="1076"/>
          <ac:spMkLst>
            <pc:docMk/>
            <pc:sldMk cId="93442043" sldId="289"/>
            <ac:spMk id="9" creationId="{EAD3D758-29F7-DAEA-C433-F58B773EB46E}"/>
          </ac:spMkLst>
        </pc:spChg>
        <pc:spChg chg="add mod">
          <ac:chgData name="Lorenzo Rinaldi" userId="77d5bfdd-3e88-4678-a8ff-024fe85681f6" providerId="ADAL" clId="{34DE6C31-27BF-414F-A371-52538741F8E9}" dt="2023-07-21T15:11:25.090" v="288" actId="1076"/>
          <ac:spMkLst>
            <pc:docMk/>
            <pc:sldMk cId="93442043" sldId="289"/>
            <ac:spMk id="10" creationId="{6E181A85-3400-B2FF-D473-A88D68AE346B}"/>
          </ac:spMkLst>
        </pc:spChg>
        <pc:spChg chg="add mod">
          <ac:chgData name="Lorenzo Rinaldi" userId="77d5bfdd-3e88-4678-a8ff-024fe85681f6" providerId="ADAL" clId="{34DE6C31-27BF-414F-A371-52538741F8E9}" dt="2023-07-21T15:11:25.090" v="288" actId="1076"/>
          <ac:spMkLst>
            <pc:docMk/>
            <pc:sldMk cId="93442043" sldId="289"/>
            <ac:spMk id="12" creationId="{066CB205-4422-AD6E-6689-7F61EA00388E}"/>
          </ac:spMkLst>
        </pc:spChg>
        <pc:spChg chg="add mod">
          <ac:chgData name="Lorenzo Rinaldi" userId="77d5bfdd-3e88-4678-a8ff-024fe85681f6" providerId="ADAL" clId="{34DE6C31-27BF-414F-A371-52538741F8E9}" dt="2023-07-21T15:11:25.090" v="288" actId="1076"/>
          <ac:spMkLst>
            <pc:docMk/>
            <pc:sldMk cId="93442043" sldId="289"/>
            <ac:spMk id="13" creationId="{602B8494-7206-600C-D3A2-A4217A8647CB}"/>
          </ac:spMkLst>
        </pc:spChg>
        <pc:spChg chg="add mod">
          <ac:chgData name="Lorenzo Rinaldi" userId="77d5bfdd-3e88-4678-a8ff-024fe85681f6" providerId="ADAL" clId="{34DE6C31-27BF-414F-A371-52538741F8E9}" dt="2023-07-21T15:11:25.090" v="288" actId="1076"/>
          <ac:spMkLst>
            <pc:docMk/>
            <pc:sldMk cId="93442043" sldId="289"/>
            <ac:spMk id="14" creationId="{48191D40-6EC2-4F40-6EE6-CB7D51647ED5}"/>
          </ac:spMkLst>
        </pc:spChg>
        <pc:spChg chg="add mod">
          <ac:chgData name="Lorenzo Rinaldi" userId="77d5bfdd-3e88-4678-a8ff-024fe85681f6" providerId="ADAL" clId="{34DE6C31-27BF-414F-A371-52538741F8E9}" dt="2023-07-21T15:11:25.090" v="288" actId="1076"/>
          <ac:spMkLst>
            <pc:docMk/>
            <pc:sldMk cId="93442043" sldId="289"/>
            <ac:spMk id="19" creationId="{6035F94C-6529-4A5B-F9D9-A5A40E1BBB52}"/>
          </ac:spMkLst>
        </pc:spChg>
        <pc:spChg chg="add mod">
          <ac:chgData name="Lorenzo Rinaldi" userId="77d5bfdd-3e88-4678-a8ff-024fe85681f6" providerId="ADAL" clId="{34DE6C31-27BF-414F-A371-52538741F8E9}" dt="2023-07-21T15:11:25.090" v="288" actId="1076"/>
          <ac:spMkLst>
            <pc:docMk/>
            <pc:sldMk cId="93442043" sldId="289"/>
            <ac:spMk id="20" creationId="{A9EF91DE-8504-F59A-4C9F-718CC589EC7A}"/>
          </ac:spMkLst>
        </pc:spChg>
        <pc:picChg chg="add mod">
          <ac:chgData name="Lorenzo Rinaldi" userId="77d5bfdd-3e88-4678-a8ff-024fe85681f6" providerId="ADAL" clId="{34DE6C31-27BF-414F-A371-52538741F8E9}" dt="2023-07-21T15:11:25.090" v="288" actId="1076"/>
          <ac:picMkLst>
            <pc:docMk/>
            <pc:sldMk cId="93442043" sldId="289"/>
            <ac:picMk id="21" creationId="{D3AC189B-8F5F-7453-EB9B-52E3E7479F9D}"/>
          </ac:picMkLst>
        </pc:picChg>
        <pc:picChg chg="add mod">
          <ac:chgData name="Lorenzo Rinaldi" userId="77d5bfdd-3e88-4678-a8ff-024fe85681f6" providerId="ADAL" clId="{34DE6C31-27BF-414F-A371-52538741F8E9}" dt="2023-07-21T15:11:25.090" v="288" actId="1076"/>
          <ac:picMkLst>
            <pc:docMk/>
            <pc:sldMk cId="93442043" sldId="289"/>
            <ac:picMk id="22" creationId="{51EAEC61-6214-55AF-4132-2DA05584C9C5}"/>
          </ac:picMkLst>
        </pc:picChg>
        <pc:picChg chg="add mod">
          <ac:chgData name="Lorenzo Rinaldi" userId="77d5bfdd-3e88-4678-a8ff-024fe85681f6" providerId="ADAL" clId="{34DE6C31-27BF-414F-A371-52538741F8E9}" dt="2023-07-21T15:11:25.090" v="288" actId="1076"/>
          <ac:picMkLst>
            <pc:docMk/>
            <pc:sldMk cId="93442043" sldId="289"/>
            <ac:picMk id="23" creationId="{66C07396-9CBD-1AC5-9D2A-512EE6B94E05}"/>
          </ac:picMkLst>
        </pc:picChg>
        <pc:cxnChg chg="add mod">
          <ac:chgData name="Lorenzo Rinaldi" userId="77d5bfdd-3e88-4678-a8ff-024fe85681f6" providerId="ADAL" clId="{34DE6C31-27BF-414F-A371-52538741F8E9}" dt="2023-07-21T15:11:25.090" v="288" actId="1076"/>
          <ac:cxnSpMkLst>
            <pc:docMk/>
            <pc:sldMk cId="93442043" sldId="289"/>
            <ac:cxnSpMk id="11" creationId="{21C54A82-B830-983A-B764-215090306152}"/>
          </ac:cxnSpMkLst>
        </pc:cxnChg>
        <pc:cxnChg chg="add mod">
          <ac:chgData name="Lorenzo Rinaldi" userId="77d5bfdd-3e88-4678-a8ff-024fe85681f6" providerId="ADAL" clId="{34DE6C31-27BF-414F-A371-52538741F8E9}" dt="2023-07-21T15:11:25.090" v="288" actId="1076"/>
          <ac:cxnSpMkLst>
            <pc:docMk/>
            <pc:sldMk cId="93442043" sldId="289"/>
            <ac:cxnSpMk id="15" creationId="{96D428E0-4A4C-C001-1D59-96B79AF27189}"/>
          </ac:cxnSpMkLst>
        </pc:cxnChg>
        <pc:cxnChg chg="add mod">
          <ac:chgData name="Lorenzo Rinaldi" userId="77d5bfdd-3e88-4678-a8ff-024fe85681f6" providerId="ADAL" clId="{34DE6C31-27BF-414F-A371-52538741F8E9}" dt="2023-07-21T15:11:25.090" v="288" actId="1076"/>
          <ac:cxnSpMkLst>
            <pc:docMk/>
            <pc:sldMk cId="93442043" sldId="289"/>
            <ac:cxnSpMk id="16" creationId="{925F59CE-36A5-4112-869B-C269C3FDAD89}"/>
          </ac:cxnSpMkLst>
        </pc:cxnChg>
        <pc:cxnChg chg="add mod">
          <ac:chgData name="Lorenzo Rinaldi" userId="77d5bfdd-3e88-4678-a8ff-024fe85681f6" providerId="ADAL" clId="{34DE6C31-27BF-414F-A371-52538741F8E9}" dt="2023-07-21T15:11:25.090" v="288" actId="1076"/>
          <ac:cxnSpMkLst>
            <pc:docMk/>
            <pc:sldMk cId="93442043" sldId="289"/>
            <ac:cxnSpMk id="17" creationId="{9B6EFFB9-9873-201B-7156-F4731DEBC0DF}"/>
          </ac:cxnSpMkLst>
        </pc:cxnChg>
        <pc:cxnChg chg="add mod">
          <ac:chgData name="Lorenzo Rinaldi" userId="77d5bfdd-3e88-4678-a8ff-024fe85681f6" providerId="ADAL" clId="{34DE6C31-27BF-414F-A371-52538741F8E9}" dt="2023-07-21T15:11:25.090" v="288" actId="1076"/>
          <ac:cxnSpMkLst>
            <pc:docMk/>
            <pc:sldMk cId="93442043" sldId="289"/>
            <ac:cxnSpMk id="18" creationId="{57BBAACB-DD57-1CFC-EEDD-A7BD8CDC524B}"/>
          </ac:cxnSpMkLst>
        </pc:cxnChg>
      </pc:sldChg>
      <pc:sldChg chg="del">
        <pc:chgData name="Lorenzo Rinaldi" userId="77d5bfdd-3e88-4678-a8ff-024fe85681f6" providerId="ADAL" clId="{34DE6C31-27BF-414F-A371-52538741F8E9}" dt="2023-07-21T15:03:02.175" v="46" actId="47"/>
        <pc:sldMkLst>
          <pc:docMk/>
          <pc:sldMk cId="2089913847" sldId="289"/>
        </pc:sldMkLst>
      </pc:sldChg>
      <pc:sldChg chg="del">
        <pc:chgData name="Lorenzo Rinaldi" userId="77d5bfdd-3e88-4678-a8ff-024fe85681f6" providerId="ADAL" clId="{34DE6C31-27BF-414F-A371-52538741F8E9}" dt="2023-07-21T15:03:02.175" v="46" actId="47"/>
        <pc:sldMkLst>
          <pc:docMk/>
          <pc:sldMk cId="1831913461" sldId="290"/>
        </pc:sldMkLst>
      </pc:sldChg>
      <pc:sldChg chg="addSp modSp add mod ord modAnim">
        <pc:chgData name="Lorenzo Rinaldi" userId="77d5bfdd-3e88-4678-a8ff-024fe85681f6" providerId="ADAL" clId="{34DE6C31-27BF-414F-A371-52538741F8E9}" dt="2023-07-21T15:12:56.442" v="349"/>
        <pc:sldMkLst>
          <pc:docMk/>
          <pc:sldMk cId="2985743448" sldId="290"/>
        </pc:sldMkLst>
        <pc:spChg chg="add mod">
          <ac:chgData name="Lorenzo Rinaldi" userId="77d5bfdd-3e88-4678-a8ff-024fe85681f6" providerId="ADAL" clId="{34DE6C31-27BF-414F-A371-52538741F8E9}" dt="2023-07-21T15:12:11.206" v="297" actId="1076"/>
          <ac:spMkLst>
            <pc:docMk/>
            <pc:sldMk cId="2985743448" sldId="290"/>
            <ac:spMk id="2" creationId="{A0F1DA4F-94DD-7958-9A6C-5EF16EA58C25}"/>
          </ac:spMkLst>
        </pc:spChg>
        <pc:spChg chg="add mod">
          <ac:chgData name="Lorenzo Rinaldi" userId="77d5bfdd-3e88-4678-a8ff-024fe85681f6" providerId="ADAL" clId="{34DE6C31-27BF-414F-A371-52538741F8E9}" dt="2023-07-21T15:12:27.987" v="318" actId="1036"/>
          <ac:spMkLst>
            <pc:docMk/>
            <pc:sldMk cId="2985743448" sldId="290"/>
            <ac:spMk id="5" creationId="{211EB426-13C2-3BCE-D812-D69E75E35D4A}"/>
          </ac:spMkLst>
        </pc:spChg>
        <pc:spChg chg="add mod">
          <ac:chgData name="Lorenzo Rinaldi" userId="77d5bfdd-3e88-4678-a8ff-024fe85681f6" providerId="ADAL" clId="{34DE6C31-27BF-414F-A371-52538741F8E9}" dt="2023-07-21T15:12:27.987" v="318" actId="1036"/>
          <ac:spMkLst>
            <pc:docMk/>
            <pc:sldMk cId="2985743448" sldId="290"/>
            <ac:spMk id="7" creationId="{AA517671-A162-1C13-4ACB-0A282488075D}"/>
          </ac:spMkLst>
        </pc:spChg>
        <pc:spChg chg="add mod">
          <ac:chgData name="Lorenzo Rinaldi" userId="77d5bfdd-3e88-4678-a8ff-024fe85681f6" providerId="ADAL" clId="{34DE6C31-27BF-414F-A371-52538741F8E9}" dt="2023-07-21T15:12:27.987" v="318" actId="1036"/>
          <ac:spMkLst>
            <pc:docMk/>
            <pc:sldMk cId="2985743448" sldId="290"/>
            <ac:spMk id="8" creationId="{08BC0AD5-3B93-27B0-3C05-F097DFCFF156}"/>
          </ac:spMkLst>
        </pc:spChg>
        <pc:spChg chg="add mod">
          <ac:chgData name="Lorenzo Rinaldi" userId="77d5bfdd-3e88-4678-a8ff-024fe85681f6" providerId="ADAL" clId="{34DE6C31-27BF-414F-A371-52538741F8E9}" dt="2023-07-21T15:12:27.987" v="318" actId="1036"/>
          <ac:spMkLst>
            <pc:docMk/>
            <pc:sldMk cId="2985743448" sldId="290"/>
            <ac:spMk id="12" creationId="{9BADEC67-554B-4606-8D10-3430759D4CCA}"/>
          </ac:spMkLst>
        </pc:spChg>
        <pc:spChg chg="add mod">
          <ac:chgData name="Lorenzo Rinaldi" userId="77d5bfdd-3e88-4678-a8ff-024fe85681f6" providerId="ADAL" clId="{34DE6C31-27BF-414F-A371-52538741F8E9}" dt="2023-07-21T15:12:27.987" v="318" actId="1036"/>
          <ac:spMkLst>
            <pc:docMk/>
            <pc:sldMk cId="2985743448" sldId="290"/>
            <ac:spMk id="13" creationId="{34C7739D-1478-7FB9-944C-19D8F832CAF9}"/>
          </ac:spMkLst>
        </pc:spChg>
        <pc:spChg chg="add mod">
          <ac:chgData name="Lorenzo Rinaldi" userId="77d5bfdd-3e88-4678-a8ff-024fe85681f6" providerId="ADAL" clId="{34DE6C31-27BF-414F-A371-52538741F8E9}" dt="2023-07-21T15:12:27.987" v="318" actId="1036"/>
          <ac:spMkLst>
            <pc:docMk/>
            <pc:sldMk cId="2985743448" sldId="290"/>
            <ac:spMk id="17" creationId="{DB026CB7-BD7A-8FA2-E7CC-358854208905}"/>
          </ac:spMkLst>
        </pc:spChg>
        <pc:spChg chg="add mod">
          <ac:chgData name="Lorenzo Rinaldi" userId="77d5bfdd-3e88-4678-a8ff-024fe85681f6" providerId="ADAL" clId="{34DE6C31-27BF-414F-A371-52538741F8E9}" dt="2023-07-21T15:12:27.987" v="318" actId="1036"/>
          <ac:spMkLst>
            <pc:docMk/>
            <pc:sldMk cId="2985743448" sldId="290"/>
            <ac:spMk id="18" creationId="{3D44BB09-4376-5A93-B919-A2A9085B8FFA}"/>
          </ac:spMkLst>
        </pc:spChg>
        <pc:spChg chg="add mod">
          <ac:chgData name="Lorenzo Rinaldi" userId="77d5bfdd-3e88-4678-a8ff-024fe85681f6" providerId="ADAL" clId="{34DE6C31-27BF-414F-A371-52538741F8E9}" dt="2023-07-21T15:12:27.987" v="318" actId="1036"/>
          <ac:spMkLst>
            <pc:docMk/>
            <pc:sldMk cId="2985743448" sldId="290"/>
            <ac:spMk id="20" creationId="{4FA037C0-24D6-78B5-85D9-63F4B81F218D}"/>
          </ac:spMkLst>
        </pc:spChg>
        <pc:spChg chg="add mod">
          <ac:chgData name="Lorenzo Rinaldi" userId="77d5bfdd-3e88-4678-a8ff-024fe85681f6" providerId="ADAL" clId="{34DE6C31-27BF-414F-A371-52538741F8E9}" dt="2023-07-21T15:12:27.987" v="318" actId="1036"/>
          <ac:spMkLst>
            <pc:docMk/>
            <pc:sldMk cId="2985743448" sldId="290"/>
            <ac:spMk id="21" creationId="{FF73E89E-94C0-3BB2-5ABA-44A8501BDE85}"/>
          </ac:spMkLst>
        </pc:spChg>
        <pc:spChg chg="add mod">
          <ac:chgData name="Lorenzo Rinaldi" userId="77d5bfdd-3e88-4678-a8ff-024fe85681f6" providerId="ADAL" clId="{34DE6C31-27BF-414F-A371-52538741F8E9}" dt="2023-07-21T15:12:27.987" v="318" actId="1036"/>
          <ac:spMkLst>
            <pc:docMk/>
            <pc:sldMk cId="2985743448" sldId="290"/>
            <ac:spMk id="25" creationId="{45B6E389-A00C-D94D-5778-A171D66B8376}"/>
          </ac:spMkLst>
        </pc:spChg>
        <pc:spChg chg="add mod">
          <ac:chgData name="Lorenzo Rinaldi" userId="77d5bfdd-3e88-4678-a8ff-024fe85681f6" providerId="ADAL" clId="{34DE6C31-27BF-414F-A371-52538741F8E9}" dt="2023-07-21T15:12:27.987" v="318" actId="1036"/>
          <ac:spMkLst>
            <pc:docMk/>
            <pc:sldMk cId="2985743448" sldId="290"/>
            <ac:spMk id="26" creationId="{9373BD6F-5B5E-DB67-D105-7E82084BA22C}"/>
          </ac:spMkLst>
        </pc:spChg>
        <pc:spChg chg="add mod">
          <ac:chgData name="Lorenzo Rinaldi" userId="77d5bfdd-3e88-4678-a8ff-024fe85681f6" providerId="ADAL" clId="{34DE6C31-27BF-414F-A371-52538741F8E9}" dt="2023-07-21T15:12:27.987" v="318" actId="1036"/>
          <ac:spMkLst>
            <pc:docMk/>
            <pc:sldMk cId="2985743448" sldId="290"/>
            <ac:spMk id="30" creationId="{4B7352AA-FA91-7F34-A51A-28A5E7787870}"/>
          </ac:spMkLst>
        </pc:spChg>
        <pc:spChg chg="add mod">
          <ac:chgData name="Lorenzo Rinaldi" userId="77d5bfdd-3e88-4678-a8ff-024fe85681f6" providerId="ADAL" clId="{34DE6C31-27BF-414F-A371-52538741F8E9}" dt="2023-07-21T15:12:27.987" v="318" actId="1036"/>
          <ac:spMkLst>
            <pc:docMk/>
            <pc:sldMk cId="2985743448" sldId="290"/>
            <ac:spMk id="31" creationId="{EDCF92BD-5466-8735-17B9-E211945698B8}"/>
          </ac:spMkLst>
        </pc:spChg>
        <pc:spChg chg="add mod">
          <ac:chgData name="Lorenzo Rinaldi" userId="77d5bfdd-3e88-4678-a8ff-024fe85681f6" providerId="ADAL" clId="{34DE6C31-27BF-414F-A371-52538741F8E9}" dt="2023-07-21T15:12:27.987" v="318" actId="1036"/>
          <ac:spMkLst>
            <pc:docMk/>
            <pc:sldMk cId="2985743448" sldId="290"/>
            <ac:spMk id="32" creationId="{C10B9F65-13BD-8DA4-8FBF-791947DF3C62}"/>
          </ac:spMkLst>
        </pc:spChg>
        <pc:spChg chg="add mod">
          <ac:chgData name="Lorenzo Rinaldi" userId="77d5bfdd-3e88-4678-a8ff-024fe85681f6" providerId="ADAL" clId="{34DE6C31-27BF-414F-A371-52538741F8E9}" dt="2023-07-21T15:12:27.987" v="318" actId="1036"/>
          <ac:spMkLst>
            <pc:docMk/>
            <pc:sldMk cId="2985743448" sldId="290"/>
            <ac:spMk id="33" creationId="{0E8ACD2F-6419-311C-FD57-559DB9AFDF61}"/>
          </ac:spMkLst>
        </pc:spChg>
        <pc:spChg chg="add mod">
          <ac:chgData name="Lorenzo Rinaldi" userId="77d5bfdd-3e88-4678-a8ff-024fe85681f6" providerId="ADAL" clId="{34DE6C31-27BF-414F-A371-52538741F8E9}" dt="2023-07-21T15:12:48.923" v="346" actId="1035"/>
          <ac:spMkLst>
            <pc:docMk/>
            <pc:sldMk cId="2985743448" sldId="290"/>
            <ac:spMk id="40" creationId="{3E3F00C2-B3DA-C723-0117-96EAB624BDCA}"/>
          </ac:spMkLst>
        </pc:spChg>
        <pc:spChg chg="add mod">
          <ac:chgData name="Lorenzo Rinaldi" userId="77d5bfdd-3e88-4678-a8ff-024fe85681f6" providerId="ADAL" clId="{34DE6C31-27BF-414F-A371-52538741F8E9}" dt="2023-07-21T15:12:42.143" v="331" actId="1035"/>
          <ac:spMkLst>
            <pc:docMk/>
            <pc:sldMk cId="2985743448" sldId="290"/>
            <ac:spMk id="41" creationId="{AF68152B-8865-EA99-7677-F0FF25DB2A6D}"/>
          </ac:spMkLst>
        </pc:spChg>
        <pc:spChg chg="add mod">
          <ac:chgData name="Lorenzo Rinaldi" userId="77d5bfdd-3e88-4678-a8ff-024fe85681f6" providerId="ADAL" clId="{34DE6C31-27BF-414F-A371-52538741F8E9}" dt="2023-07-21T15:12:42.143" v="331" actId="1035"/>
          <ac:spMkLst>
            <pc:docMk/>
            <pc:sldMk cId="2985743448" sldId="290"/>
            <ac:spMk id="42" creationId="{55B9D651-EB7F-2E23-75FE-F000A5784440}"/>
          </ac:spMkLst>
        </pc:spChg>
        <pc:spChg chg="add mod">
          <ac:chgData name="Lorenzo Rinaldi" userId="77d5bfdd-3e88-4678-a8ff-024fe85681f6" providerId="ADAL" clId="{34DE6C31-27BF-414F-A371-52538741F8E9}" dt="2023-07-21T15:12:42.143" v="331" actId="1035"/>
          <ac:spMkLst>
            <pc:docMk/>
            <pc:sldMk cId="2985743448" sldId="290"/>
            <ac:spMk id="43" creationId="{CA1AEE56-F307-AD48-33E7-E6BB4C5E7650}"/>
          </ac:spMkLst>
        </pc:spChg>
        <pc:spChg chg="add mod">
          <ac:chgData name="Lorenzo Rinaldi" userId="77d5bfdd-3e88-4678-a8ff-024fe85681f6" providerId="ADAL" clId="{34DE6C31-27BF-414F-A371-52538741F8E9}" dt="2023-07-21T15:12:42.143" v="331" actId="1035"/>
          <ac:spMkLst>
            <pc:docMk/>
            <pc:sldMk cId="2985743448" sldId="290"/>
            <ac:spMk id="44" creationId="{0FFDDD19-BED3-93BA-BB85-17CF0DBD4092}"/>
          </ac:spMkLst>
        </pc:spChg>
        <pc:spChg chg="add mod">
          <ac:chgData name="Lorenzo Rinaldi" userId="77d5bfdd-3e88-4678-a8ff-024fe85681f6" providerId="ADAL" clId="{34DE6C31-27BF-414F-A371-52538741F8E9}" dt="2023-07-21T15:12:42.143" v="331" actId="1035"/>
          <ac:spMkLst>
            <pc:docMk/>
            <pc:sldMk cId="2985743448" sldId="290"/>
            <ac:spMk id="45" creationId="{01D6F504-1013-2B84-3798-DA2F7EC3E268}"/>
          </ac:spMkLst>
        </pc:spChg>
        <pc:graphicFrameChg chg="add mod">
          <ac:chgData name="Lorenzo Rinaldi" userId="77d5bfdd-3e88-4678-a8ff-024fe85681f6" providerId="ADAL" clId="{34DE6C31-27BF-414F-A371-52538741F8E9}" dt="2023-07-21T15:12:48.923" v="346" actId="1035"/>
          <ac:graphicFrameMkLst>
            <pc:docMk/>
            <pc:sldMk cId="2985743448" sldId="290"/>
            <ac:graphicFrameMk id="34" creationId="{04A0E876-0CC8-F787-7DD2-E31A795B61D9}"/>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5" creationId="{A69D9182-BBCE-983F-1F2F-623CF935FB05}"/>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6" creationId="{802E02DC-04AB-FF86-9DAB-9FF9B2A04A31}"/>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7" creationId="{B6AE692F-AE8C-D139-76AA-DFC59569CAA3}"/>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8" creationId="{0877EB59-C8C5-2177-0889-4472EAAE0152}"/>
          </ac:graphicFrameMkLst>
        </pc:graphicFrameChg>
        <pc:picChg chg="add mod">
          <ac:chgData name="Lorenzo Rinaldi" userId="77d5bfdd-3e88-4678-a8ff-024fe85681f6" providerId="ADAL" clId="{34DE6C31-27BF-414F-A371-52538741F8E9}" dt="2023-07-21T15:12:48.923" v="346" actId="1035"/>
          <ac:picMkLst>
            <pc:docMk/>
            <pc:sldMk cId="2985743448" sldId="290"/>
            <ac:picMk id="9" creationId="{1E21FEE8-3603-C340-617A-23951B4D1DBD}"/>
          </ac:picMkLst>
        </pc:picChg>
        <pc:picChg chg="add mod">
          <ac:chgData name="Lorenzo Rinaldi" userId="77d5bfdd-3e88-4678-a8ff-024fe85681f6" providerId="ADAL" clId="{34DE6C31-27BF-414F-A371-52538741F8E9}" dt="2023-07-21T15:12:48.923" v="346" actId="1035"/>
          <ac:picMkLst>
            <pc:docMk/>
            <pc:sldMk cId="2985743448" sldId="290"/>
            <ac:picMk id="10" creationId="{F3BC1A75-DD20-8FA8-B3A4-C6D87FE0E755}"/>
          </ac:picMkLst>
        </pc:picChg>
        <pc:picChg chg="add mod">
          <ac:chgData name="Lorenzo Rinaldi" userId="77d5bfdd-3e88-4678-a8ff-024fe85681f6" providerId="ADAL" clId="{34DE6C31-27BF-414F-A371-52538741F8E9}" dt="2023-07-21T15:12:48.923" v="346" actId="1035"/>
          <ac:picMkLst>
            <pc:docMk/>
            <pc:sldMk cId="2985743448" sldId="290"/>
            <ac:picMk id="39" creationId="{0AEF5321-DE87-882C-0D6E-077C9CC57C6D}"/>
          </ac:picMkLst>
        </pc:picChg>
        <pc:picChg chg="add mod">
          <ac:chgData name="Lorenzo Rinaldi" userId="77d5bfdd-3e88-4678-a8ff-024fe85681f6" providerId="ADAL" clId="{34DE6C31-27BF-414F-A371-52538741F8E9}" dt="2023-07-21T15:12:53.984" v="347" actId="14100"/>
          <ac:picMkLst>
            <pc:docMk/>
            <pc:sldMk cId="2985743448" sldId="290"/>
            <ac:picMk id="46" creationId="{46453777-41A4-AFF9-D5FD-25E7A45DF3AD}"/>
          </ac:picMkLst>
        </pc:picChg>
        <pc:cxnChg chg="add mod">
          <ac:chgData name="Lorenzo Rinaldi" userId="77d5bfdd-3e88-4678-a8ff-024fe85681f6" providerId="ADAL" clId="{34DE6C31-27BF-414F-A371-52538741F8E9}" dt="2023-07-21T15:12:27.987" v="318" actId="1036"/>
          <ac:cxnSpMkLst>
            <pc:docMk/>
            <pc:sldMk cId="2985743448" sldId="290"/>
            <ac:cxnSpMk id="11" creationId="{C9E36E3D-5B7A-F2DB-85C0-46C50F51BE11}"/>
          </ac:cxnSpMkLst>
        </pc:cxnChg>
        <pc:cxnChg chg="add mod">
          <ac:chgData name="Lorenzo Rinaldi" userId="77d5bfdd-3e88-4678-a8ff-024fe85681f6" providerId="ADAL" clId="{34DE6C31-27BF-414F-A371-52538741F8E9}" dt="2023-07-21T15:12:27.987" v="318" actId="1036"/>
          <ac:cxnSpMkLst>
            <pc:docMk/>
            <pc:sldMk cId="2985743448" sldId="290"/>
            <ac:cxnSpMk id="14" creationId="{E86821B9-A117-C690-F17F-CAB9A5D836D1}"/>
          </ac:cxnSpMkLst>
        </pc:cxnChg>
        <pc:cxnChg chg="add mod">
          <ac:chgData name="Lorenzo Rinaldi" userId="77d5bfdd-3e88-4678-a8ff-024fe85681f6" providerId="ADAL" clId="{34DE6C31-27BF-414F-A371-52538741F8E9}" dt="2023-07-21T15:12:27.987" v="318" actId="1036"/>
          <ac:cxnSpMkLst>
            <pc:docMk/>
            <pc:sldMk cId="2985743448" sldId="290"/>
            <ac:cxnSpMk id="15" creationId="{745F8371-5DE3-C2C6-D5C6-D14A32A82EB5}"/>
          </ac:cxnSpMkLst>
        </pc:cxnChg>
        <pc:cxnChg chg="add mod">
          <ac:chgData name="Lorenzo Rinaldi" userId="77d5bfdd-3e88-4678-a8ff-024fe85681f6" providerId="ADAL" clId="{34DE6C31-27BF-414F-A371-52538741F8E9}" dt="2023-07-21T15:12:27.987" v="318" actId="1036"/>
          <ac:cxnSpMkLst>
            <pc:docMk/>
            <pc:sldMk cId="2985743448" sldId="290"/>
            <ac:cxnSpMk id="16" creationId="{4CD67349-C3E8-256B-DED8-6B04D392331E}"/>
          </ac:cxnSpMkLst>
        </pc:cxnChg>
        <pc:cxnChg chg="add mod">
          <ac:chgData name="Lorenzo Rinaldi" userId="77d5bfdd-3e88-4678-a8ff-024fe85681f6" providerId="ADAL" clId="{34DE6C31-27BF-414F-A371-52538741F8E9}" dt="2023-07-21T15:12:27.987" v="318" actId="1036"/>
          <ac:cxnSpMkLst>
            <pc:docMk/>
            <pc:sldMk cId="2985743448" sldId="290"/>
            <ac:cxnSpMk id="19" creationId="{846C203B-5C64-5A4D-73EE-545B868105E1}"/>
          </ac:cxnSpMkLst>
        </pc:cxnChg>
        <pc:cxnChg chg="add mod">
          <ac:chgData name="Lorenzo Rinaldi" userId="77d5bfdd-3e88-4678-a8ff-024fe85681f6" providerId="ADAL" clId="{34DE6C31-27BF-414F-A371-52538741F8E9}" dt="2023-07-21T15:12:27.987" v="318" actId="1036"/>
          <ac:cxnSpMkLst>
            <pc:docMk/>
            <pc:sldMk cId="2985743448" sldId="290"/>
            <ac:cxnSpMk id="22" creationId="{28B6EF99-592F-0B78-CBDE-AF7514B0B183}"/>
          </ac:cxnSpMkLst>
        </pc:cxnChg>
        <pc:cxnChg chg="add mod">
          <ac:chgData name="Lorenzo Rinaldi" userId="77d5bfdd-3e88-4678-a8ff-024fe85681f6" providerId="ADAL" clId="{34DE6C31-27BF-414F-A371-52538741F8E9}" dt="2023-07-21T15:12:27.987" v="318" actId="1036"/>
          <ac:cxnSpMkLst>
            <pc:docMk/>
            <pc:sldMk cId="2985743448" sldId="290"/>
            <ac:cxnSpMk id="23" creationId="{5141DE7E-16E4-F349-48A0-33D257044556}"/>
          </ac:cxnSpMkLst>
        </pc:cxnChg>
        <pc:cxnChg chg="add mod">
          <ac:chgData name="Lorenzo Rinaldi" userId="77d5bfdd-3e88-4678-a8ff-024fe85681f6" providerId="ADAL" clId="{34DE6C31-27BF-414F-A371-52538741F8E9}" dt="2023-07-21T15:12:27.987" v="318" actId="1036"/>
          <ac:cxnSpMkLst>
            <pc:docMk/>
            <pc:sldMk cId="2985743448" sldId="290"/>
            <ac:cxnSpMk id="24" creationId="{FA5F36F7-43CF-1ECC-48C1-0C26D2ED6A3F}"/>
          </ac:cxnSpMkLst>
        </pc:cxnChg>
        <pc:cxnChg chg="add mod">
          <ac:chgData name="Lorenzo Rinaldi" userId="77d5bfdd-3e88-4678-a8ff-024fe85681f6" providerId="ADAL" clId="{34DE6C31-27BF-414F-A371-52538741F8E9}" dt="2023-07-21T15:12:27.987" v="318" actId="1036"/>
          <ac:cxnSpMkLst>
            <pc:docMk/>
            <pc:sldMk cId="2985743448" sldId="290"/>
            <ac:cxnSpMk id="27" creationId="{834236F9-6964-2786-CD9C-6B00A406B7D1}"/>
          </ac:cxnSpMkLst>
        </pc:cxnChg>
        <pc:cxnChg chg="add mod">
          <ac:chgData name="Lorenzo Rinaldi" userId="77d5bfdd-3e88-4678-a8ff-024fe85681f6" providerId="ADAL" clId="{34DE6C31-27BF-414F-A371-52538741F8E9}" dt="2023-07-21T15:12:27.987" v="318" actId="1036"/>
          <ac:cxnSpMkLst>
            <pc:docMk/>
            <pc:sldMk cId="2985743448" sldId="290"/>
            <ac:cxnSpMk id="28" creationId="{584B13D0-57A9-A9FB-434A-8EA51B622999}"/>
          </ac:cxnSpMkLst>
        </pc:cxnChg>
        <pc:cxnChg chg="add mod">
          <ac:chgData name="Lorenzo Rinaldi" userId="77d5bfdd-3e88-4678-a8ff-024fe85681f6" providerId="ADAL" clId="{34DE6C31-27BF-414F-A371-52538741F8E9}" dt="2023-07-21T15:12:27.987" v="318" actId="1036"/>
          <ac:cxnSpMkLst>
            <pc:docMk/>
            <pc:sldMk cId="2985743448" sldId="290"/>
            <ac:cxnSpMk id="29" creationId="{F079C54C-9C8D-87C5-C923-1DA6280EBAA1}"/>
          </ac:cxnSpMkLst>
        </pc:cxnChg>
      </pc:sldChg>
      <pc:sldChg chg="addSp modSp add mod ord modAnim">
        <pc:chgData name="Lorenzo Rinaldi" userId="77d5bfdd-3e88-4678-a8ff-024fe85681f6" providerId="ADAL" clId="{34DE6C31-27BF-414F-A371-52538741F8E9}" dt="2023-07-21T15:13:25.976" v="355"/>
        <pc:sldMkLst>
          <pc:docMk/>
          <pc:sldMk cId="2537376812" sldId="291"/>
        </pc:sldMkLst>
        <pc:spChg chg="add mod">
          <ac:chgData name="Lorenzo Rinaldi" userId="77d5bfdd-3e88-4678-a8ff-024fe85681f6" providerId="ADAL" clId="{34DE6C31-27BF-414F-A371-52538741F8E9}" dt="2023-07-21T15:13:14.174" v="352" actId="1076"/>
          <ac:spMkLst>
            <pc:docMk/>
            <pc:sldMk cId="2537376812" sldId="291"/>
            <ac:spMk id="2" creationId="{11740C58-630D-1133-6B1B-033E5EE515C5}"/>
          </ac:spMkLst>
        </pc:spChg>
      </pc:sldChg>
      <pc:sldChg chg="del">
        <pc:chgData name="Lorenzo Rinaldi" userId="77d5bfdd-3e88-4678-a8ff-024fe85681f6" providerId="ADAL" clId="{34DE6C31-27BF-414F-A371-52538741F8E9}" dt="2023-07-21T15:03:02.175" v="46" actId="47"/>
        <pc:sldMkLst>
          <pc:docMk/>
          <pc:sldMk cId="2874664159" sldId="291"/>
        </pc:sldMkLst>
      </pc:sldChg>
      <pc:sldChg chg="del">
        <pc:chgData name="Lorenzo Rinaldi" userId="77d5bfdd-3e88-4678-a8ff-024fe85681f6" providerId="ADAL" clId="{34DE6C31-27BF-414F-A371-52538741F8E9}" dt="2023-07-21T15:03:02.175" v="46" actId="47"/>
        <pc:sldMkLst>
          <pc:docMk/>
          <pc:sldMk cId="992640502" sldId="292"/>
        </pc:sldMkLst>
      </pc:sldChg>
      <pc:sldChg chg="addSp delSp modSp add modAnim">
        <pc:chgData name="Lorenzo Rinaldi" userId="77d5bfdd-3e88-4678-a8ff-024fe85681f6" providerId="ADAL" clId="{34DE6C31-27BF-414F-A371-52538741F8E9}" dt="2023-07-21T15:15:21.971" v="506" actId="1035"/>
        <pc:sldMkLst>
          <pc:docMk/>
          <pc:sldMk cId="2569404156" sldId="292"/>
        </pc:sldMkLst>
        <pc:spChg chg="add mod">
          <ac:chgData name="Lorenzo Rinaldi" userId="77d5bfdd-3e88-4678-a8ff-024fe85681f6" providerId="ADAL" clId="{34DE6C31-27BF-414F-A371-52538741F8E9}" dt="2023-07-21T15:14:47.692" v="437" actId="1076"/>
          <ac:spMkLst>
            <pc:docMk/>
            <pc:sldMk cId="2569404156" sldId="292"/>
            <ac:spMk id="5" creationId="{90D05DCF-BFAB-9303-10C4-5CFE4291C246}"/>
          </ac:spMkLst>
        </pc:spChg>
        <pc:spChg chg="mod">
          <ac:chgData name="Lorenzo Rinaldi" userId="77d5bfdd-3e88-4678-a8ff-024fe85681f6" providerId="ADAL" clId="{34DE6C31-27BF-414F-A371-52538741F8E9}" dt="2023-07-21T15:15:05.594" v="456" actId="1035"/>
          <ac:spMkLst>
            <pc:docMk/>
            <pc:sldMk cId="2569404156" sldId="292"/>
            <ac:spMk id="6" creationId="{4BDB5223-6EB5-1046-88BB-84ED760A29CE}"/>
          </ac:spMkLst>
        </pc:spChg>
        <pc:spChg chg="add mod">
          <ac:chgData name="Lorenzo Rinaldi" userId="77d5bfdd-3e88-4678-a8ff-024fe85681f6" providerId="ADAL" clId="{34DE6C31-27BF-414F-A371-52538741F8E9}" dt="2023-07-21T15:15:16.746" v="488" actId="1035"/>
          <ac:spMkLst>
            <pc:docMk/>
            <pc:sldMk cId="2569404156" sldId="292"/>
            <ac:spMk id="7" creationId="{523F121F-6D95-2F68-D9E9-9D802A2BCB71}"/>
          </ac:spMkLst>
        </pc:spChg>
        <pc:spChg chg="add mod">
          <ac:chgData name="Lorenzo Rinaldi" userId="77d5bfdd-3e88-4678-a8ff-024fe85681f6" providerId="ADAL" clId="{34DE6C31-27BF-414F-A371-52538741F8E9}" dt="2023-07-21T15:15:21.971" v="506" actId="1035"/>
          <ac:spMkLst>
            <pc:docMk/>
            <pc:sldMk cId="2569404156" sldId="292"/>
            <ac:spMk id="8" creationId="{587787F6-0408-12DB-7D14-CD1610FAC249}"/>
          </ac:spMkLst>
        </pc:spChg>
        <pc:spChg chg="add mod">
          <ac:chgData name="Lorenzo Rinaldi" userId="77d5bfdd-3e88-4678-a8ff-024fe85681f6" providerId="ADAL" clId="{34DE6C31-27BF-414F-A371-52538741F8E9}" dt="2023-07-21T15:15:11.213" v="481" actId="1036"/>
          <ac:spMkLst>
            <pc:docMk/>
            <pc:sldMk cId="2569404156" sldId="292"/>
            <ac:spMk id="9" creationId="{DA31EA8D-DE62-1B99-5D56-E59FDDC51743}"/>
          </ac:spMkLst>
        </pc:spChg>
        <pc:spChg chg="add mod">
          <ac:chgData name="Lorenzo Rinaldi" userId="77d5bfdd-3e88-4678-a8ff-024fe85681f6" providerId="ADAL" clId="{34DE6C31-27BF-414F-A371-52538741F8E9}" dt="2023-07-21T15:15:11.213" v="481" actId="1036"/>
          <ac:spMkLst>
            <pc:docMk/>
            <pc:sldMk cId="2569404156" sldId="292"/>
            <ac:spMk id="10" creationId="{9E2CB89F-5DB5-7831-EABE-C20D753BF6A8}"/>
          </ac:spMkLst>
        </pc:spChg>
        <pc:spChg chg="add mod">
          <ac:chgData name="Lorenzo Rinaldi" userId="77d5bfdd-3e88-4678-a8ff-024fe85681f6" providerId="ADAL" clId="{34DE6C31-27BF-414F-A371-52538741F8E9}" dt="2023-07-21T15:15:11.213" v="481" actId="1036"/>
          <ac:spMkLst>
            <pc:docMk/>
            <pc:sldMk cId="2569404156" sldId="292"/>
            <ac:spMk id="12" creationId="{561B0DD9-243F-F638-8FDF-219EDDF225A3}"/>
          </ac:spMkLst>
        </pc:spChg>
        <pc:spChg chg="add mod">
          <ac:chgData name="Lorenzo Rinaldi" userId="77d5bfdd-3e88-4678-a8ff-024fe85681f6" providerId="ADAL" clId="{34DE6C31-27BF-414F-A371-52538741F8E9}" dt="2023-07-21T15:15:11.213" v="481" actId="1036"/>
          <ac:spMkLst>
            <pc:docMk/>
            <pc:sldMk cId="2569404156" sldId="292"/>
            <ac:spMk id="13" creationId="{B0445839-CE93-5912-B711-7EAE854F0BEB}"/>
          </ac:spMkLst>
        </pc:spChg>
        <pc:spChg chg="add mod">
          <ac:chgData name="Lorenzo Rinaldi" userId="77d5bfdd-3e88-4678-a8ff-024fe85681f6" providerId="ADAL" clId="{34DE6C31-27BF-414F-A371-52538741F8E9}" dt="2023-07-21T15:15:11.213" v="481" actId="1036"/>
          <ac:spMkLst>
            <pc:docMk/>
            <pc:sldMk cId="2569404156" sldId="292"/>
            <ac:spMk id="14" creationId="{6B74A0FB-AEAF-EE08-08E3-15962C7699A8}"/>
          </ac:spMkLst>
        </pc:spChg>
        <pc:spChg chg="add mod">
          <ac:chgData name="Lorenzo Rinaldi" userId="77d5bfdd-3e88-4678-a8ff-024fe85681f6" providerId="ADAL" clId="{34DE6C31-27BF-414F-A371-52538741F8E9}" dt="2023-07-21T15:15:21.971" v="506" actId="1035"/>
          <ac:spMkLst>
            <pc:docMk/>
            <pc:sldMk cId="2569404156" sldId="292"/>
            <ac:spMk id="15" creationId="{0294A866-71C2-A86D-7210-CBEB6C46D078}"/>
          </ac:spMkLst>
        </pc:spChg>
        <pc:spChg chg="add mod">
          <ac:chgData name="Lorenzo Rinaldi" userId="77d5bfdd-3e88-4678-a8ff-024fe85681f6" providerId="ADAL" clId="{34DE6C31-27BF-414F-A371-52538741F8E9}" dt="2023-07-21T15:15:11.213" v="481" actId="1036"/>
          <ac:spMkLst>
            <pc:docMk/>
            <pc:sldMk cId="2569404156" sldId="292"/>
            <ac:spMk id="16" creationId="{9FBCE893-2EF9-F509-9B3E-F06A741AAAA4}"/>
          </ac:spMkLst>
        </pc:spChg>
        <pc:spChg chg="add mod">
          <ac:chgData name="Lorenzo Rinaldi" userId="77d5bfdd-3e88-4678-a8ff-024fe85681f6" providerId="ADAL" clId="{34DE6C31-27BF-414F-A371-52538741F8E9}" dt="2023-07-21T15:15:11.213" v="481" actId="1036"/>
          <ac:spMkLst>
            <pc:docMk/>
            <pc:sldMk cId="2569404156" sldId="292"/>
            <ac:spMk id="17" creationId="{C671EA0F-5ECF-1940-ED78-DAA85CFE993F}"/>
          </ac:spMkLst>
        </pc:spChg>
        <pc:spChg chg="add mod">
          <ac:chgData name="Lorenzo Rinaldi" userId="77d5bfdd-3e88-4678-a8ff-024fe85681f6" providerId="ADAL" clId="{34DE6C31-27BF-414F-A371-52538741F8E9}" dt="2023-07-21T15:15:21.971" v="506" actId="1035"/>
          <ac:spMkLst>
            <pc:docMk/>
            <pc:sldMk cId="2569404156" sldId="292"/>
            <ac:spMk id="18" creationId="{3A14CD60-24D0-0EBC-1E05-C7E1AAC6863C}"/>
          </ac:spMkLst>
        </pc:spChg>
        <pc:spChg chg="add mod">
          <ac:chgData name="Lorenzo Rinaldi" userId="77d5bfdd-3e88-4678-a8ff-024fe85681f6" providerId="ADAL" clId="{34DE6C31-27BF-414F-A371-52538741F8E9}" dt="2023-07-21T15:15:21.971" v="506" actId="1035"/>
          <ac:spMkLst>
            <pc:docMk/>
            <pc:sldMk cId="2569404156" sldId="292"/>
            <ac:spMk id="19" creationId="{7F1037FE-56E8-CDFD-42A7-2364B96B3A58}"/>
          </ac:spMkLst>
        </pc:spChg>
        <pc:spChg chg="add mod">
          <ac:chgData name="Lorenzo Rinaldi" userId="77d5bfdd-3e88-4678-a8ff-024fe85681f6" providerId="ADAL" clId="{34DE6C31-27BF-414F-A371-52538741F8E9}" dt="2023-07-21T15:15:21.971" v="506" actId="1035"/>
          <ac:spMkLst>
            <pc:docMk/>
            <pc:sldMk cId="2569404156" sldId="292"/>
            <ac:spMk id="21" creationId="{0B5EC47B-6D08-1517-AF2D-EE19A95D56A1}"/>
          </ac:spMkLst>
        </pc:spChg>
        <pc:spChg chg="add mod">
          <ac:chgData name="Lorenzo Rinaldi" userId="77d5bfdd-3e88-4678-a8ff-024fe85681f6" providerId="ADAL" clId="{34DE6C31-27BF-414F-A371-52538741F8E9}" dt="2023-07-21T15:15:21.971" v="506" actId="1035"/>
          <ac:spMkLst>
            <pc:docMk/>
            <pc:sldMk cId="2569404156" sldId="292"/>
            <ac:spMk id="23" creationId="{8DF0065E-0F7D-F77F-6719-96A9A794A0A5}"/>
          </ac:spMkLst>
        </pc:spChg>
        <pc:spChg chg="add mod">
          <ac:chgData name="Lorenzo Rinaldi" userId="77d5bfdd-3e88-4678-a8ff-024fe85681f6" providerId="ADAL" clId="{34DE6C31-27BF-414F-A371-52538741F8E9}" dt="2023-07-21T15:15:21.971" v="506" actId="1035"/>
          <ac:spMkLst>
            <pc:docMk/>
            <pc:sldMk cId="2569404156" sldId="292"/>
            <ac:spMk id="24" creationId="{99AABAE8-6769-76B4-99CD-6792B11D85D7}"/>
          </ac:spMkLst>
        </pc:spChg>
        <pc:spChg chg="add mod">
          <ac:chgData name="Lorenzo Rinaldi" userId="77d5bfdd-3e88-4678-a8ff-024fe85681f6" providerId="ADAL" clId="{34DE6C31-27BF-414F-A371-52538741F8E9}" dt="2023-07-21T15:15:21.971" v="506" actId="1035"/>
          <ac:spMkLst>
            <pc:docMk/>
            <pc:sldMk cId="2569404156" sldId="292"/>
            <ac:spMk id="25" creationId="{30B9C990-0BEE-193B-B050-73D93A4B29C4}"/>
          </ac:spMkLst>
        </pc:spChg>
        <pc:spChg chg="add mod">
          <ac:chgData name="Lorenzo Rinaldi" userId="77d5bfdd-3e88-4678-a8ff-024fe85681f6" providerId="ADAL" clId="{34DE6C31-27BF-414F-A371-52538741F8E9}" dt="2023-07-21T15:15:21.971" v="506" actId="1035"/>
          <ac:spMkLst>
            <pc:docMk/>
            <pc:sldMk cId="2569404156" sldId="292"/>
            <ac:spMk id="26" creationId="{F18F0114-D64F-07D0-B208-65E94C7B3484}"/>
          </ac:spMkLst>
        </pc:spChg>
        <pc:spChg chg="add mod">
          <ac:chgData name="Lorenzo Rinaldi" userId="77d5bfdd-3e88-4678-a8ff-024fe85681f6" providerId="ADAL" clId="{34DE6C31-27BF-414F-A371-52538741F8E9}" dt="2023-07-21T15:15:21.971" v="506" actId="1035"/>
          <ac:spMkLst>
            <pc:docMk/>
            <pc:sldMk cId="2569404156" sldId="292"/>
            <ac:spMk id="27" creationId="{054AAEAE-D35B-0E2B-495B-38F3E71EDEC5}"/>
          </ac:spMkLst>
        </pc:spChg>
        <pc:picChg chg="add del mod">
          <ac:chgData name="Lorenzo Rinaldi" userId="77d5bfdd-3e88-4678-a8ff-024fe85681f6" providerId="ADAL" clId="{34DE6C31-27BF-414F-A371-52538741F8E9}" dt="2023-07-21T15:13:54.951" v="362"/>
          <ac:picMkLst>
            <pc:docMk/>
            <pc:sldMk cId="2569404156" sldId="292"/>
            <ac:picMk id="2" creationId="{6E04EFF0-9E73-75CD-95FE-6DE52DB12791}"/>
          </ac:picMkLst>
        </pc:picChg>
        <pc:cxnChg chg="add mod">
          <ac:chgData name="Lorenzo Rinaldi" userId="77d5bfdd-3e88-4678-a8ff-024fe85681f6" providerId="ADAL" clId="{34DE6C31-27BF-414F-A371-52538741F8E9}" dt="2023-07-21T15:15:11.213" v="481" actId="1036"/>
          <ac:cxnSpMkLst>
            <pc:docMk/>
            <pc:sldMk cId="2569404156" sldId="292"/>
            <ac:cxnSpMk id="11" creationId="{C2EB7DE2-9415-58EE-0D3A-514B965BFB0A}"/>
          </ac:cxnSpMkLst>
        </pc:cxnChg>
        <pc:cxnChg chg="add mod">
          <ac:chgData name="Lorenzo Rinaldi" userId="77d5bfdd-3e88-4678-a8ff-024fe85681f6" providerId="ADAL" clId="{34DE6C31-27BF-414F-A371-52538741F8E9}" dt="2023-07-21T15:15:21.971" v="506" actId="1035"/>
          <ac:cxnSpMkLst>
            <pc:docMk/>
            <pc:sldMk cId="2569404156" sldId="292"/>
            <ac:cxnSpMk id="20" creationId="{9D9176B0-34D1-64FD-7FBD-8605822C39AE}"/>
          </ac:cxnSpMkLst>
        </pc:cxnChg>
        <pc:cxnChg chg="add mod">
          <ac:chgData name="Lorenzo Rinaldi" userId="77d5bfdd-3e88-4678-a8ff-024fe85681f6" providerId="ADAL" clId="{34DE6C31-27BF-414F-A371-52538741F8E9}" dt="2023-07-21T15:15:21.971" v="506" actId="1035"/>
          <ac:cxnSpMkLst>
            <pc:docMk/>
            <pc:sldMk cId="2569404156" sldId="292"/>
            <ac:cxnSpMk id="22" creationId="{78065C87-417E-16A3-9DCB-278434E4370E}"/>
          </ac:cxnSpMkLst>
        </pc:cxnChg>
      </pc:sldChg>
      <pc:sldChg chg="del">
        <pc:chgData name="Lorenzo Rinaldi" userId="77d5bfdd-3e88-4678-a8ff-024fe85681f6" providerId="ADAL" clId="{34DE6C31-27BF-414F-A371-52538741F8E9}" dt="2023-07-21T15:03:02.175" v="46" actId="47"/>
        <pc:sldMkLst>
          <pc:docMk/>
          <pc:sldMk cId="538212375" sldId="293"/>
        </pc:sldMkLst>
      </pc:sldChg>
      <pc:sldChg chg="addSp delSp modSp add mod modAnim">
        <pc:chgData name="Lorenzo Rinaldi" userId="77d5bfdd-3e88-4678-a8ff-024fe85681f6" providerId="ADAL" clId="{34DE6C31-27BF-414F-A371-52538741F8E9}" dt="2023-07-21T15:16:40.770" v="563"/>
        <pc:sldMkLst>
          <pc:docMk/>
          <pc:sldMk cId="3481672703" sldId="293"/>
        </pc:sldMkLst>
        <pc:spChg chg="add mod">
          <ac:chgData name="Lorenzo Rinaldi" userId="77d5bfdd-3e88-4678-a8ff-024fe85681f6" providerId="ADAL" clId="{34DE6C31-27BF-414F-A371-52538741F8E9}" dt="2023-07-21T15:16:17.676" v="514" actId="6549"/>
          <ac:spMkLst>
            <pc:docMk/>
            <pc:sldMk cId="3481672703" sldId="293"/>
            <ac:spMk id="2" creationId="{77AC3052-6A6A-EED8-1938-0C1A141F408A}"/>
          </ac:spMkLst>
        </pc:spChg>
        <pc:spChg chg="add mod">
          <ac:chgData name="Lorenzo Rinaldi" userId="77d5bfdd-3e88-4678-a8ff-024fe85681f6" providerId="ADAL" clId="{34DE6C31-27BF-414F-A371-52538741F8E9}" dt="2023-07-21T15:16:37.260" v="562" actId="1037"/>
          <ac:spMkLst>
            <pc:docMk/>
            <pc:sldMk cId="3481672703" sldId="293"/>
            <ac:spMk id="5" creationId="{E669119D-F002-A58B-B2D3-C2E34BE59230}"/>
          </ac:spMkLst>
        </pc:spChg>
        <pc:spChg chg="add mod">
          <ac:chgData name="Lorenzo Rinaldi" userId="77d5bfdd-3e88-4678-a8ff-024fe85681f6" providerId="ADAL" clId="{34DE6C31-27BF-414F-A371-52538741F8E9}" dt="2023-07-21T15:16:37.260" v="562" actId="1037"/>
          <ac:spMkLst>
            <pc:docMk/>
            <pc:sldMk cId="3481672703" sldId="293"/>
            <ac:spMk id="7" creationId="{EFBC34CD-4B80-DCEC-B3F5-85A03872D989}"/>
          </ac:spMkLst>
        </pc:spChg>
        <pc:spChg chg="add mod">
          <ac:chgData name="Lorenzo Rinaldi" userId="77d5bfdd-3e88-4678-a8ff-024fe85681f6" providerId="ADAL" clId="{34DE6C31-27BF-414F-A371-52538741F8E9}" dt="2023-07-21T15:16:37.260" v="562" actId="1037"/>
          <ac:spMkLst>
            <pc:docMk/>
            <pc:sldMk cId="3481672703" sldId="293"/>
            <ac:spMk id="10" creationId="{6B05E192-A9F6-F047-E3A8-6C0A290237B9}"/>
          </ac:spMkLst>
        </pc:spChg>
        <pc:spChg chg="add mod">
          <ac:chgData name="Lorenzo Rinaldi" userId="77d5bfdd-3e88-4678-a8ff-024fe85681f6" providerId="ADAL" clId="{34DE6C31-27BF-414F-A371-52538741F8E9}" dt="2023-07-21T15:16:37.260" v="562" actId="1037"/>
          <ac:spMkLst>
            <pc:docMk/>
            <pc:sldMk cId="3481672703" sldId="293"/>
            <ac:spMk id="11" creationId="{91E5306A-2A0E-4DB2-1E51-9B5E5DDD700B}"/>
          </ac:spMkLst>
        </pc:spChg>
        <pc:spChg chg="add mod">
          <ac:chgData name="Lorenzo Rinaldi" userId="77d5bfdd-3e88-4678-a8ff-024fe85681f6" providerId="ADAL" clId="{34DE6C31-27BF-414F-A371-52538741F8E9}" dt="2023-07-21T15:16:37.260" v="562" actId="1037"/>
          <ac:spMkLst>
            <pc:docMk/>
            <pc:sldMk cId="3481672703" sldId="293"/>
            <ac:spMk id="12" creationId="{33DB0701-8833-41CA-502E-2290D844D847}"/>
          </ac:spMkLst>
        </pc:spChg>
        <pc:spChg chg="add mod">
          <ac:chgData name="Lorenzo Rinaldi" userId="77d5bfdd-3e88-4678-a8ff-024fe85681f6" providerId="ADAL" clId="{34DE6C31-27BF-414F-A371-52538741F8E9}" dt="2023-07-21T15:16:37.260" v="562" actId="1037"/>
          <ac:spMkLst>
            <pc:docMk/>
            <pc:sldMk cId="3481672703" sldId="293"/>
            <ac:spMk id="13" creationId="{7845C9E8-E698-C000-F96D-BA92E0E3A555}"/>
          </ac:spMkLst>
        </pc:spChg>
        <pc:spChg chg="add mod">
          <ac:chgData name="Lorenzo Rinaldi" userId="77d5bfdd-3e88-4678-a8ff-024fe85681f6" providerId="ADAL" clId="{34DE6C31-27BF-414F-A371-52538741F8E9}" dt="2023-07-21T15:16:27.553" v="541" actId="1035"/>
          <ac:spMkLst>
            <pc:docMk/>
            <pc:sldMk cId="3481672703" sldId="293"/>
            <ac:spMk id="14" creationId="{34DE073F-102E-3D0A-768A-01350ACD82DA}"/>
          </ac:spMkLst>
        </pc:spChg>
        <pc:spChg chg="add mod">
          <ac:chgData name="Lorenzo Rinaldi" userId="77d5bfdd-3e88-4678-a8ff-024fe85681f6" providerId="ADAL" clId="{34DE6C31-27BF-414F-A371-52538741F8E9}" dt="2023-07-21T15:16:27.553" v="541" actId="1035"/>
          <ac:spMkLst>
            <pc:docMk/>
            <pc:sldMk cId="3481672703" sldId="293"/>
            <ac:spMk id="15" creationId="{17B66C7D-E900-A12C-C4AF-525F54701FD9}"/>
          </ac:spMkLst>
        </pc:spChg>
        <pc:graphicFrameChg chg="add mod">
          <ac:chgData name="Lorenzo Rinaldi" userId="77d5bfdd-3e88-4678-a8ff-024fe85681f6" providerId="ADAL" clId="{34DE6C31-27BF-414F-A371-52538741F8E9}" dt="2023-07-21T15:16:37.260" v="562" actId="1037"/>
          <ac:graphicFrameMkLst>
            <pc:docMk/>
            <pc:sldMk cId="3481672703" sldId="293"/>
            <ac:graphicFrameMk id="8" creationId="{85452F72-A74D-79B0-00E3-99CC190D75EB}"/>
          </ac:graphicFrameMkLst>
        </pc:graphicFrameChg>
        <pc:graphicFrameChg chg="add mod">
          <ac:chgData name="Lorenzo Rinaldi" userId="77d5bfdd-3e88-4678-a8ff-024fe85681f6" providerId="ADAL" clId="{34DE6C31-27BF-414F-A371-52538741F8E9}" dt="2023-07-21T15:16:37.260" v="562" actId="1037"/>
          <ac:graphicFrameMkLst>
            <pc:docMk/>
            <pc:sldMk cId="3481672703" sldId="293"/>
            <ac:graphicFrameMk id="9" creationId="{8C9ADFE3-1616-B58F-C30F-0B51B4BD7C3F}"/>
          </ac:graphicFrameMkLst>
        </pc:graphicFrameChg>
        <pc:picChg chg="add del mod">
          <ac:chgData name="Lorenzo Rinaldi" userId="77d5bfdd-3e88-4678-a8ff-024fe85681f6" providerId="ADAL" clId="{34DE6C31-27BF-414F-A371-52538741F8E9}" dt="2023-07-21T15:16:05.888" v="511" actId="478"/>
          <ac:picMkLst>
            <pc:docMk/>
            <pc:sldMk cId="3481672703" sldId="293"/>
            <ac:picMk id="16" creationId="{C0DEF885-3487-8667-0E16-DE132E5A39EB}"/>
          </ac:picMkLst>
        </pc:picChg>
        <pc:picChg chg="add mod">
          <ac:chgData name="Lorenzo Rinaldi" userId="77d5bfdd-3e88-4678-a8ff-024fe85681f6" providerId="ADAL" clId="{34DE6C31-27BF-414F-A371-52538741F8E9}" dt="2023-07-21T15:16:14.372" v="513" actId="1076"/>
          <ac:picMkLst>
            <pc:docMk/>
            <pc:sldMk cId="3481672703" sldId="293"/>
            <ac:picMk id="17" creationId="{42F5D7E8-D566-57DA-72D8-3D7264E085D7}"/>
          </ac:picMkLst>
        </pc:picChg>
      </pc:sldChg>
      <pc:sldChg chg="addSp modSp add mod modAnim">
        <pc:chgData name="Lorenzo Rinaldi" userId="77d5bfdd-3e88-4678-a8ff-024fe85681f6" providerId="ADAL" clId="{34DE6C31-27BF-414F-A371-52538741F8E9}" dt="2023-07-21T15:17:12.566" v="605"/>
        <pc:sldMkLst>
          <pc:docMk/>
          <pc:sldMk cId="969113816" sldId="294"/>
        </pc:sldMkLst>
        <pc:spChg chg="add mod">
          <ac:chgData name="Lorenzo Rinaldi" userId="77d5bfdd-3e88-4678-a8ff-024fe85681f6" providerId="ADAL" clId="{34DE6C31-27BF-414F-A371-52538741F8E9}" dt="2023-07-21T15:16:56.273" v="566" actId="1076"/>
          <ac:spMkLst>
            <pc:docMk/>
            <pc:sldMk cId="969113816" sldId="294"/>
            <ac:spMk id="2" creationId="{D7DE57BB-4EEE-EB38-80C9-40470C25DA4B}"/>
          </ac:spMkLst>
        </pc:spChg>
        <pc:spChg chg="add mod">
          <ac:chgData name="Lorenzo Rinaldi" userId="77d5bfdd-3e88-4678-a8ff-024fe85681f6" providerId="ADAL" clId="{34DE6C31-27BF-414F-A371-52538741F8E9}" dt="2023-07-21T15:17:01.982" v="581" actId="1035"/>
          <ac:spMkLst>
            <pc:docMk/>
            <pc:sldMk cId="969113816" sldId="294"/>
            <ac:spMk id="5" creationId="{077902A2-DD9E-9B26-8FC0-FD820EC43E28}"/>
          </ac:spMkLst>
        </pc:spChg>
        <pc:spChg chg="add mod">
          <ac:chgData name="Lorenzo Rinaldi" userId="77d5bfdd-3e88-4678-a8ff-024fe85681f6" providerId="ADAL" clId="{34DE6C31-27BF-414F-A371-52538741F8E9}" dt="2023-07-21T15:17:01.982" v="581" actId="1035"/>
          <ac:spMkLst>
            <pc:docMk/>
            <pc:sldMk cId="969113816" sldId="294"/>
            <ac:spMk id="7" creationId="{10EFED22-32EB-E384-854C-B73C6DC2C604}"/>
          </ac:spMkLst>
        </pc:spChg>
        <pc:spChg chg="add mod">
          <ac:chgData name="Lorenzo Rinaldi" userId="77d5bfdd-3e88-4678-a8ff-024fe85681f6" providerId="ADAL" clId="{34DE6C31-27BF-414F-A371-52538741F8E9}" dt="2023-07-21T15:17:01.982" v="581" actId="1035"/>
          <ac:spMkLst>
            <pc:docMk/>
            <pc:sldMk cId="969113816" sldId="294"/>
            <ac:spMk id="8" creationId="{432BBF04-BC07-CAED-78B7-C0FBD1350E3B}"/>
          </ac:spMkLst>
        </pc:spChg>
        <pc:spChg chg="add mod">
          <ac:chgData name="Lorenzo Rinaldi" userId="77d5bfdd-3e88-4678-a8ff-024fe85681f6" providerId="ADAL" clId="{34DE6C31-27BF-414F-A371-52538741F8E9}" dt="2023-07-21T15:17:01.982" v="581" actId="1035"/>
          <ac:spMkLst>
            <pc:docMk/>
            <pc:sldMk cId="969113816" sldId="294"/>
            <ac:spMk id="9" creationId="{4BBEFD6F-16F8-B226-7037-18E26D411108}"/>
          </ac:spMkLst>
        </pc:spChg>
        <pc:spChg chg="add mod">
          <ac:chgData name="Lorenzo Rinaldi" userId="77d5bfdd-3e88-4678-a8ff-024fe85681f6" providerId="ADAL" clId="{34DE6C31-27BF-414F-A371-52538741F8E9}" dt="2023-07-21T15:17:01.982" v="581" actId="1035"/>
          <ac:spMkLst>
            <pc:docMk/>
            <pc:sldMk cId="969113816" sldId="294"/>
            <ac:spMk id="11" creationId="{7A6FCBDA-B8DD-002B-65B2-6C550DE302A9}"/>
          </ac:spMkLst>
        </pc:spChg>
        <pc:spChg chg="add mod">
          <ac:chgData name="Lorenzo Rinaldi" userId="77d5bfdd-3e88-4678-a8ff-024fe85681f6" providerId="ADAL" clId="{34DE6C31-27BF-414F-A371-52538741F8E9}" dt="2023-07-21T15:17:01.982" v="581" actId="1035"/>
          <ac:spMkLst>
            <pc:docMk/>
            <pc:sldMk cId="969113816" sldId="294"/>
            <ac:spMk id="12" creationId="{AFDBDA15-DB9D-A5F7-B034-5AF4ACD1F42D}"/>
          </ac:spMkLst>
        </pc:spChg>
        <pc:picChg chg="add mod">
          <ac:chgData name="Lorenzo Rinaldi" userId="77d5bfdd-3e88-4678-a8ff-024fe85681f6" providerId="ADAL" clId="{34DE6C31-27BF-414F-A371-52538741F8E9}" dt="2023-07-21T15:17:01.982" v="581" actId="1035"/>
          <ac:picMkLst>
            <pc:docMk/>
            <pc:sldMk cId="969113816" sldId="294"/>
            <ac:picMk id="10" creationId="{22FC1F1B-87A0-FE90-1B3A-A05380E92651}"/>
          </ac:picMkLst>
        </pc:picChg>
        <pc:picChg chg="add mod">
          <ac:chgData name="Lorenzo Rinaldi" userId="77d5bfdd-3e88-4678-a8ff-024fe85681f6" providerId="ADAL" clId="{34DE6C31-27BF-414F-A371-52538741F8E9}" dt="2023-07-21T15:17:08.984" v="604" actId="1035"/>
          <ac:picMkLst>
            <pc:docMk/>
            <pc:sldMk cId="969113816" sldId="294"/>
            <ac:picMk id="13" creationId="{7EF21D35-5CAC-E988-0E65-3967F961E07C}"/>
          </ac:picMkLst>
        </pc:picChg>
      </pc:sldChg>
      <pc:sldChg chg="del">
        <pc:chgData name="Lorenzo Rinaldi" userId="77d5bfdd-3e88-4678-a8ff-024fe85681f6" providerId="ADAL" clId="{34DE6C31-27BF-414F-A371-52538741F8E9}" dt="2023-07-21T15:03:02.175" v="46" actId="47"/>
        <pc:sldMkLst>
          <pc:docMk/>
          <pc:sldMk cId="4150678755" sldId="294"/>
        </pc:sldMkLst>
      </pc:sldChg>
      <pc:sldChg chg="addSp modSp add mod modAnim">
        <pc:chgData name="Lorenzo Rinaldi" userId="77d5bfdd-3e88-4678-a8ff-024fe85681f6" providerId="ADAL" clId="{34DE6C31-27BF-414F-A371-52538741F8E9}" dt="2023-07-21T15:17:50.688" v="641" actId="1035"/>
        <pc:sldMkLst>
          <pc:docMk/>
          <pc:sldMk cId="378712407" sldId="295"/>
        </pc:sldMkLst>
        <pc:spChg chg="add mod">
          <ac:chgData name="Lorenzo Rinaldi" userId="77d5bfdd-3e88-4678-a8ff-024fe85681f6" providerId="ADAL" clId="{34DE6C31-27BF-414F-A371-52538741F8E9}" dt="2023-07-21T15:17:36.077" v="617" actId="1076"/>
          <ac:spMkLst>
            <pc:docMk/>
            <pc:sldMk cId="378712407" sldId="295"/>
            <ac:spMk id="2" creationId="{029FB81E-9E7E-1F23-2B71-334A12E5A0EB}"/>
          </ac:spMkLst>
        </pc:spChg>
        <pc:spChg chg="add mod">
          <ac:chgData name="Lorenzo Rinaldi" userId="77d5bfdd-3e88-4678-a8ff-024fe85681f6" providerId="ADAL" clId="{34DE6C31-27BF-414F-A371-52538741F8E9}" dt="2023-07-21T15:17:50.688" v="641" actId="1035"/>
          <ac:spMkLst>
            <pc:docMk/>
            <pc:sldMk cId="378712407" sldId="295"/>
            <ac:spMk id="5" creationId="{EB22446C-06F8-158C-D9E7-C52542C96459}"/>
          </ac:spMkLst>
        </pc:spChg>
        <pc:spChg chg="add mod">
          <ac:chgData name="Lorenzo Rinaldi" userId="77d5bfdd-3e88-4678-a8ff-024fe85681f6" providerId="ADAL" clId="{34DE6C31-27BF-414F-A371-52538741F8E9}" dt="2023-07-21T15:17:50.688" v="641" actId="1035"/>
          <ac:spMkLst>
            <pc:docMk/>
            <pc:sldMk cId="378712407" sldId="295"/>
            <ac:spMk id="7" creationId="{B738E73D-A35F-8AB8-D847-344327F0EF7A}"/>
          </ac:spMkLst>
        </pc:spChg>
        <pc:spChg chg="add mod">
          <ac:chgData name="Lorenzo Rinaldi" userId="77d5bfdd-3e88-4678-a8ff-024fe85681f6" providerId="ADAL" clId="{34DE6C31-27BF-414F-A371-52538741F8E9}" dt="2023-07-21T15:17:50.688" v="641" actId="1035"/>
          <ac:spMkLst>
            <pc:docMk/>
            <pc:sldMk cId="378712407" sldId="295"/>
            <ac:spMk id="8" creationId="{5AD30289-14C3-C7AE-99DF-F9026E85266F}"/>
          </ac:spMkLst>
        </pc:spChg>
        <pc:spChg chg="add mod">
          <ac:chgData name="Lorenzo Rinaldi" userId="77d5bfdd-3e88-4678-a8ff-024fe85681f6" providerId="ADAL" clId="{34DE6C31-27BF-414F-A371-52538741F8E9}" dt="2023-07-21T15:17:50.688" v="641" actId="1035"/>
          <ac:spMkLst>
            <pc:docMk/>
            <pc:sldMk cId="378712407" sldId="295"/>
            <ac:spMk id="9" creationId="{54E5F77B-30E6-3026-7056-1E42EBCF7784}"/>
          </ac:spMkLst>
        </pc:spChg>
        <pc:spChg chg="add mod">
          <ac:chgData name="Lorenzo Rinaldi" userId="77d5bfdd-3e88-4678-a8ff-024fe85681f6" providerId="ADAL" clId="{34DE6C31-27BF-414F-A371-52538741F8E9}" dt="2023-07-21T15:17:50.688" v="641" actId="1035"/>
          <ac:spMkLst>
            <pc:docMk/>
            <pc:sldMk cId="378712407" sldId="295"/>
            <ac:spMk id="10" creationId="{A11D0B28-F68C-E0CA-7E67-22D4FF3527EF}"/>
          </ac:spMkLst>
        </pc:spChg>
        <pc:spChg chg="add mod">
          <ac:chgData name="Lorenzo Rinaldi" userId="77d5bfdd-3e88-4678-a8ff-024fe85681f6" providerId="ADAL" clId="{34DE6C31-27BF-414F-A371-52538741F8E9}" dt="2023-07-21T15:17:50.688" v="641" actId="1035"/>
          <ac:spMkLst>
            <pc:docMk/>
            <pc:sldMk cId="378712407" sldId="295"/>
            <ac:spMk id="11" creationId="{9240F800-C433-8B0E-4AC4-FA26BD212930}"/>
          </ac:spMkLst>
        </pc:spChg>
        <pc:spChg chg="add mod">
          <ac:chgData name="Lorenzo Rinaldi" userId="77d5bfdd-3e88-4678-a8ff-024fe85681f6" providerId="ADAL" clId="{34DE6C31-27BF-414F-A371-52538741F8E9}" dt="2023-07-21T15:17:50.688" v="641" actId="1035"/>
          <ac:spMkLst>
            <pc:docMk/>
            <pc:sldMk cId="378712407" sldId="295"/>
            <ac:spMk id="12" creationId="{94D1247D-CFA2-A07D-6FAB-FB20BA0A1728}"/>
          </ac:spMkLst>
        </pc:spChg>
        <pc:spChg chg="add mod">
          <ac:chgData name="Lorenzo Rinaldi" userId="77d5bfdd-3e88-4678-a8ff-024fe85681f6" providerId="ADAL" clId="{34DE6C31-27BF-414F-A371-52538741F8E9}" dt="2023-07-21T15:17:50.688" v="641" actId="1035"/>
          <ac:spMkLst>
            <pc:docMk/>
            <pc:sldMk cId="378712407" sldId="295"/>
            <ac:spMk id="13" creationId="{6CCFA877-37AB-6B3B-7887-5D71B69ECC57}"/>
          </ac:spMkLst>
        </pc:spChg>
        <pc:spChg chg="add mod">
          <ac:chgData name="Lorenzo Rinaldi" userId="77d5bfdd-3e88-4678-a8ff-024fe85681f6" providerId="ADAL" clId="{34DE6C31-27BF-414F-A371-52538741F8E9}" dt="2023-07-21T15:17:50.688" v="641" actId="1035"/>
          <ac:spMkLst>
            <pc:docMk/>
            <pc:sldMk cId="378712407" sldId="295"/>
            <ac:spMk id="14" creationId="{EBCC7E05-27B7-AF5B-8204-CB77E133E73A}"/>
          </ac:spMkLst>
        </pc:spChg>
        <pc:spChg chg="add mod">
          <ac:chgData name="Lorenzo Rinaldi" userId="77d5bfdd-3e88-4678-a8ff-024fe85681f6" providerId="ADAL" clId="{34DE6C31-27BF-414F-A371-52538741F8E9}" dt="2023-07-21T15:17:50.688" v="641" actId="1035"/>
          <ac:spMkLst>
            <pc:docMk/>
            <pc:sldMk cId="378712407" sldId="295"/>
            <ac:spMk id="15" creationId="{A2449D3B-4F44-F85D-C742-791DACEFFB9E}"/>
          </ac:spMkLst>
        </pc:spChg>
        <pc:spChg chg="add mod">
          <ac:chgData name="Lorenzo Rinaldi" userId="77d5bfdd-3e88-4678-a8ff-024fe85681f6" providerId="ADAL" clId="{34DE6C31-27BF-414F-A371-52538741F8E9}" dt="2023-07-21T15:17:50.688" v="641" actId="1035"/>
          <ac:spMkLst>
            <pc:docMk/>
            <pc:sldMk cId="378712407" sldId="295"/>
            <ac:spMk id="16" creationId="{9FED774A-7360-78D9-0F29-B4CF3F172C03}"/>
          </ac:spMkLst>
        </pc:spChg>
        <pc:spChg chg="add mod">
          <ac:chgData name="Lorenzo Rinaldi" userId="77d5bfdd-3e88-4678-a8ff-024fe85681f6" providerId="ADAL" clId="{34DE6C31-27BF-414F-A371-52538741F8E9}" dt="2023-07-21T15:17:50.688" v="641" actId="1035"/>
          <ac:spMkLst>
            <pc:docMk/>
            <pc:sldMk cId="378712407" sldId="295"/>
            <ac:spMk id="17" creationId="{5B0B256B-0F95-D863-749F-79390F49FF02}"/>
          </ac:spMkLst>
        </pc:spChg>
        <pc:spChg chg="add mod">
          <ac:chgData name="Lorenzo Rinaldi" userId="77d5bfdd-3e88-4678-a8ff-024fe85681f6" providerId="ADAL" clId="{34DE6C31-27BF-414F-A371-52538741F8E9}" dt="2023-07-21T15:17:50.688" v="641" actId="1035"/>
          <ac:spMkLst>
            <pc:docMk/>
            <pc:sldMk cId="378712407" sldId="295"/>
            <ac:spMk id="18" creationId="{2389EF42-917D-02A3-5FCC-EEE6BC671299}"/>
          </ac:spMkLst>
        </pc:spChg>
        <pc:spChg chg="add mod">
          <ac:chgData name="Lorenzo Rinaldi" userId="77d5bfdd-3e88-4678-a8ff-024fe85681f6" providerId="ADAL" clId="{34DE6C31-27BF-414F-A371-52538741F8E9}" dt="2023-07-21T15:17:50.688" v="641" actId="1035"/>
          <ac:spMkLst>
            <pc:docMk/>
            <pc:sldMk cId="378712407" sldId="295"/>
            <ac:spMk id="19" creationId="{563045BA-5A90-6A63-2540-6429060DC69C}"/>
          </ac:spMkLst>
        </pc:spChg>
        <pc:spChg chg="add mod">
          <ac:chgData name="Lorenzo Rinaldi" userId="77d5bfdd-3e88-4678-a8ff-024fe85681f6" providerId="ADAL" clId="{34DE6C31-27BF-414F-A371-52538741F8E9}" dt="2023-07-21T15:17:50.688" v="641" actId="1035"/>
          <ac:spMkLst>
            <pc:docMk/>
            <pc:sldMk cId="378712407" sldId="295"/>
            <ac:spMk id="20" creationId="{6734A922-5747-54B7-5226-CCE1B7D20DAC}"/>
          </ac:spMkLst>
        </pc:spChg>
        <pc:spChg chg="add mod">
          <ac:chgData name="Lorenzo Rinaldi" userId="77d5bfdd-3e88-4678-a8ff-024fe85681f6" providerId="ADAL" clId="{34DE6C31-27BF-414F-A371-52538741F8E9}" dt="2023-07-21T15:17:50.688" v="641" actId="1035"/>
          <ac:spMkLst>
            <pc:docMk/>
            <pc:sldMk cId="378712407" sldId="295"/>
            <ac:spMk id="21" creationId="{D9F2110D-6B65-8DEA-7E95-942CE9521E56}"/>
          </ac:spMkLst>
        </pc:spChg>
        <pc:spChg chg="add mod">
          <ac:chgData name="Lorenzo Rinaldi" userId="77d5bfdd-3e88-4678-a8ff-024fe85681f6" providerId="ADAL" clId="{34DE6C31-27BF-414F-A371-52538741F8E9}" dt="2023-07-21T15:17:50.688" v="641" actId="1035"/>
          <ac:spMkLst>
            <pc:docMk/>
            <pc:sldMk cId="378712407" sldId="295"/>
            <ac:spMk id="22" creationId="{D2A8388E-B81C-AD3E-267C-6B43DA2F7FFE}"/>
          </ac:spMkLst>
        </pc:spChg>
        <pc:spChg chg="add mod">
          <ac:chgData name="Lorenzo Rinaldi" userId="77d5bfdd-3e88-4678-a8ff-024fe85681f6" providerId="ADAL" clId="{34DE6C31-27BF-414F-A371-52538741F8E9}" dt="2023-07-21T15:17:50.688" v="641" actId="1035"/>
          <ac:spMkLst>
            <pc:docMk/>
            <pc:sldMk cId="378712407" sldId="295"/>
            <ac:spMk id="23" creationId="{C854B8AE-E941-B6F1-B5E8-3C560E78B051}"/>
          </ac:spMkLst>
        </pc:spChg>
        <pc:spChg chg="add mod">
          <ac:chgData name="Lorenzo Rinaldi" userId="77d5bfdd-3e88-4678-a8ff-024fe85681f6" providerId="ADAL" clId="{34DE6C31-27BF-414F-A371-52538741F8E9}" dt="2023-07-21T15:17:50.688" v="641" actId="1035"/>
          <ac:spMkLst>
            <pc:docMk/>
            <pc:sldMk cId="378712407" sldId="295"/>
            <ac:spMk id="26" creationId="{66265C4E-4E6D-4D8D-AABF-4218F240BCF7}"/>
          </ac:spMkLst>
        </pc:spChg>
        <pc:spChg chg="add mod">
          <ac:chgData name="Lorenzo Rinaldi" userId="77d5bfdd-3e88-4678-a8ff-024fe85681f6" providerId="ADAL" clId="{34DE6C31-27BF-414F-A371-52538741F8E9}" dt="2023-07-21T15:17:50.688" v="641" actId="1035"/>
          <ac:spMkLst>
            <pc:docMk/>
            <pc:sldMk cId="378712407" sldId="295"/>
            <ac:spMk id="27" creationId="{4BD59C3C-BE50-667F-AE59-5A1D40136D76}"/>
          </ac:spMkLst>
        </pc:spChg>
        <pc:spChg chg="add mod">
          <ac:chgData name="Lorenzo Rinaldi" userId="77d5bfdd-3e88-4678-a8ff-024fe85681f6" providerId="ADAL" clId="{34DE6C31-27BF-414F-A371-52538741F8E9}" dt="2023-07-21T15:17:50.688" v="641" actId="1035"/>
          <ac:spMkLst>
            <pc:docMk/>
            <pc:sldMk cId="378712407" sldId="295"/>
            <ac:spMk id="30" creationId="{57559806-3174-FC74-8EFF-773DA6545AA0}"/>
          </ac:spMkLst>
        </pc:spChg>
        <pc:spChg chg="add mod">
          <ac:chgData name="Lorenzo Rinaldi" userId="77d5bfdd-3e88-4678-a8ff-024fe85681f6" providerId="ADAL" clId="{34DE6C31-27BF-414F-A371-52538741F8E9}" dt="2023-07-21T15:17:50.688" v="641" actId="1035"/>
          <ac:spMkLst>
            <pc:docMk/>
            <pc:sldMk cId="378712407" sldId="295"/>
            <ac:spMk id="31" creationId="{B193567E-5CDA-D0E2-C2ED-F112F402C554}"/>
          </ac:spMkLst>
        </pc:spChg>
        <pc:spChg chg="add mod">
          <ac:chgData name="Lorenzo Rinaldi" userId="77d5bfdd-3e88-4678-a8ff-024fe85681f6" providerId="ADAL" clId="{34DE6C31-27BF-414F-A371-52538741F8E9}" dt="2023-07-21T15:17:50.688" v="641" actId="1035"/>
          <ac:spMkLst>
            <pc:docMk/>
            <pc:sldMk cId="378712407" sldId="295"/>
            <ac:spMk id="32" creationId="{5266B6BF-DA1A-D5BF-D9D6-4802BEB8BA10}"/>
          </ac:spMkLst>
        </pc:spChg>
        <pc:spChg chg="add mod">
          <ac:chgData name="Lorenzo Rinaldi" userId="77d5bfdd-3e88-4678-a8ff-024fe85681f6" providerId="ADAL" clId="{34DE6C31-27BF-414F-A371-52538741F8E9}" dt="2023-07-21T15:17:50.688" v="641" actId="1035"/>
          <ac:spMkLst>
            <pc:docMk/>
            <pc:sldMk cId="378712407" sldId="295"/>
            <ac:spMk id="33" creationId="{7A65DDF0-3D80-414C-1714-EA0BA6A5CAC8}"/>
          </ac:spMkLst>
        </pc:spChg>
        <pc:spChg chg="add mod">
          <ac:chgData name="Lorenzo Rinaldi" userId="77d5bfdd-3e88-4678-a8ff-024fe85681f6" providerId="ADAL" clId="{34DE6C31-27BF-414F-A371-52538741F8E9}" dt="2023-07-21T15:17:50.688" v="641" actId="1035"/>
          <ac:spMkLst>
            <pc:docMk/>
            <pc:sldMk cId="378712407" sldId="295"/>
            <ac:spMk id="34" creationId="{3AE975E9-914B-A003-D523-EC4BD8921F82}"/>
          </ac:spMkLst>
        </pc:spChg>
        <pc:spChg chg="add mod">
          <ac:chgData name="Lorenzo Rinaldi" userId="77d5bfdd-3e88-4678-a8ff-024fe85681f6" providerId="ADAL" clId="{34DE6C31-27BF-414F-A371-52538741F8E9}" dt="2023-07-21T15:17:50.688" v="641" actId="1035"/>
          <ac:spMkLst>
            <pc:docMk/>
            <pc:sldMk cId="378712407" sldId="295"/>
            <ac:spMk id="35" creationId="{89ECEB4B-EE44-8DD9-A98F-2D407AF5F216}"/>
          </ac:spMkLst>
        </pc:spChg>
        <pc:picChg chg="mod">
          <ac:chgData name="Lorenzo Rinaldi" userId="77d5bfdd-3e88-4678-a8ff-024fe85681f6" providerId="ADAL" clId="{34DE6C31-27BF-414F-A371-52538741F8E9}" dt="2023-07-21T15:17:31.134" v="615" actId="1076"/>
          <ac:picMkLst>
            <pc:docMk/>
            <pc:sldMk cId="378712407" sldId="295"/>
            <ac:picMk id="3" creationId="{2FDE5C26-D4A7-4A08-BEF4-A1958E075695}"/>
          </ac:picMkLst>
        </pc:picChg>
        <pc:cxnChg chg="add mod">
          <ac:chgData name="Lorenzo Rinaldi" userId="77d5bfdd-3e88-4678-a8ff-024fe85681f6" providerId="ADAL" clId="{34DE6C31-27BF-414F-A371-52538741F8E9}" dt="2023-07-21T15:17:50.688" v="641" actId="1035"/>
          <ac:cxnSpMkLst>
            <pc:docMk/>
            <pc:sldMk cId="378712407" sldId="295"/>
            <ac:cxnSpMk id="24" creationId="{A92438DA-D397-0533-DC92-D1ED6EAEDD32}"/>
          </ac:cxnSpMkLst>
        </pc:cxnChg>
        <pc:cxnChg chg="add mod">
          <ac:chgData name="Lorenzo Rinaldi" userId="77d5bfdd-3e88-4678-a8ff-024fe85681f6" providerId="ADAL" clId="{34DE6C31-27BF-414F-A371-52538741F8E9}" dt="2023-07-21T15:17:50.688" v="641" actId="1035"/>
          <ac:cxnSpMkLst>
            <pc:docMk/>
            <pc:sldMk cId="378712407" sldId="295"/>
            <ac:cxnSpMk id="25" creationId="{917FB29C-4376-49D6-D581-E911D1FDBF16}"/>
          </ac:cxnSpMkLst>
        </pc:cxnChg>
        <pc:cxnChg chg="add mod">
          <ac:chgData name="Lorenzo Rinaldi" userId="77d5bfdd-3e88-4678-a8ff-024fe85681f6" providerId="ADAL" clId="{34DE6C31-27BF-414F-A371-52538741F8E9}" dt="2023-07-21T15:17:50.688" v="641" actId="1035"/>
          <ac:cxnSpMkLst>
            <pc:docMk/>
            <pc:sldMk cId="378712407" sldId="295"/>
            <ac:cxnSpMk id="28" creationId="{CE82A735-52FA-D872-4A19-A21E060D4250}"/>
          </ac:cxnSpMkLst>
        </pc:cxnChg>
        <pc:cxnChg chg="add mod">
          <ac:chgData name="Lorenzo Rinaldi" userId="77d5bfdd-3e88-4678-a8ff-024fe85681f6" providerId="ADAL" clId="{34DE6C31-27BF-414F-A371-52538741F8E9}" dt="2023-07-21T15:17:50.688" v="641" actId="1035"/>
          <ac:cxnSpMkLst>
            <pc:docMk/>
            <pc:sldMk cId="378712407" sldId="295"/>
            <ac:cxnSpMk id="29" creationId="{2D5D65A0-050B-EE51-8957-E8B1CFCA21EE}"/>
          </ac:cxnSpMkLst>
        </pc:cxnChg>
      </pc:sldChg>
      <pc:sldChg chg="del">
        <pc:chgData name="Lorenzo Rinaldi" userId="77d5bfdd-3e88-4678-a8ff-024fe85681f6" providerId="ADAL" clId="{34DE6C31-27BF-414F-A371-52538741F8E9}" dt="2023-07-21T15:03:02.175" v="46" actId="47"/>
        <pc:sldMkLst>
          <pc:docMk/>
          <pc:sldMk cId="2933312165" sldId="295"/>
        </pc:sldMkLst>
      </pc:sldChg>
      <pc:sldChg chg="addSp modSp add modAnim">
        <pc:chgData name="Lorenzo Rinaldi" userId="77d5bfdd-3e88-4678-a8ff-024fe85681f6" providerId="ADAL" clId="{34DE6C31-27BF-414F-A371-52538741F8E9}" dt="2023-07-21T15:20:01.719" v="644"/>
        <pc:sldMkLst>
          <pc:docMk/>
          <pc:sldMk cId="3126000849" sldId="296"/>
        </pc:sldMkLst>
        <pc:spChg chg="add mod">
          <ac:chgData name="Lorenzo Rinaldi" userId="77d5bfdd-3e88-4678-a8ff-024fe85681f6" providerId="ADAL" clId="{34DE6C31-27BF-414F-A371-52538741F8E9}" dt="2023-07-21T15:19:58.175" v="643" actId="1076"/>
          <ac:spMkLst>
            <pc:docMk/>
            <pc:sldMk cId="3126000849" sldId="296"/>
            <ac:spMk id="2" creationId="{C2F5FC31-0EB1-FAA0-C81B-31505DA67FDA}"/>
          </ac:spMkLst>
        </pc:spChg>
        <pc:spChg chg="add mod">
          <ac:chgData name="Lorenzo Rinaldi" userId="77d5bfdd-3e88-4678-a8ff-024fe85681f6" providerId="ADAL" clId="{34DE6C31-27BF-414F-A371-52538741F8E9}" dt="2023-07-21T15:19:58.175" v="643" actId="1076"/>
          <ac:spMkLst>
            <pc:docMk/>
            <pc:sldMk cId="3126000849" sldId="296"/>
            <ac:spMk id="5" creationId="{DBDA9CBB-0734-D37B-93A3-D130E2FBDBE8}"/>
          </ac:spMkLst>
        </pc:spChg>
        <pc:spChg chg="add mod">
          <ac:chgData name="Lorenzo Rinaldi" userId="77d5bfdd-3e88-4678-a8ff-024fe85681f6" providerId="ADAL" clId="{34DE6C31-27BF-414F-A371-52538741F8E9}" dt="2023-07-21T15:19:58.175" v="643" actId="1076"/>
          <ac:spMkLst>
            <pc:docMk/>
            <pc:sldMk cId="3126000849" sldId="296"/>
            <ac:spMk id="7" creationId="{0B970D0E-7C91-7B75-EC8F-63A26120A111}"/>
          </ac:spMkLst>
        </pc:spChg>
        <pc:picChg chg="add mod">
          <ac:chgData name="Lorenzo Rinaldi" userId="77d5bfdd-3e88-4678-a8ff-024fe85681f6" providerId="ADAL" clId="{34DE6C31-27BF-414F-A371-52538741F8E9}" dt="2023-07-21T15:19:58.175" v="643" actId="1076"/>
          <ac:picMkLst>
            <pc:docMk/>
            <pc:sldMk cId="3126000849" sldId="296"/>
            <ac:picMk id="9" creationId="{2FD4FEC9-CA65-DE65-5917-2F19E99AD650}"/>
          </ac:picMkLst>
        </pc:picChg>
        <pc:picChg chg="add mod">
          <ac:chgData name="Lorenzo Rinaldi" userId="77d5bfdd-3e88-4678-a8ff-024fe85681f6" providerId="ADAL" clId="{34DE6C31-27BF-414F-A371-52538741F8E9}" dt="2023-07-21T15:19:58.175" v="643" actId="1076"/>
          <ac:picMkLst>
            <pc:docMk/>
            <pc:sldMk cId="3126000849" sldId="296"/>
            <ac:picMk id="10" creationId="{A48D4893-BEA6-89B5-1BD5-C908F3372729}"/>
          </ac:picMkLst>
        </pc:picChg>
        <pc:cxnChg chg="add mod">
          <ac:chgData name="Lorenzo Rinaldi" userId="77d5bfdd-3e88-4678-a8ff-024fe85681f6" providerId="ADAL" clId="{34DE6C31-27BF-414F-A371-52538741F8E9}" dt="2023-07-21T15:19:58.175" v="643" actId="1076"/>
          <ac:cxnSpMkLst>
            <pc:docMk/>
            <pc:sldMk cId="3126000849" sldId="296"/>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3153695113" sldId="296"/>
        </pc:sldMkLst>
      </pc:sldChg>
      <pc:sldChg chg="del">
        <pc:chgData name="Lorenzo Rinaldi" userId="77d5bfdd-3e88-4678-a8ff-024fe85681f6" providerId="ADAL" clId="{34DE6C31-27BF-414F-A371-52538741F8E9}" dt="2023-07-21T15:03:02.175" v="46" actId="47"/>
        <pc:sldMkLst>
          <pc:docMk/>
          <pc:sldMk cId="1880448825" sldId="297"/>
        </pc:sldMkLst>
      </pc:sldChg>
      <pc:sldChg chg="addSp delSp modSp add modAnim">
        <pc:chgData name="Lorenzo Rinaldi" userId="77d5bfdd-3e88-4678-a8ff-024fe85681f6" providerId="ADAL" clId="{34DE6C31-27BF-414F-A371-52538741F8E9}" dt="2023-07-21T15:20:53.179" v="677"/>
        <pc:sldMkLst>
          <pc:docMk/>
          <pc:sldMk cId="4164207749" sldId="297"/>
        </pc:sldMkLst>
        <pc:spChg chg="del">
          <ac:chgData name="Lorenzo Rinaldi" userId="77d5bfdd-3e88-4678-a8ff-024fe85681f6" providerId="ADAL" clId="{34DE6C31-27BF-414F-A371-52538741F8E9}" dt="2023-07-21T15:20:18.732" v="646" actId="478"/>
          <ac:spMkLst>
            <pc:docMk/>
            <pc:sldMk cId="4164207749" sldId="297"/>
            <ac:spMk id="2" creationId="{C2F5FC31-0EB1-FAA0-C81B-31505DA67FDA}"/>
          </ac:spMkLst>
        </pc:spChg>
        <pc:spChg chg="del">
          <ac:chgData name="Lorenzo Rinaldi" userId="77d5bfdd-3e88-4678-a8ff-024fe85681f6" providerId="ADAL" clId="{34DE6C31-27BF-414F-A371-52538741F8E9}" dt="2023-07-21T15:20:18.732" v="646" actId="478"/>
          <ac:spMkLst>
            <pc:docMk/>
            <pc:sldMk cId="4164207749" sldId="297"/>
            <ac:spMk id="5" creationId="{DBDA9CBB-0734-D37B-93A3-D130E2FBDBE8}"/>
          </ac:spMkLst>
        </pc:spChg>
        <pc:spChg chg="del">
          <ac:chgData name="Lorenzo Rinaldi" userId="77d5bfdd-3e88-4678-a8ff-024fe85681f6" providerId="ADAL" clId="{34DE6C31-27BF-414F-A371-52538741F8E9}" dt="2023-07-21T15:20:18.732" v="646" actId="478"/>
          <ac:spMkLst>
            <pc:docMk/>
            <pc:sldMk cId="4164207749" sldId="297"/>
            <ac:spMk id="7" creationId="{0B970D0E-7C91-7B75-EC8F-63A26120A111}"/>
          </ac:spMkLst>
        </pc:spChg>
        <pc:spChg chg="add mod">
          <ac:chgData name="Lorenzo Rinaldi" userId="77d5bfdd-3e88-4678-a8ff-024fe85681f6" providerId="ADAL" clId="{34DE6C31-27BF-414F-A371-52538741F8E9}" dt="2023-07-21T15:20:35.356" v="656" actId="1076"/>
          <ac:spMkLst>
            <pc:docMk/>
            <pc:sldMk cId="4164207749" sldId="297"/>
            <ac:spMk id="11" creationId="{D4301E69-A514-98F0-988E-D7AF8432BDD8}"/>
          </ac:spMkLst>
        </pc:spChg>
        <pc:spChg chg="add mod">
          <ac:chgData name="Lorenzo Rinaldi" userId="77d5bfdd-3e88-4678-a8ff-024fe85681f6" providerId="ADAL" clId="{34DE6C31-27BF-414F-A371-52538741F8E9}" dt="2023-07-21T15:20:35.356" v="656" actId="1076"/>
          <ac:spMkLst>
            <pc:docMk/>
            <pc:sldMk cId="4164207749" sldId="297"/>
            <ac:spMk id="12" creationId="{7C971FA8-9E84-8005-2F50-59241922A37A}"/>
          </ac:spMkLst>
        </pc:spChg>
        <pc:spChg chg="add mod">
          <ac:chgData name="Lorenzo Rinaldi" userId="77d5bfdd-3e88-4678-a8ff-024fe85681f6" providerId="ADAL" clId="{34DE6C31-27BF-414F-A371-52538741F8E9}" dt="2023-07-21T15:20:35.356" v="656" actId="1076"/>
          <ac:spMkLst>
            <pc:docMk/>
            <pc:sldMk cId="4164207749" sldId="297"/>
            <ac:spMk id="13" creationId="{AD7D6A81-3DE7-5594-EFAA-96E4D92E96D2}"/>
          </ac:spMkLst>
        </pc:spChg>
        <pc:spChg chg="add mod">
          <ac:chgData name="Lorenzo Rinaldi" userId="77d5bfdd-3e88-4678-a8ff-024fe85681f6" providerId="ADAL" clId="{34DE6C31-27BF-414F-A371-52538741F8E9}" dt="2023-07-21T15:20:50.064" v="676" actId="1035"/>
          <ac:spMkLst>
            <pc:docMk/>
            <pc:sldMk cId="4164207749" sldId="297"/>
            <ac:spMk id="14" creationId="{07B573B7-7D8C-D14A-69DE-3A5E90B55187}"/>
          </ac:spMkLst>
        </pc:spChg>
        <pc:spChg chg="add mod">
          <ac:chgData name="Lorenzo Rinaldi" userId="77d5bfdd-3e88-4678-a8ff-024fe85681f6" providerId="ADAL" clId="{34DE6C31-27BF-414F-A371-52538741F8E9}" dt="2023-07-21T15:20:50.064" v="676" actId="1035"/>
          <ac:spMkLst>
            <pc:docMk/>
            <pc:sldMk cId="4164207749" sldId="297"/>
            <ac:spMk id="15" creationId="{2BDCFB64-08AF-5FD9-E580-1E2A8368A4A2}"/>
          </ac:spMkLst>
        </pc:spChg>
        <pc:spChg chg="add mod">
          <ac:chgData name="Lorenzo Rinaldi" userId="77d5bfdd-3e88-4678-a8ff-024fe85681f6" providerId="ADAL" clId="{34DE6C31-27BF-414F-A371-52538741F8E9}" dt="2023-07-21T15:20:50.064" v="676" actId="1035"/>
          <ac:spMkLst>
            <pc:docMk/>
            <pc:sldMk cId="4164207749" sldId="297"/>
            <ac:spMk id="16" creationId="{2D7E8C35-8A64-7516-69CF-0ED0C9CB4921}"/>
          </ac:spMkLst>
        </pc:spChg>
        <pc:spChg chg="add mod">
          <ac:chgData name="Lorenzo Rinaldi" userId="77d5bfdd-3e88-4678-a8ff-024fe85681f6" providerId="ADAL" clId="{34DE6C31-27BF-414F-A371-52538741F8E9}" dt="2023-07-21T15:20:50.064" v="676" actId="1035"/>
          <ac:spMkLst>
            <pc:docMk/>
            <pc:sldMk cId="4164207749" sldId="297"/>
            <ac:spMk id="17" creationId="{94A53FE8-4A80-E088-DB4E-B8ED47C387B5}"/>
          </ac:spMkLst>
        </pc:spChg>
        <pc:spChg chg="add mod">
          <ac:chgData name="Lorenzo Rinaldi" userId="77d5bfdd-3e88-4678-a8ff-024fe85681f6" providerId="ADAL" clId="{34DE6C31-27BF-414F-A371-52538741F8E9}" dt="2023-07-21T15:20:50.064" v="676" actId="1035"/>
          <ac:spMkLst>
            <pc:docMk/>
            <pc:sldMk cId="4164207749" sldId="297"/>
            <ac:spMk id="18" creationId="{FD570D2C-6D72-620E-54AD-40AA6CD6F4FC}"/>
          </ac:spMkLst>
        </pc:spChg>
        <pc:spChg chg="add mod">
          <ac:chgData name="Lorenzo Rinaldi" userId="77d5bfdd-3e88-4678-a8ff-024fe85681f6" providerId="ADAL" clId="{34DE6C31-27BF-414F-A371-52538741F8E9}" dt="2023-07-21T15:20:50.064" v="676" actId="1035"/>
          <ac:spMkLst>
            <pc:docMk/>
            <pc:sldMk cId="4164207749" sldId="297"/>
            <ac:spMk id="19" creationId="{D2A1EE1F-1627-D7BD-B914-71A422D98F85}"/>
          </ac:spMkLst>
        </pc:spChg>
        <pc:spChg chg="add mod">
          <ac:chgData name="Lorenzo Rinaldi" userId="77d5bfdd-3e88-4678-a8ff-024fe85681f6" providerId="ADAL" clId="{34DE6C31-27BF-414F-A371-52538741F8E9}" dt="2023-07-21T15:20:50.064" v="676" actId="1035"/>
          <ac:spMkLst>
            <pc:docMk/>
            <pc:sldMk cId="4164207749" sldId="297"/>
            <ac:spMk id="20" creationId="{4C39EA66-3A46-9A7D-79D7-9817DAE695FE}"/>
          </ac:spMkLst>
        </pc:spChg>
        <pc:spChg chg="add mod">
          <ac:chgData name="Lorenzo Rinaldi" userId="77d5bfdd-3e88-4678-a8ff-024fe85681f6" providerId="ADAL" clId="{34DE6C31-27BF-414F-A371-52538741F8E9}" dt="2023-07-21T15:20:50.064" v="676" actId="1035"/>
          <ac:spMkLst>
            <pc:docMk/>
            <pc:sldMk cId="4164207749" sldId="297"/>
            <ac:spMk id="22" creationId="{845E7463-3291-3583-B623-1742A648C253}"/>
          </ac:spMkLst>
        </pc:spChg>
        <pc:spChg chg="add mod">
          <ac:chgData name="Lorenzo Rinaldi" userId="77d5bfdd-3e88-4678-a8ff-024fe85681f6" providerId="ADAL" clId="{34DE6C31-27BF-414F-A371-52538741F8E9}" dt="2023-07-21T15:20:50.064" v="676" actId="1035"/>
          <ac:spMkLst>
            <pc:docMk/>
            <pc:sldMk cId="4164207749" sldId="297"/>
            <ac:spMk id="23" creationId="{28367761-7CCB-F273-242D-52B6B9A094F8}"/>
          </ac:spMkLst>
        </pc:spChg>
        <pc:picChg chg="del">
          <ac:chgData name="Lorenzo Rinaldi" userId="77d5bfdd-3e88-4678-a8ff-024fe85681f6" providerId="ADAL" clId="{34DE6C31-27BF-414F-A371-52538741F8E9}" dt="2023-07-21T15:20:18.732" v="646" actId="478"/>
          <ac:picMkLst>
            <pc:docMk/>
            <pc:sldMk cId="4164207749" sldId="297"/>
            <ac:picMk id="9" creationId="{2FD4FEC9-CA65-DE65-5917-2F19E99AD650}"/>
          </ac:picMkLst>
        </pc:picChg>
        <pc:picChg chg="del">
          <ac:chgData name="Lorenzo Rinaldi" userId="77d5bfdd-3e88-4678-a8ff-024fe85681f6" providerId="ADAL" clId="{34DE6C31-27BF-414F-A371-52538741F8E9}" dt="2023-07-21T15:20:18.732" v="646" actId="478"/>
          <ac:picMkLst>
            <pc:docMk/>
            <pc:sldMk cId="4164207749" sldId="297"/>
            <ac:picMk id="10" creationId="{A48D4893-BEA6-89B5-1BD5-C908F3372729}"/>
          </ac:picMkLst>
        </pc:picChg>
        <pc:picChg chg="add mod">
          <ac:chgData name="Lorenzo Rinaldi" userId="77d5bfdd-3e88-4678-a8ff-024fe85681f6" providerId="ADAL" clId="{34DE6C31-27BF-414F-A371-52538741F8E9}" dt="2023-07-21T15:20:50.064" v="676" actId="1035"/>
          <ac:picMkLst>
            <pc:docMk/>
            <pc:sldMk cId="4164207749" sldId="297"/>
            <ac:picMk id="21" creationId="{88F2080F-EE60-C2D0-0C58-BB800E8CA0D8}"/>
          </ac:picMkLst>
        </pc:picChg>
        <pc:cxnChg chg="del">
          <ac:chgData name="Lorenzo Rinaldi" userId="77d5bfdd-3e88-4678-a8ff-024fe85681f6" providerId="ADAL" clId="{34DE6C31-27BF-414F-A371-52538741F8E9}" dt="2023-07-21T15:20:18.732" v="646" actId="478"/>
          <ac:cxnSpMkLst>
            <pc:docMk/>
            <pc:sldMk cId="4164207749" sldId="297"/>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1015555219" sldId="298"/>
        </pc:sldMkLst>
      </pc:sldChg>
      <pc:sldChg chg="addSp delSp modSp add modAnim">
        <pc:chgData name="Lorenzo Rinaldi" userId="77d5bfdd-3e88-4678-a8ff-024fe85681f6" providerId="ADAL" clId="{34DE6C31-27BF-414F-A371-52538741F8E9}" dt="2023-07-21T15:21:41.114" v="728"/>
        <pc:sldMkLst>
          <pc:docMk/>
          <pc:sldMk cId="1233140586" sldId="298"/>
        </pc:sldMkLst>
        <pc:spChg chg="add mod">
          <ac:chgData name="Lorenzo Rinaldi" userId="77d5bfdd-3e88-4678-a8ff-024fe85681f6" providerId="ADAL" clId="{34DE6C31-27BF-414F-A371-52538741F8E9}" dt="2023-07-21T15:21:15.930" v="681" actId="1076"/>
          <ac:spMkLst>
            <pc:docMk/>
            <pc:sldMk cId="1233140586" sldId="298"/>
            <ac:spMk id="2" creationId="{39711633-66FA-12E6-7895-BFA48AFEDD0A}"/>
          </ac:spMkLst>
        </pc:spChg>
        <pc:spChg chg="add mod">
          <ac:chgData name="Lorenzo Rinaldi" userId="77d5bfdd-3e88-4678-a8ff-024fe85681f6" providerId="ADAL" clId="{34DE6C31-27BF-414F-A371-52538741F8E9}" dt="2023-07-21T15:21:37.265" v="727" actId="1036"/>
          <ac:spMkLst>
            <pc:docMk/>
            <pc:sldMk cId="1233140586" sldId="298"/>
            <ac:spMk id="5" creationId="{B29DA632-1789-1940-326C-ADA8D6156166}"/>
          </ac:spMkLst>
        </pc:spChg>
        <pc:spChg chg="add mod">
          <ac:chgData name="Lorenzo Rinaldi" userId="77d5bfdd-3e88-4678-a8ff-024fe85681f6" providerId="ADAL" clId="{34DE6C31-27BF-414F-A371-52538741F8E9}" dt="2023-07-21T15:21:37.265" v="727" actId="1036"/>
          <ac:spMkLst>
            <pc:docMk/>
            <pc:sldMk cId="1233140586" sldId="298"/>
            <ac:spMk id="7" creationId="{8CAED5B6-1CEC-DF06-FA18-8A9DAE541FF7}"/>
          </ac:spMkLst>
        </pc:spChg>
        <pc:spChg chg="add mod">
          <ac:chgData name="Lorenzo Rinaldi" userId="77d5bfdd-3e88-4678-a8ff-024fe85681f6" providerId="ADAL" clId="{34DE6C31-27BF-414F-A371-52538741F8E9}" dt="2023-07-21T15:21:37.265" v="727" actId="1036"/>
          <ac:spMkLst>
            <pc:docMk/>
            <pc:sldMk cId="1233140586" sldId="298"/>
            <ac:spMk id="8" creationId="{CE3C48EC-6B2D-C10B-5D6E-78AA67A32FE9}"/>
          </ac:spMkLst>
        </pc:spChg>
        <pc:spChg chg="add mod">
          <ac:chgData name="Lorenzo Rinaldi" userId="77d5bfdd-3e88-4678-a8ff-024fe85681f6" providerId="ADAL" clId="{34DE6C31-27BF-414F-A371-52538741F8E9}" dt="2023-07-21T15:21:37.265" v="727" actId="1036"/>
          <ac:spMkLst>
            <pc:docMk/>
            <pc:sldMk cId="1233140586" sldId="298"/>
            <ac:spMk id="9" creationId="{11125EE5-E6C7-CFCF-64C4-F14F2F43C0F7}"/>
          </ac:spMkLst>
        </pc:spChg>
        <pc:spChg chg="add mod">
          <ac:chgData name="Lorenzo Rinaldi" userId="77d5bfdd-3e88-4678-a8ff-024fe85681f6" providerId="ADAL" clId="{34DE6C31-27BF-414F-A371-52538741F8E9}" dt="2023-07-21T15:21:37.265" v="727" actId="1036"/>
          <ac:spMkLst>
            <pc:docMk/>
            <pc:sldMk cId="1233140586" sldId="298"/>
            <ac:spMk id="10" creationId="{8B908BF7-038B-973B-E826-B19BFFF2A3AD}"/>
          </ac:spMkLst>
        </pc:spChg>
        <pc:spChg chg="del">
          <ac:chgData name="Lorenzo Rinaldi" userId="77d5bfdd-3e88-4678-a8ff-024fe85681f6" providerId="ADAL" clId="{34DE6C31-27BF-414F-A371-52538741F8E9}" dt="2023-07-21T15:21:02.756" v="679" actId="478"/>
          <ac:spMkLst>
            <pc:docMk/>
            <pc:sldMk cId="1233140586" sldId="298"/>
            <ac:spMk id="11" creationId="{D4301E69-A514-98F0-988E-D7AF8432BDD8}"/>
          </ac:spMkLst>
        </pc:spChg>
        <pc:spChg chg="del">
          <ac:chgData name="Lorenzo Rinaldi" userId="77d5bfdd-3e88-4678-a8ff-024fe85681f6" providerId="ADAL" clId="{34DE6C31-27BF-414F-A371-52538741F8E9}" dt="2023-07-21T15:21:02.756" v="679" actId="478"/>
          <ac:spMkLst>
            <pc:docMk/>
            <pc:sldMk cId="1233140586" sldId="298"/>
            <ac:spMk id="12" creationId="{7C971FA8-9E84-8005-2F50-59241922A37A}"/>
          </ac:spMkLst>
        </pc:spChg>
        <pc:spChg chg="del">
          <ac:chgData name="Lorenzo Rinaldi" userId="77d5bfdd-3e88-4678-a8ff-024fe85681f6" providerId="ADAL" clId="{34DE6C31-27BF-414F-A371-52538741F8E9}" dt="2023-07-21T15:21:02.756" v="679" actId="478"/>
          <ac:spMkLst>
            <pc:docMk/>
            <pc:sldMk cId="1233140586" sldId="298"/>
            <ac:spMk id="13" creationId="{AD7D6A81-3DE7-5594-EFAA-96E4D92E96D2}"/>
          </ac:spMkLst>
        </pc:spChg>
        <pc:spChg chg="del">
          <ac:chgData name="Lorenzo Rinaldi" userId="77d5bfdd-3e88-4678-a8ff-024fe85681f6" providerId="ADAL" clId="{34DE6C31-27BF-414F-A371-52538741F8E9}" dt="2023-07-21T15:21:02.756" v="679" actId="478"/>
          <ac:spMkLst>
            <pc:docMk/>
            <pc:sldMk cId="1233140586" sldId="298"/>
            <ac:spMk id="14" creationId="{07B573B7-7D8C-D14A-69DE-3A5E90B55187}"/>
          </ac:spMkLst>
        </pc:spChg>
        <pc:spChg chg="del">
          <ac:chgData name="Lorenzo Rinaldi" userId="77d5bfdd-3e88-4678-a8ff-024fe85681f6" providerId="ADAL" clId="{34DE6C31-27BF-414F-A371-52538741F8E9}" dt="2023-07-21T15:21:02.756" v="679" actId="478"/>
          <ac:spMkLst>
            <pc:docMk/>
            <pc:sldMk cId="1233140586" sldId="298"/>
            <ac:spMk id="15" creationId="{2BDCFB64-08AF-5FD9-E580-1E2A8368A4A2}"/>
          </ac:spMkLst>
        </pc:spChg>
        <pc:spChg chg="del">
          <ac:chgData name="Lorenzo Rinaldi" userId="77d5bfdd-3e88-4678-a8ff-024fe85681f6" providerId="ADAL" clId="{34DE6C31-27BF-414F-A371-52538741F8E9}" dt="2023-07-21T15:21:02.756" v="679" actId="478"/>
          <ac:spMkLst>
            <pc:docMk/>
            <pc:sldMk cId="1233140586" sldId="298"/>
            <ac:spMk id="16" creationId="{2D7E8C35-8A64-7516-69CF-0ED0C9CB4921}"/>
          </ac:spMkLst>
        </pc:spChg>
        <pc:spChg chg="del">
          <ac:chgData name="Lorenzo Rinaldi" userId="77d5bfdd-3e88-4678-a8ff-024fe85681f6" providerId="ADAL" clId="{34DE6C31-27BF-414F-A371-52538741F8E9}" dt="2023-07-21T15:21:02.756" v="679" actId="478"/>
          <ac:spMkLst>
            <pc:docMk/>
            <pc:sldMk cId="1233140586" sldId="298"/>
            <ac:spMk id="17" creationId="{94A53FE8-4A80-E088-DB4E-B8ED47C387B5}"/>
          </ac:spMkLst>
        </pc:spChg>
        <pc:spChg chg="del">
          <ac:chgData name="Lorenzo Rinaldi" userId="77d5bfdd-3e88-4678-a8ff-024fe85681f6" providerId="ADAL" clId="{34DE6C31-27BF-414F-A371-52538741F8E9}" dt="2023-07-21T15:21:02.756" v="679" actId="478"/>
          <ac:spMkLst>
            <pc:docMk/>
            <pc:sldMk cId="1233140586" sldId="298"/>
            <ac:spMk id="18" creationId="{FD570D2C-6D72-620E-54AD-40AA6CD6F4FC}"/>
          </ac:spMkLst>
        </pc:spChg>
        <pc:spChg chg="del">
          <ac:chgData name="Lorenzo Rinaldi" userId="77d5bfdd-3e88-4678-a8ff-024fe85681f6" providerId="ADAL" clId="{34DE6C31-27BF-414F-A371-52538741F8E9}" dt="2023-07-21T15:21:02.756" v="679" actId="478"/>
          <ac:spMkLst>
            <pc:docMk/>
            <pc:sldMk cId="1233140586" sldId="298"/>
            <ac:spMk id="19" creationId="{D2A1EE1F-1627-D7BD-B914-71A422D98F85}"/>
          </ac:spMkLst>
        </pc:spChg>
        <pc:spChg chg="del">
          <ac:chgData name="Lorenzo Rinaldi" userId="77d5bfdd-3e88-4678-a8ff-024fe85681f6" providerId="ADAL" clId="{34DE6C31-27BF-414F-A371-52538741F8E9}" dt="2023-07-21T15:21:02.756" v="679" actId="478"/>
          <ac:spMkLst>
            <pc:docMk/>
            <pc:sldMk cId="1233140586" sldId="298"/>
            <ac:spMk id="20" creationId="{4C39EA66-3A46-9A7D-79D7-9817DAE695FE}"/>
          </ac:spMkLst>
        </pc:spChg>
        <pc:spChg chg="del">
          <ac:chgData name="Lorenzo Rinaldi" userId="77d5bfdd-3e88-4678-a8ff-024fe85681f6" providerId="ADAL" clId="{34DE6C31-27BF-414F-A371-52538741F8E9}" dt="2023-07-21T15:21:02.756" v="679" actId="478"/>
          <ac:spMkLst>
            <pc:docMk/>
            <pc:sldMk cId="1233140586" sldId="298"/>
            <ac:spMk id="22" creationId="{845E7463-3291-3583-B623-1742A648C253}"/>
          </ac:spMkLst>
        </pc:spChg>
        <pc:spChg chg="del">
          <ac:chgData name="Lorenzo Rinaldi" userId="77d5bfdd-3e88-4678-a8ff-024fe85681f6" providerId="ADAL" clId="{34DE6C31-27BF-414F-A371-52538741F8E9}" dt="2023-07-21T15:21:02.756" v="679" actId="478"/>
          <ac:spMkLst>
            <pc:docMk/>
            <pc:sldMk cId="1233140586" sldId="298"/>
            <ac:spMk id="23" creationId="{28367761-7CCB-F273-242D-52B6B9A094F8}"/>
          </ac:spMkLst>
        </pc:spChg>
        <pc:spChg chg="add mod">
          <ac:chgData name="Lorenzo Rinaldi" userId="77d5bfdd-3e88-4678-a8ff-024fe85681f6" providerId="ADAL" clId="{34DE6C31-27BF-414F-A371-52538741F8E9}" dt="2023-07-21T15:21:37.265" v="727" actId="1036"/>
          <ac:spMkLst>
            <pc:docMk/>
            <pc:sldMk cId="1233140586" sldId="298"/>
            <ac:spMk id="24" creationId="{2281BD08-5EAD-F99F-EC66-580D0C829E9D}"/>
          </ac:spMkLst>
        </pc:spChg>
        <pc:spChg chg="add mod">
          <ac:chgData name="Lorenzo Rinaldi" userId="77d5bfdd-3e88-4678-a8ff-024fe85681f6" providerId="ADAL" clId="{34DE6C31-27BF-414F-A371-52538741F8E9}" dt="2023-07-21T15:21:37.265" v="727" actId="1036"/>
          <ac:spMkLst>
            <pc:docMk/>
            <pc:sldMk cId="1233140586" sldId="298"/>
            <ac:spMk id="25" creationId="{F3A89D00-85B3-AC27-2FE8-1ED7A8ABCF9F}"/>
          </ac:spMkLst>
        </pc:spChg>
        <pc:spChg chg="add mod">
          <ac:chgData name="Lorenzo Rinaldi" userId="77d5bfdd-3e88-4678-a8ff-024fe85681f6" providerId="ADAL" clId="{34DE6C31-27BF-414F-A371-52538741F8E9}" dt="2023-07-21T15:21:37.265" v="727" actId="1036"/>
          <ac:spMkLst>
            <pc:docMk/>
            <pc:sldMk cId="1233140586" sldId="298"/>
            <ac:spMk id="26" creationId="{B8854574-9FC4-8480-1E1E-FF41B3C23D38}"/>
          </ac:spMkLst>
        </pc:spChg>
        <pc:spChg chg="add mod">
          <ac:chgData name="Lorenzo Rinaldi" userId="77d5bfdd-3e88-4678-a8ff-024fe85681f6" providerId="ADAL" clId="{34DE6C31-27BF-414F-A371-52538741F8E9}" dt="2023-07-21T15:21:37.265" v="727" actId="1036"/>
          <ac:spMkLst>
            <pc:docMk/>
            <pc:sldMk cId="1233140586" sldId="298"/>
            <ac:spMk id="27" creationId="{275B228A-97F8-2953-5833-6ABE748D1B31}"/>
          </ac:spMkLst>
        </pc:spChg>
        <pc:spChg chg="add mod">
          <ac:chgData name="Lorenzo Rinaldi" userId="77d5bfdd-3e88-4678-a8ff-024fe85681f6" providerId="ADAL" clId="{34DE6C31-27BF-414F-A371-52538741F8E9}" dt="2023-07-21T15:21:37.265" v="727" actId="1036"/>
          <ac:spMkLst>
            <pc:docMk/>
            <pc:sldMk cId="1233140586" sldId="298"/>
            <ac:spMk id="28" creationId="{9B277375-3B56-07D3-E526-AC91A9A1ABB7}"/>
          </ac:spMkLst>
        </pc:spChg>
        <pc:spChg chg="add mod">
          <ac:chgData name="Lorenzo Rinaldi" userId="77d5bfdd-3e88-4678-a8ff-024fe85681f6" providerId="ADAL" clId="{34DE6C31-27BF-414F-A371-52538741F8E9}" dt="2023-07-21T15:21:37.265" v="727" actId="1036"/>
          <ac:spMkLst>
            <pc:docMk/>
            <pc:sldMk cId="1233140586" sldId="298"/>
            <ac:spMk id="29" creationId="{19A4A1D5-41DF-862D-E7F8-E1E0885E74C6}"/>
          </ac:spMkLst>
        </pc:spChg>
        <pc:spChg chg="add mod">
          <ac:chgData name="Lorenzo Rinaldi" userId="77d5bfdd-3e88-4678-a8ff-024fe85681f6" providerId="ADAL" clId="{34DE6C31-27BF-414F-A371-52538741F8E9}" dt="2023-07-21T15:21:37.265" v="727" actId="1036"/>
          <ac:spMkLst>
            <pc:docMk/>
            <pc:sldMk cId="1233140586" sldId="298"/>
            <ac:spMk id="30" creationId="{5AA52A0D-2D55-A666-ED37-BCBA590BA7BE}"/>
          </ac:spMkLst>
        </pc:spChg>
        <pc:spChg chg="add mod">
          <ac:chgData name="Lorenzo Rinaldi" userId="77d5bfdd-3e88-4678-a8ff-024fe85681f6" providerId="ADAL" clId="{34DE6C31-27BF-414F-A371-52538741F8E9}" dt="2023-07-21T15:21:37.265" v="727" actId="1036"/>
          <ac:spMkLst>
            <pc:docMk/>
            <pc:sldMk cId="1233140586" sldId="298"/>
            <ac:spMk id="32" creationId="{8818F227-690D-0405-5100-CD047774CBE4}"/>
          </ac:spMkLst>
        </pc:spChg>
        <pc:spChg chg="add mod">
          <ac:chgData name="Lorenzo Rinaldi" userId="77d5bfdd-3e88-4678-a8ff-024fe85681f6" providerId="ADAL" clId="{34DE6C31-27BF-414F-A371-52538741F8E9}" dt="2023-07-21T15:21:37.265" v="727" actId="1036"/>
          <ac:spMkLst>
            <pc:docMk/>
            <pc:sldMk cId="1233140586" sldId="298"/>
            <ac:spMk id="33" creationId="{021CE15D-75E2-A378-E62B-DCA28C9255FE}"/>
          </ac:spMkLst>
        </pc:spChg>
        <pc:spChg chg="add mod">
          <ac:chgData name="Lorenzo Rinaldi" userId="77d5bfdd-3e88-4678-a8ff-024fe85681f6" providerId="ADAL" clId="{34DE6C31-27BF-414F-A371-52538741F8E9}" dt="2023-07-21T15:21:37.265" v="727" actId="1036"/>
          <ac:spMkLst>
            <pc:docMk/>
            <pc:sldMk cId="1233140586" sldId="298"/>
            <ac:spMk id="34" creationId="{D608FB2D-4022-53F9-0A14-2561971D5B5B}"/>
          </ac:spMkLst>
        </pc:spChg>
        <pc:spChg chg="add mod">
          <ac:chgData name="Lorenzo Rinaldi" userId="77d5bfdd-3e88-4678-a8ff-024fe85681f6" providerId="ADAL" clId="{34DE6C31-27BF-414F-A371-52538741F8E9}" dt="2023-07-21T15:21:37.265" v="727" actId="1036"/>
          <ac:spMkLst>
            <pc:docMk/>
            <pc:sldMk cId="1233140586" sldId="298"/>
            <ac:spMk id="35" creationId="{285B8BD1-53EB-8729-5F5B-1FFE04376833}"/>
          </ac:spMkLst>
        </pc:spChg>
        <pc:picChg chg="del">
          <ac:chgData name="Lorenzo Rinaldi" userId="77d5bfdd-3e88-4678-a8ff-024fe85681f6" providerId="ADAL" clId="{34DE6C31-27BF-414F-A371-52538741F8E9}" dt="2023-07-21T15:21:02.756" v="679" actId="478"/>
          <ac:picMkLst>
            <pc:docMk/>
            <pc:sldMk cId="1233140586" sldId="298"/>
            <ac:picMk id="21" creationId="{88F2080F-EE60-C2D0-0C58-BB800E8CA0D8}"/>
          </ac:picMkLst>
        </pc:picChg>
        <pc:picChg chg="add mod">
          <ac:chgData name="Lorenzo Rinaldi" userId="77d5bfdd-3e88-4678-a8ff-024fe85681f6" providerId="ADAL" clId="{34DE6C31-27BF-414F-A371-52538741F8E9}" dt="2023-07-21T15:21:37.265" v="727" actId="1036"/>
          <ac:picMkLst>
            <pc:docMk/>
            <pc:sldMk cId="1233140586" sldId="298"/>
            <ac:picMk id="31" creationId="{647EAABC-AA04-338A-C1E3-9D279E627CFD}"/>
          </ac:picMkLst>
        </pc:picChg>
      </pc:sldChg>
      <pc:sldChg chg="addSp delSp modSp add modAnim">
        <pc:chgData name="Lorenzo Rinaldi" userId="77d5bfdd-3e88-4678-a8ff-024fe85681f6" providerId="ADAL" clId="{34DE6C31-27BF-414F-A371-52538741F8E9}" dt="2023-07-21T15:40:35.656" v="734"/>
        <pc:sldMkLst>
          <pc:docMk/>
          <pc:sldMk cId="2017787597" sldId="299"/>
        </pc:sldMkLst>
        <pc:spChg chg="del">
          <ac:chgData name="Lorenzo Rinaldi" userId="77d5bfdd-3e88-4678-a8ff-024fe85681f6" providerId="ADAL" clId="{34DE6C31-27BF-414F-A371-52538741F8E9}" dt="2023-07-21T15:40:14.779" v="730" actId="478"/>
          <ac:spMkLst>
            <pc:docMk/>
            <pc:sldMk cId="2017787597" sldId="299"/>
            <ac:spMk id="2" creationId="{39711633-66FA-12E6-7895-BFA48AFEDD0A}"/>
          </ac:spMkLst>
        </pc:spChg>
        <pc:spChg chg="del">
          <ac:chgData name="Lorenzo Rinaldi" userId="77d5bfdd-3e88-4678-a8ff-024fe85681f6" providerId="ADAL" clId="{34DE6C31-27BF-414F-A371-52538741F8E9}" dt="2023-07-21T15:40:14.779" v="730" actId="478"/>
          <ac:spMkLst>
            <pc:docMk/>
            <pc:sldMk cId="2017787597" sldId="299"/>
            <ac:spMk id="5" creationId="{B29DA632-1789-1940-326C-ADA8D6156166}"/>
          </ac:spMkLst>
        </pc:spChg>
        <pc:spChg chg="del">
          <ac:chgData name="Lorenzo Rinaldi" userId="77d5bfdd-3e88-4678-a8ff-024fe85681f6" providerId="ADAL" clId="{34DE6C31-27BF-414F-A371-52538741F8E9}" dt="2023-07-21T15:40:14.779" v="730" actId="478"/>
          <ac:spMkLst>
            <pc:docMk/>
            <pc:sldMk cId="2017787597" sldId="299"/>
            <ac:spMk id="7" creationId="{8CAED5B6-1CEC-DF06-FA18-8A9DAE541FF7}"/>
          </ac:spMkLst>
        </pc:spChg>
        <pc:spChg chg="del">
          <ac:chgData name="Lorenzo Rinaldi" userId="77d5bfdd-3e88-4678-a8ff-024fe85681f6" providerId="ADAL" clId="{34DE6C31-27BF-414F-A371-52538741F8E9}" dt="2023-07-21T15:40:14.779" v="730" actId="478"/>
          <ac:spMkLst>
            <pc:docMk/>
            <pc:sldMk cId="2017787597" sldId="299"/>
            <ac:spMk id="8" creationId="{CE3C48EC-6B2D-C10B-5D6E-78AA67A32FE9}"/>
          </ac:spMkLst>
        </pc:spChg>
        <pc:spChg chg="del">
          <ac:chgData name="Lorenzo Rinaldi" userId="77d5bfdd-3e88-4678-a8ff-024fe85681f6" providerId="ADAL" clId="{34DE6C31-27BF-414F-A371-52538741F8E9}" dt="2023-07-21T15:40:14.779" v="730" actId="478"/>
          <ac:spMkLst>
            <pc:docMk/>
            <pc:sldMk cId="2017787597" sldId="299"/>
            <ac:spMk id="9" creationId="{11125EE5-E6C7-CFCF-64C4-F14F2F43C0F7}"/>
          </ac:spMkLst>
        </pc:spChg>
        <pc:spChg chg="del">
          <ac:chgData name="Lorenzo Rinaldi" userId="77d5bfdd-3e88-4678-a8ff-024fe85681f6" providerId="ADAL" clId="{34DE6C31-27BF-414F-A371-52538741F8E9}" dt="2023-07-21T15:40:14.779" v="730" actId="478"/>
          <ac:spMkLst>
            <pc:docMk/>
            <pc:sldMk cId="2017787597" sldId="299"/>
            <ac:spMk id="10" creationId="{8B908BF7-038B-973B-E826-B19BFFF2A3AD}"/>
          </ac:spMkLst>
        </pc:spChg>
        <pc:spChg chg="add mod">
          <ac:chgData name="Lorenzo Rinaldi" userId="77d5bfdd-3e88-4678-a8ff-024fe85681f6" providerId="ADAL" clId="{34DE6C31-27BF-414F-A371-52538741F8E9}" dt="2023-07-21T15:40:28.619" v="732" actId="1076"/>
          <ac:spMkLst>
            <pc:docMk/>
            <pc:sldMk cId="2017787597" sldId="299"/>
            <ac:spMk id="11" creationId="{767A7A6E-E443-9D79-088B-C570F1E03D5D}"/>
          </ac:spMkLst>
        </pc:spChg>
        <pc:spChg chg="add mod">
          <ac:chgData name="Lorenzo Rinaldi" userId="77d5bfdd-3e88-4678-a8ff-024fe85681f6" providerId="ADAL" clId="{34DE6C31-27BF-414F-A371-52538741F8E9}" dt="2023-07-21T15:40:28.619" v="732" actId="1076"/>
          <ac:spMkLst>
            <pc:docMk/>
            <pc:sldMk cId="2017787597" sldId="299"/>
            <ac:spMk id="12" creationId="{120402C1-76D8-01A4-DE14-38CBA05B7600}"/>
          </ac:spMkLst>
        </pc:spChg>
        <pc:spChg chg="add mod">
          <ac:chgData name="Lorenzo Rinaldi" userId="77d5bfdd-3e88-4678-a8ff-024fe85681f6" providerId="ADAL" clId="{34DE6C31-27BF-414F-A371-52538741F8E9}" dt="2023-07-21T15:40:28.619" v="732" actId="1076"/>
          <ac:spMkLst>
            <pc:docMk/>
            <pc:sldMk cId="2017787597" sldId="299"/>
            <ac:spMk id="13" creationId="{D741D589-5ED5-5783-8F9F-A449A4DF3809}"/>
          </ac:spMkLst>
        </pc:spChg>
        <pc:spChg chg="add mod">
          <ac:chgData name="Lorenzo Rinaldi" userId="77d5bfdd-3e88-4678-a8ff-024fe85681f6" providerId="ADAL" clId="{34DE6C31-27BF-414F-A371-52538741F8E9}" dt="2023-07-21T15:40:28.619" v="732" actId="1076"/>
          <ac:spMkLst>
            <pc:docMk/>
            <pc:sldMk cId="2017787597" sldId="299"/>
            <ac:spMk id="14" creationId="{2F619065-DC0B-37AA-8A43-025A383C0CFD}"/>
          </ac:spMkLst>
        </pc:spChg>
        <pc:spChg chg="add mod">
          <ac:chgData name="Lorenzo Rinaldi" userId="77d5bfdd-3e88-4678-a8ff-024fe85681f6" providerId="ADAL" clId="{34DE6C31-27BF-414F-A371-52538741F8E9}" dt="2023-07-21T15:40:28.619" v="732" actId="1076"/>
          <ac:spMkLst>
            <pc:docMk/>
            <pc:sldMk cId="2017787597" sldId="299"/>
            <ac:spMk id="15" creationId="{E5558220-164C-7A54-3121-20B9FF8A7283}"/>
          </ac:spMkLst>
        </pc:spChg>
        <pc:spChg chg="add mod">
          <ac:chgData name="Lorenzo Rinaldi" userId="77d5bfdd-3e88-4678-a8ff-024fe85681f6" providerId="ADAL" clId="{34DE6C31-27BF-414F-A371-52538741F8E9}" dt="2023-07-21T15:40:28.619" v="732" actId="1076"/>
          <ac:spMkLst>
            <pc:docMk/>
            <pc:sldMk cId="2017787597" sldId="299"/>
            <ac:spMk id="16" creationId="{FBBCB91D-E334-C6EC-A72C-10A220FD87CD}"/>
          </ac:spMkLst>
        </pc:spChg>
        <pc:spChg chg="add mod">
          <ac:chgData name="Lorenzo Rinaldi" userId="77d5bfdd-3e88-4678-a8ff-024fe85681f6" providerId="ADAL" clId="{34DE6C31-27BF-414F-A371-52538741F8E9}" dt="2023-07-21T15:40:28.619" v="732" actId="1076"/>
          <ac:spMkLst>
            <pc:docMk/>
            <pc:sldMk cId="2017787597" sldId="299"/>
            <ac:spMk id="17" creationId="{FC41113C-2E6F-D510-4A84-0E6F49B87777}"/>
          </ac:spMkLst>
        </pc:spChg>
        <pc:spChg chg="add mod">
          <ac:chgData name="Lorenzo Rinaldi" userId="77d5bfdd-3e88-4678-a8ff-024fe85681f6" providerId="ADAL" clId="{34DE6C31-27BF-414F-A371-52538741F8E9}" dt="2023-07-21T15:40:28.619" v="732" actId="1076"/>
          <ac:spMkLst>
            <pc:docMk/>
            <pc:sldMk cId="2017787597" sldId="299"/>
            <ac:spMk id="18" creationId="{E1E01E53-BFCC-CD3F-CB29-E8727C08D811}"/>
          </ac:spMkLst>
        </pc:spChg>
        <pc:spChg chg="add mod">
          <ac:chgData name="Lorenzo Rinaldi" userId="77d5bfdd-3e88-4678-a8ff-024fe85681f6" providerId="ADAL" clId="{34DE6C31-27BF-414F-A371-52538741F8E9}" dt="2023-07-21T15:40:28.619" v="732" actId="1076"/>
          <ac:spMkLst>
            <pc:docMk/>
            <pc:sldMk cId="2017787597" sldId="299"/>
            <ac:spMk id="19" creationId="{1E062DB8-E983-BE29-E8F4-94A78AB29DE5}"/>
          </ac:spMkLst>
        </pc:spChg>
        <pc:spChg chg="add mod">
          <ac:chgData name="Lorenzo Rinaldi" userId="77d5bfdd-3e88-4678-a8ff-024fe85681f6" providerId="ADAL" clId="{34DE6C31-27BF-414F-A371-52538741F8E9}" dt="2023-07-21T15:40:28.619" v="732" actId="1076"/>
          <ac:spMkLst>
            <pc:docMk/>
            <pc:sldMk cId="2017787597" sldId="299"/>
            <ac:spMk id="20" creationId="{FB460490-8178-8AB3-55A9-1E172FA27F9B}"/>
          </ac:spMkLst>
        </pc:spChg>
        <pc:spChg chg="add mod">
          <ac:chgData name="Lorenzo Rinaldi" userId="77d5bfdd-3e88-4678-a8ff-024fe85681f6" providerId="ADAL" clId="{34DE6C31-27BF-414F-A371-52538741F8E9}" dt="2023-07-21T15:40:28.619" v="732" actId="1076"/>
          <ac:spMkLst>
            <pc:docMk/>
            <pc:sldMk cId="2017787597" sldId="299"/>
            <ac:spMk id="21" creationId="{0E967508-5FE1-0207-B491-D5611A7F370D}"/>
          </ac:spMkLst>
        </pc:spChg>
        <pc:spChg chg="add mod">
          <ac:chgData name="Lorenzo Rinaldi" userId="77d5bfdd-3e88-4678-a8ff-024fe85681f6" providerId="ADAL" clId="{34DE6C31-27BF-414F-A371-52538741F8E9}" dt="2023-07-21T15:40:28.619" v="732" actId="1076"/>
          <ac:spMkLst>
            <pc:docMk/>
            <pc:sldMk cId="2017787597" sldId="299"/>
            <ac:spMk id="22" creationId="{22EF3C8C-F7FA-9427-F187-3B2D4A3C95FB}"/>
          </ac:spMkLst>
        </pc:spChg>
        <pc:spChg chg="add mod">
          <ac:chgData name="Lorenzo Rinaldi" userId="77d5bfdd-3e88-4678-a8ff-024fe85681f6" providerId="ADAL" clId="{34DE6C31-27BF-414F-A371-52538741F8E9}" dt="2023-07-21T15:40:28.619" v="732" actId="1076"/>
          <ac:spMkLst>
            <pc:docMk/>
            <pc:sldMk cId="2017787597" sldId="299"/>
            <ac:spMk id="23" creationId="{67883457-1E0C-4E48-5957-EE3990A5BD01}"/>
          </ac:spMkLst>
        </pc:spChg>
        <pc:spChg chg="del">
          <ac:chgData name="Lorenzo Rinaldi" userId="77d5bfdd-3e88-4678-a8ff-024fe85681f6" providerId="ADAL" clId="{34DE6C31-27BF-414F-A371-52538741F8E9}" dt="2023-07-21T15:40:14.779" v="730" actId="478"/>
          <ac:spMkLst>
            <pc:docMk/>
            <pc:sldMk cId="2017787597" sldId="299"/>
            <ac:spMk id="24" creationId="{2281BD08-5EAD-F99F-EC66-580D0C829E9D}"/>
          </ac:spMkLst>
        </pc:spChg>
        <pc:spChg chg="del">
          <ac:chgData name="Lorenzo Rinaldi" userId="77d5bfdd-3e88-4678-a8ff-024fe85681f6" providerId="ADAL" clId="{34DE6C31-27BF-414F-A371-52538741F8E9}" dt="2023-07-21T15:40:14.779" v="730" actId="478"/>
          <ac:spMkLst>
            <pc:docMk/>
            <pc:sldMk cId="2017787597" sldId="299"/>
            <ac:spMk id="25" creationId="{F3A89D00-85B3-AC27-2FE8-1ED7A8ABCF9F}"/>
          </ac:spMkLst>
        </pc:spChg>
        <pc:spChg chg="del">
          <ac:chgData name="Lorenzo Rinaldi" userId="77d5bfdd-3e88-4678-a8ff-024fe85681f6" providerId="ADAL" clId="{34DE6C31-27BF-414F-A371-52538741F8E9}" dt="2023-07-21T15:40:14.779" v="730" actId="478"/>
          <ac:spMkLst>
            <pc:docMk/>
            <pc:sldMk cId="2017787597" sldId="299"/>
            <ac:spMk id="26" creationId="{B8854574-9FC4-8480-1E1E-FF41B3C23D38}"/>
          </ac:spMkLst>
        </pc:spChg>
        <pc:spChg chg="del">
          <ac:chgData name="Lorenzo Rinaldi" userId="77d5bfdd-3e88-4678-a8ff-024fe85681f6" providerId="ADAL" clId="{34DE6C31-27BF-414F-A371-52538741F8E9}" dt="2023-07-21T15:40:14.779" v="730" actId="478"/>
          <ac:spMkLst>
            <pc:docMk/>
            <pc:sldMk cId="2017787597" sldId="299"/>
            <ac:spMk id="27" creationId="{275B228A-97F8-2953-5833-6ABE748D1B31}"/>
          </ac:spMkLst>
        </pc:spChg>
        <pc:spChg chg="del">
          <ac:chgData name="Lorenzo Rinaldi" userId="77d5bfdd-3e88-4678-a8ff-024fe85681f6" providerId="ADAL" clId="{34DE6C31-27BF-414F-A371-52538741F8E9}" dt="2023-07-21T15:40:14.779" v="730" actId="478"/>
          <ac:spMkLst>
            <pc:docMk/>
            <pc:sldMk cId="2017787597" sldId="299"/>
            <ac:spMk id="28" creationId="{9B277375-3B56-07D3-E526-AC91A9A1ABB7}"/>
          </ac:spMkLst>
        </pc:spChg>
        <pc:spChg chg="del">
          <ac:chgData name="Lorenzo Rinaldi" userId="77d5bfdd-3e88-4678-a8ff-024fe85681f6" providerId="ADAL" clId="{34DE6C31-27BF-414F-A371-52538741F8E9}" dt="2023-07-21T15:40:14.779" v="730" actId="478"/>
          <ac:spMkLst>
            <pc:docMk/>
            <pc:sldMk cId="2017787597" sldId="299"/>
            <ac:spMk id="29" creationId="{19A4A1D5-41DF-862D-E7F8-E1E0885E74C6}"/>
          </ac:spMkLst>
        </pc:spChg>
        <pc:spChg chg="del">
          <ac:chgData name="Lorenzo Rinaldi" userId="77d5bfdd-3e88-4678-a8ff-024fe85681f6" providerId="ADAL" clId="{34DE6C31-27BF-414F-A371-52538741F8E9}" dt="2023-07-21T15:40:14.779" v="730" actId="478"/>
          <ac:spMkLst>
            <pc:docMk/>
            <pc:sldMk cId="2017787597" sldId="299"/>
            <ac:spMk id="30" creationId="{5AA52A0D-2D55-A666-ED37-BCBA590BA7BE}"/>
          </ac:spMkLst>
        </pc:spChg>
        <pc:spChg chg="del">
          <ac:chgData name="Lorenzo Rinaldi" userId="77d5bfdd-3e88-4678-a8ff-024fe85681f6" providerId="ADAL" clId="{34DE6C31-27BF-414F-A371-52538741F8E9}" dt="2023-07-21T15:40:14.779" v="730" actId="478"/>
          <ac:spMkLst>
            <pc:docMk/>
            <pc:sldMk cId="2017787597" sldId="299"/>
            <ac:spMk id="32" creationId="{8818F227-690D-0405-5100-CD047774CBE4}"/>
          </ac:spMkLst>
        </pc:spChg>
        <pc:spChg chg="del">
          <ac:chgData name="Lorenzo Rinaldi" userId="77d5bfdd-3e88-4678-a8ff-024fe85681f6" providerId="ADAL" clId="{34DE6C31-27BF-414F-A371-52538741F8E9}" dt="2023-07-21T15:40:14.779" v="730" actId="478"/>
          <ac:spMkLst>
            <pc:docMk/>
            <pc:sldMk cId="2017787597" sldId="299"/>
            <ac:spMk id="33" creationId="{021CE15D-75E2-A378-E62B-DCA28C9255FE}"/>
          </ac:spMkLst>
        </pc:spChg>
        <pc:spChg chg="del">
          <ac:chgData name="Lorenzo Rinaldi" userId="77d5bfdd-3e88-4678-a8ff-024fe85681f6" providerId="ADAL" clId="{34DE6C31-27BF-414F-A371-52538741F8E9}" dt="2023-07-21T15:40:14.779" v="730" actId="478"/>
          <ac:spMkLst>
            <pc:docMk/>
            <pc:sldMk cId="2017787597" sldId="299"/>
            <ac:spMk id="34" creationId="{D608FB2D-4022-53F9-0A14-2561971D5B5B}"/>
          </ac:spMkLst>
        </pc:spChg>
        <pc:spChg chg="del">
          <ac:chgData name="Lorenzo Rinaldi" userId="77d5bfdd-3e88-4678-a8ff-024fe85681f6" providerId="ADAL" clId="{34DE6C31-27BF-414F-A371-52538741F8E9}" dt="2023-07-21T15:40:14.779" v="730" actId="478"/>
          <ac:spMkLst>
            <pc:docMk/>
            <pc:sldMk cId="2017787597" sldId="299"/>
            <ac:spMk id="35" creationId="{285B8BD1-53EB-8729-5F5B-1FFE04376833}"/>
          </ac:spMkLst>
        </pc:spChg>
        <pc:spChg chg="add mod">
          <ac:chgData name="Lorenzo Rinaldi" userId="77d5bfdd-3e88-4678-a8ff-024fe85681f6" providerId="ADAL" clId="{34DE6C31-27BF-414F-A371-52538741F8E9}" dt="2023-07-21T15:40:28.619" v="732" actId="1076"/>
          <ac:spMkLst>
            <pc:docMk/>
            <pc:sldMk cId="2017787597" sldId="299"/>
            <ac:spMk id="36" creationId="{7CFB3A53-BB05-B02E-5536-08A06DB2F4B5}"/>
          </ac:spMkLst>
        </pc:spChg>
        <pc:spChg chg="add mod">
          <ac:chgData name="Lorenzo Rinaldi" userId="77d5bfdd-3e88-4678-a8ff-024fe85681f6" providerId="ADAL" clId="{34DE6C31-27BF-414F-A371-52538741F8E9}" dt="2023-07-21T15:40:28.619" v="732" actId="1076"/>
          <ac:spMkLst>
            <pc:docMk/>
            <pc:sldMk cId="2017787597" sldId="299"/>
            <ac:spMk id="37" creationId="{545C59A0-ECB6-6113-4CD9-2D4BF087D852}"/>
          </ac:spMkLst>
        </pc:spChg>
        <pc:spChg chg="add mod">
          <ac:chgData name="Lorenzo Rinaldi" userId="77d5bfdd-3e88-4678-a8ff-024fe85681f6" providerId="ADAL" clId="{34DE6C31-27BF-414F-A371-52538741F8E9}" dt="2023-07-21T15:40:28.619" v="732" actId="1076"/>
          <ac:spMkLst>
            <pc:docMk/>
            <pc:sldMk cId="2017787597" sldId="299"/>
            <ac:spMk id="38" creationId="{A5FF1E32-B856-05A5-BEA8-F506784B2A0F}"/>
          </ac:spMkLst>
        </pc:spChg>
        <pc:spChg chg="add mod">
          <ac:chgData name="Lorenzo Rinaldi" userId="77d5bfdd-3e88-4678-a8ff-024fe85681f6" providerId="ADAL" clId="{34DE6C31-27BF-414F-A371-52538741F8E9}" dt="2023-07-21T15:40:28.619" v="732" actId="1076"/>
          <ac:spMkLst>
            <pc:docMk/>
            <pc:sldMk cId="2017787597" sldId="299"/>
            <ac:spMk id="39" creationId="{D25B63D6-2D63-6503-60B3-108B75F9F877}"/>
          </ac:spMkLst>
        </pc:spChg>
        <pc:spChg chg="add mod">
          <ac:chgData name="Lorenzo Rinaldi" userId="77d5bfdd-3e88-4678-a8ff-024fe85681f6" providerId="ADAL" clId="{34DE6C31-27BF-414F-A371-52538741F8E9}" dt="2023-07-21T15:40:28.619" v="732" actId="1076"/>
          <ac:spMkLst>
            <pc:docMk/>
            <pc:sldMk cId="2017787597" sldId="299"/>
            <ac:spMk id="40" creationId="{87A5C70D-FF86-0F80-1CAA-20FEA17DEAD6}"/>
          </ac:spMkLst>
        </pc:spChg>
        <pc:spChg chg="add mod">
          <ac:chgData name="Lorenzo Rinaldi" userId="77d5bfdd-3e88-4678-a8ff-024fe85681f6" providerId="ADAL" clId="{34DE6C31-27BF-414F-A371-52538741F8E9}" dt="2023-07-21T15:40:28.619" v="732" actId="1076"/>
          <ac:spMkLst>
            <pc:docMk/>
            <pc:sldMk cId="2017787597" sldId="299"/>
            <ac:spMk id="41" creationId="{D5293854-853C-CEE4-B92F-B9CE657459E0}"/>
          </ac:spMkLst>
        </pc:spChg>
        <pc:spChg chg="add mod">
          <ac:chgData name="Lorenzo Rinaldi" userId="77d5bfdd-3e88-4678-a8ff-024fe85681f6" providerId="ADAL" clId="{34DE6C31-27BF-414F-A371-52538741F8E9}" dt="2023-07-21T15:40:28.619" v="732" actId="1076"/>
          <ac:spMkLst>
            <pc:docMk/>
            <pc:sldMk cId="2017787597" sldId="299"/>
            <ac:spMk id="42" creationId="{65DE5730-5EBA-F456-CA60-9A5BC5DD2D28}"/>
          </ac:spMkLst>
        </pc:spChg>
        <pc:spChg chg="add mod">
          <ac:chgData name="Lorenzo Rinaldi" userId="77d5bfdd-3e88-4678-a8ff-024fe85681f6" providerId="ADAL" clId="{34DE6C31-27BF-414F-A371-52538741F8E9}" dt="2023-07-21T15:40:28.619" v="732" actId="1076"/>
          <ac:spMkLst>
            <pc:docMk/>
            <pc:sldMk cId="2017787597" sldId="299"/>
            <ac:spMk id="44" creationId="{915907F8-FD0F-D7DF-B370-4664673649C8}"/>
          </ac:spMkLst>
        </pc:spChg>
        <pc:spChg chg="add mod">
          <ac:chgData name="Lorenzo Rinaldi" userId="77d5bfdd-3e88-4678-a8ff-024fe85681f6" providerId="ADAL" clId="{34DE6C31-27BF-414F-A371-52538741F8E9}" dt="2023-07-21T15:40:28.619" v="732" actId="1076"/>
          <ac:spMkLst>
            <pc:docMk/>
            <pc:sldMk cId="2017787597" sldId="299"/>
            <ac:spMk id="45" creationId="{F43DAEDA-C9C5-CFAF-015A-54B1CD93C111}"/>
          </ac:spMkLst>
        </pc:spChg>
        <pc:spChg chg="add mod">
          <ac:chgData name="Lorenzo Rinaldi" userId="77d5bfdd-3e88-4678-a8ff-024fe85681f6" providerId="ADAL" clId="{34DE6C31-27BF-414F-A371-52538741F8E9}" dt="2023-07-21T15:40:28.619" v="732" actId="1076"/>
          <ac:spMkLst>
            <pc:docMk/>
            <pc:sldMk cId="2017787597" sldId="299"/>
            <ac:spMk id="46" creationId="{E3C584D9-732E-7EDF-6A1D-1D9AE5E5B443}"/>
          </ac:spMkLst>
        </pc:spChg>
        <pc:spChg chg="add mod">
          <ac:chgData name="Lorenzo Rinaldi" userId="77d5bfdd-3e88-4678-a8ff-024fe85681f6" providerId="ADAL" clId="{34DE6C31-27BF-414F-A371-52538741F8E9}" dt="2023-07-21T15:40:28.619" v="732" actId="1076"/>
          <ac:spMkLst>
            <pc:docMk/>
            <pc:sldMk cId="2017787597" sldId="299"/>
            <ac:spMk id="47" creationId="{1BC6B26A-C2AD-B17B-1D93-2C6BA74F0975}"/>
          </ac:spMkLst>
        </pc:spChg>
        <pc:spChg chg="add mod">
          <ac:chgData name="Lorenzo Rinaldi" userId="77d5bfdd-3e88-4678-a8ff-024fe85681f6" providerId="ADAL" clId="{34DE6C31-27BF-414F-A371-52538741F8E9}" dt="2023-07-21T15:40:28.619" v="732" actId="1076"/>
          <ac:spMkLst>
            <pc:docMk/>
            <pc:sldMk cId="2017787597" sldId="299"/>
            <ac:spMk id="48" creationId="{5F4AE1E3-BD55-062D-6A18-D5373A2F559E}"/>
          </ac:spMkLst>
        </pc:spChg>
        <pc:spChg chg="add mod">
          <ac:chgData name="Lorenzo Rinaldi" userId="77d5bfdd-3e88-4678-a8ff-024fe85681f6" providerId="ADAL" clId="{34DE6C31-27BF-414F-A371-52538741F8E9}" dt="2023-07-21T15:40:28.619" v="732" actId="1076"/>
          <ac:spMkLst>
            <pc:docMk/>
            <pc:sldMk cId="2017787597" sldId="299"/>
            <ac:spMk id="49" creationId="{986F6D1A-ABC8-C547-FF93-A912E9B3562F}"/>
          </ac:spMkLst>
        </pc:spChg>
        <pc:picChg chg="del">
          <ac:chgData name="Lorenzo Rinaldi" userId="77d5bfdd-3e88-4678-a8ff-024fe85681f6" providerId="ADAL" clId="{34DE6C31-27BF-414F-A371-52538741F8E9}" dt="2023-07-21T15:40:14.779" v="730" actId="478"/>
          <ac:picMkLst>
            <pc:docMk/>
            <pc:sldMk cId="2017787597" sldId="299"/>
            <ac:picMk id="31" creationId="{647EAABC-AA04-338A-C1E3-9D279E627CFD}"/>
          </ac:picMkLst>
        </pc:picChg>
        <pc:cxnChg chg="add mod">
          <ac:chgData name="Lorenzo Rinaldi" userId="77d5bfdd-3e88-4678-a8ff-024fe85681f6" providerId="ADAL" clId="{34DE6C31-27BF-414F-A371-52538741F8E9}" dt="2023-07-21T15:40:28.619" v="732" actId="1076"/>
          <ac:cxnSpMkLst>
            <pc:docMk/>
            <pc:sldMk cId="2017787597" sldId="299"/>
            <ac:cxnSpMk id="43" creationId="{E003F8C6-6CC9-097B-C7AC-BC8EAD22B59C}"/>
          </ac:cxnSpMkLst>
        </pc:cxnChg>
      </pc:sldChg>
      <pc:sldChg chg="addSp delSp modSp add mod modAnim">
        <pc:chgData name="Lorenzo Rinaldi" userId="77d5bfdd-3e88-4678-a8ff-024fe85681f6" providerId="ADAL" clId="{34DE6C31-27BF-414F-A371-52538741F8E9}" dt="2023-07-21T15:41:38.086" v="747"/>
        <pc:sldMkLst>
          <pc:docMk/>
          <pc:sldMk cId="1863855364" sldId="300"/>
        </pc:sldMkLst>
        <pc:spChg chg="add del mod">
          <ac:chgData name="Lorenzo Rinaldi" userId="77d5bfdd-3e88-4678-a8ff-024fe85681f6" providerId="ADAL" clId="{34DE6C31-27BF-414F-A371-52538741F8E9}" dt="2023-07-21T15:41:24.175" v="744" actId="478"/>
          <ac:spMkLst>
            <pc:docMk/>
            <pc:sldMk cId="1863855364" sldId="300"/>
            <ac:spMk id="2" creationId="{988FF68F-048C-534B-1917-96D42C50A580}"/>
          </ac:spMkLst>
        </pc:spChg>
        <pc:spChg chg="mod">
          <ac:chgData name="Lorenzo Rinaldi" userId="77d5bfdd-3e88-4678-a8ff-024fe85681f6" providerId="ADAL" clId="{34DE6C31-27BF-414F-A371-52538741F8E9}" dt="2023-07-21T15:41:18.050" v="743" actId="20577"/>
          <ac:spMkLst>
            <pc:docMk/>
            <pc:sldMk cId="1863855364" sldId="300"/>
            <ac:spMk id="4" creationId="{9AB3068C-1CCE-A7E9-790D-8ACFE0F1B133}"/>
          </ac:spMkLst>
        </pc:spChg>
        <pc:spChg chg="add del mod">
          <ac:chgData name="Lorenzo Rinaldi" userId="77d5bfdd-3e88-4678-a8ff-024fe85681f6" providerId="ADAL" clId="{34DE6C31-27BF-414F-A371-52538741F8E9}" dt="2023-07-21T15:41:24.175" v="744" actId="478"/>
          <ac:spMkLst>
            <pc:docMk/>
            <pc:sldMk cId="1863855364" sldId="300"/>
            <ac:spMk id="5" creationId="{AEE7C660-0532-1AC6-25D7-E0AC117C2D07}"/>
          </ac:spMkLst>
        </pc:spChg>
        <pc:spChg chg="add del mod">
          <ac:chgData name="Lorenzo Rinaldi" userId="77d5bfdd-3e88-4678-a8ff-024fe85681f6" providerId="ADAL" clId="{34DE6C31-27BF-414F-A371-52538741F8E9}" dt="2023-07-21T15:41:24.175" v="744" actId="478"/>
          <ac:spMkLst>
            <pc:docMk/>
            <pc:sldMk cId="1863855364" sldId="300"/>
            <ac:spMk id="7" creationId="{1B13A2D1-376D-ECFF-5D96-6ED4C833DB67}"/>
          </ac:spMkLst>
        </pc:spChg>
        <pc:spChg chg="add del mod">
          <ac:chgData name="Lorenzo Rinaldi" userId="77d5bfdd-3e88-4678-a8ff-024fe85681f6" providerId="ADAL" clId="{34DE6C31-27BF-414F-A371-52538741F8E9}" dt="2023-07-21T15:41:24.175" v="744" actId="478"/>
          <ac:spMkLst>
            <pc:docMk/>
            <pc:sldMk cId="1863855364" sldId="300"/>
            <ac:spMk id="8" creationId="{022B3DF2-055B-2C4B-2438-8A495E22B1BF}"/>
          </ac:spMkLst>
        </pc:spChg>
        <pc:spChg chg="add del mod">
          <ac:chgData name="Lorenzo Rinaldi" userId="77d5bfdd-3e88-4678-a8ff-024fe85681f6" providerId="ADAL" clId="{34DE6C31-27BF-414F-A371-52538741F8E9}" dt="2023-07-21T15:41:24.175" v="744" actId="478"/>
          <ac:spMkLst>
            <pc:docMk/>
            <pc:sldMk cId="1863855364" sldId="300"/>
            <ac:spMk id="9" creationId="{A1317275-40A9-467D-F106-9C81E6661E57}"/>
          </ac:spMkLst>
        </pc:spChg>
        <pc:spChg chg="add mod">
          <ac:chgData name="Lorenzo Rinaldi" userId="77d5bfdd-3e88-4678-a8ff-024fe85681f6" providerId="ADAL" clId="{34DE6C31-27BF-414F-A371-52538741F8E9}" dt="2023-07-21T15:41:33.541" v="746" actId="1076"/>
          <ac:spMkLst>
            <pc:docMk/>
            <pc:sldMk cId="1863855364" sldId="300"/>
            <ac:spMk id="10" creationId="{16ACA722-AE77-4050-5D88-CC86B71D4B40}"/>
          </ac:spMkLst>
        </pc:spChg>
        <pc:spChg chg="del">
          <ac:chgData name="Lorenzo Rinaldi" userId="77d5bfdd-3e88-4678-a8ff-024fe85681f6" providerId="ADAL" clId="{34DE6C31-27BF-414F-A371-52538741F8E9}" dt="2023-07-21T15:40:54.589" v="736" actId="478"/>
          <ac:spMkLst>
            <pc:docMk/>
            <pc:sldMk cId="1863855364" sldId="300"/>
            <ac:spMk id="11" creationId="{767A7A6E-E443-9D79-088B-C570F1E03D5D}"/>
          </ac:spMkLst>
        </pc:spChg>
        <pc:spChg chg="del">
          <ac:chgData name="Lorenzo Rinaldi" userId="77d5bfdd-3e88-4678-a8ff-024fe85681f6" providerId="ADAL" clId="{34DE6C31-27BF-414F-A371-52538741F8E9}" dt="2023-07-21T15:40:54.589" v="736" actId="478"/>
          <ac:spMkLst>
            <pc:docMk/>
            <pc:sldMk cId="1863855364" sldId="300"/>
            <ac:spMk id="12" creationId="{120402C1-76D8-01A4-DE14-38CBA05B7600}"/>
          </ac:spMkLst>
        </pc:spChg>
        <pc:spChg chg="del">
          <ac:chgData name="Lorenzo Rinaldi" userId="77d5bfdd-3e88-4678-a8ff-024fe85681f6" providerId="ADAL" clId="{34DE6C31-27BF-414F-A371-52538741F8E9}" dt="2023-07-21T15:40:54.589" v="736" actId="478"/>
          <ac:spMkLst>
            <pc:docMk/>
            <pc:sldMk cId="1863855364" sldId="300"/>
            <ac:spMk id="13" creationId="{D741D589-5ED5-5783-8F9F-A449A4DF3809}"/>
          </ac:spMkLst>
        </pc:spChg>
        <pc:spChg chg="del">
          <ac:chgData name="Lorenzo Rinaldi" userId="77d5bfdd-3e88-4678-a8ff-024fe85681f6" providerId="ADAL" clId="{34DE6C31-27BF-414F-A371-52538741F8E9}" dt="2023-07-21T15:40:54.589" v="736" actId="478"/>
          <ac:spMkLst>
            <pc:docMk/>
            <pc:sldMk cId="1863855364" sldId="300"/>
            <ac:spMk id="14" creationId="{2F619065-DC0B-37AA-8A43-025A383C0CFD}"/>
          </ac:spMkLst>
        </pc:spChg>
        <pc:spChg chg="del">
          <ac:chgData name="Lorenzo Rinaldi" userId="77d5bfdd-3e88-4678-a8ff-024fe85681f6" providerId="ADAL" clId="{34DE6C31-27BF-414F-A371-52538741F8E9}" dt="2023-07-21T15:40:54.589" v="736" actId="478"/>
          <ac:spMkLst>
            <pc:docMk/>
            <pc:sldMk cId="1863855364" sldId="300"/>
            <ac:spMk id="15" creationId="{E5558220-164C-7A54-3121-20B9FF8A7283}"/>
          </ac:spMkLst>
        </pc:spChg>
        <pc:spChg chg="del">
          <ac:chgData name="Lorenzo Rinaldi" userId="77d5bfdd-3e88-4678-a8ff-024fe85681f6" providerId="ADAL" clId="{34DE6C31-27BF-414F-A371-52538741F8E9}" dt="2023-07-21T15:40:54.589" v="736" actId="478"/>
          <ac:spMkLst>
            <pc:docMk/>
            <pc:sldMk cId="1863855364" sldId="300"/>
            <ac:spMk id="16" creationId="{FBBCB91D-E334-C6EC-A72C-10A220FD87CD}"/>
          </ac:spMkLst>
        </pc:spChg>
        <pc:spChg chg="del">
          <ac:chgData name="Lorenzo Rinaldi" userId="77d5bfdd-3e88-4678-a8ff-024fe85681f6" providerId="ADAL" clId="{34DE6C31-27BF-414F-A371-52538741F8E9}" dt="2023-07-21T15:40:54.589" v="736" actId="478"/>
          <ac:spMkLst>
            <pc:docMk/>
            <pc:sldMk cId="1863855364" sldId="300"/>
            <ac:spMk id="17" creationId="{FC41113C-2E6F-D510-4A84-0E6F49B87777}"/>
          </ac:spMkLst>
        </pc:spChg>
        <pc:spChg chg="del">
          <ac:chgData name="Lorenzo Rinaldi" userId="77d5bfdd-3e88-4678-a8ff-024fe85681f6" providerId="ADAL" clId="{34DE6C31-27BF-414F-A371-52538741F8E9}" dt="2023-07-21T15:40:54.589" v="736" actId="478"/>
          <ac:spMkLst>
            <pc:docMk/>
            <pc:sldMk cId="1863855364" sldId="300"/>
            <ac:spMk id="18" creationId="{E1E01E53-BFCC-CD3F-CB29-E8727C08D811}"/>
          </ac:spMkLst>
        </pc:spChg>
        <pc:spChg chg="del">
          <ac:chgData name="Lorenzo Rinaldi" userId="77d5bfdd-3e88-4678-a8ff-024fe85681f6" providerId="ADAL" clId="{34DE6C31-27BF-414F-A371-52538741F8E9}" dt="2023-07-21T15:40:54.589" v="736" actId="478"/>
          <ac:spMkLst>
            <pc:docMk/>
            <pc:sldMk cId="1863855364" sldId="300"/>
            <ac:spMk id="19" creationId="{1E062DB8-E983-BE29-E8F4-94A78AB29DE5}"/>
          </ac:spMkLst>
        </pc:spChg>
        <pc:spChg chg="del">
          <ac:chgData name="Lorenzo Rinaldi" userId="77d5bfdd-3e88-4678-a8ff-024fe85681f6" providerId="ADAL" clId="{34DE6C31-27BF-414F-A371-52538741F8E9}" dt="2023-07-21T15:40:54.589" v="736" actId="478"/>
          <ac:spMkLst>
            <pc:docMk/>
            <pc:sldMk cId="1863855364" sldId="300"/>
            <ac:spMk id="20" creationId="{FB460490-8178-8AB3-55A9-1E172FA27F9B}"/>
          </ac:spMkLst>
        </pc:spChg>
        <pc:spChg chg="del">
          <ac:chgData name="Lorenzo Rinaldi" userId="77d5bfdd-3e88-4678-a8ff-024fe85681f6" providerId="ADAL" clId="{34DE6C31-27BF-414F-A371-52538741F8E9}" dt="2023-07-21T15:40:54.589" v="736" actId="478"/>
          <ac:spMkLst>
            <pc:docMk/>
            <pc:sldMk cId="1863855364" sldId="300"/>
            <ac:spMk id="21" creationId="{0E967508-5FE1-0207-B491-D5611A7F370D}"/>
          </ac:spMkLst>
        </pc:spChg>
        <pc:spChg chg="del">
          <ac:chgData name="Lorenzo Rinaldi" userId="77d5bfdd-3e88-4678-a8ff-024fe85681f6" providerId="ADAL" clId="{34DE6C31-27BF-414F-A371-52538741F8E9}" dt="2023-07-21T15:40:54.589" v="736" actId="478"/>
          <ac:spMkLst>
            <pc:docMk/>
            <pc:sldMk cId="1863855364" sldId="300"/>
            <ac:spMk id="22" creationId="{22EF3C8C-F7FA-9427-F187-3B2D4A3C95FB}"/>
          </ac:spMkLst>
        </pc:spChg>
        <pc:spChg chg="del">
          <ac:chgData name="Lorenzo Rinaldi" userId="77d5bfdd-3e88-4678-a8ff-024fe85681f6" providerId="ADAL" clId="{34DE6C31-27BF-414F-A371-52538741F8E9}" dt="2023-07-21T15:40:54.589" v="736" actId="478"/>
          <ac:spMkLst>
            <pc:docMk/>
            <pc:sldMk cId="1863855364" sldId="300"/>
            <ac:spMk id="23" creationId="{67883457-1E0C-4E48-5957-EE3990A5BD01}"/>
          </ac:spMkLst>
        </pc:spChg>
        <pc:spChg chg="add mod">
          <ac:chgData name="Lorenzo Rinaldi" userId="77d5bfdd-3e88-4678-a8ff-024fe85681f6" providerId="ADAL" clId="{34DE6C31-27BF-414F-A371-52538741F8E9}" dt="2023-07-21T15:41:33.541" v="746" actId="1076"/>
          <ac:spMkLst>
            <pc:docMk/>
            <pc:sldMk cId="1863855364" sldId="300"/>
            <ac:spMk id="24" creationId="{6C8767B9-F2C2-69CF-AF03-C37A1A4B3B04}"/>
          </ac:spMkLst>
        </pc:spChg>
        <pc:spChg chg="add mod">
          <ac:chgData name="Lorenzo Rinaldi" userId="77d5bfdd-3e88-4678-a8ff-024fe85681f6" providerId="ADAL" clId="{34DE6C31-27BF-414F-A371-52538741F8E9}" dt="2023-07-21T15:41:33.541" v="746" actId="1076"/>
          <ac:spMkLst>
            <pc:docMk/>
            <pc:sldMk cId="1863855364" sldId="300"/>
            <ac:spMk id="25" creationId="{62D151CA-5CA2-8CD0-D00E-7C7A8DE90968}"/>
          </ac:spMkLst>
        </pc:spChg>
        <pc:spChg chg="add mod">
          <ac:chgData name="Lorenzo Rinaldi" userId="77d5bfdd-3e88-4678-a8ff-024fe85681f6" providerId="ADAL" clId="{34DE6C31-27BF-414F-A371-52538741F8E9}" dt="2023-07-21T15:41:33.541" v="746" actId="1076"/>
          <ac:spMkLst>
            <pc:docMk/>
            <pc:sldMk cId="1863855364" sldId="300"/>
            <ac:spMk id="26" creationId="{7AEFCF12-0D7D-6CE3-CFC6-06F5CBB410F2}"/>
          </ac:spMkLst>
        </pc:spChg>
        <pc:spChg chg="add mod">
          <ac:chgData name="Lorenzo Rinaldi" userId="77d5bfdd-3e88-4678-a8ff-024fe85681f6" providerId="ADAL" clId="{34DE6C31-27BF-414F-A371-52538741F8E9}" dt="2023-07-21T15:41:33.541" v="746" actId="1076"/>
          <ac:spMkLst>
            <pc:docMk/>
            <pc:sldMk cId="1863855364" sldId="300"/>
            <ac:spMk id="28" creationId="{A5F534AF-49BF-A373-470A-063ED71F6983}"/>
          </ac:spMkLst>
        </pc:spChg>
        <pc:spChg chg="add mod">
          <ac:chgData name="Lorenzo Rinaldi" userId="77d5bfdd-3e88-4678-a8ff-024fe85681f6" providerId="ADAL" clId="{34DE6C31-27BF-414F-A371-52538741F8E9}" dt="2023-07-21T15:41:33.541" v="746" actId="1076"/>
          <ac:spMkLst>
            <pc:docMk/>
            <pc:sldMk cId="1863855364" sldId="300"/>
            <ac:spMk id="29" creationId="{5CD3E276-3EA4-AB1D-5F9F-5FFAD16A92B9}"/>
          </ac:spMkLst>
        </pc:spChg>
        <pc:spChg chg="add mod">
          <ac:chgData name="Lorenzo Rinaldi" userId="77d5bfdd-3e88-4678-a8ff-024fe85681f6" providerId="ADAL" clId="{34DE6C31-27BF-414F-A371-52538741F8E9}" dt="2023-07-21T15:41:33.541" v="746" actId="1076"/>
          <ac:spMkLst>
            <pc:docMk/>
            <pc:sldMk cId="1863855364" sldId="300"/>
            <ac:spMk id="31" creationId="{1B2E5439-4C6A-B4EC-EA3E-3DDEC94A07E3}"/>
          </ac:spMkLst>
        </pc:spChg>
        <pc:spChg chg="add mod">
          <ac:chgData name="Lorenzo Rinaldi" userId="77d5bfdd-3e88-4678-a8ff-024fe85681f6" providerId="ADAL" clId="{34DE6C31-27BF-414F-A371-52538741F8E9}" dt="2023-07-21T15:41:33.541" v="746" actId="1076"/>
          <ac:spMkLst>
            <pc:docMk/>
            <pc:sldMk cId="1863855364" sldId="300"/>
            <ac:spMk id="32" creationId="{4CEF8D89-BC45-3770-5DB0-2040AF4222EC}"/>
          </ac:spMkLst>
        </pc:spChg>
        <pc:spChg chg="add mod">
          <ac:chgData name="Lorenzo Rinaldi" userId="77d5bfdd-3e88-4678-a8ff-024fe85681f6" providerId="ADAL" clId="{34DE6C31-27BF-414F-A371-52538741F8E9}" dt="2023-07-21T15:41:33.541" v="746" actId="1076"/>
          <ac:spMkLst>
            <pc:docMk/>
            <pc:sldMk cId="1863855364" sldId="300"/>
            <ac:spMk id="34" creationId="{F7BD05B2-295C-C30E-E6A3-66E9E5C66FC5}"/>
          </ac:spMkLst>
        </pc:spChg>
        <pc:spChg chg="del">
          <ac:chgData name="Lorenzo Rinaldi" userId="77d5bfdd-3e88-4678-a8ff-024fe85681f6" providerId="ADAL" clId="{34DE6C31-27BF-414F-A371-52538741F8E9}" dt="2023-07-21T15:40:54.589" v="736" actId="478"/>
          <ac:spMkLst>
            <pc:docMk/>
            <pc:sldMk cId="1863855364" sldId="300"/>
            <ac:spMk id="36" creationId="{7CFB3A53-BB05-B02E-5536-08A06DB2F4B5}"/>
          </ac:spMkLst>
        </pc:spChg>
        <pc:spChg chg="del">
          <ac:chgData name="Lorenzo Rinaldi" userId="77d5bfdd-3e88-4678-a8ff-024fe85681f6" providerId="ADAL" clId="{34DE6C31-27BF-414F-A371-52538741F8E9}" dt="2023-07-21T15:40:54.589" v="736" actId="478"/>
          <ac:spMkLst>
            <pc:docMk/>
            <pc:sldMk cId="1863855364" sldId="300"/>
            <ac:spMk id="37" creationId="{545C59A0-ECB6-6113-4CD9-2D4BF087D852}"/>
          </ac:spMkLst>
        </pc:spChg>
        <pc:spChg chg="del">
          <ac:chgData name="Lorenzo Rinaldi" userId="77d5bfdd-3e88-4678-a8ff-024fe85681f6" providerId="ADAL" clId="{34DE6C31-27BF-414F-A371-52538741F8E9}" dt="2023-07-21T15:40:54.589" v="736" actId="478"/>
          <ac:spMkLst>
            <pc:docMk/>
            <pc:sldMk cId="1863855364" sldId="300"/>
            <ac:spMk id="38" creationId="{A5FF1E32-B856-05A5-BEA8-F506784B2A0F}"/>
          </ac:spMkLst>
        </pc:spChg>
        <pc:spChg chg="del">
          <ac:chgData name="Lorenzo Rinaldi" userId="77d5bfdd-3e88-4678-a8ff-024fe85681f6" providerId="ADAL" clId="{34DE6C31-27BF-414F-A371-52538741F8E9}" dt="2023-07-21T15:40:54.589" v="736" actId="478"/>
          <ac:spMkLst>
            <pc:docMk/>
            <pc:sldMk cId="1863855364" sldId="300"/>
            <ac:spMk id="39" creationId="{D25B63D6-2D63-6503-60B3-108B75F9F877}"/>
          </ac:spMkLst>
        </pc:spChg>
        <pc:spChg chg="del">
          <ac:chgData name="Lorenzo Rinaldi" userId="77d5bfdd-3e88-4678-a8ff-024fe85681f6" providerId="ADAL" clId="{34DE6C31-27BF-414F-A371-52538741F8E9}" dt="2023-07-21T15:40:54.589" v="736" actId="478"/>
          <ac:spMkLst>
            <pc:docMk/>
            <pc:sldMk cId="1863855364" sldId="300"/>
            <ac:spMk id="40" creationId="{87A5C70D-FF86-0F80-1CAA-20FEA17DEAD6}"/>
          </ac:spMkLst>
        </pc:spChg>
        <pc:spChg chg="del">
          <ac:chgData name="Lorenzo Rinaldi" userId="77d5bfdd-3e88-4678-a8ff-024fe85681f6" providerId="ADAL" clId="{34DE6C31-27BF-414F-A371-52538741F8E9}" dt="2023-07-21T15:40:54.589" v="736" actId="478"/>
          <ac:spMkLst>
            <pc:docMk/>
            <pc:sldMk cId="1863855364" sldId="300"/>
            <ac:spMk id="41" creationId="{D5293854-853C-CEE4-B92F-B9CE657459E0}"/>
          </ac:spMkLst>
        </pc:spChg>
        <pc:spChg chg="del">
          <ac:chgData name="Lorenzo Rinaldi" userId="77d5bfdd-3e88-4678-a8ff-024fe85681f6" providerId="ADAL" clId="{34DE6C31-27BF-414F-A371-52538741F8E9}" dt="2023-07-21T15:40:54.589" v="736" actId="478"/>
          <ac:spMkLst>
            <pc:docMk/>
            <pc:sldMk cId="1863855364" sldId="300"/>
            <ac:spMk id="42" creationId="{65DE5730-5EBA-F456-CA60-9A5BC5DD2D28}"/>
          </ac:spMkLst>
        </pc:spChg>
        <pc:spChg chg="del">
          <ac:chgData name="Lorenzo Rinaldi" userId="77d5bfdd-3e88-4678-a8ff-024fe85681f6" providerId="ADAL" clId="{34DE6C31-27BF-414F-A371-52538741F8E9}" dt="2023-07-21T15:40:54.589" v="736" actId="478"/>
          <ac:spMkLst>
            <pc:docMk/>
            <pc:sldMk cId="1863855364" sldId="300"/>
            <ac:spMk id="44" creationId="{915907F8-FD0F-D7DF-B370-4664673649C8}"/>
          </ac:spMkLst>
        </pc:spChg>
        <pc:spChg chg="del">
          <ac:chgData name="Lorenzo Rinaldi" userId="77d5bfdd-3e88-4678-a8ff-024fe85681f6" providerId="ADAL" clId="{34DE6C31-27BF-414F-A371-52538741F8E9}" dt="2023-07-21T15:40:54.589" v="736" actId="478"/>
          <ac:spMkLst>
            <pc:docMk/>
            <pc:sldMk cId="1863855364" sldId="300"/>
            <ac:spMk id="45" creationId="{F43DAEDA-C9C5-CFAF-015A-54B1CD93C111}"/>
          </ac:spMkLst>
        </pc:spChg>
        <pc:spChg chg="del">
          <ac:chgData name="Lorenzo Rinaldi" userId="77d5bfdd-3e88-4678-a8ff-024fe85681f6" providerId="ADAL" clId="{34DE6C31-27BF-414F-A371-52538741F8E9}" dt="2023-07-21T15:40:54.589" v="736" actId="478"/>
          <ac:spMkLst>
            <pc:docMk/>
            <pc:sldMk cId="1863855364" sldId="300"/>
            <ac:spMk id="46" creationId="{E3C584D9-732E-7EDF-6A1D-1D9AE5E5B443}"/>
          </ac:spMkLst>
        </pc:spChg>
        <pc:spChg chg="del">
          <ac:chgData name="Lorenzo Rinaldi" userId="77d5bfdd-3e88-4678-a8ff-024fe85681f6" providerId="ADAL" clId="{34DE6C31-27BF-414F-A371-52538741F8E9}" dt="2023-07-21T15:40:54.589" v="736" actId="478"/>
          <ac:spMkLst>
            <pc:docMk/>
            <pc:sldMk cId="1863855364" sldId="300"/>
            <ac:spMk id="47" creationId="{1BC6B26A-C2AD-B17B-1D93-2C6BA74F0975}"/>
          </ac:spMkLst>
        </pc:spChg>
        <pc:spChg chg="del">
          <ac:chgData name="Lorenzo Rinaldi" userId="77d5bfdd-3e88-4678-a8ff-024fe85681f6" providerId="ADAL" clId="{34DE6C31-27BF-414F-A371-52538741F8E9}" dt="2023-07-21T15:40:54.589" v="736" actId="478"/>
          <ac:spMkLst>
            <pc:docMk/>
            <pc:sldMk cId="1863855364" sldId="300"/>
            <ac:spMk id="48" creationId="{5F4AE1E3-BD55-062D-6A18-D5373A2F559E}"/>
          </ac:spMkLst>
        </pc:spChg>
        <pc:spChg chg="del">
          <ac:chgData name="Lorenzo Rinaldi" userId="77d5bfdd-3e88-4678-a8ff-024fe85681f6" providerId="ADAL" clId="{34DE6C31-27BF-414F-A371-52538741F8E9}" dt="2023-07-21T15:40:54.589" v="736" actId="478"/>
          <ac:spMkLst>
            <pc:docMk/>
            <pc:sldMk cId="1863855364" sldId="300"/>
            <ac:spMk id="49" creationId="{986F6D1A-ABC8-C547-FF93-A912E9B3562F}"/>
          </ac:spMkLst>
        </pc:spChg>
        <pc:spChg chg="add mod">
          <ac:chgData name="Lorenzo Rinaldi" userId="77d5bfdd-3e88-4678-a8ff-024fe85681f6" providerId="ADAL" clId="{34DE6C31-27BF-414F-A371-52538741F8E9}" dt="2023-07-21T15:41:33.541" v="746" actId="1076"/>
          <ac:spMkLst>
            <pc:docMk/>
            <pc:sldMk cId="1863855364" sldId="300"/>
            <ac:spMk id="50" creationId="{3F18CD47-7637-D319-7029-1ACB3E329CD6}"/>
          </ac:spMkLst>
        </pc:spChg>
        <pc:cxnChg chg="add mod">
          <ac:chgData name="Lorenzo Rinaldi" userId="77d5bfdd-3e88-4678-a8ff-024fe85681f6" providerId="ADAL" clId="{34DE6C31-27BF-414F-A371-52538741F8E9}" dt="2023-07-21T15:41:33.541" v="746" actId="1076"/>
          <ac:cxnSpMkLst>
            <pc:docMk/>
            <pc:sldMk cId="1863855364" sldId="300"/>
            <ac:cxnSpMk id="27" creationId="{78EA6908-A2B1-DD8E-30D5-AEC9405218FF}"/>
          </ac:cxnSpMkLst>
        </pc:cxnChg>
        <pc:cxnChg chg="add mod">
          <ac:chgData name="Lorenzo Rinaldi" userId="77d5bfdd-3e88-4678-a8ff-024fe85681f6" providerId="ADAL" clId="{34DE6C31-27BF-414F-A371-52538741F8E9}" dt="2023-07-21T15:41:33.541" v="746" actId="1076"/>
          <ac:cxnSpMkLst>
            <pc:docMk/>
            <pc:sldMk cId="1863855364" sldId="300"/>
            <ac:cxnSpMk id="30" creationId="{857A8596-6AF6-4E84-6B2C-C4081387FDC6}"/>
          </ac:cxnSpMkLst>
        </pc:cxnChg>
        <pc:cxnChg chg="add mod">
          <ac:chgData name="Lorenzo Rinaldi" userId="77d5bfdd-3e88-4678-a8ff-024fe85681f6" providerId="ADAL" clId="{34DE6C31-27BF-414F-A371-52538741F8E9}" dt="2023-07-21T15:41:33.541" v="746" actId="1076"/>
          <ac:cxnSpMkLst>
            <pc:docMk/>
            <pc:sldMk cId="1863855364" sldId="300"/>
            <ac:cxnSpMk id="33" creationId="{F20CDFB0-1A84-E806-E353-0E41D20ADBBC}"/>
          </ac:cxnSpMkLst>
        </pc:cxnChg>
        <pc:cxnChg chg="add mod">
          <ac:chgData name="Lorenzo Rinaldi" userId="77d5bfdd-3e88-4678-a8ff-024fe85681f6" providerId="ADAL" clId="{34DE6C31-27BF-414F-A371-52538741F8E9}" dt="2023-07-21T15:41:33.541" v="746" actId="1076"/>
          <ac:cxnSpMkLst>
            <pc:docMk/>
            <pc:sldMk cId="1863855364" sldId="300"/>
            <ac:cxnSpMk id="35" creationId="{2810EF4A-20A4-6E5A-1C37-B15388883F7E}"/>
          </ac:cxnSpMkLst>
        </pc:cxnChg>
        <pc:cxnChg chg="del">
          <ac:chgData name="Lorenzo Rinaldi" userId="77d5bfdd-3e88-4678-a8ff-024fe85681f6" providerId="ADAL" clId="{34DE6C31-27BF-414F-A371-52538741F8E9}" dt="2023-07-21T15:40:54.589" v="736" actId="478"/>
          <ac:cxnSpMkLst>
            <pc:docMk/>
            <pc:sldMk cId="1863855364" sldId="300"/>
            <ac:cxnSpMk id="43" creationId="{E003F8C6-6CC9-097B-C7AC-BC8EAD22B59C}"/>
          </ac:cxnSpMkLst>
        </pc:cxnChg>
      </pc:sldChg>
      <pc:sldChg chg="addSp delSp modSp add mod modAnim">
        <pc:chgData name="Lorenzo Rinaldi" userId="77d5bfdd-3e88-4678-a8ff-024fe85681f6" providerId="ADAL" clId="{34DE6C31-27BF-414F-A371-52538741F8E9}" dt="2023-07-21T15:42:40.644" v="773"/>
        <pc:sldMkLst>
          <pc:docMk/>
          <pc:sldMk cId="2706823943" sldId="301"/>
        </pc:sldMkLst>
        <pc:spChg chg="add mod">
          <ac:chgData name="Lorenzo Rinaldi" userId="77d5bfdd-3e88-4678-a8ff-024fe85681f6" providerId="ADAL" clId="{34DE6C31-27BF-414F-A371-52538741F8E9}" dt="2023-07-21T15:42:30.994" v="772" actId="1036"/>
          <ac:spMkLst>
            <pc:docMk/>
            <pc:sldMk cId="2706823943" sldId="301"/>
            <ac:spMk id="2" creationId="{CF454936-752B-8CD5-247C-AAC1877B25AF}"/>
          </ac:spMkLst>
        </pc:spChg>
        <pc:spChg chg="add mod">
          <ac:chgData name="Lorenzo Rinaldi" userId="77d5bfdd-3e88-4678-a8ff-024fe85681f6" providerId="ADAL" clId="{34DE6C31-27BF-414F-A371-52538741F8E9}" dt="2023-07-21T15:42:25.820" v="755" actId="1076"/>
          <ac:spMkLst>
            <pc:docMk/>
            <pc:sldMk cId="2706823943" sldId="301"/>
            <ac:spMk id="5" creationId="{B5A7810F-834F-313E-FD5C-200CAB8AA5D9}"/>
          </ac:spMkLst>
        </pc:spChg>
        <pc:spChg chg="add mod">
          <ac:chgData name="Lorenzo Rinaldi" userId="77d5bfdd-3e88-4678-a8ff-024fe85681f6" providerId="ADAL" clId="{34DE6C31-27BF-414F-A371-52538741F8E9}" dt="2023-07-21T15:42:25.820" v="755" actId="1076"/>
          <ac:spMkLst>
            <pc:docMk/>
            <pc:sldMk cId="2706823943" sldId="301"/>
            <ac:spMk id="7" creationId="{3604EAB9-7CD5-2B02-4ECA-58D4358B489C}"/>
          </ac:spMkLst>
        </pc:spChg>
        <pc:spChg chg="add mod">
          <ac:chgData name="Lorenzo Rinaldi" userId="77d5bfdd-3e88-4678-a8ff-024fe85681f6" providerId="ADAL" clId="{34DE6C31-27BF-414F-A371-52538741F8E9}" dt="2023-07-21T15:42:25.820" v="755" actId="1076"/>
          <ac:spMkLst>
            <pc:docMk/>
            <pc:sldMk cId="2706823943" sldId="301"/>
            <ac:spMk id="8" creationId="{0418A235-DAA7-61C5-D1DE-5784842A0D9A}"/>
          </ac:spMkLst>
        </pc:spChg>
        <pc:spChg chg="add mod">
          <ac:chgData name="Lorenzo Rinaldi" userId="77d5bfdd-3e88-4678-a8ff-024fe85681f6" providerId="ADAL" clId="{34DE6C31-27BF-414F-A371-52538741F8E9}" dt="2023-07-21T15:42:25.820" v="755" actId="1076"/>
          <ac:spMkLst>
            <pc:docMk/>
            <pc:sldMk cId="2706823943" sldId="301"/>
            <ac:spMk id="9" creationId="{FB3B3B8F-FAA0-B8D4-0D6F-E3D4D921B2DC}"/>
          </ac:spMkLst>
        </pc:spChg>
        <pc:spChg chg="del">
          <ac:chgData name="Lorenzo Rinaldi" userId="77d5bfdd-3e88-4678-a8ff-024fe85681f6" providerId="ADAL" clId="{34DE6C31-27BF-414F-A371-52538741F8E9}" dt="2023-07-21T15:42:05.022" v="750" actId="478"/>
          <ac:spMkLst>
            <pc:docMk/>
            <pc:sldMk cId="2706823943" sldId="301"/>
            <ac:spMk id="10" creationId="{16ACA722-AE77-4050-5D88-CC86B71D4B40}"/>
          </ac:spMkLst>
        </pc:spChg>
        <pc:spChg chg="add mod">
          <ac:chgData name="Lorenzo Rinaldi" userId="77d5bfdd-3e88-4678-a8ff-024fe85681f6" providerId="ADAL" clId="{34DE6C31-27BF-414F-A371-52538741F8E9}" dt="2023-07-21T15:42:25.820" v="755" actId="1076"/>
          <ac:spMkLst>
            <pc:docMk/>
            <pc:sldMk cId="2706823943" sldId="301"/>
            <ac:spMk id="11" creationId="{4B38FC35-1F3B-FB2F-53FD-C984AF5984CF}"/>
          </ac:spMkLst>
        </pc:spChg>
        <pc:spChg chg="add mod">
          <ac:chgData name="Lorenzo Rinaldi" userId="77d5bfdd-3e88-4678-a8ff-024fe85681f6" providerId="ADAL" clId="{34DE6C31-27BF-414F-A371-52538741F8E9}" dt="2023-07-21T15:42:25.820" v="755" actId="1076"/>
          <ac:spMkLst>
            <pc:docMk/>
            <pc:sldMk cId="2706823943" sldId="301"/>
            <ac:spMk id="12" creationId="{12577B09-C1E1-95DE-59AE-19D0DD5C4A61}"/>
          </ac:spMkLst>
        </pc:spChg>
        <pc:spChg chg="add mod">
          <ac:chgData name="Lorenzo Rinaldi" userId="77d5bfdd-3e88-4678-a8ff-024fe85681f6" providerId="ADAL" clId="{34DE6C31-27BF-414F-A371-52538741F8E9}" dt="2023-07-21T15:42:25.820" v="755" actId="1076"/>
          <ac:spMkLst>
            <pc:docMk/>
            <pc:sldMk cId="2706823943" sldId="301"/>
            <ac:spMk id="13" creationId="{E7D31721-9D3C-0662-E103-3AC45E7D5F75}"/>
          </ac:spMkLst>
        </pc:spChg>
        <pc:spChg chg="add mod">
          <ac:chgData name="Lorenzo Rinaldi" userId="77d5bfdd-3e88-4678-a8ff-024fe85681f6" providerId="ADAL" clId="{34DE6C31-27BF-414F-A371-52538741F8E9}" dt="2023-07-21T15:42:25.820" v="755" actId="1076"/>
          <ac:spMkLst>
            <pc:docMk/>
            <pc:sldMk cId="2706823943" sldId="301"/>
            <ac:spMk id="14" creationId="{9B3DC11A-EA8C-CF91-4B60-6B04AC0D8D2A}"/>
          </ac:spMkLst>
        </pc:spChg>
        <pc:spChg chg="add mod">
          <ac:chgData name="Lorenzo Rinaldi" userId="77d5bfdd-3e88-4678-a8ff-024fe85681f6" providerId="ADAL" clId="{34DE6C31-27BF-414F-A371-52538741F8E9}" dt="2023-07-21T15:42:25.820" v="755" actId="1076"/>
          <ac:spMkLst>
            <pc:docMk/>
            <pc:sldMk cId="2706823943" sldId="301"/>
            <ac:spMk id="15" creationId="{C5F754A0-908F-0DFE-2C80-D6DA412FE854}"/>
          </ac:spMkLst>
        </pc:spChg>
        <pc:spChg chg="add mod">
          <ac:chgData name="Lorenzo Rinaldi" userId="77d5bfdd-3e88-4678-a8ff-024fe85681f6" providerId="ADAL" clId="{34DE6C31-27BF-414F-A371-52538741F8E9}" dt="2023-07-21T15:42:25.820" v="755" actId="1076"/>
          <ac:spMkLst>
            <pc:docMk/>
            <pc:sldMk cId="2706823943" sldId="301"/>
            <ac:spMk id="16" creationId="{0890989B-CD4B-0CBD-3F26-B9891A271498}"/>
          </ac:spMkLst>
        </pc:spChg>
        <pc:spChg chg="add mod">
          <ac:chgData name="Lorenzo Rinaldi" userId="77d5bfdd-3e88-4678-a8ff-024fe85681f6" providerId="ADAL" clId="{34DE6C31-27BF-414F-A371-52538741F8E9}" dt="2023-07-21T15:42:25.820" v="755" actId="1076"/>
          <ac:spMkLst>
            <pc:docMk/>
            <pc:sldMk cId="2706823943" sldId="301"/>
            <ac:spMk id="17" creationId="{A5BCF0A7-DA47-422D-9D41-71C9F4BDFE13}"/>
          </ac:spMkLst>
        </pc:spChg>
        <pc:spChg chg="add mod">
          <ac:chgData name="Lorenzo Rinaldi" userId="77d5bfdd-3e88-4678-a8ff-024fe85681f6" providerId="ADAL" clId="{34DE6C31-27BF-414F-A371-52538741F8E9}" dt="2023-07-21T15:42:25.820" v="755" actId="1076"/>
          <ac:spMkLst>
            <pc:docMk/>
            <pc:sldMk cId="2706823943" sldId="301"/>
            <ac:spMk id="18" creationId="{138687C8-34C1-1F94-630B-F848F76222BD}"/>
          </ac:spMkLst>
        </pc:spChg>
        <pc:spChg chg="add mod">
          <ac:chgData name="Lorenzo Rinaldi" userId="77d5bfdd-3e88-4678-a8ff-024fe85681f6" providerId="ADAL" clId="{34DE6C31-27BF-414F-A371-52538741F8E9}" dt="2023-07-21T15:42:25.820" v="755" actId="1076"/>
          <ac:spMkLst>
            <pc:docMk/>
            <pc:sldMk cId="2706823943" sldId="301"/>
            <ac:spMk id="19" creationId="{F9DD659A-DA9D-94C0-F5AF-196C5ACBE2F8}"/>
          </ac:spMkLst>
        </pc:spChg>
        <pc:spChg chg="add mod">
          <ac:chgData name="Lorenzo Rinaldi" userId="77d5bfdd-3e88-4678-a8ff-024fe85681f6" providerId="ADAL" clId="{34DE6C31-27BF-414F-A371-52538741F8E9}" dt="2023-07-21T15:42:25.820" v="755" actId="1076"/>
          <ac:spMkLst>
            <pc:docMk/>
            <pc:sldMk cId="2706823943" sldId="301"/>
            <ac:spMk id="20" creationId="{E9DEF20A-C928-5744-2673-C8F273FA09A5}"/>
          </ac:spMkLst>
        </pc:spChg>
        <pc:spChg chg="add mod">
          <ac:chgData name="Lorenzo Rinaldi" userId="77d5bfdd-3e88-4678-a8ff-024fe85681f6" providerId="ADAL" clId="{34DE6C31-27BF-414F-A371-52538741F8E9}" dt="2023-07-21T15:42:25.820" v="755" actId="1076"/>
          <ac:spMkLst>
            <pc:docMk/>
            <pc:sldMk cId="2706823943" sldId="301"/>
            <ac:spMk id="21" creationId="{E5908570-D160-9F4F-B4FF-E2352DE3F344}"/>
          </ac:spMkLst>
        </pc:spChg>
        <pc:spChg chg="add mod">
          <ac:chgData name="Lorenzo Rinaldi" userId="77d5bfdd-3e88-4678-a8ff-024fe85681f6" providerId="ADAL" clId="{34DE6C31-27BF-414F-A371-52538741F8E9}" dt="2023-07-21T15:42:25.820" v="755" actId="1076"/>
          <ac:spMkLst>
            <pc:docMk/>
            <pc:sldMk cId="2706823943" sldId="301"/>
            <ac:spMk id="22" creationId="{548821C0-854C-F9EF-4256-95E965715CF3}"/>
          </ac:spMkLst>
        </pc:spChg>
        <pc:spChg chg="add mod">
          <ac:chgData name="Lorenzo Rinaldi" userId="77d5bfdd-3e88-4678-a8ff-024fe85681f6" providerId="ADAL" clId="{34DE6C31-27BF-414F-A371-52538741F8E9}" dt="2023-07-21T15:42:25.820" v="755" actId="1076"/>
          <ac:spMkLst>
            <pc:docMk/>
            <pc:sldMk cId="2706823943" sldId="301"/>
            <ac:spMk id="23" creationId="{066A02D6-BA94-F40B-FA40-A884DB3D7263}"/>
          </ac:spMkLst>
        </pc:spChg>
        <pc:spChg chg="del">
          <ac:chgData name="Lorenzo Rinaldi" userId="77d5bfdd-3e88-4678-a8ff-024fe85681f6" providerId="ADAL" clId="{34DE6C31-27BF-414F-A371-52538741F8E9}" dt="2023-07-21T15:42:03.155" v="749" actId="478"/>
          <ac:spMkLst>
            <pc:docMk/>
            <pc:sldMk cId="2706823943" sldId="301"/>
            <ac:spMk id="24" creationId="{6C8767B9-F2C2-69CF-AF03-C37A1A4B3B04}"/>
          </ac:spMkLst>
        </pc:spChg>
        <pc:spChg chg="del">
          <ac:chgData name="Lorenzo Rinaldi" userId="77d5bfdd-3e88-4678-a8ff-024fe85681f6" providerId="ADAL" clId="{34DE6C31-27BF-414F-A371-52538741F8E9}" dt="2023-07-21T15:42:03.155" v="749" actId="478"/>
          <ac:spMkLst>
            <pc:docMk/>
            <pc:sldMk cId="2706823943" sldId="301"/>
            <ac:spMk id="25" creationId="{62D151CA-5CA2-8CD0-D00E-7C7A8DE90968}"/>
          </ac:spMkLst>
        </pc:spChg>
        <pc:spChg chg="del">
          <ac:chgData name="Lorenzo Rinaldi" userId="77d5bfdd-3e88-4678-a8ff-024fe85681f6" providerId="ADAL" clId="{34DE6C31-27BF-414F-A371-52538741F8E9}" dt="2023-07-21T15:42:03.155" v="749" actId="478"/>
          <ac:spMkLst>
            <pc:docMk/>
            <pc:sldMk cId="2706823943" sldId="301"/>
            <ac:spMk id="26" creationId="{7AEFCF12-0D7D-6CE3-CFC6-06F5CBB410F2}"/>
          </ac:spMkLst>
        </pc:spChg>
        <pc:spChg chg="del">
          <ac:chgData name="Lorenzo Rinaldi" userId="77d5bfdd-3e88-4678-a8ff-024fe85681f6" providerId="ADAL" clId="{34DE6C31-27BF-414F-A371-52538741F8E9}" dt="2023-07-21T15:42:03.155" v="749" actId="478"/>
          <ac:spMkLst>
            <pc:docMk/>
            <pc:sldMk cId="2706823943" sldId="301"/>
            <ac:spMk id="28" creationId="{A5F534AF-49BF-A373-470A-063ED71F6983}"/>
          </ac:spMkLst>
        </pc:spChg>
        <pc:spChg chg="del">
          <ac:chgData name="Lorenzo Rinaldi" userId="77d5bfdd-3e88-4678-a8ff-024fe85681f6" providerId="ADAL" clId="{34DE6C31-27BF-414F-A371-52538741F8E9}" dt="2023-07-21T15:42:03.155" v="749" actId="478"/>
          <ac:spMkLst>
            <pc:docMk/>
            <pc:sldMk cId="2706823943" sldId="301"/>
            <ac:spMk id="29" creationId="{5CD3E276-3EA4-AB1D-5F9F-5FFAD16A92B9}"/>
          </ac:spMkLst>
        </pc:spChg>
        <pc:spChg chg="del">
          <ac:chgData name="Lorenzo Rinaldi" userId="77d5bfdd-3e88-4678-a8ff-024fe85681f6" providerId="ADAL" clId="{34DE6C31-27BF-414F-A371-52538741F8E9}" dt="2023-07-21T15:42:03.155" v="749" actId="478"/>
          <ac:spMkLst>
            <pc:docMk/>
            <pc:sldMk cId="2706823943" sldId="301"/>
            <ac:spMk id="31" creationId="{1B2E5439-4C6A-B4EC-EA3E-3DDEC94A07E3}"/>
          </ac:spMkLst>
        </pc:spChg>
        <pc:spChg chg="del">
          <ac:chgData name="Lorenzo Rinaldi" userId="77d5bfdd-3e88-4678-a8ff-024fe85681f6" providerId="ADAL" clId="{34DE6C31-27BF-414F-A371-52538741F8E9}" dt="2023-07-21T15:42:03.155" v="749" actId="478"/>
          <ac:spMkLst>
            <pc:docMk/>
            <pc:sldMk cId="2706823943" sldId="301"/>
            <ac:spMk id="32" creationId="{4CEF8D89-BC45-3770-5DB0-2040AF4222EC}"/>
          </ac:spMkLst>
        </pc:spChg>
        <pc:spChg chg="del">
          <ac:chgData name="Lorenzo Rinaldi" userId="77d5bfdd-3e88-4678-a8ff-024fe85681f6" providerId="ADAL" clId="{34DE6C31-27BF-414F-A371-52538741F8E9}" dt="2023-07-21T15:42:03.155" v="749" actId="478"/>
          <ac:spMkLst>
            <pc:docMk/>
            <pc:sldMk cId="2706823943" sldId="301"/>
            <ac:spMk id="34" creationId="{F7BD05B2-295C-C30E-E6A3-66E9E5C66FC5}"/>
          </ac:spMkLst>
        </pc:spChg>
        <pc:spChg chg="add mod">
          <ac:chgData name="Lorenzo Rinaldi" userId="77d5bfdd-3e88-4678-a8ff-024fe85681f6" providerId="ADAL" clId="{34DE6C31-27BF-414F-A371-52538741F8E9}" dt="2023-07-21T15:42:25.820" v="755" actId="1076"/>
          <ac:spMkLst>
            <pc:docMk/>
            <pc:sldMk cId="2706823943" sldId="301"/>
            <ac:spMk id="36" creationId="{FCA3CBDA-7974-326B-6481-A109874F1940}"/>
          </ac:spMkLst>
        </pc:spChg>
        <pc:spChg chg="add mod">
          <ac:chgData name="Lorenzo Rinaldi" userId="77d5bfdd-3e88-4678-a8ff-024fe85681f6" providerId="ADAL" clId="{34DE6C31-27BF-414F-A371-52538741F8E9}" dt="2023-07-21T15:42:25.820" v="755" actId="1076"/>
          <ac:spMkLst>
            <pc:docMk/>
            <pc:sldMk cId="2706823943" sldId="301"/>
            <ac:spMk id="37" creationId="{779D1C45-6DD6-402E-D3D9-CE153C9A46E1}"/>
          </ac:spMkLst>
        </pc:spChg>
        <pc:spChg chg="add mod">
          <ac:chgData name="Lorenzo Rinaldi" userId="77d5bfdd-3e88-4678-a8ff-024fe85681f6" providerId="ADAL" clId="{34DE6C31-27BF-414F-A371-52538741F8E9}" dt="2023-07-21T15:42:25.820" v="755" actId="1076"/>
          <ac:spMkLst>
            <pc:docMk/>
            <pc:sldMk cId="2706823943" sldId="301"/>
            <ac:spMk id="38" creationId="{28F41D75-2F9C-2333-2F01-49661019BF2C}"/>
          </ac:spMkLst>
        </pc:spChg>
        <pc:spChg chg="add mod">
          <ac:chgData name="Lorenzo Rinaldi" userId="77d5bfdd-3e88-4678-a8ff-024fe85681f6" providerId="ADAL" clId="{34DE6C31-27BF-414F-A371-52538741F8E9}" dt="2023-07-21T15:42:25.820" v="755" actId="1076"/>
          <ac:spMkLst>
            <pc:docMk/>
            <pc:sldMk cId="2706823943" sldId="301"/>
            <ac:spMk id="39" creationId="{45B73957-18C2-69CD-4FCB-A0CE7C829145}"/>
          </ac:spMkLst>
        </pc:spChg>
        <pc:spChg chg="add mod">
          <ac:chgData name="Lorenzo Rinaldi" userId="77d5bfdd-3e88-4678-a8ff-024fe85681f6" providerId="ADAL" clId="{34DE6C31-27BF-414F-A371-52538741F8E9}" dt="2023-07-21T15:42:25.820" v="755" actId="1076"/>
          <ac:spMkLst>
            <pc:docMk/>
            <pc:sldMk cId="2706823943" sldId="301"/>
            <ac:spMk id="40" creationId="{B190841E-1DFD-706A-BB02-8FF55993642E}"/>
          </ac:spMkLst>
        </pc:spChg>
        <pc:spChg chg="add mod">
          <ac:chgData name="Lorenzo Rinaldi" userId="77d5bfdd-3e88-4678-a8ff-024fe85681f6" providerId="ADAL" clId="{34DE6C31-27BF-414F-A371-52538741F8E9}" dt="2023-07-21T15:42:25.820" v="755" actId="1076"/>
          <ac:spMkLst>
            <pc:docMk/>
            <pc:sldMk cId="2706823943" sldId="301"/>
            <ac:spMk id="41" creationId="{3FA9B1C2-02A4-DC97-BC72-15C6B6BB7D51}"/>
          </ac:spMkLst>
        </pc:spChg>
        <pc:spChg chg="add mod">
          <ac:chgData name="Lorenzo Rinaldi" userId="77d5bfdd-3e88-4678-a8ff-024fe85681f6" providerId="ADAL" clId="{34DE6C31-27BF-414F-A371-52538741F8E9}" dt="2023-07-21T15:42:25.820" v="755" actId="1076"/>
          <ac:spMkLst>
            <pc:docMk/>
            <pc:sldMk cId="2706823943" sldId="301"/>
            <ac:spMk id="42" creationId="{E9C4EE81-B555-145D-F2A9-9F3D1EAAC15B}"/>
          </ac:spMkLst>
        </pc:spChg>
        <pc:spChg chg="add mod">
          <ac:chgData name="Lorenzo Rinaldi" userId="77d5bfdd-3e88-4678-a8ff-024fe85681f6" providerId="ADAL" clId="{34DE6C31-27BF-414F-A371-52538741F8E9}" dt="2023-07-21T15:42:25.820" v="755" actId="1076"/>
          <ac:spMkLst>
            <pc:docMk/>
            <pc:sldMk cId="2706823943" sldId="301"/>
            <ac:spMk id="43" creationId="{802605B4-03E8-6F82-8F84-188433BAD74D}"/>
          </ac:spMkLst>
        </pc:spChg>
        <pc:spChg chg="add mod">
          <ac:chgData name="Lorenzo Rinaldi" userId="77d5bfdd-3e88-4678-a8ff-024fe85681f6" providerId="ADAL" clId="{34DE6C31-27BF-414F-A371-52538741F8E9}" dt="2023-07-21T15:42:25.820" v="755" actId="1076"/>
          <ac:spMkLst>
            <pc:docMk/>
            <pc:sldMk cId="2706823943" sldId="301"/>
            <ac:spMk id="44" creationId="{0C5C717F-620C-BDAE-EA2E-0B1DEDFD0637}"/>
          </ac:spMkLst>
        </pc:spChg>
        <pc:spChg chg="add mod">
          <ac:chgData name="Lorenzo Rinaldi" userId="77d5bfdd-3e88-4678-a8ff-024fe85681f6" providerId="ADAL" clId="{34DE6C31-27BF-414F-A371-52538741F8E9}" dt="2023-07-21T15:42:25.820" v="755" actId="1076"/>
          <ac:spMkLst>
            <pc:docMk/>
            <pc:sldMk cId="2706823943" sldId="301"/>
            <ac:spMk id="45" creationId="{71B9C2F3-85B6-8981-41E6-5ECBC9B51B97}"/>
          </ac:spMkLst>
        </pc:spChg>
        <pc:spChg chg="add mod">
          <ac:chgData name="Lorenzo Rinaldi" userId="77d5bfdd-3e88-4678-a8ff-024fe85681f6" providerId="ADAL" clId="{34DE6C31-27BF-414F-A371-52538741F8E9}" dt="2023-07-21T15:42:25.820" v="755" actId="1076"/>
          <ac:spMkLst>
            <pc:docMk/>
            <pc:sldMk cId="2706823943" sldId="301"/>
            <ac:spMk id="46" creationId="{B9F3E922-0D2C-F559-DF1D-1ECA5DD52AA7}"/>
          </ac:spMkLst>
        </pc:spChg>
        <pc:spChg chg="add mod">
          <ac:chgData name="Lorenzo Rinaldi" userId="77d5bfdd-3e88-4678-a8ff-024fe85681f6" providerId="ADAL" clId="{34DE6C31-27BF-414F-A371-52538741F8E9}" dt="2023-07-21T15:42:25.820" v="755" actId="1076"/>
          <ac:spMkLst>
            <pc:docMk/>
            <pc:sldMk cId="2706823943" sldId="301"/>
            <ac:spMk id="47" creationId="{6C509FB1-9640-CF4B-23F9-25677C6D9853}"/>
          </ac:spMkLst>
        </pc:spChg>
        <pc:spChg chg="add mod">
          <ac:chgData name="Lorenzo Rinaldi" userId="77d5bfdd-3e88-4678-a8ff-024fe85681f6" providerId="ADAL" clId="{34DE6C31-27BF-414F-A371-52538741F8E9}" dt="2023-07-21T15:42:25.820" v="755" actId="1076"/>
          <ac:spMkLst>
            <pc:docMk/>
            <pc:sldMk cId="2706823943" sldId="301"/>
            <ac:spMk id="48" creationId="{5B818C9C-E0EE-8E3B-D7D1-0244B70FB0E0}"/>
          </ac:spMkLst>
        </pc:spChg>
        <pc:spChg chg="add mod">
          <ac:chgData name="Lorenzo Rinaldi" userId="77d5bfdd-3e88-4678-a8ff-024fe85681f6" providerId="ADAL" clId="{34DE6C31-27BF-414F-A371-52538741F8E9}" dt="2023-07-21T15:42:25.820" v="755" actId="1076"/>
          <ac:spMkLst>
            <pc:docMk/>
            <pc:sldMk cId="2706823943" sldId="301"/>
            <ac:spMk id="49" creationId="{CBFD1D1F-EDEA-5F94-1F4D-B9BD101592EC}"/>
          </ac:spMkLst>
        </pc:spChg>
        <pc:spChg chg="del">
          <ac:chgData name="Lorenzo Rinaldi" userId="77d5bfdd-3e88-4678-a8ff-024fe85681f6" providerId="ADAL" clId="{34DE6C31-27BF-414F-A371-52538741F8E9}" dt="2023-07-21T15:42:03.155" v="749" actId="478"/>
          <ac:spMkLst>
            <pc:docMk/>
            <pc:sldMk cId="2706823943" sldId="301"/>
            <ac:spMk id="50" creationId="{3F18CD47-7637-D319-7029-1ACB3E329CD6}"/>
          </ac:spMkLst>
        </pc:spChg>
        <pc:spChg chg="add mod">
          <ac:chgData name="Lorenzo Rinaldi" userId="77d5bfdd-3e88-4678-a8ff-024fe85681f6" providerId="ADAL" clId="{34DE6C31-27BF-414F-A371-52538741F8E9}" dt="2023-07-21T15:42:25.820" v="755" actId="1076"/>
          <ac:spMkLst>
            <pc:docMk/>
            <pc:sldMk cId="2706823943" sldId="301"/>
            <ac:spMk id="51" creationId="{5512E431-1914-6F73-3738-94C9A682889E}"/>
          </ac:spMkLst>
        </pc:spChg>
        <pc:spChg chg="add mod">
          <ac:chgData name="Lorenzo Rinaldi" userId="77d5bfdd-3e88-4678-a8ff-024fe85681f6" providerId="ADAL" clId="{34DE6C31-27BF-414F-A371-52538741F8E9}" dt="2023-07-21T15:42:25.820" v="755" actId="1076"/>
          <ac:spMkLst>
            <pc:docMk/>
            <pc:sldMk cId="2706823943" sldId="301"/>
            <ac:spMk id="52" creationId="{E97C4E82-B19C-60D7-34FF-4B57C46EBD55}"/>
          </ac:spMkLst>
        </pc:spChg>
        <pc:spChg chg="add mod">
          <ac:chgData name="Lorenzo Rinaldi" userId="77d5bfdd-3e88-4678-a8ff-024fe85681f6" providerId="ADAL" clId="{34DE6C31-27BF-414F-A371-52538741F8E9}" dt="2023-07-21T15:42:25.820" v="755" actId="1076"/>
          <ac:spMkLst>
            <pc:docMk/>
            <pc:sldMk cId="2706823943" sldId="301"/>
            <ac:spMk id="53" creationId="{C6B71887-6D37-D399-CFF8-224B9A9E5BCC}"/>
          </ac:spMkLst>
        </pc:spChg>
        <pc:spChg chg="add mod">
          <ac:chgData name="Lorenzo Rinaldi" userId="77d5bfdd-3e88-4678-a8ff-024fe85681f6" providerId="ADAL" clId="{34DE6C31-27BF-414F-A371-52538741F8E9}" dt="2023-07-21T15:42:25.820" v="755" actId="1076"/>
          <ac:spMkLst>
            <pc:docMk/>
            <pc:sldMk cId="2706823943" sldId="301"/>
            <ac:spMk id="54" creationId="{89FE45BA-6873-2D95-138A-EED5F6D78FE7}"/>
          </ac:spMkLst>
        </pc:spChg>
        <pc:spChg chg="add mod">
          <ac:chgData name="Lorenzo Rinaldi" userId="77d5bfdd-3e88-4678-a8ff-024fe85681f6" providerId="ADAL" clId="{34DE6C31-27BF-414F-A371-52538741F8E9}" dt="2023-07-21T15:42:25.820" v="755" actId="1076"/>
          <ac:spMkLst>
            <pc:docMk/>
            <pc:sldMk cId="2706823943" sldId="301"/>
            <ac:spMk id="55" creationId="{0E3AF964-2100-FBF6-F421-A2A9AABAE252}"/>
          </ac:spMkLst>
        </pc:spChg>
        <pc:spChg chg="add mod">
          <ac:chgData name="Lorenzo Rinaldi" userId="77d5bfdd-3e88-4678-a8ff-024fe85681f6" providerId="ADAL" clId="{34DE6C31-27BF-414F-A371-52538741F8E9}" dt="2023-07-21T15:42:25.820" v="755" actId="1076"/>
          <ac:spMkLst>
            <pc:docMk/>
            <pc:sldMk cId="2706823943" sldId="301"/>
            <ac:spMk id="56" creationId="{0986EB0B-5997-AA0C-9414-31B497AF6830}"/>
          </ac:spMkLst>
        </pc:spChg>
        <pc:spChg chg="add mod">
          <ac:chgData name="Lorenzo Rinaldi" userId="77d5bfdd-3e88-4678-a8ff-024fe85681f6" providerId="ADAL" clId="{34DE6C31-27BF-414F-A371-52538741F8E9}" dt="2023-07-21T15:42:25.820" v="755" actId="1076"/>
          <ac:spMkLst>
            <pc:docMk/>
            <pc:sldMk cId="2706823943" sldId="301"/>
            <ac:spMk id="57" creationId="{19ADADB3-73F7-C03F-A2A5-FF07471A4A6B}"/>
          </ac:spMkLst>
        </pc:spChg>
        <pc:spChg chg="add mod">
          <ac:chgData name="Lorenzo Rinaldi" userId="77d5bfdd-3e88-4678-a8ff-024fe85681f6" providerId="ADAL" clId="{34DE6C31-27BF-414F-A371-52538741F8E9}" dt="2023-07-21T15:42:25.820" v="755" actId="1076"/>
          <ac:spMkLst>
            <pc:docMk/>
            <pc:sldMk cId="2706823943" sldId="301"/>
            <ac:spMk id="58" creationId="{5539A6EF-741C-7FFF-3E51-96CC7A2EFAA2}"/>
          </ac:spMkLst>
        </pc:spChg>
        <pc:spChg chg="add mod">
          <ac:chgData name="Lorenzo Rinaldi" userId="77d5bfdd-3e88-4678-a8ff-024fe85681f6" providerId="ADAL" clId="{34DE6C31-27BF-414F-A371-52538741F8E9}" dt="2023-07-21T15:42:25.820" v="755" actId="1076"/>
          <ac:spMkLst>
            <pc:docMk/>
            <pc:sldMk cId="2706823943" sldId="301"/>
            <ac:spMk id="59" creationId="{F1DAEC70-BA10-273F-6AB3-47D3CC913905}"/>
          </ac:spMkLst>
        </pc:spChg>
        <pc:spChg chg="add mod">
          <ac:chgData name="Lorenzo Rinaldi" userId="77d5bfdd-3e88-4678-a8ff-024fe85681f6" providerId="ADAL" clId="{34DE6C31-27BF-414F-A371-52538741F8E9}" dt="2023-07-21T15:42:25.820" v="755" actId="1076"/>
          <ac:spMkLst>
            <pc:docMk/>
            <pc:sldMk cId="2706823943" sldId="301"/>
            <ac:spMk id="60" creationId="{0E132BDE-C209-94ED-6FE3-4C5A2E5BB969}"/>
          </ac:spMkLst>
        </pc:spChg>
        <pc:spChg chg="add mod">
          <ac:chgData name="Lorenzo Rinaldi" userId="77d5bfdd-3e88-4678-a8ff-024fe85681f6" providerId="ADAL" clId="{34DE6C31-27BF-414F-A371-52538741F8E9}" dt="2023-07-21T15:42:25.820" v="755" actId="1076"/>
          <ac:spMkLst>
            <pc:docMk/>
            <pc:sldMk cId="2706823943" sldId="301"/>
            <ac:spMk id="61" creationId="{3D93DA1A-6A92-4152-DDBB-B48E98FA3BEF}"/>
          </ac:spMkLst>
        </pc:spChg>
        <pc:spChg chg="add mod">
          <ac:chgData name="Lorenzo Rinaldi" userId="77d5bfdd-3e88-4678-a8ff-024fe85681f6" providerId="ADAL" clId="{34DE6C31-27BF-414F-A371-52538741F8E9}" dt="2023-07-21T15:42:25.820" v="755" actId="1076"/>
          <ac:spMkLst>
            <pc:docMk/>
            <pc:sldMk cId="2706823943" sldId="301"/>
            <ac:spMk id="62" creationId="{2E855C21-E385-4A72-2464-65EAFB715964}"/>
          </ac:spMkLst>
        </pc:spChg>
        <pc:spChg chg="add mod">
          <ac:chgData name="Lorenzo Rinaldi" userId="77d5bfdd-3e88-4678-a8ff-024fe85681f6" providerId="ADAL" clId="{34DE6C31-27BF-414F-A371-52538741F8E9}" dt="2023-07-21T15:42:25.820" v="755" actId="1076"/>
          <ac:spMkLst>
            <pc:docMk/>
            <pc:sldMk cId="2706823943" sldId="301"/>
            <ac:spMk id="63" creationId="{370309A3-DEC8-4162-7146-05895DD8C01B}"/>
          </ac:spMkLst>
        </pc:spChg>
        <pc:spChg chg="add mod">
          <ac:chgData name="Lorenzo Rinaldi" userId="77d5bfdd-3e88-4678-a8ff-024fe85681f6" providerId="ADAL" clId="{34DE6C31-27BF-414F-A371-52538741F8E9}" dt="2023-07-21T15:42:25.820" v="755" actId="1076"/>
          <ac:spMkLst>
            <pc:docMk/>
            <pc:sldMk cId="2706823943" sldId="301"/>
            <ac:spMk id="64" creationId="{E0108B6C-951F-1B60-1CB7-F0970782486E}"/>
          </ac:spMkLst>
        </pc:spChg>
        <pc:spChg chg="add mod">
          <ac:chgData name="Lorenzo Rinaldi" userId="77d5bfdd-3e88-4678-a8ff-024fe85681f6" providerId="ADAL" clId="{34DE6C31-27BF-414F-A371-52538741F8E9}" dt="2023-07-21T15:42:25.820" v="755" actId="1076"/>
          <ac:spMkLst>
            <pc:docMk/>
            <pc:sldMk cId="2706823943" sldId="301"/>
            <ac:spMk id="65" creationId="{25E90D1A-768F-A564-42D4-7A128BF43F11}"/>
          </ac:spMkLst>
        </pc:spChg>
        <pc:spChg chg="add mod">
          <ac:chgData name="Lorenzo Rinaldi" userId="77d5bfdd-3e88-4678-a8ff-024fe85681f6" providerId="ADAL" clId="{34DE6C31-27BF-414F-A371-52538741F8E9}" dt="2023-07-21T15:42:25.820" v="755" actId="1076"/>
          <ac:spMkLst>
            <pc:docMk/>
            <pc:sldMk cId="2706823943" sldId="301"/>
            <ac:spMk id="66" creationId="{102B1D7F-146C-A9FA-F6FF-E8CD2DCD340A}"/>
          </ac:spMkLst>
        </pc:spChg>
        <pc:spChg chg="add mod">
          <ac:chgData name="Lorenzo Rinaldi" userId="77d5bfdd-3e88-4678-a8ff-024fe85681f6" providerId="ADAL" clId="{34DE6C31-27BF-414F-A371-52538741F8E9}" dt="2023-07-21T15:42:25.820" v="755" actId="1076"/>
          <ac:spMkLst>
            <pc:docMk/>
            <pc:sldMk cId="2706823943" sldId="301"/>
            <ac:spMk id="67" creationId="{2F04CA21-6064-F269-3C86-0B0F701DF6F1}"/>
          </ac:spMkLst>
        </pc:spChg>
        <pc:spChg chg="add mod">
          <ac:chgData name="Lorenzo Rinaldi" userId="77d5bfdd-3e88-4678-a8ff-024fe85681f6" providerId="ADAL" clId="{34DE6C31-27BF-414F-A371-52538741F8E9}" dt="2023-07-21T15:42:25.820" v="755" actId="1076"/>
          <ac:spMkLst>
            <pc:docMk/>
            <pc:sldMk cId="2706823943" sldId="301"/>
            <ac:spMk id="68" creationId="{148F71A8-2B3F-D9EB-E8F5-CC07099716E0}"/>
          </ac:spMkLst>
        </pc:spChg>
        <pc:spChg chg="add mod">
          <ac:chgData name="Lorenzo Rinaldi" userId="77d5bfdd-3e88-4678-a8ff-024fe85681f6" providerId="ADAL" clId="{34DE6C31-27BF-414F-A371-52538741F8E9}" dt="2023-07-21T15:42:25.820" v="755" actId="1076"/>
          <ac:spMkLst>
            <pc:docMk/>
            <pc:sldMk cId="2706823943" sldId="301"/>
            <ac:spMk id="69" creationId="{CCCF7851-A13A-8038-6A5E-6EA87E2972D2}"/>
          </ac:spMkLst>
        </pc:spChg>
        <pc:spChg chg="add mod">
          <ac:chgData name="Lorenzo Rinaldi" userId="77d5bfdd-3e88-4678-a8ff-024fe85681f6" providerId="ADAL" clId="{34DE6C31-27BF-414F-A371-52538741F8E9}" dt="2023-07-21T15:42:25.820" v="755" actId="1076"/>
          <ac:spMkLst>
            <pc:docMk/>
            <pc:sldMk cId="2706823943" sldId="301"/>
            <ac:spMk id="70" creationId="{7AE13958-2300-3550-8809-46E2C263DD02}"/>
          </ac:spMkLst>
        </pc:spChg>
        <pc:spChg chg="add mod">
          <ac:chgData name="Lorenzo Rinaldi" userId="77d5bfdd-3e88-4678-a8ff-024fe85681f6" providerId="ADAL" clId="{34DE6C31-27BF-414F-A371-52538741F8E9}" dt="2023-07-21T15:42:25.820" v="755" actId="1076"/>
          <ac:spMkLst>
            <pc:docMk/>
            <pc:sldMk cId="2706823943" sldId="301"/>
            <ac:spMk id="71" creationId="{676E85CA-EE09-7DF6-1E56-DF6340F5E4D9}"/>
          </ac:spMkLst>
        </pc:spChg>
        <pc:spChg chg="add mod">
          <ac:chgData name="Lorenzo Rinaldi" userId="77d5bfdd-3e88-4678-a8ff-024fe85681f6" providerId="ADAL" clId="{34DE6C31-27BF-414F-A371-52538741F8E9}" dt="2023-07-21T15:42:25.820" v="755" actId="1076"/>
          <ac:spMkLst>
            <pc:docMk/>
            <pc:sldMk cId="2706823943" sldId="301"/>
            <ac:spMk id="72" creationId="{6E17B8E0-BD24-D77A-4DC5-DB12A8C8F109}"/>
          </ac:spMkLst>
        </pc:spChg>
        <pc:spChg chg="add mod">
          <ac:chgData name="Lorenzo Rinaldi" userId="77d5bfdd-3e88-4678-a8ff-024fe85681f6" providerId="ADAL" clId="{34DE6C31-27BF-414F-A371-52538741F8E9}" dt="2023-07-21T15:42:25.820" v="755" actId="1076"/>
          <ac:spMkLst>
            <pc:docMk/>
            <pc:sldMk cId="2706823943" sldId="301"/>
            <ac:spMk id="73" creationId="{5A49503C-4B82-5290-E2BB-CA94E7DEB8D0}"/>
          </ac:spMkLst>
        </pc:spChg>
        <pc:spChg chg="add mod">
          <ac:chgData name="Lorenzo Rinaldi" userId="77d5bfdd-3e88-4678-a8ff-024fe85681f6" providerId="ADAL" clId="{34DE6C31-27BF-414F-A371-52538741F8E9}" dt="2023-07-21T15:42:25.820" v="755" actId="1076"/>
          <ac:spMkLst>
            <pc:docMk/>
            <pc:sldMk cId="2706823943" sldId="301"/>
            <ac:spMk id="74" creationId="{6C8C5E9B-30FD-183C-30F3-4A151288FFD1}"/>
          </ac:spMkLst>
        </pc:spChg>
        <pc:spChg chg="add mod">
          <ac:chgData name="Lorenzo Rinaldi" userId="77d5bfdd-3e88-4678-a8ff-024fe85681f6" providerId="ADAL" clId="{34DE6C31-27BF-414F-A371-52538741F8E9}" dt="2023-07-21T15:42:25.820" v="755" actId="1076"/>
          <ac:spMkLst>
            <pc:docMk/>
            <pc:sldMk cId="2706823943" sldId="301"/>
            <ac:spMk id="75" creationId="{FBD12DA4-C73B-A9A1-CF79-259A1AB99484}"/>
          </ac:spMkLst>
        </pc:spChg>
        <pc:spChg chg="add mod">
          <ac:chgData name="Lorenzo Rinaldi" userId="77d5bfdd-3e88-4678-a8ff-024fe85681f6" providerId="ADAL" clId="{34DE6C31-27BF-414F-A371-52538741F8E9}" dt="2023-07-21T15:42:25.820" v="755" actId="1076"/>
          <ac:spMkLst>
            <pc:docMk/>
            <pc:sldMk cId="2706823943" sldId="301"/>
            <ac:spMk id="76" creationId="{3DCE5534-E0FF-D3DD-B706-B9738F51CBE1}"/>
          </ac:spMkLst>
        </pc:spChg>
        <pc:spChg chg="add mod">
          <ac:chgData name="Lorenzo Rinaldi" userId="77d5bfdd-3e88-4678-a8ff-024fe85681f6" providerId="ADAL" clId="{34DE6C31-27BF-414F-A371-52538741F8E9}" dt="2023-07-21T15:42:25.820" v="755" actId="1076"/>
          <ac:spMkLst>
            <pc:docMk/>
            <pc:sldMk cId="2706823943" sldId="301"/>
            <ac:spMk id="77" creationId="{7351EF03-65CA-CD9A-7FC8-DE4DBACB5E96}"/>
          </ac:spMkLst>
        </pc:spChg>
        <pc:spChg chg="add mod">
          <ac:chgData name="Lorenzo Rinaldi" userId="77d5bfdd-3e88-4678-a8ff-024fe85681f6" providerId="ADAL" clId="{34DE6C31-27BF-414F-A371-52538741F8E9}" dt="2023-07-21T15:42:25.820" v="755" actId="1076"/>
          <ac:spMkLst>
            <pc:docMk/>
            <pc:sldMk cId="2706823943" sldId="301"/>
            <ac:spMk id="78" creationId="{33CBDC10-39C5-F79B-690C-54DFD9364E72}"/>
          </ac:spMkLst>
        </pc:spChg>
        <pc:spChg chg="add mod">
          <ac:chgData name="Lorenzo Rinaldi" userId="77d5bfdd-3e88-4678-a8ff-024fe85681f6" providerId="ADAL" clId="{34DE6C31-27BF-414F-A371-52538741F8E9}" dt="2023-07-21T15:42:25.820" v="755" actId="1076"/>
          <ac:spMkLst>
            <pc:docMk/>
            <pc:sldMk cId="2706823943" sldId="301"/>
            <ac:spMk id="79" creationId="{5C067981-72D6-9BFD-3312-00CA81606F3D}"/>
          </ac:spMkLst>
        </pc:spChg>
        <pc:cxnChg chg="del">
          <ac:chgData name="Lorenzo Rinaldi" userId="77d5bfdd-3e88-4678-a8ff-024fe85681f6" providerId="ADAL" clId="{34DE6C31-27BF-414F-A371-52538741F8E9}" dt="2023-07-21T15:42:03.155" v="749" actId="478"/>
          <ac:cxnSpMkLst>
            <pc:docMk/>
            <pc:sldMk cId="2706823943" sldId="301"/>
            <ac:cxnSpMk id="27" creationId="{78EA6908-A2B1-DD8E-30D5-AEC9405218FF}"/>
          </ac:cxnSpMkLst>
        </pc:cxnChg>
        <pc:cxnChg chg="del">
          <ac:chgData name="Lorenzo Rinaldi" userId="77d5bfdd-3e88-4678-a8ff-024fe85681f6" providerId="ADAL" clId="{34DE6C31-27BF-414F-A371-52538741F8E9}" dt="2023-07-21T15:42:03.155" v="749" actId="478"/>
          <ac:cxnSpMkLst>
            <pc:docMk/>
            <pc:sldMk cId="2706823943" sldId="301"/>
            <ac:cxnSpMk id="30" creationId="{857A8596-6AF6-4E84-6B2C-C4081387FDC6}"/>
          </ac:cxnSpMkLst>
        </pc:cxnChg>
        <pc:cxnChg chg="del">
          <ac:chgData name="Lorenzo Rinaldi" userId="77d5bfdd-3e88-4678-a8ff-024fe85681f6" providerId="ADAL" clId="{34DE6C31-27BF-414F-A371-52538741F8E9}" dt="2023-07-21T15:42:03.155" v="749" actId="478"/>
          <ac:cxnSpMkLst>
            <pc:docMk/>
            <pc:sldMk cId="2706823943" sldId="301"/>
            <ac:cxnSpMk id="33" creationId="{F20CDFB0-1A84-E806-E353-0E41D20ADBBC}"/>
          </ac:cxnSpMkLst>
        </pc:cxnChg>
        <pc:cxnChg chg="del">
          <ac:chgData name="Lorenzo Rinaldi" userId="77d5bfdd-3e88-4678-a8ff-024fe85681f6" providerId="ADAL" clId="{34DE6C31-27BF-414F-A371-52538741F8E9}" dt="2023-07-21T15:42:03.155" v="749" actId="478"/>
          <ac:cxnSpMkLst>
            <pc:docMk/>
            <pc:sldMk cId="2706823943" sldId="301"/>
            <ac:cxnSpMk id="35" creationId="{2810EF4A-20A4-6E5A-1C37-B15388883F7E}"/>
          </ac:cxnSpMkLst>
        </pc:cxnChg>
      </pc:sldChg>
      <pc:sldChg chg="addSp delSp modSp add mod modAnim">
        <pc:chgData name="Lorenzo Rinaldi" userId="77d5bfdd-3e88-4678-a8ff-024fe85681f6" providerId="ADAL" clId="{34DE6C31-27BF-414F-A371-52538741F8E9}" dt="2023-07-21T15:44:35.016" v="838"/>
        <pc:sldMkLst>
          <pc:docMk/>
          <pc:sldMk cId="3262113102" sldId="302"/>
        </pc:sldMkLst>
        <pc:spChg chg="add del mod">
          <ac:chgData name="Lorenzo Rinaldi" userId="77d5bfdd-3e88-4678-a8ff-024fe85681f6" providerId="ADAL" clId="{34DE6C31-27BF-414F-A371-52538741F8E9}" dt="2023-07-21T15:42:17.997" v="753"/>
          <ac:spMkLst>
            <pc:docMk/>
            <pc:sldMk cId="3262113102" sldId="302"/>
            <ac:spMk id="2" creationId="{135BB07F-53D6-CEFF-2123-DF5C1D15A835}"/>
          </ac:spMkLst>
        </pc:spChg>
        <pc:spChg chg="add del mod">
          <ac:chgData name="Lorenzo Rinaldi" userId="77d5bfdd-3e88-4678-a8ff-024fe85681f6" providerId="ADAL" clId="{34DE6C31-27BF-414F-A371-52538741F8E9}" dt="2023-07-21T15:42:17.997" v="753"/>
          <ac:spMkLst>
            <pc:docMk/>
            <pc:sldMk cId="3262113102" sldId="302"/>
            <ac:spMk id="5" creationId="{891D5DCC-287A-8830-A0AA-D142B8E33686}"/>
          </ac:spMkLst>
        </pc:spChg>
        <pc:spChg chg="add del mod">
          <ac:chgData name="Lorenzo Rinaldi" userId="77d5bfdd-3e88-4678-a8ff-024fe85681f6" providerId="ADAL" clId="{34DE6C31-27BF-414F-A371-52538741F8E9}" dt="2023-07-21T15:42:17.997" v="753"/>
          <ac:spMkLst>
            <pc:docMk/>
            <pc:sldMk cId="3262113102" sldId="302"/>
            <ac:spMk id="7" creationId="{05BBA292-DB4D-85F9-6A46-3633CD4AAEC3}"/>
          </ac:spMkLst>
        </pc:spChg>
        <pc:spChg chg="add del mod">
          <ac:chgData name="Lorenzo Rinaldi" userId="77d5bfdd-3e88-4678-a8ff-024fe85681f6" providerId="ADAL" clId="{34DE6C31-27BF-414F-A371-52538741F8E9}" dt="2023-07-21T15:42:17.997" v="753"/>
          <ac:spMkLst>
            <pc:docMk/>
            <pc:sldMk cId="3262113102" sldId="302"/>
            <ac:spMk id="8" creationId="{E46AA2DB-EF51-2E5D-AFA9-048AD2B0A224}"/>
          </ac:spMkLst>
        </pc:spChg>
        <pc:spChg chg="add del mod">
          <ac:chgData name="Lorenzo Rinaldi" userId="77d5bfdd-3e88-4678-a8ff-024fe85681f6" providerId="ADAL" clId="{34DE6C31-27BF-414F-A371-52538741F8E9}" dt="2023-07-21T15:42:17.997" v="753"/>
          <ac:spMkLst>
            <pc:docMk/>
            <pc:sldMk cId="3262113102" sldId="302"/>
            <ac:spMk id="9" creationId="{DD6AEFA2-93E7-07C6-3434-FBFC8C3F5B08}"/>
          </ac:spMkLst>
        </pc:spChg>
        <pc:spChg chg="add del mod">
          <ac:chgData name="Lorenzo Rinaldi" userId="77d5bfdd-3e88-4678-a8ff-024fe85681f6" providerId="ADAL" clId="{34DE6C31-27BF-414F-A371-52538741F8E9}" dt="2023-07-21T15:42:17.997" v="753"/>
          <ac:spMkLst>
            <pc:docMk/>
            <pc:sldMk cId="3262113102" sldId="302"/>
            <ac:spMk id="10" creationId="{54F8F017-A099-8722-E925-BF4CA78AE238}"/>
          </ac:spMkLst>
        </pc:spChg>
        <pc:spChg chg="add del mod">
          <ac:chgData name="Lorenzo Rinaldi" userId="77d5bfdd-3e88-4678-a8ff-024fe85681f6" providerId="ADAL" clId="{34DE6C31-27BF-414F-A371-52538741F8E9}" dt="2023-07-21T15:42:17.997" v="753"/>
          <ac:spMkLst>
            <pc:docMk/>
            <pc:sldMk cId="3262113102" sldId="302"/>
            <ac:spMk id="11" creationId="{C1CC6E93-B272-79CB-6DAD-3FE09F548DE6}"/>
          </ac:spMkLst>
        </pc:spChg>
        <pc:spChg chg="add del mod">
          <ac:chgData name="Lorenzo Rinaldi" userId="77d5bfdd-3e88-4678-a8ff-024fe85681f6" providerId="ADAL" clId="{34DE6C31-27BF-414F-A371-52538741F8E9}" dt="2023-07-21T15:42:17.997" v="753"/>
          <ac:spMkLst>
            <pc:docMk/>
            <pc:sldMk cId="3262113102" sldId="302"/>
            <ac:spMk id="12" creationId="{FF173484-884C-058B-EB5F-03BDF8600B25}"/>
          </ac:spMkLst>
        </pc:spChg>
        <pc:spChg chg="add del mod">
          <ac:chgData name="Lorenzo Rinaldi" userId="77d5bfdd-3e88-4678-a8ff-024fe85681f6" providerId="ADAL" clId="{34DE6C31-27BF-414F-A371-52538741F8E9}" dt="2023-07-21T15:42:17.997" v="753"/>
          <ac:spMkLst>
            <pc:docMk/>
            <pc:sldMk cId="3262113102" sldId="302"/>
            <ac:spMk id="13" creationId="{35F5BD86-8C1B-06F4-E5D6-D077B919859C}"/>
          </ac:spMkLst>
        </pc:spChg>
        <pc:spChg chg="add del mod">
          <ac:chgData name="Lorenzo Rinaldi" userId="77d5bfdd-3e88-4678-a8ff-024fe85681f6" providerId="ADAL" clId="{34DE6C31-27BF-414F-A371-52538741F8E9}" dt="2023-07-21T15:42:17.997" v="753"/>
          <ac:spMkLst>
            <pc:docMk/>
            <pc:sldMk cId="3262113102" sldId="302"/>
            <ac:spMk id="14" creationId="{5E2EAD8D-5B3B-765B-6F35-BB36963E422D}"/>
          </ac:spMkLst>
        </pc:spChg>
        <pc:spChg chg="add del mod">
          <ac:chgData name="Lorenzo Rinaldi" userId="77d5bfdd-3e88-4678-a8ff-024fe85681f6" providerId="ADAL" clId="{34DE6C31-27BF-414F-A371-52538741F8E9}" dt="2023-07-21T15:42:17.997" v="753"/>
          <ac:spMkLst>
            <pc:docMk/>
            <pc:sldMk cId="3262113102" sldId="302"/>
            <ac:spMk id="15" creationId="{17EE5CED-FE92-9624-1DFC-4C86D01F7E0B}"/>
          </ac:spMkLst>
        </pc:spChg>
        <pc:spChg chg="add del mod">
          <ac:chgData name="Lorenzo Rinaldi" userId="77d5bfdd-3e88-4678-a8ff-024fe85681f6" providerId="ADAL" clId="{34DE6C31-27BF-414F-A371-52538741F8E9}" dt="2023-07-21T15:42:17.997" v="753"/>
          <ac:spMkLst>
            <pc:docMk/>
            <pc:sldMk cId="3262113102" sldId="302"/>
            <ac:spMk id="16" creationId="{F88771B8-D4D9-FBA2-1175-956984B65B3F}"/>
          </ac:spMkLst>
        </pc:spChg>
        <pc:spChg chg="add del mod">
          <ac:chgData name="Lorenzo Rinaldi" userId="77d5bfdd-3e88-4678-a8ff-024fe85681f6" providerId="ADAL" clId="{34DE6C31-27BF-414F-A371-52538741F8E9}" dt="2023-07-21T15:42:17.997" v="753"/>
          <ac:spMkLst>
            <pc:docMk/>
            <pc:sldMk cId="3262113102" sldId="302"/>
            <ac:spMk id="17" creationId="{A4D9C13D-1F78-670D-398C-1CDBE752AC8A}"/>
          </ac:spMkLst>
        </pc:spChg>
        <pc:spChg chg="add del mod">
          <ac:chgData name="Lorenzo Rinaldi" userId="77d5bfdd-3e88-4678-a8ff-024fe85681f6" providerId="ADAL" clId="{34DE6C31-27BF-414F-A371-52538741F8E9}" dt="2023-07-21T15:42:17.997" v="753"/>
          <ac:spMkLst>
            <pc:docMk/>
            <pc:sldMk cId="3262113102" sldId="302"/>
            <ac:spMk id="18" creationId="{F23DD490-8254-8C1B-FD56-6FFF4DE3E85C}"/>
          </ac:spMkLst>
        </pc:spChg>
        <pc:spChg chg="add del mod">
          <ac:chgData name="Lorenzo Rinaldi" userId="77d5bfdd-3e88-4678-a8ff-024fe85681f6" providerId="ADAL" clId="{34DE6C31-27BF-414F-A371-52538741F8E9}" dt="2023-07-21T15:42:17.997" v="753"/>
          <ac:spMkLst>
            <pc:docMk/>
            <pc:sldMk cId="3262113102" sldId="302"/>
            <ac:spMk id="19" creationId="{2F4366B1-6CF0-0F6A-8A09-6FD9F0EB21EB}"/>
          </ac:spMkLst>
        </pc:spChg>
        <pc:spChg chg="add del mod">
          <ac:chgData name="Lorenzo Rinaldi" userId="77d5bfdd-3e88-4678-a8ff-024fe85681f6" providerId="ADAL" clId="{34DE6C31-27BF-414F-A371-52538741F8E9}" dt="2023-07-21T15:42:17.997" v="753"/>
          <ac:spMkLst>
            <pc:docMk/>
            <pc:sldMk cId="3262113102" sldId="302"/>
            <ac:spMk id="20" creationId="{A962E06D-78E7-7CA7-406C-74AB48D42D4C}"/>
          </ac:spMkLst>
        </pc:spChg>
        <pc:spChg chg="add del mod">
          <ac:chgData name="Lorenzo Rinaldi" userId="77d5bfdd-3e88-4678-a8ff-024fe85681f6" providerId="ADAL" clId="{34DE6C31-27BF-414F-A371-52538741F8E9}" dt="2023-07-21T15:42:17.997" v="753"/>
          <ac:spMkLst>
            <pc:docMk/>
            <pc:sldMk cId="3262113102" sldId="302"/>
            <ac:spMk id="21" creationId="{FBDD0F98-2BDE-5C26-3B45-0CAD54955A84}"/>
          </ac:spMkLst>
        </pc:spChg>
        <pc:spChg chg="add del mod">
          <ac:chgData name="Lorenzo Rinaldi" userId="77d5bfdd-3e88-4678-a8ff-024fe85681f6" providerId="ADAL" clId="{34DE6C31-27BF-414F-A371-52538741F8E9}" dt="2023-07-21T15:42:17.997" v="753"/>
          <ac:spMkLst>
            <pc:docMk/>
            <pc:sldMk cId="3262113102" sldId="302"/>
            <ac:spMk id="22" creationId="{3BE4DAB8-C476-4F51-535E-2E32910BAD3E}"/>
          </ac:spMkLst>
        </pc:spChg>
        <pc:spChg chg="add del mod">
          <ac:chgData name="Lorenzo Rinaldi" userId="77d5bfdd-3e88-4678-a8ff-024fe85681f6" providerId="ADAL" clId="{34DE6C31-27BF-414F-A371-52538741F8E9}" dt="2023-07-21T15:42:17.997" v="753"/>
          <ac:spMkLst>
            <pc:docMk/>
            <pc:sldMk cId="3262113102" sldId="302"/>
            <ac:spMk id="23" creationId="{BB6A4B68-F5F6-8812-5C72-0055996F8889}"/>
          </ac:spMkLst>
        </pc:spChg>
        <pc:spChg chg="add del mod">
          <ac:chgData name="Lorenzo Rinaldi" userId="77d5bfdd-3e88-4678-a8ff-024fe85681f6" providerId="ADAL" clId="{34DE6C31-27BF-414F-A371-52538741F8E9}" dt="2023-07-21T15:42:17.997" v="753"/>
          <ac:spMkLst>
            <pc:docMk/>
            <pc:sldMk cId="3262113102" sldId="302"/>
            <ac:spMk id="24" creationId="{EC127D91-F6F4-1E50-A099-FD4DFBF98A3E}"/>
          </ac:spMkLst>
        </pc:spChg>
        <pc:spChg chg="add del mod">
          <ac:chgData name="Lorenzo Rinaldi" userId="77d5bfdd-3e88-4678-a8ff-024fe85681f6" providerId="ADAL" clId="{34DE6C31-27BF-414F-A371-52538741F8E9}" dt="2023-07-21T15:42:17.997" v="753"/>
          <ac:spMkLst>
            <pc:docMk/>
            <pc:sldMk cId="3262113102" sldId="302"/>
            <ac:spMk id="25" creationId="{4D447839-C99A-6FF6-E45B-942A7DFC7C1F}"/>
          </ac:spMkLst>
        </pc:spChg>
        <pc:spChg chg="add del mod">
          <ac:chgData name="Lorenzo Rinaldi" userId="77d5bfdd-3e88-4678-a8ff-024fe85681f6" providerId="ADAL" clId="{34DE6C31-27BF-414F-A371-52538741F8E9}" dt="2023-07-21T15:42:17.997" v="753"/>
          <ac:spMkLst>
            <pc:docMk/>
            <pc:sldMk cId="3262113102" sldId="302"/>
            <ac:spMk id="26" creationId="{BFB675D4-D3FE-0BDB-0601-FF31C4738ED4}"/>
          </ac:spMkLst>
        </pc:spChg>
        <pc:spChg chg="add del mod">
          <ac:chgData name="Lorenzo Rinaldi" userId="77d5bfdd-3e88-4678-a8ff-024fe85681f6" providerId="ADAL" clId="{34DE6C31-27BF-414F-A371-52538741F8E9}" dt="2023-07-21T15:42:17.997" v="753"/>
          <ac:spMkLst>
            <pc:docMk/>
            <pc:sldMk cId="3262113102" sldId="302"/>
            <ac:spMk id="27" creationId="{84D2F696-C660-E3BD-9C76-C9E4DD51B87E}"/>
          </ac:spMkLst>
        </pc:spChg>
        <pc:spChg chg="add del mod">
          <ac:chgData name="Lorenzo Rinaldi" userId="77d5bfdd-3e88-4678-a8ff-024fe85681f6" providerId="ADAL" clId="{34DE6C31-27BF-414F-A371-52538741F8E9}" dt="2023-07-21T15:42:17.997" v="753"/>
          <ac:spMkLst>
            <pc:docMk/>
            <pc:sldMk cId="3262113102" sldId="302"/>
            <ac:spMk id="28" creationId="{FCEC0A7F-E61B-264E-A320-4919A5F2E87A}"/>
          </ac:spMkLst>
        </pc:spChg>
        <pc:spChg chg="add del mod">
          <ac:chgData name="Lorenzo Rinaldi" userId="77d5bfdd-3e88-4678-a8ff-024fe85681f6" providerId="ADAL" clId="{34DE6C31-27BF-414F-A371-52538741F8E9}" dt="2023-07-21T15:42:17.997" v="753"/>
          <ac:spMkLst>
            <pc:docMk/>
            <pc:sldMk cId="3262113102" sldId="302"/>
            <ac:spMk id="29" creationId="{DD354D35-CB3B-D226-AFC8-B4E933BFCAAA}"/>
          </ac:spMkLst>
        </pc:spChg>
        <pc:spChg chg="add del mod">
          <ac:chgData name="Lorenzo Rinaldi" userId="77d5bfdd-3e88-4678-a8ff-024fe85681f6" providerId="ADAL" clId="{34DE6C31-27BF-414F-A371-52538741F8E9}" dt="2023-07-21T15:42:17.997" v="753"/>
          <ac:spMkLst>
            <pc:docMk/>
            <pc:sldMk cId="3262113102" sldId="302"/>
            <ac:spMk id="30" creationId="{C26B5669-266A-2AB7-31C5-1571F5E4A9DC}"/>
          </ac:spMkLst>
        </pc:spChg>
        <pc:spChg chg="add del mod">
          <ac:chgData name="Lorenzo Rinaldi" userId="77d5bfdd-3e88-4678-a8ff-024fe85681f6" providerId="ADAL" clId="{34DE6C31-27BF-414F-A371-52538741F8E9}" dt="2023-07-21T15:42:17.997" v="753"/>
          <ac:spMkLst>
            <pc:docMk/>
            <pc:sldMk cId="3262113102" sldId="302"/>
            <ac:spMk id="31" creationId="{4EB0F91F-6C52-3FC7-A87F-3B72DE785437}"/>
          </ac:spMkLst>
        </pc:spChg>
        <pc:spChg chg="add del mod">
          <ac:chgData name="Lorenzo Rinaldi" userId="77d5bfdd-3e88-4678-a8ff-024fe85681f6" providerId="ADAL" clId="{34DE6C31-27BF-414F-A371-52538741F8E9}" dt="2023-07-21T15:42:17.997" v="753"/>
          <ac:spMkLst>
            <pc:docMk/>
            <pc:sldMk cId="3262113102" sldId="302"/>
            <ac:spMk id="32" creationId="{E0B58623-96F6-AC7B-BAA2-3AE20796DE70}"/>
          </ac:spMkLst>
        </pc:spChg>
        <pc:spChg chg="add del mod">
          <ac:chgData name="Lorenzo Rinaldi" userId="77d5bfdd-3e88-4678-a8ff-024fe85681f6" providerId="ADAL" clId="{34DE6C31-27BF-414F-A371-52538741F8E9}" dt="2023-07-21T15:42:17.997" v="753"/>
          <ac:spMkLst>
            <pc:docMk/>
            <pc:sldMk cId="3262113102" sldId="302"/>
            <ac:spMk id="33" creationId="{03CCDE9A-2192-AAB9-277D-75A7AE635190}"/>
          </ac:spMkLst>
        </pc:spChg>
        <pc:spChg chg="add del mod">
          <ac:chgData name="Lorenzo Rinaldi" userId="77d5bfdd-3e88-4678-a8ff-024fe85681f6" providerId="ADAL" clId="{34DE6C31-27BF-414F-A371-52538741F8E9}" dt="2023-07-21T15:42:17.997" v="753"/>
          <ac:spMkLst>
            <pc:docMk/>
            <pc:sldMk cId="3262113102" sldId="302"/>
            <ac:spMk id="34" creationId="{EABF05E1-AD76-C762-31C6-960A49FA457C}"/>
          </ac:spMkLst>
        </pc:spChg>
        <pc:spChg chg="add del mod">
          <ac:chgData name="Lorenzo Rinaldi" userId="77d5bfdd-3e88-4678-a8ff-024fe85681f6" providerId="ADAL" clId="{34DE6C31-27BF-414F-A371-52538741F8E9}" dt="2023-07-21T15:42:17.997" v="753"/>
          <ac:spMkLst>
            <pc:docMk/>
            <pc:sldMk cId="3262113102" sldId="302"/>
            <ac:spMk id="35" creationId="{1A230927-0BBB-548A-0192-3E65FF7D4481}"/>
          </ac:spMkLst>
        </pc:spChg>
        <pc:spChg chg="add del mod">
          <ac:chgData name="Lorenzo Rinaldi" userId="77d5bfdd-3e88-4678-a8ff-024fe85681f6" providerId="ADAL" clId="{34DE6C31-27BF-414F-A371-52538741F8E9}" dt="2023-07-21T15:42:17.997" v="753"/>
          <ac:spMkLst>
            <pc:docMk/>
            <pc:sldMk cId="3262113102" sldId="302"/>
            <ac:spMk id="36" creationId="{91D597D0-341B-5333-E2A3-836D595CFB47}"/>
          </ac:spMkLst>
        </pc:spChg>
        <pc:spChg chg="add del mod">
          <ac:chgData name="Lorenzo Rinaldi" userId="77d5bfdd-3e88-4678-a8ff-024fe85681f6" providerId="ADAL" clId="{34DE6C31-27BF-414F-A371-52538741F8E9}" dt="2023-07-21T15:42:17.997" v="753"/>
          <ac:spMkLst>
            <pc:docMk/>
            <pc:sldMk cId="3262113102" sldId="302"/>
            <ac:spMk id="37" creationId="{0CD6DBB2-9C95-B4AF-5AEE-B652062C3850}"/>
          </ac:spMkLst>
        </pc:spChg>
        <pc:spChg chg="add del mod">
          <ac:chgData name="Lorenzo Rinaldi" userId="77d5bfdd-3e88-4678-a8ff-024fe85681f6" providerId="ADAL" clId="{34DE6C31-27BF-414F-A371-52538741F8E9}" dt="2023-07-21T15:42:17.997" v="753"/>
          <ac:spMkLst>
            <pc:docMk/>
            <pc:sldMk cId="3262113102" sldId="302"/>
            <ac:spMk id="38" creationId="{29454D6F-6DD6-CFDB-E718-94E08E08AFD6}"/>
          </ac:spMkLst>
        </pc:spChg>
        <pc:spChg chg="add del mod">
          <ac:chgData name="Lorenzo Rinaldi" userId="77d5bfdd-3e88-4678-a8ff-024fe85681f6" providerId="ADAL" clId="{34DE6C31-27BF-414F-A371-52538741F8E9}" dt="2023-07-21T15:42:17.997" v="753"/>
          <ac:spMkLst>
            <pc:docMk/>
            <pc:sldMk cId="3262113102" sldId="302"/>
            <ac:spMk id="39" creationId="{07A6A85B-15D5-3D02-4FD8-386C20931044}"/>
          </ac:spMkLst>
        </pc:spChg>
        <pc:spChg chg="add del mod">
          <ac:chgData name="Lorenzo Rinaldi" userId="77d5bfdd-3e88-4678-a8ff-024fe85681f6" providerId="ADAL" clId="{34DE6C31-27BF-414F-A371-52538741F8E9}" dt="2023-07-21T15:42:17.997" v="753"/>
          <ac:spMkLst>
            <pc:docMk/>
            <pc:sldMk cId="3262113102" sldId="302"/>
            <ac:spMk id="40" creationId="{D0C6B0CB-FBB4-1405-10C4-4E8BD68E93FC}"/>
          </ac:spMkLst>
        </pc:spChg>
        <pc:spChg chg="add del mod">
          <ac:chgData name="Lorenzo Rinaldi" userId="77d5bfdd-3e88-4678-a8ff-024fe85681f6" providerId="ADAL" clId="{34DE6C31-27BF-414F-A371-52538741F8E9}" dt="2023-07-21T15:42:17.997" v="753"/>
          <ac:spMkLst>
            <pc:docMk/>
            <pc:sldMk cId="3262113102" sldId="302"/>
            <ac:spMk id="41" creationId="{EAAD78A3-0B11-3A42-670A-6F53F8C44E53}"/>
          </ac:spMkLst>
        </pc:spChg>
        <pc:spChg chg="add del mod">
          <ac:chgData name="Lorenzo Rinaldi" userId="77d5bfdd-3e88-4678-a8ff-024fe85681f6" providerId="ADAL" clId="{34DE6C31-27BF-414F-A371-52538741F8E9}" dt="2023-07-21T15:42:17.997" v="753"/>
          <ac:spMkLst>
            <pc:docMk/>
            <pc:sldMk cId="3262113102" sldId="302"/>
            <ac:spMk id="42" creationId="{468DB66E-D88A-706F-EB06-D2601F6C52AA}"/>
          </ac:spMkLst>
        </pc:spChg>
        <pc:spChg chg="add del mod">
          <ac:chgData name="Lorenzo Rinaldi" userId="77d5bfdd-3e88-4678-a8ff-024fe85681f6" providerId="ADAL" clId="{34DE6C31-27BF-414F-A371-52538741F8E9}" dt="2023-07-21T15:42:17.997" v="753"/>
          <ac:spMkLst>
            <pc:docMk/>
            <pc:sldMk cId="3262113102" sldId="302"/>
            <ac:spMk id="43" creationId="{D8533F15-5B0D-BEC1-BD08-750DCB498FCA}"/>
          </ac:spMkLst>
        </pc:spChg>
        <pc:spChg chg="add del mod">
          <ac:chgData name="Lorenzo Rinaldi" userId="77d5bfdd-3e88-4678-a8ff-024fe85681f6" providerId="ADAL" clId="{34DE6C31-27BF-414F-A371-52538741F8E9}" dt="2023-07-21T15:42:17.997" v="753"/>
          <ac:spMkLst>
            <pc:docMk/>
            <pc:sldMk cId="3262113102" sldId="302"/>
            <ac:spMk id="44" creationId="{60EA74D6-5758-F628-0B8C-007000C8B82B}"/>
          </ac:spMkLst>
        </pc:spChg>
        <pc:spChg chg="add del mod">
          <ac:chgData name="Lorenzo Rinaldi" userId="77d5bfdd-3e88-4678-a8ff-024fe85681f6" providerId="ADAL" clId="{34DE6C31-27BF-414F-A371-52538741F8E9}" dt="2023-07-21T15:42:17.997" v="753"/>
          <ac:spMkLst>
            <pc:docMk/>
            <pc:sldMk cId="3262113102" sldId="302"/>
            <ac:spMk id="45" creationId="{F527F7C2-63EB-0A36-31B7-40437AA9AB44}"/>
          </ac:spMkLst>
        </pc:spChg>
        <pc:spChg chg="add del mod">
          <ac:chgData name="Lorenzo Rinaldi" userId="77d5bfdd-3e88-4678-a8ff-024fe85681f6" providerId="ADAL" clId="{34DE6C31-27BF-414F-A371-52538741F8E9}" dt="2023-07-21T15:42:17.997" v="753"/>
          <ac:spMkLst>
            <pc:docMk/>
            <pc:sldMk cId="3262113102" sldId="302"/>
            <ac:spMk id="46" creationId="{5D43A5E2-12A1-796C-9E12-814DC59AD8BC}"/>
          </ac:spMkLst>
        </pc:spChg>
        <pc:spChg chg="add del mod">
          <ac:chgData name="Lorenzo Rinaldi" userId="77d5bfdd-3e88-4678-a8ff-024fe85681f6" providerId="ADAL" clId="{34DE6C31-27BF-414F-A371-52538741F8E9}" dt="2023-07-21T15:42:17.997" v="753"/>
          <ac:spMkLst>
            <pc:docMk/>
            <pc:sldMk cId="3262113102" sldId="302"/>
            <ac:spMk id="47" creationId="{5D2DCC5E-CB47-6407-79A8-6CC45ED6D7D5}"/>
          </ac:spMkLst>
        </pc:spChg>
        <pc:spChg chg="add del mod">
          <ac:chgData name="Lorenzo Rinaldi" userId="77d5bfdd-3e88-4678-a8ff-024fe85681f6" providerId="ADAL" clId="{34DE6C31-27BF-414F-A371-52538741F8E9}" dt="2023-07-21T15:42:17.997" v="753"/>
          <ac:spMkLst>
            <pc:docMk/>
            <pc:sldMk cId="3262113102" sldId="302"/>
            <ac:spMk id="48" creationId="{7742D98F-AC72-1948-3ADE-AF9B27EA7090}"/>
          </ac:spMkLst>
        </pc:spChg>
        <pc:spChg chg="add del mod">
          <ac:chgData name="Lorenzo Rinaldi" userId="77d5bfdd-3e88-4678-a8ff-024fe85681f6" providerId="ADAL" clId="{34DE6C31-27BF-414F-A371-52538741F8E9}" dt="2023-07-21T15:42:17.997" v="753"/>
          <ac:spMkLst>
            <pc:docMk/>
            <pc:sldMk cId="3262113102" sldId="302"/>
            <ac:spMk id="49" creationId="{34156684-D753-AA4B-1B56-F9024341284F}"/>
          </ac:spMkLst>
        </pc:spChg>
        <pc:spChg chg="add del mod">
          <ac:chgData name="Lorenzo Rinaldi" userId="77d5bfdd-3e88-4678-a8ff-024fe85681f6" providerId="ADAL" clId="{34DE6C31-27BF-414F-A371-52538741F8E9}" dt="2023-07-21T15:42:17.997" v="753"/>
          <ac:spMkLst>
            <pc:docMk/>
            <pc:sldMk cId="3262113102" sldId="302"/>
            <ac:spMk id="50" creationId="{F25108F6-3FE8-2C0E-8A8E-A972CB840494}"/>
          </ac:spMkLst>
        </pc:spChg>
        <pc:spChg chg="add del mod">
          <ac:chgData name="Lorenzo Rinaldi" userId="77d5bfdd-3e88-4678-a8ff-024fe85681f6" providerId="ADAL" clId="{34DE6C31-27BF-414F-A371-52538741F8E9}" dt="2023-07-21T15:42:17.997" v="753"/>
          <ac:spMkLst>
            <pc:docMk/>
            <pc:sldMk cId="3262113102" sldId="302"/>
            <ac:spMk id="51" creationId="{4D158394-A5A0-E45B-523A-9A78CA29AA63}"/>
          </ac:spMkLst>
        </pc:spChg>
        <pc:spChg chg="add del mod">
          <ac:chgData name="Lorenzo Rinaldi" userId="77d5bfdd-3e88-4678-a8ff-024fe85681f6" providerId="ADAL" clId="{34DE6C31-27BF-414F-A371-52538741F8E9}" dt="2023-07-21T15:42:17.997" v="753"/>
          <ac:spMkLst>
            <pc:docMk/>
            <pc:sldMk cId="3262113102" sldId="302"/>
            <ac:spMk id="52" creationId="{1B4202BB-5BAC-7EC3-F4E9-A438A051ABCD}"/>
          </ac:spMkLst>
        </pc:spChg>
        <pc:spChg chg="add del mod">
          <ac:chgData name="Lorenzo Rinaldi" userId="77d5bfdd-3e88-4678-a8ff-024fe85681f6" providerId="ADAL" clId="{34DE6C31-27BF-414F-A371-52538741F8E9}" dt="2023-07-21T15:42:17.997" v="753"/>
          <ac:spMkLst>
            <pc:docMk/>
            <pc:sldMk cId="3262113102" sldId="302"/>
            <ac:spMk id="53" creationId="{9968CDBD-A26E-2CE4-872E-48D07EF8790C}"/>
          </ac:spMkLst>
        </pc:spChg>
        <pc:spChg chg="add del mod">
          <ac:chgData name="Lorenzo Rinaldi" userId="77d5bfdd-3e88-4678-a8ff-024fe85681f6" providerId="ADAL" clId="{34DE6C31-27BF-414F-A371-52538741F8E9}" dt="2023-07-21T15:42:17.997" v="753"/>
          <ac:spMkLst>
            <pc:docMk/>
            <pc:sldMk cId="3262113102" sldId="302"/>
            <ac:spMk id="54" creationId="{1B6A18C0-E982-3FB3-9CEF-595A5E8CC5DC}"/>
          </ac:spMkLst>
        </pc:spChg>
        <pc:spChg chg="add del mod">
          <ac:chgData name="Lorenzo Rinaldi" userId="77d5bfdd-3e88-4678-a8ff-024fe85681f6" providerId="ADAL" clId="{34DE6C31-27BF-414F-A371-52538741F8E9}" dt="2023-07-21T15:42:17.997" v="753"/>
          <ac:spMkLst>
            <pc:docMk/>
            <pc:sldMk cId="3262113102" sldId="302"/>
            <ac:spMk id="55" creationId="{8B2B09FD-868E-D81B-59DF-8B8755DF2A53}"/>
          </ac:spMkLst>
        </pc:spChg>
        <pc:spChg chg="add del mod">
          <ac:chgData name="Lorenzo Rinaldi" userId="77d5bfdd-3e88-4678-a8ff-024fe85681f6" providerId="ADAL" clId="{34DE6C31-27BF-414F-A371-52538741F8E9}" dt="2023-07-21T15:42:17.997" v="753"/>
          <ac:spMkLst>
            <pc:docMk/>
            <pc:sldMk cId="3262113102" sldId="302"/>
            <ac:spMk id="56" creationId="{718C2C34-E923-4586-27F1-EF2A639B86E5}"/>
          </ac:spMkLst>
        </pc:spChg>
        <pc:spChg chg="add del mod">
          <ac:chgData name="Lorenzo Rinaldi" userId="77d5bfdd-3e88-4678-a8ff-024fe85681f6" providerId="ADAL" clId="{34DE6C31-27BF-414F-A371-52538741F8E9}" dt="2023-07-21T15:42:17.997" v="753"/>
          <ac:spMkLst>
            <pc:docMk/>
            <pc:sldMk cId="3262113102" sldId="302"/>
            <ac:spMk id="57" creationId="{BFF54F81-BE18-D915-AA0C-C3448F970ED3}"/>
          </ac:spMkLst>
        </pc:spChg>
        <pc:spChg chg="add del mod">
          <ac:chgData name="Lorenzo Rinaldi" userId="77d5bfdd-3e88-4678-a8ff-024fe85681f6" providerId="ADAL" clId="{34DE6C31-27BF-414F-A371-52538741F8E9}" dt="2023-07-21T15:42:17.997" v="753"/>
          <ac:spMkLst>
            <pc:docMk/>
            <pc:sldMk cId="3262113102" sldId="302"/>
            <ac:spMk id="58" creationId="{8BD432E3-9D66-9B4F-2FDC-BF1DD1D7063A}"/>
          </ac:spMkLst>
        </pc:spChg>
        <pc:spChg chg="add del mod">
          <ac:chgData name="Lorenzo Rinaldi" userId="77d5bfdd-3e88-4678-a8ff-024fe85681f6" providerId="ADAL" clId="{34DE6C31-27BF-414F-A371-52538741F8E9}" dt="2023-07-21T15:42:17.997" v="753"/>
          <ac:spMkLst>
            <pc:docMk/>
            <pc:sldMk cId="3262113102" sldId="302"/>
            <ac:spMk id="59" creationId="{43DBC13C-0616-473F-9195-6D307268C557}"/>
          </ac:spMkLst>
        </pc:spChg>
        <pc:spChg chg="add del mod">
          <ac:chgData name="Lorenzo Rinaldi" userId="77d5bfdd-3e88-4678-a8ff-024fe85681f6" providerId="ADAL" clId="{34DE6C31-27BF-414F-A371-52538741F8E9}" dt="2023-07-21T15:42:17.997" v="753"/>
          <ac:spMkLst>
            <pc:docMk/>
            <pc:sldMk cId="3262113102" sldId="302"/>
            <ac:spMk id="60" creationId="{35674420-C802-C7A8-74C6-A9A1E7D4641B}"/>
          </ac:spMkLst>
        </pc:spChg>
        <pc:spChg chg="add del mod">
          <ac:chgData name="Lorenzo Rinaldi" userId="77d5bfdd-3e88-4678-a8ff-024fe85681f6" providerId="ADAL" clId="{34DE6C31-27BF-414F-A371-52538741F8E9}" dt="2023-07-21T15:42:17.997" v="753"/>
          <ac:spMkLst>
            <pc:docMk/>
            <pc:sldMk cId="3262113102" sldId="302"/>
            <ac:spMk id="61" creationId="{8410D6A5-DE92-97E5-58F6-B38A87A2A1C8}"/>
          </ac:spMkLst>
        </pc:spChg>
        <pc:spChg chg="add del mod">
          <ac:chgData name="Lorenzo Rinaldi" userId="77d5bfdd-3e88-4678-a8ff-024fe85681f6" providerId="ADAL" clId="{34DE6C31-27BF-414F-A371-52538741F8E9}" dt="2023-07-21T15:42:17.997" v="753"/>
          <ac:spMkLst>
            <pc:docMk/>
            <pc:sldMk cId="3262113102" sldId="302"/>
            <ac:spMk id="62" creationId="{EDB6D347-CCBF-4FF2-B7DD-14DE24AAB599}"/>
          </ac:spMkLst>
        </pc:spChg>
        <pc:spChg chg="add del mod">
          <ac:chgData name="Lorenzo Rinaldi" userId="77d5bfdd-3e88-4678-a8ff-024fe85681f6" providerId="ADAL" clId="{34DE6C31-27BF-414F-A371-52538741F8E9}" dt="2023-07-21T15:42:17.997" v="753"/>
          <ac:spMkLst>
            <pc:docMk/>
            <pc:sldMk cId="3262113102" sldId="302"/>
            <ac:spMk id="63" creationId="{14305717-3BEA-F8E8-E0FE-355958B66625}"/>
          </ac:spMkLst>
        </pc:spChg>
        <pc:spChg chg="add del mod">
          <ac:chgData name="Lorenzo Rinaldi" userId="77d5bfdd-3e88-4678-a8ff-024fe85681f6" providerId="ADAL" clId="{34DE6C31-27BF-414F-A371-52538741F8E9}" dt="2023-07-21T15:42:17.997" v="753"/>
          <ac:spMkLst>
            <pc:docMk/>
            <pc:sldMk cId="3262113102" sldId="302"/>
            <ac:spMk id="64" creationId="{BDF448AF-768D-20E3-46D9-9297D92084E2}"/>
          </ac:spMkLst>
        </pc:spChg>
        <pc:spChg chg="add del mod">
          <ac:chgData name="Lorenzo Rinaldi" userId="77d5bfdd-3e88-4678-a8ff-024fe85681f6" providerId="ADAL" clId="{34DE6C31-27BF-414F-A371-52538741F8E9}" dt="2023-07-21T15:42:17.997" v="753"/>
          <ac:spMkLst>
            <pc:docMk/>
            <pc:sldMk cId="3262113102" sldId="302"/>
            <ac:spMk id="65" creationId="{3FAB0ED4-CA9A-B190-C277-EC86650804AC}"/>
          </ac:spMkLst>
        </pc:spChg>
        <pc:spChg chg="add mod">
          <ac:chgData name="Lorenzo Rinaldi" userId="77d5bfdd-3e88-4678-a8ff-024fe85681f6" providerId="ADAL" clId="{34DE6C31-27BF-414F-A371-52538741F8E9}" dt="2023-07-21T15:44:32.035" v="837" actId="1035"/>
          <ac:spMkLst>
            <pc:docMk/>
            <pc:sldMk cId="3262113102" sldId="302"/>
            <ac:spMk id="66" creationId="{C36F34AC-26AD-728A-3D8B-8CBE5C1D0B5F}"/>
          </ac:spMkLst>
        </pc:spChg>
        <pc:spChg chg="add mod">
          <ac:chgData name="Lorenzo Rinaldi" userId="77d5bfdd-3e88-4678-a8ff-024fe85681f6" providerId="ADAL" clId="{34DE6C31-27BF-414F-A371-52538741F8E9}" dt="2023-07-21T15:44:23.127" v="827" actId="1076"/>
          <ac:spMkLst>
            <pc:docMk/>
            <pc:sldMk cId="3262113102" sldId="302"/>
            <ac:spMk id="67" creationId="{3887BDC7-5D6F-713F-AAA3-83B25DE47A8B}"/>
          </ac:spMkLst>
        </pc:spChg>
        <pc:spChg chg="add mod">
          <ac:chgData name="Lorenzo Rinaldi" userId="77d5bfdd-3e88-4678-a8ff-024fe85681f6" providerId="ADAL" clId="{34DE6C31-27BF-414F-A371-52538741F8E9}" dt="2023-07-21T15:44:32.035" v="837" actId="1035"/>
          <ac:spMkLst>
            <pc:docMk/>
            <pc:sldMk cId="3262113102" sldId="302"/>
            <ac:spMk id="68" creationId="{58C4B9A3-6F2E-D43E-45C2-EDC31376059E}"/>
          </ac:spMkLst>
        </pc:spChg>
        <pc:spChg chg="add mod">
          <ac:chgData name="Lorenzo Rinaldi" userId="77d5bfdd-3e88-4678-a8ff-024fe85681f6" providerId="ADAL" clId="{34DE6C31-27BF-414F-A371-52538741F8E9}" dt="2023-07-21T15:44:32.035" v="837" actId="1035"/>
          <ac:spMkLst>
            <pc:docMk/>
            <pc:sldMk cId="3262113102" sldId="302"/>
            <ac:spMk id="69" creationId="{D6C5F029-38EE-3B4E-03A3-B87BAAB193CE}"/>
          </ac:spMkLst>
        </pc:spChg>
        <pc:spChg chg="add mod">
          <ac:chgData name="Lorenzo Rinaldi" userId="77d5bfdd-3e88-4678-a8ff-024fe85681f6" providerId="ADAL" clId="{34DE6C31-27BF-414F-A371-52538741F8E9}" dt="2023-07-21T15:44:32.035" v="837" actId="1035"/>
          <ac:spMkLst>
            <pc:docMk/>
            <pc:sldMk cId="3262113102" sldId="302"/>
            <ac:spMk id="70" creationId="{00739290-4A2C-582B-8AF3-F99A9A017B53}"/>
          </ac:spMkLst>
        </pc:spChg>
        <pc:spChg chg="add mod">
          <ac:chgData name="Lorenzo Rinaldi" userId="77d5bfdd-3e88-4678-a8ff-024fe85681f6" providerId="ADAL" clId="{34DE6C31-27BF-414F-A371-52538741F8E9}" dt="2023-07-21T15:44:32.035" v="837" actId="1035"/>
          <ac:spMkLst>
            <pc:docMk/>
            <pc:sldMk cId="3262113102" sldId="302"/>
            <ac:spMk id="71" creationId="{75F7C80F-7501-46EA-2D7F-0E4B949388A8}"/>
          </ac:spMkLst>
        </pc:spChg>
        <pc:spChg chg="add mod">
          <ac:chgData name="Lorenzo Rinaldi" userId="77d5bfdd-3e88-4678-a8ff-024fe85681f6" providerId="ADAL" clId="{34DE6C31-27BF-414F-A371-52538741F8E9}" dt="2023-07-21T15:44:32.035" v="837" actId="1035"/>
          <ac:spMkLst>
            <pc:docMk/>
            <pc:sldMk cId="3262113102" sldId="302"/>
            <ac:spMk id="72" creationId="{6EC5A128-36DF-2477-BCDB-6049A9AEC18E}"/>
          </ac:spMkLst>
        </pc:spChg>
        <pc:spChg chg="add mod">
          <ac:chgData name="Lorenzo Rinaldi" userId="77d5bfdd-3e88-4678-a8ff-024fe85681f6" providerId="ADAL" clId="{34DE6C31-27BF-414F-A371-52538741F8E9}" dt="2023-07-21T15:44:32.035" v="837" actId="1035"/>
          <ac:spMkLst>
            <pc:docMk/>
            <pc:sldMk cId="3262113102" sldId="302"/>
            <ac:spMk id="73" creationId="{ED1955B1-9FC3-5BD3-6550-D03A73EE9E59}"/>
          </ac:spMkLst>
        </pc:spChg>
        <pc:spChg chg="add mod">
          <ac:chgData name="Lorenzo Rinaldi" userId="77d5bfdd-3e88-4678-a8ff-024fe85681f6" providerId="ADAL" clId="{34DE6C31-27BF-414F-A371-52538741F8E9}" dt="2023-07-21T15:44:32.035" v="837" actId="1035"/>
          <ac:spMkLst>
            <pc:docMk/>
            <pc:sldMk cId="3262113102" sldId="302"/>
            <ac:spMk id="74" creationId="{58BEF6AC-16FA-B871-2EA2-341C91FC8533}"/>
          </ac:spMkLst>
        </pc:spChg>
        <pc:spChg chg="add mod">
          <ac:chgData name="Lorenzo Rinaldi" userId="77d5bfdd-3e88-4678-a8ff-024fe85681f6" providerId="ADAL" clId="{34DE6C31-27BF-414F-A371-52538741F8E9}" dt="2023-07-21T15:44:32.035" v="837" actId="1035"/>
          <ac:spMkLst>
            <pc:docMk/>
            <pc:sldMk cId="3262113102" sldId="302"/>
            <ac:spMk id="75" creationId="{2D4D6425-1CDE-9CB7-CF09-68882E8442B7}"/>
          </ac:spMkLst>
        </pc:spChg>
        <pc:spChg chg="add mod">
          <ac:chgData name="Lorenzo Rinaldi" userId="77d5bfdd-3e88-4678-a8ff-024fe85681f6" providerId="ADAL" clId="{34DE6C31-27BF-414F-A371-52538741F8E9}" dt="2023-07-21T15:44:32.035" v="837" actId="1035"/>
          <ac:spMkLst>
            <pc:docMk/>
            <pc:sldMk cId="3262113102" sldId="302"/>
            <ac:spMk id="76" creationId="{EB3E1353-1811-6830-C593-19637A66D9B4}"/>
          </ac:spMkLst>
        </pc:spChg>
        <pc:spChg chg="add mod">
          <ac:chgData name="Lorenzo Rinaldi" userId="77d5bfdd-3e88-4678-a8ff-024fe85681f6" providerId="ADAL" clId="{34DE6C31-27BF-414F-A371-52538741F8E9}" dt="2023-07-21T15:44:32.035" v="837" actId="1035"/>
          <ac:spMkLst>
            <pc:docMk/>
            <pc:sldMk cId="3262113102" sldId="302"/>
            <ac:spMk id="77" creationId="{C0AC1973-E218-DBA8-CB53-13EF3E923C88}"/>
          </ac:spMkLst>
        </pc:spChg>
        <pc:spChg chg="add mod">
          <ac:chgData name="Lorenzo Rinaldi" userId="77d5bfdd-3e88-4678-a8ff-024fe85681f6" providerId="ADAL" clId="{34DE6C31-27BF-414F-A371-52538741F8E9}" dt="2023-07-21T15:44:32.035" v="837" actId="1035"/>
          <ac:spMkLst>
            <pc:docMk/>
            <pc:sldMk cId="3262113102" sldId="302"/>
            <ac:spMk id="78" creationId="{AD32BBAB-090A-B1DF-C981-87527358C332}"/>
          </ac:spMkLst>
        </pc:spChg>
        <pc:spChg chg="add mod">
          <ac:chgData name="Lorenzo Rinaldi" userId="77d5bfdd-3e88-4678-a8ff-024fe85681f6" providerId="ADAL" clId="{34DE6C31-27BF-414F-A371-52538741F8E9}" dt="2023-07-21T15:44:32.035" v="837" actId="1035"/>
          <ac:spMkLst>
            <pc:docMk/>
            <pc:sldMk cId="3262113102" sldId="302"/>
            <ac:spMk id="79" creationId="{AA3445AE-59D4-93CE-0902-95898A46FB5B}"/>
          </ac:spMkLst>
        </pc:spChg>
        <pc:spChg chg="add mod">
          <ac:chgData name="Lorenzo Rinaldi" userId="77d5bfdd-3e88-4678-a8ff-024fe85681f6" providerId="ADAL" clId="{34DE6C31-27BF-414F-A371-52538741F8E9}" dt="2023-07-21T15:44:32.035" v="837" actId="1035"/>
          <ac:spMkLst>
            <pc:docMk/>
            <pc:sldMk cId="3262113102" sldId="302"/>
            <ac:spMk id="80" creationId="{8CFB1F49-6567-7C05-89EC-9FDF38DE739D}"/>
          </ac:spMkLst>
        </pc:spChg>
        <pc:spChg chg="add mod">
          <ac:chgData name="Lorenzo Rinaldi" userId="77d5bfdd-3e88-4678-a8ff-024fe85681f6" providerId="ADAL" clId="{34DE6C31-27BF-414F-A371-52538741F8E9}" dt="2023-07-21T15:44:32.035" v="837" actId="1035"/>
          <ac:spMkLst>
            <pc:docMk/>
            <pc:sldMk cId="3262113102" sldId="302"/>
            <ac:spMk id="81" creationId="{D5352385-C7CA-0551-02A9-137226CC0E07}"/>
          </ac:spMkLst>
        </pc:spChg>
        <pc:spChg chg="add mod">
          <ac:chgData name="Lorenzo Rinaldi" userId="77d5bfdd-3e88-4678-a8ff-024fe85681f6" providerId="ADAL" clId="{34DE6C31-27BF-414F-A371-52538741F8E9}" dt="2023-07-21T15:44:32.035" v="837" actId="1035"/>
          <ac:spMkLst>
            <pc:docMk/>
            <pc:sldMk cId="3262113102" sldId="302"/>
            <ac:spMk id="82" creationId="{7F4175E6-7316-D306-B5F1-929CD7D04097}"/>
          </ac:spMkLst>
        </pc:spChg>
        <pc:spChg chg="add mod">
          <ac:chgData name="Lorenzo Rinaldi" userId="77d5bfdd-3e88-4678-a8ff-024fe85681f6" providerId="ADAL" clId="{34DE6C31-27BF-414F-A371-52538741F8E9}" dt="2023-07-21T15:44:32.035" v="837" actId="1035"/>
          <ac:spMkLst>
            <pc:docMk/>
            <pc:sldMk cId="3262113102" sldId="302"/>
            <ac:spMk id="83" creationId="{F1C00289-B80C-D78F-0C8E-92C284988886}"/>
          </ac:spMkLst>
        </pc:spChg>
        <pc:spChg chg="add mod">
          <ac:chgData name="Lorenzo Rinaldi" userId="77d5bfdd-3e88-4678-a8ff-024fe85681f6" providerId="ADAL" clId="{34DE6C31-27BF-414F-A371-52538741F8E9}" dt="2023-07-21T15:44:32.035" v="837" actId="1035"/>
          <ac:spMkLst>
            <pc:docMk/>
            <pc:sldMk cId="3262113102" sldId="302"/>
            <ac:spMk id="84" creationId="{F066910F-16C3-63E3-257F-D50F81DEFED5}"/>
          </ac:spMkLst>
        </pc:spChg>
        <pc:spChg chg="add mod">
          <ac:chgData name="Lorenzo Rinaldi" userId="77d5bfdd-3e88-4678-a8ff-024fe85681f6" providerId="ADAL" clId="{34DE6C31-27BF-414F-A371-52538741F8E9}" dt="2023-07-21T15:44:32.035" v="837" actId="1035"/>
          <ac:spMkLst>
            <pc:docMk/>
            <pc:sldMk cId="3262113102" sldId="302"/>
            <ac:spMk id="85" creationId="{910CE7AC-69FE-2E11-DFD8-438A7A16F28F}"/>
          </ac:spMkLst>
        </pc:spChg>
        <pc:spChg chg="add mod">
          <ac:chgData name="Lorenzo Rinaldi" userId="77d5bfdd-3e88-4678-a8ff-024fe85681f6" providerId="ADAL" clId="{34DE6C31-27BF-414F-A371-52538741F8E9}" dt="2023-07-21T15:44:32.035" v="837" actId="1035"/>
          <ac:spMkLst>
            <pc:docMk/>
            <pc:sldMk cId="3262113102" sldId="302"/>
            <ac:spMk id="86" creationId="{143B5BB0-8DEF-4123-1D23-51EF0C0B8F8F}"/>
          </ac:spMkLst>
        </pc:spChg>
        <pc:spChg chg="add mod">
          <ac:chgData name="Lorenzo Rinaldi" userId="77d5bfdd-3e88-4678-a8ff-024fe85681f6" providerId="ADAL" clId="{34DE6C31-27BF-414F-A371-52538741F8E9}" dt="2023-07-21T15:44:32.035" v="837" actId="1035"/>
          <ac:spMkLst>
            <pc:docMk/>
            <pc:sldMk cId="3262113102" sldId="302"/>
            <ac:spMk id="87" creationId="{A1513157-3920-1B8B-6F60-DE61FDDAB659}"/>
          </ac:spMkLst>
        </pc:spChg>
        <pc:spChg chg="add mod">
          <ac:chgData name="Lorenzo Rinaldi" userId="77d5bfdd-3e88-4678-a8ff-024fe85681f6" providerId="ADAL" clId="{34DE6C31-27BF-414F-A371-52538741F8E9}" dt="2023-07-21T15:44:32.035" v="837" actId="1035"/>
          <ac:spMkLst>
            <pc:docMk/>
            <pc:sldMk cId="3262113102" sldId="302"/>
            <ac:spMk id="88" creationId="{97D75284-03AE-1090-CAF8-719D7E8B2CCA}"/>
          </ac:spMkLst>
        </pc:spChg>
        <pc:spChg chg="add mod">
          <ac:chgData name="Lorenzo Rinaldi" userId="77d5bfdd-3e88-4678-a8ff-024fe85681f6" providerId="ADAL" clId="{34DE6C31-27BF-414F-A371-52538741F8E9}" dt="2023-07-21T15:44:32.035" v="837" actId="1035"/>
          <ac:spMkLst>
            <pc:docMk/>
            <pc:sldMk cId="3262113102" sldId="302"/>
            <ac:spMk id="89" creationId="{D4465FED-769E-1E04-83CE-F29838F9B7A8}"/>
          </ac:spMkLst>
        </pc:spChg>
        <pc:spChg chg="add mod">
          <ac:chgData name="Lorenzo Rinaldi" userId="77d5bfdd-3e88-4678-a8ff-024fe85681f6" providerId="ADAL" clId="{34DE6C31-27BF-414F-A371-52538741F8E9}" dt="2023-07-21T15:44:32.035" v="837" actId="1035"/>
          <ac:spMkLst>
            <pc:docMk/>
            <pc:sldMk cId="3262113102" sldId="302"/>
            <ac:spMk id="90" creationId="{A79211E0-12D6-82CB-8081-7275C5552FD5}"/>
          </ac:spMkLst>
        </pc:spChg>
        <pc:spChg chg="add mod">
          <ac:chgData name="Lorenzo Rinaldi" userId="77d5bfdd-3e88-4678-a8ff-024fe85681f6" providerId="ADAL" clId="{34DE6C31-27BF-414F-A371-52538741F8E9}" dt="2023-07-21T15:44:32.035" v="837" actId="1035"/>
          <ac:spMkLst>
            <pc:docMk/>
            <pc:sldMk cId="3262113102" sldId="302"/>
            <ac:spMk id="91" creationId="{F70B08F8-D48F-DF3C-8A19-4654BCBC7A21}"/>
          </ac:spMkLst>
        </pc:spChg>
        <pc:spChg chg="add mod">
          <ac:chgData name="Lorenzo Rinaldi" userId="77d5bfdd-3e88-4678-a8ff-024fe85681f6" providerId="ADAL" clId="{34DE6C31-27BF-414F-A371-52538741F8E9}" dt="2023-07-21T15:44:32.035" v="837" actId="1035"/>
          <ac:spMkLst>
            <pc:docMk/>
            <pc:sldMk cId="3262113102" sldId="302"/>
            <ac:spMk id="92" creationId="{4AB8FC60-E2C4-D186-7A26-39ECA4DDB401}"/>
          </ac:spMkLst>
        </pc:spChg>
        <pc:spChg chg="add mod">
          <ac:chgData name="Lorenzo Rinaldi" userId="77d5bfdd-3e88-4678-a8ff-024fe85681f6" providerId="ADAL" clId="{34DE6C31-27BF-414F-A371-52538741F8E9}" dt="2023-07-21T15:44:32.035" v="837" actId="1035"/>
          <ac:spMkLst>
            <pc:docMk/>
            <pc:sldMk cId="3262113102" sldId="302"/>
            <ac:spMk id="93" creationId="{40AE50CC-52FE-3C74-CD2B-EE92AC3D33A1}"/>
          </ac:spMkLst>
        </pc:spChg>
        <pc:spChg chg="add mod">
          <ac:chgData name="Lorenzo Rinaldi" userId="77d5bfdd-3e88-4678-a8ff-024fe85681f6" providerId="ADAL" clId="{34DE6C31-27BF-414F-A371-52538741F8E9}" dt="2023-07-21T15:44:32.035" v="837" actId="1035"/>
          <ac:spMkLst>
            <pc:docMk/>
            <pc:sldMk cId="3262113102" sldId="302"/>
            <ac:spMk id="94" creationId="{5C934229-B883-5E08-CF65-A3188908CF5C}"/>
          </ac:spMkLst>
        </pc:spChg>
        <pc:spChg chg="add mod">
          <ac:chgData name="Lorenzo Rinaldi" userId="77d5bfdd-3e88-4678-a8ff-024fe85681f6" providerId="ADAL" clId="{34DE6C31-27BF-414F-A371-52538741F8E9}" dt="2023-07-21T15:44:32.035" v="837" actId="1035"/>
          <ac:spMkLst>
            <pc:docMk/>
            <pc:sldMk cId="3262113102" sldId="302"/>
            <ac:spMk id="95" creationId="{3DEDBF6D-AB94-F135-6293-CDD855DD9C4F}"/>
          </ac:spMkLst>
        </pc:spChg>
        <pc:spChg chg="add mod">
          <ac:chgData name="Lorenzo Rinaldi" userId="77d5bfdd-3e88-4678-a8ff-024fe85681f6" providerId="ADAL" clId="{34DE6C31-27BF-414F-A371-52538741F8E9}" dt="2023-07-21T15:44:32.035" v="837" actId="1035"/>
          <ac:spMkLst>
            <pc:docMk/>
            <pc:sldMk cId="3262113102" sldId="302"/>
            <ac:spMk id="96" creationId="{01E98ECA-4C04-4573-6DAE-27B95779BD1F}"/>
          </ac:spMkLst>
        </pc:spChg>
        <pc:spChg chg="add mod">
          <ac:chgData name="Lorenzo Rinaldi" userId="77d5bfdd-3e88-4678-a8ff-024fe85681f6" providerId="ADAL" clId="{34DE6C31-27BF-414F-A371-52538741F8E9}" dt="2023-07-21T15:44:32.035" v="837" actId="1035"/>
          <ac:spMkLst>
            <pc:docMk/>
            <pc:sldMk cId="3262113102" sldId="302"/>
            <ac:spMk id="97" creationId="{4F776CF7-6DFA-9F97-DCA3-03EF80477EDD}"/>
          </ac:spMkLst>
        </pc:spChg>
      </pc:sldChg>
      <pc:sldChg chg="addSp modSp add mod ord modAnim">
        <pc:chgData name="Lorenzo Rinaldi" userId="77d5bfdd-3e88-4678-a8ff-024fe85681f6" providerId="ADAL" clId="{34DE6C31-27BF-414F-A371-52538741F8E9}" dt="2023-07-21T15:43:39.188" v="818"/>
        <pc:sldMkLst>
          <pc:docMk/>
          <pc:sldMk cId="2330463256" sldId="303"/>
        </pc:sldMkLst>
        <pc:spChg chg="add mod">
          <ac:chgData name="Lorenzo Rinaldi" userId="77d5bfdd-3e88-4678-a8ff-024fe85681f6" providerId="ADAL" clId="{34DE6C31-27BF-414F-A371-52538741F8E9}" dt="2023-07-21T15:43:04.108" v="776" actId="1076"/>
          <ac:spMkLst>
            <pc:docMk/>
            <pc:sldMk cId="2330463256" sldId="303"/>
            <ac:spMk id="2" creationId="{7FD0CB7A-B64A-D0F5-451E-916AE8A345A4}"/>
          </ac:spMkLst>
        </pc:spChg>
        <pc:spChg chg="add mod">
          <ac:chgData name="Lorenzo Rinaldi" userId="77d5bfdd-3e88-4678-a8ff-024fe85681f6" providerId="ADAL" clId="{34DE6C31-27BF-414F-A371-52538741F8E9}" dt="2023-07-21T15:43:04.108" v="776" actId="1076"/>
          <ac:spMkLst>
            <pc:docMk/>
            <pc:sldMk cId="2330463256" sldId="303"/>
            <ac:spMk id="16" creationId="{C0EC4FAB-5B7D-DF2F-63B4-00BB87483335}"/>
          </ac:spMkLst>
        </pc:spChg>
        <pc:spChg chg="add mod">
          <ac:chgData name="Lorenzo Rinaldi" userId="77d5bfdd-3e88-4678-a8ff-024fe85681f6" providerId="ADAL" clId="{34DE6C31-27BF-414F-A371-52538741F8E9}" dt="2023-07-21T15:43:04.108" v="776" actId="1076"/>
          <ac:spMkLst>
            <pc:docMk/>
            <pc:sldMk cId="2330463256" sldId="303"/>
            <ac:spMk id="17" creationId="{4740416C-D6D2-89CB-8FE0-30BDB3D1BE18}"/>
          </ac:spMkLst>
        </pc:spChg>
        <pc:spChg chg="add mod">
          <ac:chgData name="Lorenzo Rinaldi" userId="77d5bfdd-3e88-4678-a8ff-024fe85681f6" providerId="ADAL" clId="{34DE6C31-27BF-414F-A371-52538741F8E9}" dt="2023-07-21T15:43:20.051" v="807" actId="1035"/>
          <ac:spMkLst>
            <pc:docMk/>
            <pc:sldMk cId="2330463256" sldId="303"/>
            <ac:spMk id="18" creationId="{8D66150F-BE20-C8C4-9B19-29AAD78EF9B7}"/>
          </ac:spMkLst>
        </pc:spChg>
        <pc:spChg chg="add mod">
          <ac:chgData name="Lorenzo Rinaldi" userId="77d5bfdd-3e88-4678-a8ff-024fe85681f6" providerId="ADAL" clId="{34DE6C31-27BF-414F-A371-52538741F8E9}" dt="2023-07-21T15:43:36.469" v="816" actId="1035"/>
          <ac:spMkLst>
            <pc:docMk/>
            <pc:sldMk cId="2330463256" sldId="303"/>
            <ac:spMk id="19" creationId="{F91C4341-7A78-0E32-FD4E-B34C35BA6A16}"/>
          </ac:spMkLst>
        </pc:spChg>
        <pc:spChg chg="add mod">
          <ac:chgData name="Lorenzo Rinaldi" userId="77d5bfdd-3e88-4678-a8ff-024fe85681f6" providerId="ADAL" clId="{34DE6C31-27BF-414F-A371-52538741F8E9}" dt="2023-07-21T15:43:36.469" v="816" actId="1035"/>
          <ac:spMkLst>
            <pc:docMk/>
            <pc:sldMk cId="2330463256" sldId="303"/>
            <ac:spMk id="20" creationId="{60FD2D12-E61F-67E5-23B8-7601D3F25D1F}"/>
          </ac:spMkLst>
        </pc:spChg>
        <pc:spChg chg="add mod">
          <ac:chgData name="Lorenzo Rinaldi" userId="77d5bfdd-3e88-4678-a8ff-024fe85681f6" providerId="ADAL" clId="{34DE6C31-27BF-414F-A371-52538741F8E9}" dt="2023-07-21T15:43:36.469" v="816" actId="1035"/>
          <ac:spMkLst>
            <pc:docMk/>
            <pc:sldMk cId="2330463256" sldId="303"/>
            <ac:spMk id="21" creationId="{3F3AB89C-39AC-77BF-97F3-3FEFEDA2AB2D}"/>
          </ac:spMkLst>
        </pc:spChg>
        <pc:spChg chg="add mod">
          <ac:chgData name="Lorenzo Rinaldi" userId="77d5bfdd-3e88-4678-a8ff-024fe85681f6" providerId="ADAL" clId="{34DE6C31-27BF-414F-A371-52538741F8E9}" dt="2023-07-21T15:43:36.469" v="816" actId="1035"/>
          <ac:spMkLst>
            <pc:docMk/>
            <pc:sldMk cId="2330463256" sldId="303"/>
            <ac:spMk id="22" creationId="{E2364C8B-F9F8-3E29-B1D5-3575D60C4FD9}"/>
          </ac:spMkLst>
        </pc:spChg>
        <pc:spChg chg="add mod">
          <ac:chgData name="Lorenzo Rinaldi" userId="77d5bfdd-3e88-4678-a8ff-024fe85681f6" providerId="ADAL" clId="{34DE6C31-27BF-414F-A371-52538741F8E9}" dt="2023-07-21T15:43:36.469" v="816" actId="1035"/>
          <ac:spMkLst>
            <pc:docMk/>
            <pc:sldMk cId="2330463256" sldId="303"/>
            <ac:spMk id="23" creationId="{FDAFC1CC-15C6-5EC5-FC2A-9EBAE1BD96B3}"/>
          </ac:spMkLst>
        </pc:spChg>
        <pc:spChg chg="add mod">
          <ac:chgData name="Lorenzo Rinaldi" userId="77d5bfdd-3e88-4678-a8ff-024fe85681f6" providerId="ADAL" clId="{34DE6C31-27BF-414F-A371-52538741F8E9}" dt="2023-07-21T15:43:36.469" v="816" actId="1035"/>
          <ac:spMkLst>
            <pc:docMk/>
            <pc:sldMk cId="2330463256" sldId="303"/>
            <ac:spMk id="24" creationId="{7E54861A-380E-C77A-EB5E-97BA1E21CB82}"/>
          </ac:spMkLst>
        </pc:spChg>
        <pc:spChg chg="add mod">
          <ac:chgData name="Lorenzo Rinaldi" userId="77d5bfdd-3e88-4678-a8ff-024fe85681f6" providerId="ADAL" clId="{34DE6C31-27BF-414F-A371-52538741F8E9}" dt="2023-07-21T15:43:36.469" v="816" actId="1035"/>
          <ac:spMkLst>
            <pc:docMk/>
            <pc:sldMk cId="2330463256" sldId="303"/>
            <ac:spMk id="25" creationId="{7229A0F0-F221-789B-6D03-0C0CE1BD2162}"/>
          </ac:spMkLst>
        </pc:spChg>
        <pc:spChg chg="add mod">
          <ac:chgData name="Lorenzo Rinaldi" userId="77d5bfdd-3e88-4678-a8ff-024fe85681f6" providerId="ADAL" clId="{34DE6C31-27BF-414F-A371-52538741F8E9}" dt="2023-07-21T15:43:36.469" v="816" actId="1035"/>
          <ac:spMkLst>
            <pc:docMk/>
            <pc:sldMk cId="2330463256" sldId="303"/>
            <ac:spMk id="26" creationId="{A07AA69E-6974-7AE0-E85F-029634E9AAB9}"/>
          </ac:spMkLst>
        </pc:spChg>
        <pc:spChg chg="add mod">
          <ac:chgData name="Lorenzo Rinaldi" userId="77d5bfdd-3e88-4678-a8ff-024fe85681f6" providerId="ADAL" clId="{34DE6C31-27BF-414F-A371-52538741F8E9}" dt="2023-07-21T15:43:36.469" v="816" actId="1035"/>
          <ac:spMkLst>
            <pc:docMk/>
            <pc:sldMk cId="2330463256" sldId="303"/>
            <ac:spMk id="27" creationId="{4F00E426-0A2D-F8DD-DF23-D9BE16634C06}"/>
          </ac:spMkLst>
        </pc:spChg>
        <pc:spChg chg="add mod">
          <ac:chgData name="Lorenzo Rinaldi" userId="77d5bfdd-3e88-4678-a8ff-024fe85681f6" providerId="ADAL" clId="{34DE6C31-27BF-414F-A371-52538741F8E9}" dt="2023-07-21T15:43:36.469" v="816" actId="1035"/>
          <ac:spMkLst>
            <pc:docMk/>
            <pc:sldMk cId="2330463256" sldId="303"/>
            <ac:spMk id="28" creationId="{EEE51D5E-4B0C-9ECE-232B-0EA1C9BBA154}"/>
          </ac:spMkLst>
        </pc:spChg>
        <pc:spChg chg="add mod">
          <ac:chgData name="Lorenzo Rinaldi" userId="77d5bfdd-3e88-4678-a8ff-024fe85681f6" providerId="ADAL" clId="{34DE6C31-27BF-414F-A371-52538741F8E9}" dt="2023-07-21T15:43:36.469" v="816" actId="1035"/>
          <ac:spMkLst>
            <pc:docMk/>
            <pc:sldMk cId="2330463256" sldId="303"/>
            <ac:spMk id="29" creationId="{16D3759D-516A-6C05-6FD7-8258A2ACFFD7}"/>
          </ac:spMkLst>
        </pc:spChg>
        <pc:spChg chg="add mod">
          <ac:chgData name="Lorenzo Rinaldi" userId="77d5bfdd-3e88-4678-a8ff-024fe85681f6" providerId="ADAL" clId="{34DE6C31-27BF-414F-A371-52538741F8E9}" dt="2023-07-21T15:43:36.469" v="816" actId="1035"/>
          <ac:spMkLst>
            <pc:docMk/>
            <pc:sldMk cId="2330463256" sldId="303"/>
            <ac:spMk id="30" creationId="{29573C9F-6E3D-110D-D93D-8B86DE1670D3}"/>
          </ac:spMkLst>
        </pc:spChg>
        <pc:spChg chg="add mod">
          <ac:chgData name="Lorenzo Rinaldi" userId="77d5bfdd-3e88-4678-a8ff-024fe85681f6" providerId="ADAL" clId="{34DE6C31-27BF-414F-A371-52538741F8E9}" dt="2023-07-21T15:43:36.469" v="816" actId="1035"/>
          <ac:spMkLst>
            <pc:docMk/>
            <pc:sldMk cId="2330463256" sldId="303"/>
            <ac:spMk id="31" creationId="{CCE294CA-78E3-4361-1EB8-547FA5280FCC}"/>
          </ac:spMkLst>
        </pc:spChg>
        <pc:spChg chg="add mod">
          <ac:chgData name="Lorenzo Rinaldi" userId="77d5bfdd-3e88-4678-a8ff-024fe85681f6" providerId="ADAL" clId="{34DE6C31-27BF-414F-A371-52538741F8E9}" dt="2023-07-21T15:43:36.469" v="816" actId="1035"/>
          <ac:spMkLst>
            <pc:docMk/>
            <pc:sldMk cId="2330463256" sldId="303"/>
            <ac:spMk id="32" creationId="{252AFBBA-5E76-B927-D011-51BFD4D0585F}"/>
          </ac:spMkLst>
        </pc:spChg>
        <pc:spChg chg="add mod">
          <ac:chgData name="Lorenzo Rinaldi" userId="77d5bfdd-3e88-4678-a8ff-024fe85681f6" providerId="ADAL" clId="{34DE6C31-27BF-414F-A371-52538741F8E9}" dt="2023-07-21T15:43:36.469" v="816" actId="1035"/>
          <ac:spMkLst>
            <pc:docMk/>
            <pc:sldMk cId="2330463256" sldId="303"/>
            <ac:spMk id="33" creationId="{58F8736A-987B-86B6-C404-A28B35E7E759}"/>
          </ac:spMkLst>
        </pc:spChg>
        <pc:spChg chg="add mod">
          <ac:chgData name="Lorenzo Rinaldi" userId="77d5bfdd-3e88-4678-a8ff-024fe85681f6" providerId="ADAL" clId="{34DE6C31-27BF-414F-A371-52538741F8E9}" dt="2023-07-21T15:43:36.469" v="816" actId="1035"/>
          <ac:spMkLst>
            <pc:docMk/>
            <pc:sldMk cId="2330463256" sldId="303"/>
            <ac:spMk id="34" creationId="{FD18E44A-AF38-AC23-C65D-3C5FB795AB9C}"/>
          </ac:spMkLst>
        </pc:spChg>
        <pc:spChg chg="add mod">
          <ac:chgData name="Lorenzo Rinaldi" userId="77d5bfdd-3e88-4678-a8ff-024fe85681f6" providerId="ADAL" clId="{34DE6C31-27BF-414F-A371-52538741F8E9}" dt="2023-07-21T15:43:36.469" v="816" actId="1035"/>
          <ac:spMkLst>
            <pc:docMk/>
            <pc:sldMk cId="2330463256" sldId="303"/>
            <ac:spMk id="35" creationId="{A42550E0-FB85-08D5-3279-E4F0AEA6AF99}"/>
          </ac:spMkLst>
        </pc:spChg>
        <pc:spChg chg="add mod">
          <ac:chgData name="Lorenzo Rinaldi" userId="77d5bfdd-3e88-4678-a8ff-024fe85681f6" providerId="ADAL" clId="{34DE6C31-27BF-414F-A371-52538741F8E9}" dt="2023-07-21T15:43:36.469" v="816" actId="1035"/>
          <ac:spMkLst>
            <pc:docMk/>
            <pc:sldMk cId="2330463256" sldId="303"/>
            <ac:spMk id="36" creationId="{5F706C78-CEA7-A668-04DC-11E8AB2E2B21}"/>
          </ac:spMkLst>
        </pc:spChg>
        <pc:picChg chg="add mod">
          <ac:chgData name="Lorenzo Rinaldi" userId="77d5bfdd-3e88-4678-a8ff-024fe85681f6" providerId="ADAL" clId="{34DE6C31-27BF-414F-A371-52538741F8E9}" dt="2023-07-21T15:43:04.108" v="776" actId="1076"/>
          <ac:picMkLst>
            <pc:docMk/>
            <pc:sldMk cId="2330463256" sldId="303"/>
            <ac:picMk id="5" creationId="{86C789AA-506F-F540-F9C2-23212B47F26C}"/>
          </ac:picMkLst>
        </pc:picChg>
        <pc:picChg chg="add mod">
          <ac:chgData name="Lorenzo Rinaldi" userId="77d5bfdd-3e88-4678-a8ff-024fe85681f6" providerId="ADAL" clId="{34DE6C31-27BF-414F-A371-52538741F8E9}" dt="2023-07-21T15:43:04.108" v="776" actId="1076"/>
          <ac:picMkLst>
            <pc:docMk/>
            <pc:sldMk cId="2330463256" sldId="303"/>
            <ac:picMk id="7" creationId="{E1F20BBF-2D0E-82BD-CF1A-8AC059886327}"/>
          </ac:picMkLst>
        </pc:picChg>
        <pc:picChg chg="add mod">
          <ac:chgData name="Lorenzo Rinaldi" userId="77d5bfdd-3e88-4678-a8ff-024fe85681f6" providerId="ADAL" clId="{34DE6C31-27BF-414F-A371-52538741F8E9}" dt="2023-07-21T15:43:04.108" v="776" actId="1076"/>
          <ac:picMkLst>
            <pc:docMk/>
            <pc:sldMk cId="2330463256" sldId="303"/>
            <ac:picMk id="8" creationId="{82229D3E-7DBC-54B5-6FCF-940756C998E9}"/>
          </ac:picMkLst>
        </pc:picChg>
        <pc:picChg chg="add mod">
          <ac:chgData name="Lorenzo Rinaldi" userId="77d5bfdd-3e88-4678-a8ff-024fe85681f6" providerId="ADAL" clId="{34DE6C31-27BF-414F-A371-52538741F8E9}" dt="2023-07-21T15:43:04.108" v="776" actId="1076"/>
          <ac:picMkLst>
            <pc:docMk/>
            <pc:sldMk cId="2330463256" sldId="303"/>
            <ac:picMk id="9" creationId="{1F05B264-9A25-0BCC-8A78-AFFB5AA5A0C2}"/>
          </ac:picMkLst>
        </pc:picChg>
        <pc:picChg chg="add mod">
          <ac:chgData name="Lorenzo Rinaldi" userId="77d5bfdd-3e88-4678-a8ff-024fe85681f6" providerId="ADAL" clId="{34DE6C31-27BF-414F-A371-52538741F8E9}" dt="2023-07-21T15:43:20.051" v="807" actId="1035"/>
          <ac:picMkLst>
            <pc:docMk/>
            <pc:sldMk cId="2330463256" sldId="303"/>
            <ac:picMk id="10" creationId="{1AF561BF-6C17-BD5C-7013-030C899F2C11}"/>
          </ac:picMkLst>
        </pc:picChg>
        <pc:picChg chg="add mod">
          <ac:chgData name="Lorenzo Rinaldi" userId="77d5bfdd-3e88-4678-a8ff-024fe85681f6" providerId="ADAL" clId="{34DE6C31-27BF-414F-A371-52538741F8E9}" dt="2023-07-21T15:43:20.051" v="807" actId="1035"/>
          <ac:picMkLst>
            <pc:docMk/>
            <pc:sldMk cId="2330463256" sldId="303"/>
            <ac:picMk id="11" creationId="{60D1CB0F-4E19-0985-974F-1808DBFFB2DA}"/>
          </ac:picMkLst>
        </pc:picChg>
        <pc:picChg chg="add mod">
          <ac:chgData name="Lorenzo Rinaldi" userId="77d5bfdd-3e88-4678-a8ff-024fe85681f6" providerId="ADAL" clId="{34DE6C31-27BF-414F-A371-52538741F8E9}" dt="2023-07-21T15:43:20.051" v="807" actId="1035"/>
          <ac:picMkLst>
            <pc:docMk/>
            <pc:sldMk cId="2330463256" sldId="303"/>
            <ac:picMk id="12" creationId="{DD1344AA-85DF-38A7-BEE8-B041A4BBCABD}"/>
          </ac:picMkLst>
        </pc:picChg>
        <pc:picChg chg="add mod">
          <ac:chgData name="Lorenzo Rinaldi" userId="77d5bfdd-3e88-4678-a8ff-024fe85681f6" providerId="ADAL" clId="{34DE6C31-27BF-414F-A371-52538741F8E9}" dt="2023-07-21T15:43:04.108" v="776" actId="1076"/>
          <ac:picMkLst>
            <pc:docMk/>
            <pc:sldMk cId="2330463256" sldId="303"/>
            <ac:picMk id="13" creationId="{D4C64126-656C-9444-66E9-03DA70777274}"/>
          </ac:picMkLst>
        </pc:picChg>
        <pc:picChg chg="add mod">
          <ac:chgData name="Lorenzo Rinaldi" userId="77d5bfdd-3e88-4678-a8ff-024fe85681f6" providerId="ADAL" clId="{34DE6C31-27BF-414F-A371-52538741F8E9}" dt="2023-07-21T15:43:04.108" v="776" actId="1076"/>
          <ac:picMkLst>
            <pc:docMk/>
            <pc:sldMk cId="2330463256" sldId="303"/>
            <ac:picMk id="14" creationId="{88781A3E-497E-AC74-2361-7E10E0FC0E0E}"/>
          </ac:picMkLst>
        </pc:picChg>
        <pc:picChg chg="add mod">
          <ac:chgData name="Lorenzo Rinaldi" userId="77d5bfdd-3e88-4678-a8ff-024fe85681f6" providerId="ADAL" clId="{34DE6C31-27BF-414F-A371-52538741F8E9}" dt="2023-07-21T15:43:04.108" v="776" actId="1076"/>
          <ac:picMkLst>
            <pc:docMk/>
            <pc:sldMk cId="2330463256" sldId="303"/>
            <ac:picMk id="15" creationId="{515960BA-4BE9-E3E6-2249-6D5B444EB031}"/>
          </ac:picMkLst>
        </pc:picChg>
      </pc:sldChg>
      <pc:sldChg chg="addSp modSp add mod ord modAnim">
        <pc:chgData name="Lorenzo Rinaldi" userId="77d5bfdd-3e88-4678-a8ff-024fe85681f6" providerId="ADAL" clId="{34DE6C31-27BF-414F-A371-52538741F8E9}" dt="2023-07-21T15:44:03.588" v="824"/>
        <pc:sldMkLst>
          <pc:docMk/>
          <pc:sldMk cId="1524662580" sldId="304"/>
        </pc:sldMkLst>
        <pc:spChg chg="add mod">
          <ac:chgData name="Lorenzo Rinaldi" userId="77d5bfdd-3e88-4678-a8ff-024fe85681f6" providerId="ADAL" clId="{34DE6C31-27BF-414F-A371-52538741F8E9}" dt="2023-07-21T15:43:54.304" v="821" actId="1076"/>
          <ac:spMkLst>
            <pc:docMk/>
            <pc:sldMk cId="1524662580" sldId="304"/>
            <ac:spMk id="2" creationId="{4830ED0C-15B8-2A38-6F83-71CD26F9A66A}"/>
          </ac:spMkLst>
        </pc:spChg>
        <pc:spChg chg="add mod">
          <ac:chgData name="Lorenzo Rinaldi" userId="77d5bfdd-3e88-4678-a8ff-024fe85681f6" providerId="ADAL" clId="{34DE6C31-27BF-414F-A371-52538741F8E9}" dt="2023-07-21T15:43:54.304" v="821" actId="1076"/>
          <ac:spMkLst>
            <pc:docMk/>
            <pc:sldMk cId="1524662580" sldId="304"/>
            <ac:spMk id="5" creationId="{F72C616F-8A33-EC2E-A5EF-D9301EA106A1}"/>
          </ac:spMkLst>
        </pc:spChg>
        <pc:spChg chg="add mod">
          <ac:chgData name="Lorenzo Rinaldi" userId="77d5bfdd-3e88-4678-a8ff-024fe85681f6" providerId="ADAL" clId="{34DE6C31-27BF-414F-A371-52538741F8E9}" dt="2023-07-21T15:43:54.304" v="821" actId="1076"/>
          <ac:spMkLst>
            <pc:docMk/>
            <pc:sldMk cId="1524662580" sldId="304"/>
            <ac:spMk id="7" creationId="{9B1F6190-F23D-9E31-ADCB-1E00DFCF4798}"/>
          </ac:spMkLst>
        </pc:spChg>
        <pc:spChg chg="add mod">
          <ac:chgData name="Lorenzo Rinaldi" userId="77d5bfdd-3e88-4678-a8ff-024fe85681f6" providerId="ADAL" clId="{34DE6C31-27BF-414F-A371-52538741F8E9}" dt="2023-07-21T15:43:54.304" v="821" actId="1076"/>
          <ac:spMkLst>
            <pc:docMk/>
            <pc:sldMk cId="1524662580" sldId="304"/>
            <ac:spMk id="8" creationId="{30F2057F-EF4D-5A63-7AFE-71FDD396146C}"/>
          </ac:spMkLst>
        </pc:spChg>
        <pc:spChg chg="add mod">
          <ac:chgData name="Lorenzo Rinaldi" userId="77d5bfdd-3e88-4678-a8ff-024fe85681f6" providerId="ADAL" clId="{34DE6C31-27BF-414F-A371-52538741F8E9}" dt="2023-07-21T15:43:54.304" v="821" actId="1076"/>
          <ac:spMkLst>
            <pc:docMk/>
            <pc:sldMk cId="1524662580" sldId="304"/>
            <ac:spMk id="9" creationId="{E70B6AB9-7196-E38D-65EB-57AF5BF724AE}"/>
          </ac:spMkLst>
        </pc:spChg>
        <pc:spChg chg="add mod">
          <ac:chgData name="Lorenzo Rinaldi" userId="77d5bfdd-3e88-4678-a8ff-024fe85681f6" providerId="ADAL" clId="{34DE6C31-27BF-414F-A371-52538741F8E9}" dt="2023-07-21T15:43:54.304" v="821" actId="1076"/>
          <ac:spMkLst>
            <pc:docMk/>
            <pc:sldMk cId="1524662580" sldId="304"/>
            <ac:spMk id="10" creationId="{C37D65A8-3790-E357-9A1E-1A3B39816B8E}"/>
          </ac:spMkLst>
        </pc:spChg>
        <pc:spChg chg="add mod">
          <ac:chgData name="Lorenzo Rinaldi" userId="77d5bfdd-3e88-4678-a8ff-024fe85681f6" providerId="ADAL" clId="{34DE6C31-27BF-414F-A371-52538741F8E9}" dt="2023-07-21T15:43:54.304" v="821" actId="1076"/>
          <ac:spMkLst>
            <pc:docMk/>
            <pc:sldMk cId="1524662580" sldId="304"/>
            <ac:spMk id="11" creationId="{ED05FB5A-1835-20D8-4946-394926D6702A}"/>
          </ac:spMkLst>
        </pc:spChg>
        <pc:spChg chg="add mod">
          <ac:chgData name="Lorenzo Rinaldi" userId="77d5bfdd-3e88-4678-a8ff-024fe85681f6" providerId="ADAL" clId="{34DE6C31-27BF-414F-A371-52538741F8E9}" dt="2023-07-21T15:43:54.304" v="821" actId="1076"/>
          <ac:spMkLst>
            <pc:docMk/>
            <pc:sldMk cId="1524662580" sldId="304"/>
            <ac:spMk id="12" creationId="{EF2CF57F-D575-19F0-6C66-ACD03A0CF80D}"/>
          </ac:spMkLst>
        </pc:spChg>
        <pc:spChg chg="add mod">
          <ac:chgData name="Lorenzo Rinaldi" userId="77d5bfdd-3e88-4678-a8ff-024fe85681f6" providerId="ADAL" clId="{34DE6C31-27BF-414F-A371-52538741F8E9}" dt="2023-07-21T15:43:54.304" v="821" actId="1076"/>
          <ac:spMkLst>
            <pc:docMk/>
            <pc:sldMk cId="1524662580" sldId="304"/>
            <ac:spMk id="13" creationId="{7505B716-AF4C-38C6-C800-6B2ECDBF543B}"/>
          </ac:spMkLst>
        </pc:spChg>
        <pc:spChg chg="add mod">
          <ac:chgData name="Lorenzo Rinaldi" userId="77d5bfdd-3e88-4678-a8ff-024fe85681f6" providerId="ADAL" clId="{34DE6C31-27BF-414F-A371-52538741F8E9}" dt="2023-07-21T15:43:54.304" v="821" actId="1076"/>
          <ac:spMkLst>
            <pc:docMk/>
            <pc:sldMk cId="1524662580" sldId="304"/>
            <ac:spMk id="14" creationId="{FF2ABF4A-D48F-A332-881F-299884D1711E}"/>
          </ac:spMkLst>
        </pc:spChg>
        <pc:spChg chg="add mod">
          <ac:chgData name="Lorenzo Rinaldi" userId="77d5bfdd-3e88-4678-a8ff-024fe85681f6" providerId="ADAL" clId="{34DE6C31-27BF-414F-A371-52538741F8E9}" dt="2023-07-21T15:43:54.304" v="821" actId="1076"/>
          <ac:spMkLst>
            <pc:docMk/>
            <pc:sldMk cId="1524662580" sldId="304"/>
            <ac:spMk id="15" creationId="{B0993D07-60D2-58F4-3710-B670228DEE0C}"/>
          </ac:spMkLst>
        </pc:spChg>
        <pc:spChg chg="add mod">
          <ac:chgData name="Lorenzo Rinaldi" userId="77d5bfdd-3e88-4678-a8ff-024fe85681f6" providerId="ADAL" clId="{34DE6C31-27BF-414F-A371-52538741F8E9}" dt="2023-07-21T15:43:54.304" v="821" actId="1076"/>
          <ac:spMkLst>
            <pc:docMk/>
            <pc:sldMk cId="1524662580" sldId="304"/>
            <ac:spMk id="16" creationId="{9C00D59B-F582-62C7-DEF8-02368DFDA582}"/>
          </ac:spMkLst>
        </pc:spChg>
        <pc:spChg chg="add mod">
          <ac:chgData name="Lorenzo Rinaldi" userId="77d5bfdd-3e88-4678-a8ff-024fe85681f6" providerId="ADAL" clId="{34DE6C31-27BF-414F-A371-52538741F8E9}" dt="2023-07-21T15:43:54.304" v="821" actId="1076"/>
          <ac:spMkLst>
            <pc:docMk/>
            <pc:sldMk cId="1524662580" sldId="304"/>
            <ac:spMk id="17" creationId="{184CA2BC-57FB-A0CA-6209-DF754CBF6D4E}"/>
          </ac:spMkLst>
        </pc:spChg>
        <pc:spChg chg="add mod">
          <ac:chgData name="Lorenzo Rinaldi" userId="77d5bfdd-3e88-4678-a8ff-024fe85681f6" providerId="ADAL" clId="{34DE6C31-27BF-414F-A371-52538741F8E9}" dt="2023-07-21T15:43:54.304" v="821" actId="1076"/>
          <ac:spMkLst>
            <pc:docMk/>
            <pc:sldMk cId="1524662580" sldId="304"/>
            <ac:spMk id="18" creationId="{6DB74C4F-942A-FF57-4B76-43C141003D9B}"/>
          </ac:spMkLst>
        </pc:spChg>
        <pc:spChg chg="add mod">
          <ac:chgData name="Lorenzo Rinaldi" userId="77d5bfdd-3e88-4678-a8ff-024fe85681f6" providerId="ADAL" clId="{34DE6C31-27BF-414F-A371-52538741F8E9}" dt="2023-07-21T15:43:54.304" v="821" actId="1076"/>
          <ac:spMkLst>
            <pc:docMk/>
            <pc:sldMk cId="1524662580" sldId="304"/>
            <ac:spMk id="19" creationId="{23BB1091-EC4D-3B1A-5241-3120CA19506A}"/>
          </ac:spMkLst>
        </pc:spChg>
        <pc:spChg chg="add mod">
          <ac:chgData name="Lorenzo Rinaldi" userId="77d5bfdd-3e88-4678-a8ff-024fe85681f6" providerId="ADAL" clId="{34DE6C31-27BF-414F-A371-52538741F8E9}" dt="2023-07-21T15:43:54.304" v="821" actId="1076"/>
          <ac:spMkLst>
            <pc:docMk/>
            <pc:sldMk cId="1524662580" sldId="304"/>
            <ac:spMk id="20" creationId="{7D9F75ED-8FE2-DDEE-AF7B-057FBB8E4B92}"/>
          </ac:spMkLst>
        </pc:spChg>
        <pc:spChg chg="add mod">
          <ac:chgData name="Lorenzo Rinaldi" userId="77d5bfdd-3e88-4678-a8ff-024fe85681f6" providerId="ADAL" clId="{34DE6C31-27BF-414F-A371-52538741F8E9}" dt="2023-07-21T15:43:54.304" v="821" actId="1076"/>
          <ac:spMkLst>
            <pc:docMk/>
            <pc:sldMk cId="1524662580" sldId="304"/>
            <ac:spMk id="21" creationId="{0B836842-5BB3-086D-3275-9A61C11E10E4}"/>
          </ac:spMkLst>
        </pc:spChg>
        <pc:spChg chg="add mod">
          <ac:chgData name="Lorenzo Rinaldi" userId="77d5bfdd-3e88-4678-a8ff-024fe85681f6" providerId="ADAL" clId="{34DE6C31-27BF-414F-A371-52538741F8E9}" dt="2023-07-21T15:43:54.304" v="821" actId="1076"/>
          <ac:spMkLst>
            <pc:docMk/>
            <pc:sldMk cId="1524662580" sldId="304"/>
            <ac:spMk id="22" creationId="{9784DA5F-B94E-415B-2DC7-26D03E7294EF}"/>
          </ac:spMkLst>
        </pc:spChg>
        <pc:spChg chg="add mod">
          <ac:chgData name="Lorenzo Rinaldi" userId="77d5bfdd-3e88-4678-a8ff-024fe85681f6" providerId="ADAL" clId="{34DE6C31-27BF-414F-A371-52538741F8E9}" dt="2023-07-21T15:43:54.304" v="821" actId="1076"/>
          <ac:spMkLst>
            <pc:docMk/>
            <pc:sldMk cId="1524662580" sldId="304"/>
            <ac:spMk id="23" creationId="{C56ACEFB-97CA-DF5A-28B5-1D748424AACC}"/>
          </ac:spMkLst>
        </pc:spChg>
        <pc:spChg chg="add mod">
          <ac:chgData name="Lorenzo Rinaldi" userId="77d5bfdd-3e88-4678-a8ff-024fe85681f6" providerId="ADAL" clId="{34DE6C31-27BF-414F-A371-52538741F8E9}" dt="2023-07-21T15:43:54.304" v="821" actId="1076"/>
          <ac:spMkLst>
            <pc:docMk/>
            <pc:sldMk cId="1524662580" sldId="304"/>
            <ac:spMk id="24" creationId="{B7106791-60CE-B37E-8DF2-A8A47DD9D30D}"/>
          </ac:spMkLst>
        </pc:spChg>
        <pc:spChg chg="add mod">
          <ac:chgData name="Lorenzo Rinaldi" userId="77d5bfdd-3e88-4678-a8ff-024fe85681f6" providerId="ADAL" clId="{34DE6C31-27BF-414F-A371-52538741F8E9}" dt="2023-07-21T15:43:54.304" v="821" actId="1076"/>
          <ac:spMkLst>
            <pc:docMk/>
            <pc:sldMk cId="1524662580" sldId="304"/>
            <ac:spMk id="25" creationId="{0A422E99-ABBC-685C-521F-45822F46F3AF}"/>
          </ac:spMkLst>
        </pc:spChg>
        <pc:spChg chg="add mod">
          <ac:chgData name="Lorenzo Rinaldi" userId="77d5bfdd-3e88-4678-a8ff-024fe85681f6" providerId="ADAL" clId="{34DE6C31-27BF-414F-A371-52538741F8E9}" dt="2023-07-21T15:43:54.304" v="821" actId="1076"/>
          <ac:spMkLst>
            <pc:docMk/>
            <pc:sldMk cId="1524662580" sldId="304"/>
            <ac:spMk id="26" creationId="{6CE01BB5-25AA-2A8A-863F-1552C676791B}"/>
          </ac:spMkLst>
        </pc:spChg>
        <pc:spChg chg="add mod">
          <ac:chgData name="Lorenzo Rinaldi" userId="77d5bfdd-3e88-4678-a8ff-024fe85681f6" providerId="ADAL" clId="{34DE6C31-27BF-414F-A371-52538741F8E9}" dt="2023-07-21T15:43:54.304" v="821" actId="1076"/>
          <ac:spMkLst>
            <pc:docMk/>
            <pc:sldMk cId="1524662580" sldId="304"/>
            <ac:spMk id="27" creationId="{A6535AC4-8814-2C74-9A66-853B926CF678}"/>
          </ac:spMkLst>
        </pc:spChg>
        <pc:spChg chg="add mod">
          <ac:chgData name="Lorenzo Rinaldi" userId="77d5bfdd-3e88-4678-a8ff-024fe85681f6" providerId="ADAL" clId="{34DE6C31-27BF-414F-A371-52538741F8E9}" dt="2023-07-21T15:43:54.304" v="821" actId="1076"/>
          <ac:spMkLst>
            <pc:docMk/>
            <pc:sldMk cId="1524662580" sldId="304"/>
            <ac:spMk id="28" creationId="{DD22F069-3626-B30A-D9F9-EA3F30580C2F}"/>
          </ac:spMkLst>
        </pc:spChg>
        <pc:spChg chg="add mod">
          <ac:chgData name="Lorenzo Rinaldi" userId="77d5bfdd-3e88-4678-a8ff-024fe85681f6" providerId="ADAL" clId="{34DE6C31-27BF-414F-A371-52538741F8E9}" dt="2023-07-21T15:43:54.304" v="821" actId="1076"/>
          <ac:spMkLst>
            <pc:docMk/>
            <pc:sldMk cId="1524662580" sldId="304"/>
            <ac:spMk id="29" creationId="{2E7ED154-BEBF-AB85-28B4-D44260D6BE3A}"/>
          </ac:spMkLst>
        </pc:spChg>
        <pc:spChg chg="add mod">
          <ac:chgData name="Lorenzo Rinaldi" userId="77d5bfdd-3e88-4678-a8ff-024fe85681f6" providerId="ADAL" clId="{34DE6C31-27BF-414F-A371-52538741F8E9}" dt="2023-07-21T15:43:54.304" v="821" actId="1076"/>
          <ac:spMkLst>
            <pc:docMk/>
            <pc:sldMk cId="1524662580" sldId="304"/>
            <ac:spMk id="30" creationId="{C5582C8B-20A1-5061-455F-36AE68BA008E}"/>
          </ac:spMkLst>
        </pc:spChg>
        <pc:spChg chg="add mod">
          <ac:chgData name="Lorenzo Rinaldi" userId="77d5bfdd-3e88-4678-a8ff-024fe85681f6" providerId="ADAL" clId="{34DE6C31-27BF-414F-A371-52538741F8E9}" dt="2023-07-21T15:43:54.304" v="821" actId="1076"/>
          <ac:spMkLst>
            <pc:docMk/>
            <pc:sldMk cId="1524662580" sldId="304"/>
            <ac:spMk id="31" creationId="{04351CA7-F2C6-E019-16F9-77A250AE2BFD}"/>
          </ac:spMkLst>
        </pc:spChg>
        <pc:spChg chg="add mod">
          <ac:chgData name="Lorenzo Rinaldi" userId="77d5bfdd-3e88-4678-a8ff-024fe85681f6" providerId="ADAL" clId="{34DE6C31-27BF-414F-A371-52538741F8E9}" dt="2023-07-21T15:43:54.304" v="821" actId="1076"/>
          <ac:spMkLst>
            <pc:docMk/>
            <pc:sldMk cId="1524662580" sldId="304"/>
            <ac:spMk id="32" creationId="{4EAFC629-B71D-337E-F7DE-E9F40EF08BAD}"/>
          </ac:spMkLst>
        </pc:spChg>
        <pc:spChg chg="add mod">
          <ac:chgData name="Lorenzo Rinaldi" userId="77d5bfdd-3e88-4678-a8ff-024fe85681f6" providerId="ADAL" clId="{34DE6C31-27BF-414F-A371-52538741F8E9}" dt="2023-07-21T15:43:54.304" v="821" actId="1076"/>
          <ac:spMkLst>
            <pc:docMk/>
            <pc:sldMk cId="1524662580" sldId="304"/>
            <ac:spMk id="33" creationId="{41022399-1D7F-FE8E-3A0D-ADBCB22AAC0E}"/>
          </ac:spMkLst>
        </pc:spChg>
        <pc:spChg chg="add mod">
          <ac:chgData name="Lorenzo Rinaldi" userId="77d5bfdd-3e88-4678-a8ff-024fe85681f6" providerId="ADAL" clId="{34DE6C31-27BF-414F-A371-52538741F8E9}" dt="2023-07-21T15:43:54.304" v="821" actId="1076"/>
          <ac:spMkLst>
            <pc:docMk/>
            <pc:sldMk cId="1524662580" sldId="304"/>
            <ac:spMk id="34" creationId="{96C9F76E-88D3-C0EF-20AF-534A2842CABB}"/>
          </ac:spMkLst>
        </pc:spChg>
        <pc:spChg chg="add mod">
          <ac:chgData name="Lorenzo Rinaldi" userId="77d5bfdd-3e88-4678-a8ff-024fe85681f6" providerId="ADAL" clId="{34DE6C31-27BF-414F-A371-52538741F8E9}" dt="2023-07-21T15:43:54.304" v="821" actId="1076"/>
          <ac:spMkLst>
            <pc:docMk/>
            <pc:sldMk cId="1524662580" sldId="304"/>
            <ac:spMk id="35" creationId="{69919DB7-CCC8-4600-F1C5-C68543C0A231}"/>
          </ac:spMkLst>
        </pc:spChg>
        <pc:spChg chg="add mod">
          <ac:chgData name="Lorenzo Rinaldi" userId="77d5bfdd-3e88-4678-a8ff-024fe85681f6" providerId="ADAL" clId="{34DE6C31-27BF-414F-A371-52538741F8E9}" dt="2023-07-21T15:43:54.304" v="821" actId="1076"/>
          <ac:spMkLst>
            <pc:docMk/>
            <pc:sldMk cId="1524662580" sldId="304"/>
            <ac:spMk id="36" creationId="{5BDBEEC5-6878-B0D4-0768-E8B84818024A}"/>
          </ac:spMkLst>
        </pc:spChg>
        <pc:spChg chg="add mod">
          <ac:chgData name="Lorenzo Rinaldi" userId="77d5bfdd-3e88-4678-a8ff-024fe85681f6" providerId="ADAL" clId="{34DE6C31-27BF-414F-A371-52538741F8E9}" dt="2023-07-21T15:43:54.304" v="821" actId="1076"/>
          <ac:spMkLst>
            <pc:docMk/>
            <pc:sldMk cId="1524662580" sldId="304"/>
            <ac:spMk id="37" creationId="{FA56C496-D93C-E981-7644-EF4B9051EEE3}"/>
          </ac:spMkLst>
        </pc:spChg>
        <pc:spChg chg="add mod">
          <ac:chgData name="Lorenzo Rinaldi" userId="77d5bfdd-3e88-4678-a8ff-024fe85681f6" providerId="ADAL" clId="{34DE6C31-27BF-414F-A371-52538741F8E9}" dt="2023-07-21T15:43:54.304" v="821" actId="1076"/>
          <ac:spMkLst>
            <pc:docMk/>
            <pc:sldMk cId="1524662580" sldId="304"/>
            <ac:spMk id="38" creationId="{957A8D6B-08F5-689D-3B83-278FA3AD26AF}"/>
          </ac:spMkLst>
        </pc:spChg>
        <pc:spChg chg="add mod">
          <ac:chgData name="Lorenzo Rinaldi" userId="77d5bfdd-3e88-4678-a8ff-024fe85681f6" providerId="ADAL" clId="{34DE6C31-27BF-414F-A371-52538741F8E9}" dt="2023-07-21T15:43:54.304" v="821" actId="1076"/>
          <ac:spMkLst>
            <pc:docMk/>
            <pc:sldMk cId="1524662580" sldId="304"/>
            <ac:spMk id="39" creationId="{0747A8D8-B854-9736-E1C7-579122937738}"/>
          </ac:spMkLst>
        </pc:spChg>
      </pc:sldChg>
      <pc:sldChg chg="addSp modSp add modAnim">
        <pc:chgData name="Lorenzo Rinaldi" userId="77d5bfdd-3e88-4678-a8ff-024fe85681f6" providerId="ADAL" clId="{34DE6C31-27BF-414F-A371-52538741F8E9}" dt="2023-07-21T15:45:06.346" v="856"/>
        <pc:sldMkLst>
          <pc:docMk/>
          <pc:sldMk cId="2320292005" sldId="305"/>
        </pc:sldMkLst>
        <pc:spChg chg="add mod">
          <ac:chgData name="Lorenzo Rinaldi" userId="77d5bfdd-3e88-4678-a8ff-024fe85681f6" providerId="ADAL" clId="{34DE6C31-27BF-414F-A371-52538741F8E9}" dt="2023-07-21T15:44:57.688" v="845" actId="1076"/>
          <ac:spMkLst>
            <pc:docMk/>
            <pc:sldMk cId="2320292005" sldId="305"/>
            <ac:spMk id="2" creationId="{FFA3DA20-9A8B-BA8B-8AB6-78EC802EF1D5}"/>
          </ac:spMkLst>
        </pc:spChg>
        <pc:spChg chg="add mod">
          <ac:chgData name="Lorenzo Rinaldi" userId="77d5bfdd-3e88-4678-a8ff-024fe85681f6" providerId="ADAL" clId="{34DE6C31-27BF-414F-A371-52538741F8E9}" dt="2023-07-21T15:44:57.688" v="845" actId="1076"/>
          <ac:spMkLst>
            <pc:docMk/>
            <pc:sldMk cId="2320292005" sldId="305"/>
            <ac:spMk id="5" creationId="{C0DC977B-2035-C707-CFB9-50D24654F897}"/>
          </ac:spMkLst>
        </pc:spChg>
        <pc:spChg chg="add mod">
          <ac:chgData name="Lorenzo Rinaldi" userId="77d5bfdd-3e88-4678-a8ff-024fe85681f6" providerId="ADAL" clId="{34DE6C31-27BF-414F-A371-52538741F8E9}" dt="2023-07-21T15:44:57.688" v="845" actId="1076"/>
          <ac:spMkLst>
            <pc:docMk/>
            <pc:sldMk cId="2320292005" sldId="305"/>
            <ac:spMk id="7" creationId="{F9D25BC9-5AC2-75CC-0038-ED01D4CEC010}"/>
          </ac:spMkLst>
        </pc:spChg>
        <pc:spChg chg="add mod">
          <ac:chgData name="Lorenzo Rinaldi" userId="77d5bfdd-3e88-4678-a8ff-024fe85681f6" providerId="ADAL" clId="{34DE6C31-27BF-414F-A371-52538741F8E9}" dt="2023-07-21T15:44:57.688" v="845" actId="1076"/>
          <ac:spMkLst>
            <pc:docMk/>
            <pc:sldMk cId="2320292005" sldId="305"/>
            <ac:spMk id="8" creationId="{E0500AD6-4ECD-639C-D51B-DC85BA8CC5FE}"/>
          </ac:spMkLst>
        </pc:spChg>
        <pc:spChg chg="add mod">
          <ac:chgData name="Lorenzo Rinaldi" userId="77d5bfdd-3e88-4678-a8ff-024fe85681f6" providerId="ADAL" clId="{34DE6C31-27BF-414F-A371-52538741F8E9}" dt="2023-07-21T15:44:57.688" v="845" actId="1076"/>
          <ac:spMkLst>
            <pc:docMk/>
            <pc:sldMk cId="2320292005" sldId="305"/>
            <ac:spMk id="9" creationId="{C9826428-F2E2-831F-07EE-2204B7ECAE19}"/>
          </ac:spMkLst>
        </pc:spChg>
        <pc:spChg chg="add mod">
          <ac:chgData name="Lorenzo Rinaldi" userId="77d5bfdd-3e88-4678-a8ff-024fe85681f6" providerId="ADAL" clId="{34DE6C31-27BF-414F-A371-52538741F8E9}" dt="2023-07-21T15:44:57.688" v="845" actId="1076"/>
          <ac:spMkLst>
            <pc:docMk/>
            <pc:sldMk cId="2320292005" sldId="305"/>
            <ac:spMk id="10" creationId="{40D2D17A-27F0-8140-656C-E01200EB784C}"/>
          </ac:spMkLst>
        </pc:spChg>
        <pc:spChg chg="add mod">
          <ac:chgData name="Lorenzo Rinaldi" userId="77d5bfdd-3e88-4678-a8ff-024fe85681f6" providerId="ADAL" clId="{34DE6C31-27BF-414F-A371-52538741F8E9}" dt="2023-07-21T15:44:57.688" v="845" actId="1076"/>
          <ac:spMkLst>
            <pc:docMk/>
            <pc:sldMk cId="2320292005" sldId="305"/>
            <ac:spMk id="11" creationId="{0008F268-344F-E8C3-07BD-107E8CB9DA51}"/>
          </ac:spMkLst>
        </pc:spChg>
        <pc:spChg chg="add mod">
          <ac:chgData name="Lorenzo Rinaldi" userId="77d5bfdd-3e88-4678-a8ff-024fe85681f6" providerId="ADAL" clId="{34DE6C31-27BF-414F-A371-52538741F8E9}" dt="2023-07-21T15:44:57.688" v="845" actId="1076"/>
          <ac:spMkLst>
            <pc:docMk/>
            <pc:sldMk cId="2320292005" sldId="305"/>
            <ac:spMk id="12" creationId="{9EF9EF05-2768-C9BF-2A52-A57A2BAB22EB}"/>
          </ac:spMkLst>
        </pc:spChg>
        <pc:spChg chg="add mod">
          <ac:chgData name="Lorenzo Rinaldi" userId="77d5bfdd-3e88-4678-a8ff-024fe85681f6" providerId="ADAL" clId="{34DE6C31-27BF-414F-A371-52538741F8E9}" dt="2023-07-21T15:44:57.688" v="845" actId="1076"/>
          <ac:spMkLst>
            <pc:docMk/>
            <pc:sldMk cId="2320292005" sldId="305"/>
            <ac:spMk id="13" creationId="{C8042A4C-D22F-F00E-86AC-161AC651F3CE}"/>
          </ac:spMkLst>
        </pc:spChg>
        <pc:spChg chg="add mod">
          <ac:chgData name="Lorenzo Rinaldi" userId="77d5bfdd-3e88-4678-a8ff-024fe85681f6" providerId="ADAL" clId="{34DE6C31-27BF-414F-A371-52538741F8E9}" dt="2023-07-21T15:44:57.688" v="845" actId="1076"/>
          <ac:spMkLst>
            <pc:docMk/>
            <pc:sldMk cId="2320292005" sldId="305"/>
            <ac:spMk id="14" creationId="{9757CE18-C17F-B403-1413-36F29D9BA158}"/>
          </ac:spMkLst>
        </pc:spChg>
        <pc:spChg chg="add mod">
          <ac:chgData name="Lorenzo Rinaldi" userId="77d5bfdd-3e88-4678-a8ff-024fe85681f6" providerId="ADAL" clId="{34DE6C31-27BF-414F-A371-52538741F8E9}" dt="2023-07-21T15:44:57.688" v="845" actId="1076"/>
          <ac:spMkLst>
            <pc:docMk/>
            <pc:sldMk cId="2320292005" sldId="305"/>
            <ac:spMk id="15" creationId="{861DF768-7DCF-7507-D682-7CB77E13C86D}"/>
          </ac:spMkLst>
        </pc:spChg>
        <pc:spChg chg="add mod">
          <ac:chgData name="Lorenzo Rinaldi" userId="77d5bfdd-3e88-4678-a8ff-024fe85681f6" providerId="ADAL" clId="{34DE6C31-27BF-414F-A371-52538741F8E9}" dt="2023-07-21T15:45:03.164" v="855" actId="1035"/>
          <ac:spMkLst>
            <pc:docMk/>
            <pc:sldMk cId="2320292005" sldId="305"/>
            <ac:spMk id="16" creationId="{4EC1D139-FD83-4558-8A5D-1BCB6A0162A5}"/>
          </ac:spMkLst>
        </pc:spChg>
        <pc:spChg chg="add mod">
          <ac:chgData name="Lorenzo Rinaldi" userId="77d5bfdd-3e88-4678-a8ff-024fe85681f6" providerId="ADAL" clId="{34DE6C31-27BF-414F-A371-52538741F8E9}" dt="2023-07-21T15:45:03.164" v="855" actId="1035"/>
          <ac:spMkLst>
            <pc:docMk/>
            <pc:sldMk cId="2320292005" sldId="305"/>
            <ac:spMk id="17" creationId="{C84D40B6-E8A6-0CF2-E8CF-F2B3741A16AE}"/>
          </ac:spMkLst>
        </pc:spChg>
        <pc:spChg chg="add mod">
          <ac:chgData name="Lorenzo Rinaldi" userId="77d5bfdd-3e88-4678-a8ff-024fe85681f6" providerId="ADAL" clId="{34DE6C31-27BF-414F-A371-52538741F8E9}" dt="2023-07-21T15:44:57.688" v="845" actId="1076"/>
          <ac:spMkLst>
            <pc:docMk/>
            <pc:sldMk cId="2320292005" sldId="305"/>
            <ac:spMk id="18" creationId="{D656E73C-1381-7E61-AC1B-35BDFE64B85E}"/>
          </ac:spMkLst>
        </pc:spChg>
        <pc:spChg chg="add mod">
          <ac:chgData name="Lorenzo Rinaldi" userId="77d5bfdd-3e88-4678-a8ff-024fe85681f6" providerId="ADAL" clId="{34DE6C31-27BF-414F-A371-52538741F8E9}" dt="2023-07-21T15:45:03.164" v="855" actId="1035"/>
          <ac:spMkLst>
            <pc:docMk/>
            <pc:sldMk cId="2320292005" sldId="305"/>
            <ac:spMk id="19" creationId="{428C4A83-4D3A-C247-72B3-5D85D783CA4D}"/>
          </ac:spMkLst>
        </pc:spChg>
        <pc:spChg chg="add mod">
          <ac:chgData name="Lorenzo Rinaldi" userId="77d5bfdd-3e88-4678-a8ff-024fe85681f6" providerId="ADAL" clId="{34DE6C31-27BF-414F-A371-52538741F8E9}" dt="2023-07-21T15:45:03.164" v="855" actId="1035"/>
          <ac:spMkLst>
            <pc:docMk/>
            <pc:sldMk cId="2320292005" sldId="305"/>
            <ac:spMk id="20" creationId="{AB96D4F2-1515-1954-FFA8-1F3C54D226D2}"/>
          </ac:spMkLst>
        </pc:spChg>
        <pc:spChg chg="add mod">
          <ac:chgData name="Lorenzo Rinaldi" userId="77d5bfdd-3e88-4678-a8ff-024fe85681f6" providerId="ADAL" clId="{34DE6C31-27BF-414F-A371-52538741F8E9}" dt="2023-07-21T15:45:03.164" v="855" actId="1035"/>
          <ac:spMkLst>
            <pc:docMk/>
            <pc:sldMk cId="2320292005" sldId="305"/>
            <ac:spMk id="21" creationId="{2147B08A-9E60-2894-ECF7-1711AB78730D}"/>
          </ac:spMkLst>
        </pc:spChg>
        <pc:spChg chg="add mod">
          <ac:chgData name="Lorenzo Rinaldi" userId="77d5bfdd-3e88-4678-a8ff-024fe85681f6" providerId="ADAL" clId="{34DE6C31-27BF-414F-A371-52538741F8E9}" dt="2023-07-21T15:45:03.164" v="855" actId="1035"/>
          <ac:spMkLst>
            <pc:docMk/>
            <pc:sldMk cId="2320292005" sldId="305"/>
            <ac:spMk id="22" creationId="{F0DCF07D-84C6-D3C2-E4B5-3831CF71961E}"/>
          </ac:spMkLst>
        </pc:spChg>
        <pc:spChg chg="add mod">
          <ac:chgData name="Lorenzo Rinaldi" userId="77d5bfdd-3e88-4678-a8ff-024fe85681f6" providerId="ADAL" clId="{34DE6C31-27BF-414F-A371-52538741F8E9}" dt="2023-07-21T15:45:03.164" v="855" actId="1035"/>
          <ac:spMkLst>
            <pc:docMk/>
            <pc:sldMk cId="2320292005" sldId="305"/>
            <ac:spMk id="23" creationId="{E81BE388-DE5F-602B-8234-E886378C1E35}"/>
          </ac:spMkLst>
        </pc:spChg>
        <pc:spChg chg="add mod">
          <ac:chgData name="Lorenzo Rinaldi" userId="77d5bfdd-3e88-4678-a8ff-024fe85681f6" providerId="ADAL" clId="{34DE6C31-27BF-414F-A371-52538741F8E9}" dt="2023-07-21T15:45:03.164" v="855" actId="1035"/>
          <ac:spMkLst>
            <pc:docMk/>
            <pc:sldMk cId="2320292005" sldId="305"/>
            <ac:spMk id="24" creationId="{893AC1D9-7341-D00B-E725-29AA1A018E47}"/>
          </ac:spMkLst>
        </pc:spChg>
        <pc:spChg chg="add mod">
          <ac:chgData name="Lorenzo Rinaldi" userId="77d5bfdd-3e88-4678-a8ff-024fe85681f6" providerId="ADAL" clId="{34DE6C31-27BF-414F-A371-52538741F8E9}" dt="2023-07-21T15:45:03.164" v="855" actId="1035"/>
          <ac:spMkLst>
            <pc:docMk/>
            <pc:sldMk cId="2320292005" sldId="305"/>
            <ac:spMk id="25" creationId="{C92BBB31-7428-AF6D-C4D0-2AC89E494913}"/>
          </ac:spMkLst>
        </pc:spChg>
        <pc:spChg chg="add mod">
          <ac:chgData name="Lorenzo Rinaldi" userId="77d5bfdd-3e88-4678-a8ff-024fe85681f6" providerId="ADAL" clId="{34DE6C31-27BF-414F-A371-52538741F8E9}" dt="2023-07-21T15:45:03.164" v="855" actId="1035"/>
          <ac:spMkLst>
            <pc:docMk/>
            <pc:sldMk cId="2320292005" sldId="305"/>
            <ac:spMk id="26" creationId="{3273FC0F-EE60-4634-5257-81D0C7D4D0EE}"/>
          </ac:spMkLst>
        </pc:spChg>
        <pc:spChg chg="add mod">
          <ac:chgData name="Lorenzo Rinaldi" userId="77d5bfdd-3e88-4678-a8ff-024fe85681f6" providerId="ADAL" clId="{34DE6C31-27BF-414F-A371-52538741F8E9}" dt="2023-07-21T15:45:03.164" v="855" actId="1035"/>
          <ac:spMkLst>
            <pc:docMk/>
            <pc:sldMk cId="2320292005" sldId="305"/>
            <ac:spMk id="27" creationId="{C142B488-89C1-4D19-80E7-7487AC301915}"/>
          </ac:spMkLst>
        </pc:spChg>
      </pc:sldChg>
      <pc:sldChg chg="addSp modSp add mod modAnim">
        <pc:chgData name="Lorenzo Rinaldi" userId="77d5bfdd-3e88-4678-a8ff-024fe85681f6" providerId="ADAL" clId="{34DE6C31-27BF-414F-A371-52538741F8E9}" dt="2023-07-21T15:45:54.392" v="886"/>
        <pc:sldMkLst>
          <pc:docMk/>
          <pc:sldMk cId="1784417190" sldId="306"/>
        </pc:sldMkLst>
        <pc:spChg chg="add mod">
          <ac:chgData name="Lorenzo Rinaldi" userId="77d5bfdd-3e88-4678-a8ff-024fe85681f6" providerId="ADAL" clId="{34DE6C31-27BF-414F-A371-52538741F8E9}" dt="2023-07-21T15:45:35.968" v="876" actId="20577"/>
          <ac:spMkLst>
            <pc:docMk/>
            <pc:sldMk cId="1784417190" sldId="306"/>
            <ac:spMk id="2" creationId="{14194C8A-DD60-8E7F-2BF2-B6273086CB19}"/>
          </ac:spMkLst>
        </pc:spChg>
        <pc:spChg chg="add mod">
          <ac:chgData name="Lorenzo Rinaldi" userId="77d5bfdd-3e88-4678-a8ff-024fe85681f6" providerId="ADAL" clId="{34DE6C31-27BF-414F-A371-52538741F8E9}" dt="2023-07-21T15:45:22.547" v="858" actId="1076"/>
          <ac:spMkLst>
            <pc:docMk/>
            <pc:sldMk cId="1784417190" sldId="306"/>
            <ac:spMk id="5" creationId="{7C117149-42F8-F695-13C1-E6317888A569}"/>
          </ac:spMkLst>
        </pc:spChg>
        <pc:spChg chg="add mod">
          <ac:chgData name="Lorenzo Rinaldi" userId="77d5bfdd-3e88-4678-a8ff-024fe85681f6" providerId="ADAL" clId="{34DE6C31-27BF-414F-A371-52538741F8E9}" dt="2023-07-21T15:45:22.547" v="858" actId="1076"/>
          <ac:spMkLst>
            <pc:docMk/>
            <pc:sldMk cId="1784417190" sldId="306"/>
            <ac:spMk id="7" creationId="{D11B8CA2-00A3-2B8D-EF4E-5D501BE144DD}"/>
          </ac:spMkLst>
        </pc:spChg>
        <pc:spChg chg="add mod">
          <ac:chgData name="Lorenzo Rinaldi" userId="77d5bfdd-3e88-4678-a8ff-024fe85681f6" providerId="ADAL" clId="{34DE6C31-27BF-414F-A371-52538741F8E9}" dt="2023-07-21T15:45:22.547" v="858" actId="1076"/>
          <ac:spMkLst>
            <pc:docMk/>
            <pc:sldMk cId="1784417190" sldId="306"/>
            <ac:spMk id="8" creationId="{10108E95-4536-8044-B21A-4584D2B48DA9}"/>
          </ac:spMkLst>
        </pc:spChg>
        <pc:spChg chg="add mod">
          <ac:chgData name="Lorenzo Rinaldi" userId="77d5bfdd-3e88-4678-a8ff-024fe85681f6" providerId="ADAL" clId="{34DE6C31-27BF-414F-A371-52538741F8E9}" dt="2023-07-21T15:45:22.547" v="858" actId="1076"/>
          <ac:spMkLst>
            <pc:docMk/>
            <pc:sldMk cId="1784417190" sldId="306"/>
            <ac:spMk id="9" creationId="{BE8CFB0A-362D-E4E3-9A41-B0959A2EAB8E}"/>
          </ac:spMkLst>
        </pc:spChg>
        <pc:spChg chg="add mod">
          <ac:chgData name="Lorenzo Rinaldi" userId="77d5bfdd-3e88-4678-a8ff-024fe85681f6" providerId="ADAL" clId="{34DE6C31-27BF-414F-A371-52538741F8E9}" dt="2023-07-21T15:45:22.547" v="858" actId="1076"/>
          <ac:spMkLst>
            <pc:docMk/>
            <pc:sldMk cId="1784417190" sldId="306"/>
            <ac:spMk id="10" creationId="{25E131B5-2172-9188-11DF-A8E343D85FD5}"/>
          </ac:spMkLst>
        </pc:spChg>
        <pc:spChg chg="add mod">
          <ac:chgData name="Lorenzo Rinaldi" userId="77d5bfdd-3e88-4678-a8ff-024fe85681f6" providerId="ADAL" clId="{34DE6C31-27BF-414F-A371-52538741F8E9}" dt="2023-07-21T15:45:22.547" v="858" actId="1076"/>
          <ac:spMkLst>
            <pc:docMk/>
            <pc:sldMk cId="1784417190" sldId="306"/>
            <ac:spMk id="11" creationId="{6B1BED4F-2E05-C94B-6C35-F88042B059C1}"/>
          </ac:spMkLst>
        </pc:spChg>
        <pc:spChg chg="add mod">
          <ac:chgData name="Lorenzo Rinaldi" userId="77d5bfdd-3e88-4678-a8ff-024fe85681f6" providerId="ADAL" clId="{34DE6C31-27BF-414F-A371-52538741F8E9}" dt="2023-07-21T15:45:22.547" v="858" actId="1076"/>
          <ac:spMkLst>
            <pc:docMk/>
            <pc:sldMk cId="1784417190" sldId="306"/>
            <ac:spMk id="12" creationId="{63F40C43-FDE2-44DB-3983-FE90D8D46557}"/>
          </ac:spMkLst>
        </pc:spChg>
        <pc:spChg chg="add mod">
          <ac:chgData name="Lorenzo Rinaldi" userId="77d5bfdd-3e88-4678-a8ff-024fe85681f6" providerId="ADAL" clId="{34DE6C31-27BF-414F-A371-52538741F8E9}" dt="2023-07-21T15:45:32.897" v="875" actId="1035"/>
          <ac:spMkLst>
            <pc:docMk/>
            <pc:sldMk cId="1784417190" sldId="306"/>
            <ac:spMk id="13" creationId="{BA8DC60B-B3A7-1D70-ED1E-B331C2ED4682}"/>
          </ac:spMkLst>
        </pc:spChg>
        <pc:spChg chg="add mod">
          <ac:chgData name="Lorenzo Rinaldi" userId="77d5bfdd-3e88-4678-a8ff-024fe85681f6" providerId="ADAL" clId="{34DE6C31-27BF-414F-A371-52538741F8E9}" dt="2023-07-21T15:45:32.897" v="875" actId="1035"/>
          <ac:spMkLst>
            <pc:docMk/>
            <pc:sldMk cId="1784417190" sldId="306"/>
            <ac:spMk id="14" creationId="{2CE3AC60-95BA-DC11-3D31-DE559F93DA4C}"/>
          </ac:spMkLst>
        </pc:spChg>
        <pc:spChg chg="add mod">
          <ac:chgData name="Lorenzo Rinaldi" userId="77d5bfdd-3e88-4678-a8ff-024fe85681f6" providerId="ADAL" clId="{34DE6C31-27BF-414F-A371-52538741F8E9}" dt="2023-07-21T15:45:51.214" v="885" actId="1035"/>
          <ac:spMkLst>
            <pc:docMk/>
            <pc:sldMk cId="1784417190" sldId="306"/>
            <ac:spMk id="15" creationId="{1728FA4F-7D61-472E-8A26-5041E1659C4D}"/>
          </ac:spMkLst>
        </pc:spChg>
        <pc:spChg chg="add mod">
          <ac:chgData name="Lorenzo Rinaldi" userId="77d5bfdd-3e88-4678-a8ff-024fe85681f6" providerId="ADAL" clId="{34DE6C31-27BF-414F-A371-52538741F8E9}" dt="2023-07-21T15:45:51.214" v="885" actId="1035"/>
          <ac:spMkLst>
            <pc:docMk/>
            <pc:sldMk cId="1784417190" sldId="306"/>
            <ac:spMk id="16" creationId="{BE9FBC16-0FFB-5F71-C29C-6550AE8CDC85}"/>
          </ac:spMkLst>
        </pc:spChg>
        <pc:spChg chg="add mod">
          <ac:chgData name="Lorenzo Rinaldi" userId="77d5bfdd-3e88-4678-a8ff-024fe85681f6" providerId="ADAL" clId="{34DE6C31-27BF-414F-A371-52538741F8E9}" dt="2023-07-21T15:45:51.214" v="885" actId="1035"/>
          <ac:spMkLst>
            <pc:docMk/>
            <pc:sldMk cId="1784417190" sldId="306"/>
            <ac:spMk id="17" creationId="{1C07775D-B3FF-5D96-6BEF-F4318B07A37A}"/>
          </ac:spMkLst>
        </pc:spChg>
        <pc:spChg chg="add mod">
          <ac:chgData name="Lorenzo Rinaldi" userId="77d5bfdd-3e88-4678-a8ff-024fe85681f6" providerId="ADAL" clId="{34DE6C31-27BF-414F-A371-52538741F8E9}" dt="2023-07-21T15:45:51.214" v="885" actId="1035"/>
          <ac:spMkLst>
            <pc:docMk/>
            <pc:sldMk cId="1784417190" sldId="306"/>
            <ac:spMk id="18" creationId="{2EE168A3-2C3E-B6CE-D219-024D2B69F290}"/>
          </ac:spMkLst>
        </pc:spChg>
        <pc:spChg chg="add mod">
          <ac:chgData name="Lorenzo Rinaldi" userId="77d5bfdd-3e88-4678-a8ff-024fe85681f6" providerId="ADAL" clId="{34DE6C31-27BF-414F-A371-52538741F8E9}" dt="2023-07-21T15:45:51.214" v="885" actId="1035"/>
          <ac:spMkLst>
            <pc:docMk/>
            <pc:sldMk cId="1784417190" sldId="306"/>
            <ac:spMk id="19" creationId="{38F2E6D3-9E71-F11D-C4FA-A8A2378E0602}"/>
          </ac:spMkLst>
        </pc:spChg>
        <pc:spChg chg="add mod">
          <ac:chgData name="Lorenzo Rinaldi" userId="77d5bfdd-3e88-4678-a8ff-024fe85681f6" providerId="ADAL" clId="{34DE6C31-27BF-414F-A371-52538741F8E9}" dt="2023-07-21T15:45:51.214" v="885" actId="1035"/>
          <ac:spMkLst>
            <pc:docMk/>
            <pc:sldMk cId="1784417190" sldId="306"/>
            <ac:spMk id="20" creationId="{EFAA23D0-C4C2-B2BF-57B0-CBAA558E3798}"/>
          </ac:spMkLst>
        </pc:spChg>
        <pc:spChg chg="add mod">
          <ac:chgData name="Lorenzo Rinaldi" userId="77d5bfdd-3e88-4678-a8ff-024fe85681f6" providerId="ADAL" clId="{34DE6C31-27BF-414F-A371-52538741F8E9}" dt="2023-07-21T15:45:51.214" v="885" actId="1035"/>
          <ac:spMkLst>
            <pc:docMk/>
            <pc:sldMk cId="1784417190" sldId="306"/>
            <ac:spMk id="21" creationId="{4559A7E7-1675-35BA-0FE5-356BEAB338D9}"/>
          </ac:spMkLst>
        </pc:spChg>
      </pc:sldChg>
      <pc:sldChg chg="addSp modSp add mod modAnim">
        <pc:chgData name="Lorenzo Rinaldi" userId="77d5bfdd-3e88-4678-a8ff-024fe85681f6" providerId="ADAL" clId="{34DE6C31-27BF-414F-A371-52538741F8E9}" dt="2023-07-21T15:47:57.908" v="918"/>
        <pc:sldMkLst>
          <pc:docMk/>
          <pc:sldMk cId="3339981254" sldId="307"/>
        </pc:sldMkLst>
        <pc:spChg chg="add mod">
          <ac:chgData name="Lorenzo Rinaldi" userId="77d5bfdd-3e88-4678-a8ff-024fe85681f6" providerId="ADAL" clId="{34DE6C31-27BF-414F-A371-52538741F8E9}" dt="2023-07-21T15:47:39.422" v="888" actId="1076"/>
          <ac:spMkLst>
            <pc:docMk/>
            <pc:sldMk cId="3339981254" sldId="307"/>
            <ac:spMk id="2" creationId="{B82C60D5-95AD-0694-C77B-DE9FF1282A14}"/>
          </ac:spMkLst>
        </pc:spChg>
        <pc:spChg chg="add mod">
          <ac:chgData name="Lorenzo Rinaldi" userId="77d5bfdd-3e88-4678-a8ff-024fe85681f6" providerId="ADAL" clId="{34DE6C31-27BF-414F-A371-52538741F8E9}" dt="2023-07-21T15:47:54.904" v="917" actId="1035"/>
          <ac:spMkLst>
            <pc:docMk/>
            <pc:sldMk cId="3339981254" sldId="307"/>
            <ac:spMk id="5" creationId="{473C3F5F-7340-8733-C487-7B1D6C9FD41E}"/>
          </ac:spMkLst>
        </pc:spChg>
        <pc:spChg chg="add mod">
          <ac:chgData name="Lorenzo Rinaldi" userId="77d5bfdd-3e88-4678-a8ff-024fe85681f6" providerId="ADAL" clId="{34DE6C31-27BF-414F-A371-52538741F8E9}" dt="2023-07-21T15:47:54.904" v="917" actId="1035"/>
          <ac:spMkLst>
            <pc:docMk/>
            <pc:sldMk cId="3339981254" sldId="307"/>
            <ac:spMk id="7" creationId="{70909548-4ADE-DD45-31CB-89FE47868294}"/>
          </ac:spMkLst>
        </pc:spChg>
        <pc:spChg chg="add mod">
          <ac:chgData name="Lorenzo Rinaldi" userId="77d5bfdd-3e88-4678-a8ff-024fe85681f6" providerId="ADAL" clId="{34DE6C31-27BF-414F-A371-52538741F8E9}" dt="2023-07-21T15:47:54.904" v="917" actId="1035"/>
          <ac:spMkLst>
            <pc:docMk/>
            <pc:sldMk cId="3339981254" sldId="307"/>
            <ac:spMk id="8" creationId="{DDC61300-4AD0-B99E-8653-68DC6DD1A65F}"/>
          </ac:spMkLst>
        </pc:spChg>
        <pc:spChg chg="add mod">
          <ac:chgData name="Lorenzo Rinaldi" userId="77d5bfdd-3e88-4678-a8ff-024fe85681f6" providerId="ADAL" clId="{34DE6C31-27BF-414F-A371-52538741F8E9}" dt="2023-07-21T15:47:54.904" v="917" actId="1035"/>
          <ac:spMkLst>
            <pc:docMk/>
            <pc:sldMk cId="3339981254" sldId="307"/>
            <ac:spMk id="9" creationId="{4B7F5770-EEAE-6AE1-7F11-8399D69B34FC}"/>
          </ac:spMkLst>
        </pc:spChg>
        <pc:spChg chg="add mod">
          <ac:chgData name="Lorenzo Rinaldi" userId="77d5bfdd-3e88-4678-a8ff-024fe85681f6" providerId="ADAL" clId="{34DE6C31-27BF-414F-A371-52538741F8E9}" dt="2023-07-21T15:47:54.904" v="917" actId="1035"/>
          <ac:spMkLst>
            <pc:docMk/>
            <pc:sldMk cId="3339981254" sldId="307"/>
            <ac:spMk id="10" creationId="{CCCBADC1-2215-94B5-8CAE-C73BDB691076}"/>
          </ac:spMkLst>
        </pc:spChg>
        <pc:spChg chg="add mod">
          <ac:chgData name="Lorenzo Rinaldi" userId="77d5bfdd-3e88-4678-a8ff-024fe85681f6" providerId="ADAL" clId="{34DE6C31-27BF-414F-A371-52538741F8E9}" dt="2023-07-21T15:47:54.904" v="917" actId="1035"/>
          <ac:spMkLst>
            <pc:docMk/>
            <pc:sldMk cId="3339981254" sldId="307"/>
            <ac:spMk id="11" creationId="{F0651C84-BC77-D748-9F86-3ADDA2CBD23A}"/>
          </ac:spMkLst>
        </pc:spChg>
        <pc:spChg chg="add mod">
          <ac:chgData name="Lorenzo Rinaldi" userId="77d5bfdd-3e88-4678-a8ff-024fe85681f6" providerId="ADAL" clId="{34DE6C31-27BF-414F-A371-52538741F8E9}" dt="2023-07-21T15:47:54.904" v="917" actId="1035"/>
          <ac:spMkLst>
            <pc:docMk/>
            <pc:sldMk cId="3339981254" sldId="307"/>
            <ac:spMk id="12" creationId="{198B5077-0B0D-5766-3E71-5C9020DF6A3E}"/>
          </ac:spMkLst>
        </pc:spChg>
        <pc:spChg chg="add mod">
          <ac:chgData name="Lorenzo Rinaldi" userId="77d5bfdd-3e88-4678-a8ff-024fe85681f6" providerId="ADAL" clId="{34DE6C31-27BF-414F-A371-52538741F8E9}" dt="2023-07-21T15:47:54.904" v="917" actId="1035"/>
          <ac:spMkLst>
            <pc:docMk/>
            <pc:sldMk cId="3339981254" sldId="307"/>
            <ac:spMk id="13" creationId="{71BCAAEA-1412-6D2B-ECA8-7D613F624321}"/>
          </ac:spMkLst>
        </pc:spChg>
        <pc:spChg chg="add mod">
          <ac:chgData name="Lorenzo Rinaldi" userId="77d5bfdd-3e88-4678-a8ff-024fe85681f6" providerId="ADAL" clId="{34DE6C31-27BF-414F-A371-52538741F8E9}" dt="2023-07-21T15:47:54.904" v="917" actId="1035"/>
          <ac:spMkLst>
            <pc:docMk/>
            <pc:sldMk cId="3339981254" sldId="307"/>
            <ac:spMk id="14" creationId="{CB788B3A-9868-B6A3-F47C-0D87067A5596}"/>
          </ac:spMkLst>
        </pc:spChg>
        <pc:spChg chg="add mod">
          <ac:chgData name="Lorenzo Rinaldi" userId="77d5bfdd-3e88-4678-a8ff-024fe85681f6" providerId="ADAL" clId="{34DE6C31-27BF-414F-A371-52538741F8E9}" dt="2023-07-21T15:47:54.904" v="917" actId="1035"/>
          <ac:spMkLst>
            <pc:docMk/>
            <pc:sldMk cId="3339981254" sldId="307"/>
            <ac:spMk id="15" creationId="{04554BDB-B5BB-8FA1-5463-78F09580D4F7}"/>
          </ac:spMkLst>
        </pc:spChg>
        <pc:spChg chg="add mod">
          <ac:chgData name="Lorenzo Rinaldi" userId="77d5bfdd-3e88-4678-a8ff-024fe85681f6" providerId="ADAL" clId="{34DE6C31-27BF-414F-A371-52538741F8E9}" dt="2023-07-21T15:47:54.904" v="917" actId="1035"/>
          <ac:spMkLst>
            <pc:docMk/>
            <pc:sldMk cId="3339981254" sldId="307"/>
            <ac:spMk id="16" creationId="{6A21495D-6B24-98A6-E542-3E1CC6CFB057}"/>
          </ac:spMkLst>
        </pc:spChg>
        <pc:spChg chg="add mod">
          <ac:chgData name="Lorenzo Rinaldi" userId="77d5bfdd-3e88-4678-a8ff-024fe85681f6" providerId="ADAL" clId="{34DE6C31-27BF-414F-A371-52538741F8E9}" dt="2023-07-21T15:47:54.904" v="917" actId="1035"/>
          <ac:spMkLst>
            <pc:docMk/>
            <pc:sldMk cId="3339981254" sldId="307"/>
            <ac:spMk id="17" creationId="{5BE2C353-EABE-CF72-CB5D-CF407E3EC07E}"/>
          </ac:spMkLst>
        </pc:spChg>
        <pc:spChg chg="add mod">
          <ac:chgData name="Lorenzo Rinaldi" userId="77d5bfdd-3e88-4678-a8ff-024fe85681f6" providerId="ADAL" clId="{34DE6C31-27BF-414F-A371-52538741F8E9}" dt="2023-07-21T15:47:54.904" v="917" actId="1035"/>
          <ac:spMkLst>
            <pc:docMk/>
            <pc:sldMk cId="3339981254" sldId="307"/>
            <ac:spMk id="18" creationId="{79EC4590-49B5-5ECB-3DB8-28430163D200}"/>
          </ac:spMkLst>
        </pc:spChg>
        <pc:spChg chg="add mod">
          <ac:chgData name="Lorenzo Rinaldi" userId="77d5bfdd-3e88-4678-a8ff-024fe85681f6" providerId="ADAL" clId="{34DE6C31-27BF-414F-A371-52538741F8E9}" dt="2023-07-21T15:47:54.904" v="917" actId="1035"/>
          <ac:spMkLst>
            <pc:docMk/>
            <pc:sldMk cId="3339981254" sldId="307"/>
            <ac:spMk id="19" creationId="{EA91AAA6-15BF-9433-6485-67318F60E46D}"/>
          </ac:spMkLst>
        </pc:spChg>
        <pc:spChg chg="add mod">
          <ac:chgData name="Lorenzo Rinaldi" userId="77d5bfdd-3e88-4678-a8ff-024fe85681f6" providerId="ADAL" clId="{34DE6C31-27BF-414F-A371-52538741F8E9}" dt="2023-07-21T15:47:54.904" v="917" actId="1035"/>
          <ac:spMkLst>
            <pc:docMk/>
            <pc:sldMk cId="3339981254" sldId="307"/>
            <ac:spMk id="20" creationId="{9D78A639-832E-DC83-BECC-24E8ADF57E12}"/>
          </ac:spMkLst>
        </pc:spChg>
        <pc:spChg chg="add mod">
          <ac:chgData name="Lorenzo Rinaldi" userId="77d5bfdd-3e88-4678-a8ff-024fe85681f6" providerId="ADAL" clId="{34DE6C31-27BF-414F-A371-52538741F8E9}" dt="2023-07-21T15:47:54.904" v="917" actId="1035"/>
          <ac:spMkLst>
            <pc:docMk/>
            <pc:sldMk cId="3339981254" sldId="307"/>
            <ac:spMk id="21" creationId="{04801C38-0E9B-4B26-7B48-ED84BCA7CE7F}"/>
          </ac:spMkLst>
        </pc:spChg>
        <pc:spChg chg="add mod">
          <ac:chgData name="Lorenzo Rinaldi" userId="77d5bfdd-3e88-4678-a8ff-024fe85681f6" providerId="ADAL" clId="{34DE6C31-27BF-414F-A371-52538741F8E9}" dt="2023-07-21T15:47:54.904" v="917" actId="1035"/>
          <ac:spMkLst>
            <pc:docMk/>
            <pc:sldMk cId="3339981254" sldId="307"/>
            <ac:spMk id="22" creationId="{C4665CD7-477B-832C-B4EE-26698028FE3C}"/>
          </ac:spMkLst>
        </pc:spChg>
        <pc:spChg chg="add mod">
          <ac:chgData name="Lorenzo Rinaldi" userId="77d5bfdd-3e88-4678-a8ff-024fe85681f6" providerId="ADAL" clId="{34DE6C31-27BF-414F-A371-52538741F8E9}" dt="2023-07-21T15:47:54.904" v="917" actId="1035"/>
          <ac:spMkLst>
            <pc:docMk/>
            <pc:sldMk cId="3339981254" sldId="307"/>
            <ac:spMk id="23" creationId="{24493987-4EBB-9527-4EB8-C10624D7E1C1}"/>
          </ac:spMkLst>
        </pc:spChg>
        <pc:spChg chg="add mod">
          <ac:chgData name="Lorenzo Rinaldi" userId="77d5bfdd-3e88-4678-a8ff-024fe85681f6" providerId="ADAL" clId="{34DE6C31-27BF-414F-A371-52538741F8E9}" dt="2023-07-21T15:47:54.904" v="917" actId="1035"/>
          <ac:spMkLst>
            <pc:docMk/>
            <pc:sldMk cId="3339981254" sldId="307"/>
            <ac:spMk id="24" creationId="{33DF0BAF-3BE2-00EC-A0F5-8F280F7473C0}"/>
          </ac:spMkLst>
        </pc:spChg>
        <pc:spChg chg="add mod">
          <ac:chgData name="Lorenzo Rinaldi" userId="77d5bfdd-3e88-4678-a8ff-024fe85681f6" providerId="ADAL" clId="{34DE6C31-27BF-414F-A371-52538741F8E9}" dt="2023-07-21T15:47:54.904" v="917" actId="1035"/>
          <ac:spMkLst>
            <pc:docMk/>
            <pc:sldMk cId="3339981254" sldId="307"/>
            <ac:spMk id="26" creationId="{04341DE5-E3B5-D286-F2A2-6D0F778BC53C}"/>
          </ac:spMkLst>
        </pc:spChg>
        <pc:spChg chg="add mod">
          <ac:chgData name="Lorenzo Rinaldi" userId="77d5bfdd-3e88-4678-a8ff-024fe85681f6" providerId="ADAL" clId="{34DE6C31-27BF-414F-A371-52538741F8E9}" dt="2023-07-21T15:47:54.904" v="917" actId="1035"/>
          <ac:spMkLst>
            <pc:docMk/>
            <pc:sldMk cId="3339981254" sldId="307"/>
            <ac:spMk id="27" creationId="{9C7D54EA-9F5A-DE88-6A81-FB473F13ABAC}"/>
          </ac:spMkLst>
        </pc:spChg>
        <pc:spChg chg="add mod">
          <ac:chgData name="Lorenzo Rinaldi" userId="77d5bfdd-3e88-4678-a8ff-024fe85681f6" providerId="ADAL" clId="{34DE6C31-27BF-414F-A371-52538741F8E9}" dt="2023-07-21T15:47:54.904" v="917" actId="1035"/>
          <ac:spMkLst>
            <pc:docMk/>
            <pc:sldMk cId="3339981254" sldId="307"/>
            <ac:spMk id="28" creationId="{E4960E64-EAC8-9FB8-E8DE-F6C7A75C600E}"/>
          </ac:spMkLst>
        </pc:spChg>
        <pc:cxnChg chg="add mod">
          <ac:chgData name="Lorenzo Rinaldi" userId="77d5bfdd-3e88-4678-a8ff-024fe85681f6" providerId="ADAL" clId="{34DE6C31-27BF-414F-A371-52538741F8E9}" dt="2023-07-21T15:47:54.904" v="917" actId="1035"/>
          <ac:cxnSpMkLst>
            <pc:docMk/>
            <pc:sldMk cId="3339981254" sldId="307"/>
            <ac:cxnSpMk id="25" creationId="{E3F70533-0703-A144-1074-19BFCC96EA10}"/>
          </ac:cxnSpMkLst>
        </pc:cxnChg>
      </pc:sldChg>
      <pc:sldChg chg="addSp modSp add mod modAnim">
        <pc:chgData name="Lorenzo Rinaldi" userId="77d5bfdd-3e88-4678-a8ff-024fe85681f6" providerId="ADAL" clId="{34DE6C31-27BF-414F-A371-52538741F8E9}" dt="2023-07-21T15:48:10.716" v="920" actId="1076"/>
        <pc:sldMkLst>
          <pc:docMk/>
          <pc:sldMk cId="2956030958" sldId="308"/>
        </pc:sldMkLst>
        <pc:spChg chg="add mod">
          <ac:chgData name="Lorenzo Rinaldi" userId="77d5bfdd-3e88-4678-a8ff-024fe85681f6" providerId="ADAL" clId="{34DE6C31-27BF-414F-A371-52538741F8E9}" dt="2023-07-21T15:48:10.716" v="920" actId="1076"/>
          <ac:spMkLst>
            <pc:docMk/>
            <pc:sldMk cId="2956030958" sldId="308"/>
            <ac:spMk id="2" creationId="{BD35DEF6-6153-1C1F-30CA-C92CD978D76D}"/>
          </ac:spMkLst>
        </pc:spChg>
      </pc:sldChg>
      <pc:sldChg chg="addSp modSp add mod modAnim">
        <pc:chgData name="Lorenzo Rinaldi" userId="77d5bfdd-3e88-4678-a8ff-024fe85681f6" providerId="ADAL" clId="{34DE6C31-27BF-414F-A371-52538741F8E9}" dt="2023-07-21T15:48:42.501" v="926"/>
        <pc:sldMkLst>
          <pc:docMk/>
          <pc:sldMk cId="2132517909" sldId="309"/>
        </pc:sldMkLst>
        <pc:spChg chg="add mod">
          <ac:chgData name="Lorenzo Rinaldi" userId="77d5bfdd-3e88-4678-a8ff-024fe85681f6" providerId="ADAL" clId="{34DE6C31-27BF-414F-A371-52538741F8E9}" dt="2023-07-21T15:48:40.277" v="925" actId="1076"/>
          <ac:spMkLst>
            <pc:docMk/>
            <pc:sldMk cId="2132517909" sldId="309"/>
            <ac:spMk id="2" creationId="{65600EB6-AF1E-FEDF-E604-EE58CA492BA3}"/>
          </ac:spMkLst>
        </pc:spChg>
        <pc:spChg chg="mod">
          <ac:chgData name="Lorenzo Rinaldi" userId="77d5bfdd-3e88-4678-a8ff-024fe85681f6" providerId="ADAL" clId="{34DE6C31-27BF-414F-A371-52538741F8E9}" dt="2023-07-21T15:48:27.112" v="923" actId="20577"/>
          <ac:spMkLst>
            <pc:docMk/>
            <pc:sldMk cId="2132517909" sldId="309"/>
            <ac:spMk id="4" creationId="{9AB3068C-1CCE-A7E9-790D-8ACFE0F1B133}"/>
          </ac:spMkLst>
        </pc:spChg>
        <pc:spChg chg="add mod">
          <ac:chgData name="Lorenzo Rinaldi" userId="77d5bfdd-3e88-4678-a8ff-024fe85681f6" providerId="ADAL" clId="{34DE6C31-27BF-414F-A371-52538741F8E9}" dt="2023-07-21T15:48:40.277" v="925" actId="1076"/>
          <ac:spMkLst>
            <pc:docMk/>
            <pc:sldMk cId="2132517909" sldId="309"/>
            <ac:spMk id="5" creationId="{E98DA316-927D-1ED3-3E1B-E42E9153A6B3}"/>
          </ac:spMkLst>
        </pc:spChg>
        <pc:spChg chg="add mod">
          <ac:chgData name="Lorenzo Rinaldi" userId="77d5bfdd-3e88-4678-a8ff-024fe85681f6" providerId="ADAL" clId="{34DE6C31-27BF-414F-A371-52538741F8E9}" dt="2023-07-21T15:48:40.277" v="925" actId="1076"/>
          <ac:spMkLst>
            <pc:docMk/>
            <pc:sldMk cId="2132517909" sldId="309"/>
            <ac:spMk id="7" creationId="{DA0DD8BA-129D-B5F3-35D8-A76E0451807F}"/>
          </ac:spMkLst>
        </pc:spChg>
      </pc:sldChg>
      <pc:sldChg chg="modSp add del mod ord">
        <pc:chgData name="Lorenzo Rinaldi" userId="77d5bfdd-3e88-4678-a8ff-024fe85681f6" providerId="ADAL" clId="{34DE6C31-27BF-414F-A371-52538741F8E9}" dt="2023-07-21T15:49:11.684" v="933" actId="47"/>
        <pc:sldMkLst>
          <pc:docMk/>
          <pc:sldMk cId="554846428" sldId="310"/>
        </pc:sldMkLst>
        <pc:spChg chg="mod">
          <ac:chgData name="Lorenzo Rinaldi" userId="77d5bfdd-3e88-4678-a8ff-024fe85681f6" providerId="ADAL" clId="{34DE6C31-27BF-414F-A371-52538741F8E9}" dt="2023-07-21T15:48:49.164" v="927"/>
          <ac:spMkLst>
            <pc:docMk/>
            <pc:sldMk cId="554846428" sldId="310"/>
            <ac:spMk id="4" creationId="{9AB3068C-1CCE-A7E9-790D-8ACFE0F1B133}"/>
          </ac:spMkLst>
        </pc:spChg>
      </pc:sldChg>
      <pc:sldChg chg="addSp modSp add mod">
        <pc:chgData name="Lorenzo Rinaldi" userId="77d5bfdd-3e88-4678-a8ff-024fe85681f6" providerId="ADAL" clId="{34DE6C31-27BF-414F-A371-52538741F8E9}" dt="2023-07-21T15:49:00.336" v="930" actId="1076"/>
        <pc:sldMkLst>
          <pc:docMk/>
          <pc:sldMk cId="2683579136" sldId="311"/>
        </pc:sldMkLst>
        <pc:spChg chg="add mod">
          <ac:chgData name="Lorenzo Rinaldi" userId="77d5bfdd-3e88-4678-a8ff-024fe85681f6" providerId="ADAL" clId="{34DE6C31-27BF-414F-A371-52538741F8E9}" dt="2023-07-21T15:49:00.336" v="930" actId="1076"/>
          <ac:spMkLst>
            <pc:docMk/>
            <pc:sldMk cId="2683579136" sldId="311"/>
            <ac:spMk id="2" creationId="{CFF2AC0A-715B-5786-253E-6A93EED55B0E}"/>
          </ac:spMkLst>
        </pc:spChg>
      </pc:sldChg>
      <pc:sldChg chg="addSp delSp modSp add mod">
        <pc:chgData name="Lorenzo Rinaldi" userId="77d5bfdd-3e88-4678-a8ff-024fe85681f6" providerId="ADAL" clId="{34DE6C31-27BF-414F-A371-52538741F8E9}" dt="2023-07-21T15:49:39.695" v="959" actId="1076"/>
        <pc:sldMkLst>
          <pc:docMk/>
          <pc:sldMk cId="4272638587" sldId="312"/>
        </pc:sldMkLst>
        <pc:spChg chg="del">
          <ac:chgData name="Lorenzo Rinaldi" userId="77d5bfdd-3e88-4678-a8ff-024fe85681f6" providerId="ADAL" clId="{34DE6C31-27BF-414F-A371-52538741F8E9}" dt="2023-07-21T15:49:24.726" v="935" actId="478"/>
          <ac:spMkLst>
            <pc:docMk/>
            <pc:sldMk cId="4272638587" sldId="312"/>
            <ac:spMk id="2" creationId="{CFF2AC0A-715B-5786-253E-6A93EED55B0E}"/>
          </ac:spMkLst>
        </pc:spChg>
        <pc:spChg chg="mod">
          <ac:chgData name="Lorenzo Rinaldi" userId="77d5bfdd-3e88-4678-a8ff-024fe85681f6" providerId="ADAL" clId="{34DE6C31-27BF-414F-A371-52538741F8E9}" dt="2023-07-21T15:49:31.817" v="957" actId="20577"/>
          <ac:spMkLst>
            <pc:docMk/>
            <pc:sldMk cId="4272638587" sldId="312"/>
            <ac:spMk id="4" creationId="{9AB3068C-1CCE-A7E9-790D-8ACFE0F1B133}"/>
          </ac:spMkLst>
        </pc:spChg>
        <pc:spChg chg="add mod">
          <ac:chgData name="Lorenzo Rinaldi" userId="77d5bfdd-3e88-4678-a8ff-024fe85681f6" providerId="ADAL" clId="{34DE6C31-27BF-414F-A371-52538741F8E9}" dt="2023-07-21T15:49:39.695" v="959" actId="1076"/>
          <ac:spMkLst>
            <pc:docMk/>
            <pc:sldMk cId="4272638587" sldId="312"/>
            <ac:spMk id="5" creationId="{CA103F9E-2A30-9B4F-B99D-FD64FC75D5B4}"/>
          </ac:spMkLst>
        </pc:spChg>
      </pc:sldChg>
    </pc:docChg>
  </pc:docChgLst>
  <pc:docChgLst>
    <pc:chgData name="Lorenzo Rinaldi" userId="77d5bfdd-3e88-4678-a8ff-024fe85681f6" providerId="ADAL" clId="{1001B1A9-F285-447A-83CB-4EC708BC818D}"/>
    <pc:docChg chg="undo redo custSel addSld modSld sldOrd">
      <pc:chgData name="Lorenzo Rinaldi" userId="77d5bfdd-3e88-4678-a8ff-024fe85681f6" providerId="ADAL" clId="{1001B1A9-F285-447A-83CB-4EC708BC818D}" dt="2023-07-21T14:28:04.704" v="1067"/>
      <pc:docMkLst>
        <pc:docMk/>
      </pc:docMkLst>
      <pc:sldChg chg="modSp mod">
        <pc:chgData name="Lorenzo Rinaldi" userId="77d5bfdd-3e88-4678-a8ff-024fe85681f6" providerId="ADAL" clId="{1001B1A9-F285-447A-83CB-4EC708BC818D}" dt="2023-07-21T14:24:46.523" v="1017"/>
        <pc:sldMkLst>
          <pc:docMk/>
          <pc:sldMk cId="2559802330" sldId="256"/>
        </pc:sldMkLst>
        <pc:spChg chg="mod">
          <ac:chgData name="Lorenzo Rinaldi" userId="77d5bfdd-3e88-4678-a8ff-024fe85681f6" providerId="ADAL" clId="{1001B1A9-F285-447A-83CB-4EC708BC818D}" dt="2023-07-21T14:24:46.523" v="1017"/>
          <ac:spMkLst>
            <pc:docMk/>
            <pc:sldMk cId="2559802330" sldId="256"/>
            <ac:spMk id="5" creationId="{7A64E691-7814-FE47-A332-0A7257AB0132}"/>
          </ac:spMkLst>
        </pc:spChg>
        <pc:spChg chg="mod">
          <ac:chgData name="Lorenzo Rinaldi" userId="77d5bfdd-3e88-4678-a8ff-024fe85681f6" providerId="ADAL" clId="{1001B1A9-F285-447A-83CB-4EC708BC818D}" dt="2023-07-21T13:45:26.066" v="65" actId="14100"/>
          <ac:spMkLst>
            <pc:docMk/>
            <pc:sldMk cId="2559802330" sldId="256"/>
            <ac:spMk id="6" creationId="{99DEA05E-3DE2-714D-9D7C-D14D82DB9D79}"/>
          </ac:spMkLst>
        </pc:spChg>
      </pc:sldChg>
      <pc:sldChg chg="addSp delSp modSp mod">
        <pc:chgData name="Lorenzo Rinaldi" userId="77d5bfdd-3e88-4678-a8ff-024fe85681f6" providerId="ADAL" clId="{1001B1A9-F285-447A-83CB-4EC708BC818D}" dt="2023-07-21T14:23:11.633" v="993" actId="27636"/>
        <pc:sldMkLst>
          <pc:docMk/>
          <pc:sldMk cId="3688935345" sldId="278"/>
        </pc:sldMkLst>
        <pc:spChg chg="mod">
          <ac:chgData name="Lorenzo Rinaldi" userId="77d5bfdd-3e88-4678-a8ff-024fe85681f6" providerId="ADAL" clId="{1001B1A9-F285-447A-83CB-4EC708BC818D}" dt="2023-07-21T14:23:11.633" v="993" actId="27636"/>
          <ac:spMkLst>
            <pc:docMk/>
            <pc:sldMk cId="3688935345" sldId="278"/>
            <ac:spMk id="2" creationId="{00000000-0000-0000-0000-000000000000}"/>
          </ac:spMkLst>
        </pc:spChg>
        <pc:spChg chg="add mod">
          <ac:chgData name="Lorenzo Rinaldi" userId="77d5bfdd-3e88-4678-a8ff-024fe85681f6" providerId="ADAL" clId="{1001B1A9-F285-447A-83CB-4EC708BC818D}" dt="2023-07-21T14:06:49.435" v="396" actId="552"/>
          <ac:spMkLst>
            <pc:docMk/>
            <pc:sldMk cId="3688935345" sldId="278"/>
            <ac:spMk id="4" creationId="{9AB3068C-1CCE-A7E9-790D-8ACFE0F1B133}"/>
          </ac:spMkLst>
        </pc:spChg>
        <pc:spChg chg="del mod">
          <ac:chgData name="Lorenzo Rinaldi" userId="77d5bfdd-3e88-4678-a8ff-024fe85681f6" providerId="ADAL" clId="{1001B1A9-F285-447A-83CB-4EC708BC818D}" dt="2023-07-21T14:06:38.573" v="369" actId="478"/>
          <ac:spMkLst>
            <pc:docMk/>
            <pc:sldMk cId="3688935345" sldId="278"/>
            <ac:spMk id="9" creationId="{D65E6D98-BE8C-6B4C-B23E-6167300445AE}"/>
          </ac:spMkLst>
        </pc:spChg>
        <pc:picChg chg="add del">
          <ac:chgData name="Lorenzo Rinaldi" userId="77d5bfdd-3e88-4678-a8ff-024fe85681f6" providerId="ADAL" clId="{1001B1A9-F285-447A-83CB-4EC708BC818D}" dt="2023-07-21T13:58:17.818" v="191" actId="478"/>
          <ac:picMkLst>
            <pc:docMk/>
            <pc:sldMk cId="3688935345" sldId="278"/>
            <ac:picMk id="3" creationId="{2FDE5C26-D4A7-4A08-BEF4-A1958E075695}"/>
          </ac:picMkLst>
        </pc:picChg>
      </pc:sldChg>
      <pc:sldChg chg="addSp delSp modSp add mod modAnim">
        <pc:chgData name="Lorenzo Rinaldi" userId="77d5bfdd-3e88-4678-a8ff-024fe85681f6" providerId="ADAL" clId="{1001B1A9-F285-447A-83CB-4EC708BC818D}" dt="2023-07-21T14:14:07.519" v="556"/>
        <pc:sldMkLst>
          <pc:docMk/>
          <pc:sldMk cId="562194632" sldId="279"/>
        </pc:sldMkLst>
        <pc:spChg chg="del">
          <ac:chgData name="Lorenzo Rinaldi" userId="77d5bfdd-3e88-4678-a8ff-024fe85681f6" providerId="ADAL" clId="{1001B1A9-F285-447A-83CB-4EC708BC818D}" dt="2023-07-21T14:04:43.847" v="318" actId="478"/>
          <ac:spMkLst>
            <pc:docMk/>
            <pc:sldMk cId="562194632" sldId="279"/>
            <ac:spMk id="2" creationId="{00000000-0000-0000-0000-000000000000}"/>
          </ac:spMkLst>
        </pc:spChg>
        <pc:spChg chg="add del mod">
          <ac:chgData name="Lorenzo Rinaldi" userId="77d5bfdd-3e88-4678-a8ff-024fe85681f6" providerId="ADAL" clId="{1001B1A9-F285-447A-83CB-4EC708BC818D}" dt="2023-07-21T14:04:47.091" v="319" actId="478"/>
          <ac:spMkLst>
            <pc:docMk/>
            <pc:sldMk cId="562194632" sldId="279"/>
            <ac:spMk id="5" creationId="{E511A2A5-6DE7-047B-27C7-BE477F7C0A2D}"/>
          </ac:spMkLst>
        </pc:spChg>
        <pc:spChg chg="add del mod">
          <ac:chgData name="Lorenzo Rinaldi" userId="77d5bfdd-3e88-4678-a8ff-024fe85681f6" providerId="ADAL" clId="{1001B1A9-F285-447A-83CB-4EC708BC818D}" dt="2023-07-21T14:04:53.285" v="321"/>
          <ac:spMkLst>
            <pc:docMk/>
            <pc:sldMk cId="562194632" sldId="279"/>
            <ac:spMk id="7" creationId="{DB7FC836-5D69-1645-4EA5-FA6B26226A67}"/>
          </ac:spMkLst>
        </pc:spChg>
        <pc:spChg chg="mod">
          <ac:chgData name="Lorenzo Rinaldi" userId="77d5bfdd-3e88-4678-a8ff-024fe85681f6" providerId="ADAL" clId="{1001B1A9-F285-447A-83CB-4EC708BC818D}" dt="2023-07-21T14:07:06.290" v="400" actId="20577"/>
          <ac:spMkLst>
            <pc:docMk/>
            <pc:sldMk cId="562194632" sldId="279"/>
            <ac:spMk id="9" creationId="{D65E6D98-BE8C-6B4C-B23E-6167300445AE}"/>
          </ac:spMkLst>
        </pc:spChg>
        <pc:spChg chg="add del mod">
          <ac:chgData name="Lorenzo Rinaldi" userId="77d5bfdd-3e88-4678-a8ff-024fe85681f6" providerId="ADAL" clId="{1001B1A9-F285-447A-83CB-4EC708BC818D}" dt="2023-07-21T14:04:53.285" v="321"/>
          <ac:spMkLst>
            <pc:docMk/>
            <pc:sldMk cId="562194632" sldId="279"/>
            <ac:spMk id="10" creationId="{3D646981-09A5-790D-7A22-627CED7B4F26}"/>
          </ac:spMkLst>
        </pc:spChg>
        <pc:spChg chg="add del mod">
          <ac:chgData name="Lorenzo Rinaldi" userId="77d5bfdd-3e88-4678-a8ff-024fe85681f6" providerId="ADAL" clId="{1001B1A9-F285-447A-83CB-4EC708BC818D}" dt="2023-07-21T14:04:53.285" v="321"/>
          <ac:spMkLst>
            <pc:docMk/>
            <pc:sldMk cId="562194632" sldId="279"/>
            <ac:spMk id="11" creationId="{90E18304-290B-3839-07ED-890B17CAF8C7}"/>
          </ac:spMkLst>
        </pc:spChg>
        <pc:spChg chg="add mod">
          <ac:chgData name="Lorenzo Rinaldi" userId="77d5bfdd-3e88-4678-a8ff-024fe85681f6" providerId="ADAL" clId="{1001B1A9-F285-447A-83CB-4EC708BC818D}" dt="2023-07-21T14:06:27.908" v="367" actId="14100"/>
          <ac:spMkLst>
            <pc:docMk/>
            <pc:sldMk cId="562194632" sldId="279"/>
            <ac:spMk id="13" creationId="{23503A06-6C80-97FC-3986-0012C1A855B4}"/>
          </ac:spMkLst>
        </pc:spChg>
        <pc:spChg chg="add mod">
          <ac:chgData name="Lorenzo Rinaldi" userId="77d5bfdd-3e88-4678-a8ff-024fe85681f6" providerId="ADAL" clId="{1001B1A9-F285-447A-83CB-4EC708BC818D}" dt="2023-07-21T14:06:27.477" v="365" actId="14100"/>
          <ac:spMkLst>
            <pc:docMk/>
            <pc:sldMk cId="562194632" sldId="279"/>
            <ac:spMk id="15" creationId="{12A85EB0-D8DC-371B-423D-91F11DBCE454}"/>
          </ac:spMkLst>
        </pc:spChg>
        <pc:spChg chg="add mod">
          <ac:chgData name="Lorenzo Rinaldi" userId="77d5bfdd-3e88-4678-a8ff-024fe85681f6" providerId="ADAL" clId="{1001B1A9-F285-447A-83CB-4EC708BC818D}" dt="2023-07-21T14:05:07.493" v="326" actId="1076"/>
          <ac:spMkLst>
            <pc:docMk/>
            <pc:sldMk cId="562194632" sldId="279"/>
            <ac:spMk id="16" creationId="{5E59DE5A-D6F8-F0BD-2E83-2FB540CD1BCC}"/>
          </ac:spMkLst>
        </pc:spChg>
        <pc:picChg chg="mod">
          <ac:chgData name="Lorenzo Rinaldi" userId="77d5bfdd-3e88-4678-a8ff-024fe85681f6" providerId="ADAL" clId="{1001B1A9-F285-447A-83CB-4EC708BC818D}" dt="2023-07-21T14:06:20.084" v="360" actId="1076"/>
          <ac:picMkLst>
            <pc:docMk/>
            <pc:sldMk cId="562194632" sldId="279"/>
            <ac:picMk id="3" creationId="{2FDE5C26-D4A7-4A08-BEF4-A1958E075695}"/>
          </ac:picMkLst>
        </pc:picChg>
        <pc:picChg chg="add del mod">
          <ac:chgData name="Lorenzo Rinaldi" userId="77d5bfdd-3e88-4678-a8ff-024fe85681f6" providerId="ADAL" clId="{1001B1A9-F285-447A-83CB-4EC708BC818D}" dt="2023-07-21T14:04:53.285" v="321"/>
          <ac:picMkLst>
            <pc:docMk/>
            <pc:sldMk cId="562194632" sldId="279"/>
            <ac:picMk id="8" creationId="{A482E691-C6F0-DFC7-2E08-7D3E408C3C4D}"/>
          </ac:picMkLst>
        </pc:picChg>
        <pc:picChg chg="add del mod">
          <ac:chgData name="Lorenzo Rinaldi" userId="77d5bfdd-3e88-4678-a8ff-024fe85681f6" providerId="ADAL" clId="{1001B1A9-F285-447A-83CB-4EC708BC818D}" dt="2023-07-21T14:04:53.285" v="321"/>
          <ac:picMkLst>
            <pc:docMk/>
            <pc:sldMk cId="562194632" sldId="279"/>
            <ac:picMk id="12" creationId="{F866ED0A-AF83-F0D1-C733-2A0508DEFE07}"/>
          </ac:picMkLst>
        </pc:picChg>
        <pc:picChg chg="add mod">
          <ac:chgData name="Lorenzo Rinaldi" userId="77d5bfdd-3e88-4678-a8ff-024fe85681f6" providerId="ADAL" clId="{1001B1A9-F285-447A-83CB-4EC708BC818D}" dt="2023-07-21T14:05:22.090" v="355" actId="1036"/>
          <ac:picMkLst>
            <pc:docMk/>
            <pc:sldMk cId="562194632" sldId="279"/>
            <ac:picMk id="14" creationId="{868638F6-9F34-82AD-0AD5-9BEECE795620}"/>
          </ac:picMkLst>
        </pc:picChg>
        <pc:picChg chg="add mod">
          <ac:chgData name="Lorenzo Rinaldi" userId="77d5bfdd-3e88-4678-a8ff-024fe85681f6" providerId="ADAL" clId="{1001B1A9-F285-447A-83CB-4EC708BC818D}" dt="2023-07-21T14:05:22.090" v="355" actId="1036"/>
          <ac:picMkLst>
            <pc:docMk/>
            <pc:sldMk cId="562194632" sldId="279"/>
            <ac:picMk id="17" creationId="{9E478521-476F-DB48-4978-A7C34FB9EDDC}"/>
          </ac:picMkLst>
        </pc:picChg>
      </pc:sldChg>
      <pc:sldChg chg="addSp delSp modSp add mod modAnim">
        <pc:chgData name="Lorenzo Rinaldi" userId="77d5bfdd-3e88-4678-a8ff-024fe85681f6" providerId="ADAL" clId="{1001B1A9-F285-447A-83CB-4EC708BC818D}" dt="2023-07-21T14:14:11.459" v="557"/>
        <pc:sldMkLst>
          <pc:docMk/>
          <pc:sldMk cId="3475113151" sldId="280"/>
        </pc:sldMkLst>
        <pc:spChg chg="add mod">
          <ac:chgData name="Lorenzo Rinaldi" userId="77d5bfdd-3e88-4678-a8ff-024fe85681f6" providerId="ADAL" clId="{1001B1A9-F285-447A-83CB-4EC708BC818D}" dt="2023-07-21T14:07:39.901" v="409" actId="403"/>
          <ac:spMkLst>
            <pc:docMk/>
            <pc:sldMk cId="3475113151" sldId="280"/>
            <ac:spMk id="2" creationId="{DE8EFD9E-FE64-3351-4662-86A42E364958}"/>
          </ac:spMkLst>
        </pc:spChg>
        <pc:spChg chg="del">
          <ac:chgData name="Lorenzo Rinaldi" userId="77d5bfdd-3e88-4678-a8ff-024fe85681f6" providerId="ADAL" clId="{1001B1A9-F285-447A-83CB-4EC708BC818D}" dt="2023-07-21T14:07:13.904" v="402" actId="478"/>
          <ac:spMkLst>
            <pc:docMk/>
            <pc:sldMk cId="3475113151" sldId="280"/>
            <ac:spMk id="13" creationId="{23503A06-6C80-97FC-3986-0012C1A855B4}"/>
          </ac:spMkLst>
        </pc:spChg>
        <pc:spChg chg="del">
          <ac:chgData name="Lorenzo Rinaldi" userId="77d5bfdd-3e88-4678-a8ff-024fe85681f6" providerId="ADAL" clId="{1001B1A9-F285-447A-83CB-4EC708BC818D}" dt="2023-07-21T14:07:13.904" v="402" actId="478"/>
          <ac:spMkLst>
            <pc:docMk/>
            <pc:sldMk cId="3475113151" sldId="280"/>
            <ac:spMk id="15" creationId="{12A85EB0-D8DC-371B-423D-91F11DBCE454}"/>
          </ac:spMkLst>
        </pc:spChg>
        <pc:spChg chg="del">
          <ac:chgData name="Lorenzo Rinaldi" userId="77d5bfdd-3e88-4678-a8ff-024fe85681f6" providerId="ADAL" clId="{1001B1A9-F285-447A-83CB-4EC708BC818D}" dt="2023-07-21T14:07:13.904" v="402" actId="478"/>
          <ac:spMkLst>
            <pc:docMk/>
            <pc:sldMk cId="3475113151" sldId="280"/>
            <ac:spMk id="16" creationId="{5E59DE5A-D6F8-F0BD-2E83-2FB540CD1BCC}"/>
          </ac:spMkLst>
        </pc:spChg>
        <pc:picChg chg="add mod">
          <ac:chgData name="Lorenzo Rinaldi" userId="77d5bfdd-3e88-4678-a8ff-024fe85681f6" providerId="ADAL" clId="{1001B1A9-F285-447A-83CB-4EC708BC818D}" dt="2023-07-21T14:07:45.809" v="411" actId="1076"/>
          <ac:picMkLst>
            <pc:docMk/>
            <pc:sldMk cId="3475113151" sldId="280"/>
            <ac:picMk id="4" creationId="{C1635926-49AE-D2EC-B354-623B5CE676DC}"/>
          </ac:picMkLst>
        </pc:picChg>
        <pc:picChg chg="del">
          <ac:chgData name="Lorenzo Rinaldi" userId="77d5bfdd-3e88-4678-a8ff-024fe85681f6" providerId="ADAL" clId="{1001B1A9-F285-447A-83CB-4EC708BC818D}" dt="2023-07-21T14:07:13.904" v="402" actId="478"/>
          <ac:picMkLst>
            <pc:docMk/>
            <pc:sldMk cId="3475113151" sldId="280"/>
            <ac:picMk id="14" creationId="{868638F6-9F34-82AD-0AD5-9BEECE795620}"/>
          </ac:picMkLst>
        </pc:picChg>
        <pc:picChg chg="del">
          <ac:chgData name="Lorenzo Rinaldi" userId="77d5bfdd-3e88-4678-a8ff-024fe85681f6" providerId="ADAL" clId="{1001B1A9-F285-447A-83CB-4EC708BC818D}" dt="2023-07-21T14:07:13.904" v="402" actId="478"/>
          <ac:picMkLst>
            <pc:docMk/>
            <pc:sldMk cId="3475113151" sldId="280"/>
            <ac:picMk id="17" creationId="{9E478521-476F-DB48-4978-A7C34FB9EDDC}"/>
          </ac:picMkLst>
        </pc:picChg>
      </pc:sldChg>
      <pc:sldChg chg="addSp delSp modSp add mod delAnim modAnim">
        <pc:chgData name="Lorenzo Rinaldi" userId="77d5bfdd-3e88-4678-a8ff-024fe85681f6" providerId="ADAL" clId="{1001B1A9-F285-447A-83CB-4EC708BC818D}" dt="2023-07-21T14:14:16.951" v="558"/>
        <pc:sldMkLst>
          <pc:docMk/>
          <pc:sldMk cId="814990731" sldId="281"/>
        </pc:sldMkLst>
        <pc:spChg chg="del">
          <ac:chgData name="Lorenzo Rinaldi" userId="77d5bfdd-3e88-4678-a8ff-024fe85681f6" providerId="ADAL" clId="{1001B1A9-F285-447A-83CB-4EC708BC818D}" dt="2023-07-21T14:07:58.233" v="413" actId="478"/>
          <ac:spMkLst>
            <pc:docMk/>
            <pc:sldMk cId="814990731" sldId="281"/>
            <ac:spMk id="2" creationId="{DE8EFD9E-FE64-3351-4662-86A42E364958}"/>
          </ac:spMkLst>
        </pc:spChg>
        <pc:spChg chg="add mod">
          <ac:chgData name="Lorenzo Rinaldi" userId="77d5bfdd-3e88-4678-a8ff-024fe85681f6" providerId="ADAL" clId="{1001B1A9-F285-447A-83CB-4EC708BC818D}" dt="2023-07-21T14:08:01.636" v="415" actId="1076"/>
          <ac:spMkLst>
            <pc:docMk/>
            <pc:sldMk cId="814990731" sldId="281"/>
            <ac:spMk id="5" creationId="{346E6E78-6690-D18A-E6BD-FE71EB86DAFE}"/>
          </ac:spMkLst>
        </pc:spChg>
        <pc:picChg chg="del">
          <ac:chgData name="Lorenzo Rinaldi" userId="77d5bfdd-3e88-4678-a8ff-024fe85681f6" providerId="ADAL" clId="{1001B1A9-F285-447A-83CB-4EC708BC818D}" dt="2023-07-21T14:08:04.860" v="416" actId="478"/>
          <ac:picMkLst>
            <pc:docMk/>
            <pc:sldMk cId="814990731" sldId="281"/>
            <ac:picMk id="4" creationId="{C1635926-49AE-D2EC-B354-623B5CE676DC}"/>
          </ac:picMkLst>
        </pc:picChg>
        <pc:picChg chg="add mod">
          <ac:chgData name="Lorenzo Rinaldi" userId="77d5bfdd-3e88-4678-a8ff-024fe85681f6" providerId="ADAL" clId="{1001B1A9-F285-447A-83CB-4EC708BC818D}" dt="2023-07-21T14:08:07.747" v="418" actId="1076"/>
          <ac:picMkLst>
            <pc:docMk/>
            <pc:sldMk cId="814990731" sldId="281"/>
            <ac:picMk id="7" creationId="{6F27628D-11F2-3B87-CC2D-B42F37C0C2B4}"/>
          </ac:picMkLst>
        </pc:picChg>
      </pc:sldChg>
      <pc:sldChg chg="addSp delSp modSp add mod delAnim modAnim">
        <pc:chgData name="Lorenzo Rinaldi" userId="77d5bfdd-3e88-4678-a8ff-024fe85681f6" providerId="ADAL" clId="{1001B1A9-F285-447A-83CB-4EC708BC818D}" dt="2023-07-21T14:14:20.692" v="559"/>
        <pc:sldMkLst>
          <pc:docMk/>
          <pc:sldMk cId="1525948855" sldId="282"/>
        </pc:sldMkLst>
        <pc:spChg chg="add mod">
          <ac:chgData name="Lorenzo Rinaldi" userId="77d5bfdd-3e88-4678-a8ff-024fe85681f6" providerId="ADAL" clId="{1001B1A9-F285-447A-83CB-4EC708BC818D}" dt="2023-07-21T14:09:50.683" v="422" actId="1076"/>
          <ac:spMkLst>
            <pc:docMk/>
            <pc:sldMk cId="1525948855" sldId="282"/>
            <ac:spMk id="2" creationId="{D8DA2AB2-30F8-0A5A-CAC8-1C0480ED1309}"/>
          </ac:spMkLst>
        </pc:spChg>
        <pc:spChg chg="del">
          <ac:chgData name="Lorenzo Rinaldi" userId="77d5bfdd-3e88-4678-a8ff-024fe85681f6" providerId="ADAL" clId="{1001B1A9-F285-447A-83CB-4EC708BC818D}" dt="2023-07-21T14:09:46.287" v="420" actId="478"/>
          <ac:spMkLst>
            <pc:docMk/>
            <pc:sldMk cId="1525948855" sldId="282"/>
            <ac:spMk id="5" creationId="{346E6E78-6690-D18A-E6BD-FE71EB86DAFE}"/>
          </ac:spMkLst>
        </pc:spChg>
        <pc:picChg chg="add mod">
          <ac:chgData name="Lorenzo Rinaldi" userId="77d5bfdd-3e88-4678-a8ff-024fe85681f6" providerId="ADAL" clId="{1001B1A9-F285-447A-83CB-4EC708BC818D}" dt="2023-07-21T14:09:55.732" v="424"/>
          <ac:picMkLst>
            <pc:docMk/>
            <pc:sldMk cId="1525948855" sldId="282"/>
            <ac:picMk id="4" creationId="{A190FA98-146E-3FE5-FEF3-5F2BE0B24512}"/>
          </ac:picMkLst>
        </pc:picChg>
        <pc:picChg chg="del">
          <ac:chgData name="Lorenzo Rinaldi" userId="77d5bfdd-3e88-4678-a8ff-024fe85681f6" providerId="ADAL" clId="{1001B1A9-F285-447A-83CB-4EC708BC818D}" dt="2023-07-21T14:09:55.425" v="423" actId="478"/>
          <ac:picMkLst>
            <pc:docMk/>
            <pc:sldMk cId="1525948855" sldId="282"/>
            <ac:picMk id="7" creationId="{6F27628D-11F2-3B87-CC2D-B42F37C0C2B4}"/>
          </ac:picMkLst>
        </pc:picChg>
        <pc:picChg chg="add del mod">
          <ac:chgData name="Lorenzo Rinaldi" userId="77d5bfdd-3e88-4678-a8ff-024fe85681f6" providerId="ADAL" clId="{1001B1A9-F285-447A-83CB-4EC708BC818D}" dt="2023-07-21T14:10:15.472" v="426"/>
          <ac:picMkLst>
            <pc:docMk/>
            <pc:sldMk cId="1525948855" sldId="282"/>
            <ac:picMk id="8" creationId="{86CD4E84-CD45-DD17-3F02-435327E94503}"/>
          </ac:picMkLst>
        </pc:picChg>
        <pc:picChg chg="add del mod">
          <ac:chgData name="Lorenzo Rinaldi" userId="77d5bfdd-3e88-4678-a8ff-024fe85681f6" providerId="ADAL" clId="{1001B1A9-F285-447A-83CB-4EC708BC818D}" dt="2023-07-21T14:10:17.879" v="428"/>
          <ac:picMkLst>
            <pc:docMk/>
            <pc:sldMk cId="1525948855" sldId="282"/>
            <ac:picMk id="10" creationId="{B4F476D6-2859-7DCE-2830-A2CE02AC6C76}"/>
          </ac:picMkLst>
        </pc:picChg>
      </pc:sldChg>
      <pc:sldChg chg="addSp delSp modSp add mod delAnim modAnim">
        <pc:chgData name="Lorenzo Rinaldi" userId="77d5bfdd-3e88-4678-a8ff-024fe85681f6" providerId="ADAL" clId="{1001B1A9-F285-447A-83CB-4EC708BC818D}" dt="2023-07-21T14:14:25.382" v="560"/>
        <pc:sldMkLst>
          <pc:docMk/>
          <pc:sldMk cId="1154836104" sldId="283"/>
        </pc:sldMkLst>
        <pc:spChg chg="del">
          <ac:chgData name="Lorenzo Rinaldi" userId="77d5bfdd-3e88-4678-a8ff-024fe85681f6" providerId="ADAL" clId="{1001B1A9-F285-447A-83CB-4EC708BC818D}" dt="2023-07-21T14:10:23.179" v="430" actId="478"/>
          <ac:spMkLst>
            <pc:docMk/>
            <pc:sldMk cId="1154836104" sldId="283"/>
            <ac:spMk id="2" creationId="{D8DA2AB2-30F8-0A5A-CAC8-1C0480ED1309}"/>
          </ac:spMkLst>
        </pc:spChg>
        <pc:spChg chg="add mod">
          <ac:chgData name="Lorenzo Rinaldi" userId="77d5bfdd-3e88-4678-a8ff-024fe85681f6" providerId="ADAL" clId="{1001B1A9-F285-447A-83CB-4EC708BC818D}" dt="2023-07-21T14:11:03.560" v="442" actId="14100"/>
          <ac:spMkLst>
            <pc:docMk/>
            <pc:sldMk cId="1154836104" sldId="283"/>
            <ac:spMk id="5" creationId="{55D0C306-ABF8-21BE-00AF-D621D075E645}"/>
          </ac:spMkLst>
        </pc:spChg>
        <pc:picChg chg="mod">
          <ac:chgData name="Lorenzo Rinaldi" userId="77d5bfdd-3e88-4678-a8ff-024fe85681f6" providerId="ADAL" clId="{1001B1A9-F285-447A-83CB-4EC708BC818D}" dt="2023-07-21T14:10:57.718" v="440" actId="14100"/>
          <ac:picMkLst>
            <pc:docMk/>
            <pc:sldMk cId="1154836104" sldId="283"/>
            <ac:picMk id="3" creationId="{2FDE5C26-D4A7-4A08-BEF4-A1958E075695}"/>
          </ac:picMkLst>
        </pc:picChg>
        <pc:picChg chg="del">
          <ac:chgData name="Lorenzo Rinaldi" userId="77d5bfdd-3e88-4678-a8ff-024fe85681f6" providerId="ADAL" clId="{1001B1A9-F285-447A-83CB-4EC708BC818D}" dt="2023-07-21T14:10:23.179" v="430" actId="478"/>
          <ac:picMkLst>
            <pc:docMk/>
            <pc:sldMk cId="1154836104" sldId="283"/>
            <ac:picMk id="4" creationId="{A190FA98-146E-3FE5-FEF3-5F2BE0B24512}"/>
          </ac:picMkLst>
        </pc:picChg>
        <pc:picChg chg="add mod">
          <ac:chgData name="Lorenzo Rinaldi" userId="77d5bfdd-3e88-4678-a8ff-024fe85681f6" providerId="ADAL" clId="{1001B1A9-F285-447A-83CB-4EC708BC818D}" dt="2023-07-21T14:11:07.955" v="443" actId="1076"/>
          <ac:picMkLst>
            <pc:docMk/>
            <pc:sldMk cId="1154836104" sldId="283"/>
            <ac:picMk id="7" creationId="{B431B0B2-FB0D-A592-7DFC-834DD80C6484}"/>
          </ac:picMkLst>
        </pc:picChg>
      </pc:sldChg>
      <pc:sldChg chg="addSp delSp modSp add mod delAnim modAnim">
        <pc:chgData name="Lorenzo Rinaldi" userId="77d5bfdd-3e88-4678-a8ff-024fe85681f6" providerId="ADAL" clId="{1001B1A9-F285-447A-83CB-4EC708BC818D}" dt="2023-07-21T14:14:29.038" v="561"/>
        <pc:sldMkLst>
          <pc:docMk/>
          <pc:sldMk cId="3576602481" sldId="284"/>
        </pc:sldMkLst>
        <pc:spChg chg="add mod">
          <ac:chgData name="Lorenzo Rinaldi" userId="77d5bfdd-3e88-4678-a8ff-024fe85681f6" providerId="ADAL" clId="{1001B1A9-F285-447A-83CB-4EC708BC818D}" dt="2023-07-21T14:11:26.225" v="448" actId="1076"/>
          <ac:spMkLst>
            <pc:docMk/>
            <pc:sldMk cId="3576602481" sldId="284"/>
            <ac:spMk id="2" creationId="{4E6444B5-1765-C50A-69DC-DBE373AB4D0E}"/>
          </ac:spMkLst>
        </pc:spChg>
        <pc:spChg chg="del">
          <ac:chgData name="Lorenzo Rinaldi" userId="77d5bfdd-3e88-4678-a8ff-024fe85681f6" providerId="ADAL" clId="{1001B1A9-F285-447A-83CB-4EC708BC818D}" dt="2023-07-21T14:11:18.825" v="445" actId="478"/>
          <ac:spMkLst>
            <pc:docMk/>
            <pc:sldMk cId="3576602481" sldId="284"/>
            <ac:spMk id="5" creationId="{55D0C306-ABF8-21BE-00AF-D621D075E645}"/>
          </ac:spMkLst>
        </pc:spChg>
        <pc:picChg chg="add mod">
          <ac:chgData name="Lorenzo Rinaldi" userId="77d5bfdd-3e88-4678-a8ff-024fe85681f6" providerId="ADAL" clId="{1001B1A9-F285-447A-83CB-4EC708BC818D}" dt="2023-07-21T14:11:29.767" v="449"/>
          <ac:picMkLst>
            <pc:docMk/>
            <pc:sldMk cId="3576602481" sldId="284"/>
            <ac:picMk id="4" creationId="{DD4E41A1-B145-45E0-0448-55918C9A159E}"/>
          </ac:picMkLst>
        </pc:picChg>
        <pc:picChg chg="del">
          <ac:chgData name="Lorenzo Rinaldi" userId="77d5bfdd-3e88-4678-a8ff-024fe85681f6" providerId="ADAL" clId="{1001B1A9-F285-447A-83CB-4EC708BC818D}" dt="2023-07-21T14:11:21.717" v="447" actId="478"/>
          <ac:picMkLst>
            <pc:docMk/>
            <pc:sldMk cId="3576602481" sldId="284"/>
            <ac:picMk id="7" creationId="{B431B0B2-FB0D-A592-7DFC-834DD80C6484}"/>
          </ac:picMkLst>
        </pc:picChg>
      </pc:sldChg>
      <pc:sldChg chg="addSp delSp modSp add mod delAnim modAnim">
        <pc:chgData name="Lorenzo Rinaldi" userId="77d5bfdd-3e88-4678-a8ff-024fe85681f6" providerId="ADAL" clId="{1001B1A9-F285-447A-83CB-4EC708BC818D}" dt="2023-07-21T14:14:33.088" v="562"/>
        <pc:sldMkLst>
          <pc:docMk/>
          <pc:sldMk cId="3584675274" sldId="285"/>
        </pc:sldMkLst>
        <pc:spChg chg="del">
          <ac:chgData name="Lorenzo Rinaldi" userId="77d5bfdd-3e88-4678-a8ff-024fe85681f6" providerId="ADAL" clId="{1001B1A9-F285-447A-83CB-4EC708BC818D}" dt="2023-07-21T14:11:50.712" v="456" actId="478"/>
          <ac:spMkLst>
            <pc:docMk/>
            <pc:sldMk cId="3584675274" sldId="285"/>
            <ac:spMk id="2" creationId="{4E6444B5-1765-C50A-69DC-DBE373AB4D0E}"/>
          </ac:spMkLst>
        </pc:spChg>
        <pc:spChg chg="add mod">
          <ac:chgData name="Lorenzo Rinaldi" userId="77d5bfdd-3e88-4678-a8ff-024fe85681f6" providerId="ADAL" clId="{1001B1A9-F285-447A-83CB-4EC708BC818D}" dt="2023-07-21T14:12:08.596" v="463" actId="20577"/>
          <ac:spMkLst>
            <pc:docMk/>
            <pc:sldMk cId="3584675274" sldId="285"/>
            <ac:spMk id="7" creationId="{CF56B595-2BC4-DCE9-A122-CE8350DCC84A}"/>
          </ac:spMkLst>
        </pc:spChg>
        <pc:spChg chg="mod">
          <ac:chgData name="Lorenzo Rinaldi" userId="77d5bfdd-3e88-4678-a8ff-024fe85681f6" providerId="ADAL" clId="{1001B1A9-F285-447A-83CB-4EC708BC818D}" dt="2023-07-21T14:11:47.881" v="455" actId="20577"/>
          <ac:spMkLst>
            <pc:docMk/>
            <pc:sldMk cId="3584675274" sldId="285"/>
            <ac:spMk id="9" creationId="{D65E6D98-BE8C-6B4C-B23E-6167300445AE}"/>
          </ac:spMkLst>
        </pc:spChg>
        <pc:picChg chg="del">
          <ac:chgData name="Lorenzo Rinaldi" userId="77d5bfdd-3e88-4678-a8ff-024fe85681f6" providerId="ADAL" clId="{1001B1A9-F285-447A-83CB-4EC708BC818D}" dt="2023-07-21T14:11:50.712" v="456" actId="478"/>
          <ac:picMkLst>
            <pc:docMk/>
            <pc:sldMk cId="3584675274" sldId="285"/>
            <ac:picMk id="4" creationId="{DD4E41A1-B145-45E0-0448-55918C9A159E}"/>
          </ac:picMkLst>
        </pc:picChg>
        <pc:picChg chg="add mod">
          <ac:chgData name="Lorenzo Rinaldi" userId="77d5bfdd-3e88-4678-a8ff-024fe85681f6" providerId="ADAL" clId="{1001B1A9-F285-447A-83CB-4EC708BC818D}" dt="2023-07-21T14:11:56.105" v="458" actId="1076"/>
          <ac:picMkLst>
            <pc:docMk/>
            <pc:sldMk cId="3584675274" sldId="285"/>
            <ac:picMk id="5" creationId="{E0338E2F-392F-124A-F3FB-0C333CCFCA7A}"/>
          </ac:picMkLst>
        </pc:picChg>
      </pc:sldChg>
      <pc:sldChg chg="addSp delSp modSp add mod delAnim modAnim">
        <pc:chgData name="Lorenzo Rinaldi" userId="77d5bfdd-3e88-4678-a8ff-024fe85681f6" providerId="ADAL" clId="{1001B1A9-F285-447A-83CB-4EC708BC818D}" dt="2023-07-21T14:14:37.372" v="563"/>
        <pc:sldMkLst>
          <pc:docMk/>
          <pc:sldMk cId="3760302651" sldId="286"/>
        </pc:sldMkLst>
        <pc:spChg chg="add mod">
          <ac:chgData name="Lorenzo Rinaldi" userId="77d5bfdd-3e88-4678-a8ff-024fe85681f6" providerId="ADAL" clId="{1001B1A9-F285-447A-83CB-4EC708BC818D}" dt="2023-07-21T14:12:39.845" v="470" actId="1076"/>
          <ac:spMkLst>
            <pc:docMk/>
            <pc:sldMk cId="3760302651" sldId="286"/>
            <ac:spMk id="4" creationId="{50DE1F56-20BE-CE7C-D5AC-E36018E1F555}"/>
          </ac:spMkLst>
        </pc:spChg>
        <pc:spChg chg="del">
          <ac:chgData name="Lorenzo Rinaldi" userId="77d5bfdd-3e88-4678-a8ff-024fe85681f6" providerId="ADAL" clId="{1001B1A9-F285-447A-83CB-4EC708BC818D}" dt="2023-07-21T14:12:21.806" v="465" actId="478"/>
          <ac:spMkLst>
            <pc:docMk/>
            <pc:sldMk cId="3760302651" sldId="286"/>
            <ac:spMk id="7" creationId="{CF56B595-2BC4-DCE9-A122-CE8350DCC84A}"/>
          </ac:spMkLst>
        </pc:spChg>
        <pc:spChg chg="add mod">
          <ac:chgData name="Lorenzo Rinaldi" userId="77d5bfdd-3e88-4678-a8ff-024fe85681f6" providerId="ADAL" clId="{1001B1A9-F285-447A-83CB-4EC708BC818D}" dt="2023-07-21T14:13:10.437" v="478" actId="1076"/>
          <ac:spMkLst>
            <pc:docMk/>
            <pc:sldMk cId="3760302651" sldId="286"/>
            <ac:spMk id="8" creationId="{3BC0D5CF-4421-2A15-99F8-5015782E8EC1}"/>
          </ac:spMkLst>
        </pc:spChg>
        <pc:spChg chg="add del mod">
          <ac:chgData name="Lorenzo Rinaldi" userId="77d5bfdd-3e88-4678-a8ff-024fe85681f6" providerId="ADAL" clId="{1001B1A9-F285-447A-83CB-4EC708BC818D}" dt="2023-07-21T14:13:25.348" v="480"/>
          <ac:spMkLst>
            <pc:docMk/>
            <pc:sldMk cId="3760302651" sldId="286"/>
            <ac:spMk id="10" creationId="{427CCED6-AFA8-15E2-F2AC-B89C0B8157EE}"/>
          </ac:spMkLst>
        </pc:spChg>
        <pc:picChg chg="add mod">
          <ac:chgData name="Lorenzo Rinaldi" userId="77d5bfdd-3e88-4678-a8ff-024fe85681f6" providerId="ADAL" clId="{1001B1A9-F285-447A-83CB-4EC708BC818D}" dt="2023-07-21T14:13:01.192" v="476" actId="14100"/>
          <ac:picMkLst>
            <pc:docMk/>
            <pc:sldMk cId="3760302651" sldId="286"/>
            <ac:picMk id="2" creationId="{2E46A830-06D3-29E4-5A9C-E48EC8438759}"/>
          </ac:picMkLst>
        </pc:picChg>
        <pc:picChg chg="del">
          <ac:chgData name="Lorenzo Rinaldi" userId="77d5bfdd-3e88-4678-a8ff-024fe85681f6" providerId="ADAL" clId="{1001B1A9-F285-447A-83CB-4EC708BC818D}" dt="2023-07-21T14:12:21.806" v="465" actId="478"/>
          <ac:picMkLst>
            <pc:docMk/>
            <pc:sldMk cId="3760302651" sldId="286"/>
            <ac:picMk id="5" creationId="{E0338E2F-392F-124A-F3FB-0C333CCFCA7A}"/>
          </ac:picMkLst>
        </pc:picChg>
      </pc:sldChg>
      <pc:sldChg chg="addSp delSp modSp add mod delAnim modAnim">
        <pc:chgData name="Lorenzo Rinaldi" userId="77d5bfdd-3e88-4678-a8ff-024fe85681f6" providerId="ADAL" clId="{1001B1A9-F285-447A-83CB-4EC708BC818D}" dt="2023-07-21T14:14:41.407" v="564"/>
        <pc:sldMkLst>
          <pc:docMk/>
          <pc:sldMk cId="3774605737" sldId="287"/>
        </pc:sldMkLst>
        <pc:spChg chg="del">
          <ac:chgData name="Lorenzo Rinaldi" userId="77d5bfdd-3e88-4678-a8ff-024fe85681f6" providerId="ADAL" clId="{1001B1A9-F285-447A-83CB-4EC708BC818D}" dt="2023-07-21T14:13:30.482" v="482" actId="478"/>
          <ac:spMkLst>
            <pc:docMk/>
            <pc:sldMk cId="3774605737" sldId="287"/>
            <ac:spMk id="4" creationId="{50DE1F56-20BE-CE7C-D5AC-E36018E1F555}"/>
          </ac:spMkLst>
        </pc:spChg>
        <pc:spChg chg="add mod">
          <ac:chgData name="Lorenzo Rinaldi" userId="77d5bfdd-3e88-4678-a8ff-024fe85681f6" providerId="ADAL" clId="{1001B1A9-F285-447A-83CB-4EC708BC818D}" dt="2023-07-21T14:13:47.781" v="547" actId="1035"/>
          <ac:spMkLst>
            <pc:docMk/>
            <pc:sldMk cId="3774605737" sldId="287"/>
            <ac:spMk id="5" creationId="{CBA328FB-0CBB-80D6-166F-43CCFB42BACF}"/>
          </ac:spMkLst>
        </pc:spChg>
        <pc:spChg chg="add mod">
          <ac:chgData name="Lorenzo Rinaldi" userId="77d5bfdd-3e88-4678-a8ff-024fe85681f6" providerId="ADAL" clId="{1001B1A9-F285-447A-83CB-4EC708BC818D}" dt="2023-07-21T14:13:47.781" v="547" actId="1035"/>
          <ac:spMkLst>
            <pc:docMk/>
            <pc:sldMk cId="3774605737" sldId="287"/>
            <ac:spMk id="7" creationId="{9BF81FBB-18E0-8C99-3CA6-8AA636B86E8C}"/>
          </ac:spMkLst>
        </pc:spChg>
        <pc:spChg chg="del">
          <ac:chgData name="Lorenzo Rinaldi" userId="77d5bfdd-3e88-4678-a8ff-024fe85681f6" providerId="ADAL" clId="{1001B1A9-F285-447A-83CB-4EC708BC818D}" dt="2023-07-21T14:13:30.482" v="482" actId="478"/>
          <ac:spMkLst>
            <pc:docMk/>
            <pc:sldMk cId="3774605737" sldId="287"/>
            <ac:spMk id="8" creationId="{3BC0D5CF-4421-2A15-99F8-5015782E8EC1}"/>
          </ac:spMkLst>
        </pc:spChg>
        <pc:spChg chg="add mod">
          <ac:chgData name="Lorenzo Rinaldi" userId="77d5bfdd-3e88-4678-a8ff-024fe85681f6" providerId="ADAL" clId="{1001B1A9-F285-447A-83CB-4EC708BC818D}" dt="2023-07-21T14:13:47.781" v="547" actId="1035"/>
          <ac:spMkLst>
            <pc:docMk/>
            <pc:sldMk cId="3774605737" sldId="287"/>
            <ac:spMk id="10" creationId="{54DC27FD-8D99-96E4-C62C-EBD7D4CCD056}"/>
          </ac:spMkLst>
        </pc:spChg>
        <pc:spChg chg="add mod">
          <ac:chgData name="Lorenzo Rinaldi" userId="77d5bfdd-3e88-4678-a8ff-024fe85681f6" providerId="ADAL" clId="{1001B1A9-F285-447A-83CB-4EC708BC818D}" dt="2023-07-21T14:13:47.781" v="547" actId="1035"/>
          <ac:spMkLst>
            <pc:docMk/>
            <pc:sldMk cId="3774605737" sldId="287"/>
            <ac:spMk id="13" creationId="{5074BA97-281D-6FD4-0D29-C62B8A033F67}"/>
          </ac:spMkLst>
        </pc:spChg>
        <pc:spChg chg="add mod">
          <ac:chgData name="Lorenzo Rinaldi" userId="77d5bfdd-3e88-4678-a8ff-024fe85681f6" providerId="ADAL" clId="{1001B1A9-F285-447A-83CB-4EC708BC818D}" dt="2023-07-21T14:13:47.781" v="547" actId="1035"/>
          <ac:spMkLst>
            <pc:docMk/>
            <pc:sldMk cId="3774605737" sldId="287"/>
            <ac:spMk id="15" creationId="{5E9C8C32-8C49-B4AC-D316-95747E49C11B}"/>
          </ac:spMkLst>
        </pc:spChg>
        <pc:spChg chg="add mod">
          <ac:chgData name="Lorenzo Rinaldi" userId="77d5bfdd-3e88-4678-a8ff-024fe85681f6" providerId="ADAL" clId="{1001B1A9-F285-447A-83CB-4EC708BC818D}" dt="2023-07-21T14:13:47.781" v="547" actId="1035"/>
          <ac:spMkLst>
            <pc:docMk/>
            <pc:sldMk cId="3774605737" sldId="287"/>
            <ac:spMk id="16" creationId="{D42954A7-4E12-B9D5-1A52-F2E645CB6254}"/>
          </ac:spMkLst>
        </pc:spChg>
        <pc:picChg chg="del">
          <ac:chgData name="Lorenzo Rinaldi" userId="77d5bfdd-3e88-4678-a8ff-024fe85681f6" providerId="ADAL" clId="{1001B1A9-F285-447A-83CB-4EC708BC818D}" dt="2023-07-21T14:13:30.482" v="482" actId="478"/>
          <ac:picMkLst>
            <pc:docMk/>
            <pc:sldMk cId="3774605737" sldId="287"/>
            <ac:picMk id="2" creationId="{2E46A830-06D3-29E4-5A9C-E48EC8438759}"/>
          </ac:picMkLst>
        </pc:picChg>
        <pc:picChg chg="add mod">
          <ac:chgData name="Lorenzo Rinaldi" userId="77d5bfdd-3e88-4678-a8ff-024fe85681f6" providerId="ADAL" clId="{1001B1A9-F285-447A-83CB-4EC708BC818D}" dt="2023-07-21T14:13:51.937" v="555" actId="1037"/>
          <ac:picMkLst>
            <pc:docMk/>
            <pc:sldMk cId="3774605737" sldId="287"/>
            <ac:picMk id="11" creationId="{4149CC33-DF95-71E5-5BAF-FA78D1A27981}"/>
          </ac:picMkLst>
        </pc:picChg>
        <pc:picChg chg="add mod">
          <ac:chgData name="Lorenzo Rinaldi" userId="77d5bfdd-3e88-4678-a8ff-024fe85681f6" providerId="ADAL" clId="{1001B1A9-F285-447A-83CB-4EC708BC818D}" dt="2023-07-21T14:13:51.937" v="555" actId="1037"/>
          <ac:picMkLst>
            <pc:docMk/>
            <pc:sldMk cId="3774605737" sldId="287"/>
            <ac:picMk id="12" creationId="{204CAD61-95F3-953D-8DC0-820B3B5D8F9B}"/>
          </ac:picMkLst>
        </pc:picChg>
        <pc:picChg chg="add mod">
          <ac:chgData name="Lorenzo Rinaldi" userId="77d5bfdd-3e88-4678-a8ff-024fe85681f6" providerId="ADAL" clId="{1001B1A9-F285-447A-83CB-4EC708BC818D}" dt="2023-07-21T14:13:51.937" v="555" actId="1037"/>
          <ac:picMkLst>
            <pc:docMk/>
            <pc:sldMk cId="3774605737" sldId="287"/>
            <ac:picMk id="14" creationId="{544B6815-C00C-6B45-2F34-AA447BEBD632}"/>
          </ac:picMkLst>
        </pc:picChg>
      </pc:sldChg>
      <pc:sldChg chg="addSp delSp modSp add mod modAnim">
        <pc:chgData name="Lorenzo Rinaldi" userId="77d5bfdd-3e88-4678-a8ff-024fe85681f6" providerId="ADAL" clId="{1001B1A9-F285-447A-83CB-4EC708BC818D}" dt="2023-07-21T14:15:42.609" v="625"/>
        <pc:sldMkLst>
          <pc:docMk/>
          <pc:sldMk cId="2264611373" sldId="288"/>
        </pc:sldMkLst>
        <pc:spChg chg="add mod">
          <ac:chgData name="Lorenzo Rinaldi" userId="77d5bfdd-3e88-4678-a8ff-024fe85681f6" providerId="ADAL" clId="{1001B1A9-F285-447A-83CB-4EC708BC818D}" dt="2023-07-21T14:15:13.757" v="604" actId="1036"/>
          <ac:spMkLst>
            <pc:docMk/>
            <pc:sldMk cId="2264611373" sldId="288"/>
            <ac:spMk id="2" creationId="{B5095189-5945-C9D7-D6BC-F13D35C4E738}"/>
          </ac:spMkLst>
        </pc:spChg>
        <pc:spChg chg="add del">
          <ac:chgData name="Lorenzo Rinaldi" userId="77d5bfdd-3e88-4678-a8ff-024fe85681f6" providerId="ADAL" clId="{1001B1A9-F285-447A-83CB-4EC708BC818D}" dt="2023-07-21T14:15:06.958" v="568" actId="478"/>
          <ac:spMkLst>
            <pc:docMk/>
            <pc:sldMk cId="2264611373" sldId="288"/>
            <ac:spMk id="5" creationId="{CBA328FB-0CBB-80D6-166F-43CCFB42BACF}"/>
          </ac:spMkLst>
        </pc:spChg>
        <pc:spChg chg="add del">
          <ac:chgData name="Lorenzo Rinaldi" userId="77d5bfdd-3e88-4678-a8ff-024fe85681f6" providerId="ADAL" clId="{1001B1A9-F285-447A-83CB-4EC708BC818D}" dt="2023-07-21T14:15:02.438" v="567" actId="478"/>
          <ac:spMkLst>
            <pc:docMk/>
            <pc:sldMk cId="2264611373" sldId="288"/>
            <ac:spMk id="6" creationId="{4BDB5223-6EB5-1046-88BB-84ED760A29CE}"/>
          </ac:spMkLst>
        </pc:spChg>
        <pc:spChg chg="add del">
          <ac:chgData name="Lorenzo Rinaldi" userId="77d5bfdd-3e88-4678-a8ff-024fe85681f6" providerId="ADAL" clId="{1001B1A9-F285-447A-83CB-4EC708BC818D}" dt="2023-07-21T14:15:06.958" v="568" actId="478"/>
          <ac:spMkLst>
            <pc:docMk/>
            <pc:sldMk cId="2264611373" sldId="288"/>
            <ac:spMk id="7" creationId="{9BF81FBB-18E0-8C99-3CA6-8AA636B86E8C}"/>
          </ac:spMkLst>
        </pc:spChg>
        <pc:spChg chg="add mod">
          <ac:chgData name="Lorenzo Rinaldi" userId="77d5bfdd-3e88-4678-a8ff-024fe85681f6" providerId="ADAL" clId="{1001B1A9-F285-447A-83CB-4EC708BC818D}" dt="2023-07-21T14:15:13.757" v="604" actId="1036"/>
          <ac:spMkLst>
            <pc:docMk/>
            <pc:sldMk cId="2264611373" sldId="288"/>
            <ac:spMk id="8" creationId="{9CB2FCA1-6369-C88A-3152-93016DAA39E0}"/>
          </ac:spMkLst>
        </pc:spChg>
        <pc:spChg chg="add del">
          <ac:chgData name="Lorenzo Rinaldi" userId="77d5bfdd-3e88-4678-a8ff-024fe85681f6" providerId="ADAL" clId="{1001B1A9-F285-447A-83CB-4EC708BC818D}" dt="2023-07-21T14:15:06.958" v="568" actId="478"/>
          <ac:spMkLst>
            <pc:docMk/>
            <pc:sldMk cId="2264611373" sldId="288"/>
            <ac:spMk id="10" creationId="{54DC27FD-8D99-96E4-C62C-EBD7D4CCD056}"/>
          </ac:spMkLst>
        </pc:spChg>
        <pc:spChg chg="add del">
          <ac:chgData name="Lorenzo Rinaldi" userId="77d5bfdd-3e88-4678-a8ff-024fe85681f6" providerId="ADAL" clId="{1001B1A9-F285-447A-83CB-4EC708BC818D}" dt="2023-07-21T14:15:06.958" v="568" actId="478"/>
          <ac:spMkLst>
            <pc:docMk/>
            <pc:sldMk cId="2264611373" sldId="288"/>
            <ac:spMk id="13" creationId="{5074BA97-281D-6FD4-0D29-C62B8A033F67}"/>
          </ac:spMkLst>
        </pc:spChg>
        <pc:spChg chg="add del">
          <ac:chgData name="Lorenzo Rinaldi" userId="77d5bfdd-3e88-4678-a8ff-024fe85681f6" providerId="ADAL" clId="{1001B1A9-F285-447A-83CB-4EC708BC818D}" dt="2023-07-21T14:15:06.958" v="568" actId="478"/>
          <ac:spMkLst>
            <pc:docMk/>
            <pc:sldMk cId="2264611373" sldId="288"/>
            <ac:spMk id="15" creationId="{5E9C8C32-8C49-B4AC-D316-95747E49C11B}"/>
          </ac:spMkLst>
        </pc:spChg>
        <pc:spChg chg="add del">
          <ac:chgData name="Lorenzo Rinaldi" userId="77d5bfdd-3e88-4678-a8ff-024fe85681f6" providerId="ADAL" clId="{1001B1A9-F285-447A-83CB-4EC708BC818D}" dt="2023-07-21T14:15:06.958" v="568" actId="478"/>
          <ac:spMkLst>
            <pc:docMk/>
            <pc:sldMk cId="2264611373" sldId="288"/>
            <ac:spMk id="16" creationId="{D42954A7-4E12-B9D5-1A52-F2E645CB6254}"/>
          </ac:spMkLst>
        </pc:spChg>
        <pc:spChg chg="add mod">
          <ac:chgData name="Lorenzo Rinaldi" userId="77d5bfdd-3e88-4678-a8ff-024fe85681f6" providerId="ADAL" clId="{1001B1A9-F285-447A-83CB-4EC708BC818D}" dt="2023-07-21T14:15:21.721" v="622" actId="1035"/>
          <ac:spMkLst>
            <pc:docMk/>
            <pc:sldMk cId="2264611373" sldId="288"/>
            <ac:spMk id="17" creationId="{68A86E7F-0A18-B3CB-E343-3C8D0759309F}"/>
          </ac:spMkLst>
        </pc:spChg>
        <pc:picChg chg="add del">
          <ac:chgData name="Lorenzo Rinaldi" userId="77d5bfdd-3e88-4678-a8ff-024fe85681f6" providerId="ADAL" clId="{1001B1A9-F285-447A-83CB-4EC708BC818D}" dt="2023-07-21T14:15:02.438" v="567" actId="478"/>
          <ac:picMkLst>
            <pc:docMk/>
            <pc:sldMk cId="2264611373" sldId="288"/>
            <ac:picMk id="3" creationId="{2FDE5C26-D4A7-4A08-BEF4-A1958E075695}"/>
          </ac:picMkLst>
        </pc:picChg>
        <pc:picChg chg="add mod">
          <ac:chgData name="Lorenzo Rinaldi" userId="77d5bfdd-3e88-4678-a8ff-024fe85681f6" providerId="ADAL" clId="{1001B1A9-F285-447A-83CB-4EC708BC818D}" dt="2023-07-21T14:15:17.712" v="605" actId="14100"/>
          <ac:picMkLst>
            <pc:docMk/>
            <pc:sldMk cId="2264611373" sldId="288"/>
            <ac:picMk id="4" creationId="{08D295C7-0D64-67C3-58AA-2AF3E3FF41D5}"/>
          </ac:picMkLst>
        </pc:picChg>
        <pc:picChg chg="add del">
          <ac:chgData name="Lorenzo Rinaldi" userId="77d5bfdd-3e88-4678-a8ff-024fe85681f6" providerId="ADAL" clId="{1001B1A9-F285-447A-83CB-4EC708BC818D}" dt="2023-07-21T14:15:06.958" v="568" actId="478"/>
          <ac:picMkLst>
            <pc:docMk/>
            <pc:sldMk cId="2264611373" sldId="288"/>
            <ac:picMk id="11" creationId="{4149CC33-DF95-71E5-5BAF-FA78D1A27981}"/>
          </ac:picMkLst>
        </pc:picChg>
        <pc:picChg chg="add del">
          <ac:chgData name="Lorenzo Rinaldi" userId="77d5bfdd-3e88-4678-a8ff-024fe85681f6" providerId="ADAL" clId="{1001B1A9-F285-447A-83CB-4EC708BC818D}" dt="2023-07-21T14:15:06.958" v="568" actId="478"/>
          <ac:picMkLst>
            <pc:docMk/>
            <pc:sldMk cId="2264611373" sldId="288"/>
            <ac:picMk id="12" creationId="{204CAD61-95F3-953D-8DC0-820B3B5D8F9B}"/>
          </ac:picMkLst>
        </pc:picChg>
        <pc:picChg chg="add del">
          <ac:chgData name="Lorenzo Rinaldi" userId="77d5bfdd-3e88-4678-a8ff-024fe85681f6" providerId="ADAL" clId="{1001B1A9-F285-447A-83CB-4EC708BC818D}" dt="2023-07-21T14:15:06.958" v="568" actId="478"/>
          <ac:picMkLst>
            <pc:docMk/>
            <pc:sldMk cId="2264611373" sldId="288"/>
            <ac:picMk id="14" creationId="{544B6815-C00C-6B45-2F34-AA447BEBD632}"/>
          </ac:picMkLst>
        </pc:picChg>
      </pc:sldChg>
      <pc:sldChg chg="addSp delSp modSp add mod delAnim modAnim">
        <pc:chgData name="Lorenzo Rinaldi" userId="77d5bfdd-3e88-4678-a8ff-024fe85681f6" providerId="ADAL" clId="{1001B1A9-F285-447A-83CB-4EC708BC818D}" dt="2023-07-21T14:16:05.474" v="678" actId="1036"/>
        <pc:sldMkLst>
          <pc:docMk/>
          <pc:sldMk cId="1445512116" sldId="289"/>
        </pc:sldMkLst>
        <pc:spChg chg="del">
          <ac:chgData name="Lorenzo Rinaldi" userId="77d5bfdd-3e88-4678-a8ff-024fe85681f6" providerId="ADAL" clId="{1001B1A9-F285-447A-83CB-4EC708BC818D}" dt="2023-07-21T14:15:39.727" v="624" actId="478"/>
          <ac:spMkLst>
            <pc:docMk/>
            <pc:sldMk cId="1445512116" sldId="289"/>
            <ac:spMk id="2" creationId="{B5095189-5945-C9D7-D6BC-F13D35C4E738}"/>
          </ac:spMkLst>
        </pc:spChg>
        <pc:spChg chg="add mod">
          <ac:chgData name="Lorenzo Rinaldi" userId="77d5bfdd-3e88-4678-a8ff-024fe85681f6" providerId="ADAL" clId="{1001B1A9-F285-447A-83CB-4EC708BC818D}" dt="2023-07-21T14:16:05.474" v="678" actId="1036"/>
          <ac:spMkLst>
            <pc:docMk/>
            <pc:sldMk cId="1445512116" sldId="289"/>
            <ac:spMk id="5" creationId="{22B4498B-ADD0-2707-0360-578F7E6DDE7C}"/>
          </ac:spMkLst>
        </pc:spChg>
        <pc:spChg chg="del">
          <ac:chgData name="Lorenzo Rinaldi" userId="77d5bfdd-3e88-4678-a8ff-024fe85681f6" providerId="ADAL" clId="{1001B1A9-F285-447A-83CB-4EC708BC818D}" dt="2023-07-21T14:15:39.727" v="624" actId="478"/>
          <ac:spMkLst>
            <pc:docMk/>
            <pc:sldMk cId="1445512116" sldId="289"/>
            <ac:spMk id="8" creationId="{9CB2FCA1-6369-C88A-3152-93016DAA39E0}"/>
          </ac:spMkLst>
        </pc:spChg>
        <pc:spChg chg="del">
          <ac:chgData name="Lorenzo Rinaldi" userId="77d5bfdd-3e88-4678-a8ff-024fe85681f6" providerId="ADAL" clId="{1001B1A9-F285-447A-83CB-4EC708BC818D}" dt="2023-07-21T14:15:39.727" v="624" actId="478"/>
          <ac:spMkLst>
            <pc:docMk/>
            <pc:sldMk cId="1445512116" sldId="289"/>
            <ac:spMk id="17" creationId="{68A86E7F-0A18-B3CB-E343-3C8D0759309F}"/>
          </ac:spMkLst>
        </pc:spChg>
        <pc:picChg chg="del">
          <ac:chgData name="Lorenzo Rinaldi" userId="77d5bfdd-3e88-4678-a8ff-024fe85681f6" providerId="ADAL" clId="{1001B1A9-F285-447A-83CB-4EC708BC818D}" dt="2023-07-21T14:15:39.727" v="624" actId="478"/>
          <ac:picMkLst>
            <pc:docMk/>
            <pc:sldMk cId="1445512116" sldId="289"/>
            <ac:picMk id="4" creationId="{08D295C7-0D64-67C3-58AA-2AF3E3FF41D5}"/>
          </ac:picMkLst>
        </pc:picChg>
        <pc:picChg chg="add mod">
          <ac:chgData name="Lorenzo Rinaldi" userId="77d5bfdd-3e88-4678-a8ff-024fe85681f6" providerId="ADAL" clId="{1001B1A9-F285-447A-83CB-4EC708BC818D}" dt="2023-07-21T14:15:57.140" v="660" actId="1037"/>
          <ac:picMkLst>
            <pc:docMk/>
            <pc:sldMk cId="1445512116" sldId="289"/>
            <ac:picMk id="7" creationId="{6C5D6AE1-7C1D-48CF-BE60-716A7AC95FE6}"/>
          </ac:picMkLst>
        </pc:picChg>
      </pc:sldChg>
      <pc:sldChg chg="addSp delSp modSp add mod modAnim">
        <pc:chgData name="Lorenzo Rinaldi" userId="77d5bfdd-3e88-4678-a8ff-024fe85681f6" providerId="ADAL" clId="{1001B1A9-F285-447A-83CB-4EC708BC818D}" dt="2023-07-21T14:17:35.344" v="752" actId="1038"/>
        <pc:sldMkLst>
          <pc:docMk/>
          <pc:sldMk cId="2092622037" sldId="290"/>
        </pc:sldMkLst>
        <pc:spChg chg="add mod">
          <ac:chgData name="Lorenzo Rinaldi" userId="77d5bfdd-3e88-4678-a8ff-024fe85681f6" providerId="ADAL" clId="{1001B1A9-F285-447A-83CB-4EC708BC818D}" dt="2023-07-21T14:17:35.344" v="752" actId="1038"/>
          <ac:spMkLst>
            <pc:docMk/>
            <pc:sldMk cId="2092622037" sldId="290"/>
            <ac:spMk id="4" creationId="{18BBB7B4-3AA8-1D69-E272-FB99E6F353AB}"/>
          </ac:spMkLst>
        </pc:spChg>
        <pc:spChg chg="del">
          <ac:chgData name="Lorenzo Rinaldi" userId="77d5bfdd-3e88-4678-a8ff-024fe85681f6" providerId="ADAL" clId="{1001B1A9-F285-447A-83CB-4EC708BC818D}" dt="2023-07-21T14:16:35.517" v="680" actId="478"/>
          <ac:spMkLst>
            <pc:docMk/>
            <pc:sldMk cId="2092622037" sldId="290"/>
            <ac:spMk id="5" creationId="{22B4498B-ADD0-2707-0360-578F7E6DDE7C}"/>
          </ac:spMkLst>
        </pc:spChg>
        <pc:picChg chg="add mod">
          <ac:chgData name="Lorenzo Rinaldi" userId="77d5bfdd-3e88-4678-a8ff-024fe85681f6" providerId="ADAL" clId="{1001B1A9-F285-447A-83CB-4EC708BC818D}" dt="2023-07-21T14:17:12.257" v="729" actId="1035"/>
          <ac:picMkLst>
            <pc:docMk/>
            <pc:sldMk cId="2092622037" sldId="290"/>
            <ac:picMk id="2" creationId="{AC8D1966-8AA7-253C-6CD1-EF246725DCAF}"/>
          </ac:picMkLst>
        </pc:picChg>
        <pc:picChg chg="mod">
          <ac:chgData name="Lorenzo Rinaldi" userId="77d5bfdd-3e88-4678-a8ff-024fe85681f6" providerId="ADAL" clId="{1001B1A9-F285-447A-83CB-4EC708BC818D}" dt="2023-07-21T14:16:54.354" v="718" actId="14100"/>
          <ac:picMkLst>
            <pc:docMk/>
            <pc:sldMk cId="2092622037" sldId="290"/>
            <ac:picMk id="3" creationId="{2FDE5C26-D4A7-4A08-BEF4-A1958E075695}"/>
          </ac:picMkLst>
        </pc:picChg>
        <pc:picChg chg="del">
          <ac:chgData name="Lorenzo Rinaldi" userId="77d5bfdd-3e88-4678-a8ff-024fe85681f6" providerId="ADAL" clId="{1001B1A9-F285-447A-83CB-4EC708BC818D}" dt="2023-07-21T14:16:35.517" v="680" actId="478"/>
          <ac:picMkLst>
            <pc:docMk/>
            <pc:sldMk cId="2092622037" sldId="290"/>
            <ac:picMk id="7" creationId="{6C5D6AE1-7C1D-48CF-BE60-716A7AC95FE6}"/>
          </ac:picMkLst>
        </pc:picChg>
        <pc:picChg chg="add mod">
          <ac:chgData name="Lorenzo Rinaldi" userId="77d5bfdd-3e88-4678-a8ff-024fe85681f6" providerId="ADAL" clId="{1001B1A9-F285-447A-83CB-4EC708BC818D}" dt="2023-07-21T14:17:09.990" v="724" actId="1076"/>
          <ac:picMkLst>
            <pc:docMk/>
            <pc:sldMk cId="2092622037" sldId="290"/>
            <ac:picMk id="8" creationId="{6D9656D7-CEA8-0954-4819-293CFF321D5B}"/>
          </ac:picMkLst>
        </pc:picChg>
      </pc:sldChg>
      <pc:sldChg chg="addSp delSp modSp add mod modAnim">
        <pc:chgData name="Lorenzo Rinaldi" userId="77d5bfdd-3e88-4678-a8ff-024fe85681f6" providerId="ADAL" clId="{1001B1A9-F285-447A-83CB-4EC708BC818D}" dt="2023-07-21T14:18:44.084" v="840" actId="1035"/>
        <pc:sldMkLst>
          <pc:docMk/>
          <pc:sldMk cId="1837731459" sldId="291"/>
        </pc:sldMkLst>
        <pc:spChg chg="del">
          <ac:chgData name="Lorenzo Rinaldi" userId="77d5bfdd-3e88-4678-a8ff-024fe85681f6" providerId="ADAL" clId="{1001B1A9-F285-447A-83CB-4EC708BC818D}" dt="2023-07-21T14:17:49.343" v="754" actId="478"/>
          <ac:spMkLst>
            <pc:docMk/>
            <pc:sldMk cId="1837731459" sldId="291"/>
            <ac:spMk id="4" creationId="{18BBB7B4-3AA8-1D69-E272-FB99E6F353AB}"/>
          </ac:spMkLst>
        </pc:spChg>
        <pc:spChg chg="add mod">
          <ac:chgData name="Lorenzo Rinaldi" userId="77d5bfdd-3e88-4678-a8ff-024fe85681f6" providerId="ADAL" clId="{1001B1A9-F285-447A-83CB-4EC708BC818D}" dt="2023-07-21T14:18:15.462" v="790" actId="1076"/>
          <ac:spMkLst>
            <pc:docMk/>
            <pc:sldMk cId="1837731459" sldId="291"/>
            <ac:spMk id="5" creationId="{B9E3E1CC-D98F-FCBD-BF49-7B911445C5B2}"/>
          </ac:spMkLst>
        </pc:spChg>
        <pc:spChg chg="add mod">
          <ac:chgData name="Lorenzo Rinaldi" userId="77d5bfdd-3e88-4678-a8ff-024fe85681f6" providerId="ADAL" clId="{1001B1A9-F285-447A-83CB-4EC708BC818D}" dt="2023-07-21T14:18:44.084" v="840" actId="1035"/>
          <ac:spMkLst>
            <pc:docMk/>
            <pc:sldMk cId="1837731459" sldId="291"/>
            <ac:spMk id="12" creationId="{EB70567A-0516-E3EE-A7EB-788DE9D3AEF9}"/>
          </ac:spMkLst>
        </pc:spChg>
        <pc:spChg chg="add mod">
          <ac:chgData name="Lorenzo Rinaldi" userId="77d5bfdd-3e88-4678-a8ff-024fe85681f6" providerId="ADAL" clId="{1001B1A9-F285-447A-83CB-4EC708BC818D}" dt="2023-07-21T14:18:44.084" v="840" actId="1035"/>
          <ac:spMkLst>
            <pc:docMk/>
            <pc:sldMk cId="1837731459" sldId="291"/>
            <ac:spMk id="13" creationId="{6F2032FF-F646-D876-B9E8-2D3AAB2BF381}"/>
          </ac:spMkLst>
        </pc:spChg>
        <pc:spChg chg="add mod">
          <ac:chgData name="Lorenzo Rinaldi" userId="77d5bfdd-3e88-4678-a8ff-024fe85681f6" providerId="ADAL" clId="{1001B1A9-F285-447A-83CB-4EC708BC818D}" dt="2023-07-21T14:18:44.084" v="840" actId="1035"/>
          <ac:spMkLst>
            <pc:docMk/>
            <pc:sldMk cId="1837731459" sldId="291"/>
            <ac:spMk id="14" creationId="{D1C88B49-3A9A-5150-E9CB-D1AF162A6972}"/>
          </ac:spMkLst>
        </pc:spChg>
        <pc:spChg chg="add mod">
          <ac:chgData name="Lorenzo Rinaldi" userId="77d5bfdd-3e88-4678-a8ff-024fe85681f6" providerId="ADAL" clId="{1001B1A9-F285-447A-83CB-4EC708BC818D}" dt="2023-07-21T14:18:44.084" v="840" actId="1035"/>
          <ac:spMkLst>
            <pc:docMk/>
            <pc:sldMk cId="1837731459" sldId="291"/>
            <ac:spMk id="17" creationId="{127AC109-7A7F-97EB-0415-32A2168C0B8A}"/>
          </ac:spMkLst>
        </pc:spChg>
        <pc:spChg chg="add mod">
          <ac:chgData name="Lorenzo Rinaldi" userId="77d5bfdd-3e88-4678-a8ff-024fe85681f6" providerId="ADAL" clId="{1001B1A9-F285-447A-83CB-4EC708BC818D}" dt="2023-07-21T14:18:44.084" v="840" actId="1035"/>
          <ac:spMkLst>
            <pc:docMk/>
            <pc:sldMk cId="1837731459" sldId="291"/>
            <ac:spMk id="20" creationId="{7CACC4B2-AB0A-508D-044C-A9D016EF58F6}"/>
          </ac:spMkLst>
        </pc:spChg>
        <pc:spChg chg="add mod">
          <ac:chgData name="Lorenzo Rinaldi" userId="77d5bfdd-3e88-4678-a8ff-024fe85681f6" providerId="ADAL" clId="{1001B1A9-F285-447A-83CB-4EC708BC818D}" dt="2023-07-21T14:18:44.084" v="840" actId="1035"/>
          <ac:spMkLst>
            <pc:docMk/>
            <pc:sldMk cId="1837731459" sldId="291"/>
            <ac:spMk id="21" creationId="{900893C5-6392-5B6C-BD24-B7B2625A13B9}"/>
          </ac:spMkLst>
        </pc:spChg>
        <pc:spChg chg="add mod">
          <ac:chgData name="Lorenzo Rinaldi" userId="77d5bfdd-3e88-4678-a8ff-024fe85681f6" providerId="ADAL" clId="{1001B1A9-F285-447A-83CB-4EC708BC818D}" dt="2023-07-21T14:18:44.084" v="840" actId="1035"/>
          <ac:spMkLst>
            <pc:docMk/>
            <pc:sldMk cId="1837731459" sldId="291"/>
            <ac:spMk id="25" creationId="{56B173DC-16D8-4D84-6714-1EF655E527C0}"/>
          </ac:spMkLst>
        </pc:spChg>
        <pc:spChg chg="add mod">
          <ac:chgData name="Lorenzo Rinaldi" userId="77d5bfdd-3e88-4678-a8ff-024fe85681f6" providerId="ADAL" clId="{1001B1A9-F285-447A-83CB-4EC708BC818D}" dt="2023-07-21T14:18:44.084" v="840" actId="1035"/>
          <ac:spMkLst>
            <pc:docMk/>
            <pc:sldMk cId="1837731459" sldId="291"/>
            <ac:spMk id="28" creationId="{24F4A650-AE9E-621E-EBD2-7C187387103C}"/>
          </ac:spMkLst>
        </pc:spChg>
        <pc:spChg chg="add mod">
          <ac:chgData name="Lorenzo Rinaldi" userId="77d5bfdd-3e88-4678-a8ff-024fe85681f6" providerId="ADAL" clId="{1001B1A9-F285-447A-83CB-4EC708BC818D}" dt="2023-07-21T14:18:44.084" v="840" actId="1035"/>
          <ac:spMkLst>
            <pc:docMk/>
            <pc:sldMk cId="1837731459" sldId="291"/>
            <ac:spMk id="29" creationId="{EF2F0D07-7679-30D7-8A7E-CDD22D9E3C38}"/>
          </ac:spMkLst>
        </pc:spChg>
        <pc:spChg chg="add mod">
          <ac:chgData name="Lorenzo Rinaldi" userId="77d5bfdd-3e88-4678-a8ff-024fe85681f6" providerId="ADAL" clId="{1001B1A9-F285-447A-83CB-4EC708BC818D}" dt="2023-07-21T14:18:44.084" v="840" actId="1035"/>
          <ac:spMkLst>
            <pc:docMk/>
            <pc:sldMk cId="1837731459" sldId="291"/>
            <ac:spMk id="30" creationId="{ABFA3FC8-649E-0C4B-BFB5-A7467A152325}"/>
          </ac:spMkLst>
        </pc:spChg>
        <pc:picChg chg="del">
          <ac:chgData name="Lorenzo Rinaldi" userId="77d5bfdd-3e88-4678-a8ff-024fe85681f6" providerId="ADAL" clId="{1001B1A9-F285-447A-83CB-4EC708BC818D}" dt="2023-07-21T14:17:49.343" v="754" actId="478"/>
          <ac:picMkLst>
            <pc:docMk/>
            <pc:sldMk cId="1837731459" sldId="291"/>
            <ac:picMk id="2" creationId="{AC8D1966-8AA7-253C-6CD1-EF246725DCAF}"/>
          </ac:picMkLst>
        </pc:picChg>
        <pc:picChg chg="del">
          <ac:chgData name="Lorenzo Rinaldi" userId="77d5bfdd-3e88-4678-a8ff-024fe85681f6" providerId="ADAL" clId="{1001B1A9-F285-447A-83CB-4EC708BC818D}" dt="2023-07-21T14:17:49.343" v="754" actId="478"/>
          <ac:picMkLst>
            <pc:docMk/>
            <pc:sldMk cId="1837731459" sldId="291"/>
            <ac:picMk id="8" creationId="{6D9656D7-CEA8-0954-4819-293CFF321D5B}"/>
          </ac:picMkLst>
        </pc:picChg>
        <pc:cxnChg chg="add mod">
          <ac:chgData name="Lorenzo Rinaldi" userId="77d5bfdd-3e88-4678-a8ff-024fe85681f6" providerId="ADAL" clId="{1001B1A9-F285-447A-83CB-4EC708BC818D}" dt="2023-07-21T14:18:44.084" v="840" actId="1035"/>
          <ac:cxnSpMkLst>
            <pc:docMk/>
            <pc:sldMk cId="1837731459" sldId="291"/>
            <ac:cxnSpMk id="7" creationId="{2E558CAA-3995-549B-3784-2CE87CA60D38}"/>
          </ac:cxnSpMkLst>
        </pc:cxnChg>
        <pc:cxnChg chg="add mod">
          <ac:chgData name="Lorenzo Rinaldi" userId="77d5bfdd-3e88-4678-a8ff-024fe85681f6" providerId="ADAL" clId="{1001B1A9-F285-447A-83CB-4EC708BC818D}" dt="2023-07-21T14:18:44.084" v="840" actId="1035"/>
          <ac:cxnSpMkLst>
            <pc:docMk/>
            <pc:sldMk cId="1837731459" sldId="291"/>
            <ac:cxnSpMk id="10" creationId="{E3059535-75B2-7549-583D-4F9D33EBC32C}"/>
          </ac:cxnSpMkLst>
        </pc:cxnChg>
        <pc:cxnChg chg="add mod">
          <ac:chgData name="Lorenzo Rinaldi" userId="77d5bfdd-3e88-4678-a8ff-024fe85681f6" providerId="ADAL" clId="{1001B1A9-F285-447A-83CB-4EC708BC818D}" dt="2023-07-21T14:18:44.084" v="840" actId="1035"/>
          <ac:cxnSpMkLst>
            <pc:docMk/>
            <pc:sldMk cId="1837731459" sldId="291"/>
            <ac:cxnSpMk id="11" creationId="{F57F6DF8-6EED-2F86-70C0-D4D0D1A801B9}"/>
          </ac:cxnSpMkLst>
        </pc:cxnChg>
        <pc:cxnChg chg="add mod">
          <ac:chgData name="Lorenzo Rinaldi" userId="77d5bfdd-3e88-4678-a8ff-024fe85681f6" providerId="ADAL" clId="{1001B1A9-F285-447A-83CB-4EC708BC818D}" dt="2023-07-21T14:18:44.084" v="840" actId="1035"/>
          <ac:cxnSpMkLst>
            <pc:docMk/>
            <pc:sldMk cId="1837731459" sldId="291"/>
            <ac:cxnSpMk id="15" creationId="{581F9302-2C2A-96A7-A2F5-C7FB27650201}"/>
          </ac:cxnSpMkLst>
        </pc:cxnChg>
        <pc:cxnChg chg="add mod">
          <ac:chgData name="Lorenzo Rinaldi" userId="77d5bfdd-3e88-4678-a8ff-024fe85681f6" providerId="ADAL" clId="{1001B1A9-F285-447A-83CB-4EC708BC818D}" dt="2023-07-21T14:18:44.084" v="840" actId="1035"/>
          <ac:cxnSpMkLst>
            <pc:docMk/>
            <pc:sldMk cId="1837731459" sldId="291"/>
            <ac:cxnSpMk id="16" creationId="{A37D4D95-C65D-A610-5FBC-BB9566723A45}"/>
          </ac:cxnSpMkLst>
        </pc:cxnChg>
        <pc:cxnChg chg="add mod">
          <ac:chgData name="Lorenzo Rinaldi" userId="77d5bfdd-3e88-4678-a8ff-024fe85681f6" providerId="ADAL" clId="{1001B1A9-F285-447A-83CB-4EC708BC818D}" dt="2023-07-21T14:18:44.084" v="840" actId="1035"/>
          <ac:cxnSpMkLst>
            <pc:docMk/>
            <pc:sldMk cId="1837731459" sldId="291"/>
            <ac:cxnSpMk id="18" creationId="{AFAE3BE5-9BAB-B167-8AC0-916AE99B0C26}"/>
          </ac:cxnSpMkLst>
        </pc:cxnChg>
        <pc:cxnChg chg="add mod">
          <ac:chgData name="Lorenzo Rinaldi" userId="77d5bfdd-3e88-4678-a8ff-024fe85681f6" providerId="ADAL" clId="{1001B1A9-F285-447A-83CB-4EC708BC818D}" dt="2023-07-21T14:18:44.084" v="840" actId="1035"/>
          <ac:cxnSpMkLst>
            <pc:docMk/>
            <pc:sldMk cId="1837731459" sldId="291"/>
            <ac:cxnSpMk id="19" creationId="{58F7D48B-7112-A49B-975B-18E75368DC10}"/>
          </ac:cxnSpMkLst>
        </pc:cxnChg>
        <pc:cxnChg chg="add mod">
          <ac:chgData name="Lorenzo Rinaldi" userId="77d5bfdd-3e88-4678-a8ff-024fe85681f6" providerId="ADAL" clId="{1001B1A9-F285-447A-83CB-4EC708BC818D}" dt="2023-07-21T14:18:44.084" v="840" actId="1035"/>
          <ac:cxnSpMkLst>
            <pc:docMk/>
            <pc:sldMk cId="1837731459" sldId="291"/>
            <ac:cxnSpMk id="22" creationId="{3D37F6C1-62DF-1654-07E5-9307B529E714}"/>
          </ac:cxnSpMkLst>
        </pc:cxnChg>
        <pc:cxnChg chg="add mod">
          <ac:chgData name="Lorenzo Rinaldi" userId="77d5bfdd-3e88-4678-a8ff-024fe85681f6" providerId="ADAL" clId="{1001B1A9-F285-447A-83CB-4EC708BC818D}" dt="2023-07-21T14:18:44.084" v="840" actId="1035"/>
          <ac:cxnSpMkLst>
            <pc:docMk/>
            <pc:sldMk cId="1837731459" sldId="291"/>
            <ac:cxnSpMk id="23" creationId="{9FFEC25C-6BAB-192B-C634-1CFA513B6961}"/>
          </ac:cxnSpMkLst>
        </pc:cxnChg>
        <pc:cxnChg chg="add mod">
          <ac:chgData name="Lorenzo Rinaldi" userId="77d5bfdd-3e88-4678-a8ff-024fe85681f6" providerId="ADAL" clId="{1001B1A9-F285-447A-83CB-4EC708BC818D}" dt="2023-07-21T14:18:44.084" v="840" actId="1035"/>
          <ac:cxnSpMkLst>
            <pc:docMk/>
            <pc:sldMk cId="1837731459" sldId="291"/>
            <ac:cxnSpMk id="24" creationId="{A0A9DD01-3EA3-D644-B915-4C8CE6CC9B96}"/>
          </ac:cxnSpMkLst>
        </pc:cxnChg>
        <pc:cxnChg chg="add mod">
          <ac:chgData name="Lorenzo Rinaldi" userId="77d5bfdd-3e88-4678-a8ff-024fe85681f6" providerId="ADAL" clId="{1001B1A9-F285-447A-83CB-4EC708BC818D}" dt="2023-07-21T14:18:44.084" v="840" actId="1035"/>
          <ac:cxnSpMkLst>
            <pc:docMk/>
            <pc:sldMk cId="1837731459" sldId="291"/>
            <ac:cxnSpMk id="26" creationId="{F94DB60F-AC8A-7A08-1BCD-E0B99E27F460}"/>
          </ac:cxnSpMkLst>
        </pc:cxnChg>
        <pc:cxnChg chg="add mod">
          <ac:chgData name="Lorenzo Rinaldi" userId="77d5bfdd-3e88-4678-a8ff-024fe85681f6" providerId="ADAL" clId="{1001B1A9-F285-447A-83CB-4EC708BC818D}" dt="2023-07-21T14:18:44.084" v="840" actId="1035"/>
          <ac:cxnSpMkLst>
            <pc:docMk/>
            <pc:sldMk cId="1837731459" sldId="291"/>
            <ac:cxnSpMk id="27" creationId="{2F960DF1-2A7D-24AB-0114-4009BB3AE518}"/>
          </ac:cxnSpMkLst>
        </pc:cxnChg>
      </pc:sldChg>
      <pc:sldChg chg="addSp delSp modSp add mod">
        <pc:chgData name="Lorenzo Rinaldi" userId="77d5bfdd-3e88-4678-a8ff-024fe85681f6" providerId="ADAL" clId="{1001B1A9-F285-447A-83CB-4EC708BC818D}" dt="2023-07-21T14:20:03.853" v="926" actId="1036"/>
        <pc:sldMkLst>
          <pc:docMk/>
          <pc:sldMk cId="344929577" sldId="292"/>
        </pc:sldMkLst>
        <pc:spChg chg="add mod">
          <ac:chgData name="Lorenzo Rinaldi" userId="77d5bfdd-3e88-4678-a8ff-024fe85681f6" providerId="ADAL" clId="{1001B1A9-F285-447A-83CB-4EC708BC818D}" dt="2023-07-21T14:19:39.355" v="867" actId="1076"/>
          <ac:spMkLst>
            <pc:docMk/>
            <pc:sldMk cId="344929577" sldId="292"/>
            <ac:spMk id="2" creationId="{A77FCA55-5DD0-4EC0-6B52-351C2064C17F}"/>
          </ac:spMkLst>
        </pc:spChg>
        <pc:spChg chg="del">
          <ac:chgData name="Lorenzo Rinaldi" userId="77d5bfdd-3e88-4678-a8ff-024fe85681f6" providerId="ADAL" clId="{1001B1A9-F285-447A-83CB-4EC708BC818D}" dt="2023-07-21T14:19:28.618" v="842" actId="478"/>
          <ac:spMkLst>
            <pc:docMk/>
            <pc:sldMk cId="344929577" sldId="292"/>
            <ac:spMk id="5" creationId="{B9E3E1CC-D98F-FCBD-BF49-7B911445C5B2}"/>
          </ac:spMkLst>
        </pc:spChg>
        <pc:spChg chg="del">
          <ac:chgData name="Lorenzo Rinaldi" userId="77d5bfdd-3e88-4678-a8ff-024fe85681f6" providerId="ADAL" clId="{1001B1A9-F285-447A-83CB-4EC708BC818D}" dt="2023-07-21T14:19:28.618" v="842" actId="478"/>
          <ac:spMkLst>
            <pc:docMk/>
            <pc:sldMk cId="344929577" sldId="292"/>
            <ac:spMk id="12" creationId="{EB70567A-0516-E3EE-A7EB-788DE9D3AEF9}"/>
          </ac:spMkLst>
        </pc:spChg>
        <pc:spChg chg="del">
          <ac:chgData name="Lorenzo Rinaldi" userId="77d5bfdd-3e88-4678-a8ff-024fe85681f6" providerId="ADAL" clId="{1001B1A9-F285-447A-83CB-4EC708BC818D}" dt="2023-07-21T14:19:28.618" v="842" actId="478"/>
          <ac:spMkLst>
            <pc:docMk/>
            <pc:sldMk cId="344929577" sldId="292"/>
            <ac:spMk id="13" creationId="{6F2032FF-F646-D876-B9E8-2D3AAB2BF381}"/>
          </ac:spMkLst>
        </pc:spChg>
        <pc:spChg chg="del">
          <ac:chgData name="Lorenzo Rinaldi" userId="77d5bfdd-3e88-4678-a8ff-024fe85681f6" providerId="ADAL" clId="{1001B1A9-F285-447A-83CB-4EC708BC818D}" dt="2023-07-21T14:19:28.618" v="842" actId="478"/>
          <ac:spMkLst>
            <pc:docMk/>
            <pc:sldMk cId="344929577" sldId="292"/>
            <ac:spMk id="14" creationId="{D1C88B49-3A9A-5150-E9CB-D1AF162A6972}"/>
          </ac:spMkLst>
        </pc:spChg>
        <pc:spChg chg="del">
          <ac:chgData name="Lorenzo Rinaldi" userId="77d5bfdd-3e88-4678-a8ff-024fe85681f6" providerId="ADAL" clId="{1001B1A9-F285-447A-83CB-4EC708BC818D}" dt="2023-07-21T14:19:28.618" v="842" actId="478"/>
          <ac:spMkLst>
            <pc:docMk/>
            <pc:sldMk cId="344929577" sldId="292"/>
            <ac:spMk id="17" creationId="{127AC109-7A7F-97EB-0415-32A2168C0B8A}"/>
          </ac:spMkLst>
        </pc:spChg>
        <pc:spChg chg="del">
          <ac:chgData name="Lorenzo Rinaldi" userId="77d5bfdd-3e88-4678-a8ff-024fe85681f6" providerId="ADAL" clId="{1001B1A9-F285-447A-83CB-4EC708BC818D}" dt="2023-07-21T14:19:28.618" v="842" actId="478"/>
          <ac:spMkLst>
            <pc:docMk/>
            <pc:sldMk cId="344929577" sldId="292"/>
            <ac:spMk id="20" creationId="{7CACC4B2-AB0A-508D-044C-A9D016EF58F6}"/>
          </ac:spMkLst>
        </pc:spChg>
        <pc:spChg chg="del">
          <ac:chgData name="Lorenzo Rinaldi" userId="77d5bfdd-3e88-4678-a8ff-024fe85681f6" providerId="ADAL" clId="{1001B1A9-F285-447A-83CB-4EC708BC818D}" dt="2023-07-21T14:19:28.618" v="842" actId="478"/>
          <ac:spMkLst>
            <pc:docMk/>
            <pc:sldMk cId="344929577" sldId="292"/>
            <ac:spMk id="21" creationId="{900893C5-6392-5B6C-BD24-B7B2625A13B9}"/>
          </ac:spMkLst>
        </pc:spChg>
        <pc:spChg chg="del">
          <ac:chgData name="Lorenzo Rinaldi" userId="77d5bfdd-3e88-4678-a8ff-024fe85681f6" providerId="ADAL" clId="{1001B1A9-F285-447A-83CB-4EC708BC818D}" dt="2023-07-21T14:19:28.618" v="842" actId="478"/>
          <ac:spMkLst>
            <pc:docMk/>
            <pc:sldMk cId="344929577" sldId="292"/>
            <ac:spMk id="25" creationId="{56B173DC-16D8-4D84-6714-1EF655E527C0}"/>
          </ac:spMkLst>
        </pc:spChg>
        <pc:spChg chg="del">
          <ac:chgData name="Lorenzo Rinaldi" userId="77d5bfdd-3e88-4678-a8ff-024fe85681f6" providerId="ADAL" clId="{1001B1A9-F285-447A-83CB-4EC708BC818D}" dt="2023-07-21T14:19:28.618" v="842" actId="478"/>
          <ac:spMkLst>
            <pc:docMk/>
            <pc:sldMk cId="344929577" sldId="292"/>
            <ac:spMk id="28" creationId="{24F4A650-AE9E-621E-EBD2-7C187387103C}"/>
          </ac:spMkLst>
        </pc:spChg>
        <pc:spChg chg="del">
          <ac:chgData name="Lorenzo Rinaldi" userId="77d5bfdd-3e88-4678-a8ff-024fe85681f6" providerId="ADAL" clId="{1001B1A9-F285-447A-83CB-4EC708BC818D}" dt="2023-07-21T14:19:28.618" v="842" actId="478"/>
          <ac:spMkLst>
            <pc:docMk/>
            <pc:sldMk cId="344929577" sldId="292"/>
            <ac:spMk id="29" creationId="{EF2F0D07-7679-30D7-8A7E-CDD22D9E3C38}"/>
          </ac:spMkLst>
        </pc:spChg>
        <pc:spChg chg="del">
          <ac:chgData name="Lorenzo Rinaldi" userId="77d5bfdd-3e88-4678-a8ff-024fe85681f6" providerId="ADAL" clId="{1001B1A9-F285-447A-83CB-4EC708BC818D}" dt="2023-07-21T14:19:28.618" v="842" actId="478"/>
          <ac:spMkLst>
            <pc:docMk/>
            <pc:sldMk cId="344929577" sldId="292"/>
            <ac:spMk id="30" creationId="{ABFA3FC8-649E-0C4B-BFB5-A7467A152325}"/>
          </ac:spMkLst>
        </pc:spChg>
        <pc:spChg chg="add mod">
          <ac:chgData name="Lorenzo Rinaldi" userId="77d5bfdd-3e88-4678-a8ff-024fe85681f6" providerId="ADAL" clId="{1001B1A9-F285-447A-83CB-4EC708BC818D}" dt="2023-07-21T14:20:03.853" v="926" actId="1036"/>
          <ac:spMkLst>
            <pc:docMk/>
            <pc:sldMk cId="344929577" sldId="292"/>
            <ac:spMk id="32" creationId="{3F611A99-7629-9210-1465-049E07A8FC86}"/>
          </ac:spMkLst>
        </pc:spChg>
        <pc:spChg chg="add mod">
          <ac:chgData name="Lorenzo Rinaldi" userId="77d5bfdd-3e88-4678-a8ff-024fe85681f6" providerId="ADAL" clId="{1001B1A9-F285-447A-83CB-4EC708BC818D}" dt="2023-07-21T14:20:03.853" v="926" actId="1036"/>
          <ac:spMkLst>
            <pc:docMk/>
            <pc:sldMk cId="344929577" sldId="292"/>
            <ac:spMk id="33" creationId="{378B0730-8366-D3E8-1079-96FD469E39C9}"/>
          </ac:spMkLst>
        </pc:spChg>
        <pc:spChg chg="add mod">
          <ac:chgData name="Lorenzo Rinaldi" userId="77d5bfdd-3e88-4678-a8ff-024fe85681f6" providerId="ADAL" clId="{1001B1A9-F285-447A-83CB-4EC708BC818D}" dt="2023-07-21T14:20:03.853" v="926" actId="1036"/>
          <ac:spMkLst>
            <pc:docMk/>
            <pc:sldMk cId="344929577" sldId="292"/>
            <ac:spMk id="34" creationId="{2DD62ACD-62C1-197D-453B-A0F64501C463}"/>
          </ac:spMkLst>
        </pc:spChg>
        <pc:picChg chg="add mod">
          <ac:chgData name="Lorenzo Rinaldi" userId="77d5bfdd-3e88-4678-a8ff-024fe85681f6" providerId="ADAL" clId="{1001B1A9-F285-447A-83CB-4EC708BC818D}" dt="2023-07-21T14:20:03.853" v="926" actId="1036"/>
          <ac:picMkLst>
            <pc:docMk/>
            <pc:sldMk cId="344929577" sldId="292"/>
            <ac:picMk id="4" creationId="{2EE97FBF-6C6D-4746-49FA-13AE494A7CFC}"/>
          </ac:picMkLst>
        </pc:picChg>
        <pc:picChg chg="add mod">
          <ac:chgData name="Lorenzo Rinaldi" userId="77d5bfdd-3e88-4678-a8ff-024fe85681f6" providerId="ADAL" clId="{1001B1A9-F285-447A-83CB-4EC708BC818D}" dt="2023-07-21T14:20:03.853" v="926" actId="1036"/>
          <ac:picMkLst>
            <pc:docMk/>
            <pc:sldMk cId="344929577" sldId="292"/>
            <ac:picMk id="8" creationId="{61C41C98-4888-AD6D-159F-2D87E5FB7DD4}"/>
          </ac:picMkLst>
        </pc:picChg>
        <pc:picChg chg="add mod">
          <ac:chgData name="Lorenzo Rinaldi" userId="77d5bfdd-3e88-4678-a8ff-024fe85681f6" providerId="ADAL" clId="{1001B1A9-F285-447A-83CB-4EC708BC818D}" dt="2023-07-21T14:20:03.853" v="926" actId="1036"/>
          <ac:picMkLst>
            <pc:docMk/>
            <pc:sldMk cId="344929577" sldId="292"/>
            <ac:picMk id="31" creationId="{4E6436FE-8190-2743-4E93-CFDBE7AFE984}"/>
          </ac:picMkLst>
        </pc:picChg>
        <pc:cxnChg chg="del">
          <ac:chgData name="Lorenzo Rinaldi" userId="77d5bfdd-3e88-4678-a8ff-024fe85681f6" providerId="ADAL" clId="{1001B1A9-F285-447A-83CB-4EC708BC818D}" dt="2023-07-21T14:19:28.618" v="842" actId="478"/>
          <ac:cxnSpMkLst>
            <pc:docMk/>
            <pc:sldMk cId="344929577" sldId="292"/>
            <ac:cxnSpMk id="7" creationId="{2E558CAA-3995-549B-3784-2CE87CA60D38}"/>
          </ac:cxnSpMkLst>
        </pc:cxnChg>
        <pc:cxnChg chg="del">
          <ac:chgData name="Lorenzo Rinaldi" userId="77d5bfdd-3e88-4678-a8ff-024fe85681f6" providerId="ADAL" clId="{1001B1A9-F285-447A-83CB-4EC708BC818D}" dt="2023-07-21T14:19:28.618" v="842" actId="478"/>
          <ac:cxnSpMkLst>
            <pc:docMk/>
            <pc:sldMk cId="344929577" sldId="292"/>
            <ac:cxnSpMk id="10" creationId="{E3059535-75B2-7549-583D-4F9D33EBC32C}"/>
          </ac:cxnSpMkLst>
        </pc:cxnChg>
        <pc:cxnChg chg="del">
          <ac:chgData name="Lorenzo Rinaldi" userId="77d5bfdd-3e88-4678-a8ff-024fe85681f6" providerId="ADAL" clId="{1001B1A9-F285-447A-83CB-4EC708BC818D}" dt="2023-07-21T14:19:28.618" v="842" actId="478"/>
          <ac:cxnSpMkLst>
            <pc:docMk/>
            <pc:sldMk cId="344929577" sldId="292"/>
            <ac:cxnSpMk id="11" creationId="{F57F6DF8-6EED-2F86-70C0-D4D0D1A801B9}"/>
          </ac:cxnSpMkLst>
        </pc:cxnChg>
        <pc:cxnChg chg="del">
          <ac:chgData name="Lorenzo Rinaldi" userId="77d5bfdd-3e88-4678-a8ff-024fe85681f6" providerId="ADAL" clId="{1001B1A9-F285-447A-83CB-4EC708BC818D}" dt="2023-07-21T14:19:28.618" v="842" actId="478"/>
          <ac:cxnSpMkLst>
            <pc:docMk/>
            <pc:sldMk cId="344929577" sldId="292"/>
            <ac:cxnSpMk id="15" creationId="{581F9302-2C2A-96A7-A2F5-C7FB27650201}"/>
          </ac:cxnSpMkLst>
        </pc:cxnChg>
        <pc:cxnChg chg="del">
          <ac:chgData name="Lorenzo Rinaldi" userId="77d5bfdd-3e88-4678-a8ff-024fe85681f6" providerId="ADAL" clId="{1001B1A9-F285-447A-83CB-4EC708BC818D}" dt="2023-07-21T14:19:28.618" v="842" actId="478"/>
          <ac:cxnSpMkLst>
            <pc:docMk/>
            <pc:sldMk cId="344929577" sldId="292"/>
            <ac:cxnSpMk id="16" creationId="{A37D4D95-C65D-A610-5FBC-BB9566723A45}"/>
          </ac:cxnSpMkLst>
        </pc:cxnChg>
        <pc:cxnChg chg="del">
          <ac:chgData name="Lorenzo Rinaldi" userId="77d5bfdd-3e88-4678-a8ff-024fe85681f6" providerId="ADAL" clId="{1001B1A9-F285-447A-83CB-4EC708BC818D}" dt="2023-07-21T14:19:28.618" v="842" actId="478"/>
          <ac:cxnSpMkLst>
            <pc:docMk/>
            <pc:sldMk cId="344929577" sldId="292"/>
            <ac:cxnSpMk id="18" creationId="{AFAE3BE5-9BAB-B167-8AC0-916AE99B0C26}"/>
          </ac:cxnSpMkLst>
        </pc:cxnChg>
        <pc:cxnChg chg="del">
          <ac:chgData name="Lorenzo Rinaldi" userId="77d5bfdd-3e88-4678-a8ff-024fe85681f6" providerId="ADAL" clId="{1001B1A9-F285-447A-83CB-4EC708BC818D}" dt="2023-07-21T14:19:28.618" v="842" actId="478"/>
          <ac:cxnSpMkLst>
            <pc:docMk/>
            <pc:sldMk cId="344929577" sldId="292"/>
            <ac:cxnSpMk id="19" creationId="{58F7D48B-7112-A49B-975B-18E75368DC10}"/>
          </ac:cxnSpMkLst>
        </pc:cxnChg>
        <pc:cxnChg chg="del">
          <ac:chgData name="Lorenzo Rinaldi" userId="77d5bfdd-3e88-4678-a8ff-024fe85681f6" providerId="ADAL" clId="{1001B1A9-F285-447A-83CB-4EC708BC818D}" dt="2023-07-21T14:19:28.618" v="842" actId="478"/>
          <ac:cxnSpMkLst>
            <pc:docMk/>
            <pc:sldMk cId="344929577" sldId="292"/>
            <ac:cxnSpMk id="22" creationId="{3D37F6C1-62DF-1654-07E5-9307B529E714}"/>
          </ac:cxnSpMkLst>
        </pc:cxnChg>
        <pc:cxnChg chg="del">
          <ac:chgData name="Lorenzo Rinaldi" userId="77d5bfdd-3e88-4678-a8ff-024fe85681f6" providerId="ADAL" clId="{1001B1A9-F285-447A-83CB-4EC708BC818D}" dt="2023-07-21T14:19:28.618" v="842" actId="478"/>
          <ac:cxnSpMkLst>
            <pc:docMk/>
            <pc:sldMk cId="344929577" sldId="292"/>
            <ac:cxnSpMk id="23" creationId="{9FFEC25C-6BAB-192B-C634-1CFA513B6961}"/>
          </ac:cxnSpMkLst>
        </pc:cxnChg>
        <pc:cxnChg chg="del">
          <ac:chgData name="Lorenzo Rinaldi" userId="77d5bfdd-3e88-4678-a8ff-024fe85681f6" providerId="ADAL" clId="{1001B1A9-F285-447A-83CB-4EC708BC818D}" dt="2023-07-21T14:19:28.618" v="842" actId="478"/>
          <ac:cxnSpMkLst>
            <pc:docMk/>
            <pc:sldMk cId="344929577" sldId="292"/>
            <ac:cxnSpMk id="24" creationId="{A0A9DD01-3EA3-D644-B915-4C8CE6CC9B96}"/>
          </ac:cxnSpMkLst>
        </pc:cxnChg>
        <pc:cxnChg chg="del">
          <ac:chgData name="Lorenzo Rinaldi" userId="77d5bfdd-3e88-4678-a8ff-024fe85681f6" providerId="ADAL" clId="{1001B1A9-F285-447A-83CB-4EC708BC818D}" dt="2023-07-21T14:19:28.618" v="842" actId="478"/>
          <ac:cxnSpMkLst>
            <pc:docMk/>
            <pc:sldMk cId="344929577" sldId="292"/>
            <ac:cxnSpMk id="26" creationId="{F94DB60F-AC8A-7A08-1BCD-E0B99E27F460}"/>
          </ac:cxnSpMkLst>
        </pc:cxnChg>
        <pc:cxnChg chg="del">
          <ac:chgData name="Lorenzo Rinaldi" userId="77d5bfdd-3e88-4678-a8ff-024fe85681f6" providerId="ADAL" clId="{1001B1A9-F285-447A-83CB-4EC708BC818D}" dt="2023-07-21T14:19:28.618" v="842" actId="478"/>
          <ac:cxnSpMkLst>
            <pc:docMk/>
            <pc:sldMk cId="344929577" sldId="292"/>
            <ac:cxnSpMk id="27" creationId="{2F960DF1-2A7D-24AB-0114-4009BB3AE518}"/>
          </ac:cxnSpMkLst>
        </pc:cxnChg>
      </pc:sldChg>
      <pc:sldChg chg="addSp delSp modSp add mod ord">
        <pc:chgData name="Lorenzo Rinaldi" userId="77d5bfdd-3e88-4678-a8ff-024fe85681f6" providerId="ADAL" clId="{1001B1A9-F285-447A-83CB-4EC708BC818D}" dt="2023-07-21T14:28:04.704" v="1067"/>
        <pc:sldMkLst>
          <pc:docMk/>
          <pc:sldMk cId="4169575318" sldId="293"/>
        </pc:sldMkLst>
        <pc:spChg chg="del">
          <ac:chgData name="Lorenzo Rinaldi" userId="77d5bfdd-3e88-4678-a8ff-024fe85681f6" providerId="ADAL" clId="{1001B1A9-F285-447A-83CB-4EC708BC818D}" dt="2023-07-21T14:20:34.480" v="930" actId="478"/>
          <ac:spMkLst>
            <pc:docMk/>
            <pc:sldMk cId="4169575318" sldId="293"/>
            <ac:spMk id="2" creationId="{A77FCA55-5DD0-4EC0-6B52-351C2064C17F}"/>
          </ac:spMkLst>
        </pc:spChg>
        <pc:spChg chg="add mod">
          <ac:chgData name="Lorenzo Rinaldi" userId="77d5bfdd-3e88-4678-a8ff-024fe85681f6" providerId="ADAL" clId="{1001B1A9-F285-447A-83CB-4EC708BC818D}" dt="2023-07-21T14:21:06.568" v="972" actId="1036"/>
          <ac:spMkLst>
            <pc:docMk/>
            <pc:sldMk cId="4169575318" sldId="293"/>
            <ac:spMk id="5" creationId="{12899619-55F9-9354-0639-49B66BAE5357}"/>
          </ac:spMkLst>
        </pc:spChg>
        <pc:spChg chg="mod">
          <ac:chgData name="Lorenzo Rinaldi" userId="77d5bfdd-3e88-4678-a8ff-024fe85681f6" providerId="ADAL" clId="{1001B1A9-F285-447A-83CB-4EC708BC818D}" dt="2023-07-21T14:20:22.309" v="928"/>
          <ac:spMkLst>
            <pc:docMk/>
            <pc:sldMk cId="4169575318" sldId="293"/>
            <ac:spMk id="9" creationId="{D65E6D98-BE8C-6B4C-B23E-6167300445AE}"/>
          </ac:spMkLst>
        </pc:spChg>
        <pc:spChg chg="add mod">
          <ac:chgData name="Lorenzo Rinaldi" userId="77d5bfdd-3e88-4678-a8ff-024fe85681f6" providerId="ADAL" clId="{1001B1A9-F285-447A-83CB-4EC708BC818D}" dt="2023-07-21T14:21:06.568" v="972" actId="1036"/>
          <ac:spMkLst>
            <pc:docMk/>
            <pc:sldMk cId="4169575318" sldId="293"/>
            <ac:spMk id="10" creationId="{29142953-0303-AF54-40C6-7B5A004D7CAB}"/>
          </ac:spMkLst>
        </pc:spChg>
        <pc:spChg chg="del">
          <ac:chgData name="Lorenzo Rinaldi" userId="77d5bfdd-3e88-4678-a8ff-024fe85681f6" providerId="ADAL" clId="{1001B1A9-F285-447A-83CB-4EC708BC818D}" dt="2023-07-21T14:20:32.367" v="929" actId="478"/>
          <ac:spMkLst>
            <pc:docMk/>
            <pc:sldMk cId="4169575318" sldId="293"/>
            <ac:spMk id="32" creationId="{3F611A99-7629-9210-1465-049E07A8FC86}"/>
          </ac:spMkLst>
        </pc:spChg>
        <pc:spChg chg="del">
          <ac:chgData name="Lorenzo Rinaldi" userId="77d5bfdd-3e88-4678-a8ff-024fe85681f6" providerId="ADAL" clId="{1001B1A9-F285-447A-83CB-4EC708BC818D}" dt="2023-07-21T14:20:32.367" v="929" actId="478"/>
          <ac:spMkLst>
            <pc:docMk/>
            <pc:sldMk cId="4169575318" sldId="293"/>
            <ac:spMk id="33" creationId="{378B0730-8366-D3E8-1079-96FD469E39C9}"/>
          </ac:spMkLst>
        </pc:spChg>
        <pc:spChg chg="del">
          <ac:chgData name="Lorenzo Rinaldi" userId="77d5bfdd-3e88-4678-a8ff-024fe85681f6" providerId="ADAL" clId="{1001B1A9-F285-447A-83CB-4EC708BC818D}" dt="2023-07-21T14:20:32.367" v="929" actId="478"/>
          <ac:spMkLst>
            <pc:docMk/>
            <pc:sldMk cId="4169575318" sldId="293"/>
            <ac:spMk id="34" creationId="{2DD62ACD-62C1-197D-453B-A0F64501C463}"/>
          </ac:spMkLst>
        </pc:spChg>
        <pc:picChg chg="del">
          <ac:chgData name="Lorenzo Rinaldi" userId="77d5bfdd-3e88-4678-a8ff-024fe85681f6" providerId="ADAL" clId="{1001B1A9-F285-447A-83CB-4EC708BC818D}" dt="2023-07-21T14:20:32.367" v="929" actId="478"/>
          <ac:picMkLst>
            <pc:docMk/>
            <pc:sldMk cId="4169575318" sldId="293"/>
            <ac:picMk id="4" creationId="{2EE97FBF-6C6D-4746-49FA-13AE494A7CFC}"/>
          </ac:picMkLst>
        </pc:picChg>
        <pc:picChg chg="del">
          <ac:chgData name="Lorenzo Rinaldi" userId="77d5bfdd-3e88-4678-a8ff-024fe85681f6" providerId="ADAL" clId="{1001B1A9-F285-447A-83CB-4EC708BC818D}" dt="2023-07-21T14:20:32.367" v="929" actId="478"/>
          <ac:picMkLst>
            <pc:docMk/>
            <pc:sldMk cId="4169575318" sldId="293"/>
            <ac:picMk id="8" creationId="{61C41C98-4888-AD6D-159F-2D87E5FB7DD4}"/>
          </ac:picMkLst>
        </pc:picChg>
        <pc:picChg chg="del">
          <ac:chgData name="Lorenzo Rinaldi" userId="77d5bfdd-3e88-4678-a8ff-024fe85681f6" providerId="ADAL" clId="{1001B1A9-F285-447A-83CB-4EC708BC818D}" dt="2023-07-21T14:20:32.367" v="929" actId="478"/>
          <ac:picMkLst>
            <pc:docMk/>
            <pc:sldMk cId="4169575318" sldId="293"/>
            <ac:picMk id="31" creationId="{4E6436FE-8190-2743-4E93-CFDBE7AFE984}"/>
          </ac:picMkLst>
        </pc:picChg>
        <pc:cxnChg chg="add del mod">
          <ac:chgData name="Lorenzo Rinaldi" userId="77d5bfdd-3e88-4678-a8ff-024fe85681f6" providerId="ADAL" clId="{1001B1A9-F285-447A-83CB-4EC708BC818D}" dt="2023-07-21T14:21:11.617" v="974" actId="478"/>
          <ac:cxnSpMkLst>
            <pc:docMk/>
            <pc:sldMk cId="4169575318" sldId="293"/>
            <ac:cxnSpMk id="7" creationId="{F6C5BC72-5CA6-F8DA-BCE3-7D6B8785F7D8}"/>
          </ac:cxnSpMkLst>
        </pc:cxnChg>
      </pc:sldChg>
      <pc:sldChg chg="addSp delSp modSp add mod">
        <pc:chgData name="Lorenzo Rinaldi" userId="77d5bfdd-3e88-4678-a8ff-024fe85681f6" providerId="ADAL" clId="{1001B1A9-F285-447A-83CB-4EC708BC818D}" dt="2023-07-21T14:26:13.704" v="1063" actId="20577"/>
        <pc:sldMkLst>
          <pc:docMk/>
          <pc:sldMk cId="3933425304" sldId="294"/>
        </pc:sldMkLst>
        <pc:spChg chg="add mod">
          <ac:chgData name="Lorenzo Rinaldi" userId="77d5bfdd-3e88-4678-a8ff-024fe85681f6" providerId="ADAL" clId="{1001B1A9-F285-447A-83CB-4EC708BC818D}" dt="2023-07-21T14:25:21.960" v="1047" actId="20577"/>
          <ac:spMkLst>
            <pc:docMk/>
            <pc:sldMk cId="3933425304" sldId="294"/>
            <ac:spMk id="2" creationId="{942DEFAF-035B-5B3E-7A77-1DC130B0ACEC}"/>
          </ac:spMkLst>
        </pc:spChg>
        <pc:spChg chg="del">
          <ac:chgData name="Lorenzo Rinaldi" userId="77d5bfdd-3e88-4678-a8ff-024fe85681f6" providerId="ADAL" clId="{1001B1A9-F285-447A-83CB-4EC708BC818D}" dt="2023-07-21T14:22:15.905" v="976" actId="478"/>
          <ac:spMkLst>
            <pc:docMk/>
            <pc:sldMk cId="3933425304" sldId="294"/>
            <ac:spMk id="5" creationId="{12899619-55F9-9354-0639-49B66BAE5357}"/>
          </ac:spMkLst>
        </pc:spChg>
        <pc:spChg chg="mod">
          <ac:chgData name="Lorenzo Rinaldi" userId="77d5bfdd-3e88-4678-a8ff-024fe85681f6" providerId="ADAL" clId="{1001B1A9-F285-447A-83CB-4EC708BC818D}" dt="2023-07-21T14:26:13.704" v="1063" actId="20577"/>
          <ac:spMkLst>
            <pc:docMk/>
            <pc:sldMk cId="3933425304" sldId="294"/>
            <ac:spMk id="9" creationId="{D65E6D98-BE8C-6B4C-B23E-6167300445AE}"/>
          </ac:spMkLst>
        </pc:spChg>
        <pc:spChg chg="del">
          <ac:chgData name="Lorenzo Rinaldi" userId="77d5bfdd-3e88-4678-a8ff-024fe85681f6" providerId="ADAL" clId="{1001B1A9-F285-447A-83CB-4EC708BC818D}" dt="2023-07-21T14:22:15.905" v="976" actId="478"/>
          <ac:spMkLst>
            <pc:docMk/>
            <pc:sldMk cId="3933425304" sldId="294"/>
            <ac:spMk id="10" creationId="{29142953-0303-AF54-40C6-7B5A004D7CAB}"/>
          </ac:spMkLst>
        </pc:spChg>
        <pc:picChg chg="mod">
          <ac:chgData name="Lorenzo Rinaldi" userId="77d5bfdd-3e88-4678-a8ff-024fe85681f6" providerId="ADAL" clId="{1001B1A9-F285-447A-83CB-4EC708BC818D}" dt="2023-07-21T14:24:31.693" v="1002" actId="1076"/>
          <ac:picMkLst>
            <pc:docMk/>
            <pc:sldMk cId="3933425304" sldId="294"/>
            <ac:picMk id="3" creationId="{2FDE5C26-D4A7-4A08-BEF4-A1958E075695}"/>
          </ac:picMkLst>
        </pc:picChg>
      </pc:sldChg>
      <pc:sldChg chg="modSp add mod">
        <pc:chgData name="Lorenzo Rinaldi" userId="77d5bfdd-3e88-4678-a8ff-024fe85681f6" providerId="ADAL" clId="{1001B1A9-F285-447A-83CB-4EC708BC818D}" dt="2023-07-21T14:26:20.445" v="1065" actId="20577"/>
        <pc:sldMkLst>
          <pc:docMk/>
          <pc:sldMk cId="3427571278" sldId="295"/>
        </pc:sldMkLst>
        <pc:spChg chg="mod">
          <ac:chgData name="Lorenzo Rinaldi" userId="77d5bfdd-3e88-4678-a8ff-024fe85681f6" providerId="ADAL" clId="{1001B1A9-F285-447A-83CB-4EC708BC818D}" dt="2023-07-21T14:26:07.513" v="1061" actId="20577"/>
          <ac:spMkLst>
            <pc:docMk/>
            <pc:sldMk cId="3427571278" sldId="295"/>
            <ac:spMk id="2" creationId="{942DEFAF-035B-5B3E-7A77-1DC130B0ACEC}"/>
          </ac:spMkLst>
        </pc:spChg>
        <pc:spChg chg="mod">
          <ac:chgData name="Lorenzo Rinaldi" userId="77d5bfdd-3e88-4678-a8ff-024fe85681f6" providerId="ADAL" clId="{1001B1A9-F285-447A-83CB-4EC708BC818D}" dt="2023-07-21T14:26:20.445" v="1065" actId="20577"/>
          <ac:spMkLst>
            <pc:docMk/>
            <pc:sldMk cId="3427571278" sldId="295"/>
            <ac:spMk id="9" creationId="{D65E6D98-BE8C-6B4C-B23E-6167300445AE}"/>
          </ac:spMkLst>
        </pc:spChg>
      </pc:sldChg>
    </pc:docChg>
  </pc:docChgLst>
  <pc:docChgLst>
    <pc:chgData name="Lorenzo Rinaldi" userId="77d5bfdd-3e88-4678-a8ff-024fe85681f6" providerId="ADAL" clId="{2A2AB31C-2801-4C5D-90F6-EBA66911602D}"/>
    <pc:docChg chg="undo redo custSel addSld delSld modSld sldOrd modMainMaster">
      <pc:chgData name="Lorenzo Rinaldi" userId="77d5bfdd-3e88-4678-a8ff-024fe85681f6" providerId="ADAL" clId="{2A2AB31C-2801-4C5D-90F6-EBA66911602D}" dt="2023-07-22T05:27:20.320" v="1193" actId="47"/>
      <pc:docMkLst>
        <pc:docMk/>
      </pc:docMkLst>
      <pc:sldChg chg="modSp mod">
        <pc:chgData name="Lorenzo Rinaldi" userId="77d5bfdd-3e88-4678-a8ff-024fe85681f6" providerId="ADAL" clId="{2A2AB31C-2801-4C5D-90F6-EBA66911602D}" dt="2023-07-21T15:51:44.448" v="4" actId="20577"/>
        <pc:sldMkLst>
          <pc:docMk/>
          <pc:sldMk cId="2559802330" sldId="256"/>
        </pc:sldMkLst>
        <pc:spChg chg="mod">
          <ac:chgData name="Lorenzo Rinaldi" userId="77d5bfdd-3e88-4678-a8ff-024fe85681f6" providerId="ADAL" clId="{2A2AB31C-2801-4C5D-90F6-EBA66911602D}" dt="2023-07-21T15:51:44.448" v="4" actId="20577"/>
          <ac:spMkLst>
            <pc:docMk/>
            <pc:sldMk cId="2559802330" sldId="256"/>
            <ac:spMk id="6" creationId="{99DEA05E-3DE2-714D-9D7C-D14D82DB9D79}"/>
          </ac:spMkLst>
        </pc:spChg>
      </pc:sldChg>
      <pc:sldChg chg="addSp delSp modSp mod modClrScheme chgLayout">
        <pc:chgData name="Lorenzo Rinaldi" userId="77d5bfdd-3e88-4678-a8ff-024fe85681f6" providerId="ADAL" clId="{2A2AB31C-2801-4C5D-90F6-EBA66911602D}" dt="2023-07-22T05:18:43.724" v="851" actId="113"/>
        <pc:sldMkLst>
          <pc:docMk/>
          <pc:sldMk cId="3688935345" sldId="278"/>
        </pc:sldMkLst>
        <pc:spChg chg="mod ord">
          <ac:chgData name="Lorenzo Rinaldi" userId="77d5bfdd-3e88-4678-a8ff-024fe85681f6" providerId="ADAL" clId="{2A2AB31C-2801-4C5D-90F6-EBA66911602D}" dt="2023-07-22T05:18:43.724" v="851" actId="113"/>
          <ac:spMkLst>
            <pc:docMk/>
            <pc:sldMk cId="3688935345" sldId="278"/>
            <ac:spMk id="2" creationId="{00000000-0000-0000-0000-000000000000}"/>
          </ac:spMkLst>
        </pc:spChg>
        <pc:spChg chg="add del">
          <ac:chgData name="Lorenzo Rinaldi" userId="77d5bfdd-3e88-4678-a8ff-024fe85681f6" providerId="ADAL" clId="{2A2AB31C-2801-4C5D-90F6-EBA66911602D}" dt="2023-07-22T05:11:59.839" v="693" actId="478"/>
          <ac:spMkLst>
            <pc:docMk/>
            <pc:sldMk cId="3688935345" sldId="278"/>
            <ac:spMk id="5" creationId="{AD645009-76B9-97CC-7D8D-E30B598001A2}"/>
          </ac:spMkLst>
        </pc:spChg>
        <pc:spChg chg="del">
          <ac:chgData name="Lorenzo Rinaldi" userId="77d5bfdd-3e88-4678-a8ff-024fe85681f6" providerId="ADAL" clId="{2A2AB31C-2801-4C5D-90F6-EBA66911602D}" dt="2023-07-22T05:09:15.443" v="658" actId="478"/>
          <ac:spMkLst>
            <pc:docMk/>
            <pc:sldMk cId="3688935345" sldId="278"/>
            <ac:spMk id="6" creationId="{4BDB5223-6EB5-1046-88BB-84ED760A29CE}"/>
          </ac:spMkLst>
        </pc:spChg>
        <pc:spChg chg="add del mod ord">
          <ac:chgData name="Lorenzo Rinaldi" userId="77d5bfdd-3e88-4678-a8ff-024fe85681f6" providerId="ADAL" clId="{2A2AB31C-2801-4C5D-90F6-EBA66911602D}" dt="2023-07-22T05:13:41.519" v="704" actId="700"/>
          <ac:spMkLst>
            <pc:docMk/>
            <pc:sldMk cId="3688935345" sldId="278"/>
            <ac:spMk id="7" creationId="{F2756543-904A-0634-2F63-070E56765D14}"/>
          </ac:spMkLst>
        </pc:spChg>
        <pc:picChg chg="del mod">
          <ac:chgData name="Lorenzo Rinaldi" userId="77d5bfdd-3e88-4678-a8ff-024fe85681f6" providerId="ADAL" clId="{2A2AB31C-2801-4C5D-90F6-EBA66911602D}" dt="2023-07-22T05:13:33.339" v="701" actId="478"/>
          <ac:picMkLst>
            <pc:docMk/>
            <pc:sldMk cId="3688935345" sldId="278"/>
            <ac:picMk id="3" creationId="{2FDE5C26-D4A7-4A08-BEF4-A1958E075695}"/>
          </ac:picMkLst>
        </pc:picChg>
      </pc:sldChg>
      <pc:sldChg chg="addSp delSp modSp mod modAnim">
        <pc:chgData name="Lorenzo Rinaldi" userId="77d5bfdd-3e88-4678-a8ff-024fe85681f6" providerId="ADAL" clId="{2A2AB31C-2801-4C5D-90F6-EBA66911602D}" dt="2023-07-22T05:15:01.607" v="716" actId="478"/>
        <pc:sldMkLst>
          <pc:docMk/>
          <pc:sldMk cId="3105644210" sldId="279"/>
        </pc:sldMkLst>
        <pc:spChg chg="add mod">
          <ac:chgData name="Lorenzo Rinaldi" userId="77d5bfdd-3e88-4678-a8ff-024fe85681f6" providerId="ADAL" clId="{2A2AB31C-2801-4C5D-90F6-EBA66911602D}" dt="2023-07-21T15:53:58.694" v="46" actId="20577"/>
          <ac:spMkLst>
            <pc:docMk/>
            <pc:sldMk cId="3105644210" sldId="279"/>
            <ac:spMk id="2" creationId="{FD8C96B6-C02C-F831-5475-F91A51792842}"/>
          </ac:spMkLst>
        </pc:spChg>
        <pc:spChg chg="mod">
          <ac:chgData name="Lorenzo Rinaldi" userId="77d5bfdd-3e88-4678-a8ff-024fe85681f6" providerId="ADAL" clId="{2A2AB31C-2801-4C5D-90F6-EBA66911602D}" dt="2023-07-21T15:52:47.890" v="33" actId="20577"/>
          <ac:spMkLst>
            <pc:docMk/>
            <pc:sldMk cId="3105644210" sldId="279"/>
            <ac:spMk id="4" creationId="{9AB3068C-1CCE-A7E9-790D-8ACFE0F1B133}"/>
          </ac:spMkLst>
        </pc:spChg>
        <pc:spChg chg="add mod">
          <ac:chgData name="Lorenzo Rinaldi" userId="77d5bfdd-3e88-4678-a8ff-024fe85681f6" providerId="ADAL" clId="{2A2AB31C-2801-4C5D-90F6-EBA66911602D}" dt="2023-07-21T15:53:36.933" v="40" actId="1076"/>
          <ac:spMkLst>
            <pc:docMk/>
            <pc:sldMk cId="3105644210" sldId="279"/>
            <ac:spMk id="5" creationId="{94EF4A8D-4F00-C4A3-A5D6-B2571A45D9D8}"/>
          </ac:spMkLst>
        </pc:spChg>
        <pc:spChg chg="del">
          <ac:chgData name="Lorenzo Rinaldi" userId="77d5bfdd-3e88-4678-a8ff-024fe85681f6" providerId="ADAL" clId="{2A2AB31C-2801-4C5D-90F6-EBA66911602D}" dt="2023-07-22T05:09:19.490" v="659" actId="478"/>
          <ac:spMkLst>
            <pc:docMk/>
            <pc:sldMk cId="3105644210" sldId="279"/>
            <ac:spMk id="6" creationId="{4BDB5223-6EB5-1046-88BB-84ED760A29CE}"/>
          </ac:spMkLst>
        </pc:spChg>
        <pc:spChg chg="add mod">
          <ac:chgData name="Lorenzo Rinaldi" userId="77d5bfdd-3e88-4678-a8ff-024fe85681f6" providerId="ADAL" clId="{2A2AB31C-2801-4C5D-90F6-EBA66911602D}" dt="2023-07-21T15:53:36.933" v="40" actId="1076"/>
          <ac:spMkLst>
            <pc:docMk/>
            <pc:sldMk cId="3105644210" sldId="279"/>
            <ac:spMk id="7" creationId="{7FABD7B6-6551-9974-47E4-E3A1D973B39B}"/>
          </ac:spMkLst>
        </pc:spChg>
        <pc:spChg chg="del">
          <ac:chgData name="Lorenzo Rinaldi" userId="77d5bfdd-3e88-4678-a8ff-024fe85681f6" providerId="ADAL" clId="{2A2AB31C-2801-4C5D-90F6-EBA66911602D}" dt="2023-07-21T15:52:53.488" v="34" actId="478"/>
          <ac:spMkLst>
            <pc:docMk/>
            <pc:sldMk cId="3105644210" sldId="279"/>
            <ac:spMk id="8" creationId="{F2FFB38D-A953-2603-D35F-2F1425178399}"/>
          </ac:spMkLst>
        </pc:spChg>
        <pc:spChg chg="del">
          <ac:chgData name="Lorenzo Rinaldi" userId="77d5bfdd-3e88-4678-a8ff-024fe85681f6" providerId="ADAL" clId="{2A2AB31C-2801-4C5D-90F6-EBA66911602D}" dt="2023-07-21T15:52:53.488" v="34" actId="478"/>
          <ac:spMkLst>
            <pc:docMk/>
            <pc:sldMk cId="3105644210" sldId="279"/>
            <ac:spMk id="10" creationId="{61BF001B-8D17-62A5-195F-8A30D22D6B43}"/>
          </ac:spMkLst>
        </pc:spChg>
        <pc:spChg chg="add mod">
          <ac:chgData name="Lorenzo Rinaldi" userId="77d5bfdd-3e88-4678-a8ff-024fe85681f6" providerId="ADAL" clId="{2A2AB31C-2801-4C5D-90F6-EBA66911602D}" dt="2023-07-21T15:53:36.933" v="40" actId="1076"/>
          <ac:spMkLst>
            <pc:docMk/>
            <pc:sldMk cId="3105644210" sldId="279"/>
            <ac:spMk id="12" creationId="{E34F07BD-D543-B964-1C30-BBA9D41D8234}"/>
          </ac:spMkLst>
        </pc:spChg>
        <pc:spChg chg="add mod">
          <ac:chgData name="Lorenzo Rinaldi" userId="77d5bfdd-3e88-4678-a8ff-024fe85681f6" providerId="ADAL" clId="{2A2AB31C-2801-4C5D-90F6-EBA66911602D}" dt="2023-07-21T15:53:36.933" v="40" actId="1076"/>
          <ac:spMkLst>
            <pc:docMk/>
            <pc:sldMk cId="3105644210" sldId="279"/>
            <ac:spMk id="13" creationId="{20B5F738-A301-997D-4E01-1F130139593D}"/>
          </ac:spMkLst>
        </pc:spChg>
        <pc:spChg chg="add mod">
          <ac:chgData name="Lorenzo Rinaldi" userId="77d5bfdd-3e88-4678-a8ff-024fe85681f6" providerId="ADAL" clId="{2A2AB31C-2801-4C5D-90F6-EBA66911602D}" dt="2023-07-21T15:53:36.933" v="40" actId="1076"/>
          <ac:spMkLst>
            <pc:docMk/>
            <pc:sldMk cId="3105644210" sldId="279"/>
            <ac:spMk id="15" creationId="{208B7955-928D-4858-5601-B8BB6C689EE4}"/>
          </ac:spMkLst>
        </pc:spChg>
        <pc:spChg chg="add mod">
          <ac:chgData name="Lorenzo Rinaldi" userId="77d5bfdd-3e88-4678-a8ff-024fe85681f6" providerId="ADAL" clId="{2A2AB31C-2801-4C5D-90F6-EBA66911602D}" dt="2023-07-21T15:53:36.933" v="40" actId="1076"/>
          <ac:spMkLst>
            <pc:docMk/>
            <pc:sldMk cId="3105644210" sldId="279"/>
            <ac:spMk id="17" creationId="{08E9D95D-4DAE-25D8-7D61-0D09EDA42528}"/>
          </ac:spMkLst>
        </pc:spChg>
        <pc:spChg chg="add mod">
          <ac:chgData name="Lorenzo Rinaldi" userId="77d5bfdd-3e88-4678-a8ff-024fe85681f6" providerId="ADAL" clId="{2A2AB31C-2801-4C5D-90F6-EBA66911602D}" dt="2023-07-21T15:53:36.933" v="40" actId="1076"/>
          <ac:spMkLst>
            <pc:docMk/>
            <pc:sldMk cId="3105644210" sldId="279"/>
            <ac:spMk id="18" creationId="{450DC02E-3D10-BC7D-FAD2-727D0768A431}"/>
          </ac:spMkLst>
        </pc:spChg>
        <pc:spChg chg="add mod">
          <ac:chgData name="Lorenzo Rinaldi" userId="77d5bfdd-3e88-4678-a8ff-024fe85681f6" providerId="ADAL" clId="{2A2AB31C-2801-4C5D-90F6-EBA66911602D}" dt="2023-07-21T15:53:36.933" v="40" actId="1076"/>
          <ac:spMkLst>
            <pc:docMk/>
            <pc:sldMk cId="3105644210" sldId="279"/>
            <ac:spMk id="21" creationId="{641C23A9-D8C9-BEE0-5B4C-63731B45D325}"/>
          </ac:spMkLst>
        </pc:spChg>
        <pc:spChg chg="add mod">
          <ac:chgData name="Lorenzo Rinaldi" userId="77d5bfdd-3e88-4678-a8ff-024fe85681f6" providerId="ADAL" clId="{2A2AB31C-2801-4C5D-90F6-EBA66911602D}" dt="2023-07-21T15:53:36.933" v="40" actId="1076"/>
          <ac:spMkLst>
            <pc:docMk/>
            <pc:sldMk cId="3105644210" sldId="279"/>
            <ac:spMk id="22" creationId="{914A0E75-4C6D-F23D-CC60-731A74C4ED4A}"/>
          </ac:spMkLst>
        </pc:spChg>
        <pc:spChg chg="add mod">
          <ac:chgData name="Lorenzo Rinaldi" userId="77d5bfdd-3e88-4678-a8ff-024fe85681f6" providerId="ADAL" clId="{2A2AB31C-2801-4C5D-90F6-EBA66911602D}" dt="2023-07-21T15:53:36.933" v="40" actId="1076"/>
          <ac:spMkLst>
            <pc:docMk/>
            <pc:sldMk cId="3105644210" sldId="279"/>
            <ac:spMk id="23" creationId="{20FB54A6-5FE3-9B3A-B839-1462115003FB}"/>
          </ac:spMkLst>
        </pc:spChg>
        <pc:spChg chg="add mod">
          <ac:chgData name="Lorenzo Rinaldi" userId="77d5bfdd-3e88-4678-a8ff-024fe85681f6" providerId="ADAL" clId="{2A2AB31C-2801-4C5D-90F6-EBA66911602D}" dt="2023-07-21T15:53:36.933" v="40" actId="1076"/>
          <ac:spMkLst>
            <pc:docMk/>
            <pc:sldMk cId="3105644210" sldId="279"/>
            <ac:spMk id="24" creationId="{273B3339-FB37-8DBC-980D-316D7D1AD6D8}"/>
          </ac:spMkLst>
        </pc:spChg>
        <pc:spChg chg="add mod">
          <ac:chgData name="Lorenzo Rinaldi" userId="77d5bfdd-3e88-4678-a8ff-024fe85681f6" providerId="ADAL" clId="{2A2AB31C-2801-4C5D-90F6-EBA66911602D}" dt="2023-07-21T15:53:36.933" v="40" actId="1076"/>
          <ac:spMkLst>
            <pc:docMk/>
            <pc:sldMk cId="3105644210" sldId="279"/>
            <ac:spMk id="29" creationId="{97109944-4DC9-946D-E4CD-C2D2617649BE}"/>
          </ac:spMkLst>
        </pc:spChg>
        <pc:picChg chg="del">
          <ac:chgData name="Lorenzo Rinaldi" userId="77d5bfdd-3e88-4678-a8ff-024fe85681f6" providerId="ADAL" clId="{2A2AB31C-2801-4C5D-90F6-EBA66911602D}" dt="2023-07-22T05:15:01.607" v="716" actId="478"/>
          <ac:picMkLst>
            <pc:docMk/>
            <pc:sldMk cId="3105644210" sldId="279"/>
            <ac:picMk id="3" creationId="{2FDE5C26-D4A7-4A08-BEF4-A1958E075695}"/>
          </ac:picMkLst>
        </pc:picChg>
        <pc:picChg chg="del">
          <ac:chgData name="Lorenzo Rinaldi" userId="77d5bfdd-3e88-4678-a8ff-024fe85681f6" providerId="ADAL" clId="{2A2AB31C-2801-4C5D-90F6-EBA66911602D}" dt="2023-07-21T15:52:53.488" v="34" actId="478"/>
          <ac:picMkLst>
            <pc:docMk/>
            <pc:sldMk cId="3105644210" sldId="279"/>
            <ac:picMk id="9" creationId="{7F941538-2FC5-C4F7-B043-10E2C89DA98C}"/>
          </ac:picMkLst>
        </pc:picChg>
        <pc:cxnChg chg="add mod">
          <ac:chgData name="Lorenzo Rinaldi" userId="77d5bfdd-3e88-4678-a8ff-024fe85681f6" providerId="ADAL" clId="{2A2AB31C-2801-4C5D-90F6-EBA66911602D}" dt="2023-07-21T15:53:36.933" v="40" actId="1076"/>
          <ac:cxnSpMkLst>
            <pc:docMk/>
            <pc:sldMk cId="3105644210" sldId="279"/>
            <ac:cxnSpMk id="11" creationId="{73F8FEC7-8407-B0B9-A951-DA96AD16E3CA}"/>
          </ac:cxnSpMkLst>
        </pc:cxnChg>
        <pc:cxnChg chg="add mod">
          <ac:chgData name="Lorenzo Rinaldi" userId="77d5bfdd-3e88-4678-a8ff-024fe85681f6" providerId="ADAL" clId="{2A2AB31C-2801-4C5D-90F6-EBA66911602D}" dt="2023-07-21T15:53:36.933" v="40" actId="1076"/>
          <ac:cxnSpMkLst>
            <pc:docMk/>
            <pc:sldMk cId="3105644210" sldId="279"/>
            <ac:cxnSpMk id="14" creationId="{7FDD865B-8743-5D3A-A586-B9D8CF8DC1BC}"/>
          </ac:cxnSpMkLst>
        </pc:cxnChg>
        <pc:cxnChg chg="add mod">
          <ac:chgData name="Lorenzo Rinaldi" userId="77d5bfdd-3e88-4678-a8ff-024fe85681f6" providerId="ADAL" clId="{2A2AB31C-2801-4C5D-90F6-EBA66911602D}" dt="2023-07-21T15:53:36.933" v="40" actId="1076"/>
          <ac:cxnSpMkLst>
            <pc:docMk/>
            <pc:sldMk cId="3105644210" sldId="279"/>
            <ac:cxnSpMk id="16" creationId="{3D838715-867A-4689-4604-F11B87E9E70E}"/>
          </ac:cxnSpMkLst>
        </pc:cxnChg>
        <pc:cxnChg chg="add mod">
          <ac:chgData name="Lorenzo Rinaldi" userId="77d5bfdd-3e88-4678-a8ff-024fe85681f6" providerId="ADAL" clId="{2A2AB31C-2801-4C5D-90F6-EBA66911602D}" dt="2023-07-21T15:53:36.933" v="40" actId="1076"/>
          <ac:cxnSpMkLst>
            <pc:docMk/>
            <pc:sldMk cId="3105644210" sldId="279"/>
            <ac:cxnSpMk id="19" creationId="{396CEF7F-B511-95A3-1A1D-3D0B4E8928E0}"/>
          </ac:cxnSpMkLst>
        </pc:cxnChg>
        <pc:cxnChg chg="add mod">
          <ac:chgData name="Lorenzo Rinaldi" userId="77d5bfdd-3e88-4678-a8ff-024fe85681f6" providerId="ADAL" clId="{2A2AB31C-2801-4C5D-90F6-EBA66911602D}" dt="2023-07-21T15:53:36.933" v="40" actId="1076"/>
          <ac:cxnSpMkLst>
            <pc:docMk/>
            <pc:sldMk cId="3105644210" sldId="279"/>
            <ac:cxnSpMk id="20" creationId="{47DC181B-1567-92FA-1DDC-A8A163A34E13}"/>
          </ac:cxnSpMkLst>
        </pc:cxnChg>
        <pc:cxnChg chg="add mod">
          <ac:chgData name="Lorenzo Rinaldi" userId="77d5bfdd-3e88-4678-a8ff-024fe85681f6" providerId="ADAL" clId="{2A2AB31C-2801-4C5D-90F6-EBA66911602D}" dt="2023-07-21T15:53:36.933" v="40" actId="1076"/>
          <ac:cxnSpMkLst>
            <pc:docMk/>
            <pc:sldMk cId="3105644210" sldId="279"/>
            <ac:cxnSpMk id="25" creationId="{54B6FEF9-E259-0793-EDAE-6DC2E4B99C1D}"/>
          </ac:cxnSpMkLst>
        </pc:cxnChg>
        <pc:cxnChg chg="add mod">
          <ac:chgData name="Lorenzo Rinaldi" userId="77d5bfdd-3e88-4678-a8ff-024fe85681f6" providerId="ADAL" clId="{2A2AB31C-2801-4C5D-90F6-EBA66911602D}" dt="2023-07-21T15:53:36.933" v="40" actId="1076"/>
          <ac:cxnSpMkLst>
            <pc:docMk/>
            <pc:sldMk cId="3105644210" sldId="279"/>
            <ac:cxnSpMk id="26" creationId="{0362677F-1891-BEE4-5BC8-06968BBA5356}"/>
          </ac:cxnSpMkLst>
        </pc:cxnChg>
        <pc:cxnChg chg="add mod">
          <ac:chgData name="Lorenzo Rinaldi" userId="77d5bfdd-3e88-4678-a8ff-024fe85681f6" providerId="ADAL" clId="{2A2AB31C-2801-4C5D-90F6-EBA66911602D}" dt="2023-07-21T15:53:36.933" v="40" actId="1076"/>
          <ac:cxnSpMkLst>
            <pc:docMk/>
            <pc:sldMk cId="3105644210" sldId="279"/>
            <ac:cxnSpMk id="27" creationId="{A6A94404-746A-B613-EF99-8B7FA70B8351}"/>
          </ac:cxnSpMkLst>
        </pc:cxnChg>
        <pc:cxnChg chg="add mod">
          <ac:chgData name="Lorenzo Rinaldi" userId="77d5bfdd-3e88-4678-a8ff-024fe85681f6" providerId="ADAL" clId="{2A2AB31C-2801-4C5D-90F6-EBA66911602D}" dt="2023-07-21T15:53:36.933" v="40" actId="1076"/>
          <ac:cxnSpMkLst>
            <pc:docMk/>
            <pc:sldMk cId="3105644210" sldId="279"/>
            <ac:cxnSpMk id="28" creationId="{CF9DD2C1-3352-A30A-8742-C0A6870E41E0}"/>
          </ac:cxnSpMkLst>
        </pc:cxnChg>
      </pc:sldChg>
      <pc:sldChg chg="del">
        <pc:chgData name="Lorenzo Rinaldi" userId="77d5bfdd-3e88-4678-a8ff-024fe85681f6" providerId="ADAL" clId="{2A2AB31C-2801-4C5D-90F6-EBA66911602D}" dt="2023-07-21T15:53:06.631" v="35" actId="47"/>
        <pc:sldMkLst>
          <pc:docMk/>
          <pc:sldMk cId="2532603515" sldId="280"/>
        </pc:sldMkLst>
      </pc:sldChg>
      <pc:sldChg chg="del">
        <pc:chgData name="Lorenzo Rinaldi" userId="77d5bfdd-3e88-4678-a8ff-024fe85681f6" providerId="ADAL" clId="{2A2AB31C-2801-4C5D-90F6-EBA66911602D}" dt="2023-07-21T15:53:06.631" v="35" actId="47"/>
        <pc:sldMkLst>
          <pc:docMk/>
          <pc:sldMk cId="2216614674" sldId="281"/>
        </pc:sldMkLst>
      </pc:sldChg>
      <pc:sldChg chg="del">
        <pc:chgData name="Lorenzo Rinaldi" userId="77d5bfdd-3e88-4678-a8ff-024fe85681f6" providerId="ADAL" clId="{2A2AB31C-2801-4C5D-90F6-EBA66911602D}" dt="2023-07-21T15:53:06.631" v="35" actId="47"/>
        <pc:sldMkLst>
          <pc:docMk/>
          <pc:sldMk cId="856966453" sldId="283"/>
        </pc:sldMkLst>
      </pc:sldChg>
      <pc:sldChg chg="del">
        <pc:chgData name="Lorenzo Rinaldi" userId="77d5bfdd-3e88-4678-a8ff-024fe85681f6" providerId="ADAL" clId="{2A2AB31C-2801-4C5D-90F6-EBA66911602D}" dt="2023-07-21T15:53:06.631" v="35" actId="47"/>
        <pc:sldMkLst>
          <pc:docMk/>
          <pc:sldMk cId="1479858776" sldId="284"/>
        </pc:sldMkLst>
      </pc:sldChg>
      <pc:sldChg chg="del">
        <pc:chgData name="Lorenzo Rinaldi" userId="77d5bfdd-3e88-4678-a8ff-024fe85681f6" providerId="ADAL" clId="{2A2AB31C-2801-4C5D-90F6-EBA66911602D}" dt="2023-07-21T15:53:06.631" v="35" actId="47"/>
        <pc:sldMkLst>
          <pc:docMk/>
          <pc:sldMk cId="2122996369" sldId="285"/>
        </pc:sldMkLst>
      </pc:sldChg>
      <pc:sldChg chg="del">
        <pc:chgData name="Lorenzo Rinaldi" userId="77d5bfdd-3e88-4678-a8ff-024fe85681f6" providerId="ADAL" clId="{2A2AB31C-2801-4C5D-90F6-EBA66911602D}" dt="2023-07-21T15:53:06.631" v="35" actId="47"/>
        <pc:sldMkLst>
          <pc:docMk/>
          <pc:sldMk cId="2271916245" sldId="286"/>
        </pc:sldMkLst>
      </pc:sldChg>
      <pc:sldChg chg="del">
        <pc:chgData name="Lorenzo Rinaldi" userId="77d5bfdd-3e88-4678-a8ff-024fe85681f6" providerId="ADAL" clId="{2A2AB31C-2801-4C5D-90F6-EBA66911602D}" dt="2023-07-21T15:53:06.631" v="35" actId="47"/>
        <pc:sldMkLst>
          <pc:docMk/>
          <pc:sldMk cId="3027297724" sldId="287"/>
        </pc:sldMkLst>
      </pc:sldChg>
      <pc:sldChg chg="del">
        <pc:chgData name="Lorenzo Rinaldi" userId="77d5bfdd-3e88-4678-a8ff-024fe85681f6" providerId="ADAL" clId="{2A2AB31C-2801-4C5D-90F6-EBA66911602D}" dt="2023-07-21T15:53:06.631" v="35" actId="47"/>
        <pc:sldMkLst>
          <pc:docMk/>
          <pc:sldMk cId="1653647307" sldId="288"/>
        </pc:sldMkLst>
      </pc:sldChg>
      <pc:sldChg chg="del">
        <pc:chgData name="Lorenzo Rinaldi" userId="77d5bfdd-3e88-4678-a8ff-024fe85681f6" providerId="ADAL" clId="{2A2AB31C-2801-4C5D-90F6-EBA66911602D}" dt="2023-07-21T15:53:06.631" v="35" actId="47"/>
        <pc:sldMkLst>
          <pc:docMk/>
          <pc:sldMk cId="93442043" sldId="289"/>
        </pc:sldMkLst>
      </pc:sldChg>
      <pc:sldChg chg="del">
        <pc:chgData name="Lorenzo Rinaldi" userId="77d5bfdd-3e88-4678-a8ff-024fe85681f6" providerId="ADAL" clId="{2A2AB31C-2801-4C5D-90F6-EBA66911602D}" dt="2023-07-21T15:53:06.631" v="35" actId="47"/>
        <pc:sldMkLst>
          <pc:docMk/>
          <pc:sldMk cId="2985743448" sldId="290"/>
        </pc:sldMkLst>
      </pc:sldChg>
      <pc:sldChg chg="del">
        <pc:chgData name="Lorenzo Rinaldi" userId="77d5bfdd-3e88-4678-a8ff-024fe85681f6" providerId="ADAL" clId="{2A2AB31C-2801-4C5D-90F6-EBA66911602D}" dt="2023-07-21T15:53:06.631" v="35" actId="47"/>
        <pc:sldMkLst>
          <pc:docMk/>
          <pc:sldMk cId="2537376812" sldId="291"/>
        </pc:sldMkLst>
      </pc:sldChg>
      <pc:sldChg chg="del">
        <pc:chgData name="Lorenzo Rinaldi" userId="77d5bfdd-3e88-4678-a8ff-024fe85681f6" providerId="ADAL" clId="{2A2AB31C-2801-4C5D-90F6-EBA66911602D}" dt="2023-07-21T15:53:06.631" v="35" actId="47"/>
        <pc:sldMkLst>
          <pc:docMk/>
          <pc:sldMk cId="2569404156" sldId="292"/>
        </pc:sldMkLst>
      </pc:sldChg>
      <pc:sldChg chg="del">
        <pc:chgData name="Lorenzo Rinaldi" userId="77d5bfdd-3e88-4678-a8ff-024fe85681f6" providerId="ADAL" clId="{2A2AB31C-2801-4C5D-90F6-EBA66911602D}" dt="2023-07-21T15:53:06.631" v="35" actId="47"/>
        <pc:sldMkLst>
          <pc:docMk/>
          <pc:sldMk cId="3481672703" sldId="293"/>
        </pc:sldMkLst>
      </pc:sldChg>
      <pc:sldChg chg="del">
        <pc:chgData name="Lorenzo Rinaldi" userId="77d5bfdd-3e88-4678-a8ff-024fe85681f6" providerId="ADAL" clId="{2A2AB31C-2801-4C5D-90F6-EBA66911602D}" dt="2023-07-21T15:53:06.631" v="35" actId="47"/>
        <pc:sldMkLst>
          <pc:docMk/>
          <pc:sldMk cId="969113816" sldId="294"/>
        </pc:sldMkLst>
      </pc:sldChg>
      <pc:sldChg chg="del">
        <pc:chgData name="Lorenzo Rinaldi" userId="77d5bfdd-3e88-4678-a8ff-024fe85681f6" providerId="ADAL" clId="{2A2AB31C-2801-4C5D-90F6-EBA66911602D}" dt="2023-07-21T15:53:06.631" v="35" actId="47"/>
        <pc:sldMkLst>
          <pc:docMk/>
          <pc:sldMk cId="378712407" sldId="295"/>
        </pc:sldMkLst>
      </pc:sldChg>
      <pc:sldChg chg="del">
        <pc:chgData name="Lorenzo Rinaldi" userId="77d5bfdd-3e88-4678-a8ff-024fe85681f6" providerId="ADAL" clId="{2A2AB31C-2801-4C5D-90F6-EBA66911602D}" dt="2023-07-21T15:53:06.631" v="35" actId="47"/>
        <pc:sldMkLst>
          <pc:docMk/>
          <pc:sldMk cId="3126000849" sldId="296"/>
        </pc:sldMkLst>
      </pc:sldChg>
      <pc:sldChg chg="del">
        <pc:chgData name="Lorenzo Rinaldi" userId="77d5bfdd-3e88-4678-a8ff-024fe85681f6" providerId="ADAL" clId="{2A2AB31C-2801-4C5D-90F6-EBA66911602D}" dt="2023-07-21T15:53:06.631" v="35" actId="47"/>
        <pc:sldMkLst>
          <pc:docMk/>
          <pc:sldMk cId="4164207749" sldId="297"/>
        </pc:sldMkLst>
      </pc:sldChg>
      <pc:sldChg chg="del">
        <pc:chgData name="Lorenzo Rinaldi" userId="77d5bfdd-3e88-4678-a8ff-024fe85681f6" providerId="ADAL" clId="{2A2AB31C-2801-4C5D-90F6-EBA66911602D}" dt="2023-07-21T15:53:06.631" v="35" actId="47"/>
        <pc:sldMkLst>
          <pc:docMk/>
          <pc:sldMk cId="1233140586" sldId="298"/>
        </pc:sldMkLst>
      </pc:sldChg>
      <pc:sldChg chg="del">
        <pc:chgData name="Lorenzo Rinaldi" userId="77d5bfdd-3e88-4678-a8ff-024fe85681f6" providerId="ADAL" clId="{2A2AB31C-2801-4C5D-90F6-EBA66911602D}" dt="2023-07-21T15:53:06.631" v="35" actId="47"/>
        <pc:sldMkLst>
          <pc:docMk/>
          <pc:sldMk cId="2017787597" sldId="299"/>
        </pc:sldMkLst>
      </pc:sldChg>
      <pc:sldChg chg="del">
        <pc:chgData name="Lorenzo Rinaldi" userId="77d5bfdd-3e88-4678-a8ff-024fe85681f6" providerId="ADAL" clId="{2A2AB31C-2801-4C5D-90F6-EBA66911602D}" dt="2023-07-21T15:53:06.631" v="35" actId="47"/>
        <pc:sldMkLst>
          <pc:docMk/>
          <pc:sldMk cId="1863855364" sldId="300"/>
        </pc:sldMkLst>
      </pc:sldChg>
      <pc:sldChg chg="del">
        <pc:chgData name="Lorenzo Rinaldi" userId="77d5bfdd-3e88-4678-a8ff-024fe85681f6" providerId="ADAL" clId="{2A2AB31C-2801-4C5D-90F6-EBA66911602D}" dt="2023-07-21T15:53:06.631" v="35" actId="47"/>
        <pc:sldMkLst>
          <pc:docMk/>
          <pc:sldMk cId="2706823943" sldId="301"/>
        </pc:sldMkLst>
      </pc:sldChg>
      <pc:sldChg chg="del">
        <pc:chgData name="Lorenzo Rinaldi" userId="77d5bfdd-3e88-4678-a8ff-024fe85681f6" providerId="ADAL" clId="{2A2AB31C-2801-4C5D-90F6-EBA66911602D}" dt="2023-07-21T15:53:06.631" v="35" actId="47"/>
        <pc:sldMkLst>
          <pc:docMk/>
          <pc:sldMk cId="3262113102" sldId="302"/>
        </pc:sldMkLst>
      </pc:sldChg>
      <pc:sldChg chg="del">
        <pc:chgData name="Lorenzo Rinaldi" userId="77d5bfdd-3e88-4678-a8ff-024fe85681f6" providerId="ADAL" clId="{2A2AB31C-2801-4C5D-90F6-EBA66911602D}" dt="2023-07-21T15:53:06.631" v="35" actId="47"/>
        <pc:sldMkLst>
          <pc:docMk/>
          <pc:sldMk cId="2330463256" sldId="303"/>
        </pc:sldMkLst>
      </pc:sldChg>
      <pc:sldChg chg="del">
        <pc:chgData name="Lorenzo Rinaldi" userId="77d5bfdd-3e88-4678-a8ff-024fe85681f6" providerId="ADAL" clId="{2A2AB31C-2801-4C5D-90F6-EBA66911602D}" dt="2023-07-21T15:53:06.631" v="35" actId="47"/>
        <pc:sldMkLst>
          <pc:docMk/>
          <pc:sldMk cId="1524662580" sldId="304"/>
        </pc:sldMkLst>
      </pc:sldChg>
      <pc:sldChg chg="del">
        <pc:chgData name="Lorenzo Rinaldi" userId="77d5bfdd-3e88-4678-a8ff-024fe85681f6" providerId="ADAL" clId="{2A2AB31C-2801-4C5D-90F6-EBA66911602D}" dt="2023-07-21T15:53:06.631" v="35" actId="47"/>
        <pc:sldMkLst>
          <pc:docMk/>
          <pc:sldMk cId="2320292005" sldId="305"/>
        </pc:sldMkLst>
      </pc:sldChg>
      <pc:sldChg chg="del">
        <pc:chgData name="Lorenzo Rinaldi" userId="77d5bfdd-3e88-4678-a8ff-024fe85681f6" providerId="ADAL" clId="{2A2AB31C-2801-4C5D-90F6-EBA66911602D}" dt="2023-07-21T15:53:06.631" v="35" actId="47"/>
        <pc:sldMkLst>
          <pc:docMk/>
          <pc:sldMk cId="1784417190" sldId="306"/>
        </pc:sldMkLst>
      </pc:sldChg>
      <pc:sldChg chg="del">
        <pc:chgData name="Lorenzo Rinaldi" userId="77d5bfdd-3e88-4678-a8ff-024fe85681f6" providerId="ADAL" clId="{2A2AB31C-2801-4C5D-90F6-EBA66911602D}" dt="2023-07-21T15:53:06.631" v="35" actId="47"/>
        <pc:sldMkLst>
          <pc:docMk/>
          <pc:sldMk cId="3339981254" sldId="307"/>
        </pc:sldMkLst>
      </pc:sldChg>
      <pc:sldChg chg="del">
        <pc:chgData name="Lorenzo Rinaldi" userId="77d5bfdd-3e88-4678-a8ff-024fe85681f6" providerId="ADAL" clId="{2A2AB31C-2801-4C5D-90F6-EBA66911602D}" dt="2023-07-21T15:53:06.631" v="35" actId="47"/>
        <pc:sldMkLst>
          <pc:docMk/>
          <pc:sldMk cId="2956030958" sldId="308"/>
        </pc:sldMkLst>
      </pc:sldChg>
      <pc:sldChg chg="del">
        <pc:chgData name="Lorenzo Rinaldi" userId="77d5bfdd-3e88-4678-a8ff-024fe85681f6" providerId="ADAL" clId="{2A2AB31C-2801-4C5D-90F6-EBA66911602D}" dt="2023-07-21T15:53:06.631" v="35" actId="47"/>
        <pc:sldMkLst>
          <pc:docMk/>
          <pc:sldMk cId="2132517909" sldId="309"/>
        </pc:sldMkLst>
      </pc:sldChg>
      <pc:sldChg chg="del">
        <pc:chgData name="Lorenzo Rinaldi" userId="77d5bfdd-3e88-4678-a8ff-024fe85681f6" providerId="ADAL" clId="{2A2AB31C-2801-4C5D-90F6-EBA66911602D}" dt="2023-07-21T15:53:06.631" v="35" actId="47"/>
        <pc:sldMkLst>
          <pc:docMk/>
          <pc:sldMk cId="2683579136" sldId="311"/>
        </pc:sldMkLst>
      </pc:sldChg>
      <pc:sldChg chg="addSp delSp modSp mod">
        <pc:chgData name="Lorenzo Rinaldi" userId="77d5bfdd-3e88-4678-a8ff-024fe85681f6" providerId="ADAL" clId="{2A2AB31C-2801-4C5D-90F6-EBA66911602D}" dt="2023-07-22T05:16:15.923" v="753" actId="478"/>
        <pc:sldMkLst>
          <pc:docMk/>
          <pc:sldMk cId="4272638587" sldId="312"/>
        </pc:sldMkLst>
        <pc:spChg chg="add mod">
          <ac:chgData name="Lorenzo Rinaldi" userId="77d5bfdd-3e88-4678-a8ff-024fe85681f6" providerId="ADAL" clId="{2A2AB31C-2801-4C5D-90F6-EBA66911602D}" dt="2023-07-21T15:53:17.371" v="38" actId="1076"/>
          <ac:spMkLst>
            <pc:docMk/>
            <pc:sldMk cId="4272638587" sldId="312"/>
            <ac:spMk id="2" creationId="{37A6B570-7EAE-9401-F683-9A8CAC829760}"/>
          </ac:spMkLst>
        </pc:spChg>
        <pc:spChg chg="del">
          <ac:chgData name="Lorenzo Rinaldi" userId="77d5bfdd-3e88-4678-a8ff-024fe85681f6" providerId="ADAL" clId="{2A2AB31C-2801-4C5D-90F6-EBA66911602D}" dt="2023-07-21T15:53:14.139" v="36" actId="478"/>
          <ac:spMkLst>
            <pc:docMk/>
            <pc:sldMk cId="4272638587" sldId="312"/>
            <ac:spMk id="5" creationId="{CA103F9E-2A30-9B4F-B99D-FD64FC75D5B4}"/>
          </ac:spMkLst>
        </pc:spChg>
        <pc:spChg chg="del">
          <ac:chgData name="Lorenzo Rinaldi" userId="77d5bfdd-3e88-4678-a8ff-024fe85681f6" providerId="ADAL" clId="{2A2AB31C-2801-4C5D-90F6-EBA66911602D}" dt="2023-07-22T05:11:12.579" v="689" actId="478"/>
          <ac:spMkLst>
            <pc:docMk/>
            <pc:sldMk cId="4272638587" sldId="312"/>
            <ac:spMk id="6" creationId="{4BDB5223-6EB5-1046-88BB-84ED760A29CE}"/>
          </ac:spMkLst>
        </pc:spChg>
        <pc:spChg chg="mod">
          <ac:chgData name="Lorenzo Rinaldi" userId="77d5bfdd-3e88-4678-a8ff-024fe85681f6" providerId="ADAL" clId="{2A2AB31C-2801-4C5D-90F6-EBA66911602D}" dt="2023-07-22T05:11:21.244" v="691" actId="207"/>
          <ac:spMkLst>
            <pc:docMk/>
            <pc:sldMk cId="4272638587" sldId="312"/>
            <ac:spMk id="7" creationId="{7F09F43A-0A4B-6EAC-54A0-1A7110D3557F}"/>
          </ac:spMkLst>
        </pc:spChg>
        <pc:picChg chg="del">
          <ac:chgData name="Lorenzo Rinaldi" userId="77d5bfdd-3e88-4678-a8ff-024fe85681f6" providerId="ADAL" clId="{2A2AB31C-2801-4C5D-90F6-EBA66911602D}" dt="2023-07-22T05:16:15.923" v="753" actId="478"/>
          <ac:picMkLst>
            <pc:docMk/>
            <pc:sldMk cId="4272638587" sldId="312"/>
            <ac:picMk id="3" creationId="{2FDE5C26-D4A7-4A08-BEF4-A1958E075695}"/>
          </ac:picMkLst>
        </pc:picChg>
      </pc:sldChg>
      <pc:sldChg chg="addSp delSp modSp add mod modAnim">
        <pc:chgData name="Lorenzo Rinaldi" userId="77d5bfdd-3e88-4678-a8ff-024fe85681f6" providerId="ADAL" clId="{2A2AB31C-2801-4C5D-90F6-EBA66911602D}" dt="2023-07-22T05:15:12.508" v="719" actId="478"/>
        <pc:sldMkLst>
          <pc:docMk/>
          <pc:sldMk cId="683861787" sldId="313"/>
        </pc:sldMkLst>
        <pc:spChg chg="del">
          <ac:chgData name="Lorenzo Rinaldi" userId="77d5bfdd-3e88-4678-a8ff-024fe85681f6" providerId="ADAL" clId="{2A2AB31C-2801-4C5D-90F6-EBA66911602D}" dt="2023-07-21T15:54:08.593" v="48" actId="478"/>
          <ac:spMkLst>
            <pc:docMk/>
            <pc:sldMk cId="683861787" sldId="313"/>
            <ac:spMk id="2" creationId="{FD8C96B6-C02C-F831-5475-F91A51792842}"/>
          </ac:spMkLst>
        </pc:spChg>
        <pc:spChg chg="mod">
          <ac:chgData name="Lorenzo Rinaldi" userId="77d5bfdd-3e88-4678-a8ff-024fe85681f6" providerId="ADAL" clId="{2A2AB31C-2801-4C5D-90F6-EBA66911602D}" dt="2023-07-21T15:56:19.877" v="157" actId="20577"/>
          <ac:spMkLst>
            <pc:docMk/>
            <pc:sldMk cId="683861787" sldId="313"/>
            <ac:spMk id="4" creationId="{9AB3068C-1CCE-A7E9-790D-8ACFE0F1B133}"/>
          </ac:spMkLst>
        </pc:spChg>
        <pc:spChg chg="del">
          <ac:chgData name="Lorenzo Rinaldi" userId="77d5bfdd-3e88-4678-a8ff-024fe85681f6" providerId="ADAL" clId="{2A2AB31C-2801-4C5D-90F6-EBA66911602D}" dt="2023-07-21T15:54:08.593" v="48" actId="478"/>
          <ac:spMkLst>
            <pc:docMk/>
            <pc:sldMk cId="683861787" sldId="313"/>
            <ac:spMk id="5" creationId="{94EF4A8D-4F00-C4A3-A5D6-B2571A45D9D8}"/>
          </ac:spMkLst>
        </pc:spChg>
        <pc:spChg chg="del">
          <ac:chgData name="Lorenzo Rinaldi" userId="77d5bfdd-3e88-4678-a8ff-024fe85681f6" providerId="ADAL" clId="{2A2AB31C-2801-4C5D-90F6-EBA66911602D}" dt="2023-07-22T05:09:31.116" v="662" actId="478"/>
          <ac:spMkLst>
            <pc:docMk/>
            <pc:sldMk cId="683861787" sldId="313"/>
            <ac:spMk id="6" creationId="{4BDB5223-6EB5-1046-88BB-84ED760A29CE}"/>
          </ac:spMkLst>
        </pc:spChg>
        <pc:spChg chg="del">
          <ac:chgData name="Lorenzo Rinaldi" userId="77d5bfdd-3e88-4678-a8ff-024fe85681f6" providerId="ADAL" clId="{2A2AB31C-2801-4C5D-90F6-EBA66911602D}" dt="2023-07-21T15:54:08.593" v="48" actId="478"/>
          <ac:spMkLst>
            <pc:docMk/>
            <pc:sldMk cId="683861787" sldId="313"/>
            <ac:spMk id="7" creationId="{7FABD7B6-6551-9974-47E4-E3A1D973B39B}"/>
          </ac:spMkLst>
        </pc:spChg>
        <pc:spChg chg="add mod">
          <ac:chgData name="Lorenzo Rinaldi" userId="77d5bfdd-3e88-4678-a8ff-024fe85681f6" providerId="ADAL" clId="{2A2AB31C-2801-4C5D-90F6-EBA66911602D}" dt="2023-07-21T15:56:09.947" v="155" actId="1076"/>
          <ac:spMkLst>
            <pc:docMk/>
            <pc:sldMk cId="683861787" sldId="313"/>
            <ac:spMk id="8" creationId="{8A109B2A-4CA4-12F7-CE07-3599EF9101C3}"/>
          </ac:spMkLst>
        </pc:spChg>
        <pc:spChg chg="add mod">
          <ac:chgData name="Lorenzo Rinaldi" userId="77d5bfdd-3e88-4678-a8ff-024fe85681f6" providerId="ADAL" clId="{2A2AB31C-2801-4C5D-90F6-EBA66911602D}" dt="2023-07-21T15:56:09.947" v="155" actId="1076"/>
          <ac:spMkLst>
            <pc:docMk/>
            <pc:sldMk cId="683861787" sldId="313"/>
            <ac:spMk id="9" creationId="{270BE895-E1FB-B94E-0FCB-B98FB7E5A115}"/>
          </ac:spMkLst>
        </pc:spChg>
        <pc:spChg chg="add mod">
          <ac:chgData name="Lorenzo Rinaldi" userId="77d5bfdd-3e88-4678-a8ff-024fe85681f6" providerId="ADAL" clId="{2A2AB31C-2801-4C5D-90F6-EBA66911602D}" dt="2023-07-21T15:56:09.947" v="155" actId="1076"/>
          <ac:spMkLst>
            <pc:docMk/>
            <pc:sldMk cId="683861787" sldId="313"/>
            <ac:spMk id="10" creationId="{6F8D3EDF-8142-18E7-671D-918664B8AC90}"/>
          </ac:spMkLst>
        </pc:spChg>
        <pc:spChg chg="del">
          <ac:chgData name="Lorenzo Rinaldi" userId="77d5bfdd-3e88-4678-a8ff-024fe85681f6" providerId="ADAL" clId="{2A2AB31C-2801-4C5D-90F6-EBA66911602D}" dt="2023-07-21T15:54:08.593" v="48" actId="478"/>
          <ac:spMkLst>
            <pc:docMk/>
            <pc:sldMk cId="683861787" sldId="313"/>
            <ac:spMk id="12" creationId="{E34F07BD-D543-B964-1C30-BBA9D41D8234}"/>
          </ac:spMkLst>
        </pc:spChg>
        <pc:spChg chg="del">
          <ac:chgData name="Lorenzo Rinaldi" userId="77d5bfdd-3e88-4678-a8ff-024fe85681f6" providerId="ADAL" clId="{2A2AB31C-2801-4C5D-90F6-EBA66911602D}" dt="2023-07-21T15:54:08.593" v="48" actId="478"/>
          <ac:spMkLst>
            <pc:docMk/>
            <pc:sldMk cId="683861787" sldId="313"/>
            <ac:spMk id="13" creationId="{20B5F738-A301-997D-4E01-1F130139593D}"/>
          </ac:spMkLst>
        </pc:spChg>
        <pc:spChg chg="del">
          <ac:chgData name="Lorenzo Rinaldi" userId="77d5bfdd-3e88-4678-a8ff-024fe85681f6" providerId="ADAL" clId="{2A2AB31C-2801-4C5D-90F6-EBA66911602D}" dt="2023-07-21T15:54:08.593" v="48" actId="478"/>
          <ac:spMkLst>
            <pc:docMk/>
            <pc:sldMk cId="683861787" sldId="313"/>
            <ac:spMk id="15" creationId="{208B7955-928D-4858-5601-B8BB6C689EE4}"/>
          </ac:spMkLst>
        </pc:spChg>
        <pc:spChg chg="del">
          <ac:chgData name="Lorenzo Rinaldi" userId="77d5bfdd-3e88-4678-a8ff-024fe85681f6" providerId="ADAL" clId="{2A2AB31C-2801-4C5D-90F6-EBA66911602D}" dt="2023-07-21T15:54:08.593" v="48" actId="478"/>
          <ac:spMkLst>
            <pc:docMk/>
            <pc:sldMk cId="683861787" sldId="313"/>
            <ac:spMk id="17" creationId="{08E9D95D-4DAE-25D8-7D61-0D09EDA42528}"/>
          </ac:spMkLst>
        </pc:spChg>
        <pc:spChg chg="del">
          <ac:chgData name="Lorenzo Rinaldi" userId="77d5bfdd-3e88-4678-a8ff-024fe85681f6" providerId="ADAL" clId="{2A2AB31C-2801-4C5D-90F6-EBA66911602D}" dt="2023-07-21T15:54:08.593" v="48" actId="478"/>
          <ac:spMkLst>
            <pc:docMk/>
            <pc:sldMk cId="683861787" sldId="313"/>
            <ac:spMk id="18" creationId="{450DC02E-3D10-BC7D-FAD2-727D0768A431}"/>
          </ac:spMkLst>
        </pc:spChg>
        <pc:spChg chg="del">
          <ac:chgData name="Lorenzo Rinaldi" userId="77d5bfdd-3e88-4678-a8ff-024fe85681f6" providerId="ADAL" clId="{2A2AB31C-2801-4C5D-90F6-EBA66911602D}" dt="2023-07-21T15:54:08.593" v="48" actId="478"/>
          <ac:spMkLst>
            <pc:docMk/>
            <pc:sldMk cId="683861787" sldId="313"/>
            <ac:spMk id="21" creationId="{641C23A9-D8C9-BEE0-5B4C-63731B45D325}"/>
          </ac:spMkLst>
        </pc:spChg>
        <pc:spChg chg="del">
          <ac:chgData name="Lorenzo Rinaldi" userId="77d5bfdd-3e88-4678-a8ff-024fe85681f6" providerId="ADAL" clId="{2A2AB31C-2801-4C5D-90F6-EBA66911602D}" dt="2023-07-21T15:54:08.593" v="48" actId="478"/>
          <ac:spMkLst>
            <pc:docMk/>
            <pc:sldMk cId="683861787" sldId="313"/>
            <ac:spMk id="22" creationId="{914A0E75-4C6D-F23D-CC60-731A74C4ED4A}"/>
          </ac:spMkLst>
        </pc:spChg>
        <pc:spChg chg="del">
          <ac:chgData name="Lorenzo Rinaldi" userId="77d5bfdd-3e88-4678-a8ff-024fe85681f6" providerId="ADAL" clId="{2A2AB31C-2801-4C5D-90F6-EBA66911602D}" dt="2023-07-21T15:54:08.593" v="48" actId="478"/>
          <ac:spMkLst>
            <pc:docMk/>
            <pc:sldMk cId="683861787" sldId="313"/>
            <ac:spMk id="23" creationId="{20FB54A6-5FE3-9B3A-B839-1462115003FB}"/>
          </ac:spMkLst>
        </pc:spChg>
        <pc:spChg chg="del">
          <ac:chgData name="Lorenzo Rinaldi" userId="77d5bfdd-3e88-4678-a8ff-024fe85681f6" providerId="ADAL" clId="{2A2AB31C-2801-4C5D-90F6-EBA66911602D}" dt="2023-07-21T15:54:08.593" v="48" actId="478"/>
          <ac:spMkLst>
            <pc:docMk/>
            <pc:sldMk cId="683861787" sldId="313"/>
            <ac:spMk id="24" creationId="{273B3339-FB37-8DBC-980D-316D7D1AD6D8}"/>
          </ac:spMkLst>
        </pc:spChg>
        <pc:spChg chg="del">
          <ac:chgData name="Lorenzo Rinaldi" userId="77d5bfdd-3e88-4678-a8ff-024fe85681f6" providerId="ADAL" clId="{2A2AB31C-2801-4C5D-90F6-EBA66911602D}" dt="2023-07-21T15:54:08.593" v="48" actId="478"/>
          <ac:spMkLst>
            <pc:docMk/>
            <pc:sldMk cId="683861787" sldId="313"/>
            <ac:spMk id="29" creationId="{97109944-4DC9-946D-E4CD-C2D2617649BE}"/>
          </ac:spMkLst>
        </pc:spChg>
        <pc:spChg chg="add mod">
          <ac:chgData name="Lorenzo Rinaldi" userId="77d5bfdd-3e88-4678-a8ff-024fe85681f6" providerId="ADAL" clId="{2A2AB31C-2801-4C5D-90F6-EBA66911602D}" dt="2023-07-21T15:56:09.947" v="155" actId="1076"/>
          <ac:spMkLst>
            <pc:docMk/>
            <pc:sldMk cId="683861787" sldId="313"/>
            <ac:spMk id="30" creationId="{B0E7004E-8EF0-FF2D-1D4B-F5EF1DE0803B}"/>
          </ac:spMkLst>
        </pc:spChg>
        <pc:spChg chg="add mod">
          <ac:chgData name="Lorenzo Rinaldi" userId="77d5bfdd-3e88-4678-a8ff-024fe85681f6" providerId="ADAL" clId="{2A2AB31C-2801-4C5D-90F6-EBA66911602D}" dt="2023-07-21T15:56:09.947" v="155" actId="1076"/>
          <ac:spMkLst>
            <pc:docMk/>
            <pc:sldMk cId="683861787" sldId="313"/>
            <ac:spMk id="33" creationId="{6A938204-A4E9-54C2-C9D0-C75CD9E80B2C}"/>
          </ac:spMkLst>
        </pc:spChg>
        <pc:spChg chg="add mod">
          <ac:chgData name="Lorenzo Rinaldi" userId="77d5bfdd-3e88-4678-a8ff-024fe85681f6" providerId="ADAL" clId="{2A2AB31C-2801-4C5D-90F6-EBA66911602D}" dt="2023-07-21T15:56:09.947" v="155" actId="1076"/>
          <ac:spMkLst>
            <pc:docMk/>
            <pc:sldMk cId="683861787" sldId="313"/>
            <ac:spMk id="34" creationId="{6F0463E6-B3EC-D265-F339-DEED86682CEA}"/>
          </ac:spMkLst>
        </pc:spChg>
        <pc:spChg chg="add mod">
          <ac:chgData name="Lorenzo Rinaldi" userId="77d5bfdd-3e88-4678-a8ff-024fe85681f6" providerId="ADAL" clId="{2A2AB31C-2801-4C5D-90F6-EBA66911602D}" dt="2023-07-21T15:56:09.947" v="155" actId="1076"/>
          <ac:spMkLst>
            <pc:docMk/>
            <pc:sldMk cId="683861787" sldId="313"/>
            <ac:spMk id="37" creationId="{692F0002-46CF-EBA1-0167-076F0654F624}"/>
          </ac:spMkLst>
        </pc:spChg>
        <pc:spChg chg="add mod">
          <ac:chgData name="Lorenzo Rinaldi" userId="77d5bfdd-3e88-4678-a8ff-024fe85681f6" providerId="ADAL" clId="{2A2AB31C-2801-4C5D-90F6-EBA66911602D}" dt="2023-07-21T15:56:09.947" v="155" actId="1076"/>
          <ac:spMkLst>
            <pc:docMk/>
            <pc:sldMk cId="683861787" sldId="313"/>
            <ac:spMk id="38" creationId="{86329ADA-D65B-7C5E-40C6-B7F2462133A4}"/>
          </ac:spMkLst>
        </pc:spChg>
        <pc:spChg chg="add mod">
          <ac:chgData name="Lorenzo Rinaldi" userId="77d5bfdd-3e88-4678-a8ff-024fe85681f6" providerId="ADAL" clId="{2A2AB31C-2801-4C5D-90F6-EBA66911602D}" dt="2023-07-21T15:56:09.947" v="155" actId="1076"/>
          <ac:spMkLst>
            <pc:docMk/>
            <pc:sldMk cId="683861787" sldId="313"/>
            <ac:spMk id="39" creationId="{ECA9488B-1A90-705E-CF38-B1EA9BC7CD33}"/>
          </ac:spMkLst>
        </pc:spChg>
        <pc:spChg chg="add mod">
          <ac:chgData name="Lorenzo Rinaldi" userId="77d5bfdd-3e88-4678-a8ff-024fe85681f6" providerId="ADAL" clId="{2A2AB31C-2801-4C5D-90F6-EBA66911602D}" dt="2023-07-21T15:56:09.947" v="155" actId="1076"/>
          <ac:spMkLst>
            <pc:docMk/>
            <pc:sldMk cId="683861787" sldId="313"/>
            <ac:spMk id="40" creationId="{D6C4B2E6-BA0C-53DD-F5CF-9AA9A57FE3FF}"/>
          </ac:spMkLst>
        </pc:spChg>
        <pc:spChg chg="add mod">
          <ac:chgData name="Lorenzo Rinaldi" userId="77d5bfdd-3e88-4678-a8ff-024fe85681f6" providerId="ADAL" clId="{2A2AB31C-2801-4C5D-90F6-EBA66911602D}" dt="2023-07-21T15:56:09.947" v="155" actId="1076"/>
          <ac:spMkLst>
            <pc:docMk/>
            <pc:sldMk cId="683861787" sldId="313"/>
            <ac:spMk id="43" creationId="{81E5DFA2-A7C6-6448-DDE0-BC1D659C949B}"/>
          </ac:spMkLst>
        </pc:spChg>
        <pc:spChg chg="add mod">
          <ac:chgData name="Lorenzo Rinaldi" userId="77d5bfdd-3e88-4678-a8ff-024fe85681f6" providerId="ADAL" clId="{2A2AB31C-2801-4C5D-90F6-EBA66911602D}" dt="2023-07-21T15:56:09.947" v="155" actId="1076"/>
          <ac:spMkLst>
            <pc:docMk/>
            <pc:sldMk cId="683861787" sldId="313"/>
            <ac:spMk id="44" creationId="{76425F9F-00EB-F0E9-109A-762F08215F8A}"/>
          </ac:spMkLst>
        </pc:spChg>
        <pc:spChg chg="add mod">
          <ac:chgData name="Lorenzo Rinaldi" userId="77d5bfdd-3e88-4678-a8ff-024fe85681f6" providerId="ADAL" clId="{2A2AB31C-2801-4C5D-90F6-EBA66911602D}" dt="2023-07-21T15:56:09.947" v="155" actId="1076"/>
          <ac:spMkLst>
            <pc:docMk/>
            <pc:sldMk cId="683861787" sldId="313"/>
            <ac:spMk id="45" creationId="{B1B7A669-8198-D5FB-3E96-3911DC8E21CE}"/>
          </ac:spMkLst>
        </pc:spChg>
        <pc:spChg chg="add mod">
          <ac:chgData name="Lorenzo Rinaldi" userId="77d5bfdd-3e88-4678-a8ff-024fe85681f6" providerId="ADAL" clId="{2A2AB31C-2801-4C5D-90F6-EBA66911602D}" dt="2023-07-21T15:56:09.947" v="155" actId="1076"/>
          <ac:spMkLst>
            <pc:docMk/>
            <pc:sldMk cId="683861787" sldId="313"/>
            <ac:spMk id="48" creationId="{73E0F330-CFC6-EF39-F0E2-95F9230FE3E6}"/>
          </ac:spMkLst>
        </pc:spChg>
        <pc:spChg chg="add mod">
          <ac:chgData name="Lorenzo Rinaldi" userId="77d5bfdd-3e88-4678-a8ff-024fe85681f6" providerId="ADAL" clId="{2A2AB31C-2801-4C5D-90F6-EBA66911602D}" dt="2023-07-21T15:56:09.947" v="155" actId="1076"/>
          <ac:spMkLst>
            <pc:docMk/>
            <pc:sldMk cId="683861787" sldId="313"/>
            <ac:spMk id="49" creationId="{5E3E3531-6F22-2E84-7F47-B1303B9360E5}"/>
          </ac:spMkLst>
        </pc:spChg>
        <pc:spChg chg="add mod">
          <ac:chgData name="Lorenzo Rinaldi" userId="77d5bfdd-3e88-4678-a8ff-024fe85681f6" providerId="ADAL" clId="{2A2AB31C-2801-4C5D-90F6-EBA66911602D}" dt="2023-07-21T15:56:09.947" v="155" actId="1076"/>
          <ac:spMkLst>
            <pc:docMk/>
            <pc:sldMk cId="683861787" sldId="313"/>
            <ac:spMk id="50" creationId="{5D958E98-C9F3-5F5A-CF8F-9D99062C1E95}"/>
          </ac:spMkLst>
        </pc:spChg>
        <pc:spChg chg="add mod">
          <ac:chgData name="Lorenzo Rinaldi" userId="77d5bfdd-3e88-4678-a8ff-024fe85681f6" providerId="ADAL" clId="{2A2AB31C-2801-4C5D-90F6-EBA66911602D}" dt="2023-07-21T15:56:09.947" v="155" actId="1076"/>
          <ac:spMkLst>
            <pc:docMk/>
            <pc:sldMk cId="683861787" sldId="313"/>
            <ac:spMk id="52" creationId="{F12C8727-0605-6259-3097-D2E8B213D7AC}"/>
          </ac:spMkLst>
        </pc:spChg>
        <pc:spChg chg="add mod">
          <ac:chgData name="Lorenzo Rinaldi" userId="77d5bfdd-3e88-4678-a8ff-024fe85681f6" providerId="ADAL" clId="{2A2AB31C-2801-4C5D-90F6-EBA66911602D}" dt="2023-07-21T15:56:09.947" v="155" actId="1076"/>
          <ac:spMkLst>
            <pc:docMk/>
            <pc:sldMk cId="683861787" sldId="313"/>
            <ac:spMk id="54" creationId="{36F38C71-E621-3DA8-411D-FF7A1F868CB3}"/>
          </ac:spMkLst>
        </pc:spChg>
        <pc:spChg chg="add mod">
          <ac:chgData name="Lorenzo Rinaldi" userId="77d5bfdd-3e88-4678-a8ff-024fe85681f6" providerId="ADAL" clId="{2A2AB31C-2801-4C5D-90F6-EBA66911602D}" dt="2023-07-21T15:56:09.947" v="155" actId="1076"/>
          <ac:spMkLst>
            <pc:docMk/>
            <pc:sldMk cId="683861787" sldId="313"/>
            <ac:spMk id="58" creationId="{4BF42DBA-B825-4601-7F76-A8838D029A0E}"/>
          </ac:spMkLst>
        </pc:spChg>
        <pc:spChg chg="add mod">
          <ac:chgData name="Lorenzo Rinaldi" userId="77d5bfdd-3e88-4678-a8ff-024fe85681f6" providerId="ADAL" clId="{2A2AB31C-2801-4C5D-90F6-EBA66911602D}" dt="2023-07-21T15:56:09.947" v="155" actId="1076"/>
          <ac:spMkLst>
            <pc:docMk/>
            <pc:sldMk cId="683861787" sldId="313"/>
            <ac:spMk id="59" creationId="{8F0D08B5-C9C1-8343-1820-F77467237DA4}"/>
          </ac:spMkLst>
        </pc:spChg>
        <pc:spChg chg="add mod">
          <ac:chgData name="Lorenzo Rinaldi" userId="77d5bfdd-3e88-4678-a8ff-024fe85681f6" providerId="ADAL" clId="{2A2AB31C-2801-4C5D-90F6-EBA66911602D}" dt="2023-07-21T15:56:09.947" v="155" actId="1076"/>
          <ac:spMkLst>
            <pc:docMk/>
            <pc:sldMk cId="683861787" sldId="313"/>
            <ac:spMk id="62" creationId="{4EBA98AD-8BE9-46D8-D585-F631813E704B}"/>
          </ac:spMkLst>
        </pc:spChg>
        <pc:spChg chg="add mod">
          <ac:chgData name="Lorenzo Rinaldi" userId="77d5bfdd-3e88-4678-a8ff-024fe85681f6" providerId="ADAL" clId="{2A2AB31C-2801-4C5D-90F6-EBA66911602D}" dt="2023-07-21T15:56:09.947" v="155" actId="1076"/>
          <ac:spMkLst>
            <pc:docMk/>
            <pc:sldMk cId="683861787" sldId="313"/>
            <ac:spMk id="64" creationId="{50F7FAD0-5A11-E3D6-A8EC-B4B76A71824D}"/>
          </ac:spMkLst>
        </pc:spChg>
        <pc:spChg chg="add mod">
          <ac:chgData name="Lorenzo Rinaldi" userId="77d5bfdd-3e88-4678-a8ff-024fe85681f6" providerId="ADAL" clId="{2A2AB31C-2801-4C5D-90F6-EBA66911602D}" dt="2023-07-21T15:56:09.947" v="155" actId="1076"/>
          <ac:spMkLst>
            <pc:docMk/>
            <pc:sldMk cId="683861787" sldId="313"/>
            <ac:spMk id="68" creationId="{CD44C046-1E41-CD60-288C-3C26E87E1DFF}"/>
          </ac:spMkLst>
        </pc:spChg>
        <pc:spChg chg="add mod">
          <ac:chgData name="Lorenzo Rinaldi" userId="77d5bfdd-3e88-4678-a8ff-024fe85681f6" providerId="ADAL" clId="{2A2AB31C-2801-4C5D-90F6-EBA66911602D}" dt="2023-07-21T15:56:09.947" v="155" actId="1076"/>
          <ac:spMkLst>
            <pc:docMk/>
            <pc:sldMk cId="683861787" sldId="313"/>
            <ac:spMk id="70" creationId="{25DABD82-B814-64E6-C676-6007433C45E7}"/>
          </ac:spMkLst>
        </pc:spChg>
        <pc:spChg chg="add mod">
          <ac:chgData name="Lorenzo Rinaldi" userId="77d5bfdd-3e88-4678-a8ff-024fe85681f6" providerId="ADAL" clId="{2A2AB31C-2801-4C5D-90F6-EBA66911602D}" dt="2023-07-21T15:56:09.947" v="155" actId="1076"/>
          <ac:spMkLst>
            <pc:docMk/>
            <pc:sldMk cId="683861787" sldId="313"/>
            <ac:spMk id="74" creationId="{0F944A2C-2669-2A7A-8297-E386CDC745E9}"/>
          </ac:spMkLst>
        </pc:spChg>
        <pc:spChg chg="add mod">
          <ac:chgData name="Lorenzo Rinaldi" userId="77d5bfdd-3e88-4678-a8ff-024fe85681f6" providerId="ADAL" clId="{2A2AB31C-2801-4C5D-90F6-EBA66911602D}" dt="2023-07-21T15:56:09.947" v="155" actId="1076"/>
          <ac:spMkLst>
            <pc:docMk/>
            <pc:sldMk cId="683861787" sldId="313"/>
            <ac:spMk id="76" creationId="{C36E8C61-F193-6CD1-B8F8-B3466103E602}"/>
          </ac:spMkLst>
        </pc:spChg>
        <pc:spChg chg="add mod">
          <ac:chgData name="Lorenzo Rinaldi" userId="77d5bfdd-3e88-4678-a8ff-024fe85681f6" providerId="ADAL" clId="{2A2AB31C-2801-4C5D-90F6-EBA66911602D}" dt="2023-07-21T15:56:09.947" v="155" actId="1076"/>
          <ac:spMkLst>
            <pc:docMk/>
            <pc:sldMk cId="683861787" sldId="313"/>
            <ac:spMk id="77" creationId="{F1C03C84-9437-6EFD-0273-CC1AC90D96C4}"/>
          </ac:spMkLst>
        </pc:spChg>
        <pc:spChg chg="add mod">
          <ac:chgData name="Lorenzo Rinaldi" userId="77d5bfdd-3e88-4678-a8ff-024fe85681f6" providerId="ADAL" clId="{2A2AB31C-2801-4C5D-90F6-EBA66911602D}" dt="2023-07-21T15:56:09.947" v="155" actId="1076"/>
          <ac:spMkLst>
            <pc:docMk/>
            <pc:sldMk cId="683861787" sldId="313"/>
            <ac:spMk id="78" creationId="{5931BB7E-CCF3-2EED-EF4A-B73BC2CFD8D2}"/>
          </ac:spMkLst>
        </pc:spChg>
        <pc:spChg chg="add mod">
          <ac:chgData name="Lorenzo Rinaldi" userId="77d5bfdd-3e88-4678-a8ff-024fe85681f6" providerId="ADAL" clId="{2A2AB31C-2801-4C5D-90F6-EBA66911602D}" dt="2023-07-21T15:56:09.947" v="155" actId="1076"/>
          <ac:spMkLst>
            <pc:docMk/>
            <pc:sldMk cId="683861787" sldId="313"/>
            <ac:spMk id="79" creationId="{578BB495-0A43-98CD-5F44-4FED4A41054C}"/>
          </ac:spMkLst>
        </pc:spChg>
        <pc:spChg chg="add mod">
          <ac:chgData name="Lorenzo Rinaldi" userId="77d5bfdd-3e88-4678-a8ff-024fe85681f6" providerId="ADAL" clId="{2A2AB31C-2801-4C5D-90F6-EBA66911602D}" dt="2023-07-21T15:56:09.947" v="155" actId="1076"/>
          <ac:spMkLst>
            <pc:docMk/>
            <pc:sldMk cId="683861787" sldId="313"/>
            <ac:spMk id="84" creationId="{50A7CA63-A51A-BA49-9728-88508E895AC6}"/>
          </ac:spMkLst>
        </pc:spChg>
        <pc:spChg chg="add mod">
          <ac:chgData name="Lorenzo Rinaldi" userId="77d5bfdd-3e88-4678-a8ff-024fe85681f6" providerId="ADAL" clId="{2A2AB31C-2801-4C5D-90F6-EBA66911602D}" dt="2023-07-21T15:56:09.947" v="155" actId="1076"/>
          <ac:spMkLst>
            <pc:docMk/>
            <pc:sldMk cId="683861787" sldId="313"/>
            <ac:spMk id="85" creationId="{FF4E55EE-BB83-C01C-4B1C-C05D6C76F82B}"/>
          </ac:spMkLst>
        </pc:spChg>
        <pc:picChg chg="del">
          <ac:chgData name="Lorenzo Rinaldi" userId="77d5bfdd-3e88-4678-a8ff-024fe85681f6" providerId="ADAL" clId="{2A2AB31C-2801-4C5D-90F6-EBA66911602D}" dt="2023-07-22T05:15:12.508" v="719" actId="478"/>
          <ac:picMkLst>
            <pc:docMk/>
            <pc:sldMk cId="683861787" sldId="313"/>
            <ac:picMk id="3" creationId="{2FDE5C26-D4A7-4A08-BEF4-A1958E075695}"/>
          </ac:picMkLst>
        </pc:picChg>
        <pc:cxnChg chg="del">
          <ac:chgData name="Lorenzo Rinaldi" userId="77d5bfdd-3e88-4678-a8ff-024fe85681f6" providerId="ADAL" clId="{2A2AB31C-2801-4C5D-90F6-EBA66911602D}" dt="2023-07-21T15:54:08.593" v="48" actId="478"/>
          <ac:cxnSpMkLst>
            <pc:docMk/>
            <pc:sldMk cId="683861787" sldId="313"/>
            <ac:cxnSpMk id="11" creationId="{73F8FEC7-8407-B0B9-A951-DA96AD16E3CA}"/>
          </ac:cxnSpMkLst>
        </pc:cxnChg>
        <pc:cxnChg chg="del">
          <ac:chgData name="Lorenzo Rinaldi" userId="77d5bfdd-3e88-4678-a8ff-024fe85681f6" providerId="ADAL" clId="{2A2AB31C-2801-4C5D-90F6-EBA66911602D}" dt="2023-07-21T15:54:08.593" v="48" actId="478"/>
          <ac:cxnSpMkLst>
            <pc:docMk/>
            <pc:sldMk cId="683861787" sldId="313"/>
            <ac:cxnSpMk id="14" creationId="{7FDD865B-8743-5D3A-A586-B9D8CF8DC1BC}"/>
          </ac:cxnSpMkLst>
        </pc:cxnChg>
        <pc:cxnChg chg="del">
          <ac:chgData name="Lorenzo Rinaldi" userId="77d5bfdd-3e88-4678-a8ff-024fe85681f6" providerId="ADAL" clId="{2A2AB31C-2801-4C5D-90F6-EBA66911602D}" dt="2023-07-21T15:54:08.593" v="48" actId="478"/>
          <ac:cxnSpMkLst>
            <pc:docMk/>
            <pc:sldMk cId="683861787" sldId="313"/>
            <ac:cxnSpMk id="16" creationId="{3D838715-867A-4689-4604-F11B87E9E70E}"/>
          </ac:cxnSpMkLst>
        </pc:cxnChg>
        <pc:cxnChg chg="del">
          <ac:chgData name="Lorenzo Rinaldi" userId="77d5bfdd-3e88-4678-a8ff-024fe85681f6" providerId="ADAL" clId="{2A2AB31C-2801-4C5D-90F6-EBA66911602D}" dt="2023-07-21T15:54:08.593" v="48" actId="478"/>
          <ac:cxnSpMkLst>
            <pc:docMk/>
            <pc:sldMk cId="683861787" sldId="313"/>
            <ac:cxnSpMk id="19" creationId="{396CEF7F-B511-95A3-1A1D-3D0B4E8928E0}"/>
          </ac:cxnSpMkLst>
        </pc:cxnChg>
        <pc:cxnChg chg="del">
          <ac:chgData name="Lorenzo Rinaldi" userId="77d5bfdd-3e88-4678-a8ff-024fe85681f6" providerId="ADAL" clId="{2A2AB31C-2801-4C5D-90F6-EBA66911602D}" dt="2023-07-21T15:54:08.593" v="48" actId="478"/>
          <ac:cxnSpMkLst>
            <pc:docMk/>
            <pc:sldMk cId="683861787" sldId="313"/>
            <ac:cxnSpMk id="20" creationId="{47DC181B-1567-92FA-1DDC-A8A163A34E13}"/>
          </ac:cxnSpMkLst>
        </pc:cxnChg>
        <pc:cxnChg chg="del">
          <ac:chgData name="Lorenzo Rinaldi" userId="77d5bfdd-3e88-4678-a8ff-024fe85681f6" providerId="ADAL" clId="{2A2AB31C-2801-4C5D-90F6-EBA66911602D}" dt="2023-07-21T15:54:08.593" v="48" actId="478"/>
          <ac:cxnSpMkLst>
            <pc:docMk/>
            <pc:sldMk cId="683861787" sldId="313"/>
            <ac:cxnSpMk id="25" creationId="{54B6FEF9-E259-0793-EDAE-6DC2E4B99C1D}"/>
          </ac:cxnSpMkLst>
        </pc:cxnChg>
        <pc:cxnChg chg="del">
          <ac:chgData name="Lorenzo Rinaldi" userId="77d5bfdd-3e88-4678-a8ff-024fe85681f6" providerId="ADAL" clId="{2A2AB31C-2801-4C5D-90F6-EBA66911602D}" dt="2023-07-21T15:54:08.593" v="48" actId="478"/>
          <ac:cxnSpMkLst>
            <pc:docMk/>
            <pc:sldMk cId="683861787" sldId="313"/>
            <ac:cxnSpMk id="26" creationId="{0362677F-1891-BEE4-5BC8-06968BBA5356}"/>
          </ac:cxnSpMkLst>
        </pc:cxnChg>
        <pc:cxnChg chg="del">
          <ac:chgData name="Lorenzo Rinaldi" userId="77d5bfdd-3e88-4678-a8ff-024fe85681f6" providerId="ADAL" clId="{2A2AB31C-2801-4C5D-90F6-EBA66911602D}" dt="2023-07-21T15:54:08.593" v="48" actId="478"/>
          <ac:cxnSpMkLst>
            <pc:docMk/>
            <pc:sldMk cId="683861787" sldId="313"/>
            <ac:cxnSpMk id="27" creationId="{A6A94404-746A-B613-EF99-8B7FA70B8351}"/>
          </ac:cxnSpMkLst>
        </pc:cxnChg>
        <pc:cxnChg chg="del">
          <ac:chgData name="Lorenzo Rinaldi" userId="77d5bfdd-3e88-4678-a8ff-024fe85681f6" providerId="ADAL" clId="{2A2AB31C-2801-4C5D-90F6-EBA66911602D}" dt="2023-07-21T15:54:08.593" v="48" actId="478"/>
          <ac:cxnSpMkLst>
            <pc:docMk/>
            <pc:sldMk cId="683861787" sldId="313"/>
            <ac:cxnSpMk id="28" creationId="{CF9DD2C1-3352-A30A-8742-C0A6870E41E0}"/>
          </ac:cxnSpMkLst>
        </pc:cxnChg>
        <pc:cxnChg chg="add mod">
          <ac:chgData name="Lorenzo Rinaldi" userId="77d5bfdd-3e88-4678-a8ff-024fe85681f6" providerId="ADAL" clId="{2A2AB31C-2801-4C5D-90F6-EBA66911602D}" dt="2023-07-21T15:56:09.947" v="155" actId="1076"/>
          <ac:cxnSpMkLst>
            <pc:docMk/>
            <pc:sldMk cId="683861787" sldId="313"/>
            <ac:cxnSpMk id="31" creationId="{C1934184-8B15-2EB1-FF6E-C4124C1EE9A4}"/>
          </ac:cxnSpMkLst>
        </pc:cxnChg>
        <pc:cxnChg chg="add mod">
          <ac:chgData name="Lorenzo Rinaldi" userId="77d5bfdd-3e88-4678-a8ff-024fe85681f6" providerId="ADAL" clId="{2A2AB31C-2801-4C5D-90F6-EBA66911602D}" dt="2023-07-21T15:56:09.947" v="155" actId="1076"/>
          <ac:cxnSpMkLst>
            <pc:docMk/>
            <pc:sldMk cId="683861787" sldId="313"/>
            <ac:cxnSpMk id="32" creationId="{C6D53EF3-FDEF-A8F1-C7E2-EDFB9888CBE9}"/>
          </ac:cxnSpMkLst>
        </pc:cxnChg>
        <pc:cxnChg chg="add mod">
          <ac:chgData name="Lorenzo Rinaldi" userId="77d5bfdd-3e88-4678-a8ff-024fe85681f6" providerId="ADAL" clId="{2A2AB31C-2801-4C5D-90F6-EBA66911602D}" dt="2023-07-21T15:56:09.947" v="155" actId="1076"/>
          <ac:cxnSpMkLst>
            <pc:docMk/>
            <pc:sldMk cId="683861787" sldId="313"/>
            <ac:cxnSpMk id="35" creationId="{E60642EC-E2B2-D099-3E9C-7987C429F996}"/>
          </ac:cxnSpMkLst>
        </pc:cxnChg>
        <pc:cxnChg chg="add mod">
          <ac:chgData name="Lorenzo Rinaldi" userId="77d5bfdd-3e88-4678-a8ff-024fe85681f6" providerId="ADAL" clId="{2A2AB31C-2801-4C5D-90F6-EBA66911602D}" dt="2023-07-21T15:56:09.947" v="155" actId="1076"/>
          <ac:cxnSpMkLst>
            <pc:docMk/>
            <pc:sldMk cId="683861787" sldId="313"/>
            <ac:cxnSpMk id="36" creationId="{4EC2B180-3D1F-E095-55AD-ED33B6251F28}"/>
          </ac:cxnSpMkLst>
        </pc:cxnChg>
        <pc:cxnChg chg="add mod">
          <ac:chgData name="Lorenzo Rinaldi" userId="77d5bfdd-3e88-4678-a8ff-024fe85681f6" providerId="ADAL" clId="{2A2AB31C-2801-4C5D-90F6-EBA66911602D}" dt="2023-07-21T15:56:09.947" v="155" actId="1076"/>
          <ac:cxnSpMkLst>
            <pc:docMk/>
            <pc:sldMk cId="683861787" sldId="313"/>
            <ac:cxnSpMk id="41" creationId="{AFB03BC7-7895-3429-CAF3-FAE0D6D90994}"/>
          </ac:cxnSpMkLst>
        </pc:cxnChg>
        <pc:cxnChg chg="add mod">
          <ac:chgData name="Lorenzo Rinaldi" userId="77d5bfdd-3e88-4678-a8ff-024fe85681f6" providerId="ADAL" clId="{2A2AB31C-2801-4C5D-90F6-EBA66911602D}" dt="2023-07-21T15:56:09.947" v="155" actId="1076"/>
          <ac:cxnSpMkLst>
            <pc:docMk/>
            <pc:sldMk cId="683861787" sldId="313"/>
            <ac:cxnSpMk id="42" creationId="{B8BB5572-800A-EE5E-95B1-D9AC86A7B40B}"/>
          </ac:cxnSpMkLst>
        </pc:cxnChg>
        <pc:cxnChg chg="add mod">
          <ac:chgData name="Lorenzo Rinaldi" userId="77d5bfdd-3e88-4678-a8ff-024fe85681f6" providerId="ADAL" clId="{2A2AB31C-2801-4C5D-90F6-EBA66911602D}" dt="2023-07-21T15:56:09.947" v="155" actId="1076"/>
          <ac:cxnSpMkLst>
            <pc:docMk/>
            <pc:sldMk cId="683861787" sldId="313"/>
            <ac:cxnSpMk id="46" creationId="{48C031F6-C38D-EED0-999A-DB36AB0055E3}"/>
          </ac:cxnSpMkLst>
        </pc:cxnChg>
        <pc:cxnChg chg="add mod">
          <ac:chgData name="Lorenzo Rinaldi" userId="77d5bfdd-3e88-4678-a8ff-024fe85681f6" providerId="ADAL" clId="{2A2AB31C-2801-4C5D-90F6-EBA66911602D}" dt="2023-07-21T15:56:09.947" v="155" actId="1076"/>
          <ac:cxnSpMkLst>
            <pc:docMk/>
            <pc:sldMk cId="683861787" sldId="313"/>
            <ac:cxnSpMk id="47" creationId="{AD8A495F-2A15-48FF-69DD-38E56186E497}"/>
          </ac:cxnSpMkLst>
        </pc:cxnChg>
        <pc:cxnChg chg="add mod">
          <ac:chgData name="Lorenzo Rinaldi" userId="77d5bfdd-3e88-4678-a8ff-024fe85681f6" providerId="ADAL" clId="{2A2AB31C-2801-4C5D-90F6-EBA66911602D}" dt="2023-07-21T15:56:09.947" v="155" actId="1076"/>
          <ac:cxnSpMkLst>
            <pc:docMk/>
            <pc:sldMk cId="683861787" sldId="313"/>
            <ac:cxnSpMk id="51" creationId="{CB9D86DF-1E2F-6191-5F74-854840022B59}"/>
          </ac:cxnSpMkLst>
        </pc:cxnChg>
        <pc:cxnChg chg="add mod">
          <ac:chgData name="Lorenzo Rinaldi" userId="77d5bfdd-3e88-4678-a8ff-024fe85681f6" providerId="ADAL" clId="{2A2AB31C-2801-4C5D-90F6-EBA66911602D}" dt="2023-07-21T15:56:09.947" v="155" actId="1076"/>
          <ac:cxnSpMkLst>
            <pc:docMk/>
            <pc:sldMk cId="683861787" sldId="313"/>
            <ac:cxnSpMk id="53" creationId="{C9FE4E71-BF6D-D6C1-0EC8-9EB65BC3B14A}"/>
          </ac:cxnSpMkLst>
        </pc:cxnChg>
        <pc:cxnChg chg="add mod">
          <ac:chgData name="Lorenzo Rinaldi" userId="77d5bfdd-3e88-4678-a8ff-024fe85681f6" providerId="ADAL" clId="{2A2AB31C-2801-4C5D-90F6-EBA66911602D}" dt="2023-07-21T15:56:09.947" v="155" actId="1076"/>
          <ac:cxnSpMkLst>
            <pc:docMk/>
            <pc:sldMk cId="683861787" sldId="313"/>
            <ac:cxnSpMk id="55" creationId="{C2388C9B-BE7F-DC7E-006E-0A92ACBD1328}"/>
          </ac:cxnSpMkLst>
        </pc:cxnChg>
        <pc:cxnChg chg="add mod">
          <ac:chgData name="Lorenzo Rinaldi" userId="77d5bfdd-3e88-4678-a8ff-024fe85681f6" providerId="ADAL" clId="{2A2AB31C-2801-4C5D-90F6-EBA66911602D}" dt="2023-07-21T15:56:09.947" v="155" actId="1076"/>
          <ac:cxnSpMkLst>
            <pc:docMk/>
            <pc:sldMk cId="683861787" sldId="313"/>
            <ac:cxnSpMk id="56" creationId="{2BFB6ABD-1555-7C8C-5A3F-C2AE35FC8A6A}"/>
          </ac:cxnSpMkLst>
        </pc:cxnChg>
        <pc:cxnChg chg="add mod">
          <ac:chgData name="Lorenzo Rinaldi" userId="77d5bfdd-3e88-4678-a8ff-024fe85681f6" providerId="ADAL" clId="{2A2AB31C-2801-4C5D-90F6-EBA66911602D}" dt="2023-07-21T15:56:09.947" v="155" actId="1076"/>
          <ac:cxnSpMkLst>
            <pc:docMk/>
            <pc:sldMk cId="683861787" sldId="313"/>
            <ac:cxnSpMk id="57" creationId="{F98FFB50-1B0A-24D5-74F4-CE78F3E44E10}"/>
          </ac:cxnSpMkLst>
        </pc:cxnChg>
        <pc:cxnChg chg="add mod">
          <ac:chgData name="Lorenzo Rinaldi" userId="77d5bfdd-3e88-4678-a8ff-024fe85681f6" providerId="ADAL" clId="{2A2AB31C-2801-4C5D-90F6-EBA66911602D}" dt="2023-07-21T15:56:09.947" v="155" actId="1076"/>
          <ac:cxnSpMkLst>
            <pc:docMk/>
            <pc:sldMk cId="683861787" sldId="313"/>
            <ac:cxnSpMk id="60" creationId="{BE3FFA4E-88BE-9D67-0F79-7A437AE081C7}"/>
          </ac:cxnSpMkLst>
        </pc:cxnChg>
        <pc:cxnChg chg="add mod">
          <ac:chgData name="Lorenzo Rinaldi" userId="77d5bfdd-3e88-4678-a8ff-024fe85681f6" providerId="ADAL" clId="{2A2AB31C-2801-4C5D-90F6-EBA66911602D}" dt="2023-07-21T15:56:09.947" v="155" actId="1076"/>
          <ac:cxnSpMkLst>
            <pc:docMk/>
            <pc:sldMk cId="683861787" sldId="313"/>
            <ac:cxnSpMk id="61" creationId="{0AB4B690-4E73-8A46-CF3A-E44E56C497B3}"/>
          </ac:cxnSpMkLst>
        </pc:cxnChg>
        <pc:cxnChg chg="add mod">
          <ac:chgData name="Lorenzo Rinaldi" userId="77d5bfdd-3e88-4678-a8ff-024fe85681f6" providerId="ADAL" clId="{2A2AB31C-2801-4C5D-90F6-EBA66911602D}" dt="2023-07-21T15:56:09.947" v="155" actId="1076"/>
          <ac:cxnSpMkLst>
            <pc:docMk/>
            <pc:sldMk cId="683861787" sldId="313"/>
            <ac:cxnSpMk id="63" creationId="{8D13B253-9FB3-F6F9-A9D3-FB47722E08E6}"/>
          </ac:cxnSpMkLst>
        </pc:cxnChg>
        <pc:cxnChg chg="add mod">
          <ac:chgData name="Lorenzo Rinaldi" userId="77d5bfdd-3e88-4678-a8ff-024fe85681f6" providerId="ADAL" clId="{2A2AB31C-2801-4C5D-90F6-EBA66911602D}" dt="2023-07-21T15:56:09.947" v="155" actId="1076"/>
          <ac:cxnSpMkLst>
            <pc:docMk/>
            <pc:sldMk cId="683861787" sldId="313"/>
            <ac:cxnSpMk id="65" creationId="{80E9EE11-7035-0FA0-4D6C-2374A8C18A21}"/>
          </ac:cxnSpMkLst>
        </pc:cxnChg>
        <pc:cxnChg chg="add mod">
          <ac:chgData name="Lorenzo Rinaldi" userId="77d5bfdd-3e88-4678-a8ff-024fe85681f6" providerId="ADAL" clId="{2A2AB31C-2801-4C5D-90F6-EBA66911602D}" dt="2023-07-21T15:56:09.947" v="155" actId="1076"/>
          <ac:cxnSpMkLst>
            <pc:docMk/>
            <pc:sldMk cId="683861787" sldId="313"/>
            <ac:cxnSpMk id="66" creationId="{6C6FDFAB-F3B4-0374-7B98-4C2349F82161}"/>
          </ac:cxnSpMkLst>
        </pc:cxnChg>
        <pc:cxnChg chg="add mod">
          <ac:chgData name="Lorenzo Rinaldi" userId="77d5bfdd-3e88-4678-a8ff-024fe85681f6" providerId="ADAL" clId="{2A2AB31C-2801-4C5D-90F6-EBA66911602D}" dt="2023-07-21T15:56:09.947" v="155" actId="1076"/>
          <ac:cxnSpMkLst>
            <pc:docMk/>
            <pc:sldMk cId="683861787" sldId="313"/>
            <ac:cxnSpMk id="67" creationId="{85963916-3222-B8EB-FD59-A0E719A9C73E}"/>
          </ac:cxnSpMkLst>
        </pc:cxnChg>
        <pc:cxnChg chg="add mod">
          <ac:chgData name="Lorenzo Rinaldi" userId="77d5bfdd-3e88-4678-a8ff-024fe85681f6" providerId="ADAL" clId="{2A2AB31C-2801-4C5D-90F6-EBA66911602D}" dt="2023-07-21T15:56:09.947" v="155" actId="1076"/>
          <ac:cxnSpMkLst>
            <pc:docMk/>
            <pc:sldMk cId="683861787" sldId="313"/>
            <ac:cxnSpMk id="69" creationId="{FA7A5441-E5E6-CF12-CEC0-160191A59375}"/>
          </ac:cxnSpMkLst>
        </pc:cxnChg>
        <pc:cxnChg chg="add mod">
          <ac:chgData name="Lorenzo Rinaldi" userId="77d5bfdd-3e88-4678-a8ff-024fe85681f6" providerId="ADAL" clId="{2A2AB31C-2801-4C5D-90F6-EBA66911602D}" dt="2023-07-21T15:56:09.947" v="155" actId="1076"/>
          <ac:cxnSpMkLst>
            <pc:docMk/>
            <pc:sldMk cId="683861787" sldId="313"/>
            <ac:cxnSpMk id="71" creationId="{3A3D1266-76AA-168F-D843-128A90217F4B}"/>
          </ac:cxnSpMkLst>
        </pc:cxnChg>
        <pc:cxnChg chg="add mod">
          <ac:chgData name="Lorenzo Rinaldi" userId="77d5bfdd-3e88-4678-a8ff-024fe85681f6" providerId="ADAL" clId="{2A2AB31C-2801-4C5D-90F6-EBA66911602D}" dt="2023-07-21T15:56:09.947" v="155" actId="1076"/>
          <ac:cxnSpMkLst>
            <pc:docMk/>
            <pc:sldMk cId="683861787" sldId="313"/>
            <ac:cxnSpMk id="72" creationId="{58EC862F-B71A-A0AE-0135-7D2FA703D0D9}"/>
          </ac:cxnSpMkLst>
        </pc:cxnChg>
        <pc:cxnChg chg="add mod">
          <ac:chgData name="Lorenzo Rinaldi" userId="77d5bfdd-3e88-4678-a8ff-024fe85681f6" providerId="ADAL" clId="{2A2AB31C-2801-4C5D-90F6-EBA66911602D}" dt="2023-07-21T15:56:09.947" v="155" actId="1076"/>
          <ac:cxnSpMkLst>
            <pc:docMk/>
            <pc:sldMk cId="683861787" sldId="313"/>
            <ac:cxnSpMk id="73" creationId="{ED1ABED7-3609-8046-750C-90E2CAC82BAA}"/>
          </ac:cxnSpMkLst>
        </pc:cxnChg>
        <pc:cxnChg chg="add mod">
          <ac:chgData name="Lorenzo Rinaldi" userId="77d5bfdd-3e88-4678-a8ff-024fe85681f6" providerId="ADAL" clId="{2A2AB31C-2801-4C5D-90F6-EBA66911602D}" dt="2023-07-21T15:56:09.947" v="155" actId="1076"/>
          <ac:cxnSpMkLst>
            <pc:docMk/>
            <pc:sldMk cId="683861787" sldId="313"/>
            <ac:cxnSpMk id="75" creationId="{396B5F39-5BFC-943E-78E5-394C683C0C2B}"/>
          </ac:cxnSpMkLst>
        </pc:cxnChg>
        <pc:cxnChg chg="add mod">
          <ac:chgData name="Lorenzo Rinaldi" userId="77d5bfdd-3e88-4678-a8ff-024fe85681f6" providerId="ADAL" clId="{2A2AB31C-2801-4C5D-90F6-EBA66911602D}" dt="2023-07-21T15:56:09.947" v="155" actId="1076"/>
          <ac:cxnSpMkLst>
            <pc:docMk/>
            <pc:sldMk cId="683861787" sldId="313"/>
            <ac:cxnSpMk id="80" creationId="{8C8195A3-B009-D107-0624-0ACB98084859}"/>
          </ac:cxnSpMkLst>
        </pc:cxnChg>
        <pc:cxnChg chg="add mod">
          <ac:chgData name="Lorenzo Rinaldi" userId="77d5bfdd-3e88-4678-a8ff-024fe85681f6" providerId="ADAL" clId="{2A2AB31C-2801-4C5D-90F6-EBA66911602D}" dt="2023-07-21T15:56:09.947" v="155" actId="1076"/>
          <ac:cxnSpMkLst>
            <pc:docMk/>
            <pc:sldMk cId="683861787" sldId="313"/>
            <ac:cxnSpMk id="81" creationId="{E454460C-BE88-CB04-0985-5D2955EC2EC4}"/>
          </ac:cxnSpMkLst>
        </pc:cxnChg>
        <pc:cxnChg chg="add mod">
          <ac:chgData name="Lorenzo Rinaldi" userId="77d5bfdd-3e88-4678-a8ff-024fe85681f6" providerId="ADAL" clId="{2A2AB31C-2801-4C5D-90F6-EBA66911602D}" dt="2023-07-21T15:56:09.947" v="155" actId="1076"/>
          <ac:cxnSpMkLst>
            <pc:docMk/>
            <pc:sldMk cId="683861787" sldId="313"/>
            <ac:cxnSpMk id="82" creationId="{4030D06D-1CD8-5AA6-92C5-C16A020951CD}"/>
          </ac:cxnSpMkLst>
        </pc:cxnChg>
        <pc:cxnChg chg="add mod">
          <ac:chgData name="Lorenzo Rinaldi" userId="77d5bfdd-3e88-4678-a8ff-024fe85681f6" providerId="ADAL" clId="{2A2AB31C-2801-4C5D-90F6-EBA66911602D}" dt="2023-07-21T15:56:09.947" v="155" actId="1076"/>
          <ac:cxnSpMkLst>
            <pc:docMk/>
            <pc:sldMk cId="683861787" sldId="313"/>
            <ac:cxnSpMk id="83" creationId="{D770FD98-47D1-73B6-1971-C5A7EF386A0A}"/>
          </ac:cxnSpMkLst>
        </pc:cxnChg>
      </pc:sldChg>
      <pc:sldChg chg="add del">
        <pc:chgData name="Lorenzo Rinaldi" userId="77d5bfdd-3e88-4678-a8ff-024fe85681f6" providerId="ADAL" clId="{2A2AB31C-2801-4C5D-90F6-EBA66911602D}" dt="2023-07-21T15:54:33.749" v="59" actId="47"/>
        <pc:sldMkLst>
          <pc:docMk/>
          <pc:sldMk cId="4155245653" sldId="314"/>
        </pc:sldMkLst>
      </pc:sldChg>
      <pc:sldChg chg="add del">
        <pc:chgData name="Lorenzo Rinaldi" userId="77d5bfdd-3e88-4678-a8ff-024fe85681f6" providerId="ADAL" clId="{2A2AB31C-2801-4C5D-90F6-EBA66911602D}" dt="2023-07-21T15:54:33.749" v="59" actId="47"/>
        <pc:sldMkLst>
          <pc:docMk/>
          <pc:sldMk cId="1399738650" sldId="315"/>
        </pc:sldMkLst>
      </pc:sldChg>
      <pc:sldChg chg="addSp delSp modSp add mod ord modAnim">
        <pc:chgData name="Lorenzo Rinaldi" userId="77d5bfdd-3e88-4678-a8ff-024fe85681f6" providerId="ADAL" clId="{2A2AB31C-2801-4C5D-90F6-EBA66911602D}" dt="2023-07-22T05:15:07.252" v="717" actId="478"/>
        <pc:sldMkLst>
          <pc:docMk/>
          <pc:sldMk cId="1583744463" sldId="316"/>
        </pc:sldMkLst>
        <pc:spChg chg="add del mod">
          <ac:chgData name="Lorenzo Rinaldi" userId="77d5bfdd-3e88-4678-a8ff-024fe85681f6" providerId="ADAL" clId="{2A2AB31C-2801-4C5D-90F6-EBA66911602D}" dt="2023-07-21T15:54:21.811" v="53"/>
          <ac:spMkLst>
            <pc:docMk/>
            <pc:sldMk cId="1583744463" sldId="316"/>
            <ac:spMk id="2" creationId="{3584161F-7431-E46C-F07D-D07C0AFD884A}"/>
          </ac:spMkLst>
        </pc:spChg>
        <pc:spChg chg="add del mod">
          <ac:chgData name="Lorenzo Rinaldi" userId="77d5bfdd-3e88-4678-a8ff-024fe85681f6" providerId="ADAL" clId="{2A2AB31C-2801-4C5D-90F6-EBA66911602D}" dt="2023-07-21T15:54:21.811" v="53"/>
          <ac:spMkLst>
            <pc:docMk/>
            <pc:sldMk cId="1583744463" sldId="316"/>
            <ac:spMk id="5" creationId="{16C3D56C-6BD0-08A3-CA08-8062DAD96326}"/>
          </ac:spMkLst>
        </pc:spChg>
        <pc:spChg chg="del">
          <ac:chgData name="Lorenzo Rinaldi" userId="77d5bfdd-3e88-4678-a8ff-024fe85681f6" providerId="ADAL" clId="{2A2AB31C-2801-4C5D-90F6-EBA66911602D}" dt="2023-07-22T05:09:23.382" v="660" actId="478"/>
          <ac:spMkLst>
            <pc:docMk/>
            <pc:sldMk cId="1583744463" sldId="316"/>
            <ac:spMk id="6" creationId="{4BDB5223-6EB5-1046-88BB-84ED760A29CE}"/>
          </ac:spMkLst>
        </pc:spChg>
        <pc:spChg chg="add del mod">
          <ac:chgData name="Lorenzo Rinaldi" userId="77d5bfdd-3e88-4678-a8ff-024fe85681f6" providerId="ADAL" clId="{2A2AB31C-2801-4C5D-90F6-EBA66911602D}" dt="2023-07-21T15:54:21.811" v="53"/>
          <ac:spMkLst>
            <pc:docMk/>
            <pc:sldMk cId="1583744463" sldId="316"/>
            <ac:spMk id="7" creationId="{55A01659-513F-DA72-4669-EBF7388EC73D}"/>
          </ac:spMkLst>
        </pc:spChg>
        <pc:spChg chg="add del mod">
          <ac:chgData name="Lorenzo Rinaldi" userId="77d5bfdd-3e88-4678-a8ff-024fe85681f6" providerId="ADAL" clId="{2A2AB31C-2801-4C5D-90F6-EBA66911602D}" dt="2023-07-21T15:54:21.811" v="53"/>
          <ac:spMkLst>
            <pc:docMk/>
            <pc:sldMk cId="1583744463" sldId="316"/>
            <ac:spMk id="8" creationId="{B68FF0E5-69EC-6509-98C3-492EF28A4FCB}"/>
          </ac:spMkLst>
        </pc:spChg>
        <pc:spChg chg="add del mod">
          <ac:chgData name="Lorenzo Rinaldi" userId="77d5bfdd-3e88-4678-a8ff-024fe85681f6" providerId="ADAL" clId="{2A2AB31C-2801-4C5D-90F6-EBA66911602D}" dt="2023-07-21T15:54:21.811" v="53"/>
          <ac:spMkLst>
            <pc:docMk/>
            <pc:sldMk cId="1583744463" sldId="316"/>
            <ac:spMk id="10" creationId="{00DCD564-C89A-80C0-05BE-04FEB473110E}"/>
          </ac:spMkLst>
        </pc:spChg>
        <pc:spChg chg="add del mod">
          <ac:chgData name="Lorenzo Rinaldi" userId="77d5bfdd-3e88-4678-a8ff-024fe85681f6" providerId="ADAL" clId="{2A2AB31C-2801-4C5D-90F6-EBA66911602D}" dt="2023-07-21T15:54:21.811" v="53"/>
          <ac:spMkLst>
            <pc:docMk/>
            <pc:sldMk cId="1583744463" sldId="316"/>
            <ac:spMk id="13" creationId="{1508A6BA-6E38-010B-2FAB-A642D8D8E9A5}"/>
          </ac:spMkLst>
        </pc:spChg>
        <pc:spChg chg="add del mod">
          <ac:chgData name="Lorenzo Rinaldi" userId="77d5bfdd-3e88-4678-a8ff-024fe85681f6" providerId="ADAL" clId="{2A2AB31C-2801-4C5D-90F6-EBA66911602D}" dt="2023-07-21T15:54:21.811" v="53"/>
          <ac:spMkLst>
            <pc:docMk/>
            <pc:sldMk cId="1583744463" sldId="316"/>
            <ac:spMk id="16" creationId="{1C7F5640-89F1-DEE8-FC6C-2C78BD9DCF14}"/>
          </ac:spMkLst>
        </pc:spChg>
        <pc:spChg chg="add del mod">
          <ac:chgData name="Lorenzo Rinaldi" userId="77d5bfdd-3e88-4678-a8ff-024fe85681f6" providerId="ADAL" clId="{2A2AB31C-2801-4C5D-90F6-EBA66911602D}" dt="2023-07-21T15:54:21.811" v="53"/>
          <ac:spMkLst>
            <pc:docMk/>
            <pc:sldMk cId="1583744463" sldId="316"/>
            <ac:spMk id="18" creationId="{B2EA3FD2-F75E-F893-B1C3-C61BC8C9028F}"/>
          </ac:spMkLst>
        </pc:spChg>
        <pc:spChg chg="add del mod">
          <ac:chgData name="Lorenzo Rinaldi" userId="77d5bfdd-3e88-4678-a8ff-024fe85681f6" providerId="ADAL" clId="{2A2AB31C-2801-4C5D-90F6-EBA66911602D}" dt="2023-07-21T15:54:21.811" v="53"/>
          <ac:spMkLst>
            <pc:docMk/>
            <pc:sldMk cId="1583744463" sldId="316"/>
            <ac:spMk id="19" creationId="{357F62AD-EB09-D338-1244-B8DF09A0F42E}"/>
          </ac:spMkLst>
        </pc:spChg>
        <pc:spChg chg="add del mod">
          <ac:chgData name="Lorenzo Rinaldi" userId="77d5bfdd-3e88-4678-a8ff-024fe85681f6" providerId="ADAL" clId="{2A2AB31C-2801-4C5D-90F6-EBA66911602D}" dt="2023-07-21T15:54:21.811" v="53"/>
          <ac:spMkLst>
            <pc:docMk/>
            <pc:sldMk cId="1583744463" sldId="316"/>
            <ac:spMk id="21" creationId="{BB7DCFCC-2BFB-C311-DB1D-88171A4E267F}"/>
          </ac:spMkLst>
        </pc:spChg>
        <pc:spChg chg="add del mod">
          <ac:chgData name="Lorenzo Rinaldi" userId="77d5bfdd-3e88-4678-a8ff-024fe85681f6" providerId="ADAL" clId="{2A2AB31C-2801-4C5D-90F6-EBA66911602D}" dt="2023-07-21T15:54:21.811" v="53"/>
          <ac:spMkLst>
            <pc:docMk/>
            <pc:sldMk cId="1583744463" sldId="316"/>
            <ac:spMk id="22" creationId="{032C06F5-2DB4-98E5-D631-EBF026D213E0}"/>
          </ac:spMkLst>
        </pc:spChg>
        <pc:spChg chg="add del mod">
          <ac:chgData name="Lorenzo Rinaldi" userId="77d5bfdd-3e88-4678-a8ff-024fe85681f6" providerId="ADAL" clId="{2A2AB31C-2801-4C5D-90F6-EBA66911602D}" dt="2023-07-21T15:54:21.811" v="53"/>
          <ac:spMkLst>
            <pc:docMk/>
            <pc:sldMk cId="1583744463" sldId="316"/>
            <ac:spMk id="23" creationId="{8C4C2D5C-5380-FC8A-230D-468FC615B948}"/>
          </ac:spMkLst>
        </pc:spChg>
        <pc:spChg chg="add del mod">
          <ac:chgData name="Lorenzo Rinaldi" userId="77d5bfdd-3e88-4678-a8ff-024fe85681f6" providerId="ADAL" clId="{2A2AB31C-2801-4C5D-90F6-EBA66911602D}" dt="2023-07-21T15:54:21.811" v="53"/>
          <ac:spMkLst>
            <pc:docMk/>
            <pc:sldMk cId="1583744463" sldId="316"/>
            <ac:spMk id="24" creationId="{BAD49CEA-69D0-1369-F220-5AA4464BD286}"/>
          </ac:spMkLst>
        </pc:spChg>
        <pc:spChg chg="add del mod">
          <ac:chgData name="Lorenzo Rinaldi" userId="77d5bfdd-3e88-4678-a8ff-024fe85681f6" providerId="ADAL" clId="{2A2AB31C-2801-4C5D-90F6-EBA66911602D}" dt="2023-07-21T15:54:21.811" v="53"/>
          <ac:spMkLst>
            <pc:docMk/>
            <pc:sldMk cId="1583744463" sldId="316"/>
            <ac:spMk id="27" creationId="{879828E8-C5C9-2C49-060E-83E52C9D350D}"/>
          </ac:spMkLst>
        </pc:spChg>
        <pc:spChg chg="add del mod">
          <ac:chgData name="Lorenzo Rinaldi" userId="77d5bfdd-3e88-4678-a8ff-024fe85681f6" providerId="ADAL" clId="{2A2AB31C-2801-4C5D-90F6-EBA66911602D}" dt="2023-07-21T15:54:21.811" v="53"/>
          <ac:spMkLst>
            <pc:docMk/>
            <pc:sldMk cId="1583744463" sldId="316"/>
            <ac:spMk id="28" creationId="{9EEA3D4E-A22A-1CB9-9B3E-E382F728E043}"/>
          </ac:spMkLst>
        </pc:spChg>
        <pc:spChg chg="add del mod">
          <ac:chgData name="Lorenzo Rinaldi" userId="77d5bfdd-3e88-4678-a8ff-024fe85681f6" providerId="ADAL" clId="{2A2AB31C-2801-4C5D-90F6-EBA66911602D}" dt="2023-07-21T15:54:21.811" v="53"/>
          <ac:spMkLst>
            <pc:docMk/>
            <pc:sldMk cId="1583744463" sldId="316"/>
            <ac:spMk id="29" creationId="{EC10883E-31E7-A967-7418-524E52B295F4}"/>
          </ac:spMkLst>
        </pc:spChg>
        <pc:spChg chg="add del mod">
          <ac:chgData name="Lorenzo Rinaldi" userId="77d5bfdd-3e88-4678-a8ff-024fe85681f6" providerId="ADAL" clId="{2A2AB31C-2801-4C5D-90F6-EBA66911602D}" dt="2023-07-21T15:54:21.811" v="53"/>
          <ac:spMkLst>
            <pc:docMk/>
            <pc:sldMk cId="1583744463" sldId="316"/>
            <ac:spMk id="32" creationId="{D933F96C-F6B6-E183-0060-0563A091749B}"/>
          </ac:spMkLst>
        </pc:spChg>
        <pc:spChg chg="add del mod">
          <ac:chgData name="Lorenzo Rinaldi" userId="77d5bfdd-3e88-4678-a8ff-024fe85681f6" providerId="ADAL" clId="{2A2AB31C-2801-4C5D-90F6-EBA66911602D}" dt="2023-07-21T15:54:21.811" v="53"/>
          <ac:spMkLst>
            <pc:docMk/>
            <pc:sldMk cId="1583744463" sldId="316"/>
            <ac:spMk id="33" creationId="{58EED6F8-7C15-8F75-67EE-9239A509D321}"/>
          </ac:spMkLst>
        </pc:spChg>
        <pc:spChg chg="add del mod">
          <ac:chgData name="Lorenzo Rinaldi" userId="77d5bfdd-3e88-4678-a8ff-024fe85681f6" providerId="ADAL" clId="{2A2AB31C-2801-4C5D-90F6-EBA66911602D}" dt="2023-07-21T15:54:21.811" v="53"/>
          <ac:spMkLst>
            <pc:docMk/>
            <pc:sldMk cId="1583744463" sldId="316"/>
            <ac:spMk id="34" creationId="{6AE91016-8A78-DE4B-1DCE-4E9E0B4107BA}"/>
          </ac:spMkLst>
        </pc:spChg>
        <pc:spChg chg="add mod">
          <ac:chgData name="Lorenzo Rinaldi" userId="77d5bfdd-3e88-4678-a8ff-024fe85681f6" providerId="ADAL" clId="{2A2AB31C-2801-4C5D-90F6-EBA66911602D}" dt="2023-07-21T15:54:26.689" v="55" actId="1076"/>
          <ac:spMkLst>
            <pc:docMk/>
            <pc:sldMk cId="1583744463" sldId="316"/>
            <ac:spMk id="35" creationId="{71198B9E-8191-C03B-F3C3-6DA517A98660}"/>
          </ac:spMkLst>
        </pc:spChg>
        <pc:spChg chg="add mod">
          <ac:chgData name="Lorenzo Rinaldi" userId="77d5bfdd-3e88-4678-a8ff-024fe85681f6" providerId="ADAL" clId="{2A2AB31C-2801-4C5D-90F6-EBA66911602D}" dt="2023-07-21T15:54:26.689" v="55" actId="1076"/>
          <ac:spMkLst>
            <pc:docMk/>
            <pc:sldMk cId="1583744463" sldId="316"/>
            <ac:spMk id="36" creationId="{EAED569F-0ADA-7F03-90D6-53F1DC751CDB}"/>
          </ac:spMkLst>
        </pc:spChg>
        <pc:spChg chg="add mod">
          <ac:chgData name="Lorenzo Rinaldi" userId="77d5bfdd-3e88-4678-a8ff-024fe85681f6" providerId="ADAL" clId="{2A2AB31C-2801-4C5D-90F6-EBA66911602D}" dt="2023-07-21T15:54:26.689" v="55" actId="1076"/>
          <ac:spMkLst>
            <pc:docMk/>
            <pc:sldMk cId="1583744463" sldId="316"/>
            <ac:spMk id="37" creationId="{D89BDF3E-0CDE-2924-BBB9-D4C4B7086D1A}"/>
          </ac:spMkLst>
        </pc:spChg>
        <pc:spChg chg="add mod">
          <ac:chgData name="Lorenzo Rinaldi" userId="77d5bfdd-3e88-4678-a8ff-024fe85681f6" providerId="ADAL" clId="{2A2AB31C-2801-4C5D-90F6-EBA66911602D}" dt="2023-07-21T15:54:26.689" v="55" actId="1076"/>
          <ac:spMkLst>
            <pc:docMk/>
            <pc:sldMk cId="1583744463" sldId="316"/>
            <ac:spMk id="38" creationId="{C928BDE3-22BD-0F06-D2D0-D702E8CF31E0}"/>
          </ac:spMkLst>
        </pc:spChg>
        <pc:spChg chg="add mod">
          <ac:chgData name="Lorenzo Rinaldi" userId="77d5bfdd-3e88-4678-a8ff-024fe85681f6" providerId="ADAL" clId="{2A2AB31C-2801-4C5D-90F6-EBA66911602D}" dt="2023-07-21T15:54:26.689" v="55" actId="1076"/>
          <ac:spMkLst>
            <pc:docMk/>
            <pc:sldMk cId="1583744463" sldId="316"/>
            <ac:spMk id="40" creationId="{FCCB8B37-BD1A-4B89-B866-71EC9F060294}"/>
          </ac:spMkLst>
        </pc:spChg>
        <pc:spChg chg="add mod">
          <ac:chgData name="Lorenzo Rinaldi" userId="77d5bfdd-3e88-4678-a8ff-024fe85681f6" providerId="ADAL" clId="{2A2AB31C-2801-4C5D-90F6-EBA66911602D}" dt="2023-07-21T15:54:26.689" v="55" actId="1076"/>
          <ac:spMkLst>
            <pc:docMk/>
            <pc:sldMk cId="1583744463" sldId="316"/>
            <ac:spMk id="43" creationId="{991E299B-948B-0C2A-7D3F-39393441B22D}"/>
          </ac:spMkLst>
        </pc:spChg>
        <pc:spChg chg="add mod">
          <ac:chgData name="Lorenzo Rinaldi" userId="77d5bfdd-3e88-4678-a8ff-024fe85681f6" providerId="ADAL" clId="{2A2AB31C-2801-4C5D-90F6-EBA66911602D}" dt="2023-07-21T15:54:26.689" v="55" actId="1076"/>
          <ac:spMkLst>
            <pc:docMk/>
            <pc:sldMk cId="1583744463" sldId="316"/>
            <ac:spMk id="46" creationId="{33083F1D-FD01-F123-6246-6533008E8D2F}"/>
          </ac:spMkLst>
        </pc:spChg>
        <pc:spChg chg="add mod">
          <ac:chgData name="Lorenzo Rinaldi" userId="77d5bfdd-3e88-4678-a8ff-024fe85681f6" providerId="ADAL" clId="{2A2AB31C-2801-4C5D-90F6-EBA66911602D}" dt="2023-07-21T15:54:26.689" v="55" actId="1076"/>
          <ac:spMkLst>
            <pc:docMk/>
            <pc:sldMk cId="1583744463" sldId="316"/>
            <ac:spMk id="48" creationId="{A048CA70-1578-7C6A-A5D3-761C2AADA773}"/>
          </ac:spMkLst>
        </pc:spChg>
        <pc:spChg chg="add mod">
          <ac:chgData name="Lorenzo Rinaldi" userId="77d5bfdd-3e88-4678-a8ff-024fe85681f6" providerId="ADAL" clId="{2A2AB31C-2801-4C5D-90F6-EBA66911602D}" dt="2023-07-21T15:54:26.689" v="55" actId="1076"/>
          <ac:spMkLst>
            <pc:docMk/>
            <pc:sldMk cId="1583744463" sldId="316"/>
            <ac:spMk id="49" creationId="{364BE724-AF1C-C962-9EA2-1269B9686036}"/>
          </ac:spMkLst>
        </pc:spChg>
        <pc:spChg chg="add mod">
          <ac:chgData name="Lorenzo Rinaldi" userId="77d5bfdd-3e88-4678-a8ff-024fe85681f6" providerId="ADAL" clId="{2A2AB31C-2801-4C5D-90F6-EBA66911602D}" dt="2023-07-21T15:54:26.689" v="55" actId="1076"/>
          <ac:spMkLst>
            <pc:docMk/>
            <pc:sldMk cId="1583744463" sldId="316"/>
            <ac:spMk id="51" creationId="{D7E183C1-CA7A-53CA-0A1C-614769160C67}"/>
          </ac:spMkLst>
        </pc:spChg>
        <pc:spChg chg="add mod">
          <ac:chgData name="Lorenzo Rinaldi" userId="77d5bfdd-3e88-4678-a8ff-024fe85681f6" providerId="ADAL" clId="{2A2AB31C-2801-4C5D-90F6-EBA66911602D}" dt="2023-07-21T15:54:26.689" v="55" actId="1076"/>
          <ac:spMkLst>
            <pc:docMk/>
            <pc:sldMk cId="1583744463" sldId="316"/>
            <ac:spMk id="52" creationId="{84360899-79FF-87FE-FDB2-B58846958D63}"/>
          </ac:spMkLst>
        </pc:spChg>
        <pc:spChg chg="add mod">
          <ac:chgData name="Lorenzo Rinaldi" userId="77d5bfdd-3e88-4678-a8ff-024fe85681f6" providerId="ADAL" clId="{2A2AB31C-2801-4C5D-90F6-EBA66911602D}" dt="2023-07-21T15:54:26.689" v="55" actId="1076"/>
          <ac:spMkLst>
            <pc:docMk/>
            <pc:sldMk cId="1583744463" sldId="316"/>
            <ac:spMk id="53" creationId="{3BC71B07-87BF-1A78-A914-C58A9D518FF8}"/>
          </ac:spMkLst>
        </pc:spChg>
        <pc:spChg chg="add mod">
          <ac:chgData name="Lorenzo Rinaldi" userId="77d5bfdd-3e88-4678-a8ff-024fe85681f6" providerId="ADAL" clId="{2A2AB31C-2801-4C5D-90F6-EBA66911602D}" dt="2023-07-21T15:54:26.689" v="55" actId="1076"/>
          <ac:spMkLst>
            <pc:docMk/>
            <pc:sldMk cId="1583744463" sldId="316"/>
            <ac:spMk id="54" creationId="{23AE58AE-7D32-7BE7-2161-7F8B042D50FC}"/>
          </ac:spMkLst>
        </pc:spChg>
        <pc:spChg chg="add mod">
          <ac:chgData name="Lorenzo Rinaldi" userId="77d5bfdd-3e88-4678-a8ff-024fe85681f6" providerId="ADAL" clId="{2A2AB31C-2801-4C5D-90F6-EBA66911602D}" dt="2023-07-21T15:54:26.689" v="55" actId="1076"/>
          <ac:spMkLst>
            <pc:docMk/>
            <pc:sldMk cId="1583744463" sldId="316"/>
            <ac:spMk id="57" creationId="{BDCF6D80-6BE6-90D7-0A7D-0B0ACBC05E2E}"/>
          </ac:spMkLst>
        </pc:spChg>
        <pc:spChg chg="add mod">
          <ac:chgData name="Lorenzo Rinaldi" userId="77d5bfdd-3e88-4678-a8ff-024fe85681f6" providerId="ADAL" clId="{2A2AB31C-2801-4C5D-90F6-EBA66911602D}" dt="2023-07-21T15:54:26.689" v="55" actId="1076"/>
          <ac:spMkLst>
            <pc:docMk/>
            <pc:sldMk cId="1583744463" sldId="316"/>
            <ac:spMk id="58" creationId="{2FFE8604-5264-D616-F63F-B450A9EC975B}"/>
          </ac:spMkLst>
        </pc:spChg>
        <pc:spChg chg="add mod">
          <ac:chgData name="Lorenzo Rinaldi" userId="77d5bfdd-3e88-4678-a8ff-024fe85681f6" providerId="ADAL" clId="{2A2AB31C-2801-4C5D-90F6-EBA66911602D}" dt="2023-07-21T15:54:26.689" v="55" actId="1076"/>
          <ac:spMkLst>
            <pc:docMk/>
            <pc:sldMk cId="1583744463" sldId="316"/>
            <ac:spMk id="59" creationId="{C53E04A1-CC3E-B5AF-C878-44504A6F8455}"/>
          </ac:spMkLst>
        </pc:spChg>
        <pc:spChg chg="add mod">
          <ac:chgData name="Lorenzo Rinaldi" userId="77d5bfdd-3e88-4678-a8ff-024fe85681f6" providerId="ADAL" clId="{2A2AB31C-2801-4C5D-90F6-EBA66911602D}" dt="2023-07-21T15:54:26.689" v="55" actId="1076"/>
          <ac:spMkLst>
            <pc:docMk/>
            <pc:sldMk cId="1583744463" sldId="316"/>
            <ac:spMk id="62" creationId="{8AF9D378-07D6-7629-85B6-E630CA5FA91D}"/>
          </ac:spMkLst>
        </pc:spChg>
        <pc:spChg chg="add mod">
          <ac:chgData name="Lorenzo Rinaldi" userId="77d5bfdd-3e88-4678-a8ff-024fe85681f6" providerId="ADAL" clId="{2A2AB31C-2801-4C5D-90F6-EBA66911602D}" dt="2023-07-21T15:54:26.689" v="55" actId="1076"/>
          <ac:spMkLst>
            <pc:docMk/>
            <pc:sldMk cId="1583744463" sldId="316"/>
            <ac:spMk id="63" creationId="{ABDE63BB-321F-35E2-1BD9-9C951FD90DA9}"/>
          </ac:spMkLst>
        </pc:spChg>
        <pc:spChg chg="add mod">
          <ac:chgData name="Lorenzo Rinaldi" userId="77d5bfdd-3e88-4678-a8ff-024fe85681f6" providerId="ADAL" clId="{2A2AB31C-2801-4C5D-90F6-EBA66911602D}" dt="2023-07-21T15:54:26.689" v="55" actId="1076"/>
          <ac:spMkLst>
            <pc:docMk/>
            <pc:sldMk cId="1583744463" sldId="316"/>
            <ac:spMk id="64" creationId="{3F413D0B-4652-5D5F-5AB5-CD00FB5BE9C3}"/>
          </ac:spMkLst>
        </pc:spChg>
        <pc:picChg chg="del">
          <ac:chgData name="Lorenzo Rinaldi" userId="77d5bfdd-3e88-4678-a8ff-024fe85681f6" providerId="ADAL" clId="{2A2AB31C-2801-4C5D-90F6-EBA66911602D}" dt="2023-07-22T05:15:07.252" v="717" actId="478"/>
          <ac:picMkLst>
            <pc:docMk/>
            <pc:sldMk cId="1583744463" sldId="316"/>
            <ac:picMk id="3" creationId="{2FDE5C26-D4A7-4A08-BEF4-A1958E075695}"/>
          </ac:picMkLst>
        </pc:picChg>
        <pc:cxnChg chg="add del mod">
          <ac:chgData name="Lorenzo Rinaldi" userId="77d5bfdd-3e88-4678-a8ff-024fe85681f6" providerId="ADAL" clId="{2A2AB31C-2801-4C5D-90F6-EBA66911602D}" dt="2023-07-21T15:54:21.811" v="53"/>
          <ac:cxnSpMkLst>
            <pc:docMk/>
            <pc:sldMk cId="1583744463" sldId="316"/>
            <ac:cxnSpMk id="9" creationId="{AE0A5F03-62C9-5476-97D9-EA9BAAC69D6D}"/>
          </ac:cxnSpMkLst>
        </pc:cxnChg>
        <pc:cxnChg chg="add del mod">
          <ac:chgData name="Lorenzo Rinaldi" userId="77d5bfdd-3e88-4678-a8ff-024fe85681f6" providerId="ADAL" clId="{2A2AB31C-2801-4C5D-90F6-EBA66911602D}" dt="2023-07-21T15:54:21.811" v="53"/>
          <ac:cxnSpMkLst>
            <pc:docMk/>
            <pc:sldMk cId="1583744463" sldId="316"/>
            <ac:cxnSpMk id="11" creationId="{39CE51A4-EB7E-A3DC-38F6-E7268515A0B5}"/>
          </ac:cxnSpMkLst>
        </pc:cxnChg>
        <pc:cxnChg chg="add del mod">
          <ac:chgData name="Lorenzo Rinaldi" userId="77d5bfdd-3e88-4678-a8ff-024fe85681f6" providerId="ADAL" clId="{2A2AB31C-2801-4C5D-90F6-EBA66911602D}" dt="2023-07-21T15:54:21.811" v="53"/>
          <ac:cxnSpMkLst>
            <pc:docMk/>
            <pc:sldMk cId="1583744463" sldId="316"/>
            <ac:cxnSpMk id="12" creationId="{041AC3FB-A1D3-6686-F431-6EAF92B401B6}"/>
          </ac:cxnSpMkLst>
        </pc:cxnChg>
        <pc:cxnChg chg="add del mod">
          <ac:chgData name="Lorenzo Rinaldi" userId="77d5bfdd-3e88-4678-a8ff-024fe85681f6" providerId="ADAL" clId="{2A2AB31C-2801-4C5D-90F6-EBA66911602D}" dt="2023-07-21T15:54:21.811" v="53"/>
          <ac:cxnSpMkLst>
            <pc:docMk/>
            <pc:sldMk cId="1583744463" sldId="316"/>
            <ac:cxnSpMk id="14" creationId="{B0C2377D-3CAA-2AD0-97B6-283699AFC829}"/>
          </ac:cxnSpMkLst>
        </pc:cxnChg>
        <pc:cxnChg chg="add del mod">
          <ac:chgData name="Lorenzo Rinaldi" userId="77d5bfdd-3e88-4678-a8ff-024fe85681f6" providerId="ADAL" clId="{2A2AB31C-2801-4C5D-90F6-EBA66911602D}" dt="2023-07-21T15:54:21.811" v="53"/>
          <ac:cxnSpMkLst>
            <pc:docMk/>
            <pc:sldMk cId="1583744463" sldId="316"/>
            <ac:cxnSpMk id="15" creationId="{C5D77341-30C6-601C-4747-1A9DA3B044C0}"/>
          </ac:cxnSpMkLst>
        </pc:cxnChg>
        <pc:cxnChg chg="add del mod">
          <ac:chgData name="Lorenzo Rinaldi" userId="77d5bfdd-3e88-4678-a8ff-024fe85681f6" providerId="ADAL" clId="{2A2AB31C-2801-4C5D-90F6-EBA66911602D}" dt="2023-07-21T15:54:21.811" v="53"/>
          <ac:cxnSpMkLst>
            <pc:docMk/>
            <pc:sldMk cId="1583744463" sldId="316"/>
            <ac:cxnSpMk id="17" creationId="{398A73E8-5254-0557-6B31-7116F8C32E50}"/>
          </ac:cxnSpMkLst>
        </pc:cxnChg>
        <pc:cxnChg chg="add del mod">
          <ac:chgData name="Lorenzo Rinaldi" userId="77d5bfdd-3e88-4678-a8ff-024fe85681f6" providerId="ADAL" clId="{2A2AB31C-2801-4C5D-90F6-EBA66911602D}" dt="2023-07-21T15:54:21.811" v="53"/>
          <ac:cxnSpMkLst>
            <pc:docMk/>
            <pc:sldMk cId="1583744463" sldId="316"/>
            <ac:cxnSpMk id="20" creationId="{115E395A-5489-807E-940A-8E884E2034A3}"/>
          </ac:cxnSpMkLst>
        </pc:cxnChg>
        <pc:cxnChg chg="add del mod">
          <ac:chgData name="Lorenzo Rinaldi" userId="77d5bfdd-3e88-4678-a8ff-024fe85681f6" providerId="ADAL" clId="{2A2AB31C-2801-4C5D-90F6-EBA66911602D}" dt="2023-07-21T15:54:21.811" v="53"/>
          <ac:cxnSpMkLst>
            <pc:docMk/>
            <pc:sldMk cId="1583744463" sldId="316"/>
            <ac:cxnSpMk id="25" creationId="{AE5533FE-492E-241F-22C2-1FB156AB838D}"/>
          </ac:cxnSpMkLst>
        </pc:cxnChg>
        <pc:cxnChg chg="add del mod">
          <ac:chgData name="Lorenzo Rinaldi" userId="77d5bfdd-3e88-4678-a8ff-024fe85681f6" providerId="ADAL" clId="{2A2AB31C-2801-4C5D-90F6-EBA66911602D}" dt="2023-07-21T15:54:21.811" v="53"/>
          <ac:cxnSpMkLst>
            <pc:docMk/>
            <pc:sldMk cId="1583744463" sldId="316"/>
            <ac:cxnSpMk id="26" creationId="{194C5DBC-A35E-1F60-5D97-415D8F6A2829}"/>
          </ac:cxnSpMkLst>
        </pc:cxnChg>
        <pc:cxnChg chg="add del mod">
          <ac:chgData name="Lorenzo Rinaldi" userId="77d5bfdd-3e88-4678-a8ff-024fe85681f6" providerId="ADAL" clId="{2A2AB31C-2801-4C5D-90F6-EBA66911602D}" dt="2023-07-21T15:54:21.811" v="53"/>
          <ac:cxnSpMkLst>
            <pc:docMk/>
            <pc:sldMk cId="1583744463" sldId="316"/>
            <ac:cxnSpMk id="30" creationId="{9BDEBFEE-8134-DC2D-F186-7680AC953EEE}"/>
          </ac:cxnSpMkLst>
        </pc:cxnChg>
        <pc:cxnChg chg="add del mod">
          <ac:chgData name="Lorenzo Rinaldi" userId="77d5bfdd-3e88-4678-a8ff-024fe85681f6" providerId="ADAL" clId="{2A2AB31C-2801-4C5D-90F6-EBA66911602D}" dt="2023-07-21T15:54:21.811" v="53"/>
          <ac:cxnSpMkLst>
            <pc:docMk/>
            <pc:sldMk cId="1583744463" sldId="316"/>
            <ac:cxnSpMk id="31" creationId="{480609A4-5690-3F90-9CCD-C9D0682DB97D}"/>
          </ac:cxnSpMkLst>
        </pc:cxnChg>
        <pc:cxnChg chg="add mod">
          <ac:chgData name="Lorenzo Rinaldi" userId="77d5bfdd-3e88-4678-a8ff-024fe85681f6" providerId="ADAL" clId="{2A2AB31C-2801-4C5D-90F6-EBA66911602D}" dt="2023-07-21T15:54:26.689" v="55" actId="1076"/>
          <ac:cxnSpMkLst>
            <pc:docMk/>
            <pc:sldMk cId="1583744463" sldId="316"/>
            <ac:cxnSpMk id="39" creationId="{206BEA4A-DE0D-1BFF-7403-055CF169B9D7}"/>
          </ac:cxnSpMkLst>
        </pc:cxnChg>
        <pc:cxnChg chg="add mod">
          <ac:chgData name="Lorenzo Rinaldi" userId="77d5bfdd-3e88-4678-a8ff-024fe85681f6" providerId="ADAL" clId="{2A2AB31C-2801-4C5D-90F6-EBA66911602D}" dt="2023-07-21T15:54:26.689" v="55" actId="1076"/>
          <ac:cxnSpMkLst>
            <pc:docMk/>
            <pc:sldMk cId="1583744463" sldId="316"/>
            <ac:cxnSpMk id="41" creationId="{2261A600-4BD8-1E5A-8033-C3D48B018FC9}"/>
          </ac:cxnSpMkLst>
        </pc:cxnChg>
        <pc:cxnChg chg="add mod">
          <ac:chgData name="Lorenzo Rinaldi" userId="77d5bfdd-3e88-4678-a8ff-024fe85681f6" providerId="ADAL" clId="{2A2AB31C-2801-4C5D-90F6-EBA66911602D}" dt="2023-07-21T15:54:26.689" v="55" actId="1076"/>
          <ac:cxnSpMkLst>
            <pc:docMk/>
            <pc:sldMk cId="1583744463" sldId="316"/>
            <ac:cxnSpMk id="42" creationId="{5B364E7B-490B-028C-52B0-F9BC7FF8E85E}"/>
          </ac:cxnSpMkLst>
        </pc:cxnChg>
        <pc:cxnChg chg="add mod">
          <ac:chgData name="Lorenzo Rinaldi" userId="77d5bfdd-3e88-4678-a8ff-024fe85681f6" providerId="ADAL" clId="{2A2AB31C-2801-4C5D-90F6-EBA66911602D}" dt="2023-07-21T15:54:26.689" v="55" actId="1076"/>
          <ac:cxnSpMkLst>
            <pc:docMk/>
            <pc:sldMk cId="1583744463" sldId="316"/>
            <ac:cxnSpMk id="44" creationId="{C5BA61C4-6EF9-91D4-A0DE-D24980FC0CA0}"/>
          </ac:cxnSpMkLst>
        </pc:cxnChg>
        <pc:cxnChg chg="add mod">
          <ac:chgData name="Lorenzo Rinaldi" userId="77d5bfdd-3e88-4678-a8ff-024fe85681f6" providerId="ADAL" clId="{2A2AB31C-2801-4C5D-90F6-EBA66911602D}" dt="2023-07-21T15:54:26.689" v="55" actId="1076"/>
          <ac:cxnSpMkLst>
            <pc:docMk/>
            <pc:sldMk cId="1583744463" sldId="316"/>
            <ac:cxnSpMk id="45" creationId="{4D619FCB-9581-744F-4CFF-B89F3A3EEB72}"/>
          </ac:cxnSpMkLst>
        </pc:cxnChg>
        <pc:cxnChg chg="add mod">
          <ac:chgData name="Lorenzo Rinaldi" userId="77d5bfdd-3e88-4678-a8ff-024fe85681f6" providerId="ADAL" clId="{2A2AB31C-2801-4C5D-90F6-EBA66911602D}" dt="2023-07-21T15:54:26.689" v="55" actId="1076"/>
          <ac:cxnSpMkLst>
            <pc:docMk/>
            <pc:sldMk cId="1583744463" sldId="316"/>
            <ac:cxnSpMk id="47" creationId="{C84DA501-6819-3804-0F38-F6D7639A63E6}"/>
          </ac:cxnSpMkLst>
        </pc:cxnChg>
        <pc:cxnChg chg="add mod">
          <ac:chgData name="Lorenzo Rinaldi" userId="77d5bfdd-3e88-4678-a8ff-024fe85681f6" providerId="ADAL" clId="{2A2AB31C-2801-4C5D-90F6-EBA66911602D}" dt="2023-07-21T15:54:26.689" v="55" actId="1076"/>
          <ac:cxnSpMkLst>
            <pc:docMk/>
            <pc:sldMk cId="1583744463" sldId="316"/>
            <ac:cxnSpMk id="50" creationId="{2A01CFEE-971E-5BBB-6F3E-0C2E757F88B3}"/>
          </ac:cxnSpMkLst>
        </pc:cxnChg>
        <pc:cxnChg chg="add mod">
          <ac:chgData name="Lorenzo Rinaldi" userId="77d5bfdd-3e88-4678-a8ff-024fe85681f6" providerId="ADAL" clId="{2A2AB31C-2801-4C5D-90F6-EBA66911602D}" dt="2023-07-21T15:54:26.689" v="55" actId="1076"/>
          <ac:cxnSpMkLst>
            <pc:docMk/>
            <pc:sldMk cId="1583744463" sldId="316"/>
            <ac:cxnSpMk id="55" creationId="{0CD1AD5B-1B67-F3FB-D81C-835EBFA4FD85}"/>
          </ac:cxnSpMkLst>
        </pc:cxnChg>
        <pc:cxnChg chg="add mod">
          <ac:chgData name="Lorenzo Rinaldi" userId="77d5bfdd-3e88-4678-a8ff-024fe85681f6" providerId="ADAL" clId="{2A2AB31C-2801-4C5D-90F6-EBA66911602D}" dt="2023-07-21T15:54:26.689" v="55" actId="1076"/>
          <ac:cxnSpMkLst>
            <pc:docMk/>
            <pc:sldMk cId="1583744463" sldId="316"/>
            <ac:cxnSpMk id="56" creationId="{8DE6F62D-3AE1-9755-D789-C52CD4532527}"/>
          </ac:cxnSpMkLst>
        </pc:cxnChg>
        <pc:cxnChg chg="add mod">
          <ac:chgData name="Lorenzo Rinaldi" userId="77d5bfdd-3e88-4678-a8ff-024fe85681f6" providerId="ADAL" clId="{2A2AB31C-2801-4C5D-90F6-EBA66911602D}" dt="2023-07-21T15:54:26.689" v="55" actId="1076"/>
          <ac:cxnSpMkLst>
            <pc:docMk/>
            <pc:sldMk cId="1583744463" sldId="316"/>
            <ac:cxnSpMk id="60" creationId="{06A9D735-08B2-385C-C07D-C3290A977F2F}"/>
          </ac:cxnSpMkLst>
        </pc:cxnChg>
        <pc:cxnChg chg="add mod">
          <ac:chgData name="Lorenzo Rinaldi" userId="77d5bfdd-3e88-4678-a8ff-024fe85681f6" providerId="ADAL" clId="{2A2AB31C-2801-4C5D-90F6-EBA66911602D}" dt="2023-07-21T15:54:26.689" v="55" actId="1076"/>
          <ac:cxnSpMkLst>
            <pc:docMk/>
            <pc:sldMk cId="1583744463" sldId="316"/>
            <ac:cxnSpMk id="61" creationId="{2C746711-9CE2-1743-8303-6339D1BF7467}"/>
          </ac:cxnSpMkLst>
        </pc:cxnChg>
      </pc:sldChg>
      <pc:sldChg chg="addSp delSp modSp add mod ord modAnim">
        <pc:chgData name="Lorenzo Rinaldi" userId="77d5bfdd-3e88-4678-a8ff-024fe85681f6" providerId="ADAL" clId="{2A2AB31C-2801-4C5D-90F6-EBA66911602D}" dt="2023-07-22T05:15:09.569" v="718" actId="478"/>
        <pc:sldMkLst>
          <pc:docMk/>
          <pc:sldMk cId="3749826984" sldId="317"/>
        </pc:sldMkLst>
        <pc:spChg chg="add mod">
          <ac:chgData name="Lorenzo Rinaldi" userId="77d5bfdd-3e88-4678-a8ff-024fe85681f6" providerId="ADAL" clId="{2A2AB31C-2801-4C5D-90F6-EBA66911602D}" dt="2023-07-21T15:55:05.878" v="92" actId="1035"/>
          <ac:spMkLst>
            <pc:docMk/>
            <pc:sldMk cId="3749826984" sldId="317"/>
            <ac:spMk id="2" creationId="{CCB97D45-173D-40BF-F2A8-EF2B2A4D9E08}"/>
          </ac:spMkLst>
        </pc:spChg>
        <pc:spChg chg="add mod">
          <ac:chgData name="Lorenzo Rinaldi" userId="77d5bfdd-3e88-4678-a8ff-024fe85681f6" providerId="ADAL" clId="{2A2AB31C-2801-4C5D-90F6-EBA66911602D}" dt="2023-07-21T15:55:12.159" v="110" actId="1036"/>
          <ac:spMkLst>
            <pc:docMk/>
            <pc:sldMk cId="3749826984" sldId="317"/>
            <ac:spMk id="5" creationId="{019D5CD7-5E7E-C4BB-73EF-F09F27C1DA2B}"/>
          </ac:spMkLst>
        </pc:spChg>
        <pc:spChg chg="del mod">
          <ac:chgData name="Lorenzo Rinaldi" userId="77d5bfdd-3e88-4678-a8ff-024fe85681f6" providerId="ADAL" clId="{2A2AB31C-2801-4C5D-90F6-EBA66911602D}" dt="2023-07-22T05:09:27.972" v="661" actId="478"/>
          <ac:spMkLst>
            <pc:docMk/>
            <pc:sldMk cId="3749826984" sldId="317"/>
            <ac:spMk id="6" creationId="{4BDB5223-6EB5-1046-88BB-84ED760A29CE}"/>
          </ac:spMkLst>
        </pc:spChg>
        <pc:spChg chg="add mod">
          <ac:chgData name="Lorenzo Rinaldi" userId="77d5bfdd-3e88-4678-a8ff-024fe85681f6" providerId="ADAL" clId="{2A2AB31C-2801-4C5D-90F6-EBA66911602D}" dt="2023-07-21T15:55:05.878" v="92" actId="1035"/>
          <ac:spMkLst>
            <pc:docMk/>
            <pc:sldMk cId="3749826984" sldId="317"/>
            <ac:spMk id="7" creationId="{F7EE5199-0DC7-E6ED-44CF-C4E48E34BD33}"/>
          </ac:spMkLst>
        </pc:spChg>
        <pc:spChg chg="add mod">
          <ac:chgData name="Lorenzo Rinaldi" userId="77d5bfdd-3e88-4678-a8ff-024fe85681f6" providerId="ADAL" clId="{2A2AB31C-2801-4C5D-90F6-EBA66911602D}" dt="2023-07-21T15:55:15.945" v="123" actId="1036"/>
          <ac:spMkLst>
            <pc:docMk/>
            <pc:sldMk cId="3749826984" sldId="317"/>
            <ac:spMk id="8" creationId="{1F6A1536-5D5A-784B-1F41-76ED726362B3}"/>
          </ac:spMkLst>
        </pc:spChg>
        <pc:spChg chg="add mod">
          <ac:chgData name="Lorenzo Rinaldi" userId="77d5bfdd-3e88-4678-a8ff-024fe85681f6" providerId="ADAL" clId="{2A2AB31C-2801-4C5D-90F6-EBA66911602D}" dt="2023-07-21T15:55:25.624" v="147" actId="1035"/>
          <ac:spMkLst>
            <pc:docMk/>
            <pc:sldMk cId="3749826984" sldId="317"/>
            <ac:spMk id="9" creationId="{4FC51460-BDE3-D8CF-71D1-7C887116D979}"/>
          </ac:spMkLst>
        </pc:spChg>
        <pc:spChg chg="add mod">
          <ac:chgData name="Lorenzo Rinaldi" userId="77d5bfdd-3e88-4678-a8ff-024fe85681f6" providerId="ADAL" clId="{2A2AB31C-2801-4C5D-90F6-EBA66911602D}" dt="2023-07-21T15:55:25.624" v="147" actId="1035"/>
          <ac:spMkLst>
            <pc:docMk/>
            <pc:sldMk cId="3749826984" sldId="317"/>
            <ac:spMk id="10" creationId="{D5F19657-E7CD-8737-EF80-22A9B181E3DE}"/>
          </ac:spMkLst>
        </pc:spChg>
        <pc:spChg chg="add mod">
          <ac:chgData name="Lorenzo Rinaldi" userId="77d5bfdd-3e88-4678-a8ff-024fe85681f6" providerId="ADAL" clId="{2A2AB31C-2801-4C5D-90F6-EBA66911602D}" dt="2023-07-21T15:55:25.624" v="147" actId="1035"/>
          <ac:spMkLst>
            <pc:docMk/>
            <pc:sldMk cId="3749826984" sldId="317"/>
            <ac:spMk id="11" creationId="{F49F86C1-4807-4041-A67C-A9E6D1E73637}"/>
          </ac:spMkLst>
        </pc:spChg>
        <pc:spChg chg="add mod">
          <ac:chgData name="Lorenzo Rinaldi" userId="77d5bfdd-3e88-4678-a8ff-024fe85681f6" providerId="ADAL" clId="{2A2AB31C-2801-4C5D-90F6-EBA66911602D}" dt="2023-07-21T15:55:19.158" v="137" actId="1036"/>
          <ac:spMkLst>
            <pc:docMk/>
            <pc:sldMk cId="3749826984" sldId="317"/>
            <ac:spMk id="12" creationId="{1A4EC27D-BA6E-F611-D00C-2FEB99A6D7ED}"/>
          </ac:spMkLst>
        </pc:spChg>
        <pc:spChg chg="add mod">
          <ac:chgData name="Lorenzo Rinaldi" userId="77d5bfdd-3e88-4678-a8ff-024fe85681f6" providerId="ADAL" clId="{2A2AB31C-2801-4C5D-90F6-EBA66911602D}" dt="2023-07-21T15:54:48.652" v="62" actId="1076"/>
          <ac:spMkLst>
            <pc:docMk/>
            <pc:sldMk cId="3749826984" sldId="317"/>
            <ac:spMk id="13" creationId="{0FB58C9C-F4D5-1738-F60A-32FF9A8F8E68}"/>
          </ac:spMkLst>
        </pc:spChg>
        <pc:spChg chg="add mod">
          <ac:chgData name="Lorenzo Rinaldi" userId="77d5bfdd-3e88-4678-a8ff-024fe85681f6" providerId="ADAL" clId="{2A2AB31C-2801-4C5D-90F6-EBA66911602D}" dt="2023-07-21T15:54:48.652" v="62" actId="1076"/>
          <ac:spMkLst>
            <pc:docMk/>
            <pc:sldMk cId="3749826984" sldId="317"/>
            <ac:spMk id="14" creationId="{05CFEB4E-1416-9874-F537-8F97C0372061}"/>
          </ac:spMkLst>
        </pc:spChg>
        <pc:spChg chg="add mod">
          <ac:chgData name="Lorenzo Rinaldi" userId="77d5bfdd-3e88-4678-a8ff-024fe85681f6" providerId="ADAL" clId="{2A2AB31C-2801-4C5D-90F6-EBA66911602D}" dt="2023-07-21T15:54:48.652" v="62" actId="1076"/>
          <ac:spMkLst>
            <pc:docMk/>
            <pc:sldMk cId="3749826984" sldId="317"/>
            <ac:spMk id="16" creationId="{311E3A09-799B-B4E9-4292-49E6DB76354A}"/>
          </ac:spMkLst>
        </pc:spChg>
        <pc:spChg chg="add mod">
          <ac:chgData name="Lorenzo Rinaldi" userId="77d5bfdd-3e88-4678-a8ff-024fe85681f6" providerId="ADAL" clId="{2A2AB31C-2801-4C5D-90F6-EBA66911602D}" dt="2023-07-21T15:54:48.652" v="62" actId="1076"/>
          <ac:spMkLst>
            <pc:docMk/>
            <pc:sldMk cId="3749826984" sldId="317"/>
            <ac:spMk id="18" creationId="{A2EF3A5C-05BA-5CC3-BE50-62F21AAD2CFD}"/>
          </ac:spMkLst>
        </pc:spChg>
        <pc:spChg chg="add mod">
          <ac:chgData name="Lorenzo Rinaldi" userId="77d5bfdd-3e88-4678-a8ff-024fe85681f6" providerId="ADAL" clId="{2A2AB31C-2801-4C5D-90F6-EBA66911602D}" dt="2023-07-21T15:54:55.448" v="63" actId="1076"/>
          <ac:spMkLst>
            <pc:docMk/>
            <pc:sldMk cId="3749826984" sldId="317"/>
            <ac:spMk id="26" creationId="{BB087C21-B015-3DD3-F306-7887592E2D98}"/>
          </ac:spMkLst>
        </pc:spChg>
        <pc:spChg chg="add mod">
          <ac:chgData name="Lorenzo Rinaldi" userId="77d5bfdd-3e88-4678-a8ff-024fe85681f6" providerId="ADAL" clId="{2A2AB31C-2801-4C5D-90F6-EBA66911602D}" dt="2023-07-21T15:54:55.448" v="63" actId="1076"/>
          <ac:spMkLst>
            <pc:docMk/>
            <pc:sldMk cId="3749826984" sldId="317"/>
            <ac:spMk id="28" creationId="{FD7553F5-41D3-9096-0B05-2BC601BA2085}"/>
          </ac:spMkLst>
        </pc:spChg>
        <pc:picChg chg="del">
          <ac:chgData name="Lorenzo Rinaldi" userId="77d5bfdd-3e88-4678-a8ff-024fe85681f6" providerId="ADAL" clId="{2A2AB31C-2801-4C5D-90F6-EBA66911602D}" dt="2023-07-22T05:15:09.569" v="718" actId="478"/>
          <ac:picMkLst>
            <pc:docMk/>
            <pc:sldMk cId="3749826984" sldId="317"/>
            <ac:picMk id="3" creationId="{2FDE5C26-D4A7-4A08-BEF4-A1958E075695}"/>
          </ac:picMkLst>
        </pc:picChg>
        <pc:cxnChg chg="add mod">
          <ac:chgData name="Lorenzo Rinaldi" userId="77d5bfdd-3e88-4678-a8ff-024fe85681f6" providerId="ADAL" clId="{2A2AB31C-2801-4C5D-90F6-EBA66911602D}" dt="2023-07-21T15:54:48.652" v="62" actId="1076"/>
          <ac:cxnSpMkLst>
            <pc:docMk/>
            <pc:sldMk cId="3749826984" sldId="317"/>
            <ac:cxnSpMk id="15" creationId="{BB46A6C6-2FFC-5F5A-5FA3-F853438360F7}"/>
          </ac:cxnSpMkLst>
        </pc:cxnChg>
        <pc:cxnChg chg="add mod">
          <ac:chgData name="Lorenzo Rinaldi" userId="77d5bfdd-3e88-4678-a8ff-024fe85681f6" providerId="ADAL" clId="{2A2AB31C-2801-4C5D-90F6-EBA66911602D}" dt="2023-07-21T15:54:48.652" v="62" actId="1076"/>
          <ac:cxnSpMkLst>
            <pc:docMk/>
            <pc:sldMk cId="3749826984" sldId="317"/>
            <ac:cxnSpMk id="17" creationId="{52FFAA8D-CCB4-36E5-E391-0565BF871DC7}"/>
          </ac:cxnSpMkLst>
        </pc:cxnChg>
        <pc:cxnChg chg="add mod">
          <ac:chgData name="Lorenzo Rinaldi" userId="77d5bfdd-3e88-4678-a8ff-024fe85681f6" providerId="ADAL" clId="{2A2AB31C-2801-4C5D-90F6-EBA66911602D}" dt="2023-07-21T15:55:12.159" v="110" actId="1036"/>
          <ac:cxnSpMkLst>
            <pc:docMk/>
            <pc:sldMk cId="3749826984" sldId="317"/>
            <ac:cxnSpMk id="19" creationId="{97FCD389-EB66-74E6-FAB3-69940AB9535B}"/>
          </ac:cxnSpMkLst>
        </pc:cxnChg>
        <pc:cxnChg chg="add mod">
          <ac:chgData name="Lorenzo Rinaldi" userId="77d5bfdd-3e88-4678-a8ff-024fe85681f6" providerId="ADAL" clId="{2A2AB31C-2801-4C5D-90F6-EBA66911602D}" dt="2023-07-21T15:55:05.878" v="92" actId="1035"/>
          <ac:cxnSpMkLst>
            <pc:docMk/>
            <pc:sldMk cId="3749826984" sldId="317"/>
            <ac:cxnSpMk id="20" creationId="{1305613A-09A0-1642-0518-454EB11CD2ED}"/>
          </ac:cxnSpMkLst>
        </pc:cxnChg>
        <pc:cxnChg chg="add mod">
          <ac:chgData name="Lorenzo Rinaldi" userId="77d5bfdd-3e88-4678-a8ff-024fe85681f6" providerId="ADAL" clId="{2A2AB31C-2801-4C5D-90F6-EBA66911602D}" dt="2023-07-21T15:55:15.945" v="123" actId="1036"/>
          <ac:cxnSpMkLst>
            <pc:docMk/>
            <pc:sldMk cId="3749826984" sldId="317"/>
            <ac:cxnSpMk id="21" creationId="{0D1D7B60-C236-8347-C380-79A20DE58947}"/>
          </ac:cxnSpMkLst>
        </pc:cxnChg>
        <pc:cxnChg chg="add mod">
          <ac:chgData name="Lorenzo Rinaldi" userId="77d5bfdd-3e88-4678-a8ff-024fe85681f6" providerId="ADAL" clId="{2A2AB31C-2801-4C5D-90F6-EBA66911602D}" dt="2023-07-21T15:55:25.624" v="147" actId="1035"/>
          <ac:cxnSpMkLst>
            <pc:docMk/>
            <pc:sldMk cId="3749826984" sldId="317"/>
            <ac:cxnSpMk id="22" creationId="{72BC25A0-F881-DCA8-86DF-EFD2209DE21A}"/>
          </ac:cxnSpMkLst>
        </pc:cxnChg>
        <pc:cxnChg chg="add mod">
          <ac:chgData name="Lorenzo Rinaldi" userId="77d5bfdd-3e88-4678-a8ff-024fe85681f6" providerId="ADAL" clId="{2A2AB31C-2801-4C5D-90F6-EBA66911602D}" dt="2023-07-21T15:55:19.158" v="137" actId="1036"/>
          <ac:cxnSpMkLst>
            <pc:docMk/>
            <pc:sldMk cId="3749826984" sldId="317"/>
            <ac:cxnSpMk id="23" creationId="{2D53B0DF-2AB4-F636-F3A2-A62F826CB3BD}"/>
          </ac:cxnSpMkLst>
        </pc:cxnChg>
        <pc:cxnChg chg="add mod">
          <ac:chgData name="Lorenzo Rinaldi" userId="77d5bfdd-3e88-4678-a8ff-024fe85681f6" providerId="ADAL" clId="{2A2AB31C-2801-4C5D-90F6-EBA66911602D}" dt="2023-07-21T15:55:25.624" v="147" actId="1035"/>
          <ac:cxnSpMkLst>
            <pc:docMk/>
            <pc:sldMk cId="3749826984" sldId="317"/>
            <ac:cxnSpMk id="24" creationId="{1F0EA3B6-ED06-594C-85ED-0AC671471EC9}"/>
          </ac:cxnSpMkLst>
        </pc:cxnChg>
        <pc:cxnChg chg="add mod">
          <ac:chgData name="Lorenzo Rinaldi" userId="77d5bfdd-3e88-4678-a8ff-024fe85681f6" providerId="ADAL" clId="{2A2AB31C-2801-4C5D-90F6-EBA66911602D}" dt="2023-07-21T15:55:25.624" v="147" actId="1035"/>
          <ac:cxnSpMkLst>
            <pc:docMk/>
            <pc:sldMk cId="3749826984" sldId="317"/>
            <ac:cxnSpMk id="25" creationId="{168604FE-3AC9-3A69-3843-F7C6CBBF7BF0}"/>
          </ac:cxnSpMkLst>
        </pc:cxnChg>
        <pc:cxnChg chg="add mod">
          <ac:chgData name="Lorenzo Rinaldi" userId="77d5bfdd-3e88-4678-a8ff-024fe85681f6" providerId="ADAL" clId="{2A2AB31C-2801-4C5D-90F6-EBA66911602D}" dt="2023-07-21T15:54:55.448" v="63" actId="1076"/>
          <ac:cxnSpMkLst>
            <pc:docMk/>
            <pc:sldMk cId="3749826984" sldId="317"/>
            <ac:cxnSpMk id="27" creationId="{64009C1E-36DD-ECBB-7B9F-D2331E070FA9}"/>
          </ac:cxnSpMkLst>
        </pc:cxnChg>
      </pc:sldChg>
      <pc:sldChg chg="addSp delSp modSp add mod modAnim">
        <pc:chgData name="Lorenzo Rinaldi" userId="77d5bfdd-3e88-4678-a8ff-024fe85681f6" providerId="ADAL" clId="{2A2AB31C-2801-4C5D-90F6-EBA66911602D}" dt="2023-07-22T05:15:20.461" v="722" actId="478"/>
        <pc:sldMkLst>
          <pc:docMk/>
          <pc:sldMk cId="3507042213" sldId="318"/>
        </pc:sldMkLst>
        <pc:spChg chg="add mod">
          <ac:chgData name="Lorenzo Rinaldi" userId="77d5bfdd-3e88-4678-a8ff-024fe85681f6" providerId="ADAL" clId="{2A2AB31C-2801-4C5D-90F6-EBA66911602D}" dt="2023-07-21T15:57:37.662" v="177" actId="1076"/>
          <ac:spMkLst>
            <pc:docMk/>
            <pc:sldMk cId="3507042213" sldId="318"/>
            <ac:spMk id="2" creationId="{5883FBA5-E88C-CBDE-1EC8-94D267417590}"/>
          </ac:spMkLst>
        </pc:spChg>
        <pc:spChg chg="del">
          <ac:chgData name="Lorenzo Rinaldi" userId="77d5bfdd-3e88-4678-a8ff-024fe85681f6" providerId="ADAL" clId="{2A2AB31C-2801-4C5D-90F6-EBA66911602D}" dt="2023-07-22T05:09:42.642" v="665" actId="478"/>
          <ac:spMkLst>
            <pc:docMk/>
            <pc:sldMk cId="3507042213" sldId="318"/>
            <ac:spMk id="6" creationId="{4BDB5223-6EB5-1046-88BB-84ED760A29CE}"/>
          </ac:spMkLst>
        </pc:spChg>
        <pc:spChg chg="add mod">
          <ac:chgData name="Lorenzo Rinaldi" userId="77d5bfdd-3e88-4678-a8ff-024fe85681f6" providerId="ADAL" clId="{2A2AB31C-2801-4C5D-90F6-EBA66911602D}" dt="2023-07-21T15:57:37.662" v="177" actId="1076"/>
          <ac:spMkLst>
            <pc:docMk/>
            <pc:sldMk cId="3507042213" sldId="318"/>
            <ac:spMk id="7" creationId="{87178C66-5F41-2AA5-42A6-217C8A3CB4DA}"/>
          </ac:spMkLst>
        </pc:spChg>
        <pc:spChg chg="del">
          <ac:chgData name="Lorenzo Rinaldi" userId="77d5bfdd-3e88-4678-a8ff-024fe85681f6" providerId="ADAL" clId="{2A2AB31C-2801-4C5D-90F6-EBA66911602D}" dt="2023-07-21T15:56:27.609" v="159" actId="478"/>
          <ac:spMkLst>
            <pc:docMk/>
            <pc:sldMk cId="3507042213" sldId="318"/>
            <ac:spMk id="8" creationId="{8A109B2A-4CA4-12F7-CE07-3599EF9101C3}"/>
          </ac:spMkLst>
        </pc:spChg>
        <pc:spChg chg="del">
          <ac:chgData name="Lorenzo Rinaldi" userId="77d5bfdd-3e88-4678-a8ff-024fe85681f6" providerId="ADAL" clId="{2A2AB31C-2801-4C5D-90F6-EBA66911602D}" dt="2023-07-21T15:56:27.609" v="159" actId="478"/>
          <ac:spMkLst>
            <pc:docMk/>
            <pc:sldMk cId="3507042213" sldId="318"/>
            <ac:spMk id="9" creationId="{270BE895-E1FB-B94E-0FCB-B98FB7E5A115}"/>
          </ac:spMkLst>
        </pc:spChg>
        <pc:spChg chg="del">
          <ac:chgData name="Lorenzo Rinaldi" userId="77d5bfdd-3e88-4678-a8ff-024fe85681f6" providerId="ADAL" clId="{2A2AB31C-2801-4C5D-90F6-EBA66911602D}" dt="2023-07-21T15:56:27.609" v="159" actId="478"/>
          <ac:spMkLst>
            <pc:docMk/>
            <pc:sldMk cId="3507042213" sldId="318"/>
            <ac:spMk id="10" creationId="{6F8D3EDF-8142-18E7-671D-918664B8AC90}"/>
          </ac:spMkLst>
        </pc:spChg>
        <pc:spChg chg="add mod">
          <ac:chgData name="Lorenzo Rinaldi" userId="77d5bfdd-3e88-4678-a8ff-024fe85681f6" providerId="ADAL" clId="{2A2AB31C-2801-4C5D-90F6-EBA66911602D}" dt="2023-07-21T15:57:37.662" v="177" actId="1076"/>
          <ac:spMkLst>
            <pc:docMk/>
            <pc:sldMk cId="3507042213" sldId="318"/>
            <ac:spMk id="11" creationId="{FEDED6EB-8821-CAEC-AA1B-C96D184F0A64}"/>
          </ac:spMkLst>
        </pc:spChg>
        <pc:spChg chg="add mod">
          <ac:chgData name="Lorenzo Rinaldi" userId="77d5bfdd-3e88-4678-a8ff-024fe85681f6" providerId="ADAL" clId="{2A2AB31C-2801-4C5D-90F6-EBA66911602D}" dt="2023-07-21T15:57:37.662" v="177" actId="1076"/>
          <ac:spMkLst>
            <pc:docMk/>
            <pc:sldMk cId="3507042213" sldId="318"/>
            <ac:spMk id="12" creationId="{C75DE226-019C-3778-EF89-43D48FA27428}"/>
          </ac:spMkLst>
        </pc:spChg>
        <pc:spChg chg="add mod">
          <ac:chgData name="Lorenzo Rinaldi" userId="77d5bfdd-3e88-4678-a8ff-024fe85681f6" providerId="ADAL" clId="{2A2AB31C-2801-4C5D-90F6-EBA66911602D}" dt="2023-07-21T15:57:37.662" v="177" actId="1076"/>
          <ac:spMkLst>
            <pc:docMk/>
            <pc:sldMk cId="3507042213" sldId="318"/>
            <ac:spMk id="13" creationId="{981365B3-8517-108F-2707-4B631D0BE252}"/>
          </ac:spMkLst>
        </pc:spChg>
        <pc:spChg chg="add mod">
          <ac:chgData name="Lorenzo Rinaldi" userId="77d5bfdd-3e88-4678-a8ff-024fe85681f6" providerId="ADAL" clId="{2A2AB31C-2801-4C5D-90F6-EBA66911602D}" dt="2023-07-21T15:57:37.662" v="177" actId="1076"/>
          <ac:spMkLst>
            <pc:docMk/>
            <pc:sldMk cId="3507042213" sldId="318"/>
            <ac:spMk id="14" creationId="{FBE9E748-6AAD-0D0C-2153-896F43DE78F1}"/>
          </ac:spMkLst>
        </pc:spChg>
        <pc:spChg chg="add mod">
          <ac:chgData name="Lorenzo Rinaldi" userId="77d5bfdd-3e88-4678-a8ff-024fe85681f6" providerId="ADAL" clId="{2A2AB31C-2801-4C5D-90F6-EBA66911602D}" dt="2023-07-21T15:57:37.662" v="177" actId="1076"/>
          <ac:spMkLst>
            <pc:docMk/>
            <pc:sldMk cId="3507042213" sldId="318"/>
            <ac:spMk id="15" creationId="{C86D3333-D0F3-4B94-E3B7-5CBC72CDB16B}"/>
          </ac:spMkLst>
        </pc:spChg>
        <pc:spChg chg="add mod">
          <ac:chgData name="Lorenzo Rinaldi" userId="77d5bfdd-3e88-4678-a8ff-024fe85681f6" providerId="ADAL" clId="{2A2AB31C-2801-4C5D-90F6-EBA66911602D}" dt="2023-07-21T15:57:37.662" v="177" actId="1076"/>
          <ac:spMkLst>
            <pc:docMk/>
            <pc:sldMk cId="3507042213" sldId="318"/>
            <ac:spMk id="16" creationId="{AB97CB26-02E9-E63C-22EB-99975F1E9350}"/>
          </ac:spMkLst>
        </pc:spChg>
        <pc:spChg chg="add mod">
          <ac:chgData name="Lorenzo Rinaldi" userId="77d5bfdd-3e88-4678-a8ff-024fe85681f6" providerId="ADAL" clId="{2A2AB31C-2801-4C5D-90F6-EBA66911602D}" dt="2023-07-21T15:57:37.662" v="177" actId="1076"/>
          <ac:spMkLst>
            <pc:docMk/>
            <pc:sldMk cId="3507042213" sldId="318"/>
            <ac:spMk id="17" creationId="{139AAC3B-BE5B-3F10-7C33-C0141F3D5DCA}"/>
          </ac:spMkLst>
        </pc:spChg>
        <pc:spChg chg="add mod">
          <ac:chgData name="Lorenzo Rinaldi" userId="77d5bfdd-3e88-4678-a8ff-024fe85681f6" providerId="ADAL" clId="{2A2AB31C-2801-4C5D-90F6-EBA66911602D}" dt="2023-07-21T15:57:37.662" v="177" actId="1076"/>
          <ac:spMkLst>
            <pc:docMk/>
            <pc:sldMk cId="3507042213" sldId="318"/>
            <ac:spMk id="18" creationId="{8085F5CC-A403-B0F3-67BF-6E9E19094CBF}"/>
          </ac:spMkLst>
        </pc:spChg>
        <pc:spChg chg="add mod">
          <ac:chgData name="Lorenzo Rinaldi" userId="77d5bfdd-3e88-4678-a8ff-024fe85681f6" providerId="ADAL" clId="{2A2AB31C-2801-4C5D-90F6-EBA66911602D}" dt="2023-07-21T15:57:37.662" v="177" actId="1076"/>
          <ac:spMkLst>
            <pc:docMk/>
            <pc:sldMk cId="3507042213" sldId="318"/>
            <ac:spMk id="19" creationId="{50DB9740-96C3-4A8B-4077-9ECE2BBB9E95}"/>
          </ac:spMkLst>
        </pc:spChg>
        <pc:spChg chg="add mod">
          <ac:chgData name="Lorenzo Rinaldi" userId="77d5bfdd-3e88-4678-a8ff-024fe85681f6" providerId="ADAL" clId="{2A2AB31C-2801-4C5D-90F6-EBA66911602D}" dt="2023-07-21T15:57:37.662" v="177" actId="1076"/>
          <ac:spMkLst>
            <pc:docMk/>
            <pc:sldMk cId="3507042213" sldId="318"/>
            <ac:spMk id="20" creationId="{000810E1-696F-DF3E-49EB-AC1C8A7CD146}"/>
          </ac:spMkLst>
        </pc:spChg>
        <pc:spChg chg="add mod">
          <ac:chgData name="Lorenzo Rinaldi" userId="77d5bfdd-3e88-4678-a8ff-024fe85681f6" providerId="ADAL" clId="{2A2AB31C-2801-4C5D-90F6-EBA66911602D}" dt="2023-07-21T15:57:37.662" v="177" actId="1076"/>
          <ac:spMkLst>
            <pc:docMk/>
            <pc:sldMk cId="3507042213" sldId="318"/>
            <ac:spMk id="21" creationId="{810C80EE-4AF9-1B8C-82C3-29C82D0F7644}"/>
          </ac:spMkLst>
        </pc:spChg>
        <pc:spChg chg="del">
          <ac:chgData name="Lorenzo Rinaldi" userId="77d5bfdd-3e88-4678-a8ff-024fe85681f6" providerId="ADAL" clId="{2A2AB31C-2801-4C5D-90F6-EBA66911602D}" dt="2023-07-21T15:56:27.609" v="159" actId="478"/>
          <ac:spMkLst>
            <pc:docMk/>
            <pc:sldMk cId="3507042213" sldId="318"/>
            <ac:spMk id="30" creationId="{B0E7004E-8EF0-FF2D-1D4B-F5EF1DE0803B}"/>
          </ac:spMkLst>
        </pc:spChg>
        <pc:spChg chg="del">
          <ac:chgData name="Lorenzo Rinaldi" userId="77d5bfdd-3e88-4678-a8ff-024fe85681f6" providerId="ADAL" clId="{2A2AB31C-2801-4C5D-90F6-EBA66911602D}" dt="2023-07-21T15:56:27.609" v="159" actId="478"/>
          <ac:spMkLst>
            <pc:docMk/>
            <pc:sldMk cId="3507042213" sldId="318"/>
            <ac:spMk id="33" creationId="{6A938204-A4E9-54C2-C9D0-C75CD9E80B2C}"/>
          </ac:spMkLst>
        </pc:spChg>
        <pc:spChg chg="del">
          <ac:chgData name="Lorenzo Rinaldi" userId="77d5bfdd-3e88-4678-a8ff-024fe85681f6" providerId="ADAL" clId="{2A2AB31C-2801-4C5D-90F6-EBA66911602D}" dt="2023-07-21T15:56:27.609" v="159" actId="478"/>
          <ac:spMkLst>
            <pc:docMk/>
            <pc:sldMk cId="3507042213" sldId="318"/>
            <ac:spMk id="34" creationId="{6F0463E6-B3EC-D265-F339-DEED86682CEA}"/>
          </ac:spMkLst>
        </pc:spChg>
        <pc:spChg chg="del">
          <ac:chgData name="Lorenzo Rinaldi" userId="77d5bfdd-3e88-4678-a8ff-024fe85681f6" providerId="ADAL" clId="{2A2AB31C-2801-4C5D-90F6-EBA66911602D}" dt="2023-07-21T15:56:27.609" v="159" actId="478"/>
          <ac:spMkLst>
            <pc:docMk/>
            <pc:sldMk cId="3507042213" sldId="318"/>
            <ac:spMk id="37" creationId="{692F0002-46CF-EBA1-0167-076F0654F624}"/>
          </ac:spMkLst>
        </pc:spChg>
        <pc:spChg chg="del">
          <ac:chgData name="Lorenzo Rinaldi" userId="77d5bfdd-3e88-4678-a8ff-024fe85681f6" providerId="ADAL" clId="{2A2AB31C-2801-4C5D-90F6-EBA66911602D}" dt="2023-07-21T15:56:27.609" v="159" actId="478"/>
          <ac:spMkLst>
            <pc:docMk/>
            <pc:sldMk cId="3507042213" sldId="318"/>
            <ac:spMk id="38" creationId="{86329ADA-D65B-7C5E-40C6-B7F2462133A4}"/>
          </ac:spMkLst>
        </pc:spChg>
        <pc:spChg chg="del">
          <ac:chgData name="Lorenzo Rinaldi" userId="77d5bfdd-3e88-4678-a8ff-024fe85681f6" providerId="ADAL" clId="{2A2AB31C-2801-4C5D-90F6-EBA66911602D}" dt="2023-07-21T15:56:27.609" v="159" actId="478"/>
          <ac:spMkLst>
            <pc:docMk/>
            <pc:sldMk cId="3507042213" sldId="318"/>
            <ac:spMk id="39" creationId="{ECA9488B-1A90-705E-CF38-B1EA9BC7CD33}"/>
          </ac:spMkLst>
        </pc:spChg>
        <pc:spChg chg="del">
          <ac:chgData name="Lorenzo Rinaldi" userId="77d5bfdd-3e88-4678-a8ff-024fe85681f6" providerId="ADAL" clId="{2A2AB31C-2801-4C5D-90F6-EBA66911602D}" dt="2023-07-21T15:56:27.609" v="159" actId="478"/>
          <ac:spMkLst>
            <pc:docMk/>
            <pc:sldMk cId="3507042213" sldId="318"/>
            <ac:spMk id="40" creationId="{D6C4B2E6-BA0C-53DD-F5CF-9AA9A57FE3FF}"/>
          </ac:spMkLst>
        </pc:spChg>
        <pc:spChg chg="del">
          <ac:chgData name="Lorenzo Rinaldi" userId="77d5bfdd-3e88-4678-a8ff-024fe85681f6" providerId="ADAL" clId="{2A2AB31C-2801-4C5D-90F6-EBA66911602D}" dt="2023-07-21T15:56:27.609" v="159" actId="478"/>
          <ac:spMkLst>
            <pc:docMk/>
            <pc:sldMk cId="3507042213" sldId="318"/>
            <ac:spMk id="43" creationId="{81E5DFA2-A7C6-6448-DDE0-BC1D659C949B}"/>
          </ac:spMkLst>
        </pc:spChg>
        <pc:spChg chg="del">
          <ac:chgData name="Lorenzo Rinaldi" userId="77d5bfdd-3e88-4678-a8ff-024fe85681f6" providerId="ADAL" clId="{2A2AB31C-2801-4C5D-90F6-EBA66911602D}" dt="2023-07-21T15:56:27.609" v="159" actId="478"/>
          <ac:spMkLst>
            <pc:docMk/>
            <pc:sldMk cId="3507042213" sldId="318"/>
            <ac:spMk id="44" creationId="{76425F9F-00EB-F0E9-109A-762F08215F8A}"/>
          </ac:spMkLst>
        </pc:spChg>
        <pc:spChg chg="del">
          <ac:chgData name="Lorenzo Rinaldi" userId="77d5bfdd-3e88-4678-a8ff-024fe85681f6" providerId="ADAL" clId="{2A2AB31C-2801-4C5D-90F6-EBA66911602D}" dt="2023-07-21T15:56:27.609" v="159" actId="478"/>
          <ac:spMkLst>
            <pc:docMk/>
            <pc:sldMk cId="3507042213" sldId="318"/>
            <ac:spMk id="45" creationId="{B1B7A669-8198-D5FB-3E96-3911DC8E21CE}"/>
          </ac:spMkLst>
        </pc:spChg>
        <pc:spChg chg="del">
          <ac:chgData name="Lorenzo Rinaldi" userId="77d5bfdd-3e88-4678-a8ff-024fe85681f6" providerId="ADAL" clId="{2A2AB31C-2801-4C5D-90F6-EBA66911602D}" dt="2023-07-21T15:56:27.609" v="159" actId="478"/>
          <ac:spMkLst>
            <pc:docMk/>
            <pc:sldMk cId="3507042213" sldId="318"/>
            <ac:spMk id="48" creationId="{73E0F330-CFC6-EF39-F0E2-95F9230FE3E6}"/>
          </ac:spMkLst>
        </pc:spChg>
        <pc:spChg chg="del">
          <ac:chgData name="Lorenzo Rinaldi" userId="77d5bfdd-3e88-4678-a8ff-024fe85681f6" providerId="ADAL" clId="{2A2AB31C-2801-4C5D-90F6-EBA66911602D}" dt="2023-07-21T15:56:27.609" v="159" actId="478"/>
          <ac:spMkLst>
            <pc:docMk/>
            <pc:sldMk cId="3507042213" sldId="318"/>
            <ac:spMk id="49" creationId="{5E3E3531-6F22-2E84-7F47-B1303B9360E5}"/>
          </ac:spMkLst>
        </pc:spChg>
        <pc:spChg chg="del">
          <ac:chgData name="Lorenzo Rinaldi" userId="77d5bfdd-3e88-4678-a8ff-024fe85681f6" providerId="ADAL" clId="{2A2AB31C-2801-4C5D-90F6-EBA66911602D}" dt="2023-07-21T15:56:27.609" v="159" actId="478"/>
          <ac:spMkLst>
            <pc:docMk/>
            <pc:sldMk cId="3507042213" sldId="318"/>
            <ac:spMk id="50" creationId="{5D958E98-C9F3-5F5A-CF8F-9D99062C1E95}"/>
          </ac:spMkLst>
        </pc:spChg>
        <pc:spChg chg="del">
          <ac:chgData name="Lorenzo Rinaldi" userId="77d5bfdd-3e88-4678-a8ff-024fe85681f6" providerId="ADAL" clId="{2A2AB31C-2801-4C5D-90F6-EBA66911602D}" dt="2023-07-21T15:56:27.609" v="159" actId="478"/>
          <ac:spMkLst>
            <pc:docMk/>
            <pc:sldMk cId="3507042213" sldId="318"/>
            <ac:spMk id="52" creationId="{F12C8727-0605-6259-3097-D2E8B213D7AC}"/>
          </ac:spMkLst>
        </pc:spChg>
        <pc:spChg chg="del">
          <ac:chgData name="Lorenzo Rinaldi" userId="77d5bfdd-3e88-4678-a8ff-024fe85681f6" providerId="ADAL" clId="{2A2AB31C-2801-4C5D-90F6-EBA66911602D}" dt="2023-07-21T15:56:27.609" v="159" actId="478"/>
          <ac:spMkLst>
            <pc:docMk/>
            <pc:sldMk cId="3507042213" sldId="318"/>
            <ac:spMk id="54" creationId="{36F38C71-E621-3DA8-411D-FF7A1F868CB3}"/>
          </ac:spMkLst>
        </pc:spChg>
        <pc:spChg chg="del">
          <ac:chgData name="Lorenzo Rinaldi" userId="77d5bfdd-3e88-4678-a8ff-024fe85681f6" providerId="ADAL" clId="{2A2AB31C-2801-4C5D-90F6-EBA66911602D}" dt="2023-07-21T15:56:27.609" v="159" actId="478"/>
          <ac:spMkLst>
            <pc:docMk/>
            <pc:sldMk cId="3507042213" sldId="318"/>
            <ac:spMk id="58" creationId="{4BF42DBA-B825-4601-7F76-A8838D029A0E}"/>
          </ac:spMkLst>
        </pc:spChg>
        <pc:spChg chg="del">
          <ac:chgData name="Lorenzo Rinaldi" userId="77d5bfdd-3e88-4678-a8ff-024fe85681f6" providerId="ADAL" clId="{2A2AB31C-2801-4C5D-90F6-EBA66911602D}" dt="2023-07-21T15:56:27.609" v="159" actId="478"/>
          <ac:spMkLst>
            <pc:docMk/>
            <pc:sldMk cId="3507042213" sldId="318"/>
            <ac:spMk id="59" creationId="{8F0D08B5-C9C1-8343-1820-F77467237DA4}"/>
          </ac:spMkLst>
        </pc:spChg>
        <pc:spChg chg="del">
          <ac:chgData name="Lorenzo Rinaldi" userId="77d5bfdd-3e88-4678-a8ff-024fe85681f6" providerId="ADAL" clId="{2A2AB31C-2801-4C5D-90F6-EBA66911602D}" dt="2023-07-21T15:56:27.609" v="159" actId="478"/>
          <ac:spMkLst>
            <pc:docMk/>
            <pc:sldMk cId="3507042213" sldId="318"/>
            <ac:spMk id="62" creationId="{4EBA98AD-8BE9-46D8-D585-F631813E704B}"/>
          </ac:spMkLst>
        </pc:spChg>
        <pc:spChg chg="del">
          <ac:chgData name="Lorenzo Rinaldi" userId="77d5bfdd-3e88-4678-a8ff-024fe85681f6" providerId="ADAL" clId="{2A2AB31C-2801-4C5D-90F6-EBA66911602D}" dt="2023-07-21T15:56:27.609" v="159" actId="478"/>
          <ac:spMkLst>
            <pc:docMk/>
            <pc:sldMk cId="3507042213" sldId="318"/>
            <ac:spMk id="64" creationId="{50F7FAD0-5A11-E3D6-A8EC-B4B76A71824D}"/>
          </ac:spMkLst>
        </pc:spChg>
        <pc:spChg chg="del">
          <ac:chgData name="Lorenzo Rinaldi" userId="77d5bfdd-3e88-4678-a8ff-024fe85681f6" providerId="ADAL" clId="{2A2AB31C-2801-4C5D-90F6-EBA66911602D}" dt="2023-07-21T15:56:27.609" v="159" actId="478"/>
          <ac:spMkLst>
            <pc:docMk/>
            <pc:sldMk cId="3507042213" sldId="318"/>
            <ac:spMk id="68" creationId="{CD44C046-1E41-CD60-288C-3C26E87E1DFF}"/>
          </ac:spMkLst>
        </pc:spChg>
        <pc:spChg chg="del">
          <ac:chgData name="Lorenzo Rinaldi" userId="77d5bfdd-3e88-4678-a8ff-024fe85681f6" providerId="ADAL" clId="{2A2AB31C-2801-4C5D-90F6-EBA66911602D}" dt="2023-07-21T15:56:27.609" v="159" actId="478"/>
          <ac:spMkLst>
            <pc:docMk/>
            <pc:sldMk cId="3507042213" sldId="318"/>
            <ac:spMk id="70" creationId="{25DABD82-B814-64E6-C676-6007433C45E7}"/>
          </ac:spMkLst>
        </pc:spChg>
        <pc:spChg chg="del">
          <ac:chgData name="Lorenzo Rinaldi" userId="77d5bfdd-3e88-4678-a8ff-024fe85681f6" providerId="ADAL" clId="{2A2AB31C-2801-4C5D-90F6-EBA66911602D}" dt="2023-07-21T15:56:27.609" v="159" actId="478"/>
          <ac:spMkLst>
            <pc:docMk/>
            <pc:sldMk cId="3507042213" sldId="318"/>
            <ac:spMk id="74" creationId="{0F944A2C-2669-2A7A-8297-E386CDC745E9}"/>
          </ac:spMkLst>
        </pc:spChg>
        <pc:spChg chg="del">
          <ac:chgData name="Lorenzo Rinaldi" userId="77d5bfdd-3e88-4678-a8ff-024fe85681f6" providerId="ADAL" clId="{2A2AB31C-2801-4C5D-90F6-EBA66911602D}" dt="2023-07-21T15:56:27.609" v="159" actId="478"/>
          <ac:spMkLst>
            <pc:docMk/>
            <pc:sldMk cId="3507042213" sldId="318"/>
            <ac:spMk id="76" creationId="{C36E8C61-F193-6CD1-B8F8-B3466103E602}"/>
          </ac:spMkLst>
        </pc:spChg>
        <pc:spChg chg="del">
          <ac:chgData name="Lorenzo Rinaldi" userId="77d5bfdd-3e88-4678-a8ff-024fe85681f6" providerId="ADAL" clId="{2A2AB31C-2801-4C5D-90F6-EBA66911602D}" dt="2023-07-21T15:56:27.609" v="159" actId="478"/>
          <ac:spMkLst>
            <pc:docMk/>
            <pc:sldMk cId="3507042213" sldId="318"/>
            <ac:spMk id="77" creationId="{F1C03C84-9437-6EFD-0273-CC1AC90D96C4}"/>
          </ac:spMkLst>
        </pc:spChg>
        <pc:spChg chg="del">
          <ac:chgData name="Lorenzo Rinaldi" userId="77d5bfdd-3e88-4678-a8ff-024fe85681f6" providerId="ADAL" clId="{2A2AB31C-2801-4C5D-90F6-EBA66911602D}" dt="2023-07-21T15:56:27.609" v="159" actId="478"/>
          <ac:spMkLst>
            <pc:docMk/>
            <pc:sldMk cId="3507042213" sldId="318"/>
            <ac:spMk id="78" creationId="{5931BB7E-CCF3-2EED-EF4A-B73BC2CFD8D2}"/>
          </ac:spMkLst>
        </pc:spChg>
        <pc:spChg chg="del">
          <ac:chgData name="Lorenzo Rinaldi" userId="77d5bfdd-3e88-4678-a8ff-024fe85681f6" providerId="ADAL" clId="{2A2AB31C-2801-4C5D-90F6-EBA66911602D}" dt="2023-07-21T15:57:14.517" v="173" actId="478"/>
          <ac:spMkLst>
            <pc:docMk/>
            <pc:sldMk cId="3507042213" sldId="318"/>
            <ac:spMk id="79" creationId="{578BB495-0A43-98CD-5F44-4FED4A41054C}"/>
          </ac:spMkLst>
        </pc:spChg>
        <pc:spChg chg="del">
          <ac:chgData name="Lorenzo Rinaldi" userId="77d5bfdd-3e88-4678-a8ff-024fe85681f6" providerId="ADAL" clId="{2A2AB31C-2801-4C5D-90F6-EBA66911602D}" dt="2023-07-21T15:56:27.609" v="159" actId="478"/>
          <ac:spMkLst>
            <pc:docMk/>
            <pc:sldMk cId="3507042213" sldId="318"/>
            <ac:spMk id="84" creationId="{50A7CA63-A51A-BA49-9728-88508E895AC6}"/>
          </ac:spMkLst>
        </pc:spChg>
        <pc:spChg chg="del">
          <ac:chgData name="Lorenzo Rinaldi" userId="77d5bfdd-3e88-4678-a8ff-024fe85681f6" providerId="ADAL" clId="{2A2AB31C-2801-4C5D-90F6-EBA66911602D}" dt="2023-07-21T15:56:27.609" v="159" actId="478"/>
          <ac:spMkLst>
            <pc:docMk/>
            <pc:sldMk cId="3507042213" sldId="318"/>
            <ac:spMk id="85" creationId="{FF4E55EE-BB83-C01C-4B1C-C05D6C76F82B}"/>
          </ac:spMkLst>
        </pc:spChg>
        <pc:spChg chg="add mod">
          <ac:chgData name="Lorenzo Rinaldi" userId="77d5bfdd-3e88-4678-a8ff-024fe85681f6" providerId="ADAL" clId="{2A2AB31C-2801-4C5D-90F6-EBA66911602D}" dt="2023-07-21T15:57:37.662" v="177" actId="1076"/>
          <ac:spMkLst>
            <pc:docMk/>
            <pc:sldMk cId="3507042213" sldId="318"/>
            <ac:spMk id="87" creationId="{6EB89E94-D383-DC2E-85DF-C37A04B2DD88}"/>
          </ac:spMkLst>
        </pc:spChg>
        <pc:spChg chg="add mod">
          <ac:chgData name="Lorenzo Rinaldi" userId="77d5bfdd-3e88-4678-a8ff-024fe85681f6" providerId="ADAL" clId="{2A2AB31C-2801-4C5D-90F6-EBA66911602D}" dt="2023-07-21T15:57:37.662" v="177" actId="1076"/>
          <ac:spMkLst>
            <pc:docMk/>
            <pc:sldMk cId="3507042213" sldId="318"/>
            <ac:spMk id="90" creationId="{4ACFD297-A46F-4708-2543-4756511C4D7B}"/>
          </ac:spMkLst>
        </pc:spChg>
        <pc:spChg chg="add mod">
          <ac:chgData name="Lorenzo Rinaldi" userId="77d5bfdd-3e88-4678-a8ff-024fe85681f6" providerId="ADAL" clId="{2A2AB31C-2801-4C5D-90F6-EBA66911602D}" dt="2023-07-21T15:57:37.662" v="177" actId="1076"/>
          <ac:spMkLst>
            <pc:docMk/>
            <pc:sldMk cId="3507042213" sldId="318"/>
            <ac:spMk id="105" creationId="{98F92167-1548-508D-00DB-59DD80946A0E}"/>
          </ac:spMkLst>
        </pc:spChg>
        <pc:spChg chg="add mod">
          <ac:chgData name="Lorenzo Rinaldi" userId="77d5bfdd-3e88-4678-a8ff-024fe85681f6" providerId="ADAL" clId="{2A2AB31C-2801-4C5D-90F6-EBA66911602D}" dt="2023-07-21T15:57:37.662" v="177" actId="1076"/>
          <ac:spMkLst>
            <pc:docMk/>
            <pc:sldMk cId="3507042213" sldId="318"/>
            <ac:spMk id="106" creationId="{6C01E502-867C-7163-32C2-1B1263F68582}"/>
          </ac:spMkLst>
        </pc:spChg>
        <pc:spChg chg="add mod">
          <ac:chgData name="Lorenzo Rinaldi" userId="77d5bfdd-3e88-4678-a8ff-024fe85681f6" providerId="ADAL" clId="{2A2AB31C-2801-4C5D-90F6-EBA66911602D}" dt="2023-07-21T15:57:37.662" v="177" actId="1076"/>
          <ac:spMkLst>
            <pc:docMk/>
            <pc:sldMk cId="3507042213" sldId="318"/>
            <ac:spMk id="107" creationId="{75804535-6945-1812-4225-6E3B61B28728}"/>
          </ac:spMkLst>
        </pc:spChg>
        <pc:spChg chg="add mod">
          <ac:chgData name="Lorenzo Rinaldi" userId="77d5bfdd-3e88-4678-a8ff-024fe85681f6" providerId="ADAL" clId="{2A2AB31C-2801-4C5D-90F6-EBA66911602D}" dt="2023-07-21T15:57:37.662" v="177" actId="1076"/>
          <ac:spMkLst>
            <pc:docMk/>
            <pc:sldMk cId="3507042213" sldId="318"/>
            <ac:spMk id="108" creationId="{CC4DC30B-1257-456C-C9B9-9583E606F170}"/>
          </ac:spMkLst>
        </pc:spChg>
        <pc:spChg chg="add mod">
          <ac:chgData name="Lorenzo Rinaldi" userId="77d5bfdd-3e88-4678-a8ff-024fe85681f6" providerId="ADAL" clId="{2A2AB31C-2801-4C5D-90F6-EBA66911602D}" dt="2023-07-21T15:57:37.662" v="177" actId="1076"/>
          <ac:spMkLst>
            <pc:docMk/>
            <pc:sldMk cId="3507042213" sldId="318"/>
            <ac:spMk id="109" creationId="{3FFD741E-317F-0DFF-8C14-AB79DFC45E25}"/>
          </ac:spMkLst>
        </pc:spChg>
        <pc:spChg chg="add mod">
          <ac:chgData name="Lorenzo Rinaldi" userId="77d5bfdd-3e88-4678-a8ff-024fe85681f6" providerId="ADAL" clId="{2A2AB31C-2801-4C5D-90F6-EBA66911602D}" dt="2023-07-21T15:57:37.662" v="177" actId="1076"/>
          <ac:spMkLst>
            <pc:docMk/>
            <pc:sldMk cId="3507042213" sldId="318"/>
            <ac:spMk id="110" creationId="{8C963AE6-1667-9AC8-78D9-83829AB41314}"/>
          </ac:spMkLst>
        </pc:spChg>
        <pc:spChg chg="add mod">
          <ac:chgData name="Lorenzo Rinaldi" userId="77d5bfdd-3e88-4678-a8ff-024fe85681f6" providerId="ADAL" clId="{2A2AB31C-2801-4C5D-90F6-EBA66911602D}" dt="2023-07-21T15:57:37.662" v="177" actId="1076"/>
          <ac:spMkLst>
            <pc:docMk/>
            <pc:sldMk cId="3507042213" sldId="318"/>
            <ac:spMk id="113" creationId="{D0CA2D2D-3E61-D561-85F3-15B34193334F}"/>
          </ac:spMkLst>
        </pc:spChg>
        <pc:spChg chg="add mod">
          <ac:chgData name="Lorenzo Rinaldi" userId="77d5bfdd-3e88-4678-a8ff-024fe85681f6" providerId="ADAL" clId="{2A2AB31C-2801-4C5D-90F6-EBA66911602D}" dt="2023-07-21T15:57:37.662" v="177" actId="1076"/>
          <ac:spMkLst>
            <pc:docMk/>
            <pc:sldMk cId="3507042213" sldId="318"/>
            <ac:spMk id="114" creationId="{CFDC1EB3-C8D4-5659-4275-63B0464A268F}"/>
          </ac:spMkLst>
        </pc:spChg>
        <pc:spChg chg="add mod">
          <ac:chgData name="Lorenzo Rinaldi" userId="77d5bfdd-3e88-4678-a8ff-024fe85681f6" providerId="ADAL" clId="{2A2AB31C-2801-4C5D-90F6-EBA66911602D}" dt="2023-07-21T15:57:37.662" v="177" actId="1076"/>
          <ac:spMkLst>
            <pc:docMk/>
            <pc:sldMk cId="3507042213" sldId="318"/>
            <ac:spMk id="115" creationId="{4E18B235-7046-21D9-B775-DCDE8B6E79F6}"/>
          </ac:spMkLst>
        </pc:spChg>
        <pc:spChg chg="add mod">
          <ac:chgData name="Lorenzo Rinaldi" userId="77d5bfdd-3e88-4678-a8ff-024fe85681f6" providerId="ADAL" clId="{2A2AB31C-2801-4C5D-90F6-EBA66911602D}" dt="2023-07-21T15:57:37.662" v="177" actId="1076"/>
          <ac:spMkLst>
            <pc:docMk/>
            <pc:sldMk cId="3507042213" sldId="318"/>
            <ac:spMk id="116" creationId="{307D1222-CCAF-A289-FC0E-FADECA7A6426}"/>
          </ac:spMkLst>
        </pc:spChg>
        <pc:spChg chg="add mod">
          <ac:chgData name="Lorenzo Rinaldi" userId="77d5bfdd-3e88-4678-a8ff-024fe85681f6" providerId="ADAL" clId="{2A2AB31C-2801-4C5D-90F6-EBA66911602D}" dt="2023-07-21T15:57:37.662" v="177" actId="1076"/>
          <ac:spMkLst>
            <pc:docMk/>
            <pc:sldMk cId="3507042213" sldId="318"/>
            <ac:spMk id="117" creationId="{7574B60F-16FD-D3CD-14C2-EC11E1A057CA}"/>
          </ac:spMkLst>
        </pc:spChg>
        <pc:spChg chg="add mod">
          <ac:chgData name="Lorenzo Rinaldi" userId="77d5bfdd-3e88-4678-a8ff-024fe85681f6" providerId="ADAL" clId="{2A2AB31C-2801-4C5D-90F6-EBA66911602D}" dt="2023-07-21T15:57:37.662" v="177" actId="1076"/>
          <ac:spMkLst>
            <pc:docMk/>
            <pc:sldMk cId="3507042213" sldId="318"/>
            <ac:spMk id="118" creationId="{D819E1C2-E449-08C3-2B8F-B730156859DE}"/>
          </ac:spMkLst>
        </pc:spChg>
        <pc:spChg chg="add mod">
          <ac:chgData name="Lorenzo Rinaldi" userId="77d5bfdd-3e88-4678-a8ff-024fe85681f6" providerId="ADAL" clId="{2A2AB31C-2801-4C5D-90F6-EBA66911602D}" dt="2023-07-21T15:57:37.662" v="177" actId="1076"/>
          <ac:spMkLst>
            <pc:docMk/>
            <pc:sldMk cId="3507042213" sldId="318"/>
            <ac:spMk id="119" creationId="{02B7F165-767E-A71F-38AB-CE57775A001E}"/>
          </ac:spMkLst>
        </pc:spChg>
        <pc:spChg chg="add mod">
          <ac:chgData name="Lorenzo Rinaldi" userId="77d5bfdd-3e88-4678-a8ff-024fe85681f6" providerId="ADAL" clId="{2A2AB31C-2801-4C5D-90F6-EBA66911602D}" dt="2023-07-21T15:57:37.662" v="177" actId="1076"/>
          <ac:spMkLst>
            <pc:docMk/>
            <pc:sldMk cId="3507042213" sldId="318"/>
            <ac:spMk id="120" creationId="{01214DB4-9C8B-BCBC-FB20-CDE38A22714F}"/>
          </ac:spMkLst>
        </pc:spChg>
        <pc:spChg chg="add mod">
          <ac:chgData name="Lorenzo Rinaldi" userId="77d5bfdd-3e88-4678-a8ff-024fe85681f6" providerId="ADAL" clId="{2A2AB31C-2801-4C5D-90F6-EBA66911602D}" dt="2023-07-21T15:57:37.662" v="177" actId="1076"/>
          <ac:spMkLst>
            <pc:docMk/>
            <pc:sldMk cId="3507042213" sldId="318"/>
            <ac:spMk id="121" creationId="{6330A42E-A0E2-589E-7C1A-8B912F6B181D}"/>
          </ac:spMkLst>
        </pc:spChg>
        <pc:spChg chg="add mod">
          <ac:chgData name="Lorenzo Rinaldi" userId="77d5bfdd-3e88-4678-a8ff-024fe85681f6" providerId="ADAL" clId="{2A2AB31C-2801-4C5D-90F6-EBA66911602D}" dt="2023-07-21T15:57:37.662" v="177" actId="1076"/>
          <ac:spMkLst>
            <pc:docMk/>
            <pc:sldMk cId="3507042213" sldId="318"/>
            <ac:spMk id="122" creationId="{52541AAD-053C-A2AE-E014-63565BF8C69F}"/>
          </ac:spMkLst>
        </pc:spChg>
        <pc:spChg chg="add mod">
          <ac:chgData name="Lorenzo Rinaldi" userId="77d5bfdd-3e88-4678-a8ff-024fe85681f6" providerId="ADAL" clId="{2A2AB31C-2801-4C5D-90F6-EBA66911602D}" dt="2023-07-21T15:57:37.662" v="177" actId="1076"/>
          <ac:spMkLst>
            <pc:docMk/>
            <pc:sldMk cId="3507042213" sldId="318"/>
            <ac:spMk id="123" creationId="{34FFEB77-6D5D-3576-7A73-89D66682B930}"/>
          </ac:spMkLst>
        </pc:spChg>
        <pc:spChg chg="add mod">
          <ac:chgData name="Lorenzo Rinaldi" userId="77d5bfdd-3e88-4678-a8ff-024fe85681f6" providerId="ADAL" clId="{2A2AB31C-2801-4C5D-90F6-EBA66911602D}" dt="2023-07-21T15:57:37.662" v="177" actId="1076"/>
          <ac:spMkLst>
            <pc:docMk/>
            <pc:sldMk cId="3507042213" sldId="318"/>
            <ac:spMk id="124" creationId="{D42DAD45-7066-85B9-A549-F4FCF515025D}"/>
          </ac:spMkLst>
        </pc:spChg>
        <pc:spChg chg="add mod">
          <ac:chgData name="Lorenzo Rinaldi" userId="77d5bfdd-3e88-4678-a8ff-024fe85681f6" providerId="ADAL" clId="{2A2AB31C-2801-4C5D-90F6-EBA66911602D}" dt="2023-07-21T15:57:37.662" v="177" actId="1076"/>
          <ac:spMkLst>
            <pc:docMk/>
            <pc:sldMk cId="3507042213" sldId="318"/>
            <ac:spMk id="125" creationId="{8091F1B3-6AE6-5ADD-D048-D75B5B3EA28C}"/>
          </ac:spMkLst>
        </pc:spChg>
        <pc:spChg chg="add mod">
          <ac:chgData name="Lorenzo Rinaldi" userId="77d5bfdd-3e88-4678-a8ff-024fe85681f6" providerId="ADAL" clId="{2A2AB31C-2801-4C5D-90F6-EBA66911602D}" dt="2023-07-21T15:57:37.662" v="177" actId="1076"/>
          <ac:spMkLst>
            <pc:docMk/>
            <pc:sldMk cId="3507042213" sldId="318"/>
            <ac:spMk id="126" creationId="{12E33699-1079-6E36-967F-1DCD81E30182}"/>
          </ac:spMkLst>
        </pc:spChg>
        <pc:spChg chg="add mod">
          <ac:chgData name="Lorenzo Rinaldi" userId="77d5bfdd-3e88-4678-a8ff-024fe85681f6" providerId="ADAL" clId="{2A2AB31C-2801-4C5D-90F6-EBA66911602D}" dt="2023-07-21T15:57:37.662" v="177" actId="1076"/>
          <ac:spMkLst>
            <pc:docMk/>
            <pc:sldMk cId="3507042213" sldId="318"/>
            <ac:spMk id="127" creationId="{78CD2DFB-05B4-B649-05D1-82C3D5719D0C}"/>
          </ac:spMkLst>
        </pc:spChg>
        <pc:spChg chg="add mod">
          <ac:chgData name="Lorenzo Rinaldi" userId="77d5bfdd-3e88-4678-a8ff-024fe85681f6" providerId="ADAL" clId="{2A2AB31C-2801-4C5D-90F6-EBA66911602D}" dt="2023-07-21T15:57:37.662" v="177" actId="1076"/>
          <ac:spMkLst>
            <pc:docMk/>
            <pc:sldMk cId="3507042213" sldId="318"/>
            <ac:spMk id="128" creationId="{ADC702D1-33EE-7CA4-7A74-DB21991BEB71}"/>
          </ac:spMkLst>
        </pc:spChg>
        <pc:spChg chg="add mod">
          <ac:chgData name="Lorenzo Rinaldi" userId="77d5bfdd-3e88-4678-a8ff-024fe85681f6" providerId="ADAL" clId="{2A2AB31C-2801-4C5D-90F6-EBA66911602D}" dt="2023-07-21T15:57:37.662" v="177" actId="1076"/>
          <ac:spMkLst>
            <pc:docMk/>
            <pc:sldMk cId="3507042213" sldId="318"/>
            <ac:spMk id="129" creationId="{1327307D-E3F7-8AA6-7060-AC31A61E7110}"/>
          </ac:spMkLst>
        </pc:spChg>
        <pc:spChg chg="add mod">
          <ac:chgData name="Lorenzo Rinaldi" userId="77d5bfdd-3e88-4678-a8ff-024fe85681f6" providerId="ADAL" clId="{2A2AB31C-2801-4C5D-90F6-EBA66911602D}" dt="2023-07-21T15:57:37.662" v="177" actId="1076"/>
          <ac:spMkLst>
            <pc:docMk/>
            <pc:sldMk cId="3507042213" sldId="318"/>
            <ac:spMk id="130" creationId="{AA0622FF-230E-5DEB-45B1-63746C1161D6}"/>
          </ac:spMkLst>
        </pc:spChg>
        <pc:spChg chg="add mod">
          <ac:chgData name="Lorenzo Rinaldi" userId="77d5bfdd-3e88-4678-a8ff-024fe85681f6" providerId="ADAL" clId="{2A2AB31C-2801-4C5D-90F6-EBA66911602D}" dt="2023-07-21T15:57:37.662" v="177" actId="1076"/>
          <ac:spMkLst>
            <pc:docMk/>
            <pc:sldMk cId="3507042213" sldId="318"/>
            <ac:spMk id="131" creationId="{FC09F633-96F2-9B61-91A8-E73B0E6378AF}"/>
          </ac:spMkLst>
        </pc:spChg>
        <pc:spChg chg="add mod">
          <ac:chgData name="Lorenzo Rinaldi" userId="77d5bfdd-3e88-4678-a8ff-024fe85681f6" providerId="ADAL" clId="{2A2AB31C-2801-4C5D-90F6-EBA66911602D}" dt="2023-07-21T15:57:37.662" v="177" actId="1076"/>
          <ac:spMkLst>
            <pc:docMk/>
            <pc:sldMk cId="3507042213" sldId="318"/>
            <ac:spMk id="132" creationId="{1559DE13-2BE8-E756-73ED-CE6EC4054778}"/>
          </ac:spMkLst>
        </pc:spChg>
        <pc:spChg chg="add mod">
          <ac:chgData name="Lorenzo Rinaldi" userId="77d5bfdd-3e88-4678-a8ff-024fe85681f6" providerId="ADAL" clId="{2A2AB31C-2801-4C5D-90F6-EBA66911602D}" dt="2023-07-21T15:57:37.662" v="177" actId="1076"/>
          <ac:spMkLst>
            <pc:docMk/>
            <pc:sldMk cId="3507042213" sldId="318"/>
            <ac:spMk id="133" creationId="{6C6A71AF-5A34-7982-2B3C-DAC2DE0C90C2}"/>
          </ac:spMkLst>
        </pc:spChg>
        <pc:picChg chg="del">
          <ac:chgData name="Lorenzo Rinaldi" userId="77d5bfdd-3e88-4678-a8ff-024fe85681f6" providerId="ADAL" clId="{2A2AB31C-2801-4C5D-90F6-EBA66911602D}" dt="2023-07-22T05:15:20.461" v="722" actId="478"/>
          <ac:picMkLst>
            <pc:docMk/>
            <pc:sldMk cId="3507042213" sldId="318"/>
            <ac:picMk id="3" creationId="{2FDE5C26-D4A7-4A08-BEF4-A1958E075695}"/>
          </ac:picMkLst>
        </pc:picChg>
        <pc:cxnChg chg="add mod">
          <ac:chgData name="Lorenzo Rinaldi" userId="77d5bfdd-3e88-4678-a8ff-024fe85681f6" providerId="ADAL" clId="{2A2AB31C-2801-4C5D-90F6-EBA66911602D}" dt="2023-07-21T15:57:37.662" v="177" actId="1076"/>
          <ac:cxnSpMkLst>
            <pc:docMk/>
            <pc:sldMk cId="3507042213" sldId="318"/>
            <ac:cxnSpMk id="5" creationId="{7EAAADF0-8190-329B-DE22-516E7A70A8BC}"/>
          </ac:cxnSpMkLst>
        </pc:cxnChg>
        <pc:cxnChg chg="add mod">
          <ac:chgData name="Lorenzo Rinaldi" userId="77d5bfdd-3e88-4678-a8ff-024fe85681f6" providerId="ADAL" clId="{2A2AB31C-2801-4C5D-90F6-EBA66911602D}" dt="2023-07-21T15:57:37.662" v="177" actId="1076"/>
          <ac:cxnSpMkLst>
            <pc:docMk/>
            <pc:sldMk cId="3507042213" sldId="318"/>
            <ac:cxnSpMk id="22" creationId="{636127D7-82D6-8E72-FE24-874007B1591E}"/>
          </ac:cxnSpMkLst>
        </pc:cxnChg>
        <pc:cxnChg chg="add mod">
          <ac:chgData name="Lorenzo Rinaldi" userId="77d5bfdd-3e88-4678-a8ff-024fe85681f6" providerId="ADAL" clId="{2A2AB31C-2801-4C5D-90F6-EBA66911602D}" dt="2023-07-21T15:57:37.662" v="177" actId="1076"/>
          <ac:cxnSpMkLst>
            <pc:docMk/>
            <pc:sldMk cId="3507042213" sldId="318"/>
            <ac:cxnSpMk id="23" creationId="{469897BA-5FD6-8104-885B-6F8BD0116D87}"/>
          </ac:cxnSpMkLst>
        </pc:cxnChg>
        <pc:cxnChg chg="add mod">
          <ac:chgData name="Lorenzo Rinaldi" userId="77d5bfdd-3e88-4678-a8ff-024fe85681f6" providerId="ADAL" clId="{2A2AB31C-2801-4C5D-90F6-EBA66911602D}" dt="2023-07-21T15:57:37.662" v="177" actId="1076"/>
          <ac:cxnSpMkLst>
            <pc:docMk/>
            <pc:sldMk cId="3507042213" sldId="318"/>
            <ac:cxnSpMk id="24" creationId="{D30B5FA0-AFF9-45D2-B50F-3E588890B57C}"/>
          </ac:cxnSpMkLst>
        </pc:cxnChg>
        <pc:cxnChg chg="add mod">
          <ac:chgData name="Lorenzo Rinaldi" userId="77d5bfdd-3e88-4678-a8ff-024fe85681f6" providerId="ADAL" clId="{2A2AB31C-2801-4C5D-90F6-EBA66911602D}" dt="2023-07-21T15:57:37.662" v="177" actId="1076"/>
          <ac:cxnSpMkLst>
            <pc:docMk/>
            <pc:sldMk cId="3507042213" sldId="318"/>
            <ac:cxnSpMk id="25" creationId="{68921851-6CBF-5994-E58C-3B5B1EC52C0E}"/>
          </ac:cxnSpMkLst>
        </pc:cxnChg>
        <pc:cxnChg chg="add mod">
          <ac:chgData name="Lorenzo Rinaldi" userId="77d5bfdd-3e88-4678-a8ff-024fe85681f6" providerId="ADAL" clId="{2A2AB31C-2801-4C5D-90F6-EBA66911602D}" dt="2023-07-21T15:57:37.662" v="177" actId="1076"/>
          <ac:cxnSpMkLst>
            <pc:docMk/>
            <pc:sldMk cId="3507042213" sldId="318"/>
            <ac:cxnSpMk id="26" creationId="{538F0522-732E-CF03-1F2E-8C2C46B944EF}"/>
          </ac:cxnSpMkLst>
        </pc:cxnChg>
        <pc:cxnChg chg="add mod">
          <ac:chgData name="Lorenzo Rinaldi" userId="77d5bfdd-3e88-4678-a8ff-024fe85681f6" providerId="ADAL" clId="{2A2AB31C-2801-4C5D-90F6-EBA66911602D}" dt="2023-07-21T15:57:37.662" v="177" actId="1076"/>
          <ac:cxnSpMkLst>
            <pc:docMk/>
            <pc:sldMk cId="3507042213" sldId="318"/>
            <ac:cxnSpMk id="27" creationId="{DE086425-F05E-FC98-32D4-05C11721873A}"/>
          </ac:cxnSpMkLst>
        </pc:cxnChg>
        <pc:cxnChg chg="add mod">
          <ac:chgData name="Lorenzo Rinaldi" userId="77d5bfdd-3e88-4678-a8ff-024fe85681f6" providerId="ADAL" clId="{2A2AB31C-2801-4C5D-90F6-EBA66911602D}" dt="2023-07-21T15:57:37.662" v="177" actId="1076"/>
          <ac:cxnSpMkLst>
            <pc:docMk/>
            <pc:sldMk cId="3507042213" sldId="318"/>
            <ac:cxnSpMk id="28" creationId="{B82A8B90-F16A-ABF4-3B35-C38ECA4C6757}"/>
          </ac:cxnSpMkLst>
        </pc:cxnChg>
        <pc:cxnChg chg="add mod">
          <ac:chgData name="Lorenzo Rinaldi" userId="77d5bfdd-3e88-4678-a8ff-024fe85681f6" providerId="ADAL" clId="{2A2AB31C-2801-4C5D-90F6-EBA66911602D}" dt="2023-07-21T15:57:37.662" v="177" actId="1076"/>
          <ac:cxnSpMkLst>
            <pc:docMk/>
            <pc:sldMk cId="3507042213" sldId="318"/>
            <ac:cxnSpMk id="29" creationId="{35563E4B-8E36-9865-FA04-5C2CBE4C68AD}"/>
          </ac:cxnSpMkLst>
        </pc:cxnChg>
        <pc:cxnChg chg="del">
          <ac:chgData name="Lorenzo Rinaldi" userId="77d5bfdd-3e88-4678-a8ff-024fe85681f6" providerId="ADAL" clId="{2A2AB31C-2801-4C5D-90F6-EBA66911602D}" dt="2023-07-21T15:56:27.609" v="159" actId="478"/>
          <ac:cxnSpMkLst>
            <pc:docMk/>
            <pc:sldMk cId="3507042213" sldId="318"/>
            <ac:cxnSpMk id="31" creationId="{C1934184-8B15-2EB1-FF6E-C4124C1EE9A4}"/>
          </ac:cxnSpMkLst>
        </pc:cxnChg>
        <pc:cxnChg chg="del">
          <ac:chgData name="Lorenzo Rinaldi" userId="77d5bfdd-3e88-4678-a8ff-024fe85681f6" providerId="ADAL" clId="{2A2AB31C-2801-4C5D-90F6-EBA66911602D}" dt="2023-07-21T15:56:27.609" v="159" actId="478"/>
          <ac:cxnSpMkLst>
            <pc:docMk/>
            <pc:sldMk cId="3507042213" sldId="318"/>
            <ac:cxnSpMk id="32" creationId="{C6D53EF3-FDEF-A8F1-C7E2-EDFB9888CBE9}"/>
          </ac:cxnSpMkLst>
        </pc:cxnChg>
        <pc:cxnChg chg="del">
          <ac:chgData name="Lorenzo Rinaldi" userId="77d5bfdd-3e88-4678-a8ff-024fe85681f6" providerId="ADAL" clId="{2A2AB31C-2801-4C5D-90F6-EBA66911602D}" dt="2023-07-21T15:56:27.609" v="159" actId="478"/>
          <ac:cxnSpMkLst>
            <pc:docMk/>
            <pc:sldMk cId="3507042213" sldId="318"/>
            <ac:cxnSpMk id="35" creationId="{E60642EC-E2B2-D099-3E9C-7987C429F996}"/>
          </ac:cxnSpMkLst>
        </pc:cxnChg>
        <pc:cxnChg chg="del">
          <ac:chgData name="Lorenzo Rinaldi" userId="77d5bfdd-3e88-4678-a8ff-024fe85681f6" providerId="ADAL" clId="{2A2AB31C-2801-4C5D-90F6-EBA66911602D}" dt="2023-07-21T15:56:27.609" v="159" actId="478"/>
          <ac:cxnSpMkLst>
            <pc:docMk/>
            <pc:sldMk cId="3507042213" sldId="318"/>
            <ac:cxnSpMk id="36" creationId="{4EC2B180-3D1F-E095-55AD-ED33B6251F28}"/>
          </ac:cxnSpMkLst>
        </pc:cxnChg>
        <pc:cxnChg chg="del">
          <ac:chgData name="Lorenzo Rinaldi" userId="77d5bfdd-3e88-4678-a8ff-024fe85681f6" providerId="ADAL" clId="{2A2AB31C-2801-4C5D-90F6-EBA66911602D}" dt="2023-07-21T15:56:27.609" v="159" actId="478"/>
          <ac:cxnSpMkLst>
            <pc:docMk/>
            <pc:sldMk cId="3507042213" sldId="318"/>
            <ac:cxnSpMk id="41" creationId="{AFB03BC7-7895-3429-CAF3-FAE0D6D90994}"/>
          </ac:cxnSpMkLst>
        </pc:cxnChg>
        <pc:cxnChg chg="del">
          <ac:chgData name="Lorenzo Rinaldi" userId="77d5bfdd-3e88-4678-a8ff-024fe85681f6" providerId="ADAL" clId="{2A2AB31C-2801-4C5D-90F6-EBA66911602D}" dt="2023-07-21T15:56:27.609" v="159" actId="478"/>
          <ac:cxnSpMkLst>
            <pc:docMk/>
            <pc:sldMk cId="3507042213" sldId="318"/>
            <ac:cxnSpMk id="42" creationId="{B8BB5572-800A-EE5E-95B1-D9AC86A7B40B}"/>
          </ac:cxnSpMkLst>
        </pc:cxnChg>
        <pc:cxnChg chg="del">
          <ac:chgData name="Lorenzo Rinaldi" userId="77d5bfdd-3e88-4678-a8ff-024fe85681f6" providerId="ADAL" clId="{2A2AB31C-2801-4C5D-90F6-EBA66911602D}" dt="2023-07-21T15:56:27.609" v="159" actId="478"/>
          <ac:cxnSpMkLst>
            <pc:docMk/>
            <pc:sldMk cId="3507042213" sldId="318"/>
            <ac:cxnSpMk id="46" creationId="{48C031F6-C38D-EED0-999A-DB36AB0055E3}"/>
          </ac:cxnSpMkLst>
        </pc:cxnChg>
        <pc:cxnChg chg="del">
          <ac:chgData name="Lorenzo Rinaldi" userId="77d5bfdd-3e88-4678-a8ff-024fe85681f6" providerId="ADAL" clId="{2A2AB31C-2801-4C5D-90F6-EBA66911602D}" dt="2023-07-21T15:56:27.609" v="159" actId="478"/>
          <ac:cxnSpMkLst>
            <pc:docMk/>
            <pc:sldMk cId="3507042213" sldId="318"/>
            <ac:cxnSpMk id="47" creationId="{AD8A495F-2A15-48FF-69DD-38E56186E497}"/>
          </ac:cxnSpMkLst>
        </pc:cxnChg>
        <pc:cxnChg chg="del">
          <ac:chgData name="Lorenzo Rinaldi" userId="77d5bfdd-3e88-4678-a8ff-024fe85681f6" providerId="ADAL" clId="{2A2AB31C-2801-4C5D-90F6-EBA66911602D}" dt="2023-07-21T15:56:27.609" v="159" actId="478"/>
          <ac:cxnSpMkLst>
            <pc:docMk/>
            <pc:sldMk cId="3507042213" sldId="318"/>
            <ac:cxnSpMk id="51" creationId="{CB9D86DF-1E2F-6191-5F74-854840022B59}"/>
          </ac:cxnSpMkLst>
        </pc:cxnChg>
        <pc:cxnChg chg="del">
          <ac:chgData name="Lorenzo Rinaldi" userId="77d5bfdd-3e88-4678-a8ff-024fe85681f6" providerId="ADAL" clId="{2A2AB31C-2801-4C5D-90F6-EBA66911602D}" dt="2023-07-21T15:56:27.609" v="159" actId="478"/>
          <ac:cxnSpMkLst>
            <pc:docMk/>
            <pc:sldMk cId="3507042213" sldId="318"/>
            <ac:cxnSpMk id="53" creationId="{C9FE4E71-BF6D-D6C1-0EC8-9EB65BC3B14A}"/>
          </ac:cxnSpMkLst>
        </pc:cxnChg>
        <pc:cxnChg chg="del">
          <ac:chgData name="Lorenzo Rinaldi" userId="77d5bfdd-3e88-4678-a8ff-024fe85681f6" providerId="ADAL" clId="{2A2AB31C-2801-4C5D-90F6-EBA66911602D}" dt="2023-07-21T15:56:27.609" v="159" actId="478"/>
          <ac:cxnSpMkLst>
            <pc:docMk/>
            <pc:sldMk cId="3507042213" sldId="318"/>
            <ac:cxnSpMk id="55" creationId="{C2388C9B-BE7F-DC7E-006E-0A92ACBD1328}"/>
          </ac:cxnSpMkLst>
        </pc:cxnChg>
        <pc:cxnChg chg="del">
          <ac:chgData name="Lorenzo Rinaldi" userId="77d5bfdd-3e88-4678-a8ff-024fe85681f6" providerId="ADAL" clId="{2A2AB31C-2801-4C5D-90F6-EBA66911602D}" dt="2023-07-21T15:56:27.609" v="159" actId="478"/>
          <ac:cxnSpMkLst>
            <pc:docMk/>
            <pc:sldMk cId="3507042213" sldId="318"/>
            <ac:cxnSpMk id="56" creationId="{2BFB6ABD-1555-7C8C-5A3F-C2AE35FC8A6A}"/>
          </ac:cxnSpMkLst>
        </pc:cxnChg>
        <pc:cxnChg chg="del">
          <ac:chgData name="Lorenzo Rinaldi" userId="77d5bfdd-3e88-4678-a8ff-024fe85681f6" providerId="ADAL" clId="{2A2AB31C-2801-4C5D-90F6-EBA66911602D}" dt="2023-07-21T15:56:27.609" v="159" actId="478"/>
          <ac:cxnSpMkLst>
            <pc:docMk/>
            <pc:sldMk cId="3507042213" sldId="318"/>
            <ac:cxnSpMk id="57" creationId="{F98FFB50-1B0A-24D5-74F4-CE78F3E44E10}"/>
          </ac:cxnSpMkLst>
        </pc:cxnChg>
        <pc:cxnChg chg="del">
          <ac:chgData name="Lorenzo Rinaldi" userId="77d5bfdd-3e88-4678-a8ff-024fe85681f6" providerId="ADAL" clId="{2A2AB31C-2801-4C5D-90F6-EBA66911602D}" dt="2023-07-21T15:56:27.609" v="159" actId="478"/>
          <ac:cxnSpMkLst>
            <pc:docMk/>
            <pc:sldMk cId="3507042213" sldId="318"/>
            <ac:cxnSpMk id="60" creationId="{BE3FFA4E-88BE-9D67-0F79-7A437AE081C7}"/>
          </ac:cxnSpMkLst>
        </pc:cxnChg>
        <pc:cxnChg chg="del">
          <ac:chgData name="Lorenzo Rinaldi" userId="77d5bfdd-3e88-4678-a8ff-024fe85681f6" providerId="ADAL" clId="{2A2AB31C-2801-4C5D-90F6-EBA66911602D}" dt="2023-07-21T15:56:27.609" v="159" actId="478"/>
          <ac:cxnSpMkLst>
            <pc:docMk/>
            <pc:sldMk cId="3507042213" sldId="318"/>
            <ac:cxnSpMk id="61" creationId="{0AB4B690-4E73-8A46-CF3A-E44E56C497B3}"/>
          </ac:cxnSpMkLst>
        </pc:cxnChg>
        <pc:cxnChg chg="del">
          <ac:chgData name="Lorenzo Rinaldi" userId="77d5bfdd-3e88-4678-a8ff-024fe85681f6" providerId="ADAL" clId="{2A2AB31C-2801-4C5D-90F6-EBA66911602D}" dt="2023-07-21T15:56:27.609" v="159" actId="478"/>
          <ac:cxnSpMkLst>
            <pc:docMk/>
            <pc:sldMk cId="3507042213" sldId="318"/>
            <ac:cxnSpMk id="63" creationId="{8D13B253-9FB3-F6F9-A9D3-FB47722E08E6}"/>
          </ac:cxnSpMkLst>
        </pc:cxnChg>
        <pc:cxnChg chg="del">
          <ac:chgData name="Lorenzo Rinaldi" userId="77d5bfdd-3e88-4678-a8ff-024fe85681f6" providerId="ADAL" clId="{2A2AB31C-2801-4C5D-90F6-EBA66911602D}" dt="2023-07-21T15:56:27.609" v="159" actId="478"/>
          <ac:cxnSpMkLst>
            <pc:docMk/>
            <pc:sldMk cId="3507042213" sldId="318"/>
            <ac:cxnSpMk id="65" creationId="{80E9EE11-7035-0FA0-4D6C-2374A8C18A21}"/>
          </ac:cxnSpMkLst>
        </pc:cxnChg>
        <pc:cxnChg chg="del">
          <ac:chgData name="Lorenzo Rinaldi" userId="77d5bfdd-3e88-4678-a8ff-024fe85681f6" providerId="ADAL" clId="{2A2AB31C-2801-4C5D-90F6-EBA66911602D}" dt="2023-07-21T15:56:27.609" v="159" actId="478"/>
          <ac:cxnSpMkLst>
            <pc:docMk/>
            <pc:sldMk cId="3507042213" sldId="318"/>
            <ac:cxnSpMk id="66" creationId="{6C6FDFAB-F3B4-0374-7B98-4C2349F82161}"/>
          </ac:cxnSpMkLst>
        </pc:cxnChg>
        <pc:cxnChg chg="del">
          <ac:chgData name="Lorenzo Rinaldi" userId="77d5bfdd-3e88-4678-a8ff-024fe85681f6" providerId="ADAL" clId="{2A2AB31C-2801-4C5D-90F6-EBA66911602D}" dt="2023-07-21T15:56:27.609" v="159" actId="478"/>
          <ac:cxnSpMkLst>
            <pc:docMk/>
            <pc:sldMk cId="3507042213" sldId="318"/>
            <ac:cxnSpMk id="67" creationId="{85963916-3222-B8EB-FD59-A0E719A9C73E}"/>
          </ac:cxnSpMkLst>
        </pc:cxnChg>
        <pc:cxnChg chg="del">
          <ac:chgData name="Lorenzo Rinaldi" userId="77d5bfdd-3e88-4678-a8ff-024fe85681f6" providerId="ADAL" clId="{2A2AB31C-2801-4C5D-90F6-EBA66911602D}" dt="2023-07-21T15:56:27.609" v="159" actId="478"/>
          <ac:cxnSpMkLst>
            <pc:docMk/>
            <pc:sldMk cId="3507042213" sldId="318"/>
            <ac:cxnSpMk id="69" creationId="{FA7A5441-E5E6-CF12-CEC0-160191A59375}"/>
          </ac:cxnSpMkLst>
        </pc:cxnChg>
        <pc:cxnChg chg="del">
          <ac:chgData name="Lorenzo Rinaldi" userId="77d5bfdd-3e88-4678-a8ff-024fe85681f6" providerId="ADAL" clId="{2A2AB31C-2801-4C5D-90F6-EBA66911602D}" dt="2023-07-21T15:56:27.609" v="159" actId="478"/>
          <ac:cxnSpMkLst>
            <pc:docMk/>
            <pc:sldMk cId="3507042213" sldId="318"/>
            <ac:cxnSpMk id="71" creationId="{3A3D1266-76AA-168F-D843-128A90217F4B}"/>
          </ac:cxnSpMkLst>
        </pc:cxnChg>
        <pc:cxnChg chg="del">
          <ac:chgData name="Lorenzo Rinaldi" userId="77d5bfdd-3e88-4678-a8ff-024fe85681f6" providerId="ADAL" clId="{2A2AB31C-2801-4C5D-90F6-EBA66911602D}" dt="2023-07-21T15:56:27.609" v="159" actId="478"/>
          <ac:cxnSpMkLst>
            <pc:docMk/>
            <pc:sldMk cId="3507042213" sldId="318"/>
            <ac:cxnSpMk id="72" creationId="{58EC862F-B71A-A0AE-0135-7D2FA703D0D9}"/>
          </ac:cxnSpMkLst>
        </pc:cxnChg>
        <pc:cxnChg chg="del">
          <ac:chgData name="Lorenzo Rinaldi" userId="77d5bfdd-3e88-4678-a8ff-024fe85681f6" providerId="ADAL" clId="{2A2AB31C-2801-4C5D-90F6-EBA66911602D}" dt="2023-07-21T15:56:27.609" v="159" actId="478"/>
          <ac:cxnSpMkLst>
            <pc:docMk/>
            <pc:sldMk cId="3507042213" sldId="318"/>
            <ac:cxnSpMk id="73" creationId="{ED1ABED7-3609-8046-750C-90E2CAC82BAA}"/>
          </ac:cxnSpMkLst>
        </pc:cxnChg>
        <pc:cxnChg chg="del">
          <ac:chgData name="Lorenzo Rinaldi" userId="77d5bfdd-3e88-4678-a8ff-024fe85681f6" providerId="ADAL" clId="{2A2AB31C-2801-4C5D-90F6-EBA66911602D}" dt="2023-07-21T15:56:27.609" v="159" actId="478"/>
          <ac:cxnSpMkLst>
            <pc:docMk/>
            <pc:sldMk cId="3507042213" sldId="318"/>
            <ac:cxnSpMk id="75" creationId="{396B5F39-5BFC-943E-78E5-394C683C0C2B}"/>
          </ac:cxnSpMkLst>
        </pc:cxnChg>
        <pc:cxnChg chg="del">
          <ac:chgData name="Lorenzo Rinaldi" userId="77d5bfdd-3e88-4678-a8ff-024fe85681f6" providerId="ADAL" clId="{2A2AB31C-2801-4C5D-90F6-EBA66911602D}" dt="2023-07-21T15:56:27.609" v="159" actId="478"/>
          <ac:cxnSpMkLst>
            <pc:docMk/>
            <pc:sldMk cId="3507042213" sldId="318"/>
            <ac:cxnSpMk id="80" creationId="{8C8195A3-B009-D107-0624-0ACB98084859}"/>
          </ac:cxnSpMkLst>
        </pc:cxnChg>
        <pc:cxnChg chg="del">
          <ac:chgData name="Lorenzo Rinaldi" userId="77d5bfdd-3e88-4678-a8ff-024fe85681f6" providerId="ADAL" clId="{2A2AB31C-2801-4C5D-90F6-EBA66911602D}" dt="2023-07-21T15:56:27.609" v="159" actId="478"/>
          <ac:cxnSpMkLst>
            <pc:docMk/>
            <pc:sldMk cId="3507042213" sldId="318"/>
            <ac:cxnSpMk id="81" creationId="{E454460C-BE88-CB04-0985-5D2955EC2EC4}"/>
          </ac:cxnSpMkLst>
        </pc:cxnChg>
        <pc:cxnChg chg="del">
          <ac:chgData name="Lorenzo Rinaldi" userId="77d5bfdd-3e88-4678-a8ff-024fe85681f6" providerId="ADAL" clId="{2A2AB31C-2801-4C5D-90F6-EBA66911602D}" dt="2023-07-21T15:56:27.609" v="159" actId="478"/>
          <ac:cxnSpMkLst>
            <pc:docMk/>
            <pc:sldMk cId="3507042213" sldId="318"/>
            <ac:cxnSpMk id="82" creationId="{4030D06D-1CD8-5AA6-92C5-C16A020951CD}"/>
          </ac:cxnSpMkLst>
        </pc:cxnChg>
        <pc:cxnChg chg="del">
          <ac:chgData name="Lorenzo Rinaldi" userId="77d5bfdd-3e88-4678-a8ff-024fe85681f6" providerId="ADAL" clId="{2A2AB31C-2801-4C5D-90F6-EBA66911602D}" dt="2023-07-21T15:56:27.609" v="159" actId="478"/>
          <ac:cxnSpMkLst>
            <pc:docMk/>
            <pc:sldMk cId="3507042213" sldId="318"/>
            <ac:cxnSpMk id="83" creationId="{D770FD98-47D1-73B6-1971-C5A7EF386A0A}"/>
          </ac:cxnSpMkLst>
        </pc:cxnChg>
        <pc:cxnChg chg="add mod">
          <ac:chgData name="Lorenzo Rinaldi" userId="77d5bfdd-3e88-4678-a8ff-024fe85681f6" providerId="ADAL" clId="{2A2AB31C-2801-4C5D-90F6-EBA66911602D}" dt="2023-07-21T15:57:37.662" v="177" actId="1076"/>
          <ac:cxnSpMkLst>
            <pc:docMk/>
            <pc:sldMk cId="3507042213" sldId="318"/>
            <ac:cxnSpMk id="86" creationId="{1E1D3E2D-744D-AEEB-59E4-2CA57A841534}"/>
          </ac:cxnSpMkLst>
        </pc:cxnChg>
        <pc:cxnChg chg="add mod">
          <ac:chgData name="Lorenzo Rinaldi" userId="77d5bfdd-3e88-4678-a8ff-024fe85681f6" providerId="ADAL" clId="{2A2AB31C-2801-4C5D-90F6-EBA66911602D}" dt="2023-07-21T15:57:37.662" v="177" actId="1076"/>
          <ac:cxnSpMkLst>
            <pc:docMk/>
            <pc:sldMk cId="3507042213" sldId="318"/>
            <ac:cxnSpMk id="88" creationId="{ED349999-3BF4-AD6A-D595-93E6AFA3AFE6}"/>
          </ac:cxnSpMkLst>
        </pc:cxnChg>
        <pc:cxnChg chg="add mod">
          <ac:chgData name="Lorenzo Rinaldi" userId="77d5bfdd-3e88-4678-a8ff-024fe85681f6" providerId="ADAL" clId="{2A2AB31C-2801-4C5D-90F6-EBA66911602D}" dt="2023-07-21T15:57:37.662" v="177" actId="1076"/>
          <ac:cxnSpMkLst>
            <pc:docMk/>
            <pc:sldMk cId="3507042213" sldId="318"/>
            <ac:cxnSpMk id="89" creationId="{AFA3C1C7-30FF-9FD3-628A-39898EA2DF24}"/>
          </ac:cxnSpMkLst>
        </pc:cxnChg>
        <pc:cxnChg chg="add mod">
          <ac:chgData name="Lorenzo Rinaldi" userId="77d5bfdd-3e88-4678-a8ff-024fe85681f6" providerId="ADAL" clId="{2A2AB31C-2801-4C5D-90F6-EBA66911602D}" dt="2023-07-21T15:57:37.662" v="177" actId="1076"/>
          <ac:cxnSpMkLst>
            <pc:docMk/>
            <pc:sldMk cId="3507042213" sldId="318"/>
            <ac:cxnSpMk id="91" creationId="{EA20FB34-1249-1D15-338D-B1CAAB4209F0}"/>
          </ac:cxnSpMkLst>
        </pc:cxnChg>
        <pc:cxnChg chg="add mod">
          <ac:chgData name="Lorenzo Rinaldi" userId="77d5bfdd-3e88-4678-a8ff-024fe85681f6" providerId="ADAL" clId="{2A2AB31C-2801-4C5D-90F6-EBA66911602D}" dt="2023-07-21T15:57:37.662" v="177" actId="1076"/>
          <ac:cxnSpMkLst>
            <pc:docMk/>
            <pc:sldMk cId="3507042213" sldId="318"/>
            <ac:cxnSpMk id="92" creationId="{C9ED1E45-C603-9714-8646-99AFAD309DCD}"/>
          </ac:cxnSpMkLst>
        </pc:cxnChg>
        <pc:cxnChg chg="add mod">
          <ac:chgData name="Lorenzo Rinaldi" userId="77d5bfdd-3e88-4678-a8ff-024fe85681f6" providerId="ADAL" clId="{2A2AB31C-2801-4C5D-90F6-EBA66911602D}" dt="2023-07-21T15:57:37.662" v="177" actId="1076"/>
          <ac:cxnSpMkLst>
            <pc:docMk/>
            <pc:sldMk cId="3507042213" sldId="318"/>
            <ac:cxnSpMk id="93" creationId="{CC74AD9F-1677-41B9-E25F-98DE92756F55}"/>
          </ac:cxnSpMkLst>
        </pc:cxnChg>
        <pc:cxnChg chg="add mod">
          <ac:chgData name="Lorenzo Rinaldi" userId="77d5bfdd-3e88-4678-a8ff-024fe85681f6" providerId="ADAL" clId="{2A2AB31C-2801-4C5D-90F6-EBA66911602D}" dt="2023-07-21T15:57:37.662" v="177" actId="1076"/>
          <ac:cxnSpMkLst>
            <pc:docMk/>
            <pc:sldMk cId="3507042213" sldId="318"/>
            <ac:cxnSpMk id="94" creationId="{8354C95F-B451-8FC3-7DD4-AFF2637B8F7E}"/>
          </ac:cxnSpMkLst>
        </pc:cxnChg>
        <pc:cxnChg chg="add mod">
          <ac:chgData name="Lorenzo Rinaldi" userId="77d5bfdd-3e88-4678-a8ff-024fe85681f6" providerId="ADAL" clId="{2A2AB31C-2801-4C5D-90F6-EBA66911602D}" dt="2023-07-21T15:57:37.662" v="177" actId="1076"/>
          <ac:cxnSpMkLst>
            <pc:docMk/>
            <pc:sldMk cId="3507042213" sldId="318"/>
            <ac:cxnSpMk id="95" creationId="{DC5050F6-2F37-EEEB-F5F4-9B62A821D421}"/>
          </ac:cxnSpMkLst>
        </pc:cxnChg>
        <pc:cxnChg chg="add mod">
          <ac:chgData name="Lorenzo Rinaldi" userId="77d5bfdd-3e88-4678-a8ff-024fe85681f6" providerId="ADAL" clId="{2A2AB31C-2801-4C5D-90F6-EBA66911602D}" dt="2023-07-21T15:57:37.662" v="177" actId="1076"/>
          <ac:cxnSpMkLst>
            <pc:docMk/>
            <pc:sldMk cId="3507042213" sldId="318"/>
            <ac:cxnSpMk id="96" creationId="{A182D985-1DA8-5FAD-F00C-F048FA9974E3}"/>
          </ac:cxnSpMkLst>
        </pc:cxnChg>
        <pc:cxnChg chg="add mod">
          <ac:chgData name="Lorenzo Rinaldi" userId="77d5bfdd-3e88-4678-a8ff-024fe85681f6" providerId="ADAL" clId="{2A2AB31C-2801-4C5D-90F6-EBA66911602D}" dt="2023-07-21T15:57:37.662" v="177" actId="1076"/>
          <ac:cxnSpMkLst>
            <pc:docMk/>
            <pc:sldMk cId="3507042213" sldId="318"/>
            <ac:cxnSpMk id="97" creationId="{920A4883-CEB4-D2BC-482C-6E8B48B56307}"/>
          </ac:cxnSpMkLst>
        </pc:cxnChg>
        <pc:cxnChg chg="add mod">
          <ac:chgData name="Lorenzo Rinaldi" userId="77d5bfdd-3e88-4678-a8ff-024fe85681f6" providerId="ADAL" clId="{2A2AB31C-2801-4C5D-90F6-EBA66911602D}" dt="2023-07-21T15:57:37.662" v="177" actId="1076"/>
          <ac:cxnSpMkLst>
            <pc:docMk/>
            <pc:sldMk cId="3507042213" sldId="318"/>
            <ac:cxnSpMk id="98" creationId="{7A432BC0-0CBA-F4D6-7427-B42471A96294}"/>
          </ac:cxnSpMkLst>
        </pc:cxnChg>
        <pc:cxnChg chg="add mod">
          <ac:chgData name="Lorenzo Rinaldi" userId="77d5bfdd-3e88-4678-a8ff-024fe85681f6" providerId="ADAL" clId="{2A2AB31C-2801-4C5D-90F6-EBA66911602D}" dt="2023-07-21T15:57:37.662" v="177" actId="1076"/>
          <ac:cxnSpMkLst>
            <pc:docMk/>
            <pc:sldMk cId="3507042213" sldId="318"/>
            <ac:cxnSpMk id="99" creationId="{D3727159-9263-8555-A677-0749ADC0C614}"/>
          </ac:cxnSpMkLst>
        </pc:cxnChg>
        <pc:cxnChg chg="add mod">
          <ac:chgData name="Lorenzo Rinaldi" userId="77d5bfdd-3e88-4678-a8ff-024fe85681f6" providerId="ADAL" clId="{2A2AB31C-2801-4C5D-90F6-EBA66911602D}" dt="2023-07-21T15:57:37.662" v="177" actId="1076"/>
          <ac:cxnSpMkLst>
            <pc:docMk/>
            <pc:sldMk cId="3507042213" sldId="318"/>
            <ac:cxnSpMk id="100" creationId="{B4424B00-4958-4FED-773E-7C8CC001E0E4}"/>
          </ac:cxnSpMkLst>
        </pc:cxnChg>
        <pc:cxnChg chg="add mod">
          <ac:chgData name="Lorenzo Rinaldi" userId="77d5bfdd-3e88-4678-a8ff-024fe85681f6" providerId="ADAL" clId="{2A2AB31C-2801-4C5D-90F6-EBA66911602D}" dt="2023-07-21T15:57:37.662" v="177" actId="1076"/>
          <ac:cxnSpMkLst>
            <pc:docMk/>
            <pc:sldMk cId="3507042213" sldId="318"/>
            <ac:cxnSpMk id="101" creationId="{B976ECA0-C768-A9F6-523E-0728BD39F54F}"/>
          </ac:cxnSpMkLst>
        </pc:cxnChg>
        <pc:cxnChg chg="add mod">
          <ac:chgData name="Lorenzo Rinaldi" userId="77d5bfdd-3e88-4678-a8ff-024fe85681f6" providerId="ADAL" clId="{2A2AB31C-2801-4C5D-90F6-EBA66911602D}" dt="2023-07-21T15:57:37.662" v="177" actId="1076"/>
          <ac:cxnSpMkLst>
            <pc:docMk/>
            <pc:sldMk cId="3507042213" sldId="318"/>
            <ac:cxnSpMk id="102" creationId="{3C6BD050-0A9F-58A7-AA19-9DC41034BFDC}"/>
          </ac:cxnSpMkLst>
        </pc:cxnChg>
        <pc:cxnChg chg="add mod">
          <ac:chgData name="Lorenzo Rinaldi" userId="77d5bfdd-3e88-4678-a8ff-024fe85681f6" providerId="ADAL" clId="{2A2AB31C-2801-4C5D-90F6-EBA66911602D}" dt="2023-07-21T15:57:37.662" v="177" actId="1076"/>
          <ac:cxnSpMkLst>
            <pc:docMk/>
            <pc:sldMk cId="3507042213" sldId="318"/>
            <ac:cxnSpMk id="103" creationId="{571C8300-7734-573E-6D44-8EBEE6D8B17A}"/>
          </ac:cxnSpMkLst>
        </pc:cxnChg>
        <pc:cxnChg chg="add mod">
          <ac:chgData name="Lorenzo Rinaldi" userId="77d5bfdd-3e88-4678-a8ff-024fe85681f6" providerId="ADAL" clId="{2A2AB31C-2801-4C5D-90F6-EBA66911602D}" dt="2023-07-21T15:57:37.662" v="177" actId="1076"/>
          <ac:cxnSpMkLst>
            <pc:docMk/>
            <pc:sldMk cId="3507042213" sldId="318"/>
            <ac:cxnSpMk id="104" creationId="{1904E314-4401-6A35-4C9C-01686A08717D}"/>
          </ac:cxnSpMkLst>
        </pc:cxnChg>
        <pc:cxnChg chg="add mod">
          <ac:chgData name="Lorenzo Rinaldi" userId="77d5bfdd-3e88-4678-a8ff-024fe85681f6" providerId="ADAL" clId="{2A2AB31C-2801-4C5D-90F6-EBA66911602D}" dt="2023-07-21T15:57:37.662" v="177" actId="1076"/>
          <ac:cxnSpMkLst>
            <pc:docMk/>
            <pc:sldMk cId="3507042213" sldId="318"/>
            <ac:cxnSpMk id="111" creationId="{A9CCA29B-0EB6-B347-0669-84BBA711893E}"/>
          </ac:cxnSpMkLst>
        </pc:cxnChg>
        <pc:cxnChg chg="add mod">
          <ac:chgData name="Lorenzo Rinaldi" userId="77d5bfdd-3e88-4678-a8ff-024fe85681f6" providerId="ADAL" clId="{2A2AB31C-2801-4C5D-90F6-EBA66911602D}" dt="2023-07-21T15:57:37.662" v="177" actId="1076"/>
          <ac:cxnSpMkLst>
            <pc:docMk/>
            <pc:sldMk cId="3507042213" sldId="318"/>
            <ac:cxnSpMk id="112" creationId="{6A480353-4BE6-CB24-7233-695BD6D800C1}"/>
          </ac:cxnSpMkLst>
        </pc:cxnChg>
      </pc:sldChg>
      <pc:sldChg chg="addSp delSp modSp add mod ord modAnim">
        <pc:chgData name="Lorenzo Rinaldi" userId="77d5bfdd-3e88-4678-a8ff-024fe85681f6" providerId="ADAL" clId="{2A2AB31C-2801-4C5D-90F6-EBA66911602D}" dt="2023-07-22T05:15:15.511" v="720" actId="478"/>
        <pc:sldMkLst>
          <pc:docMk/>
          <pc:sldMk cId="2627921665" sldId="319"/>
        </pc:sldMkLst>
        <pc:spChg chg="add mod">
          <ac:chgData name="Lorenzo Rinaldi" userId="77d5bfdd-3e88-4678-a8ff-024fe85681f6" providerId="ADAL" clId="{2A2AB31C-2801-4C5D-90F6-EBA66911602D}" dt="2023-07-21T15:56:48.739" v="163" actId="1076"/>
          <ac:spMkLst>
            <pc:docMk/>
            <pc:sldMk cId="2627921665" sldId="319"/>
            <ac:spMk id="2" creationId="{F1BF4877-E269-02F8-38C5-636971AE8865}"/>
          </ac:spMkLst>
        </pc:spChg>
        <pc:spChg chg="del">
          <ac:chgData name="Lorenzo Rinaldi" userId="77d5bfdd-3e88-4678-a8ff-024fe85681f6" providerId="ADAL" clId="{2A2AB31C-2801-4C5D-90F6-EBA66911602D}" dt="2023-07-22T05:09:34.859" v="663" actId="478"/>
          <ac:spMkLst>
            <pc:docMk/>
            <pc:sldMk cId="2627921665" sldId="319"/>
            <ac:spMk id="6" creationId="{4BDB5223-6EB5-1046-88BB-84ED760A29CE}"/>
          </ac:spMkLst>
        </pc:spChg>
        <pc:spChg chg="del">
          <ac:chgData name="Lorenzo Rinaldi" userId="77d5bfdd-3e88-4678-a8ff-024fe85681f6" providerId="ADAL" clId="{2A2AB31C-2801-4C5D-90F6-EBA66911602D}" dt="2023-07-21T15:56:42.612" v="162" actId="478"/>
          <ac:spMkLst>
            <pc:docMk/>
            <pc:sldMk cId="2627921665" sldId="319"/>
            <ac:spMk id="79" creationId="{578BB495-0A43-98CD-5F44-4FED4A41054C}"/>
          </ac:spMkLst>
        </pc:spChg>
        <pc:picChg chg="del">
          <ac:chgData name="Lorenzo Rinaldi" userId="77d5bfdd-3e88-4678-a8ff-024fe85681f6" providerId="ADAL" clId="{2A2AB31C-2801-4C5D-90F6-EBA66911602D}" dt="2023-07-22T05:15:15.511" v="720" actId="478"/>
          <ac:picMkLst>
            <pc:docMk/>
            <pc:sldMk cId="2627921665" sldId="319"/>
            <ac:picMk id="3" creationId="{2FDE5C26-D4A7-4A08-BEF4-A1958E075695}"/>
          </ac:picMkLst>
        </pc:picChg>
      </pc:sldChg>
      <pc:sldChg chg="addSp delSp modSp add mod ord modAnim">
        <pc:chgData name="Lorenzo Rinaldi" userId="77d5bfdd-3e88-4678-a8ff-024fe85681f6" providerId="ADAL" clId="{2A2AB31C-2801-4C5D-90F6-EBA66911602D}" dt="2023-07-22T05:15:18.334" v="721" actId="478"/>
        <pc:sldMkLst>
          <pc:docMk/>
          <pc:sldMk cId="954639593" sldId="320"/>
        </pc:sldMkLst>
        <pc:spChg chg="add mod">
          <ac:chgData name="Lorenzo Rinaldi" userId="77d5bfdd-3e88-4678-a8ff-024fe85681f6" providerId="ADAL" clId="{2A2AB31C-2801-4C5D-90F6-EBA66911602D}" dt="2023-07-21T15:57:07.733" v="169" actId="1076"/>
          <ac:spMkLst>
            <pc:docMk/>
            <pc:sldMk cId="954639593" sldId="320"/>
            <ac:spMk id="2" creationId="{72181EEA-B8AE-EF78-166D-6B59EDFE921D}"/>
          </ac:spMkLst>
        </pc:spChg>
        <pc:spChg chg="add mod">
          <ac:chgData name="Lorenzo Rinaldi" userId="77d5bfdd-3e88-4678-a8ff-024fe85681f6" providerId="ADAL" clId="{2A2AB31C-2801-4C5D-90F6-EBA66911602D}" dt="2023-07-21T15:57:07.733" v="169" actId="1076"/>
          <ac:spMkLst>
            <pc:docMk/>
            <pc:sldMk cId="954639593" sldId="320"/>
            <ac:spMk id="5" creationId="{5EF99A4F-F60C-51EF-52BE-8092C3DA8840}"/>
          </ac:spMkLst>
        </pc:spChg>
        <pc:spChg chg="del">
          <ac:chgData name="Lorenzo Rinaldi" userId="77d5bfdd-3e88-4678-a8ff-024fe85681f6" providerId="ADAL" clId="{2A2AB31C-2801-4C5D-90F6-EBA66911602D}" dt="2023-07-22T05:09:39.023" v="664" actId="478"/>
          <ac:spMkLst>
            <pc:docMk/>
            <pc:sldMk cId="954639593" sldId="320"/>
            <ac:spMk id="6" creationId="{4BDB5223-6EB5-1046-88BB-84ED760A29CE}"/>
          </ac:spMkLst>
        </pc:spChg>
        <pc:spChg chg="add mod">
          <ac:chgData name="Lorenzo Rinaldi" userId="77d5bfdd-3e88-4678-a8ff-024fe85681f6" providerId="ADAL" clId="{2A2AB31C-2801-4C5D-90F6-EBA66911602D}" dt="2023-07-21T15:57:07.733" v="169" actId="1076"/>
          <ac:spMkLst>
            <pc:docMk/>
            <pc:sldMk cId="954639593" sldId="320"/>
            <ac:spMk id="7" creationId="{584E0077-FA50-82A0-D841-D23A2503E643}"/>
          </ac:spMkLst>
        </pc:spChg>
        <pc:spChg chg="add mod">
          <ac:chgData name="Lorenzo Rinaldi" userId="77d5bfdd-3e88-4678-a8ff-024fe85681f6" providerId="ADAL" clId="{2A2AB31C-2801-4C5D-90F6-EBA66911602D}" dt="2023-07-21T15:57:07.733" v="169" actId="1076"/>
          <ac:spMkLst>
            <pc:docMk/>
            <pc:sldMk cId="954639593" sldId="320"/>
            <ac:spMk id="8" creationId="{5580B628-1A6B-33C6-3EB8-ABD21C59DB0D}"/>
          </ac:spMkLst>
        </pc:spChg>
        <pc:spChg chg="add mod">
          <ac:chgData name="Lorenzo Rinaldi" userId="77d5bfdd-3e88-4678-a8ff-024fe85681f6" providerId="ADAL" clId="{2A2AB31C-2801-4C5D-90F6-EBA66911602D}" dt="2023-07-21T15:57:07.733" v="169" actId="1076"/>
          <ac:spMkLst>
            <pc:docMk/>
            <pc:sldMk cId="954639593" sldId="320"/>
            <ac:spMk id="9" creationId="{491FC95F-2F2D-5818-332A-B49DF87FDDC2}"/>
          </ac:spMkLst>
        </pc:spChg>
        <pc:spChg chg="add mod">
          <ac:chgData name="Lorenzo Rinaldi" userId="77d5bfdd-3e88-4678-a8ff-024fe85681f6" providerId="ADAL" clId="{2A2AB31C-2801-4C5D-90F6-EBA66911602D}" dt="2023-07-21T15:57:07.733" v="169" actId="1076"/>
          <ac:spMkLst>
            <pc:docMk/>
            <pc:sldMk cId="954639593" sldId="320"/>
            <ac:spMk id="10" creationId="{EE15514D-1FFF-9940-58E0-A93A92AA267C}"/>
          </ac:spMkLst>
        </pc:spChg>
        <pc:spChg chg="add mod">
          <ac:chgData name="Lorenzo Rinaldi" userId="77d5bfdd-3e88-4678-a8ff-024fe85681f6" providerId="ADAL" clId="{2A2AB31C-2801-4C5D-90F6-EBA66911602D}" dt="2023-07-21T15:57:07.733" v="169" actId="1076"/>
          <ac:spMkLst>
            <pc:docMk/>
            <pc:sldMk cId="954639593" sldId="320"/>
            <ac:spMk id="11" creationId="{C95F33A8-BF39-9FFC-C88F-0C2F288A6C9B}"/>
          </ac:spMkLst>
        </pc:spChg>
        <pc:spChg chg="add mod">
          <ac:chgData name="Lorenzo Rinaldi" userId="77d5bfdd-3e88-4678-a8ff-024fe85681f6" providerId="ADAL" clId="{2A2AB31C-2801-4C5D-90F6-EBA66911602D}" dt="2023-07-21T15:57:07.733" v="169" actId="1076"/>
          <ac:spMkLst>
            <pc:docMk/>
            <pc:sldMk cId="954639593" sldId="320"/>
            <ac:spMk id="12" creationId="{28F15056-C453-6BC7-B38C-57100FBECD80}"/>
          </ac:spMkLst>
        </pc:spChg>
        <pc:spChg chg="add mod">
          <ac:chgData name="Lorenzo Rinaldi" userId="77d5bfdd-3e88-4678-a8ff-024fe85681f6" providerId="ADAL" clId="{2A2AB31C-2801-4C5D-90F6-EBA66911602D}" dt="2023-07-21T15:57:07.733" v="169" actId="1076"/>
          <ac:spMkLst>
            <pc:docMk/>
            <pc:sldMk cId="954639593" sldId="320"/>
            <ac:spMk id="13" creationId="{46190519-CE70-AE11-5D36-E7B1C13A18AE}"/>
          </ac:spMkLst>
        </pc:spChg>
        <pc:spChg chg="add mod">
          <ac:chgData name="Lorenzo Rinaldi" userId="77d5bfdd-3e88-4678-a8ff-024fe85681f6" providerId="ADAL" clId="{2A2AB31C-2801-4C5D-90F6-EBA66911602D}" dt="2023-07-21T15:57:07.733" v="169" actId="1076"/>
          <ac:spMkLst>
            <pc:docMk/>
            <pc:sldMk cId="954639593" sldId="320"/>
            <ac:spMk id="14" creationId="{857E2017-B86C-C4A9-2D3B-4A1669921E4C}"/>
          </ac:spMkLst>
        </pc:spChg>
        <pc:spChg chg="add mod">
          <ac:chgData name="Lorenzo Rinaldi" userId="77d5bfdd-3e88-4678-a8ff-024fe85681f6" providerId="ADAL" clId="{2A2AB31C-2801-4C5D-90F6-EBA66911602D}" dt="2023-07-21T15:57:07.733" v="169" actId="1076"/>
          <ac:spMkLst>
            <pc:docMk/>
            <pc:sldMk cId="954639593" sldId="320"/>
            <ac:spMk id="15" creationId="{C0FC9ABE-8228-8DE1-B479-227660785929}"/>
          </ac:spMkLst>
        </pc:spChg>
        <pc:spChg chg="add mod">
          <ac:chgData name="Lorenzo Rinaldi" userId="77d5bfdd-3e88-4678-a8ff-024fe85681f6" providerId="ADAL" clId="{2A2AB31C-2801-4C5D-90F6-EBA66911602D}" dt="2023-07-21T15:57:07.733" v="169" actId="1076"/>
          <ac:spMkLst>
            <pc:docMk/>
            <pc:sldMk cId="954639593" sldId="320"/>
            <ac:spMk id="18" creationId="{FA0DB912-F78E-7393-F2EE-942D3139E197}"/>
          </ac:spMkLst>
        </pc:spChg>
        <pc:spChg chg="add mod">
          <ac:chgData name="Lorenzo Rinaldi" userId="77d5bfdd-3e88-4678-a8ff-024fe85681f6" providerId="ADAL" clId="{2A2AB31C-2801-4C5D-90F6-EBA66911602D}" dt="2023-07-21T15:57:07.733" v="169" actId="1076"/>
          <ac:spMkLst>
            <pc:docMk/>
            <pc:sldMk cId="954639593" sldId="320"/>
            <ac:spMk id="19" creationId="{EA26A5AA-4168-96BE-8F53-5B585BDC6DA9}"/>
          </ac:spMkLst>
        </pc:spChg>
        <pc:spChg chg="add mod">
          <ac:chgData name="Lorenzo Rinaldi" userId="77d5bfdd-3e88-4678-a8ff-024fe85681f6" providerId="ADAL" clId="{2A2AB31C-2801-4C5D-90F6-EBA66911602D}" dt="2023-07-21T15:57:07.733" v="169" actId="1076"/>
          <ac:spMkLst>
            <pc:docMk/>
            <pc:sldMk cId="954639593" sldId="320"/>
            <ac:spMk id="20" creationId="{6A8E35CA-C0AF-C3E5-C907-74831A518EA9}"/>
          </ac:spMkLst>
        </pc:spChg>
        <pc:spChg chg="add mod">
          <ac:chgData name="Lorenzo Rinaldi" userId="77d5bfdd-3e88-4678-a8ff-024fe85681f6" providerId="ADAL" clId="{2A2AB31C-2801-4C5D-90F6-EBA66911602D}" dt="2023-07-21T15:57:07.733" v="169" actId="1076"/>
          <ac:spMkLst>
            <pc:docMk/>
            <pc:sldMk cId="954639593" sldId="320"/>
            <ac:spMk id="25" creationId="{5215EF41-A7F0-3AC7-2D22-1F0D593830AD}"/>
          </ac:spMkLst>
        </pc:spChg>
        <pc:spChg chg="add mod">
          <ac:chgData name="Lorenzo Rinaldi" userId="77d5bfdd-3e88-4678-a8ff-024fe85681f6" providerId="ADAL" clId="{2A2AB31C-2801-4C5D-90F6-EBA66911602D}" dt="2023-07-21T15:57:07.733" v="169" actId="1076"/>
          <ac:spMkLst>
            <pc:docMk/>
            <pc:sldMk cId="954639593" sldId="320"/>
            <ac:spMk id="26" creationId="{847164FF-DF23-0D40-85FE-D4D9F328630C}"/>
          </ac:spMkLst>
        </pc:spChg>
        <pc:spChg chg="add mod">
          <ac:chgData name="Lorenzo Rinaldi" userId="77d5bfdd-3e88-4678-a8ff-024fe85681f6" providerId="ADAL" clId="{2A2AB31C-2801-4C5D-90F6-EBA66911602D}" dt="2023-07-21T15:57:07.733" v="169" actId="1076"/>
          <ac:spMkLst>
            <pc:docMk/>
            <pc:sldMk cId="954639593" sldId="320"/>
            <ac:spMk id="27" creationId="{9E9067B0-9E0C-4825-6EA1-49530B4E5B6A}"/>
          </ac:spMkLst>
        </pc:spChg>
        <pc:spChg chg="add mod">
          <ac:chgData name="Lorenzo Rinaldi" userId="77d5bfdd-3e88-4678-a8ff-024fe85681f6" providerId="ADAL" clId="{2A2AB31C-2801-4C5D-90F6-EBA66911602D}" dt="2023-07-21T15:57:07.733" v="169" actId="1076"/>
          <ac:spMkLst>
            <pc:docMk/>
            <pc:sldMk cId="954639593" sldId="320"/>
            <ac:spMk id="28" creationId="{4CD85672-2377-8DC8-6BBF-02652BCB0D57}"/>
          </ac:spMkLst>
        </pc:spChg>
        <pc:spChg chg="add mod">
          <ac:chgData name="Lorenzo Rinaldi" userId="77d5bfdd-3e88-4678-a8ff-024fe85681f6" providerId="ADAL" clId="{2A2AB31C-2801-4C5D-90F6-EBA66911602D}" dt="2023-07-21T15:57:07.733" v="169" actId="1076"/>
          <ac:spMkLst>
            <pc:docMk/>
            <pc:sldMk cId="954639593" sldId="320"/>
            <ac:spMk id="29" creationId="{C19D2AF3-FE66-E9DA-F0C8-96C22B3AD38F}"/>
          </ac:spMkLst>
        </pc:spChg>
        <pc:spChg chg="del">
          <ac:chgData name="Lorenzo Rinaldi" userId="77d5bfdd-3e88-4678-a8ff-024fe85681f6" providerId="ADAL" clId="{2A2AB31C-2801-4C5D-90F6-EBA66911602D}" dt="2023-07-21T15:57:10.050" v="170" actId="478"/>
          <ac:spMkLst>
            <pc:docMk/>
            <pc:sldMk cId="954639593" sldId="320"/>
            <ac:spMk id="79" creationId="{578BB495-0A43-98CD-5F44-4FED4A41054C}"/>
          </ac:spMkLst>
        </pc:spChg>
        <pc:picChg chg="del">
          <ac:chgData name="Lorenzo Rinaldi" userId="77d5bfdd-3e88-4678-a8ff-024fe85681f6" providerId="ADAL" clId="{2A2AB31C-2801-4C5D-90F6-EBA66911602D}" dt="2023-07-22T05:15:18.334" v="721" actId="478"/>
          <ac:picMkLst>
            <pc:docMk/>
            <pc:sldMk cId="954639593" sldId="320"/>
            <ac:picMk id="3" creationId="{2FDE5C26-D4A7-4A08-BEF4-A1958E075695}"/>
          </ac:picMkLst>
        </pc:picChg>
        <pc:cxnChg chg="add mod">
          <ac:chgData name="Lorenzo Rinaldi" userId="77d5bfdd-3e88-4678-a8ff-024fe85681f6" providerId="ADAL" clId="{2A2AB31C-2801-4C5D-90F6-EBA66911602D}" dt="2023-07-21T15:57:07.733" v="169" actId="1076"/>
          <ac:cxnSpMkLst>
            <pc:docMk/>
            <pc:sldMk cId="954639593" sldId="320"/>
            <ac:cxnSpMk id="16" creationId="{7EC97E08-52B2-D4D8-293B-88DFFC0644CD}"/>
          </ac:cxnSpMkLst>
        </pc:cxnChg>
        <pc:cxnChg chg="add mod">
          <ac:chgData name="Lorenzo Rinaldi" userId="77d5bfdd-3e88-4678-a8ff-024fe85681f6" providerId="ADAL" clId="{2A2AB31C-2801-4C5D-90F6-EBA66911602D}" dt="2023-07-21T15:57:07.733" v="169" actId="1076"/>
          <ac:cxnSpMkLst>
            <pc:docMk/>
            <pc:sldMk cId="954639593" sldId="320"/>
            <ac:cxnSpMk id="17" creationId="{23941C2B-DDB2-9EB8-8B5D-7FF2A182E183}"/>
          </ac:cxnSpMkLst>
        </pc:cxnChg>
        <pc:cxnChg chg="add mod">
          <ac:chgData name="Lorenzo Rinaldi" userId="77d5bfdd-3e88-4678-a8ff-024fe85681f6" providerId="ADAL" clId="{2A2AB31C-2801-4C5D-90F6-EBA66911602D}" dt="2023-07-21T15:57:07.733" v="169" actId="1076"/>
          <ac:cxnSpMkLst>
            <pc:docMk/>
            <pc:sldMk cId="954639593" sldId="320"/>
            <ac:cxnSpMk id="21" creationId="{F0B67CD4-153F-5322-6201-EF58560E1248}"/>
          </ac:cxnSpMkLst>
        </pc:cxnChg>
        <pc:cxnChg chg="add mod">
          <ac:chgData name="Lorenzo Rinaldi" userId="77d5bfdd-3e88-4678-a8ff-024fe85681f6" providerId="ADAL" clId="{2A2AB31C-2801-4C5D-90F6-EBA66911602D}" dt="2023-07-21T15:57:07.733" v="169" actId="1076"/>
          <ac:cxnSpMkLst>
            <pc:docMk/>
            <pc:sldMk cId="954639593" sldId="320"/>
            <ac:cxnSpMk id="22" creationId="{9F51F56A-28A0-7244-DD06-326B18EA71B6}"/>
          </ac:cxnSpMkLst>
        </pc:cxnChg>
        <pc:cxnChg chg="add mod">
          <ac:chgData name="Lorenzo Rinaldi" userId="77d5bfdd-3e88-4678-a8ff-024fe85681f6" providerId="ADAL" clId="{2A2AB31C-2801-4C5D-90F6-EBA66911602D}" dt="2023-07-21T15:57:07.733" v="169" actId="1076"/>
          <ac:cxnSpMkLst>
            <pc:docMk/>
            <pc:sldMk cId="954639593" sldId="320"/>
            <ac:cxnSpMk id="23" creationId="{BEED187B-E190-C3AA-1A6B-E4D253303B55}"/>
          </ac:cxnSpMkLst>
        </pc:cxnChg>
        <pc:cxnChg chg="add mod">
          <ac:chgData name="Lorenzo Rinaldi" userId="77d5bfdd-3e88-4678-a8ff-024fe85681f6" providerId="ADAL" clId="{2A2AB31C-2801-4C5D-90F6-EBA66911602D}" dt="2023-07-21T15:57:07.733" v="169" actId="1076"/>
          <ac:cxnSpMkLst>
            <pc:docMk/>
            <pc:sldMk cId="954639593" sldId="320"/>
            <ac:cxnSpMk id="24" creationId="{0F4D63BC-20BE-AB25-1351-661B077DE538}"/>
          </ac:cxnSpMkLst>
        </pc:cxnChg>
      </pc:sldChg>
      <pc:sldChg chg="addSp modSp add del mod">
        <pc:chgData name="Lorenzo Rinaldi" userId="77d5bfdd-3e88-4678-a8ff-024fe85681f6" providerId="ADAL" clId="{2A2AB31C-2801-4C5D-90F6-EBA66911602D}" dt="2023-07-22T05:05:39.718" v="654" actId="47"/>
        <pc:sldMkLst>
          <pc:docMk/>
          <pc:sldMk cId="3238707877" sldId="321"/>
        </pc:sldMkLst>
        <pc:spChg chg="mod">
          <ac:chgData name="Lorenzo Rinaldi" userId="77d5bfdd-3e88-4678-a8ff-024fe85681f6" providerId="ADAL" clId="{2A2AB31C-2801-4C5D-90F6-EBA66911602D}" dt="2023-07-21T15:58:51.791" v="192" actId="13926"/>
          <ac:spMkLst>
            <pc:docMk/>
            <pc:sldMk cId="3238707877" sldId="321"/>
            <ac:spMk id="4" creationId="{9AB3068C-1CCE-A7E9-790D-8ACFE0F1B133}"/>
          </ac:spMkLst>
        </pc:spChg>
        <pc:spChg chg="add mod">
          <ac:chgData name="Lorenzo Rinaldi" userId="77d5bfdd-3e88-4678-a8ff-024fe85681f6" providerId="ADAL" clId="{2A2AB31C-2801-4C5D-90F6-EBA66911602D}" dt="2023-07-21T15:58:33.846" v="185" actId="1076"/>
          <ac:spMkLst>
            <pc:docMk/>
            <pc:sldMk cId="3238707877" sldId="321"/>
            <ac:spMk id="5" creationId="{E403FC7A-BEEE-39F2-8E13-B151C0D712F2}"/>
          </ac:spMkLst>
        </pc:spChg>
        <pc:spChg chg="add mod">
          <ac:chgData name="Lorenzo Rinaldi" userId="77d5bfdd-3e88-4678-a8ff-024fe85681f6" providerId="ADAL" clId="{2A2AB31C-2801-4C5D-90F6-EBA66911602D}" dt="2023-07-21T15:58:33.846" v="185" actId="1076"/>
          <ac:spMkLst>
            <pc:docMk/>
            <pc:sldMk cId="3238707877" sldId="321"/>
            <ac:spMk id="7" creationId="{4E4190CD-E3B4-620B-ED36-B5A36E4FE7D4}"/>
          </ac:spMkLst>
        </pc:spChg>
        <pc:spChg chg="add mod">
          <ac:chgData name="Lorenzo Rinaldi" userId="77d5bfdd-3e88-4678-a8ff-024fe85681f6" providerId="ADAL" clId="{2A2AB31C-2801-4C5D-90F6-EBA66911602D}" dt="2023-07-21T15:58:33.846" v="185" actId="1076"/>
          <ac:spMkLst>
            <pc:docMk/>
            <pc:sldMk cId="3238707877" sldId="321"/>
            <ac:spMk id="8" creationId="{A50CE4B1-AC93-4917-8072-E4F0DC4B676E}"/>
          </ac:spMkLst>
        </pc:spChg>
        <pc:spChg chg="add mod">
          <ac:chgData name="Lorenzo Rinaldi" userId="77d5bfdd-3e88-4678-a8ff-024fe85681f6" providerId="ADAL" clId="{2A2AB31C-2801-4C5D-90F6-EBA66911602D}" dt="2023-07-21T15:58:33.846" v="185" actId="1076"/>
          <ac:spMkLst>
            <pc:docMk/>
            <pc:sldMk cId="3238707877" sldId="321"/>
            <ac:spMk id="9" creationId="{6B295EA4-42D3-0ED7-ADDD-6FEE41312D07}"/>
          </ac:spMkLst>
        </pc:spChg>
        <pc:spChg chg="add mod">
          <ac:chgData name="Lorenzo Rinaldi" userId="77d5bfdd-3e88-4678-a8ff-024fe85681f6" providerId="ADAL" clId="{2A2AB31C-2801-4C5D-90F6-EBA66911602D}" dt="2023-07-21T15:58:33.846" v="185" actId="1076"/>
          <ac:spMkLst>
            <pc:docMk/>
            <pc:sldMk cId="3238707877" sldId="321"/>
            <ac:spMk id="10" creationId="{4464CF0F-08FC-A1EA-E695-EEEB12C69C7F}"/>
          </ac:spMkLst>
        </pc:spChg>
        <pc:spChg chg="add mod">
          <ac:chgData name="Lorenzo Rinaldi" userId="77d5bfdd-3e88-4678-a8ff-024fe85681f6" providerId="ADAL" clId="{2A2AB31C-2801-4C5D-90F6-EBA66911602D}" dt="2023-07-21T15:58:33.846" v="185" actId="1076"/>
          <ac:spMkLst>
            <pc:docMk/>
            <pc:sldMk cId="3238707877" sldId="321"/>
            <ac:spMk id="11" creationId="{4122A021-50AD-164B-CD69-F529D5759649}"/>
          </ac:spMkLst>
        </pc:spChg>
        <pc:spChg chg="add mod">
          <ac:chgData name="Lorenzo Rinaldi" userId="77d5bfdd-3e88-4678-a8ff-024fe85681f6" providerId="ADAL" clId="{2A2AB31C-2801-4C5D-90F6-EBA66911602D}" dt="2023-07-21T15:58:33.846" v="185" actId="1076"/>
          <ac:spMkLst>
            <pc:docMk/>
            <pc:sldMk cId="3238707877" sldId="321"/>
            <ac:spMk id="12" creationId="{27055DB1-1A80-3E4F-FE15-64A5AE9B3BE8}"/>
          </ac:spMkLst>
        </pc:spChg>
        <pc:spChg chg="add mod">
          <ac:chgData name="Lorenzo Rinaldi" userId="77d5bfdd-3e88-4678-a8ff-024fe85681f6" providerId="ADAL" clId="{2A2AB31C-2801-4C5D-90F6-EBA66911602D}" dt="2023-07-21T15:58:33.846" v="185" actId="1076"/>
          <ac:spMkLst>
            <pc:docMk/>
            <pc:sldMk cId="3238707877" sldId="321"/>
            <ac:spMk id="13" creationId="{D67E9306-9E98-399E-1E5A-29DBFC53400B}"/>
          </ac:spMkLst>
        </pc:spChg>
        <pc:spChg chg="add mod">
          <ac:chgData name="Lorenzo Rinaldi" userId="77d5bfdd-3e88-4678-a8ff-024fe85681f6" providerId="ADAL" clId="{2A2AB31C-2801-4C5D-90F6-EBA66911602D}" dt="2023-07-21T15:58:33.846" v="185" actId="1076"/>
          <ac:spMkLst>
            <pc:docMk/>
            <pc:sldMk cId="3238707877" sldId="321"/>
            <ac:spMk id="14" creationId="{8CB31662-0FDD-0519-8D6A-4EB742EC05C4}"/>
          </ac:spMkLst>
        </pc:spChg>
        <pc:spChg chg="add mod">
          <ac:chgData name="Lorenzo Rinaldi" userId="77d5bfdd-3e88-4678-a8ff-024fe85681f6" providerId="ADAL" clId="{2A2AB31C-2801-4C5D-90F6-EBA66911602D}" dt="2023-07-21T15:58:24.046" v="182" actId="13926"/>
          <ac:spMkLst>
            <pc:docMk/>
            <pc:sldMk cId="3238707877" sldId="321"/>
            <ac:spMk id="15" creationId="{2E9D3695-9F1D-6ECF-D82E-55CD89C909D0}"/>
          </ac:spMkLst>
        </pc:spChg>
        <pc:spChg chg="add mod">
          <ac:chgData name="Lorenzo Rinaldi" userId="77d5bfdd-3e88-4678-a8ff-024fe85681f6" providerId="ADAL" clId="{2A2AB31C-2801-4C5D-90F6-EBA66911602D}" dt="2023-07-21T15:58:33.846" v="185" actId="1076"/>
          <ac:spMkLst>
            <pc:docMk/>
            <pc:sldMk cId="3238707877" sldId="321"/>
            <ac:spMk id="16" creationId="{E2FD2C9F-39A9-7C74-0168-E31A23A767F9}"/>
          </ac:spMkLst>
        </pc:spChg>
        <pc:spChg chg="add mod">
          <ac:chgData name="Lorenzo Rinaldi" userId="77d5bfdd-3e88-4678-a8ff-024fe85681f6" providerId="ADAL" clId="{2A2AB31C-2801-4C5D-90F6-EBA66911602D}" dt="2023-07-21T15:58:33.846" v="185" actId="1076"/>
          <ac:spMkLst>
            <pc:docMk/>
            <pc:sldMk cId="3238707877" sldId="321"/>
            <ac:spMk id="17" creationId="{CCEFC5CA-3612-A1F3-90C5-F296F72C63DA}"/>
          </ac:spMkLst>
        </pc:spChg>
        <pc:picChg chg="add mod ord">
          <ac:chgData name="Lorenzo Rinaldi" userId="77d5bfdd-3e88-4678-a8ff-024fe85681f6" providerId="ADAL" clId="{2A2AB31C-2801-4C5D-90F6-EBA66911602D}" dt="2023-07-21T15:58:39.728" v="188" actId="166"/>
          <ac:picMkLst>
            <pc:docMk/>
            <pc:sldMk cId="3238707877" sldId="321"/>
            <ac:picMk id="2" creationId="{21E64C18-508C-E42F-C162-3B3FF596034F}"/>
          </ac:picMkLst>
        </pc:picChg>
        <pc:picChg chg="ord">
          <ac:chgData name="Lorenzo Rinaldi" userId="77d5bfdd-3e88-4678-a8ff-024fe85681f6" providerId="ADAL" clId="{2A2AB31C-2801-4C5D-90F6-EBA66911602D}" dt="2023-07-21T15:58:36.664" v="187" actId="166"/>
          <ac:picMkLst>
            <pc:docMk/>
            <pc:sldMk cId="3238707877" sldId="321"/>
            <ac:picMk id="3" creationId="{2FDE5C26-D4A7-4A08-BEF4-A1958E075695}"/>
          </ac:picMkLst>
        </pc:picChg>
        <pc:picChg chg="add mod">
          <ac:chgData name="Lorenzo Rinaldi" userId="77d5bfdd-3e88-4678-a8ff-024fe85681f6" providerId="ADAL" clId="{2A2AB31C-2801-4C5D-90F6-EBA66911602D}" dt="2023-07-21T15:58:48.246" v="191" actId="14100"/>
          <ac:picMkLst>
            <pc:docMk/>
            <pc:sldMk cId="3238707877" sldId="321"/>
            <ac:picMk id="18" creationId="{52B3F42B-EDFF-5C65-FA97-071188D593A9}"/>
          </ac:picMkLst>
        </pc:picChg>
      </pc:sldChg>
      <pc:sldChg chg="addSp delSp modSp add mod modAnim">
        <pc:chgData name="Lorenzo Rinaldi" userId="77d5bfdd-3e88-4678-a8ff-024fe85681f6" providerId="ADAL" clId="{2A2AB31C-2801-4C5D-90F6-EBA66911602D}" dt="2023-07-22T05:15:24.082" v="723" actId="478"/>
        <pc:sldMkLst>
          <pc:docMk/>
          <pc:sldMk cId="2485653171" sldId="322"/>
        </pc:sldMkLst>
        <pc:spChg chg="mod">
          <ac:chgData name="Lorenzo Rinaldi" userId="77d5bfdd-3e88-4678-a8ff-024fe85681f6" providerId="ADAL" clId="{2A2AB31C-2801-4C5D-90F6-EBA66911602D}" dt="2023-07-21T15:59:03.871" v="195" actId="20577"/>
          <ac:spMkLst>
            <pc:docMk/>
            <pc:sldMk cId="2485653171" sldId="322"/>
            <ac:spMk id="4" creationId="{9AB3068C-1CCE-A7E9-790D-8ACFE0F1B133}"/>
          </ac:spMkLst>
        </pc:spChg>
        <pc:spChg chg="del">
          <ac:chgData name="Lorenzo Rinaldi" userId="77d5bfdd-3e88-4678-a8ff-024fe85681f6" providerId="ADAL" clId="{2A2AB31C-2801-4C5D-90F6-EBA66911602D}" dt="2023-07-22T05:09:45.937" v="666" actId="478"/>
          <ac:spMkLst>
            <pc:docMk/>
            <pc:sldMk cId="2485653171" sldId="322"/>
            <ac:spMk id="6" creationId="{4BDB5223-6EB5-1046-88BB-84ED760A29CE}"/>
          </ac:spMkLst>
        </pc:spChg>
        <pc:spChg chg="add mod">
          <ac:chgData name="Lorenzo Rinaldi" userId="77d5bfdd-3e88-4678-a8ff-024fe85681f6" providerId="ADAL" clId="{2A2AB31C-2801-4C5D-90F6-EBA66911602D}" dt="2023-07-21T15:59:39.294" v="204" actId="1076"/>
          <ac:spMkLst>
            <pc:docMk/>
            <pc:sldMk cId="2485653171" sldId="322"/>
            <ac:spMk id="7" creationId="{133C563D-8B10-0853-E79C-28A2B2D990DE}"/>
          </ac:spMkLst>
        </pc:spChg>
        <pc:spChg chg="add mod">
          <ac:chgData name="Lorenzo Rinaldi" userId="77d5bfdd-3e88-4678-a8ff-024fe85681f6" providerId="ADAL" clId="{2A2AB31C-2801-4C5D-90F6-EBA66911602D}" dt="2023-07-21T15:59:26.606" v="201" actId="1076"/>
          <ac:spMkLst>
            <pc:docMk/>
            <pc:sldMk cId="2485653171" sldId="322"/>
            <ac:spMk id="8" creationId="{A3E9E8FB-A1DF-3665-84B9-0E7B5779D2F4}"/>
          </ac:spMkLst>
        </pc:spChg>
        <pc:spChg chg="add mod">
          <ac:chgData name="Lorenzo Rinaldi" userId="77d5bfdd-3e88-4678-a8ff-024fe85681f6" providerId="ADAL" clId="{2A2AB31C-2801-4C5D-90F6-EBA66911602D}" dt="2023-07-21T15:59:26.606" v="201" actId="1076"/>
          <ac:spMkLst>
            <pc:docMk/>
            <pc:sldMk cId="2485653171" sldId="322"/>
            <ac:spMk id="9" creationId="{2D0FCBC4-2655-60A8-24B8-3E76552A8F68}"/>
          </ac:spMkLst>
        </pc:spChg>
        <pc:spChg chg="add mod">
          <ac:chgData name="Lorenzo Rinaldi" userId="77d5bfdd-3e88-4678-a8ff-024fe85681f6" providerId="ADAL" clId="{2A2AB31C-2801-4C5D-90F6-EBA66911602D}" dt="2023-07-21T15:59:26.606" v="201" actId="1076"/>
          <ac:spMkLst>
            <pc:docMk/>
            <pc:sldMk cId="2485653171" sldId="322"/>
            <ac:spMk id="11" creationId="{45F221A3-24E3-5645-4014-FB7510A56225}"/>
          </ac:spMkLst>
        </pc:spChg>
        <pc:spChg chg="add mod">
          <ac:chgData name="Lorenzo Rinaldi" userId="77d5bfdd-3e88-4678-a8ff-024fe85681f6" providerId="ADAL" clId="{2A2AB31C-2801-4C5D-90F6-EBA66911602D}" dt="2023-07-21T15:59:26.606" v="201" actId="1076"/>
          <ac:spMkLst>
            <pc:docMk/>
            <pc:sldMk cId="2485653171" sldId="322"/>
            <ac:spMk id="13" creationId="{B85AC8B9-63A4-C652-1819-92362D629760}"/>
          </ac:spMkLst>
        </pc:spChg>
        <pc:spChg chg="add del mod">
          <ac:chgData name="Lorenzo Rinaldi" userId="77d5bfdd-3e88-4678-a8ff-024fe85681f6" providerId="ADAL" clId="{2A2AB31C-2801-4C5D-90F6-EBA66911602D}" dt="2023-07-21T15:59:29.687" v="202" actId="478"/>
          <ac:spMkLst>
            <pc:docMk/>
            <pc:sldMk cId="2485653171" sldId="322"/>
            <ac:spMk id="14" creationId="{4EE27A76-B8E2-AB9D-36F9-92422814C9E5}"/>
          </ac:spMkLst>
        </pc:spChg>
        <pc:spChg chg="add mod">
          <ac:chgData name="Lorenzo Rinaldi" userId="77d5bfdd-3e88-4678-a8ff-024fe85681f6" providerId="ADAL" clId="{2A2AB31C-2801-4C5D-90F6-EBA66911602D}" dt="2023-07-21T15:59:26.606" v="201" actId="1076"/>
          <ac:spMkLst>
            <pc:docMk/>
            <pc:sldMk cId="2485653171" sldId="322"/>
            <ac:spMk id="15" creationId="{43032061-E1CE-C3FD-18C1-5CA5CE1C98C8}"/>
          </ac:spMkLst>
        </pc:spChg>
        <pc:spChg chg="add mod">
          <ac:chgData name="Lorenzo Rinaldi" userId="77d5bfdd-3e88-4678-a8ff-024fe85681f6" providerId="ADAL" clId="{2A2AB31C-2801-4C5D-90F6-EBA66911602D}" dt="2023-07-21T15:59:26.606" v="201" actId="1076"/>
          <ac:spMkLst>
            <pc:docMk/>
            <pc:sldMk cId="2485653171" sldId="322"/>
            <ac:spMk id="16" creationId="{516A9ACD-2765-0F7E-F2E2-6CF3FBB81E61}"/>
          </ac:spMkLst>
        </pc:spChg>
        <pc:spChg chg="add mod">
          <ac:chgData name="Lorenzo Rinaldi" userId="77d5bfdd-3e88-4678-a8ff-024fe85681f6" providerId="ADAL" clId="{2A2AB31C-2801-4C5D-90F6-EBA66911602D}" dt="2023-07-21T15:59:26.606" v="201" actId="1076"/>
          <ac:spMkLst>
            <pc:docMk/>
            <pc:sldMk cId="2485653171" sldId="322"/>
            <ac:spMk id="21" creationId="{0F2CFC22-BCF7-6F51-1203-406F8762D5B9}"/>
          </ac:spMkLst>
        </pc:spChg>
        <pc:spChg chg="add mod">
          <ac:chgData name="Lorenzo Rinaldi" userId="77d5bfdd-3e88-4678-a8ff-024fe85681f6" providerId="ADAL" clId="{2A2AB31C-2801-4C5D-90F6-EBA66911602D}" dt="2023-07-21T15:59:26.606" v="201" actId="1076"/>
          <ac:spMkLst>
            <pc:docMk/>
            <pc:sldMk cId="2485653171" sldId="322"/>
            <ac:spMk id="27" creationId="{B9F97B3E-CB36-8506-FA8B-2CD5CB896474}"/>
          </ac:spMkLst>
        </pc:spChg>
        <pc:spChg chg="add mod">
          <ac:chgData name="Lorenzo Rinaldi" userId="77d5bfdd-3e88-4678-a8ff-024fe85681f6" providerId="ADAL" clId="{2A2AB31C-2801-4C5D-90F6-EBA66911602D}" dt="2023-07-21T15:59:26.606" v="201" actId="1076"/>
          <ac:spMkLst>
            <pc:docMk/>
            <pc:sldMk cId="2485653171" sldId="322"/>
            <ac:spMk id="28" creationId="{9E605023-2BE8-1A27-08CD-B4EE63EFF0B2}"/>
          </ac:spMkLst>
        </pc:spChg>
        <pc:spChg chg="add mod">
          <ac:chgData name="Lorenzo Rinaldi" userId="77d5bfdd-3e88-4678-a8ff-024fe85681f6" providerId="ADAL" clId="{2A2AB31C-2801-4C5D-90F6-EBA66911602D}" dt="2023-07-21T15:59:26.606" v="201" actId="1076"/>
          <ac:spMkLst>
            <pc:docMk/>
            <pc:sldMk cId="2485653171" sldId="322"/>
            <ac:spMk id="38" creationId="{62036D5E-1D31-170A-1917-154950D4837B}"/>
          </ac:spMkLst>
        </pc:spChg>
        <pc:spChg chg="add mod">
          <ac:chgData name="Lorenzo Rinaldi" userId="77d5bfdd-3e88-4678-a8ff-024fe85681f6" providerId="ADAL" clId="{2A2AB31C-2801-4C5D-90F6-EBA66911602D}" dt="2023-07-21T15:59:26.606" v="201" actId="1076"/>
          <ac:spMkLst>
            <pc:docMk/>
            <pc:sldMk cId="2485653171" sldId="322"/>
            <ac:spMk id="39" creationId="{E0881FB6-2ED1-800D-F329-CF49DB534510}"/>
          </ac:spMkLst>
        </pc:spChg>
        <pc:spChg chg="add mod">
          <ac:chgData name="Lorenzo Rinaldi" userId="77d5bfdd-3e88-4678-a8ff-024fe85681f6" providerId="ADAL" clId="{2A2AB31C-2801-4C5D-90F6-EBA66911602D}" dt="2023-07-21T15:59:26.606" v="201" actId="1076"/>
          <ac:spMkLst>
            <pc:docMk/>
            <pc:sldMk cId="2485653171" sldId="322"/>
            <ac:spMk id="40" creationId="{D51CE1A3-6976-A967-EB64-1CE32AA8DF87}"/>
          </ac:spMkLst>
        </pc:spChg>
        <pc:spChg chg="add mod">
          <ac:chgData name="Lorenzo Rinaldi" userId="77d5bfdd-3e88-4678-a8ff-024fe85681f6" providerId="ADAL" clId="{2A2AB31C-2801-4C5D-90F6-EBA66911602D}" dt="2023-07-21T15:59:26.606" v="201" actId="1076"/>
          <ac:spMkLst>
            <pc:docMk/>
            <pc:sldMk cId="2485653171" sldId="322"/>
            <ac:spMk id="41" creationId="{39C36A2E-334C-9D90-0224-3B4ABCB5209E}"/>
          </ac:spMkLst>
        </pc:spChg>
        <pc:spChg chg="add mod">
          <ac:chgData name="Lorenzo Rinaldi" userId="77d5bfdd-3e88-4678-a8ff-024fe85681f6" providerId="ADAL" clId="{2A2AB31C-2801-4C5D-90F6-EBA66911602D}" dt="2023-07-21T15:59:26.606" v="201" actId="1076"/>
          <ac:spMkLst>
            <pc:docMk/>
            <pc:sldMk cId="2485653171" sldId="322"/>
            <ac:spMk id="43" creationId="{8E4DF2BE-A962-5A13-F77C-0DC331802259}"/>
          </ac:spMkLst>
        </pc:spChg>
        <pc:picChg chg="add mod">
          <ac:chgData name="Lorenzo Rinaldi" userId="77d5bfdd-3e88-4678-a8ff-024fe85681f6" providerId="ADAL" clId="{2A2AB31C-2801-4C5D-90F6-EBA66911602D}" dt="2023-07-21T15:59:26.606" v="201" actId="1076"/>
          <ac:picMkLst>
            <pc:docMk/>
            <pc:sldMk cId="2485653171" sldId="322"/>
            <ac:picMk id="2" creationId="{0D4713A8-93BE-B55C-3C3E-D0186F38CE2E}"/>
          </ac:picMkLst>
        </pc:picChg>
        <pc:picChg chg="del mod">
          <ac:chgData name="Lorenzo Rinaldi" userId="77d5bfdd-3e88-4678-a8ff-024fe85681f6" providerId="ADAL" clId="{2A2AB31C-2801-4C5D-90F6-EBA66911602D}" dt="2023-07-22T05:15:24.082" v="723" actId="478"/>
          <ac:picMkLst>
            <pc:docMk/>
            <pc:sldMk cId="2485653171" sldId="322"/>
            <ac:picMk id="3" creationId="{2FDE5C26-D4A7-4A08-BEF4-A1958E075695}"/>
          </ac:picMkLst>
        </pc:picChg>
        <pc:picChg chg="add mod">
          <ac:chgData name="Lorenzo Rinaldi" userId="77d5bfdd-3e88-4678-a8ff-024fe85681f6" providerId="ADAL" clId="{2A2AB31C-2801-4C5D-90F6-EBA66911602D}" dt="2023-07-21T15:59:26.606" v="201" actId="1076"/>
          <ac:picMkLst>
            <pc:docMk/>
            <pc:sldMk cId="2485653171" sldId="322"/>
            <ac:picMk id="5" creationId="{EDB5F39F-A959-35CB-9FD6-9E2F0211E78B}"/>
          </ac:picMkLst>
        </pc:picChg>
        <pc:cxnChg chg="add mod">
          <ac:chgData name="Lorenzo Rinaldi" userId="77d5bfdd-3e88-4678-a8ff-024fe85681f6" providerId="ADAL" clId="{2A2AB31C-2801-4C5D-90F6-EBA66911602D}" dt="2023-07-21T15:59:26.606" v="201" actId="1076"/>
          <ac:cxnSpMkLst>
            <pc:docMk/>
            <pc:sldMk cId="2485653171" sldId="322"/>
            <ac:cxnSpMk id="10" creationId="{E30A7B6B-337F-2F6B-CEBA-E438E972836E}"/>
          </ac:cxnSpMkLst>
        </pc:cxnChg>
        <pc:cxnChg chg="add mod">
          <ac:chgData name="Lorenzo Rinaldi" userId="77d5bfdd-3e88-4678-a8ff-024fe85681f6" providerId="ADAL" clId="{2A2AB31C-2801-4C5D-90F6-EBA66911602D}" dt="2023-07-21T15:59:26.606" v="201" actId="1076"/>
          <ac:cxnSpMkLst>
            <pc:docMk/>
            <pc:sldMk cId="2485653171" sldId="322"/>
            <ac:cxnSpMk id="12" creationId="{3DC39855-3CDB-B919-01CB-9F051C3AC6D7}"/>
          </ac:cxnSpMkLst>
        </pc:cxnChg>
        <pc:cxnChg chg="add mod">
          <ac:chgData name="Lorenzo Rinaldi" userId="77d5bfdd-3e88-4678-a8ff-024fe85681f6" providerId="ADAL" clId="{2A2AB31C-2801-4C5D-90F6-EBA66911602D}" dt="2023-07-21T15:59:26.606" v="201" actId="1076"/>
          <ac:cxnSpMkLst>
            <pc:docMk/>
            <pc:sldMk cId="2485653171" sldId="322"/>
            <ac:cxnSpMk id="17" creationId="{93E7EA37-5644-8289-7F61-6ACF20FF6BA1}"/>
          </ac:cxnSpMkLst>
        </pc:cxnChg>
        <pc:cxnChg chg="add mod">
          <ac:chgData name="Lorenzo Rinaldi" userId="77d5bfdd-3e88-4678-a8ff-024fe85681f6" providerId="ADAL" clId="{2A2AB31C-2801-4C5D-90F6-EBA66911602D}" dt="2023-07-21T15:59:26.606" v="201" actId="1076"/>
          <ac:cxnSpMkLst>
            <pc:docMk/>
            <pc:sldMk cId="2485653171" sldId="322"/>
            <ac:cxnSpMk id="18" creationId="{9075B8F2-5C3C-1A5A-73F4-6D43218DCE12}"/>
          </ac:cxnSpMkLst>
        </pc:cxnChg>
        <pc:cxnChg chg="add mod">
          <ac:chgData name="Lorenzo Rinaldi" userId="77d5bfdd-3e88-4678-a8ff-024fe85681f6" providerId="ADAL" clId="{2A2AB31C-2801-4C5D-90F6-EBA66911602D}" dt="2023-07-21T15:59:26.606" v="201" actId="1076"/>
          <ac:cxnSpMkLst>
            <pc:docMk/>
            <pc:sldMk cId="2485653171" sldId="322"/>
            <ac:cxnSpMk id="19" creationId="{6A389249-DFCC-1E45-7F16-EB3665F9ED32}"/>
          </ac:cxnSpMkLst>
        </pc:cxnChg>
        <pc:cxnChg chg="add mod">
          <ac:chgData name="Lorenzo Rinaldi" userId="77d5bfdd-3e88-4678-a8ff-024fe85681f6" providerId="ADAL" clId="{2A2AB31C-2801-4C5D-90F6-EBA66911602D}" dt="2023-07-21T15:59:26.606" v="201" actId="1076"/>
          <ac:cxnSpMkLst>
            <pc:docMk/>
            <pc:sldMk cId="2485653171" sldId="322"/>
            <ac:cxnSpMk id="20" creationId="{5AA596C6-4CAD-8A28-3884-EE214AC22EE9}"/>
          </ac:cxnSpMkLst>
        </pc:cxnChg>
        <pc:cxnChg chg="add mod">
          <ac:chgData name="Lorenzo Rinaldi" userId="77d5bfdd-3e88-4678-a8ff-024fe85681f6" providerId="ADAL" clId="{2A2AB31C-2801-4C5D-90F6-EBA66911602D}" dt="2023-07-21T15:59:26.606" v="201" actId="1076"/>
          <ac:cxnSpMkLst>
            <pc:docMk/>
            <pc:sldMk cId="2485653171" sldId="322"/>
            <ac:cxnSpMk id="22" creationId="{BD9FA98E-6EBD-3C2A-5BE9-0B8585DBA2AE}"/>
          </ac:cxnSpMkLst>
        </pc:cxnChg>
        <pc:cxnChg chg="add mod">
          <ac:chgData name="Lorenzo Rinaldi" userId="77d5bfdd-3e88-4678-a8ff-024fe85681f6" providerId="ADAL" clId="{2A2AB31C-2801-4C5D-90F6-EBA66911602D}" dt="2023-07-21T15:59:26.606" v="201" actId="1076"/>
          <ac:cxnSpMkLst>
            <pc:docMk/>
            <pc:sldMk cId="2485653171" sldId="322"/>
            <ac:cxnSpMk id="23" creationId="{02AEA2A5-CD8A-D882-8F54-FF6A00C03A52}"/>
          </ac:cxnSpMkLst>
        </pc:cxnChg>
        <pc:cxnChg chg="add mod">
          <ac:chgData name="Lorenzo Rinaldi" userId="77d5bfdd-3e88-4678-a8ff-024fe85681f6" providerId="ADAL" clId="{2A2AB31C-2801-4C5D-90F6-EBA66911602D}" dt="2023-07-21T15:59:26.606" v="201" actId="1076"/>
          <ac:cxnSpMkLst>
            <pc:docMk/>
            <pc:sldMk cId="2485653171" sldId="322"/>
            <ac:cxnSpMk id="24" creationId="{2DC84CA5-70E9-8F27-2867-936C9DF3178F}"/>
          </ac:cxnSpMkLst>
        </pc:cxnChg>
        <pc:cxnChg chg="add mod">
          <ac:chgData name="Lorenzo Rinaldi" userId="77d5bfdd-3e88-4678-a8ff-024fe85681f6" providerId="ADAL" clId="{2A2AB31C-2801-4C5D-90F6-EBA66911602D}" dt="2023-07-21T15:59:26.606" v="201" actId="1076"/>
          <ac:cxnSpMkLst>
            <pc:docMk/>
            <pc:sldMk cId="2485653171" sldId="322"/>
            <ac:cxnSpMk id="25" creationId="{A4976BA6-A7F1-6F2A-4428-E74968858983}"/>
          </ac:cxnSpMkLst>
        </pc:cxnChg>
        <pc:cxnChg chg="add mod">
          <ac:chgData name="Lorenzo Rinaldi" userId="77d5bfdd-3e88-4678-a8ff-024fe85681f6" providerId="ADAL" clId="{2A2AB31C-2801-4C5D-90F6-EBA66911602D}" dt="2023-07-21T15:59:26.606" v="201" actId="1076"/>
          <ac:cxnSpMkLst>
            <pc:docMk/>
            <pc:sldMk cId="2485653171" sldId="322"/>
            <ac:cxnSpMk id="26" creationId="{8B049BB8-D79B-FA92-AB44-AD4EC9E3558A}"/>
          </ac:cxnSpMkLst>
        </pc:cxnChg>
        <pc:cxnChg chg="add mod">
          <ac:chgData name="Lorenzo Rinaldi" userId="77d5bfdd-3e88-4678-a8ff-024fe85681f6" providerId="ADAL" clId="{2A2AB31C-2801-4C5D-90F6-EBA66911602D}" dt="2023-07-21T15:59:26.606" v="201" actId="1076"/>
          <ac:cxnSpMkLst>
            <pc:docMk/>
            <pc:sldMk cId="2485653171" sldId="322"/>
            <ac:cxnSpMk id="29" creationId="{3154F995-C779-E7A0-FAAD-3DE9D41DB37D}"/>
          </ac:cxnSpMkLst>
        </pc:cxnChg>
        <pc:cxnChg chg="add mod">
          <ac:chgData name="Lorenzo Rinaldi" userId="77d5bfdd-3e88-4678-a8ff-024fe85681f6" providerId="ADAL" clId="{2A2AB31C-2801-4C5D-90F6-EBA66911602D}" dt="2023-07-21T15:59:26.606" v="201" actId="1076"/>
          <ac:cxnSpMkLst>
            <pc:docMk/>
            <pc:sldMk cId="2485653171" sldId="322"/>
            <ac:cxnSpMk id="30" creationId="{36D4926A-85BE-56DC-84AB-7F79BBA2742A}"/>
          </ac:cxnSpMkLst>
        </pc:cxnChg>
        <pc:cxnChg chg="add mod">
          <ac:chgData name="Lorenzo Rinaldi" userId="77d5bfdd-3e88-4678-a8ff-024fe85681f6" providerId="ADAL" clId="{2A2AB31C-2801-4C5D-90F6-EBA66911602D}" dt="2023-07-21T15:59:26.606" v="201" actId="1076"/>
          <ac:cxnSpMkLst>
            <pc:docMk/>
            <pc:sldMk cId="2485653171" sldId="322"/>
            <ac:cxnSpMk id="31" creationId="{B8889BD0-738F-DCC7-328B-4B3BDA0BE392}"/>
          </ac:cxnSpMkLst>
        </pc:cxnChg>
        <pc:cxnChg chg="add mod">
          <ac:chgData name="Lorenzo Rinaldi" userId="77d5bfdd-3e88-4678-a8ff-024fe85681f6" providerId="ADAL" clId="{2A2AB31C-2801-4C5D-90F6-EBA66911602D}" dt="2023-07-21T15:59:26.606" v="201" actId="1076"/>
          <ac:cxnSpMkLst>
            <pc:docMk/>
            <pc:sldMk cId="2485653171" sldId="322"/>
            <ac:cxnSpMk id="32" creationId="{D6058A33-25E9-E2F9-BC91-013C2F9275E4}"/>
          </ac:cxnSpMkLst>
        </pc:cxnChg>
        <pc:cxnChg chg="add mod">
          <ac:chgData name="Lorenzo Rinaldi" userId="77d5bfdd-3e88-4678-a8ff-024fe85681f6" providerId="ADAL" clId="{2A2AB31C-2801-4C5D-90F6-EBA66911602D}" dt="2023-07-21T15:59:26.606" v="201" actId="1076"/>
          <ac:cxnSpMkLst>
            <pc:docMk/>
            <pc:sldMk cId="2485653171" sldId="322"/>
            <ac:cxnSpMk id="33" creationId="{0AD5890F-450C-7D7C-6E54-1AB0FC9316BA}"/>
          </ac:cxnSpMkLst>
        </pc:cxnChg>
        <pc:cxnChg chg="add mod">
          <ac:chgData name="Lorenzo Rinaldi" userId="77d5bfdd-3e88-4678-a8ff-024fe85681f6" providerId="ADAL" clId="{2A2AB31C-2801-4C5D-90F6-EBA66911602D}" dt="2023-07-21T15:59:26.606" v="201" actId="1076"/>
          <ac:cxnSpMkLst>
            <pc:docMk/>
            <pc:sldMk cId="2485653171" sldId="322"/>
            <ac:cxnSpMk id="34" creationId="{19DA67FE-62A4-CC05-9D6C-20357D6FD68B}"/>
          </ac:cxnSpMkLst>
        </pc:cxnChg>
        <pc:cxnChg chg="add mod">
          <ac:chgData name="Lorenzo Rinaldi" userId="77d5bfdd-3e88-4678-a8ff-024fe85681f6" providerId="ADAL" clId="{2A2AB31C-2801-4C5D-90F6-EBA66911602D}" dt="2023-07-21T15:59:26.606" v="201" actId="1076"/>
          <ac:cxnSpMkLst>
            <pc:docMk/>
            <pc:sldMk cId="2485653171" sldId="322"/>
            <ac:cxnSpMk id="35" creationId="{D63E6D66-AB87-C82C-CD54-21220449EDC8}"/>
          </ac:cxnSpMkLst>
        </pc:cxnChg>
        <pc:cxnChg chg="add mod">
          <ac:chgData name="Lorenzo Rinaldi" userId="77d5bfdd-3e88-4678-a8ff-024fe85681f6" providerId="ADAL" clId="{2A2AB31C-2801-4C5D-90F6-EBA66911602D}" dt="2023-07-21T15:59:26.606" v="201" actId="1076"/>
          <ac:cxnSpMkLst>
            <pc:docMk/>
            <pc:sldMk cId="2485653171" sldId="322"/>
            <ac:cxnSpMk id="36" creationId="{7ED3451D-2C16-9026-E36E-24BD71822B69}"/>
          </ac:cxnSpMkLst>
        </pc:cxnChg>
        <pc:cxnChg chg="add mod">
          <ac:chgData name="Lorenzo Rinaldi" userId="77d5bfdd-3e88-4678-a8ff-024fe85681f6" providerId="ADAL" clId="{2A2AB31C-2801-4C5D-90F6-EBA66911602D}" dt="2023-07-21T15:59:26.606" v="201" actId="1076"/>
          <ac:cxnSpMkLst>
            <pc:docMk/>
            <pc:sldMk cId="2485653171" sldId="322"/>
            <ac:cxnSpMk id="37" creationId="{B4139BBC-F116-DCC7-60FB-D68E48D4EE18}"/>
          </ac:cxnSpMkLst>
        </pc:cxnChg>
        <pc:cxnChg chg="add mod">
          <ac:chgData name="Lorenzo Rinaldi" userId="77d5bfdd-3e88-4678-a8ff-024fe85681f6" providerId="ADAL" clId="{2A2AB31C-2801-4C5D-90F6-EBA66911602D}" dt="2023-07-21T15:59:26.606" v="201" actId="1076"/>
          <ac:cxnSpMkLst>
            <pc:docMk/>
            <pc:sldMk cId="2485653171" sldId="322"/>
            <ac:cxnSpMk id="42" creationId="{95FAC553-EDE3-D0DA-D10F-055699F50E38}"/>
          </ac:cxnSpMkLst>
        </pc:cxnChg>
        <pc:cxnChg chg="add mod">
          <ac:chgData name="Lorenzo Rinaldi" userId="77d5bfdd-3e88-4678-a8ff-024fe85681f6" providerId="ADAL" clId="{2A2AB31C-2801-4C5D-90F6-EBA66911602D}" dt="2023-07-21T15:59:26.606" v="201" actId="1076"/>
          <ac:cxnSpMkLst>
            <pc:docMk/>
            <pc:sldMk cId="2485653171" sldId="322"/>
            <ac:cxnSpMk id="44" creationId="{28A66683-320B-6CBC-6D2A-EB7E48B41BD5}"/>
          </ac:cxnSpMkLst>
        </pc:cxnChg>
      </pc:sldChg>
      <pc:sldChg chg="addSp delSp modSp add mod modAnim">
        <pc:chgData name="Lorenzo Rinaldi" userId="77d5bfdd-3e88-4678-a8ff-024fe85681f6" providerId="ADAL" clId="{2A2AB31C-2801-4C5D-90F6-EBA66911602D}" dt="2023-07-22T05:15:33.373" v="727" actId="478"/>
        <pc:sldMkLst>
          <pc:docMk/>
          <pc:sldMk cId="1889690992" sldId="323"/>
        </pc:sldMkLst>
        <pc:spChg chg="del">
          <ac:chgData name="Lorenzo Rinaldi" userId="77d5bfdd-3e88-4678-a8ff-024fe85681f6" providerId="ADAL" clId="{2A2AB31C-2801-4C5D-90F6-EBA66911602D}" dt="2023-07-22T05:15:33.373" v="727" actId="478"/>
          <ac:spMkLst>
            <pc:docMk/>
            <pc:sldMk cId="1889690992" sldId="323"/>
            <ac:spMk id="6" creationId="{4BDB5223-6EB5-1046-88BB-84ED760A29CE}"/>
          </ac:spMkLst>
        </pc:spChg>
        <pc:spChg chg="del">
          <ac:chgData name="Lorenzo Rinaldi" userId="77d5bfdd-3e88-4678-a8ff-024fe85681f6" providerId="ADAL" clId="{2A2AB31C-2801-4C5D-90F6-EBA66911602D}" dt="2023-07-21T15:59:47.006" v="206" actId="478"/>
          <ac:spMkLst>
            <pc:docMk/>
            <pc:sldMk cId="1889690992" sldId="323"/>
            <ac:spMk id="7" creationId="{133C563D-8B10-0853-E79C-28A2B2D990DE}"/>
          </ac:spMkLst>
        </pc:spChg>
        <pc:spChg chg="del">
          <ac:chgData name="Lorenzo Rinaldi" userId="77d5bfdd-3e88-4678-a8ff-024fe85681f6" providerId="ADAL" clId="{2A2AB31C-2801-4C5D-90F6-EBA66911602D}" dt="2023-07-21T15:59:47.006" v="206" actId="478"/>
          <ac:spMkLst>
            <pc:docMk/>
            <pc:sldMk cId="1889690992" sldId="323"/>
            <ac:spMk id="8" creationId="{A3E9E8FB-A1DF-3665-84B9-0E7B5779D2F4}"/>
          </ac:spMkLst>
        </pc:spChg>
        <pc:spChg chg="del">
          <ac:chgData name="Lorenzo Rinaldi" userId="77d5bfdd-3e88-4678-a8ff-024fe85681f6" providerId="ADAL" clId="{2A2AB31C-2801-4C5D-90F6-EBA66911602D}" dt="2023-07-21T15:59:47.006" v="206" actId="478"/>
          <ac:spMkLst>
            <pc:docMk/>
            <pc:sldMk cId="1889690992" sldId="323"/>
            <ac:spMk id="9" creationId="{2D0FCBC4-2655-60A8-24B8-3E76552A8F68}"/>
          </ac:spMkLst>
        </pc:spChg>
        <pc:spChg chg="del">
          <ac:chgData name="Lorenzo Rinaldi" userId="77d5bfdd-3e88-4678-a8ff-024fe85681f6" providerId="ADAL" clId="{2A2AB31C-2801-4C5D-90F6-EBA66911602D}" dt="2023-07-21T15:59:47.006" v="206" actId="478"/>
          <ac:spMkLst>
            <pc:docMk/>
            <pc:sldMk cId="1889690992" sldId="323"/>
            <ac:spMk id="11" creationId="{45F221A3-24E3-5645-4014-FB7510A56225}"/>
          </ac:spMkLst>
        </pc:spChg>
        <pc:spChg chg="del">
          <ac:chgData name="Lorenzo Rinaldi" userId="77d5bfdd-3e88-4678-a8ff-024fe85681f6" providerId="ADAL" clId="{2A2AB31C-2801-4C5D-90F6-EBA66911602D}" dt="2023-07-21T15:59:47.006" v="206" actId="478"/>
          <ac:spMkLst>
            <pc:docMk/>
            <pc:sldMk cId="1889690992" sldId="323"/>
            <ac:spMk id="13" creationId="{B85AC8B9-63A4-C652-1819-92362D629760}"/>
          </ac:spMkLst>
        </pc:spChg>
        <pc:spChg chg="del">
          <ac:chgData name="Lorenzo Rinaldi" userId="77d5bfdd-3e88-4678-a8ff-024fe85681f6" providerId="ADAL" clId="{2A2AB31C-2801-4C5D-90F6-EBA66911602D}" dt="2023-07-21T15:59:47.006" v="206" actId="478"/>
          <ac:spMkLst>
            <pc:docMk/>
            <pc:sldMk cId="1889690992" sldId="323"/>
            <ac:spMk id="15" creationId="{43032061-E1CE-C3FD-18C1-5CA5CE1C98C8}"/>
          </ac:spMkLst>
        </pc:spChg>
        <pc:spChg chg="del">
          <ac:chgData name="Lorenzo Rinaldi" userId="77d5bfdd-3e88-4678-a8ff-024fe85681f6" providerId="ADAL" clId="{2A2AB31C-2801-4C5D-90F6-EBA66911602D}" dt="2023-07-21T15:59:47.006" v="206" actId="478"/>
          <ac:spMkLst>
            <pc:docMk/>
            <pc:sldMk cId="1889690992" sldId="323"/>
            <ac:spMk id="16" creationId="{516A9ACD-2765-0F7E-F2E2-6CF3FBB81E61}"/>
          </ac:spMkLst>
        </pc:spChg>
        <pc:spChg chg="del">
          <ac:chgData name="Lorenzo Rinaldi" userId="77d5bfdd-3e88-4678-a8ff-024fe85681f6" providerId="ADAL" clId="{2A2AB31C-2801-4C5D-90F6-EBA66911602D}" dt="2023-07-21T15:59:47.006" v="206" actId="478"/>
          <ac:spMkLst>
            <pc:docMk/>
            <pc:sldMk cId="1889690992" sldId="323"/>
            <ac:spMk id="21" creationId="{0F2CFC22-BCF7-6F51-1203-406F8762D5B9}"/>
          </ac:spMkLst>
        </pc:spChg>
        <pc:spChg chg="del">
          <ac:chgData name="Lorenzo Rinaldi" userId="77d5bfdd-3e88-4678-a8ff-024fe85681f6" providerId="ADAL" clId="{2A2AB31C-2801-4C5D-90F6-EBA66911602D}" dt="2023-07-21T15:59:47.006" v="206" actId="478"/>
          <ac:spMkLst>
            <pc:docMk/>
            <pc:sldMk cId="1889690992" sldId="323"/>
            <ac:spMk id="27" creationId="{B9F97B3E-CB36-8506-FA8B-2CD5CB896474}"/>
          </ac:spMkLst>
        </pc:spChg>
        <pc:spChg chg="del">
          <ac:chgData name="Lorenzo Rinaldi" userId="77d5bfdd-3e88-4678-a8ff-024fe85681f6" providerId="ADAL" clId="{2A2AB31C-2801-4C5D-90F6-EBA66911602D}" dt="2023-07-21T15:59:47.006" v="206" actId="478"/>
          <ac:spMkLst>
            <pc:docMk/>
            <pc:sldMk cId="1889690992" sldId="323"/>
            <ac:spMk id="28" creationId="{9E605023-2BE8-1A27-08CD-B4EE63EFF0B2}"/>
          </ac:spMkLst>
        </pc:spChg>
        <pc:spChg chg="del">
          <ac:chgData name="Lorenzo Rinaldi" userId="77d5bfdd-3e88-4678-a8ff-024fe85681f6" providerId="ADAL" clId="{2A2AB31C-2801-4C5D-90F6-EBA66911602D}" dt="2023-07-21T15:59:47.006" v="206" actId="478"/>
          <ac:spMkLst>
            <pc:docMk/>
            <pc:sldMk cId="1889690992" sldId="323"/>
            <ac:spMk id="38" creationId="{62036D5E-1D31-170A-1917-154950D4837B}"/>
          </ac:spMkLst>
        </pc:spChg>
        <pc:spChg chg="del">
          <ac:chgData name="Lorenzo Rinaldi" userId="77d5bfdd-3e88-4678-a8ff-024fe85681f6" providerId="ADAL" clId="{2A2AB31C-2801-4C5D-90F6-EBA66911602D}" dt="2023-07-21T15:59:47.006" v="206" actId="478"/>
          <ac:spMkLst>
            <pc:docMk/>
            <pc:sldMk cId="1889690992" sldId="323"/>
            <ac:spMk id="39" creationId="{E0881FB6-2ED1-800D-F329-CF49DB534510}"/>
          </ac:spMkLst>
        </pc:spChg>
        <pc:spChg chg="del">
          <ac:chgData name="Lorenzo Rinaldi" userId="77d5bfdd-3e88-4678-a8ff-024fe85681f6" providerId="ADAL" clId="{2A2AB31C-2801-4C5D-90F6-EBA66911602D}" dt="2023-07-21T15:59:47.006" v="206" actId="478"/>
          <ac:spMkLst>
            <pc:docMk/>
            <pc:sldMk cId="1889690992" sldId="323"/>
            <ac:spMk id="40" creationId="{D51CE1A3-6976-A967-EB64-1CE32AA8DF87}"/>
          </ac:spMkLst>
        </pc:spChg>
        <pc:spChg chg="del">
          <ac:chgData name="Lorenzo Rinaldi" userId="77d5bfdd-3e88-4678-a8ff-024fe85681f6" providerId="ADAL" clId="{2A2AB31C-2801-4C5D-90F6-EBA66911602D}" dt="2023-07-21T15:59:47.006" v="206" actId="478"/>
          <ac:spMkLst>
            <pc:docMk/>
            <pc:sldMk cId="1889690992" sldId="323"/>
            <ac:spMk id="41" creationId="{39C36A2E-334C-9D90-0224-3B4ABCB5209E}"/>
          </ac:spMkLst>
        </pc:spChg>
        <pc:spChg chg="del">
          <ac:chgData name="Lorenzo Rinaldi" userId="77d5bfdd-3e88-4678-a8ff-024fe85681f6" providerId="ADAL" clId="{2A2AB31C-2801-4C5D-90F6-EBA66911602D}" dt="2023-07-21T15:59:47.006" v="206" actId="478"/>
          <ac:spMkLst>
            <pc:docMk/>
            <pc:sldMk cId="1889690992" sldId="323"/>
            <ac:spMk id="43" creationId="{8E4DF2BE-A962-5A13-F77C-0DC331802259}"/>
          </ac:spMkLst>
        </pc:spChg>
        <pc:spChg chg="add mod">
          <ac:chgData name="Lorenzo Rinaldi" userId="77d5bfdd-3e88-4678-a8ff-024fe85681f6" providerId="ADAL" clId="{2A2AB31C-2801-4C5D-90F6-EBA66911602D}" dt="2023-07-21T16:01:32.858" v="285" actId="1036"/>
          <ac:spMkLst>
            <pc:docMk/>
            <pc:sldMk cId="1889690992" sldId="323"/>
            <ac:spMk id="45" creationId="{DE651396-5C7A-56D8-3A7C-FEAE296C4297}"/>
          </ac:spMkLst>
        </pc:spChg>
        <pc:spChg chg="add mod">
          <ac:chgData name="Lorenzo Rinaldi" userId="77d5bfdd-3e88-4678-a8ff-024fe85681f6" providerId="ADAL" clId="{2A2AB31C-2801-4C5D-90F6-EBA66911602D}" dt="2023-07-21T16:01:39.170" v="306" actId="1036"/>
          <ac:spMkLst>
            <pc:docMk/>
            <pc:sldMk cId="1889690992" sldId="323"/>
            <ac:spMk id="47" creationId="{18F8D768-286A-2D81-B4E6-92532E4D429E}"/>
          </ac:spMkLst>
        </pc:spChg>
        <pc:spChg chg="add mod">
          <ac:chgData name="Lorenzo Rinaldi" userId="77d5bfdd-3e88-4678-a8ff-024fe85681f6" providerId="ADAL" clId="{2A2AB31C-2801-4C5D-90F6-EBA66911602D}" dt="2023-07-21T16:01:39.170" v="306" actId="1036"/>
          <ac:spMkLst>
            <pc:docMk/>
            <pc:sldMk cId="1889690992" sldId="323"/>
            <ac:spMk id="49" creationId="{2426E3CC-3CF8-2673-D855-614D67799279}"/>
          </ac:spMkLst>
        </pc:spChg>
        <pc:spChg chg="add mod">
          <ac:chgData name="Lorenzo Rinaldi" userId="77d5bfdd-3e88-4678-a8ff-024fe85681f6" providerId="ADAL" clId="{2A2AB31C-2801-4C5D-90F6-EBA66911602D}" dt="2023-07-21T16:01:39.170" v="306" actId="1036"/>
          <ac:spMkLst>
            <pc:docMk/>
            <pc:sldMk cId="1889690992" sldId="323"/>
            <ac:spMk id="50" creationId="{A72760CB-C1A0-DBC1-1C6A-4B96B3B93EA5}"/>
          </ac:spMkLst>
        </pc:spChg>
        <pc:spChg chg="add mod">
          <ac:chgData name="Lorenzo Rinaldi" userId="77d5bfdd-3e88-4678-a8ff-024fe85681f6" providerId="ADAL" clId="{2A2AB31C-2801-4C5D-90F6-EBA66911602D}" dt="2023-07-21T16:01:39.170" v="306" actId="1036"/>
          <ac:spMkLst>
            <pc:docMk/>
            <pc:sldMk cId="1889690992" sldId="323"/>
            <ac:spMk id="51" creationId="{8728DE80-067B-822C-BB9A-94F75A4D64CD}"/>
          </ac:spMkLst>
        </pc:spChg>
        <pc:spChg chg="add mod">
          <ac:chgData name="Lorenzo Rinaldi" userId="77d5bfdd-3e88-4678-a8ff-024fe85681f6" providerId="ADAL" clId="{2A2AB31C-2801-4C5D-90F6-EBA66911602D}" dt="2023-07-21T16:01:39.170" v="306" actId="1036"/>
          <ac:spMkLst>
            <pc:docMk/>
            <pc:sldMk cId="1889690992" sldId="323"/>
            <ac:spMk id="52" creationId="{6633F7D8-2BC2-7BEA-A24F-B00CB36CC3E9}"/>
          </ac:spMkLst>
        </pc:spChg>
        <pc:spChg chg="add mod">
          <ac:chgData name="Lorenzo Rinaldi" userId="77d5bfdd-3e88-4678-a8ff-024fe85681f6" providerId="ADAL" clId="{2A2AB31C-2801-4C5D-90F6-EBA66911602D}" dt="2023-07-21T16:01:32.858" v="285" actId="1036"/>
          <ac:spMkLst>
            <pc:docMk/>
            <pc:sldMk cId="1889690992" sldId="323"/>
            <ac:spMk id="53" creationId="{7132711A-5F07-7A7D-DC9D-CC87D33F7EF5}"/>
          </ac:spMkLst>
        </pc:spChg>
        <pc:spChg chg="add mod">
          <ac:chgData name="Lorenzo Rinaldi" userId="77d5bfdd-3e88-4678-a8ff-024fe85681f6" providerId="ADAL" clId="{2A2AB31C-2801-4C5D-90F6-EBA66911602D}" dt="2023-07-21T16:01:39.170" v="306" actId="1036"/>
          <ac:spMkLst>
            <pc:docMk/>
            <pc:sldMk cId="1889690992" sldId="323"/>
            <ac:spMk id="54" creationId="{5FF84244-6BED-7AF0-AB6E-EADD79030208}"/>
          </ac:spMkLst>
        </pc:spChg>
        <pc:spChg chg="add mod">
          <ac:chgData name="Lorenzo Rinaldi" userId="77d5bfdd-3e88-4678-a8ff-024fe85681f6" providerId="ADAL" clId="{2A2AB31C-2801-4C5D-90F6-EBA66911602D}" dt="2023-07-21T16:01:39.170" v="306" actId="1036"/>
          <ac:spMkLst>
            <pc:docMk/>
            <pc:sldMk cId="1889690992" sldId="323"/>
            <ac:spMk id="55" creationId="{B0E0E701-F731-80F0-8C80-A52FCB9C9DBF}"/>
          </ac:spMkLst>
        </pc:spChg>
        <pc:spChg chg="add mod">
          <ac:chgData name="Lorenzo Rinaldi" userId="77d5bfdd-3e88-4678-a8ff-024fe85681f6" providerId="ADAL" clId="{2A2AB31C-2801-4C5D-90F6-EBA66911602D}" dt="2023-07-21T16:01:39.170" v="306" actId="1036"/>
          <ac:spMkLst>
            <pc:docMk/>
            <pc:sldMk cId="1889690992" sldId="323"/>
            <ac:spMk id="57" creationId="{88EFC4A6-2732-4B48-E410-61993B226557}"/>
          </ac:spMkLst>
        </pc:spChg>
        <pc:spChg chg="add mod">
          <ac:chgData name="Lorenzo Rinaldi" userId="77d5bfdd-3e88-4678-a8ff-024fe85681f6" providerId="ADAL" clId="{2A2AB31C-2801-4C5D-90F6-EBA66911602D}" dt="2023-07-21T16:01:39.170" v="306" actId="1036"/>
          <ac:spMkLst>
            <pc:docMk/>
            <pc:sldMk cId="1889690992" sldId="323"/>
            <ac:spMk id="58" creationId="{F0F119A1-9BC1-3C6D-6F37-F58189D1AF26}"/>
          </ac:spMkLst>
        </pc:spChg>
        <pc:spChg chg="add mod">
          <ac:chgData name="Lorenzo Rinaldi" userId="77d5bfdd-3e88-4678-a8ff-024fe85681f6" providerId="ADAL" clId="{2A2AB31C-2801-4C5D-90F6-EBA66911602D}" dt="2023-07-21T16:01:39.170" v="306" actId="1036"/>
          <ac:spMkLst>
            <pc:docMk/>
            <pc:sldMk cId="1889690992" sldId="323"/>
            <ac:spMk id="59" creationId="{259A37C3-1253-48B5-0C3E-DE1168BED272}"/>
          </ac:spMkLst>
        </pc:spChg>
        <pc:spChg chg="del">
          <ac:chgData name="Lorenzo Rinaldi" userId="77d5bfdd-3e88-4678-a8ff-024fe85681f6" providerId="ADAL" clId="{2A2AB31C-2801-4C5D-90F6-EBA66911602D}" dt="2023-07-22T05:09:57.182" v="669" actId="478"/>
          <ac:spMkLst>
            <pc:docMk/>
            <pc:sldMk cId="1889690992" sldId="323"/>
            <ac:spMk id="60" creationId="{DEB9AC04-2761-3444-EFD2-EA3098F5F18C}"/>
          </ac:spMkLst>
        </pc:spChg>
        <pc:graphicFrameChg chg="add mod">
          <ac:chgData name="Lorenzo Rinaldi" userId="77d5bfdd-3e88-4678-a8ff-024fe85681f6" providerId="ADAL" clId="{2A2AB31C-2801-4C5D-90F6-EBA66911602D}" dt="2023-07-21T16:01:39.170" v="306" actId="1036"/>
          <ac:graphicFrameMkLst>
            <pc:docMk/>
            <pc:sldMk cId="1889690992" sldId="323"/>
            <ac:graphicFrameMk id="14" creationId="{5B2516AF-BFC6-A99D-2827-D33A390C7F1D}"/>
          </ac:graphicFrameMkLst>
        </pc:graphicFrameChg>
        <pc:picChg chg="del">
          <ac:chgData name="Lorenzo Rinaldi" userId="77d5bfdd-3e88-4678-a8ff-024fe85681f6" providerId="ADAL" clId="{2A2AB31C-2801-4C5D-90F6-EBA66911602D}" dt="2023-07-21T15:59:47.006" v="206" actId="478"/>
          <ac:picMkLst>
            <pc:docMk/>
            <pc:sldMk cId="1889690992" sldId="323"/>
            <ac:picMk id="2" creationId="{0D4713A8-93BE-B55C-3C3E-D0186F38CE2E}"/>
          </ac:picMkLst>
        </pc:picChg>
        <pc:picChg chg="del">
          <ac:chgData name="Lorenzo Rinaldi" userId="77d5bfdd-3e88-4678-a8ff-024fe85681f6" providerId="ADAL" clId="{2A2AB31C-2801-4C5D-90F6-EBA66911602D}" dt="2023-07-22T05:15:30.497" v="726" actId="478"/>
          <ac:picMkLst>
            <pc:docMk/>
            <pc:sldMk cId="1889690992" sldId="323"/>
            <ac:picMk id="3" creationId="{2FDE5C26-D4A7-4A08-BEF4-A1958E075695}"/>
          </ac:picMkLst>
        </pc:picChg>
        <pc:picChg chg="del">
          <ac:chgData name="Lorenzo Rinaldi" userId="77d5bfdd-3e88-4678-a8ff-024fe85681f6" providerId="ADAL" clId="{2A2AB31C-2801-4C5D-90F6-EBA66911602D}" dt="2023-07-21T15:59:47.006" v="206" actId="478"/>
          <ac:picMkLst>
            <pc:docMk/>
            <pc:sldMk cId="1889690992" sldId="323"/>
            <ac:picMk id="5" creationId="{EDB5F39F-A959-35CB-9FD6-9E2F0211E78B}"/>
          </ac:picMkLst>
        </pc:picChg>
        <pc:cxnChg chg="del">
          <ac:chgData name="Lorenzo Rinaldi" userId="77d5bfdd-3e88-4678-a8ff-024fe85681f6" providerId="ADAL" clId="{2A2AB31C-2801-4C5D-90F6-EBA66911602D}" dt="2023-07-21T15:59:47.006" v="206" actId="478"/>
          <ac:cxnSpMkLst>
            <pc:docMk/>
            <pc:sldMk cId="1889690992" sldId="323"/>
            <ac:cxnSpMk id="10" creationId="{E30A7B6B-337F-2F6B-CEBA-E438E972836E}"/>
          </ac:cxnSpMkLst>
        </pc:cxnChg>
        <pc:cxnChg chg="del">
          <ac:chgData name="Lorenzo Rinaldi" userId="77d5bfdd-3e88-4678-a8ff-024fe85681f6" providerId="ADAL" clId="{2A2AB31C-2801-4C5D-90F6-EBA66911602D}" dt="2023-07-21T15:59:47.006" v="206" actId="478"/>
          <ac:cxnSpMkLst>
            <pc:docMk/>
            <pc:sldMk cId="1889690992" sldId="323"/>
            <ac:cxnSpMk id="12" creationId="{3DC39855-3CDB-B919-01CB-9F051C3AC6D7}"/>
          </ac:cxnSpMkLst>
        </pc:cxnChg>
        <pc:cxnChg chg="del">
          <ac:chgData name="Lorenzo Rinaldi" userId="77d5bfdd-3e88-4678-a8ff-024fe85681f6" providerId="ADAL" clId="{2A2AB31C-2801-4C5D-90F6-EBA66911602D}" dt="2023-07-21T15:59:47.006" v="206" actId="478"/>
          <ac:cxnSpMkLst>
            <pc:docMk/>
            <pc:sldMk cId="1889690992" sldId="323"/>
            <ac:cxnSpMk id="17" creationId="{93E7EA37-5644-8289-7F61-6ACF20FF6BA1}"/>
          </ac:cxnSpMkLst>
        </pc:cxnChg>
        <pc:cxnChg chg="del">
          <ac:chgData name="Lorenzo Rinaldi" userId="77d5bfdd-3e88-4678-a8ff-024fe85681f6" providerId="ADAL" clId="{2A2AB31C-2801-4C5D-90F6-EBA66911602D}" dt="2023-07-21T15:59:47.006" v="206" actId="478"/>
          <ac:cxnSpMkLst>
            <pc:docMk/>
            <pc:sldMk cId="1889690992" sldId="323"/>
            <ac:cxnSpMk id="18" creationId="{9075B8F2-5C3C-1A5A-73F4-6D43218DCE12}"/>
          </ac:cxnSpMkLst>
        </pc:cxnChg>
        <pc:cxnChg chg="del">
          <ac:chgData name="Lorenzo Rinaldi" userId="77d5bfdd-3e88-4678-a8ff-024fe85681f6" providerId="ADAL" clId="{2A2AB31C-2801-4C5D-90F6-EBA66911602D}" dt="2023-07-21T15:59:47.006" v="206" actId="478"/>
          <ac:cxnSpMkLst>
            <pc:docMk/>
            <pc:sldMk cId="1889690992" sldId="323"/>
            <ac:cxnSpMk id="19" creationId="{6A389249-DFCC-1E45-7F16-EB3665F9ED32}"/>
          </ac:cxnSpMkLst>
        </pc:cxnChg>
        <pc:cxnChg chg="del">
          <ac:chgData name="Lorenzo Rinaldi" userId="77d5bfdd-3e88-4678-a8ff-024fe85681f6" providerId="ADAL" clId="{2A2AB31C-2801-4C5D-90F6-EBA66911602D}" dt="2023-07-21T15:59:47.006" v="206" actId="478"/>
          <ac:cxnSpMkLst>
            <pc:docMk/>
            <pc:sldMk cId="1889690992" sldId="323"/>
            <ac:cxnSpMk id="20" creationId="{5AA596C6-4CAD-8A28-3884-EE214AC22EE9}"/>
          </ac:cxnSpMkLst>
        </pc:cxnChg>
        <pc:cxnChg chg="del">
          <ac:chgData name="Lorenzo Rinaldi" userId="77d5bfdd-3e88-4678-a8ff-024fe85681f6" providerId="ADAL" clId="{2A2AB31C-2801-4C5D-90F6-EBA66911602D}" dt="2023-07-21T15:59:47.006" v="206" actId="478"/>
          <ac:cxnSpMkLst>
            <pc:docMk/>
            <pc:sldMk cId="1889690992" sldId="323"/>
            <ac:cxnSpMk id="22" creationId="{BD9FA98E-6EBD-3C2A-5BE9-0B8585DBA2AE}"/>
          </ac:cxnSpMkLst>
        </pc:cxnChg>
        <pc:cxnChg chg="del">
          <ac:chgData name="Lorenzo Rinaldi" userId="77d5bfdd-3e88-4678-a8ff-024fe85681f6" providerId="ADAL" clId="{2A2AB31C-2801-4C5D-90F6-EBA66911602D}" dt="2023-07-21T15:59:47.006" v="206" actId="478"/>
          <ac:cxnSpMkLst>
            <pc:docMk/>
            <pc:sldMk cId="1889690992" sldId="323"/>
            <ac:cxnSpMk id="23" creationId="{02AEA2A5-CD8A-D882-8F54-FF6A00C03A52}"/>
          </ac:cxnSpMkLst>
        </pc:cxnChg>
        <pc:cxnChg chg="del">
          <ac:chgData name="Lorenzo Rinaldi" userId="77d5bfdd-3e88-4678-a8ff-024fe85681f6" providerId="ADAL" clId="{2A2AB31C-2801-4C5D-90F6-EBA66911602D}" dt="2023-07-21T15:59:47.006" v="206" actId="478"/>
          <ac:cxnSpMkLst>
            <pc:docMk/>
            <pc:sldMk cId="1889690992" sldId="323"/>
            <ac:cxnSpMk id="24" creationId="{2DC84CA5-70E9-8F27-2867-936C9DF3178F}"/>
          </ac:cxnSpMkLst>
        </pc:cxnChg>
        <pc:cxnChg chg="del">
          <ac:chgData name="Lorenzo Rinaldi" userId="77d5bfdd-3e88-4678-a8ff-024fe85681f6" providerId="ADAL" clId="{2A2AB31C-2801-4C5D-90F6-EBA66911602D}" dt="2023-07-21T15:59:47.006" v="206" actId="478"/>
          <ac:cxnSpMkLst>
            <pc:docMk/>
            <pc:sldMk cId="1889690992" sldId="323"/>
            <ac:cxnSpMk id="25" creationId="{A4976BA6-A7F1-6F2A-4428-E74968858983}"/>
          </ac:cxnSpMkLst>
        </pc:cxnChg>
        <pc:cxnChg chg="del">
          <ac:chgData name="Lorenzo Rinaldi" userId="77d5bfdd-3e88-4678-a8ff-024fe85681f6" providerId="ADAL" clId="{2A2AB31C-2801-4C5D-90F6-EBA66911602D}" dt="2023-07-21T15:59:47.006" v="206" actId="478"/>
          <ac:cxnSpMkLst>
            <pc:docMk/>
            <pc:sldMk cId="1889690992" sldId="323"/>
            <ac:cxnSpMk id="26" creationId="{8B049BB8-D79B-FA92-AB44-AD4EC9E3558A}"/>
          </ac:cxnSpMkLst>
        </pc:cxnChg>
        <pc:cxnChg chg="del">
          <ac:chgData name="Lorenzo Rinaldi" userId="77d5bfdd-3e88-4678-a8ff-024fe85681f6" providerId="ADAL" clId="{2A2AB31C-2801-4C5D-90F6-EBA66911602D}" dt="2023-07-21T15:59:47.006" v="206" actId="478"/>
          <ac:cxnSpMkLst>
            <pc:docMk/>
            <pc:sldMk cId="1889690992" sldId="323"/>
            <ac:cxnSpMk id="29" creationId="{3154F995-C779-E7A0-FAAD-3DE9D41DB37D}"/>
          </ac:cxnSpMkLst>
        </pc:cxnChg>
        <pc:cxnChg chg="del">
          <ac:chgData name="Lorenzo Rinaldi" userId="77d5bfdd-3e88-4678-a8ff-024fe85681f6" providerId="ADAL" clId="{2A2AB31C-2801-4C5D-90F6-EBA66911602D}" dt="2023-07-21T15:59:47.006" v="206" actId="478"/>
          <ac:cxnSpMkLst>
            <pc:docMk/>
            <pc:sldMk cId="1889690992" sldId="323"/>
            <ac:cxnSpMk id="30" creationId="{36D4926A-85BE-56DC-84AB-7F79BBA2742A}"/>
          </ac:cxnSpMkLst>
        </pc:cxnChg>
        <pc:cxnChg chg="del">
          <ac:chgData name="Lorenzo Rinaldi" userId="77d5bfdd-3e88-4678-a8ff-024fe85681f6" providerId="ADAL" clId="{2A2AB31C-2801-4C5D-90F6-EBA66911602D}" dt="2023-07-21T15:59:47.006" v="206" actId="478"/>
          <ac:cxnSpMkLst>
            <pc:docMk/>
            <pc:sldMk cId="1889690992" sldId="323"/>
            <ac:cxnSpMk id="31" creationId="{B8889BD0-738F-DCC7-328B-4B3BDA0BE392}"/>
          </ac:cxnSpMkLst>
        </pc:cxnChg>
        <pc:cxnChg chg="del">
          <ac:chgData name="Lorenzo Rinaldi" userId="77d5bfdd-3e88-4678-a8ff-024fe85681f6" providerId="ADAL" clId="{2A2AB31C-2801-4C5D-90F6-EBA66911602D}" dt="2023-07-21T15:59:47.006" v="206" actId="478"/>
          <ac:cxnSpMkLst>
            <pc:docMk/>
            <pc:sldMk cId="1889690992" sldId="323"/>
            <ac:cxnSpMk id="32" creationId="{D6058A33-25E9-E2F9-BC91-013C2F9275E4}"/>
          </ac:cxnSpMkLst>
        </pc:cxnChg>
        <pc:cxnChg chg="del">
          <ac:chgData name="Lorenzo Rinaldi" userId="77d5bfdd-3e88-4678-a8ff-024fe85681f6" providerId="ADAL" clId="{2A2AB31C-2801-4C5D-90F6-EBA66911602D}" dt="2023-07-21T15:59:47.006" v="206" actId="478"/>
          <ac:cxnSpMkLst>
            <pc:docMk/>
            <pc:sldMk cId="1889690992" sldId="323"/>
            <ac:cxnSpMk id="33" creationId="{0AD5890F-450C-7D7C-6E54-1AB0FC9316BA}"/>
          </ac:cxnSpMkLst>
        </pc:cxnChg>
        <pc:cxnChg chg="del">
          <ac:chgData name="Lorenzo Rinaldi" userId="77d5bfdd-3e88-4678-a8ff-024fe85681f6" providerId="ADAL" clId="{2A2AB31C-2801-4C5D-90F6-EBA66911602D}" dt="2023-07-21T15:59:47.006" v="206" actId="478"/>
          <ac:cxnSpMkLst>
            <pc:docMk/>
            <pc:sldMk cId="1889690992" sldId="323"/>
            <ac:cxnSpMk id="34" creationId="{19DA67FE-62A4-CC05-9D6C-20357D6FD68B}"/>
          </ac:cxnSpMkLst>
        </pc:cxnChg>
        <pc:cxnChg chg="del">
          <ac:chgData name="Lorenzo Rinaldi" userId="77d5bfdd-3e88-4678-a8ff-024fe85681f6" providerId="ADAL" clId="{2A2AB31C-2801-4C5D-90F6-EBA66911602D}" dt="2023-07-21T15:59:47.006" v="206" actId="478"/>
          <ac:cxnSpMkLst>
            <pc:docMk/>
            <pc:sldMk cId="1889690992" sldId="323"/>
            <ac:cxnSpMk id="35" creationId="{D63E6D66-AB87-C82C-CD54-21220449EDC8}"/>
          </ac:cxnSpMkLst>
        </pc:cxnChg>
        <pc:cxnChg chg="del">
          <ac:chgData name="Lorenzo Rinaldi" userId="77d5bfdd-3e88-4678-a8ff-024fe85681f6" providerId="ADAL" clId="{2A2AB31C-2801-4C5D-90F6-EBA66911602D}" dt="2023-07-21T15:59:47.006" v="206" actId="478"/>
          <ac:cxnSpMkLst>
            <pc:docMk/>
            <pc:sldMk cId="1889690992" sldId="323"/>
            <ac:cxnSpMk id="36" creationId="{7ED3451D-2C16-9026-E36E-24BD71822B69}"/>
          </ac:cxnSpMkLst>
        </pc:cxnChg>
        <pc:cxnChg chg="del">
          <ac:chgData name="Lorenzo Rinaldi" userId="77d5bfdd-3e88-4678-a8ff-024fe85681f6" providerId="ADAL" clId="{2A2AB31C-2801-4C5D-90F6-EBA66911602D}" dt="2023-07-21T15:59:47.006" v="206" actId="478"/>
          <ac:cxnSpMkLst>
            <pc:docMk/>
            <pc:sldMk cId="1889690992" sldId="323"/>
            <ac:cxnSpMk id="37" creationId="{B4139BBC-F116-DCC7-60FB-D68E48D4EE18}"/>
          </ac:cxnSpMkLst>
        </pc:cxnChg>
        <pc:cxnChg chg="del">
          <ac:chgData name="Lorenzo Rinaldi" userId="77d5bfdd-3e88-4678-a8ff-024fe85681f6" providerId="ADAL" clId="{2A2AB31C-2801-4C5D-90F6-EBA66911602D}" dt="2023-07-21T15:59:47.006" v="206" actId="478"/>
          <ac:cxnSpMkLst>
            <pc:docMk/>
            <pc:sldMk cId="1889690992" sldId="323"/>
            <ac:cxnSpMk id="42" creationId="{95FAC553-EDE3-D0DA-D10F-055699F50E38}"/>
          </ac:cxnSpMkLst>
        </pc:cxnChg>
        <pc:cxnChg chg="del">
          <ac:chgData name="Lorenzo Rinaldi" userId="77d5bfdd-3e88-4678-a8ff-024fe85681f6" providerId="ADAL" clId="{2A2AB31C-2801-4C5D-90F6-EBA66911602D}" dt="2023-07-21T15:59:47.006" v="206" actId="478"/>
          <ac:cxnSpMkLst>
            <pc:docMk/>
            <pc:sldMk cId="1889690992" sldId="323"/>
            <ac:cxnSpMk id="44" creationId="{28A66683-320B-6CBC-6D2A-EB7E48B41BD5}"/>
          </ac:cxnSpMkLst>
        </pc:cxnChg>
        <pc:cxnChg chg="add mod">
          <ac:chgData name="Lorenzo Rinaldi" userId="77d5bfdd-3e88-4678-a8ff-024fe85681f6" providerId="ADAL" clId="{2A2AB31C-2801-4C5D-90F6-EBA66911602D}" dt="2023-07-21T16:01:39.170" v="306" actId="1036"/>
          <ac:cxnSpMkLst>
            <pc:docMk/>
            <pc:sldMk cId="1889690992" sldId="323"/>
            <ac:cxnSpMk id="46" creationId="{70B6ECFF-448A-8026-464D-8C359821C0B1}"/>
          </ac:cxnSpMkLst>
        </pc:cxnChg>
        <pc:cxnChg chg="add mod">
          <ac:chgData name="Lorenzo Rinaldi" userId="77d5bfdd-3e88-4678-a8ff-024fe85681f6" providerId="ADAL" clId="{2A2AB31C-2801-4C5D-90F6-EBA66911602D}" dt="2023-07-21T16:01:39.170" v="306" actId="1036"/>
          <ac:cxnSpMkLst>
            <pc:docMk/>
            <pc:sldMk cId="1889690992" sldId="323"/>
            <ac:cxnSpMk id="48" creationId="{61E25636-7189-9C27-928C-796A5FAC06F9}"/>
          </ac:cxnSpMkLst>
        </pc:cxnChg>
        <pc:cxnChg chg="add mod">
          <ac:chgData name="Lorenzo Rinaldi" userId="77d5bfdd-3e88-4678-a8ff-024fe85681f6" providerId="ADAL" clId="{2A2AB31C-2801-4C5D-90F6-EBA66911602D}" dt="2023-07-21T16:01:39.170" v="306" actId="1036"/>
          <ac:cxnSpMkLst>
            <pc:docMk/>
            <pc:sldMk cId="1889690992" sldId="323"/>
            <ac:cxnSpMk id="56" creationId="{C5FF9816-4A7B-C5CB-06E7-828F0999AE92}"/>
          </ac:cxnSpMkLst>
        </pc:cxnChg>
      </pc:sldChg>
      <pc:sldChg chg="addSp delSp modSp add mod ord modAnim">
        <pc:chgData name="Lorenzo Rinaldi" userId="77d5bfdd-3e88-4678-a8ff-024fe85681f6" providerId="ADAL" clId="{2A2AB31C-2801-4C5D-90F6-EBA66911602D}" dt="2023-07-22T05:15:26.531" v="724" actId="478"/>
        <pc:sldMkLst>
          <pc:docMk/>
          <pc:sldMk cId="2148328659" sldId="324"/>
        </pc:sldMkLst>
        <pc:spChg chg="add mod">
          <ac:chgData name="Lorenzo Rinaldi" userId="77d5bfdd-3e88-4678-a8ff-024fe85681f6" providerId="ADAL" clId="{2A2AB31C-2801-4C5D-90F6-EBA66911602D}" dt="2023-07-21T16:00:04.966" v="209" actId="1076"/>
          <ac:spMkLst>
            <pc:docMk/>
            <pc:sldMk cId="2148328659" sldId="324"/>
            <ac:spMk id="5" creationId="{9CF9A659-F858-B9AD-71D3-D11F266A4BD7}"/>
          </ac:spMkLst>
        </pc:spChg>
        <pc:spChg chg="del">
          <ac:chgData name="Lorenzo Rinaldi" userId="77d5bfdd-3e88-4678-a8ff-024fe85681f6" providerId="ADAL" clId="{2A2AB31C-2801-4C5D-90F6-EBA66911602D}" dt="2023-07-22T05:09:49.575" v="667" actId="478"/>
          <ac:spMkLst>
            <pc:docMk/>
            <pc:sldMk cId="2148328659" sldId="324"/>
            <ac:spMk id="6" creationId="{4BDB5223-6EB5-1046-88BB-84ED760A29CE}"/>
          </ac:spMkLst>
        </pc:spChg>
        <pc:spChg chg="add mod">
          <ac:chgData name="Lorenzo Rinaldi" userId="77d5bfdd-3e88-4678-a8ff-024fe85681f6" providerId="ADAL" clId="{2A2AB31C-2801-4C5D-90F6-EBA66911602D}" dt="2023-07-21T16:00:11.531" v="222" actId="1036"/>
          <ac:spMkLst>
            <pc:docMk/>
            <pc:sldMk cId="2148328659" sldId="324"/>
            <ac:spMk id="7" creationId="{9D91A913-EC9B-307C-7F09-A1A9D8280C5A}"/>
          </ac:spMkLst>
        </pc:spChg>
        <pc:spChg chg="add mod">
          <ac:chgData name="Lorenzo Rinaldi" userId="77d5bfdd-3e88-4678-a8ff-024fe85681f6" providerId="ADAL" clId="{2A2AB31C-2801-4C5D-90F6-EBA66911602D}" dt="2023-07-21T16:00:29.647" v="242" actId="1037"/>
          <ac:spMkLst>
            <pc:docMk/>
            <pc:sldMk cId="2148328659" sldId="324"/>
            <ac:spMk id="8" creationId="{2856B9A3-9B9F-DEA3-185E-98350FD6DEC0}"/>
          </ac:spMkLst>
        </pc:spChg>
        <pc:spChg chg="add mod">
          <ac:chgData name="Lorenzo Rinaldi" userId="77d5bfdd-3e88-4678-a8ff-024fe85681f6" providerId="ADAL" clId="{2A2AB31C-2801-4C5D-90F6-EBA66911602D}" dt="2023-07-21T16:00:29.647" v="242" actId="1037"/>
          <ac:spMkLst>
            <pc:docMk/>
            <pc:sldMk cId="2148328659" sldId="324"/>
            <ac:spMk id="9" creationId="{F18DB14D-2380-2A1F-FC4E-EBA16ED61BE8}"/>
          </ac:spMkLst>
        </pc:spChg>
        <pc:spChg chg="add mod">
          <ac:chgData name="Lorenzo Rinaldi" userId="77d5bfdd-3e88-4678-a8ff-024fe85681f6" providerId="ADAL" clId="{2A2AB31C-2801-4C5D-90F6-EBA66911602D}" dt="2023-07-21T16:00:29.647" v="242" actId="1037"/>
          <ac:spMkLst>
            <pc:docMk/>
            <pc:sldMk cId="2148328659" sldId="324"/>
            <ac:spMk id="10" creationId="{2E1079F9-5F00-4876-F1ED-E3446D177EE2}"/>
          </ac:spMkLst>
        </pc:spChg>
        <pc:spChg chg="add mod">
          <ac:chgData name="Lorenzo Rinaldi" userId="77d5bfdd-3e88-4678-a8ff-024fe85681f6" providerId="ADAL" clId="{2A2AB31C-2801-4C5D-90F6-EBA66911602D}" dt="2023-07-21T16:00:29.647" v="242" actId="1037"/>
          <ac:spMkLst>
            <pc:docMk/>
            <pc:sldMk cId="2148328659" sldId="324"/>
            <ac:spMk id="11" creationId="{3748A3D3-65AC-D921-C0D1-DECF7FCA04E5}"/>
          </ac:spMkLst>
        </pc:spChg>
        <pc:spChg chg="add mod">
          <ac:chgData name="Lorenzo Rinaldi" userId="77d5bfdd-3e88-4678-a8ff-024fe85681f6" providerId="ADAL" clId="{2A2AB31C-2801-4C5D-90F6-EBA66911602D}" dt="2023-07-21T16:00:29.647" v="242" actId="1037"/>
          <ac:spMkLst>
            <pc:docMk/>
            <pc:sldMk cId="2148328659" sldId="324"/>
            <ac:spMk id="12" creationId="{15E3AA49-6582-4903-9435-A5132F71008A}"/>
          </ac:spMkLst>
        </pc:spChg>
        <pc:spChg chg="add mod">
          <ac:chgData name="Lorenzo Rinaldi" userId="77d5bfdd-3e88-4678-a8ff-024fe85681f6" providerId="ADAL" clId="{2A2AB31C-2801-4C5D-90F6-EBA66911602D}" dt="2023-07-21T16:00:29.647" v="242" actId="1037"/>
          <ac:spMkLst>
            <pc:docMk/>
            <pc:sldMk cId="2148328659" sldId="324"/>
            <ac:spMk id="13" creationId="{F1ACF27E-D310-781F-5B02-DAFD892F1797}"/>
          </ac:spMkLst>
        </pc:spChg>
        <pc:spChg chg="add mod">
          <ac:chgData name="Lorenzo Rinaldi" userId="77d5bfdd-3e88-4678-a8ff-024fe85681f6" providerId="ADAL" clId="{2A2AB31C-2801-4C5D-90F6-EBA66911602D}" dt="2023-07-21T16:00:29.647" v="242" actId="1037"/>
          <ac:spMkLst>
            <pc:docMk/>
            <pc:sldMk cId="2148328659" sldId="324"/>
            <ac:spMk id="14" creationId="{0FD49C3A-E449-B0ED-0795-F0697D5EAFA6}"/>
          </ac:spMkLst>
        </pc:spChg>
        <pc:spChg chg="add mod">
          <ac:chgData name="Lorenzo Rinaldi" userId="77d5bfdd-3e88-4678-a8ff-024fe85681f6" providerId="ADAL" clId="{2A2AB31C-2801-4C5D-90F6-EBA66911602D}" dt="2023-07-21T16:00:29.647" v="242" actId="1037"/>
          <ac:spMkLst>
            <pc:docMk/>
            <pc:sldMk cId="2148328659" sldId="324"/>
            <ac:spMk id="15" creationId="{3B35CF55-199A-0950-E257-07B17B8B3391}"/>
          </ac:spMkLst>
        </pc:spChg>
        <pc:spChg chg="add mod">
          <ac:chgData name="Lorenzo Rinaldi" userId="77d5bfdd-3e88-4678-a8ff-024fe85681f6" providerId="ADAL" clId="{2A2AB31C-2801-4C5D-90F6-EBA66911602D}" dt="2023-07-21T16:00:29.647" v="242" actId="1037"/>
          <ac:spMkLst>
            <pc:docMk/>
            <pc:sldMk cId="2148328659" sldId="324"/>
            <ac:spMk id="16" creationId="{D41A65DB-EB94-A8F7-AA28-6A0297BE19A3}"/>
          </ac:spMkLst>
        </pc:spChg>
        <pc:spChg chg="add mod">
          <ac:chgData name="Lorenzo Rinaldi" userId="77d5bfdd-3e88-4678-a8ff-024fe85681f6" providerId="ADAL" clId="{2A2AB31C-2801-4C5D-90F6-EBA66911602D}" dt="2023-07-21T16:00:29.647" v="242" actId="1037"/>
          <ac:spMkLst>
            <pc:docMk/>
            <pc:sldMk cId="2148328659" sldId="324"/>
            <ac:spMk id="17" creationId="{06E9B9FF-1CD6-8946-93CD-5246C55B83A9}"/>
          </ac:spMkLst>
        </pc:spChg>
        <pc:spChg chg="add mod">
          <ac:chgData name="Lorenzo Rinaldi" userId="77d5bfdd-3e88-4678-a8ff-024fe85681f6" providerId="ADAL" clId="{2A2AB31C-2801-4C5D-90F6-EBA66911602D}" dt="2023-07-21T16:00:29.647" v="242" actId="1037"/>
          <ac:spMkLst>
            <pc:docMk/>
            <pc:sldMk cId="2148328659" sldId="324"/>
            <ac:spMk id="18" creationId="{E07ED9EC-1D36-354E-4757-5F27154143AF}"/>
          </ac:spMkLst>
        </pc:spChg>
        <pc:spChg chg="add mod">
          <ac:chgData name="Lorenzo Rinaldi" userId="77d5bfdd-3e88-4678-a8ff-024fe85681f6" providerId="ADAL" clId="{2A2AB31C-2801-4C5D-90F6-EBA66911602D}" dt="2023-07-21T16:00:37.884" v="245" actId="1076"/>
          <ac:spMkLst>
            <pc:docMk/>
            <pc:sldMk cId="2148328659" sldId="324"/>
            <ac:spMk id="19" creationId="{D5D9CFD5-5515-06A9-4538-F868C336428C}"/>
          </ac:spMkLst>
        </pc:spChg>
        <pc:spChg chg="add mod">
          <ac:chgData name="Lorenzo Rinaldi" userId="77d5bfdd-3e88-4678-a8ff-024fe85681f6" providerId="ADAL" clId="{2A2AB31C-2801-4C5D-90F6-EBA66911602D}" dt="2023-07-21T16:00:11.531" v="222" actId="1036"/>
          <ac:spMkLst>
            <pc:docMk/>
            <pc:sldMk cId="2148328659" sldId="324"/>
            <ac:spMk id="20" creationId="{E7011438-E4F1-31AF-0E93-3B56939AC8F9}"/>
          </ac:spMkLst>
        </pc:spChg>
        <pc:spChg chg="add mod">
          <ac:chgData name="Lorenzo Rinaldi" userId="77d5bfdd-3e88-4678-a8ff-024fe85681f6" providerId="ADAL" clId="{2A2AB31C-2801-4C5D-90F6-EBA66911602D}" dt="2023-07-21T16:00:11.531" v="222" actId="1036"/>
          <ac:spMkLst>
            <pc:docMk/>
            <pc:sldMk cId="2148328659" sldId="324"/>
            <ac:spMk id="21" creationId="{4B4D6C3C-D8B1-DC3D-9F19-48433AA13211}"/>
          </ac:spMkLst>
        </pc:spChg>
        <pc:spChg chg="add mod">
          <ac:chgData name="Lorenzo Rinaldi" userId="77d5bfdd-3e88-4678-a8ff-024fe85681f6" providerId="ADAL" clId="{2A2AB31C-2801-4C5D-90F6-EBA66911602D}" dt="2023-07-21T16:00:11.531" v="222" actId="1036"/>
          <ac:spMkLst>
            <pc:docMk/>
            <pc:sldMk cId="2148328659" sldId="324"/>
            <ac:spMk id="22" creationId="{43D784BD-4A15-F645-B84D-D1B4DA01AB87}"/>
          </ac:spMkLst>
        </pc:spChg>
        <pc:spChg chg="add mod">
          <ac:chgData name="Lorenzo Rinaldi" userId="77d5bfdd-3e88-4678-a8ff-024fe85681f6" providerId="ADAL" clId="{2A2AB31C-2801-4C5D-90F6-EBA66911602D}" dt="2023-07-21T16:00:11.531" v="222" actId="1036"/>
          <ac:spMkLst>
            <pc:docMk/>
            <pc:sldMk cId="2148328659" sldId="324"/>
            <ac:spMk id="23" creationId="{D6A5FFA2-7A36-0DFF-3E02-4D28F08956F5}"/>
          </ac:spMkLst>
        </pc:spChg>
        <pc:spChg chg="add mod">
          <ac:chgData name="Lorenzo Rinaldi" userId="77d5bfdd-3e88-4678-a8ff-024fe85681f6" providerId="ADAL" clId="{2A2AB31C-2801-4C5D-90F6-EBA66911602D}" dt="2023-07-21T16:00:11.531" v="222" actId="1036"/>
          <ac:spMkLst>
            <pc:docMk/>
            <pc:sldMk cId="2148328659" sldId="324"/>
            <ac:spMk id="24" creationId="{68609F09-1EBF-248C-0C43-10F3D7C42447}"/>
          </ac:spMkLst>
        </pc:spChg>
        <pc:spChg chg="add mod">
          <ac:chgData name="Lorenzo Rinaldi" userId="77d5bfdd-3e88-4678-a8ff-024fe85681f6" providerId="ADAL" clId="{2A2AB31C-2801-4C5D-90F6-EBA66911602D}" dt="2023-07-21T16:00:11.531" v="222" actId="1036"/>
          <ac:spMkLst>
            <pc:docMk/>
            <pc:sldMk cId="2148328659" sldId="324"/>
            <ac:spMk id="25" creationId="{E90A5097-E3F6-90BA-F296-EB053B99CECE}"/>
          </ac:spMkLst>
        </pc:spChg>
        <pc:spChg chg="add mod">
          <ac:chgData name="Lorenzo Rinaldi" userId="77d5bfdd-3e88-4678-a8ff-024fe85681f6" providerId="ADAL" clId="{2A2AB31C-2801-4C5D-90F6-EBA66911602D}" dt="2023-07-21T16:00:11.531" v="222" actId="1036"/>
          <ac:spMkLst>
            <pc:docMk/>
            <pc:sldMk cId="2148328659" sldId="324"/>
            <ac:spMk id="26" creationId="{97AE29A5-A64E-640A-434B-74AFAF628BD9}"/>
          </ac:spMkLst>
        </pc:spChg>
        <pc:spChg chg="add del mod">
          <ac:chgData name="Lorenzo Rinaldi" userId="77d5bfdd-3e88-4678-a8ff-024fe85681f6" providerId="ADAL" clId="{2A2AB31C-2801-4C5D-90F6-EBA66911602D}" dt="2023-07-21T16:00:39.619" v="246" actId="478"/>
          <ac:spMkLst>
            <pc:docMk/>
            <pc:sldMk cId="2148328659" sldId="324"/>
            <ac:spMk id="29" creationId="{ED64C589-78DF-C76E-19F9-047C608752AB}"/>
          </ac:spMkLst>
        </pc:spChg>
        <pc:spChg chg="add mod">
          <ac:chgData name="Lorenzo Rinaldi" userId="77d5bfdd-3e88-4678-a8ff-024fe85681f6" providerId="ADAL" clId="{2A2AB31C-2801-4C5D-90F6-EBA66911602D}" dt="2023-07-21T16:00:11.531" v="222" actId="1036"/>
          <ac:spMkLst>
            <pc:docMk/>
            <pc:sldMk cId="2148328659" sldId="324"/>
            <ac:spMk id="30" creationId="{1B8C4026-419A-6ACA-13CD-52AD2CA04BDB}"/>
          </ac:spMkLst>
        </pc:spChg>
        <pc:spChg chg="add mod">
          <ac:chgData name="Lorenzo Rinaldi" userId="77d5bfdd-3e88-4678-a8ff-024fe85681f6" providerId="ADAL" clId="{2A2AB31C-2801-4C5D-90F6-EBA66911602D}" dt="2023-07-21T16:00:11.531" v="222" actId="1036"/>
          <ac:spMkLst>
            <pc:docMk/>
            <pc:sldMk cId="2148328659" sldId="324"/>
            <ac:spMk id="31" creationId="{6C788968-2A24-402D-7E24-EDA724489518}"/>
          </ac:spMkLst>
        </pc:spChg>
        <pc:spChg chg="add mod">
          <ac:chgData name="Lorenzo Rinaldi" userId="77d5bfdd-3e88-4678-a8ff-024fe85681f6" providerId="ADAL" clId="{2A2AB31C-2801-4C5D-90F6-EBA66911602D}" dt="2023-07-21T16:00:11.531" v="222" actId="1036"/>
          <ac:spMkLst>
            <pc:docMk/>
            <pc:sldMk cId="2148328659" sldId="324"/>
            <ac:spMk id="32" creationId="{B1A622D5-06CC-6A49-9984-9BBCBD350BC1}"/>
          </ac:spMkLst>
        </pc:spChg>
        <pc:spChg chg="add mod">
          <ac:chgData name="Lorenzo Rinaldi" userId="77d5bfdd-3e88-4678-a8ff-024fe85681f6" providerId="ADAL" clId="{2A2AB31C-2801-4C5D-90F6-EBA66911602D}" dt="2023-07-21T16:00:11.531" v="222" actId="1036"/>
          <ac:spMkLst>
            <pc:docMk/>
            <pc:sldMk cId="2148328659" sldId="324"/>
            <ac:spMk id="33" creationId="{980B9FAB-B833-C470-F535-5C30BC5FA284}"/>
          </ac:spMkLst>
        </pc:spChg>
        <pc:picChg chg="add mod">
          <ac:chgData name="Lorenzo Rinaldi" userId="77d5bfdd-3e88-4678-a8ff-024fe85681f6" providerId="ADAL" clId="{2A2AB31C-2801-4C5D-90F6-EBA66911602D}" dt="2023-07-21T16:00:26.964" v="240" actId="1037"/>
          <ac:picMkLst>
            <pc:docMk/>
            <pc:sldMk cId="2148328659" sldId="324"/>
            <ac:picMk id="2" creationId="{90A7A771-AAAD-F7B6-2B35-BF2351BB8F90}"/>
          </ac:picMkLst>
        </pc:picChg>
        <pc:picChg chg="del">
          <ac:chgData name="Lorenzo Rinaldi" userId="77d5bfdd-3e88-4678-a8ff-024fe85681f6" providerId="ADAL" clId="{2A2AB31C-2801-4C5D-90F6-EBA66911602D}" dt="2023-07-22T05:15:26.531" v="724" actId="478"/>
          <ac:picMkLst>
            <pc:docMk/>
            <pc:sldMk cId="2148328659" sldId="324"/>
            <ac:picMk id="3" creationId="{2FDE5C26-D4A7-4A08-BEF4-A1958E075695}"/>
          </ac:picMkLst>
        </pc:picChg>
        <pc:cxnChg chg="add mod">
          <ac:chgData name="Lorenzo Rinaldi" userId="77d5bfdd-3e88-4678-a8ff-024fe85681f6" providerId="ADAL" clId="{2A2AB31C-2801-4C5D-90F6-EBA66911602D}" dt="2023-07-21T16:00:11.531" v="222" actId="1036"/>
          <ac:cxnSpMkLst>
            <pc:docMk/>
            <pc:sldMk cId="2148328659" sldId="324"/>
            <ac:cxnSpMk id="27" creationId="{9F7D5F0E-1022-72A7-C606-6115C97261EC}"/>
          </ac:cxnSpMkLst>
        </pc:cxnChg>
        <pc:cxnChg chg="add mod">
          <ac:chgData name="Lorenzo Rinaldi" userId="77d5bfdd-3e88-4678-a8ff-024fe85681f6" providerId="ADAL" clId="{2A2AB31C-2801-4C5D-90F6-EBA66911602D}" dt="2023-07-21T16:00:11.531" v="222" actId="1036"/>
          <ac:cxnSpMkLst>
            <pc:docMk/>
            <pc:sldMk cId="2148328659" sldId="324"/>
            <ac:cxnSpMk id="28" creationId="{00498C3D-B8B6-2043-EC6A-7E1E8D1306D8}"/>
          </ac:cxnSpMkLst>
        </pc:cxnChg>
      </pc:sldChg>
      <pc:sldChg chg="addSp delSp modSp add mod ord">
        <pc:chgData name="Lorenzo Rinaldi" userId="77d5bfdd-3e88-4678-a8ff-024fe85681f6" providerId="ADAL" clId="{2A2AB31C-2801-4C5D-90F6-EBA66911602D}" dt="2023-07-22T05:15:28.645" v="725" actId="478"/>
        <pc:sldMkLst>
          <pc:docMk/>
          <pc:sldMk cId="2992435734" sldId="325"/>
        </pc:sldMkLst>
        <pc:spChg chg="add mod">
          <ac:chgData name="Lorenzo Rinaldi" userId="77d5bfdd-3e88-4678-a8ff-024fe85681f6" providerId="ADAL" clId="{2A2AB31C-2801-4C5D-90F6-EBA66911602D}" dt="2023-07-21T16:00:59.301" v="251" actId="1076"/>
          <ac:spMkLst>
            <pc:docMk/>
            <pc:sldMk cId="2992435734" sldId="325"/>
            <ac:spMk id="5" creationId="{561556C3-991C-B61D-3C2A-A367E899E2F5}"/>
          </ac:spMkLst>
        </pc:spChg>
        <pc:spChg chg="del">
          <ac:chgData name="Lorenzo Rinaldi" userId="77d5bfdd-3e88-4678-a8ff-024fe85681f6" providerId="ADAL" clId="{2A2AB31C-2801-4C5D-90F6-EBA66911602D}" dt="2023-07-22T05:09:53.490" v="668" actId="478"/>
          <ac:spMkLst>
            <pc:docMk/>
            <pc:sldMk cId="2992435734" sldId="325"/>
            <ac:spMk id="6" creationId="{4BDB5223-6EB5-1046-88BB-84ED760A29CE}"/>
          </ac:spMkLst>
        </pc:spChg>
        <pc:spChg chg="add mod">
          <ac:chgData name="Lorenzo Rinaldi" userId="77d5bfdd-3e88-4678-a8ff-024fe85681f6" providerId="ADAL" clId="{2A2AB31C-2801-4C5D-90F6-EBA66911602D}" dt="2023-07-21T16:00:59.301" v="251" actId="1076"/>
          <ac:spMkLst>
            <pc:docMk/>
            <pc:sldMk cId="2992435734" sldId="325"/>
            <ac:spMk id="7" creationId="{8CAA2E89-1094-A7C2-7966-0F967A5603F3}"/>
          </ac:spMkLst>
        </pc:spChg>
        <pc:picChg chg="add mod">
          <ac:chgData name="Lorenzo Rinaldi" userId="77d5bfdd-3e88-4678-a8ff-024fe85681f6" providerId="ADAL" clId="{2A2AB31C-2801-4C5D-90F6-EBA66911602D}" dt="2023-07-21T16:01:03.335" v="253" actId="1076"/>
          <ac:picMkLst>
            <pc:docMk/>
            <pc:sldMk cId="2992435734" sldId="325"/>
            <ac:picMk id="2" creationId="{503F1661-512F-12BC-AEAD-DE1BDAC3D41E}"/>
          </ac:picMkLst>
        </pc:picChg>
        <pc:picChg chg="del">
          <ac:chgData name="Lorenzo Rinaldi" userId="77d5bfdd-3e88-4678-a8ff-024fe85681f6" providerId="ADAL" clId="{2A2AB31C-2801-4C5D-90F6-EBA66911602D}" dt="2023-07-22T05:15:28.645" v="725" actId="478"/>
          <ac:picMkLst>
            <pc:docMk/>
            <pc:sldMk cId="2992435734" sldId="325"/>
            <ac:picMk id="3" creationId="{2FDE5C26-D4A7-4A08-BEF4-A1958E075695}"/>
          </ac:picMkLst>
        </pc:picChg>
      </pc:sldChg>
      <pc:sldChg chg="addSp delSp modSp add del mod modAnim">
        <pc:chgData name="Lorenzo Rinaldi" userId="77d5bfdd-3e88-4678-a8ff-024fe85681f6" providerId="ADAL" clId="{2A2AB31C-2801-4C5D-90F6-EBA66911602D}" dt="2023-07-22T05:15:39.447" v="729" actId="478"/>
        <pc:sldMkLst>
          <pc:docMk/>
          <pc:sldMk cId="2294736875" sldId="326"/>
        </pc:sldMkLst>
        <pc:spChg chg="del">
          <ac:chgData name="Lorenzo Rinaldi" userId="77d5bfdd-3e88-4678-a8ff-024fe85681f6" providerId="ADAL" clId="{2A2AB31C-2801-4C5D-90F6-EBA66911602D}" dt="2023-07-22T05:10:13.314" v="674" actId="478"/>
          <ac:spMkLst>
            <pc:docMk/>
            <pc:sldMk cId="2294736875" sldId="326"/>
            <ac:spMk id="6" creationId="{4BDB5223-6EB5-1046-88BB-84ED760A29CE}"/>
          </ac:spMkLst>
        </pc:spChg>
        <pc:spChg chg="add mod">
          <ac:chgData name="Lorenzo Rinaldi" userId="77d5bfdd-3e88-4678-a8ff-024fe85681f6" providerId="ADAL" clId="{2A2AB31C-2801-4C5D-90F6-EBA66911602D}" dt="2023-07-21T16:03:16.030" v="350" actId="1076"/>
          <ac:spMkLst>
            <pc:docMk/>
            <pc:sldMk cId="2294736875" sldId="326"/>
            <ac:spMk id="7" creationId="{D12B6A4E-AE4D-929C-26EE-595D7AD4FD64}"/>
          </ac:spMkLst>
        </pc:spChg>
        <pc:spChg chg="add mod">
          <ac:chgData name="Lorenzo Rinaldi" userId="77d5bfdd-3e88-4678-a8ff-024fe85681f6" providerId="ADAL" clId="{2A2AB31C-2801-4C5D-90F6-EBA66911602D}" dt="2023-07-21T16:03:26.031" v="351" actId="1076"/>
          <ac:spMkLst>
            <pc:docMk/>
            <pc:sldMk cId="2294736875" sldId="326"/>
            <ac:spMk id="9" creationId="{3758F145-2C5E-B7BE-03FD-0F64C815EFCF}"/>
          </ac:spMkLst>
        </pc:spChg>
        <pc:spChg chg="add mod">
          <ac:chgData name="Lorenzo Rinaldi" userId="77d5bfdd-3e88-4678-a8ff-024fe85681f6" providerId="ADAL" clId="{2A2AB31C-2801-4C5D-90F6-EBA66911602D}" dt="2023-07-21T16:03:26.031" v="351" actId="1076"/>
          <ac:spMkLst>
            <pc:docMk/>
            <pc:sldMk cId="2294736875" sldId="326"/>
            <ac:spMk id="11" creationId="{B9A566AB-5137-3D0E-AB00-446E9EBB182D}"/>
          </ac:spMkLst>
        </pc:spChg>
        <pc:spChg chg="add mod">
          <ac:chgData name="Lorenzo Rinaldi" userId="77d5bfdd-3e88-4678-a8ff-024fe85681f6" providerId="ADAL" clId="{2A2AB31C-2801-4C5D-90F6-EBA66911602D}" dt="2023-07-21T16:03:26.031" v="351" actId="1076"/>
          <ac:spMkLst>
            <pc:docMk/>
            <pc:sldMk cId="2294736875" sldId="326"/>
            <ac:spMk id="12" creationId="{9E802D29-650A-D38A-B459-F021D03DA14E}"/>
          </ac:spMkLst>
        </pc:spChg>
        <pc:spChg chg="add mod">
          <ac:chgData name="Lorenzo Rinaldi" userId="77d5bfdd-3e88-4678-a8ff-024fe85681f6" providerId="ADAL" clId="{2A2AB31C-2801-4C5D-90F6-EBA66911602D}" dt="2023-07-21T16:03:26.031" v="351" actId="1076"/>
          <ac:spMkLst>
            <pc:docMk/>
            <pc:sldMk cId="2294736875" sldId="326"/>
            <ac:spMk id="13" creationId="{A173D301-CAC4-0281-71E7-53777FBFE2E7}"/>
          </ac:spMkLst>
        </pc:spChg>
        <pc:spChg chg="add mod">
          <ac:chgData name="Lorenzo Rinaldi" userId="77d5bfdd-3e88-4678-a8ff-024fe85681f6" providerId="ADAL" clId="{2A2AB31C-2801-4C5D-90F6-EBA66911602D}" dt="2023-07-21T16:03:26.031" v="351" actId="1076"/>
          <ac:spMkLst>
            <pc:docMk/>
            <pc:sldMk cId="2294736875" sldId="326"/>
            <ac:spMk id="14" creationId="{A07865BD-AB2F-B4DC-035D-FD444C358AFD}"/>
          </ac:spMkLst>
        </pc:spChg>
        <pc:spChg chg="add mod">
          <ac:chgData name="Lorenzo Rinaldi" userId="77d5bfdd-3e88-4678-a8ff-024fe85681f6" providerId="ADAL" clId="{2A2AB31C-2801-4C5D-90F6-EBA66911602D}" dt="2023-07-21T16:03:26.031" v="351" actId="1076"/>
          <ac:spMkLst>
            <pc:docMk/>
            <pc:sldMk cId="2294736875" sldId="326"/>
            <ac:spMk id="15" creationId="{25754CCD-D465-94E9-96A4-A92E77D187FC}"/>
          </ac:spMkLst>
        </pc:spChg>
        <pc:spChg chg="add mod">
          <ac:chgData name="Lorenzo Rinaldi" userId="77d5bfdd-3e88-4678-a8ff-024fe85681f6" providerId="ADAL" clId="{2A2AB31C-2801-4C5D-90F6-EBA66911602D}" dt="2023-07-21T16:03:26.031" v="351" actId="1076"/>
          <ac:spMkLst>
            <pc:docMk/>
            <pc:sldMk cId="2294736875" sldId="326"/>
            <ac:spMk id="16" creationId="{33485AED-A932-1F1C-CE62-2B3E304B15A1}"/>
          </ac:spMkLst>
        </pc:spChg>
        <pc:spChg chg="add mod">
          <ac:chgData name="Lorenzo Rinaldi" userId="77d5bfdd-3e88-4678-a8ff-024fe85681f6" providerId="ADAL" clId="{2A2AB31C-2801-4C5D-90F6-EBA66911602D}" dt="2023-07-21T16:03:26.031" v="351" actId="1076"/>
          <ac:spMkLst>
            <pc:docMk/>
            <pc:sldMk cId="2294736875" sldId="326"/>
            <ac:spMk id="17" creationId="{14091D98-18FF-3B7C-18E5-8A128FD76125}"/>
          </ac:spMkLst>
        </pc:spChg>
        <pc:picChg chg="add mod">
          <ac:chgData name="Lorenzo Rinaldi" userId="77d5bfdd-3e88-4678-a8ff-024fe85681f6" providerId="ADAL" clId="{2A2AB31C-2801-4C5D-90F6-EBA66911602D}" dt="2023-07-21T16:03:26.031" v="351" actId="1076"/>
          <ac:picMkLst>
            <pc:docMk/>
            <pc:sldMk cId="2294736875" sldId="326"/>
            <ac:picMk id="2" creationId="{3191F42B-FFB8-B541-D7B2-87DD7FF7A03C}"/>
          </ac:picMkLst>
        </pc:picChg>
        <pc:picChg chg="del">
          <ac:chgData name="Lorenzo Rinaldi" userId="77d5bfdd-3e88-4678-a8ff-024fe85681f6" providerId="ADAL" clId="{2A2AB31C-2801-4C5D-90F6-EBA66911602D}" dt="2023-07-22T05:15:39.447" v="729" actId="478"/>
          <ac:picMkLst>
            <pc:docMk/>
            <pc:sldMk cId="2294736875" sldId="326"/>
            <ac:picMk id="3" creationId="{2FDE5C26-D4A7-4A08-BEF4-A1958E075695}"/>
          </ac:picMkLst>
        </pc:picChg>
        <pc:picChg chg="add mod">
          <ac:chgData name="Lorenzo Rinaldi" userId="77d5bfdd-3e88-4678-a8ff-024fe85681f6" providerId="ADAL" clId="{2A2AB31C-2801-4C5D-90F6-EBA66911602D}" dt="2023-07-21T16:03:26.031" v="351" actId="1076"/>
          <ac:picMkLst>
            <pc:docMk/>
            <pc:sldMk cId="2294736875" sldId="326"/>
            <ac:picMk id="5" creationId="{2658C29F-E7DE-F164-9FB7-5AFF06115314}"/>
          </ac:picMkLst>
        </pc:picChg>
        <pc:picChg chg="add mod">
          <ac:chgData name="Lorenzo Rinaldi" userId="77d5bfdd-3e88-4678-a8ff-024fe85681f6" providerId="ADAL" clId="{2A2AB31C-2801-4C5D-90F6-EBA66911602D}" dt="2023-07-21T16:03:26.031" v="351" actId="1076"/>
          <ac:picMkLst>
            <pc:docMk/>
            <pc:sldMk cId="2294736875" sldId="326"/>
            <ac:picMk id="18" creationId="{6600D274-46D4-B9F2-DD8A-77A7C8F70383}"/>
          </ac:picMkLst>
        </pc:picChg>
        <pc:cxnChg chg="add mod">
          <ac:chgData name="Lorenzo Rinaldi" userId="77d5bfdd-3e88-4678-a8ff-024fe85681f6" providerId="ADAL" clId="{2A2AB31C-2801-4C5D-90F6-EBA66911602D}" dt="2023-07-21T16:03:26.031" v="351" actId="1076"/>
          <ac:cxnSpMkLst>
            <pc:docMk/>
            <pc:sldMk cId="2294736875" sldId="326"/>
            <ac:cxnSpMk id="8" creationId="{A1105E29-499D-50E5-8B0C-32758F0EB718}"/>
          </ac:cxnSpMkLst>
        </pc:cxnChg>
        <pc:cxnChg chg="add mod">
          <ac:chgData name="Lorenzo Rinaldi" userId="77d5bfdd-3e88-4678-a8ff-024fe85681f6" providerId="ADAL" clId="{2A2AB31C-2801-4C5D-90F6-EBA66911602D}" dt="2023-07-21T16:03:26.031" v="351" actId="1076"/>
          <ac:cxnSpMkLst>
            <pc:docMk/>
            <pc:sldMk cId="2294736875" sldId="326"/>
            <ac:cxnSpMk id="10" creationId="{B6BBA5A6-91DE-A865-6995-464BE89EC4C1}"/>
          </ac:cxnSpMkLst>
        </pc:cxnChg>
      </pc:sldChg>
      <pc:sldChg chg="addSp delSp modSp add mod ord modAnim">
        <pc:chgData name="Lorenzo Rinaldi" userId="77d5bfdd-3e88-4678-a8ff-024fe85681f6" providerId="ADAL" clId="{2A2AB31C-2801-4C5D-90F6-EBA66911602D}" dt="2023-07-22T05:15:36.705" v="728" actId="478"/>
        <pc:sldMkLst>
          <pc:docMk/>
          <pc:sldMk cId="4000127381" sldId="327"/>
        </pc:sldMkLst>
        <pc:spChg chg="add mod">
          <ac:chgData name="Lorenzo Rinaldi" userId="77d5bfdd-3e88-4678-a8ff-024fe85681f6" providerId="ADAL" clId="{2A2AB31C-2801-4C5D-90F6-EBA66911602D}" dt="2023-07-21T16:01:57.699" v="309" actId="1076"/>
          <ac:spMkLst>
            <pc:docMk/>
            <pc:sldMk cId="4000127381" sldId="327"/>
            <ac:spMk id="2" creationId="{9F68B486-5D42-E28F-C287-AEEEB323BE63}"/>
          </ac:spMkLst>
        </pc:spChg>
        <pc:spChg chg="add mod">
          <ac:chgData name="Lorenzo Rinaldi" userId="77d5bfdd-3e88-4678-a8ff-024fe85681f6" providerId="ADAL" clId="{2A2AB31C-2801-4C5D-90F6-EBA66911602D}" dt="2023-07-21T16:01:57.699" v="309" actId="1076"/>
          <ac:spMkLst>
            <pc:docMk/>
            <pc:sldMk cId="4000127381" sldId="327"/>
            <ac:spMk id="5" creationId="{8C9E506B-6EE5-C6A0-6027-E634EF2ED2BE}"/>
          </ac:spMkLst>
        </pc:spChg>
        <pc:spChg chg="del">
          <ac:chgData name="Lorenzo Rinaldi" userId="77d5bfdd-3e88-4678-a8ff-024fe85681f6" providerId="ADAL" clId="{2A2AB31C-2801-4C5D-90F6-EBA66911602D}" dt="2023-07-22T05:10:01.068" v="670" actId="478"/>
          <ac:spMkLst>
            <pc:docMk/>
            <pc:sldMk cId="4000127381" sldId="327"/>
            <ac:spMk id="6" creationId="{4BDB5223-6EB5-1046-88BB-84ED760A29CE}"/>
          </ac:spMkLst>
        </pc:spChg>
        <pc:spChg chg="add mod">
          <ac:chgData name="Lorenzo Rinaldi" userId="77d5bfdd-3e88-4678-a8ff-024fe85681f6" providerId="ADAL" clId="{2A2AB31C-2801-4C5D-90F6-EBA66911602D}" dt="2023-07-21T16:01:57.699" v="309" actId="1076"/>
          <ac:spMkLst>
            <pc:docMk/>
            <pc:sldMk cId="4000127381" sldId="327"/>
            <ac:spMk id="7" creationId="{28380C18-88D9-21B2-E265-2B5B3BAE8E92}"/>
          </ac:spMkLst>
        </pc:spChg>
        <pc:spChg chg="add mod">
          <ac:chgData name="Lorenzo Rinaldi" userId="77d5bfdd-3e88-4678-a8ff-024fe85681f6" providerId="ADAL" clId="{2A2AB31C-2801-4C5D-90F6-EBA66911602D}" dt="2023-07-21T16:01:57.699" v="309" actId="1076"/>
          <ac:spMkLst>
            <pc:docMk/>
            <pc:sldMk cId="4000127381" sldId="327"/>
            <ac:spMk id="8" creationId="{EF5395ED-3F95-D63E-B203-4074A9BE042E}"/>
          </ac:spMkLst>
        </pc:spChg>
        <pc:spChg chg="add mod">
          <ac:chgData name="Lorenzo Rinaldi" userId="77d5bfdd-3e88-4678-a8ff-024fe85681f6" providerId="ADAL" clId="{2A2AB31C-2801-4C5D-90F6-EBA66911602D}" dt="2023-07-21T16:01:57.699" v="309" actId="1076"/>
          <ac:spMkLst>
            <pc:docMk/>
            <pc:sldMk cId="4000127381" sldId="327"/>
            <ac:spMk id="9" creationId="{42641A06-5196-3334-0DE6-8AA41896134E}"/>
          </ac:spMkLst>
        </pc:spChg>
        <pc:spChg chg="add mod">
          <ac:chgData name="Lorenzo Rinaldi" userId="77d5bfdd-3e88-4678-a8ff-024fe85681f6" providerId="ADAL" clId="{2A2AB31C-2801-4C5D-90F6-EBA66911602D}" dt="2023-07-21T16:01:57.699" v="309" actId="1076"/>
          <ac:spMkLst>
            <pc:docMk/>
            <pc:sldMk cId="4000127381" sldId="327"/>
            <ac:spMk id="10" creationId="{F1F9DA50-9B16-6BEE-5E33-E78245B062BF}"/>
          </ac:spMkLst>
        </pc:spChg>
        <pc:spChg chg="add mod">
          <ac:chgData name="Lorenzo Rinaldi" userId="77d5bfdd-3e88-4678-a8ff-024fe85681f6" providerId="ADAL" clId="{2A2AB31C-2801-4C5D-90F6-EBA66911602D}" dt="2023-07-21T16:02:10.939" v="343" actId="1035"/>
          <ac:spMkLst>
            <pc:docMk/>
            <pc:sldMk cId="4000127381" sldId="327"/>
            <ac:spMk id="11" creationId="{EB3514F4-DC84-8DCD-D6D3-3AE6F726831D}"/>
          </ac:spMkLst>
        </pc:spChg>
        <pc:spChg chg="add mod">
          <ac:chgData name="Lorenzo Rinaldi" userId="77d5bfdd-3e88-4678-a8ff-024fe85681f6" providerId="ADAL" clId="{2A2AB31C-2801-4C5D-90F6-EBA66911602D}" dt="2023-07-21T16:01:57.699" v="309" actId="1076"/>
          <ac:spMkLst>
            <pc:docMk/>
            <pc:sldMk cId="4000127381" sldId="327"/>
            <ac:spMk id="12" creationId="{6724E239-466C-8B25-8916-2CB7E3D5E0A8}"/>
          </ac:spMkLst>
        </pc:spChg>
        <pc:spChg chg="add mod">
          <ac:chgData name="Lorenzo Rinaldi" userId="77d5bfdd-3e88-4678-a8ff-024fe85681f6" providerId="ADAL" clId="{2A2AB31C-2801-4C5D-90F6-EBA66911602D}" dt="2023-07-21T16:02:10.939" v="343" actId="1035"/>
          <ac:spMkLst>
            <pc:docMk/>
            <pc:sldMk cId="4000127381" sldId="327"/>
            <ac:spMk id="13" creationId="{2E7B90A0-2FD8-1024-E361-63DE27C128C4}"/>
          </ac:spMkLst>
        </pc:spChg>
        <pc:spChg chg="add mod">
          <ac:chgData name="Lorenzo Rinaldi" userId="77d5bfdd-3e88-4678-a8ff-024fe85681f6" providerId="ADAL" clId="{2A2AB31C-2801-4C5D-90F6-EBA66911602D}" dt="2023-07-21T16:01:57.699" v="309" actId="1076"/>
          <ac:spMkLst>
            <pc:docMk/>
            <pc:sldMk cId="4000127381" sldId="327"/>
            <ac:spMk id="14" creationId="{DE4F44A8-5442-6D26-FEDD-AA4BD11FE41E}"/>
          </ac:spMkLst>
        </pc:spChg>
        <pc:spChg chg="add mod">
          <ac:chgData name="Lorenzo Rinaldi" userId="77d5bfdd-3e88-4678-a8ff-024fe85681f6" providerId="ADAL" clId="{2A2AB31C-2801-4C5D-90F6-EBA66911602D}" dt="2023-07-21T16:02:10.939" v="343" actId="1035"/>
          <ac:spMkLst>
            <pc:docMk/>
            <pc:sldMk cId="4000127381" sldId="327"/>
            <ac:spMk id="15" creationId="{8BB495C5-43DD-2C96-59D7-A88A2D415699}"/>
          </ac:spMkLst>
        </pc:spChg>
        <pc:spChg chg="add mod">
          <ac:chgData name="Lorenzo Rinaldi" userId="77d5bfdd-3e88-4678-a8ff-024fe85681f6" providerId="ADAL" clId="{2A2AB31C-2801-4C5D-90F6-EBA66911602D}" dt="2023-07-21T16:02:10.939" v="343" actId="1035"/>
          <ac:spMkLst>
            <pc:docMk/>
            <pc:sldMk cId="4000127381" sldId="327"/>
            <ac:spMk id="16" creationId="{77C03F53-04DA-8FA4-2ECA-08D49CAA627B}"/>
          </ac:spMkLst>
        </pc:spChg>
        <pc:spChg chg="add mod">
          <ac:chgData name="Lorenzo Rinaldi" userId="77d5bfdd-3e88-4678-a8ff-024fe85681f6" providerId="ADAL" clId="{2A2AB31C-2801-4C5D-90F6-EBA66911602D}" dt="2023-07-21T16:02:10.939" v="343" actId="1035"/>
          <ac:spMkLst>
            <pc:docMk/>
            <pc:sldMk cId="4000127381" sldId="327"/>
            <ac:spMk id="17" creationId="{F83E5609-96DF-A664-0D5C-3402F3D4D1A3}"/>
          </ac:spMkLst>
        </pc:spChg>
        <pc:spChg chg="add mod">
          <ac:chgData name="Lorenzo Rinaldi" userId="77d5bfdd-3e88-4678-a8ff-024fe85681f6" providerId="ADAL" clId="{2A2AB31C-2801-4C5D-90F6-EBA66911602D}" dt="2023-07-21T16:02:10.939" v="343" actId="1035"/>
          <ac:spMkLst>
            <pc:docMk/>
            <pc:sldMk cId="4000127381" sldId="327"/>
            <ac:spMk id="18" creationId="{AB949413-0778-9EBD-992E-77C6D25CFD1B}"/>
          </ac:spMkLst>
        </pc:spChg>
        <pc:spChg chg="add mod">
          <ac:chgData name="Lorenzo Rinaldi" userId="77d5bfdd-3e88-4678-a8ff-024fe85681f6" providerId="ADAL" clId="{2A2AB31C-2801-4C5D-90F6-EBA66911602D}" dt="2023-07-21T16:02:10.939" v="343" actId="1035"/>
          <ac:spMkLst>
            <pc:docMk/>
            <pc:sldMk cId="4000127381" sldId="327"/>
            <ac:spMk id="19" creationId="{704A98A2-BAD2-1507-7B61-A76E36BCE82F}"/>
          </ac:spMkLst>
        </pc:spChg>
        <pc:picChg chg="del">
          <ac:chgData name="Lorenzo Rinaldi" userId="77d5bfdd-3e88-4678-a8ff-024fe85681f6" providerId="ADAL" clId="{2A2AB31C-2801-4C5D-90F6-EBA66911602D}" dt="2023-07-22T05:15:36.705" v="728" actId="478"/>
          <ac:picMkLst>
            <pc:docMk/>
            <pc:sldMk cId="4000127381" sldId="327"/>
            <ac:picMk id="3" creationId="{2FDE5C26-D4A7-4A08-BEF4-A1958E075695}"/>
          </ac:picMkLst>
        </pc:picChg>
        <pc:picChg chg="add mod">
          <ac:chgData name="Lorenzo Rinaldi" userId="77d5bfdd-3e88-4678-a8ff-024fe85681f6" providerId="ADAL" clId="{2A2AB31C-2801-4C5D-90F6-EBA66911602D}" dt="2023-07-22T05:10:05.221" v="671" actId="14100"/>
          <ac:picMkLst>
            <pc:docMk/>
            <pc:sldMk cId="4000127381" sldId="327"/>
            <ac:picMk id="20" creationId="{AF560F75-167E-E2D4-71E9-B9AED3565F56}"/>
          </ac:picMkLst>
        </pc:picChg>
      </pc:sldChg>
      <pc:sldChg chg="addSp delSp modSp add mod modAnim">
        <pc:chgData name="Lorenzo Rinaldi" userId="77d5bfdd-3e88-4678-a8ff-024fe85681f6" providerId="ADAL" clId="{2A2AB31C-2801-4C5D-90F6-EBA66911602D}" dt="2023-07-22T05:15:44.575" v="731" actId="478"/>
        <pc:sldMkLst>
          <pc:docMk/>
          <pc:sldMk cId="3245301268" sldId="328"/>
        </pc:sldMkLst>
        <pc:spChg chg="add del mod">
          <ac:chgData name="Lorenzo Rinaldi" userId="77d5bfdd-3e88-4678-a8ff-024fe85681f6" providerId="ADAL" clId="{2A2AB31C-2801-4C5D-90F6-EBA66911602D}" dt="2023-07-21T16:05:00.948" v="411" actId="478"/>
          <ac:spMkLst>
            <pc:docMk/>
            <pc:sldMk cId="3245301268" sldId="328"/>
            <ac:spMk id="2" creationId="{41C02652-E78E-8282-DC96-5DAD3F1192AB}"/>
          </ac:spMkLst>
        </pc:spChg>
        <pc:spChg chg="add mod">
          <ac:chgData name="Lorenzo Rinaldi" userId="77d5bfdd-3e88-4678-a8ff-024fe85681f6" providerId="ADAL" clId="{2A2AB31C-2801-4C5D-90F6-EBA66911602D}" dt="2023-07-21T16:05:10.801" v="416" actId="1076"/>
          <ac:spMkLst>
            <pc:docMk/>
            <pc:sldMk cId="3245301268" sldId="328"/>
            <ac:spMk id="5" creationId="{59FC2AC6-53B7-A0E6-7BD3-F05036E744E5}"/>
          </ac:spMkLst>
        </pc:spChg>
        <pc:spChg chg="del">
          <ac:chgData name="Lorenzo Rinaldi" userId="77d5bfdd-3e88-4678-a8ff-024fe85681f6" providerId="ADAL" clId="{2A2AB31C-2801-4C5D-90F6-EBA66911602D}" dt="2023-07-22T05:10:19.648" v="676" actId="478"/>
          <ac:spMkLst>
            <pc:docMk/>
            <pc:sldMk cId="3245301268" sldId="328"/>
            <ac:spMk id="6" creationId="{4BDB5223-6EB5-1046-88BB-84ED760A29CE}"/>
          </ac:spMkLst>
        </pc:spChg>
        <pc:spChg chg="add del mod">
          <ac:chgData name="Lorenzo Rinaldi" userId="77d5bfdd-3e88-4678-a8ff-024fe85681f6" providerId="ADAL" clId="{2A2AB31C-2801-4C5D-90F6-EBA66911602D}" dt="2023-07-21T16:05:15.594" v="419" actId="1076"/>
          <ac:spMkLst>
            <pc:docMk/>
            <pc:sldMk cId="3245301268" sldId="328"/>
            <ac:spMk id="7" creationId="{28024FD2-1ED8-0F8D-D11F-394DDD13A062}"/>
          </ac:spMkLst>
        </pc:spChg>
        <pc:spChg chg="add del mod">
          <ac:chgData name="Lorenzo Rinaldi" userId="77d5bfdd-3e88-4678-a8ff-024fe85681f6" providerId="ADAL" clId="{2A2AB31C-2801-4C5D-90F6-EBA66911602D}" dt="2023-07-21T16:05:15.594" v="419" actId="1076"/>
          <ac:spMkLst>
            <pc:docMk/>
            <pc:sldMk cId="3245301268" sldId="328"/>
            <ac:spMk id="8" creationId="{56764E2D-3824-7E4C-D294-0F3B9C7627F8}"/>
          </ac:spMkLst>
        </pc:spChg>
        <pc:spChg chg="add del mod">
          <ac:chgData name="Lorenzo Rinaldi" userId="77d5bfdd-3e88-4678-a8ff-024fe85681f6" providerId="ADAL" clId="{2A2AB31C-2801-4C5D-90F6-EBA66911602D}" dt="2023-07-21T16:05:15.594" v="419" actId="1076"/>
          <ac:spMkLst>
            <pc:docMk/>
            <pc:sldMk cId="3245301268" sldId="328"/>
            <ac:spMk id="9" creationId="{B824F256-13A9-13D3-F3AD-8BFDC45E576D}"/>
          </ac:spMkLst>
        </pc:spChg>
        <pc:spChg chg="add del mod">
          <ac:chgData name="Lorenzo Rinaldi" userId="77d5bfdd-3e88-4678-a8ff-024fe85681f6" providerId="ADAL" clId="{2A2AB31C-2801-4C5D-90F6-EBA66911602D}" dt="2023-07-21T16:05:15.594" v="419" actId="1076"/>
          <ac:spMkLst>
            <pc:docMk/>
            <pc:sldMk cId="3245301268" sldId="328"/>
            <ac:spMk id="10" creationId="{BB1E5E19-A2D4-91CD-9DCF-9A79D633EEA5}"/>
          </ac:spMkLst>
        </pc:spChg>
        <pc:picChg chg="del">
          <ac:chgData name="Lorenzo Rinaldi" userId="77d5bfdd-3e88-4678-a8ff-024fe85681f6" providerId="ADAL" clId="{2A2AB31C-2801-4C5D-90F6-EBA66911602D}" dt="2023-07-22T05:15:44.575" v="731" actId="478"/>
          <ac:picMkLst>
            <pc:docMk/>
            <pc:sldMk cId="3245301268" sldId="328"/>
            <ac:picMk id="3" creationId="{2FDE5C26-D4A7-4A08-BEF4-A1958E075695}"/>
          </ac:picMkLst>
        </pc:picChg>
      </pc:sldChg>
      <pc:sldChg chg="addSp delSp modSp add mod modAnim">
        <pc:chgData name="Lorenzo Rinaldi" userId="77d5bfdd-3e88-4678-a8ff-024fe85681f6" providerId="ADAL" clId="{2A2AB31C-2801-4C5D-90F6-EBA66911602D}" dt="2023-07-22T05:15:50.905" v="744" actId="1036"/>
        <pc:sldMkLst>
          <pc:docMk/>
          <pc:sldMk cId="602468312" sldId="329"/>
        </pc:sldMkLst>
        <pc:spChg chg="del">
          <ac:chgData name="Lorenzo Rinaldi" userId="77d5bfdd-3e88-4678-a8ff-024fe85681f6" providerId="ADAL" clId="{2A2AB31C-2801-4C5D-90F6-EBA66911602D}" dt="2023-07-22T05:10:16.351" v="675" actId="478"/>
          <ac:spMkLst>
            <pc:docMk/>
            <pc:sldMk cId="602468312" sldId="329"/>
            <ac:spMk id="6" creationId="{4BDB5223-6EB5-1046-88BB-84ED760A29CE}"/>
          </ac:spMkLst>
        </pc:spChg>
        <pc:spChg chg="del">
          <ac:chgData name="Lorenzo Rinaldi" userId="77d5bfdd-3e88-4678-a8ff-024fe85681f6" providerId="ADAL" clId="{2A2AB31C-2801-4C5D-90F6-EBA66911602D}" dt="2023-07-21T16:03:47.013" v="355" actId="478"/>
          <ac:spMkLst>
            <pc:docMk/>
            <pc:sldMk cId="602468312" sldId="329"/>
            <ac:spMk id="7" creationId="{D12B6A4E-AE4D-929C-26EE-595D7AD4FD64}"/>
          </ac:spMkLst>
        </pc:spChg>
        <pc:spChg chg="del">
          <ac:chgData name="Lorenzo Rinaldi" userId="77d5bfdd-3e88-4678-a8ff-024fe85681f6" providerId="ADAL" clId="{2A2AB31C-2801-4C5D-90F6-EBA66911602D}" dt="2023-07-21T16:03:47.013" v="355" actId="478"/>
          <ac:spMkLst>
            <pc:docMk/>
            <pc:sldMk cId="602468312" sldId="329"/>
            <ac:spMk id="9" creationId="{3758F145-2C5E-B7BE-03FD-0F64C815EFCF}"/>
          </ac:spMkLst>
        </pc:spChg>
        <pc:spChg chg="del">
          <ac:chgData name="Lorenzo Rinaldi" userId="77d5bfdd-3e88-4678-a8ff-024fe85681f6" providerId="ADAL" clId="{2A2AB31C-2801-4C5D-90F6-EBA66911602D}" dt="2023-07-21T16:03:47.013" v="355" actId="478"/>
          <ac:spMkLst>
            <pc:docMk/>
            <pc:sldMk cId="602468312" sldId="329"/>
            <ac:spMk id="11" creationId="{B9A566AB-5137-3D0E-AB00-446E9EBB182D}"/>
          </ac:spMkLst>
        </pc:spChg>
        <pc:spChg chg="del">
          <ac:chgData name="Lorenzo Rinaldi" userId="77d5bfdd-3e88-4678-a8ff-024fe85681f6" providerId="ADAL" clId="{2A2AB31C-2801-4C5D-90F6-EBA66911602D}" dt="2023-07-21T16:03:47.013" v="355" actId="478"/>
          <ac:spMkLst>
            <pc:docMk/>
            <pc:sldMk cId="602468312" sldId="329"/>
            <ac:spMk id="12" creationId="{9E802D29-650A-D38A-B459-F021D03DA14E}"/>
          </ac:spMkLst>
        </pc:spChg>
        <pc:spChg chg="del">
          <ac:chgData name="Lorenzo Rinaldi" userId="77d5bfdd-3e88-4678-a8ff-024fe85681f6" providerId="ADAL" clId="{2A2AB31C-2801-4C5D-90F6-EBA66911602D}" dt="2023-07-21T16:03:47.013" v="355" actId="478"/>
          <ac:spMkLst>
            <pc:docMk/>
            <pc:sldMk cId="602468312" sldId="329"/>
            <ac:spMk id="13" creationId="{A173D301-CAC4-0281-71E7-53777FBFE2E7}"/>
          </ac:spMkLst>
        </pc:spChg>
        <pc:spChg chg="del">
          <ac:chgData name="Lorenzo Rinaldi" userId="77d5bfdd-3e88-4678-a8ff-024fe85681f6" providerId="ADAL" clId="{2A2AB31C-2801-4C5D-90F6-EBA66911602D}" dt="2023-07-21T16:03:47.013" v="355" actId="478"/>
          <ac:spMkLst>
            <pc:docMk/>
            <pc:sldMk cId="602468312" sldId="329"/>
            <ac:spMk id="14" creationId="{A07865BD-AB2F-B4DC-035D-FD444C358AFD}"/>
          </ac:spMkLst>
        </pc:spChg>
        <pc:spChg chg="del">
          <ac:chgData name="Lorenzo Rinaldi" userId="77d5bfdd-3e88-4678-a8ff-024fe85681f6" providerId="ADAL" clId="{2A2AB31C-2801-4C5D-90F6-EBA66911602D}" dt="2023-07-21T16:03:47.013" v="355" actId="478"/>
          <ac:spMkLst>
            <pc:docMk/>
            <pc:sldMk cId="602468312" sldId="329"/>
            <ac:spMk id="15" creationId="{25754CCD-D465-94E9-96A4-A92E77D187FC}"/>
          </ac:spMkLst>
        </pc:spChg>
        <pc:spChg chg="del">
          <ac:chgData name="Lorenzo Rinaldi" userId="77d5bfdd-3e88-4678-a8ff-024fe85681f6" providerId="ADAL" clId="{2A2AB31C-2801-4C5D-90F6-EBA66911602D}" dt="2023-07-21T16:03:47.013" v="355" actId="478"/>
          <ac:spMkLst>
            <pc:docMk/>
            <pc:sldMk cId="602468312" sldId="329"/>
            <ac:spMk id="16" creationId="{33485AED-A932-1F1C-CE62-2B3E304B15A1}"/>
          </ac:spMkLst>
        </pc:spChg>
        <pc:spChg chg="del">
          <ac:chgData name="Lorenzo Rinaldi" userId="77d5bfdd-3e88-4678-a8ff-024fe85681f6" providerId="ADAL" clId="{2A2AB31C-2801-4C5D-90F6-EBA66911602D}" dt="2023-07-21T16:03:47.013" v="355" actId="478"/>
          <ac:spMkLst>
            <pc:docMk/>
            <pc:sldMk cId="602468312" sldId="329"/>
            <ac:spMk id="17" creationId="{14091D98-18FF-3B7C-18E5-8A128FD76125}"/>
          </ac:spMkLst>
        </pc:spChg>
        <pc:spChg chg="add mod">
          <ac:chgData name="Lorenzo Rinaldi" userId="77d5bfdd-3e88-4678-a8ff-024fe85681f6" providerId="ADAL" clId="{2A2AB31C-2801-4C5D-90F6-EBA66911602D}" dt="2023-07-21T16:04:02.389" v="359" actId="1076"/>
          <ac:spMkLst>
            <pc:docMk/>
            <pc:sldMk cId="602468312" sldId="329"/>
            <ac:spMk id="20" creationId="{336FC2B4-A781-2744-9DA0-6D07B2FC637A}"/>
          </ac:spMkLst>
        </pc:spChg>
        <pc:spChg chg="add mod">
          <ac:chgData name="Lorenzo Rinaldi" userId="77d5bfdd-3e88-4678-a8ff-024fe85681f6" providerId="ADAL" clId="{2A2AB31C-2801-4C5D-90F6-EBA66911602D}" dt="2023-07-21T16:04:34.082" v="401" actId="1036"/>
          <ac:spMkLst>
            <pc:docMk/>
            <pc:sldMk cId="602468312" sldId="329"/>
            <ac:spMk id="21" creationId="{5F21C6E7-00AB-5139-DC9E-1E35007C942A}"/>
          </ac:spMkLst>
        </pc:spChg>
        <pc:spChg chg="add mod">
          <ac:chgData name="Lorenzo Rinaldi" userId="77d5bfdd-3e88-4678-a8ff-024fe85681f6" providerId="ADAL" clId="{2A2AB31C-2801-4C5D-90F6-EBA66911602D}" dt="2023-07-21T16:04:34.082" v="401" actId="1036"/>
          <ac:spMkLst>
            <pc:docMk/>
            <pc:sldMk cId="602468312" sldId="329"/>
            <ac:spMk id="24" creationId="{2766C7CF-9638-3C4A-B708-6165EAE1F9E9}"/>
          </ac:spMkLst>
        </pc:spChg>
        <pc:spChg chg="add mod">
          <ac:chgData name="Lorenzo Rinaldi" userId="77d5bfdd-3e88-4678-a8ff-024fe85681f6" providerId="ADAL" clId="{2A2AB31C-2801-4C5D-90F6-EBA66911602D}" dt="2023-07-21T16:04:34.082" v="401" actId="1036"/>
          <ac:spMkLst>
            <pc:docMk/>
            <pc:sldMk cId="602468312" sldId="329"/>
            <ac:spMk id="25" creationId="{20A7421C-6A06-8703-C51C-20F3224BF00C}"/>
          </ac:spMkLst>
        </pc:spChg>
        <pc:spChg chg="add mod">
          <ac:chgData name="Lorenzo Rinaldi" userId="77d5bfdd-3e88-4678-a8ff-024fe85681f6" providerId="ADAL" clId="{2A2AB31C-2801-4C5D-90F6-EBA66911602D}" dt="2023-07-21T16:04:34.082" v="401" actId="1036"/>
          <ac:spMkLst>
            <pc:docMk/>
            <pc:sldMk cId="602468312" sldId="329"/>
            <ac:spMk id="29" creationId="{8318B8B6-C740-6959-1E7A-5692124368DB}"/>
          </ac:spMkLst>
        </pc:spChg>
        <pc:spChg chg="add mod">
          <ac:chgData name="Lorenzo Rinaldi" userId="77d5bfdd-3e88-4678-a8ff-024fe85681f6" providerId="ADAL" clId="{2A2AB31C-2801-4C5D-90F6-EBA66911602D}" dt="2023-07-21T16:04:34.082" v="401" actId="1036"/>
          <ac:spMkLst>
            <pc:docMk/>
            <pc:sldMk cId="602468312" sldId="329"/>
            <ac:spMk id="30" creationId="{C609B00C-864C-1F0A-17E5-D30D08D09E07}"/>
          </ac:spMkLst>
        </pc:spChg>
        <pc:spChg chg="add mod">
          <ac:chgData name="Lorenzo Rinaldi" userId="77d5bfdd-3e88-4678-a8ff-024fe85681f6" providerId="ADAL" clId="{2A2AB31C-2801-4C5D-90F6-EBA66911602D}" dt="2023-07-21T16:04:34.082" v="401" actId="1036"/>
          <ac:spMkLst>
            <pc:docMk/>
            <pc:sldMk cId="602468312" sldId="329"/>
            <ac:spMk id="31" creationId="{6680DB97-167C-1E2B-FB27-8091986370ED}"/>
          </ac:spMkLst>
        </pc:spChg>
        <pc:spChg chg="add mod">
          <ac:chgData name="Lorenzo Rinaldi" userId="77d5bfdd-3e88-4678-a8ff-024fe85681f6" providerId="ADAL" clId="{2A2AB31C-2801-4C5D-90F6-EBA66911602D}" dt="2023-07-21T16:04:34.082" v="401" actId="1036"/>
          <ac:spMkLst>
            <pc:docMk/>
            <pc:sldMk cId="602468312" sldId="329"/>
            <ac:spMk id="32" creationId="{76584FD8-9E78-848F-AA14-30A33F703968}"/>
          </ac:spMkLst>
        </pc:spChg>
        <pc:spChg chg="add mod">
          <ac:chgData name="Lorenzo Rinaldi" userId="77d5bfdd-3e88-4678-a8ff-024fe85681f6" providerId="ADAL" clId="{2A2AB31C-2801-4C5D-90F6-EBA66911602D}" dt="2023-07-21T16:04:34.082" v="401" actId="1036"/>
          <ac:spMkLst>
            <pc:docMk/>
            <pc:sldMk cId="602468312" sldId="329"/>
            <ac:spMk id="33" creationId="{5829405E-C2B7-FFAA-84D0-5826C9149435}"/>
          </ac:spMkLst>
        </pc:spChg>
        <pc:spChg chg="add mod">
          <ac:chgData name="Lorenzo Rinaldi" userId="77d5bfdd-3e88-4678-a8ff-024fe85681f6" providerId="ADAL" clId="{2A2AB31C-2801-4C5D-90F6-EBA66911602D}" dt="2023-07-21T16:04:37.893" v="408" actId="1035"/>
          <ac:spMkLst>
            <pc:docMk/>
            <pc:sldMk cId="602468312" sldId="329"/>
            <ac:spMk id="34" creationId="{D970A794-AB87-0E3C-407F-6C8645BD19CE}"/>
          </ac:spMkLst>
        </pc:spChg>
        <pc:spChg chg="add mod">
          <ac:chgData name="Lorenzo Rinaldi" userId="77d5bfdd-3e88-4678-a8ff-024fe85681f6" providerId="ADAL" clId="{2A2AB31C-2801-4C5D-90F6-EBA66911602D}" dt="2023-07-21T16:04:37.893" v="408" actId="1035"/>
          <ac:spMkLst>
            <pc:docMk/>
            <pc:sldMk cId="602468312" sldId="329"/>
            <ac:spMk id="35" creationId="{BC3C487B-6239-E926-EF81-132C2A6E0056}"/>
          </ac:spMkLst>
        </pc:spChg>
        <pc:spChg chg="add mod">
          <ac:chgData name="Lorenzo Rinaldi" userId="77d5bfdd-3e88-4678-a8ff-024fe85681f6" providerId="ADAL" clId="{2A2AB31C-2801-4C5D-90F6-EBA66911602D}" dt="2023-07-21T16:04:37.893" v="408" actId="1035"/>
          <ac:spMkLst>
            <pc:docMk/>
            <pc:sldMk cId="602468312" sldId="329"/>
            <ac:spMk id="36" creationId="{DCB58F77-535F-832E-3AC7-02268E6E8399}"/>
          </ac:spMkLst>
        </pc:spChg>
        <pc:spChg chg="add mod">
          <ac:chgData name="Lorenzo Rinaldi" userId="77d5bfdd-3e88-4678-a8ff-024fe85681f6" providerId="ADAL" clId="{2A2AB31C-2801-4C5D-90F6-EBA66911602D}" dt="2023-07-21T16:04:37.893" v="408" actId="1035"/>
          <ac:spMkLst>
            <pc:docMk/>
            <pc:sldMk cId="602468312" sldId="329"/>
            <ac:spMk id="37" creationId="{85CFE4DE-66A0-47B9-98D4-C06882B12B7C}"/>
          </ac:spMkLst>
        </pc:spChg>
        <pc:spChg chg="add mod">
          <ac:chgData name="Lorenzo Rinaldi" userId="77d5bfdd-3e88-4678-a8ff-024fe85681f6" providerId="ADAL" clId="{2A2AB31C-2801-4C5D-90F6-EBA66911602D}" dt="2023-07-21T16:04:37.893" v="408" actId="1035"/>
          <ac:spMkLst>
            <pc:docMk/>
            <pc:sldMk cId="602468312" sldId="329"/>
            <ac:spMk id="38" creationId="{3C2A62F3-C0E6-7AFF-3828-C60C9D8550F3}"/>
          </ac:spMkLst>
        </pc:spChg>
        <pc:spChg chg="add mod">
          <ac:chgData name="Lorenzo Rinaldi" userId="77d5bfdd-3e88-4678-a8ff-024fe85681f6" providerId="ADAL" clId="{2A2AB31C-2801-4C5D-90F6-EBA66911602D}" dt="2023-07-21T16:04:37.893" v="408" actId="1035"/>
          <ac:spMkLst>
            <pc:docMk/>
            <pc:sldMk cId="602468312" sldId="329"/>
            <ac:spMk id="39" creationId="{9318E8F6-A850-E95B-0D12-4330D8108E59}"/>
          </ac:spMkLst>
        </pc:spChg>
        <pc:spChg chg="add mod">
          <ac:chgData name="Lorenzo Rinaldi" userId="77d5bfdd-3e88-4678-a8ff-024fe85681f6" providerId="ADAL" clId="{2A2AB31C-2801-4C5D-90F6-EBA66911602D}" dt="2023-07-21T16:04:37.893" v="408" actId="1035"/>
          <ac:spMkLst>
            <pc:docMk/>
            <pc:sldMk cId="602468312" sldId="329"/>
            <ac:spMk id="40" creationId="{C983C696-64E4-7146-45DC-236886D90C5E}"/>
          </ac:spMkLst>
        </pc:spChg>
        <pc:spChg chg="add mod">
          <ac:chgData name="Lorenzo Rinaldi" userId="77d5bfdd-3e88-4678-a8ff-024fe85681f6" providerId="ADAL" clId="{2A2AB31C-2801-4C5D-90F6-EBA66911602D}" dt="2023-07-21T16:04:37.893" v="408" actId="1035"/>
          <ac:spMkLst>
            <pc:docMk/>
            <pc:sldMk cId="602468312" sldId="329"/>
            <ac:spMk id="41" creationId="{53177A1F-B234-81EB-DE8A-158B3E309EA5}"/>
          </ac:spMkLst>
        </pc:spChg>
        <pc:spChg chg="add mod">
          <ac:chgData name="Lorenzo Rinaldi" userId="77d5bfdd-3e88-4678-a8ff-024fe85681f6" providerId="ADAL" clId="{2A2AB31C-2801-4C5D-90F6-EBA66911602D}" dt="2023-07-21T16:04:37.893" v="408" actId="1035"/>
          <ac:spMkLst>
            <pc:docMk/>
            <pc:sldMk cId="602468312" sldId="329"/>
            <ac:spMk id="42" creationId="{45066778-5012-5577-FC2E-348DC8011BD5}"/>
          </ac:spMkLst>
        </pc:spChg>
        <pc:spChg chg="add mod">
          <ac:chgData name="Lorenzo Rinaldi" userId="77d5bfdd-3e88-4678-a8ff-024fe85681f6" providerId="ADAL" clId="{2A2AB31C-2801-4C5D-90F6-EBA66911602D}" dt="2023-07-22T05:15:50.905" v="744" actId="1036"/>
          <ac:spMkLst>
            <pc:docMk/>
            <pc:sldMk cId="602468312" sldId="329"/>
            <ac:spMk id="45" creationId="{65109F1E-F628-B45A-0B6E-CE520FF1BE1E}"/>
          </ac:spMkLst>
        </pc:spChg>
        <pc:spChg chg="add del mod">
          <ac:chgData name="Lorenzo Rinaldi" userId="77d5bfdd-3e88-4678-a8ff-024fe85681f6" providerId="ADAL" clId="{2A2AB31C-2801-4C5D-90F6-EBA66911602D}" dt="2023-07-21T16:04:18.183" v="386" actId="478"/>
          <ac:spMkLst>
            <pc:docMk/>
            <pc:sldMk cId="602468312" sldId="329"/>
            <ac:spMk id="46" creationId="{8E4F4CD2-24AD-5F44-F89C-1A95A8B3011E}"/>
          </ac:spMkLst>
        </pc:spChg>
        <pc:picChg chg="del">
          <ac:chgData name="Lorenzo Rinaldi" userId="77d5bfdd-3e88-4678-a8ff-024fe85681f6" providerId="ADAL" clId="{2A2AB31C-2801-4C5D-90F6-EBA66911602D}" dt="2023-07-21T16:03:47.013" v="355" actId="478"/>
          <ac:picMkLst>
            <pc:docMk/>
            <pc:sldMk cId="602468312" sldId="329"/>
            <ac:picMk id="2" creationId="{3191F42B-FFB8-B541-D7B2-87DD7FF7A03C}"/>
          </ac:picMkLst>
        </pc:picChg>
        <pc:picChg chg="del">
          <ac:chgData name="Lorenzo Rinaldi" userId="77d5bfdd-3e88-4678-a8ff-024fe85681f6" providerId="ADAL" clId="{2A2AB31C-2801-4C5D-90F6-EBA66911602D}" dt="2023-07-22T05:15:42.129" v="730" actId="478"/>
          <ac:picMkLst>
            <pc:docMk/>
            <pc:sldMk cId="602468312" sldId="329"/>
            <ac:picMk id="3" creationId="{2FDE5C26-D4A7-4A08-BEF4-A1958E075695}"/>
          </ac:picMkLst>
        </pc:picChg>
        <pc:picChg chg="del">
          <ac:chgData name="Lorenzo Rinaldi" userId="77d5bfdd-3e88-4678-a8ff-024fe85681f6" providerId="ADAL" clId="{2A2AB31C-2801-4C5D-90F6-EBA66911602D}" dt="2023-07-21T16:03:47.013" v="355" actId="478"/>
          <ac:picMkLst>
            <pc:docMk/>
            <pc:sldMk cId="602468312" sldId="329"/>
            <ac:picMk id="5" creationId="{2658C29F-E7DE-F164-9FB7-5AFF06115314}"/>
          </ac:picMkLst>
        </pc:picChg>
        <pc:picChg chg="del">
          <ac:chgData name="Lorenzo Rinaldi" userId="77d5bfdd-3e88-4678-a8ff-024fe85681f6" providerId="ADAL" clId="{2A2AB31C-2801-4C5D-90F6-EBA66911602D}" dt="2023-07-21T16:03:47.013" v="355" actId="478"/>
          <ac:picMkLst>
            <pc:docMk/>
            <pc:sldMk cId="602468312" sldId="329"/>
            <ac:picMk id="18" creationId="{6600D274-46D4-B9F2-DD8A-77A7C8F70383}"/>
          </ac:picMkLst>
        </pc:picChg>
        <pc:picChg chg="add mod">
          <ac:chgData name="Lorenzo Rinaldi" userId="77d5bfdd-3e88-4678-a8ff-024fe85681f6" providerId="ADAL" clId="{2A2AB31C-2801-4C5D-90F6-EBA66911602D}" dt="2023-07-21T16:04:34.082" v="401" actId="1036"/>
          <ac:picMkLst>
            <pc:docMk/>
            <pc:sldMk cId="602468312" sldId="329"/>
            <ac:picMk id="19" creationId="{AE323160-DB0E-ED4E-EB66-F548D68663EC}"/>
          </ac:picMkLst>
        </pc:picChg>
        <pc:cxnChg chg="del">
          <ac:chgData name="Lorenzo Rinaldi" userId="77d5bfdd-3e88-4678-a8ff-024fe85681f6" providerId="ADAL" clId="{2A2AB31C-2801-4C5D-90F6-EBA66911602D}" dt="2023-07-21T16:03:47.013" v="355" actId="478"/>
          <ac:cxnSpMkLst>
            <pc:docMk/>
            <pc:sldMk cId="602468312" sldId="329"/>
            <ac:cxnSpMk id="8" creationId="{A1105E29-499D-50E5-8B0C-32758F0EB718}"/>
          </ac:cxnSpMkLst>
        </pc:cxnChg>
        <pc:cxnChg chg="del">
          <ac:chgData name="Lorenzo Rinaldi" userId="77d5bfdd-3e88-4678-a8ff-024fe85681f6" providerId="ADAL" clId="{2A2AB31C-2801-4C5D-90F6-EBA66911602D}" dt="2023-07-21T16:03:47.013" v="355" actId="478"/>
          <ac:cxnSpMkLst>
            <pc:docMk/>
            <pc:sldMk cId="602468312" sldId="329"/>
            <ac:cxnSpMk id="10" creationId="{B6BBA5A6-91DE-A865-6995-464BE89EC4C1}"/>
          </ac:cxnSpMkLst>
        </pc:cxnChg>
        <pc:cxnChg chg="add mod">
          <ac:chgData name="Lorenzo Rinaldi" userId="77d5bfdd-3e88-4678-a8ff-024fe85681f6" providerId="ADAL" clId="{2A2AB31C-2801-4C5D-90F6-EBA66911602D}" dt="2023-07-21T16:04:34.082" v="401" actId="1036"/>
          <ac:cxnSpMkLst>
            <pc:docMk/>
            <pc:sldMk cId="602468312" sldId="329"/>
            <ac:cxnSpMk id="22" creationId="{18ADA703-55AA-5012-206C-AB112451216E}"/>
          </ac:cxnSpMkLst>
        </pc:cxnChg>
        <pc:cxnChg chg="add mod">
          <ac:chgData name="Lorenzo Rinaldi" userId="77d5bfdd-3e88-4678-a8ff-024fe85681f6" providerId="ADAL" clId="{2A2AB31C-2801-4C5D-90F6-EBA66911602D}" dt="2023-07-21T16:04:34.082" v="401" actId="1036"/>
          <ac:cxnSpMkLst>
            <pc:docMk/>
            <pc:sldMk cId="602468312" sldId="329"/>
            <ac:cxnSpMk id="23" creationId="{E645BF77-8047-70E7-A335-0902D3E86A0E}"/>
          </ac:cxnSpMkLst>
        </pc:cxnChg>
        <pc:cxnChg chg="add mod">
          <ac:chgData name="Lorenzo Rinaldi" userId="77d5bfdd-3e88-4678-a8ff-024fe85681f6" providerId="ADAL" clId="{2A2AB31C-2801-4C5D-90F6-EBA66911602D}" dt="2023-07-21T16:04:34.082" v="401" actId="1036"/>
          <ac:cxnSpMkLst>
            <pc:docMk/>
            <pc:sldMk cId="602468312" sldId="329"/>
            <ac:cxnSpMk id="26" creationId="{FBBE9843-1D48-3EED-9CFC-3A27C8434FF2}"/>
          </ac:cxnSpMkLst>
        </pc:cxnChg>
        <pc:cxnChg chg="add mod">
          <ac:chgData name="Lorenzo Rinaldi" userId="77d5bfdd-3e88-4678-a8ff-024fe85681f6" providerId="ADAL" clId="{2A2AB31C-2801-4C5D-90F6-EBA66911602D}" dt="2023-07-21T16:04:34.082" v="401" actId="1036"/>
          <ac:cxnSpMkLst>
            <pc:docMk/>
            <pc:sldMk cId="602468312" sldId="329"/>
            <ac:cxnSpMk id="27" creationId="{A88468F4-422E-3DD8-1EBD-F93EE2916158}"/>
          </ac:cxnSpMkLst>
        </pc:cxnChg>
        <pc:cxnChg chg="add mod">
          <ac:chgData name="Lorenzo Rinaldi" userId="77d5bfdd-3e88-4678-a8ff-024fe85681f6" providerId="ADAL" clId="{2A2AB31C-2801-4C5D-90F6-EBA66911602D}" dt="2023-07-21T16:04:34.082" v="401" actId="1036"/>
          <ac:cxnSpMkLst>
            <pc:docMk/>
            <pc:sldMk cId="602468312" sldId="329"/>
            <ac:cxnSpMk id="28" creationId="{9CE4F0AA-4565-DD7A-D516-13935C93B922}"/>
          </ac:cxnSpMkLst>
        </pc:cxnChg>
        <pc:cxnChg chg="add mod">
          <ac:chgData name="Lorenzo Rinaldi" userId="77d5bfdd-3e88-4678-a8ff-024fe85681f6" providerId="ADAL" clId="{2A2AB31C-2801-4C5D-90F6-EBA66911602D}" dt="2023-07-21T16:04:37.893" v="408" actId="1035"/>
          <ac:cxnSpMkLst>
            <pc:docMk/>
            <pc:sldMk cId="602468312" sldId="329"/>
            <ac:cxnSpMk id="43" creationId="{5F58A077-65CA-31F4-AE08-F592B945FDC0}"/>
          </ac:cxnSpMkLst>
        </pc:cxnChg>
        <pc:cxnChg chg="add mod">
          <ac:chgData name="Lorenzo Rinaldi" userId="77d5bfdd-3e88-4678-a8ff-024fe85681f6" providerId="ADAL" clId="{2A2AB31C-2801-4C5D-90F6-EBA66911602D}" dt="2023-07-21T16:04:37.893" v="408" actId="1035"/>
          <ac:cxnSpMkLst>
            <pc:docMk/>
            <pc:sldMk cId="602468312" sldId="329"/>
            <ac:cxnSpMk id="44" creationId="{E8B50C74-A5FB-2A60-79C6-D1087C03D44A}"/>
          </ac:cxnSpMkLst>
        </pc:cxnChg>
      </pc:sldChg>
      <pc:sldChg chg="addSp delSp modSp add mod modAnim">
        <pc:chgData name="Lorenzo Rinaldi" userId="77d5bfdd-3e88-4678-a8ff-024fe85681f6" providerId="ADAL" clId="{2A2AB31C-2801-4C5D-90F6-EBA66911602D}" dt="2023-07-22T05:16:00.260" v="746" actId="478"/>
        <pc:sldMkLst>
          <pc:docMk/>
          <pc:sldMk cId="2658582895" sldId="330"/>
        </pc:sldMkLst>
        <pc:spChg chg="add mod">
          <ac:chgData name="Lorenzo Rinaldi" userId="77d5bfdd-3e88-4678-a8ff-024fe85681f6" providerId="ADAL" clId="{2A2AB31C-2801-4C5D-90F6-EBA66911602D}" dt="2023-07-21T16:06:24.829" v="445" actId="404"/>
          <ac:spMkLst>
            <pc:docMk/>
            <pc:sldMk cId="2658582895" sldId="330"/>
            <ac:spMk id="2" creationId="{3BB5E172-C8FD-3C6E-975D-BF5FFFDBBD0F}"/>
          </ac:spMkLst>
        </pc:spChg>
        <pc:spChg chg="add mod">
          <ac:chgData name="Lorenzo Rinaldi" userId="77d5bfdd-3e88-4678-a8ff-024fe85681f6" providerId="ADAL" clId="{2A2AB31C-2801-4C5D-90F6-EBA66911602D}" dt="2023-07-21T16:06:37.447" v="474" actId="1035"/>
          <ac:spMkLst>
            <pc:docMk/>
            <pc:sldMk cId="2658582895" sldId="330"/>
            <ac:spMk id="5" creationId="{4B59D3B8-067C-1F70-E770-F1C3B329473D}"/>
          </ac:spMkLst>
        </pc:spChg>
        <pc:spChg chg="del">
          <ac:chgData name="Lorenzo Rinaldi" userId="77d5bfdd-3e88-4678-a8ff-024fe85681f6" providerId="ADAL" clId="{2A2AB31C-2801-4C5D-90F6-EBA66911602D}" dt="2023-07-22T05:10:28.161" v="678" actId="478"/>
          <ac:spMkLst>
            <pc:docMk/>
            <pc:sldMk cId="2658582895" sldId="330"/>
            <ac:spMk id="6" creationId="{4BDB5223-6EB5-1046-88BB-84ED760A29CE}"/>
          </ac:spMkLst>
        </pc:spChg>
        <pc:spChg chg="add mod">
          <ac:chgData name="Lorenzo Rinaldi" userId="77d5bfdd-3e88-4678-a8ff-024fe85681f6" providerId="ADAL" clId="{2A2AB31C-2801-4C5D-90F6-EBA66911602D}" dt="2023-07-21T16:06:37.447" v="474" actId="1035"/>
          <ac:spMkLst>
            <pc:docMk/>
            <pc:sldMk cId="2658582895" sldId="330"/>
            <ac:spMk id="7" creationId="{874D7106-ACE2-8F70-6E0F-E1279B9551C7}"/>
          </ac:spMkLst>
        </pc:spChg>
        <pc:spChg chg="add mod">
          <ac:chgData name="Lorenzo Rinaldi" userId="77d5bfdd-3e88-4678-a8ff-024fe85681f6" providerId="ADAL" clId="{2A2AB31C-2801-4C5D-90F6-EBA66911602D}" dt="2023-07-21T16:06:37.447" v="474" actId="1035"/>
          <ac:spMkLst>
            <pc:docMk/>
            <pc:sldMk cId="2658582895" sldId="330"/>
            <ac:spMk id="8" creationId="{B96213F5-7FDF-CA6F-4402-80B721E9F737}"/>
          </ac:spMkLst>
        </pc:spChg>
        <pc:spChg chg="add mod">
          <ac:chgData name="Lorenzo Rinaldi" userId="77d5bfdd-3e88-4678-a8ff-024fe85681f6" providerId="ADAL" clId="{2A2AB31C-2801-4C5D-90F6-EBA66911602D}" dt="2023-07-21T16:06:37.447" v="474" actId="1035"/>
          <ac:spMkLst>
            <pc:docMk/>
            <pc:sldMk cId="2658582895" sldId="330"/>
            <ac:spMk id="9" creationId="{1C1B7C4B-2D21-44D9-0CDD-4DD0CC63EB05}"/>
          </ac:spMkLst>
        </pc:spChg>
        <pc:spChg chg="add mod">
          <ac:chgData name="Lorenzo Rinaldi" userId="77d5bfdd-3e88-4678-a8ff-024fe85681f6" providerId="ADAL" clId="{2A2AB31C-2801-4C5D-90F6-EBA66911602D}" dt="2023-07-21T16:06:37.447" v="474" actId="1035"/>
          <ac:spMkLst>
            <pc:docMk/>
            <pc:sldMk cId="2658582895" sldId="330"/>
            <ac:spMk id="10" creationId="{DF04E34D-5894-162C-E291-885CD229DEC3}"/>
          </ac:spMkLst>
        </pc:spChg>
        <pc:spChg chg="add mod">
          <ac:chgData name="Lorenzo Rinaldi" userId="77d5bfdd-3e88-4678-a8ff-024fe85681f6" providerId="ADAL" clId="{2A2AB31C-2801-4C5D-90F6-EBA66911602D}" dt="2023-07-21T16:06:37.447" v="474" actId="1035"/>
          <ac:spMkLst>
            <pc:docMk/>
            <pc:sldMk cId="2658582895" sldId="330"/>
            <ac:spMk id="11" creationId="{26DEFDFC-B926-42A7-3411-CB4F65847B09}"/>
          </ac:spMkLst>
        </pc:spChg>
        <pc:spChg chg="add mod">
          <ac:chgData name="Lorenzo Rinaldi" userId="77d5bfdd-3e88-4678-a8ff-024fe85681f6" providerId="ADAL" clId="{2A2AB31C-2801-4C5D-90F6-EBA66911602D}" dt="2023-07-21T16:06:37.447" v="474" actId="1035"/>
          <ac:spMkLst>
            <pc:docMk/>
            <pc:sldMk cId="2658582895" sldId="330"/>
            <ac:spMk id="12" creationId="{1D2B69E4-65AA-D2B1-36EA-E2065691D031}"/>
          </ac:spMkLst>
        </pc:spChg>
        <pc:spChg chg="add mod">
          <ac:chgData name="Lorenzo Rinaldi" userId="77d5bfdd-3e88-4678-a8ff-024fe85681f6" providerId="ADAL" clId="{2A2AB31C-2801-4C5D-90F6-EBA66911602D}" dt="2023-07-21T16:06:37.447" v="474" actId="1035"/>
          <ac:spMkLst>
            <pc:docMk/>
            <pc:sldMk cId="2658582895" sldId="330"/>
            <ac:spMk id="13" creationId="{5F5968F5-2FED-2E7B-809C-A6D6155FC56D}"/>
          </ac:spMkLst>
        </pc:spChg>
        <pc:spChg chg="add mod">
          <ac:chgData name="Lorenzo Rinaldi" userId="77d5bfdd-3e88-4678-a8ff-024fe85681f6" providerId="ADAL" clId="{2A2AB31C-2801-4C5D-90F6-EBA66911602D}" dt="2023-07-21T16:06:37.447" v="474" actId="1035"/>
          <ac:spMkLst>
            <pc:docMk/>
            <pc:sldMk cId="2658582895" sldId="330"/>
            <ac:spMk id="14" creationId="{AC080C71-E2AD-D861-57FB-C7FE569ADC5E}"/>
          </ac:spMkLst>
        </pc:spChg>
        <pc:spChg chg="add mod">
          <ac:chgData name="Lorenzo Rinaldi" userId="77d5bfdd-3e88-4678-a8ff-024fe85681f6" providerId="ADAL" clId="{2A2AB31C-2801-4C5D-90F6-EBA66911602D}" dt="2023-07-21T16:06:37.447" v="474" actId="1035"/>
          <ac:spMkLst>
            <pc:docMk/>
            <pc:sldMk cId="2658582895" sldId="330"/>
            <ac:spMk id="15" creationId="{A265CF0E-D904-FDF1-C232-2F033C68BA27}"/>
          </ac:spMkLst>
        </pc:spChg>
        <pc:spChg chg="add mod">
          <ac:chgData name="Lorenzo Rinaldi" userId="77d5bfdd-3e88-4678-a8ff-024fe85681f6" providerId="ADAL" clId="{2A2AB31C-2801-4C5D-90F6-EBA66911602D}" dt="2023-07-21T16:06:37.447" v="474" actId="1035"/>
          <ac:spMkLst>
            <pc:docMk/>
            <pc:sldMk cId="2658582895" sldId="330"/>
            <ac:spMk id="16" creationId="{3F59A92A-3419-329C-494D-D4ABCE631445}"/>
          </ac:spMkLst>
        </pc:spChg>
        <pc:spChg chg="add mod">
          <ac:chgData name="Lorenzo Rinaldi" userId="77d5bfdd-3e88-4678-a8ff-024fe85681f6" providerId="ADAL" clId="{2A2AB31C-2801-4C5D-90F6-EBA66911602D}" dt="2023-07-21T16:06:37.447" v="474" actId="1035"/>
          <ac:spMkLst>
            <pc:docMk/>
            <pc:sldMk cId="2658582895" sldId="330"/>
            <ac:spMk id="17" creationId="{29707331-D005-6D72-84F7-C35661E7CE7F}"/>
          </ac:spMkLst>
        </pc:spChg>
        <pc:spChg chg="add mod">
          <ac:chgData name="Lorenzo Rinaldi" userId="77d5bfdd-3e88-4678-a8ff-024fe85681f6" providerId="ADAL" clId="{2A2AB31C-2801-4C5D-90F6-EBA66911602D}" dt="2023-07-21T16:06:37.447" v="474" actId="1035"/>
          <ac:spMkLst>
            <pc:docMk/>
            <pc:sldMk cId="2658582895" sldId="330"/>
            <ac:spMk id="18" creationId="{90B5DCA7-2C56-CD18-871F-694E39EF3E1D}"/>
          </ac:spMkLst>
        </pc:spChg>
        <pc:spChg chg="add mod">
          <ac:chgData name="Lorenzo Rinaldi" userId="77d5bfdd-3e88-4678-a8ff-024fe85681f6" providerId="ADAL" clId="{2A2AB31C-2801-4C5D-90F6-EBA66911602D}" dt="2023-07-21T16:06:37.447" v="474" actId="1035"/>
          <ac:spMkLst>
            <pc:docMk/>
            <pc:sldMk cId="2658582895" sldId="330"/>
            <ac:spMk id="19" creationId="{7076E25C-0DF0-0857-78AC-4442A48D5CD3}"/>
          </ac:spMkLst>
        </pc:spChg>
        <pc:spChg chg="add mod">
          <ac:chgData name="Lorenzo Rinaldi" userId="77d5bfdd-3e88-4678-a8ff-024fe85681f6" providerId="ADAL" clId="{2A2AB31C-2801-4C5D-90F6-EBA66911602D}" dt="2023-07-21T16:06:37.447" v="474" actId="1035"/>
          <ac:spMkLst>
            <pc:docMk/>
            <pc:sldMk cId="2658582895" sldId="330"/>
            <ac:spMk id="20" creationId="{630FA81B-C3A3-BD22-FCCD-606823959C04}"/>
          </ac:spMkLst>
        </pc:spChg>
        <pc:spChg chg="add mod">
          <ac:chgData name="Lorenzo Rinaldi" userId="77d5bfdd-3e88-4678-a8ff-024fe85681f6" providerId="ADAL" clId="{2A2AB31C-2801-4C5D-90F6-EBA66911602D}" dt="2023-07-21T16:06:37.447" v="474" actId="1035"/>
          <ac:spMkLst>
            <pc:docMk/>
            <pc:sldMk cId="2658582895" sldId="330"/>
            <ac:spMk id="21" creationId="{F63375CE-39A0-A7C7-E72A-93F3E8AA169E}"/>
          </ac:spMkLst>
        </pc:spChg>
        <pc:spChg chg="add mod">
          <ac:chgData name="Lorenzo Rinaldi" userId="77d5bfdd-3e88-4678-a8ff-024fe85681f6" providerId="ADAL" clId="{2A2AB31C-2801-4C5D-90F6-EBA66911602D}" dt="2023-07-21T16:06:37.447" v="474" actId="1035"/>
          <ac:spMkLst>
            <pc:docMk/>
            <pc:sldMk cId="2658582895" sldId="330"/>
            <ac:spMk id="22" creationId="{DF784DBD-C15D-1665-B14F-ED47D1A50013}"/>
          </ac:spMkLst>
        </pc:spChg>
        <pc:spChg chg="add mod">
          <ac:chgData name="Lorenzo Rinaldi" userId="77d5bfdd-3e88-4678-a8ff-024fe85681f6" providerId="ADAL" clId="{2A2AB31C-2801-4C5D-90F6-EBA66911602D}" dt="2023-07-21T16:06:37.447" v="474" actId="1035"/>
          <ac:spMkLst>
            <pc:docMk/>
            <pc:sldMk cId="2658582895" sldId="330"/>
            <ac:spMk id="23" creationId="{12C68232-541E-96FF-067B-83A42AC1AB9C}"/>
          </ac:spMkLst>
        </pc:spChg>
        <pc:spChg chg="add mod">
          <ac:chgData name="Lorenzo Rinaldi" userId="77d5bfdd-3e88-4678-a8ff-024fe85681f6" providerId="ADAL" clId="{2A2AB31C-2801-4C5D-90F6-EBA66911602D}" dt="2023-07-21T16:06:37.447" v="474" actId="1035"/>
          <ac:spMkLst>
            <pc:docMk/>
            <pc:sldMk cId="2658582895" sldId="330"/>
            <ac:spMk id="24" creationId="{1E009902-2062-F0F4-2661-6C1918EEDF3E}"/>
          </ac:spMkLst>
        </pc:spChg>
        <pc:spChg chg="add mod">
          <ac:chgData name="Lorenzo Rinaldi" userId="77d5bfdd-3e88-4678-a8ff-024fe85681f6" providerId="ADAL" clId="{2A2AB31C-2801-4C5D-90F6-EBA66911602D}" dt="2023-07-21T16:06:37.447" v="474" actId="1035"/>
          <ac:spMkLst>
            <pc:docMk/>
            <pc:sldMk cId="2658582895" sldId="330"/>
            <ac:spMk id="25" creationId="{4A059FB0-661F-C267-8A28-B41C5D92BB4F}"/>
          </ac:spMkLst>
        </pc:spChg>
        <pc:spChg chg="add mod">
          <ac:chgData name="Lorenzo Rinaldi" userId="77d5bfdd-3e88-4678-a8ff-024fe85681f6" providerId="ADAL" clId="{2A2AB31C-2801-4C5D-90F6-EBA66911602D}" dt="2023-07-21T16:06:37.447" v="474" actId="1035"/>
          <ac:spMkLst>
            <pc:docMk/>
            <pc:sldMk cId="2658582895" sldId="330"/>
            <ac:spMk id="26" creationId="{06D44FB1-052A-90CD-0CFF-BF7BAA7E5DA4}"/>
          </ac:spMkLst>
        </pc:spChg>
        <pc:spChg chg="add mod">
          <ac:chgData name="Lorenzo Rinaldi" userId="77d5bfdd-3e88-4678-a8ff-024fe85681f6" providerId="ADAL" clId="{2A2AB31C-2801-4C5D-90F6-EBA66911602D}" dt="2023-07-21T16:06:37.447" v="474" actId="1035"/>
          <ac:spMkLst>
            <pc:docMk/>
            <pc:sldMk cId="2658582895" sldId="330"/>
            <ac:spMk id="27" creationId="{CDE155C8-5309-2F42-B990-E2CF1440A395}"/>
          </ac:spMkLst>
        </pc:spChg>
        <pc:spChg chg="add mod">
          <ac:chgData name="Lorenzo Rinaldi" userId="77d5bfdd-3e88-4678-a8ff-024fe85681f6" providerId="ADAL" clId="{2A2AB31C-2801-4C5D-90F6-EBA66911602D}" dt="2023-07-21T16:06:37.447" v="474" actId="1035"/>
          <ac:spMkLst>
            <pc:docMk/>
            <pc:sldMk cId="2658582895" sldId="330"/>
            <ac:spMk id="28" creationId="{43B9EBE3-DE15-455D-0025-BFC97F1320D0}"/>
          </ac:spMkLst>
        </pc:spChg>
        <pc:spChg chg="add mod">
          <ac:chgData name="Lorenzo Rinaldi" userId="77d5bfdd-3e88-4678-a8ff-024fe85681f6" providerId="ADAL" clId="{2A2AB31C-2801-4C5D-90F6-EBA66911602D}" dt="2023-07-21T16:06:37.447" v="474" actId="1035"/>
          <ac:spMkLst>
            <pc:docMk/>
            <pc:sldMk cId="2658582895" sldId="330"/>
            <ac:spMk id="29" creationId="{BA692A36-63C4-08F7-1C78-39E9E50127EB}"/>
          </ac:spMkLst>
        </pc:spChg>
        <pc:spChg chg="add mod">
          <ac:chgData name="Lorenzo Rinaldi" userId="77d5bfdd-3e88-4678-a8ff-024fe85681f6" providerId="ADAL" clId="{2A2AB31C-2801-4C5D-90F6-EBA66911602D}" dt="2023-07-21T16:06:37.447" v="474" actId="1035"/>
          <ac:spMkLst>
            <pc:docMk/>
            <pc:sldMk cId="2658582895" sldId="330"/>
            <ac:spMk id="30" creationId="{8BF693E5-C001-B32D-77C6-9F7799A99411}"/>
          </ac:spMkLst>
        </pc:spChg>
        <pc:spChg chg="add mod">
          <ac:chgData name="Lorenzo Rinaldi" userId="77d5bfdd-3e88-4678-a8ff-024fe85681f6" providerId="ADAL" clId="{2A2AB31C-2801-4C5D-90F6-EBA66911602D}" dt="2023-07-21T16:06:37.447" v="474" actId="1035"/>
          <ac:spMkLst>
            <pc:docMk/>
            <pc:sldMk cId="2658582895" sldId="330"/>
            <ac:spMk id="31" creationId="{2FE4A6B3-EC18-E410-6D5E-927BEAEF35A9}"/>
          </ac:spMkLst>
        </pc:spChg>
        <pc:spChg chg="add mod">
          <ac:chgData name="Lorenzo Rinaldi" userId="77d5bfdd-3e88-4678-a8ff-024fe85681f6" providerId="ADAL" clId="{2A2AB31C-2801-4C5D-90F6-EBA66911602D}" dt="2023-07-21T16:06:37.447" v="474" actId="1035"/>
          <ac:spMkLst>
            <pc:docMk/>
            <pc:sldMk cId="2658582895" sldId="330"/>
            <ac:spMk id="32" creationId="{694DA855-4912-B184-85BB-748587C6F503}"/>
          </ac:spMkLst>
        </pc:spChg>
        <pc:spChg chg="add mod">
          <ac:chgData name="Lorenzo Rinaldi" userId="77d5bfdd-3e88-4678-a8ff-024fe85681f6" providerId="ADAL" clId="{2A2AB31C-2801-4C5D-90F6-EBA66911602D}" dt="2023-07-21T16:06:37.447" v="474" actId="1035"/>
          <ac:spMkLst>
            <pc:docMk/>
            <pc:sldMk cId="2658582895" sldId="330"/>
            <ac:spMk id="33" creationId="{92BD5A78-5F6A-8AFD-B8AB-FBD45EC73CE8}"/>
          </ac:spMkLst>
        </pc:spChg>
        <pc:spChg chg="add mod">
          <ac:chgData name="Lorenzo Rinaldi" userId="77d5bfdd-3e88-4678-a8ff-024fe85681f6" providerId="ADAL" clId="{2A2AB31C-2801-4C5D-90F6-EBA66911602D}" dt="2023-07-21T16:06:37.447" v="474" actId="1035"/>
          <ac:spMkLst>
            <pc:docMk/>
            <pc:sldMk cId="2658582895" sldId="330"/>
            <ac:spMk id="34" creationId="{EE0BFA00-9E05-021A-E721-EC3797700D3E}"/>
          </ac:spMkLst>
        </pc:spChg>
        <pc:spChg chg="add mod">
          <ac:chgData name="Lorenzo Rinaldi" userId="77d5bfdd-3e88-4678-a8ff-024fe85681f6" providerId="ADAL" clId="{2A2AB31C-2801-4C5D-90F6-EBA66911602D}" dt="2023-07-21T16:06:37.447" v="474" actId="1035"/>
          <ac:spMkLst>
            <pc:docMk/>
            <pc:sldMk cId="2658582895" sldId="330"/>
            <ac:spMk id="35" creationId="{78C20F8A-C516-CF11-5426-A9C24AF8DC49}"/>
          </ac:spMkLst>
        </pc:spChg>
        <pc:spChg chg="add mod">
          <ac:chgData name="Lorenzo Rinaldi" userId="77d5bfdd-3e88-4678-a8ff-024fe85681f6" providerId="ADAL" clId="{2A2AB31C-2801-4C5D-90F6-EBA66911602D}" dt="2023-07-21T16:06:37.447" v="474" actId="1035"/>
          <ac:spMkLst>
            <pc:docMk/>
            <pc:sldMk cId="2658582895" sldId="330"/>
            <ac:spMk id="36" creationId="{6915D251-9E6E-6DB9-1D25-BEBF85CB6E5F}"/>
          </ac:spMkLst>
        </pc:spChg>
        <pc:picChg chg="del">
          <ac:chgData name="Lorenzo Rinaldi" userId="77d5bfdd-3e88-4678-a8ff-024fe85681f6" providerId="ADAL" clId="{2A2AB31C-2801-4C5D-90F6-EBA66911602D}" dt="2023-07-22T05:16:00.260" v="746" actId="478"/>
          <ac:picMkLst>
            <pc:docMk/>
            <pc:sldMk cId="2658582895" sldId="330"/>
            <ac:picMk id="3" creationId="{2FDE5C26-D4A7-4A08-BEF4-A1958E075695}"/>
          </ac:picMkLst>
        </pc:picChg>
      </pc:sldChg>
      <pc:sldChg chg="addSp delSp modSp add mod ord modAnim">
        <pc:chgData name="Lorenzo Rinaldi" userId="77d5bfdd-3e88-4678-a8ff-024fe85681f6" providerId="ADAL" clId="{2A2AB31C-2801-4C5D-90F6-EBA66911602D}" dt="2023-07-22T05:15:57.582" v="745" actId="478"/>
        <pc:sldMkLst>
          <pc:docMk/>
          <pc:sldMk cId="279484067" sldId="331"/>
        </pc:sldMkLst>
        <pc:spChg chg="add mod">
          <ac:chgData name="Lorenzo Rinaldi" userId="77d5bfdd-3e88-4678-a8ff-024fe85681f6" providerId="ADAL" clId="{2A2AB31C-2801-4C5D-90F6-EBA66911602D}" dt="2023-07-21T16:05:37.831" v="423" actId="1076"/>
          <ac:spMkLst>
            <pc:docMk/>
            <pc:sldMk cId="279484067" sldId="331"/>
            <ac:spMk id="2" creationId="{4974C562-125F-68F3-12DF-66330AC1F332}"/>
          </ac:spMkLst>
        </pc:spChg>
        <pc:spChg chg="add mod">
          <ac:chgData name="Lorenzo Rinaldi" userId="77d5bfdd-3e88-4678-a8ff-024fe85681f6" providerId="ADAL" clId="{2A2AB31C-2801-4C5D-90F6-EBA66911602D}" dt="2023-07-21T16:05:37.831" v="423" actId="1076"/>
          <ac:spMkLst>
            <pc:docMk/>
            <pc:sldMk cId="279484067" sldId="331"/>
            <ac:spMk id="5" creationId="{400AD675-5FE0-2D06-5E65-03D924E2EC6E}"/>
          </ac:spMkLst>
        </pc:spChg>
        <pc:spChg chg="del">
          <ac:chgData name="Lorenzo Rinaldi" userId="77d5bfdd-3e88-4678-a8ff-024fe85681f6" providerId="ADAL" clId="{2A2AB31C-2801-4C5D-90F6-EBA66911602D}" dt="2023-07-22T05:10:22.921" v="677" actId="478"/>
          <ac:spMkLst>
            <pc:docMk/>
            <pc:sldMk cId="279484067" sldId="331"/>
            <ac:spMk id="6" creationId="{4BDB5223-6EB5-1046-88BB-84ED760A29CE}"/>
          </ac:spMkLst>
        </pc:spChg>
        <pc:spChg chg="add mod">
          <ac:chgData name="Lorenzo Rinaldi" userId="77d5bfdd-3e88-4678-a8ff-024fe85681f6" providerId="ADAL" clId="{2A2AB31C-2801-4C5D-90F6-EBA66911602D}" dt="2023-07-21T16:05:49.095" v="435" actId="1035"/>
          <ac:spMkLst>
            <pc:docMk/>
            <pc:sldMk cId="279484067" sldId="331"/>
            <ac:spMk id="7" creationId="{77550DAE-DD3F-E818-9802-82362F541528}"/>
          </ac:spMkLst>
        </pc:spChg>
        <pc:spChg chg="add mod">
          <ac:chgData name="Lorenzo Rinaldi" userId="77d5bfdd-3e88-4678-a8ff-024fe85681f6" providerId="ADAL" clId="{2A2AB31C-2801-4C5D-90F6-EBA66911602D}" dt="2023-07-21T16:05:49.095" v="435" actId="1035"/>
          <ac:spMkLst>
            <pc:docMk/>
            <pc:sldMk cId="279484067" sldId="331"/>
            <ac:spMk id="10" creationId="{EE0A2946-8D33-68BE-F96B-16C349292CB4}"/>
          </ac:spMkLst>
        </pc:spChg>
        <pc:spChg chg="add mod">
          <ac:chgData name="Lorenzo Rinaldi" userId="77d5bfdd-3e88-4678-a8ff-024fe85681f6" providerId="ADAL" clId="{2A2AB31C-2801-4C5D-90F6-EBA66911602D}" dt="2023-07-21T16:05:49.095" v="435" actId="1035"/>
          <ac:spMkLst>
            <pc:docMk/>
            <pc:sldMk cId="279484067" sldId="331"/>
            <ac:spMk id="11" creationId="{DB05AE04-2D84-0084-0133-1E746DD783E6}"/>
          </ac:spMkLst>
        </pc:spChg>
        <pc:spChg chg="add mod">
          <ac:chgData name="Lorenzo Rinaldi" userId="77d5bfdd-3e88-4678-a8ff-024fe85681f6" providerId="ADAL" clId="{2A2AB31C-2801-4C5D-90F6-EBA66911602D}" dt="2023-07-21T16:05:49.095" v="435" actId="1035"/>
          <ac:spMkLst>
            <pc:docMk/>
            <pc:sldMk cId="279484067" sldId="331"/>
            <ac:spMk id="15" creationId="{A7AEF335-0345-CD18-2473-72CEFF6AF963}"/>
          </ac:spMkLst>
        </pc:spChg>
        <pc:spChg chg="add mod">
          <ac:chgData name="Lorenzo Rinaldi" userId="77d5bfdd-3e88-4678-a8ff-024fe85681f6" providerId="ADAL" clId="{2A2AB31C-2801-4C5D-90F6-EBA66911602D}" dt="2023-07-21T16:05:49.095" v="435" actId="1035"/>
          <ac:spMkLst>
            <pc:docMk/>
            <pc:sldMk cId="279484067" sldId="331"/>
            <ac:spMk id="16" creationId="{0D0179F6-8D2C-AC29-778A-B36C6B14BCFF}"/>
          </ac:spMkLst>
        </pc:spChg>
        <pc:spChg chg="add mod">
          <ac:chgData name="Lorenzo Rinaldi" userId="77d5bfdd-3e88-4678-a8ff-024fe85681f6" providerId="ADAL" clId="{2A2AB31C-2801-4C5D-90F6-EBA66911602D}" dt="2023-07-21T16:05:49.095" v="435" actId="1035"/>
          <ac:spMkLst>
            <pc:docMk/>
            <pc:sldMk cId="279484067" sldId="331"/>
            <ac:spMk id="17" creationId="{94869296-3A88-D09E-A6A4-A203BCC5CEC8}"/>
          </ac:spMkLst>
        </pc:spChg>
        <pc:spChg chg="add mod">
          <ac:chgData name="Lorenzo Rinaldi" userId="77d5bfdd-3e88-4678-a8ff-024fe85681f6" providerId="ADAL" clId="{2A2AB31C-2801-4C5D-90F6-EBA66911602D}" dt="2023-07-21T16:05:49.095" v="435" actId="1035"/>
          <ac:spMkLst>
            <pc:docMk/>
            <pc:sldMk cId="279484067" sldId="331"/>
            <ac:spMk id="18" creationId="{75C701CA-72D6-1EDC-B4D3-38472428ABAD}"/>
          </ac:spMkLst>
        </pc:spChg>
        <pc:spChg chg="add mod">
          <ac:chgData name="Lorenzo Rinaldi" userId="77d5bfdd-3e88-4678-a8ff-024fe85681f6" providerId="ADAL" clId="{2A2AB31C-2801-4C5D-90F6-EBA66911602D}" dt="2023-07-21T16:05:37.831" v="423" actId="1076"/>
          <ac:spMkLst>
            <pc:docMk/>
            <pc:sldMk cId="279484067" sldId="331"/>
            <ac:spMk id="19" creationId="{DA04F19A-C032-2CB3-5042-986CD37DAEB6}"/>
          </ac:spMkLst>
        </pc:spChg>
        <pc:spChg chg="add mod">
          <ac:chgData name="Lorenzo Rinaldi" userId="77d5bfdd-3e88-4678-a8ff-024fe85681f6" providerId="ADAL" clId="{2A2AB31C-2801-4C5D-90F6-EBA66911602D}" dt="2023-07-21T16:05:49.095" v="435" actId="1035"/>
          <ac:spMkLst>
            <pc:docMk/>
            <pc:sldMk cId="279484067" sldId="331"/>
            <ac:spMk id="20" creationId="{87A4864D-2A71-5104-D740-077234C50DA9}"/>
          </ac:spMkLst>
        </pc:spChg>
        <pc:spChg chg="add mod">
          <ac:chgData name="Lorenzo Rinaldi" userId="77d5bfdd-3e88-4678-a8ff-024fe85681f6" providerId="ADAL" clId="{2A2AB31C-2801-4C5D-90F6-EBA66911602D}" dt="2023-07-21T16:05:49.095" v="435" actId="1035"/>
          <ac:spMkLst>
            <pc:docMk/>
            <pc:sldMk cId="279484067" sldId="331"/>
            <ac:spMk id="21" creationId="{9EB82C8E-929A-4085-6A8E-1AC4B08939C1}"/>
          </ac:spMkLst>
        </pc:spChg>
        <pc:spChg chg="add mod">
          <ac:chgData name="Lorenzo Rinaldi" userId="77d5bfdd-3e88-4678-a8ff-024fe85681f6" providerId="ADAL" clId="{2A2AB31C-2801-4C5D-90F6-EBA66911602D}" dt="2023-07-21T16:05:49.095" v="435" actId="1035"/>
          <ac:spMkLst>
            <pc:docMk/>
            <pc:sldMk cId="279484067" sldId="331"/>
            <ac:spMk id="22" creationId="{9254B048-F6C1-F8B4-DD3A-500A6F72CCA0}"/>
          </ac:spMkLst>
        </pc:spChg>
        <pc:spChg chg="add mod">
          <ac:chgData name="Lorenzo Rinaldi" userId="77d5bfdd-3e88-4678-a8ff-024fe85681f6" providerId="ADAL" clId="{2A2AB31C-2801-4C5D-90F6-EBA66911602D}" dt="2023-07-21T16:05:49.095" v="435" actId="1035"/>
          <ac:spMkLst>
            <pc:docMk/>
            <pc:sldMk cId="279484067" sldId="331"/>
            <ac:spMk id="25" creationId="{1DC77C52-71F5-74B2-B24F-87407F970439}"/>
          </ac:spMkLst>
        </pc:spChg>
        <pc:spChg chg="add mod">
          <ac:chgData name="Lorenzo Rinaldi" userId="77d5bfdd-3e88-4678-a8ff-024fe85681f6" providerId="ADAL" clId="{2A2AB31C-2801-4C5D-90F6-EBA66911602D}" dt="2023-07-21T16:05:49.095" v="435" actId="1035"/>
          <ac:spMkLst>
            <pc:docMk/>
            <pc:sldMk cId="279484067" sldId="331"/>
            <ac:spMk id="26" creationId="{A569C986-1759-9E2B-2411-1891A9ADDBBC}"/>
          </ac:spMkLst>
        </pc:spChg>
        <pc:spChg chg="add mod">
          <ac:chgData name="Lorenzo Rinaldi" userId="77d5bfdd-3e88-4678-a8ff-024fe85681f6" providerId="ADAL" clId="{2A2AB31C-2801-4C5D-90F6-EBA66911602D}" dt="2023-07-21T16:05:49.095" v="435" actId="1035"/>
          <ac:spMkLst>
            <pc:docMk/>
            <pc:sldMk cId="279484067" sldId="331"/>
            <ac:spMk id="30" creationId="{D2826273-A6A5-40A6-1D06-3B0535EA2D0A}"/>
          </ac:spMkLst>
        </pc:spChg>
        <pc:spChg chg="add mod">
          <ac:chgData name="Lorenzo Rinaldi" userId="77d5bfdd-3e88-4678-a8ff-024fe85681f6" providerId="ADAL" clId="{2A2AB31C-2801-4C5D-90F6-EBA66911602D}" dt="2023-07-21T16:05:49.095" v="435" actId="1035"/>
          <ac:spMkLst>
            <pc:docMk/>
            <pc:sldMk cId="279484067" sldId="331"/>
            <ac:spMk id="31" creationId="{363123D9-B840-EE98-A566-F3E2DFBE6AD6}"/>
          </ac:spMkLst>
        </pc:spChg>
        <pc:spChg chg="add mod">
          <ac:chgData name="Lorenzo Rinaldi" userId="77d5bfdd-3e88-4678-a8ff-024fe85681f6" providerId="ADAL" clId="{2A2AB31C-2801-4C5D-90F6-EBA66911602D}" dt="2023-07-21T16:05:49.095" v="435" actId="1035"/>
          <ac:spMkLst>
            <pc:docMk/>
            <pc:sldMk cId="279484067" sldId="331"/>
            <ac:spMk id="32" creationId="{F4755E01-8C3C-A559-22CE-D2DEE58CD1F0}"/>
          </ac:spMkLst>
        </pc:spChg>
        <pc:spChg chg="add mod">
          <ac:chgData name="Lorenzo Rinaldi" userId="77d5bfdd-3e88-4678-a8ff-024fe85681f6" providerId="ADAL" clId="{2A2AB31C-2801-4C5D-90F6-EBA66911602D}" dt="2023-07-21T16:05:49.095" v="435" actId="1035"/>
          <ac:spMkLst>
            <pc:docMk/>
            <pc:sldMk cId="279484067" sldId="331"/>
            <ac:spMk id="33" creationId="{1E64AC03-E588-B5FA-5633-19AA4824E40C}"/>
          </ac:spMkLst>
        </pc:spChg>
        <pc:spChg chg="add mod">
          <ac:chgData name="Lorenzo Rinaldi" userId="77d5bfdd-3e88-4678-a8ff-024fe85681f6" providerId="ADAL" clId="{2A2AB31C-2801-4C5D-90F6-EBA66911602D}" dt="2023-07-21T16:05:49.095" v="435" actId="1035"/>
          <ac:spMkLst>
            <pc:docMk/>
            <pc:sldMk cId="279484067" sldId="331"/>
            <ac:spMk id="34" creationId="{600DBDD9-2260-CE6E-1D44-3357A4A5867F}"/>
          </ac:spMkLst>
        </pc:spChg>
        <pc:spChg chg="add mod">
          <ac:chgData name="Lorenzo Rinaldi" userId="77d5bfdd-3e88-4678-a8ff-024fe85681f6" providerId="ADAL" clId="{2A2AB31C-2801-4C5D-90F6-EBA66911602D}" dt="2023-07-21T16:05:49.095" v="435" actId="1035"/>
          <ac:spMkLst>
            <pc:docMk/>
            <pc:sldMk cId="279484067" sldId="331"/>
            <ac:spMk id="35" creationId="{AF002032-BA72-AFD8-EDFA-90B38DC9C2B5}"/>
          </ac:spMkLst>
        </pc:spChg>
        <pc:spChg chg="add mod">
          <ac:chgData name="Lorenzo Rinaldi" userId="77d5bfdd-3e88-4678-a8ff-024fe85681f6" providerId="ADAL" clId="{2A2AB31C-2801-4C5D-90F6-EBA66911602D}" dt="2023-07-21T16:05:49.095" v="435" actId="1035"/>
          <ac:spMkLst>
            <pc:docMk/>
            <pc:sldMk cId="279484067" sldId="331"/>
            <ac:spMk id="36" creationId="{00D30948-D6A0-9EAC-8CDB-87EBEF5190A2}"/>
          </ac:spMkLst>
        </pc:spChg>
        <pc:spChg chg="add mod">
          <ac:chgData name="Lorenzo Rinaldi" userId="77d5bfdd-3e88-4678-a8ff-024fe85681f6" providerId="ADAL" clId="{2A2AB31C-2801-4C5D-90F6-EBA66911602D}" dt="2023-07-21T16:05:49.095" v="435" actId="1035"/>
          <ac:spMkLst>
            <pc:docMk/>
            <pc:sldMk cId="279484067" sldId="331"/>
            <ac:spMk id="39" creationId="{4CDC263E-3971-A242-3E7F-AD97F8959293}"/>
          </ac:spMkLst>
        </pc:spChg>
        <pc:spChg chg="add mod">
          <ac:chgData name="Lorenzo Rinaldi" userId="77d5bfdd-3e88-4678-a8ff-024fe85681f6" providerId="ADAL" clId="{2A2AB31C-2801-4C5D-90F6-EBA66911602D}" dt="2023-07-21T16:05:49.095" v="435" actId="1035"/>
          <ac:spMkLst>
            <pc:docMk/>
            <pc:sldMk cId="279484067" sldId="331"/>
            <ac:spMk id="40" creationId="{C8155457-9538-4FF2-D95C-21AF55CC7669}"/>
          </ac:spMkLst>
        </pc:spChg>
        <pc:spChg chg="add mod">
          <ac:chgData name="Lorenzo Rinaldi" userId="77d5bfdd-3e88-4678-a8ff-024fe85681f6" providerId="ADAL" clId="{2A2AB31C-2801-4C5D-90F6-EBA66911602D}" dt="2023-07-21T16:05:49.095" v="435" actId="1035"/>
          <ac:spMkLst>
            <pc:docMk/>
            <pc:sldMk cId="279484067" sldId="331"/>
            <ac:spMk id="44" creationId="{B2871210-287D-C776-DE52-0AFFC56B1E70}"/>
          </ac:spMkLst>
        </pc:spChg>
        <pc:spChg chg="add mod">
          <ac:chgData name="Lorenzo Rinaldi" userId="77d5bfdd-3e88-4678-a8ff-024fe85681f6" providerId="ADAL" clId="{2A2AB31C-2801-4C5D-90F6-EBA66911602D}" dt="2023-07-21T16:05:49.095" v="435" actId="1035"/>
          <ac:spMkLst>
            <pc:docMk/>
            <pc:sldMk cId="279484067" sldId="331"/>
            <ac:spMk id="45" creationId="{83C51A85-FDEF-8B17-2306-6C0F62B992C4}"/>
          </ac:spMkLst>
        </pc:spChg>
        <pc:spChg chg="add mod">
          <ac:chgData name="Lorenzo Rinaldi" userId="77d5bfdd-3e88-4678-a8ff-024fe85681f6" providerId="ADAL" clId="{2A2AB31C-2801-4C5D-90F6-EBA66911602D}" dt="2023-07-21T16:05:49.095" v="435" actId="1035"/>
          <ac:spMkLst>
            <pc:docMk/>
            <pc:sldMk cId="279484067" sldId="331"/>
            <ac:spMk id="46" creationId="{52A0EE9F-1CFF-7044-607A-B4DFA75D58C2}"/>
          </ac:spMkLst>
        </pc:spChg>
        <pc:spChg chg="add mod">
          <ac:chgData name="Lorenzo Rinaldi" userId="77d5bfdd-3e88-4678-a8ff-024fe85681f6" providerId="ADAL" clId="{2A2AB31C-2801-4C5D-90F6-EBA66911602D}" dt="2023-07-21T16:05:49.095" v="435" actId="1035"/>
          <ac:spMkLst>
            <pc:docMk/>
            <pc:sldMk cId="279484067" sldId="331"/>
            <ac:spMk id="47" creationId="{CBC27F60-46B0-AB8E-79C3-6542F1CDC075}"/>
          </ac:spMkLst>
        </pc:spChg>
        <pc:spChg chg="add mod">
          <ac:chgData name="Lorenzo Rinaldi" userId="77d5bfdd-3e88-4678-a8ff-024fe85681f6" providerId="ADAL" clId="{2A2AB31C-2801-4C5D-90F6-EBA66911602D}" dt="2023-07-21T16:05:49.095" v="435" actId="1035"/>
          <ac:spMkLst>
            <pc:docMk/>
            <pc:sldMk cId="279484067" sldId="331"/>
            <ac:spMk id="48" creationId="{09D6010A-AD82-906F-0B85-E8CD70D794A8}"/>
          </ac:spMkLst>
        </pc:spChg>
        <pc:spChg chg="add mod">
          <ac:chgData name="Lorenzo Rinaldi" userId="77d5bfdd-3e88-4678-a8ff-024fe85681f6" providerId="ADAL" clId="{2A2AB31C-2801-4C5D-90F6-EBA66911602D}" dt="2023-07-21T16:05:49.095" v="435" actId="1035"/>
          <ac:spMkLst>
            <pc:docMk/>
            <pc:sldMk cId="279484067" sldId="331"/>
            <ac:spMk id="51" creationId="{56D34E50-5C88-5E6D-03D3-C32776FDC0E8}"/>
          </ac:spMkLst>
        </pc:spChg>
        <pc:spChg chg="add mod">
          <ac:chgData name="Lorenzo Rinaldi" userId="77d5bfdd-3e88-4678-a8ff-024fe85681f6" providerId="ADAL" clId="{2A2AB31C-2801-4C5D-90F6-EBA66911602D}" dt="2023-07-21T16:05:49.095" v="435" actId="1035"/>
          <ac:spMkLst>
            <pc:docMk/>
            <pc:sldMk cId="279484067" sldId="331"/>
            <ac:spMk id="52" creationId="{C381E36A-E7A2-99F5-843E-D72087E0959F}"/>
          </ac:spMkLst>
        </pc:spChg>
        <pc:spChg chg="add mod">
          <ac:chgData name="Lorenzo Rinaldi" userId="77d5bfdd-3e88-4678-a8ff-024fe85681f6" providerId="ADAL" clId="{2A2AB31C-2801-4C5D-90F6-EBA66911602D}" dt="2023-07-21T16:05:49.095" v="435" actId="1035"/>
          <ac:spMkLst>
            <pc:docMk/>
            <pc:sldMk cId="279484067" sldId="331"/>
            <ac:spMk id="56" creationId="{F537691A-D8CB-BF98-D537-01D3F2C3FED1}"/>
          </ac:spMkLst>
        </pc:spChg>
        <pc:spChg chg="add mod">
          <ac:chgData name="Lorenzo Rinaldi" userId="77d5bfdd-3e88-4678-a8ff-024fe85681f6" providerId="ADAL" clId="{2A2AB31C-2801-4C5D-90F6-EBA66911602D}" dt="2023-07-21T16:05:49.095" v="435" actId="1035"/>
          <ac:spMkLst>
            <pc:docMk/>
            <pc:sldMk cId="279484067" sldId="331"/>
            <ac:spMk id="57" creationId="{A45D671F-70B7-F815-BFE5-ABBBC5A25C73}"/>
          </ac:spMkLst>
        </pc:spChg>
        <pc:spChg chg="add mod">
          <ac:chgData name="Lorenzo Rinaldi" userId="77d5bfdd-3e88-4678-a8ff-024fe85681f6" providerId="ADAL" clId="{2A2AB31C-2801-4C5D-90F6-EBA66911602D}" dt="2023-07-21T16:05:49.095" v="435" actId="1035"/>
          <ac:spMkLst>
            <pc:docMk/>
            <pc:sldMk cId="279484067" sldId="331"/>
            <ac:spMk id="58" creationId="{EEF607BD-4DDD-CFF1-D5B6-38EAA2272298}"/>
          </ac:spMkLst>
        </pc:spChg>
        <pc:spChg chg="add mod">
          <ac:chgData name="Lorenzo Rinaldi" userId="77d5bfdd-3e88-4678-a8ff-024fe85681f6" providerId="ADAL" clId="{2A2AB31C-2801-4C5D-90F6-EBA66911602D}" dt="2023-07-21T16:05:49.095" v="435" actId="1035"/>
          <ac:spMkLst>
            <pc:docMk/>
            <pc:sldMk cId="279484067" sldId="331"/>
            <ac:spMk id="59" creationId="{FCCAFC53-8CBB-4721-B7A7-0F2BE0D5A65B}"/>
          </ac:spMkLst>
        </pc:spChg>
        <pc:spChg chg="add mod">
          <ac:chgData name="Lorenzo Rinaldi" userId="77d5bfdd-3e88-4678-a8ff-024fe85681f6" providerId="ADAL" clId="{2A2AB31C-2801-4C5D-90F6-EBA66911602D}" dt="2023-07-21T16:05:49.095" v="435" actId="1035"/>
          <ac:spMkLst>
            <pc:docMk/>
            <pc:sldMk cId="279484067" sldId="331"/>
            <ac:spMk id="60" creationId="{2B9035AE-789B-F7B3-9782-652B4E428A0E}"/>
          </ac:spMkLst>
        </pc:spChg>
        <pc:spChg chg="add mod">
          <ac:chgData name="Lorenzo Rinaldi" userId="77d5bfdd-3e88-4678-a8ff-024fe85681f6" providerId="ADAL" clId="{2A2AB31C-2801-4C5D-90F6-EBA66911602D}" dt="2023-07-21T16:05:49.095" v="435" actId="1035"/>
          <ac:spMkLst>
            <pc:docMk/>
            <pc:sldMk cId="279484067" sldId="331"/>
            <ac:spMk id="61" creationId="{AE2AE355-07D0-8EDB-CD12-93EA6CF7B74A}"/>
          </ac:spMkLst>
        </pc:spChg>
        <pc:spChg chg="add mod">
          <ac:chgData name="Lorenzo Rinaldi" userId="77d5bfdd-3e88-4678-a8ff-024fe85681f6" providerId="ADAL" clId="{2A2AB31C-2801-4C5D-90F6-EBA66911602D}" dt="2023-07-21T16:05:37.831" v="423" actId="1076"/>
          <ac:spMkLst>
            <pc:docMk/>
            <pc:sldMk cId="279484067" sldId="331"/>
            <ac:spMk id="62" creationId="{B83D1F55-F616-A9B0-3181-541B13045018}"/>
          </ac:spMkLst>
        </pc:spChg>
        <pc:picChg chg="del">
          <ac:chgData name="Lorenzo Rinaldi" userId="77d5bfdd-3e88-4678-a8ff-024fe85681f6" providerId="ADAL" clId="{2A2AB31C-2801-4C5D-90F6-EBA66911602D}" dt="2023-07-22T05:15:57.582" v="745" actId="478"/>
          <ac:picMkLst>
            <pc:docMk/>
            <pc:sldMk cId="279484067" sldId="331"/>
            <ac:picMk id="3" creationId="{2FDE5C26-D4A7-4A08-BEF4-A1958E075695}"/>
          </ac:picMkLst>
        </pc:picChg>
        <pc:cxnChg chg="add mod">
          <ac:chgData name="Lorenzo Rinaldi" userId="77d5bfdd-3e88-4678-a8ff-024fe85681f6" providerId="ADAL" clId="{2A2AB31C-2801-4C5D-90F6-EBA66911602D}" dt="2023-07-21T16:05:49.095" v="435" actId="1035"/>
          <ac:cxnSpMkLst>
            <pc:docMk/>
            <pc:sldMk cId="279484067" sldId="331"/>
            <ac:cxnSpMk id="8" creationId="{B87E2B2F-C83F-516E-3AE7-5E7AE9D049CD}"/>
          </ac:cxnSpMkLst>
        </pc:cxnChg>
        <pc:cxnChg chg="add mod">
          <ac:chgData name="Lorenzo Rinaldi" userId="77d5bfdd-3e88-4678-a8ff-024fe85681f6" providerId="ADAL" clId="{2A2AB31C-2801-4C5D-90F6-EBA66911602D}" dt="2023-07-21T16:05:49.095" v="435" actId="1035"/>
          <ac:cxnSpMkLst>
            <pc:docMk/>
            <pc:sldMk cId="279484067" sldId="331"/>
            <ac:cxnSpMk id="9" creationId="{1980044D-2EFF-9EB5-A8AD-878A9A8BFA3B}"/>
          </ac:cxnSpMkLst>
        </pc:cxnChg>
        <pc:cxnChg chg="add mod">
          <ac:chgData name="Lorenzo Rinaldi" userId="77d5bfdd-3e88-4678-a8ff-024fe85681f6" providerId="ADAL" clId="{2A2AB31C-2801-4C5D-90F6-EBA66911602D}" dt="2023-07-21T16:05:49.095" v="435" actId="1035"/>
          <ac:cxnSpMkLst>
            <pc:docMk/>
            <pc:sldMk cId="279484067" sldId="331"/>
            <ac:cxnSpMk id="12" creationId="{9C3A8B9E-3088-A434-24D2-8C793C4A60D8}"/>
          </ac:cxnSpMkLst>
        </pc:cxnChg>
        <pc:cxnChg chg="add mod">
          <ac:chgData name="Lorenzo Rinaldi" userId="77d5bfdd-3e88-4678-a8ff-024fe85681f6" providerId="ADAL" clId="{2A2AB31C-2801-4C5D-90F6-EBA66911602D}" dt="2023-07-21T16:05:49.095" v="435" actId="1035"/>
          <ac:cxnSpMkLst>
            <pc:docMk/>
            <pc:sldMk cId="279484067" sldId="331"/>
            <ac:cxnSpMk id="13" creationId="{6E67D00A-3137-45D8-1C63-6F39F56235DF}"/>
          </ac:cxnSpMkLst>
        </pc:cxnChg>
        <pc:cxnChg chg="add mod">
          <ac:chgData name="Lorenzo Rinaldi" userId="77d5bfdd-3e88-4678-a8ff-024fe85681f6" providerId="ADAL" clId="{2A2AB31C-2801-4C5D-90F6-EBA66911602D}" dt="2023-07-21T16:05:49.095" v="435" actId="1035"/>
          <ac:cxnSpMkLst>
            <pc:docMk/>
            <pc:sldMk cId="279484067" sldId="331"/>
            <ac:cxnSpMk id="14" creationId="{4D521659-7361-9CEC-493A-20B350C979C9}"/>
          </ac:cxnSpMkLst>
        </pc:cxnChg>
        <pc:cxnChg chg="add mod">
          <ac:chgData name="Lorenzo Rinaldi" userId="77d5bfdd-3e88-4678-a8ff-024fe85681f6" providerId="ADAL" clId="{2A2AB31C-2801-4C5D-90F6-EBA66911602D}" dt="2023-07-21T16:05:49.095" v="435" actId="1035"/>
          <ac:cxnSpMkLst>
            <pc:docMk/>
            <pc:sldMk cId="279484067" sldId="331"/>
            <ac:cxnSpMk id="23" creationId="{8730E013-10C7-196B-A743-01DB8E2FB95C}"/>
          </ac:cxnSpMkLst>
        </pc:cxnChg>
        <pc:cxnChg chg="add mod">
          <ac:chgData name="Lorenzo Rinaldi" userId="77d5bfdd-3e88-4678-a8ff-024fe85681f6" providerId="ADAL" clId="{2A2AB31C-2801-4C5D-90F6-EBA66911602D}" dt="2023-07-21T16:05:49.095" v="435" actId="1035"/>
          <ac:cxnSpMkLst>
            <pc:docMk/>
            <pc:sldMk cId="279484067" sldId="331"/>
            <ac:cxnSpMk id="24" creationId="{1F3B2BC7-D256-7F41-C189-BFA46CE2F732}"/>
          </ac:cxnSpMkLst>
        </pc:cxnChg>
        <pc:cxnChg chg="add mod">
          <ac:chgData name="Lorenzo Rinaldi" userId="77d5bfdd-3e88-4678-a8ff-024fe85681f6" providerId="ADAL" clId="{2A2AB31C-2801-4C5D-90F6-EBA66911602D}" dt="2023-07-21T16:05:49.095" v="435" actId="1035"/>
          <ac:cxnSpMkLst>
            <pc:docMk/>
            <pc:sldMk cId="279484067" sldId="331"/>
            <ac:cxnSpMk id="27" creationId="{FE2AFF2A-DF11-D23A-907F-CD86C14DEAD0}"/>
          </ac:cxnSpMkLst>
        </pc:cxnChg>
        <pc:cxnChg chg="add mod">
          <ac:chgData name="Lorenzo Rinaldi" userId="77d5bfdd-3e88-4678-a8ff-024fe85681f6" providerId="ADAL" clId="{2A2AB31C-2801-4C5D-90F6-EBA66911602D}" dt="2023-07-21T16:05:49.095" v="435" actId="1035"/>
          <ac:cxnSpMkLst>
            <pc:docMk/>
            <pc:sldMk cId="279484067" sldId="331"/>
            <ac:cxnSpMk id="28" creationId="{A14F4925-9A79-925D-8A94-6ACB12EFE625}"/>
          </ac:cxnSpMkLst>
        </pc:cxnChg>
        <pc:cxnChg chg="add mod">
          <ac:chgData name="Lorenzo Rinaldi" userId="77d5bfdd-3e88-4678-a8ff-024fe85681f6" providerId="ADAL" clId="{2A2AB31C-2801-4C5D-90F6-EBA66911602D}" dt="2023-07-21T16:05:49.095" v="435" actId="1035"/>
          <ac:cxnSpMkLst>
            <pc:docMk/>
            <pc:sldMk cId="279484067" sldId="331"/>
            <ac:cxnSpMk id="29" creationId="{B185528B-2DC1-4BE0-C9E5-353A4EABB6B4}"/>
          </ac:cxnSpMkLst>
        </pc:cxnChg>
        <pc:cxnChg chg="add mod">
          <ac:chgData name="Lorenzo Rinaldi" userId="77d5bfdd-3e88-4678-a8ff-024fe85681f6" providerId="ADAL" clId="{2A2AB31C-2801-4C5D-90F6-EBA66911602D}" dt="2023-07-21T16:05:49.095" v="435" actId="1035"/>
          <ac:cxnSpMkLst>
            <pc:docMk/>
            <pc:sldMk cId="279484067" sldId="331"/>
            <ac:cxnSpMk id="37" creationId="{6EDE9927-CAE1-42EE-64B8-9FD7C379D76F}"/>
          </ac:cxnSpMkLst>
        </pc:cxnChg>
        <pc:cxnChg chg="add mod">
          <ac:chgData name="Lorenzo Rinaldi" userId="77d5bfdd-3e88-4678-a8ff-024fe85681f6" providerId="ADAL" clId="{2A2AB31C-2801-4C5D-90F6-EBA66911602D}" dt="2023-07-21T16:05:49.095" v="435" actId="1035"/>
          <ac:cxnSpMkLst>
            <pc:docMk/>
            <pc:sldMk cId="279484067" sldId="331"/>
            <ac:cxnSpMk id="38" creationId="{EA3EF320-CE5C-043A-FD65-6E8E31E9518D}"/>
          </ac:cxnSpMkLst>
        </pc:cxnChg>
        <pc:cxnChg chg="add mod">
          <ac:chgData name="Lorenzo Rinaldi" userId="77d5bfdd-3e88-4678-a8ff-024fe85681f6" providerId="ADAL" clId="{2A2AB31C-2801-4C5D-90F6-EBA66911602D}" dt="2023-07-21T16:05:49.095" v="435" actId="1035"/>
          <ac:cxnSpMkLst>
            <pc:docMk/>
            <pc:sldMk cId="279484067" sldId="331"/>
            <ac:cxnSpMk id="41" creationId="{95BB1F9C-7A2A-FBFC-1786-94CD6F9B7667}"/>
          </ac:cxnSpMkLst>
        </pc:cxnChg>
        <pc:cxnChg chg="add mod">
          <ac:chgData name="Lorenzo Rinaldi" userId="77d5bfdd-3e88-4678-a8ff-024fe85681f6" providerId="ADAL" clId="{2A2AB31C-2801-4C5D-90F6-EBA66911602D}" dt="2023-07-21T16:05:49.095" v="435" actId="1035"/>
          <ac:cxnSpMkLst>
            <pc:docMk/>
            <pc:sldMk cId="279484067" sldId="331"/>
            <ac:cxnSpMk id="42" creationId="{130A3BCF-A492-725D-690B-5B179B0875C8}"/>
          </ac:cxnSpMkLst>
        </pc:cxnChg>
        <pc:cxnChg chg="add mod">
          <ac:chgData name="Lorenzo Rinaldi" userId="77d5bfdd-3e88-4678-a8ff-024fe85681f6" providerId="ADAL" clId="{2A2AB31C-2801-4C5D-90F6-EBA66911602D}" dt="2023-07-21T16:05:49.095" v="435" actId="1035"/>
          <ac:cxnSpMkLst>
            <pc:docMk/>
            <pc:sldMk cId="279484067" sldId="331"/>
            <ac:cxnSpMk id="43" creationId="{15E5EDFF-E8BF-B286-77EB-A7A28896F835}"/>
          </ac:cxnSpMkLst>
        </pc:cxnChg>
        <pc:cxnChg chg="add mod">
          <ac:chgData name="Lorenzo Rinaldi" userId="77d5bfdd-3e88-4678-a8ff-024fe85681f6" providerId="ADAL" clId="{2A2AB31C-2801-4C5D-90F6-EBA66911602D}" dt="2023-07-21T16:05:49.095" v="435" actId="1035"/>
          <ac:cxnSpMkLst>
            <pc:docMk/>
            <pc:sldMk cId="279484067" sldId="331"/>
            <ac:cxnSpMk id="49" creationId="{B32F59E4-4049-F635-D9EB-A88BF0A3802A}"/>
          </ac:cxnSpMkLst>
        </pc:cxnChg>
        <pc:cxnChg chg="add mod">
          <ac:chgData name="Lorenzo Rinaldi" userId="77d5bfdd-3e88-4678-a8ff-024fe85681f6" providerId="ADAL" clId="{2A2AB31C-2801-4C5D-90F6-EBA66911602D}" dt="2023-07-21T16:05:49.095" v="435" actId="1035"/>
          <ac:cxnSpMkLst>
            <pc:docMk/>
            <pc:sldMk cId="279484067" sldId="331"/>
            <ac:cxnSpMk id="50" creationId="{46F7CF7F-6C81-8904-2F6B-C43B9F17BF38}"/>
          </ac:cxnSpMkLst>
        </pc:cxnChg>
        <pc:cxnChg chg="add mod">
          <ac:chgData name="Lorenzo Rinaldi" userId="77d5bfdd-3e88-4678-a8ff-024fe85681f6" providerId="ADAL" clId="{2A2AB31C-2801-4C5D-90F6-EBA66911602D}" dt="2023-07-21T16:05:49.095" v="435" actId="1035"/>
          <ac:cxnSpMkLst>
            <pc:docMk/>
            <pc:sldMk cId="279484067" sldId="331"/>
            <ac:cxnSpMk id="53" creationId="{8045D679-0586-AB66-BF6F-1B3C2AE071F4}"/>
          </ac:cxnSpMkLst>
        </pc:cxnChg>
        <pc:cxnChg chg="add mod">
          <ac:chgData name="Lorenzo Rinaldi" userId="77d5bfdd-3e88-4678-a8ff-024fe85681f6" providerId="ADAL" clId="{2A2AB31C-2801-4C5D-90F6-EBA66911602D}" dt="2023-07-21T16:05:49.095" v="435" actId="1035"/>
          <ac:cxnSpMkLst>
            <pc:docMk/>
            <pc:sldMk cId="279484067" sldId="331"/>
            <ac:cxnSpMk id="54" creationId="{16C3C15C-FC65-3E98-00C4-3BFB961C40AD}"/>
          </ac:cxnSpMkLst>
        </pc:cxnChg>
        <pc:cxnChg chg="add mod">
          <ac:chgData name="Lorenzo Rinaldi" userId="77d5bfdd-3e88-4678-a8ff-024fe85681f6" providerId="ADAL" clId="{2A2AB31C-2801-4C5D-90F6-EBA66911602D}" dt="2023-07-21T16:05:49.095" v="435" actId="1035"/>
          <ac:cxnSpMkLst>
            <pc:docMk/>
            <pc:sldMk cId="279484067" sldId="331"/>
            <ac:cxnSpMk id="55" creationId="{C227EA5D-DDDB-385F-3D12-74C628FC51E2}"/>
          </ac:cxnSpMkLst>
        </pc:cxnChg>
      </pc:sldChg>
      <pc:sldChg chg="addSp delSp modSp add mod modAnim">
        <pc:chgData name="Lorenzo Rinaldi" userId="77d5bfdd-3e88-4678-a8ff-024fe85681f6" providerId="ADAL" clId="{2A2AB31C-2801-4C5D-90F6-EBA66911602D}" dt="2023-07-22T05:16:02.666" v="747" actId="478"/>
        <pc:sldMkLst>
          <pc:docMk/>
          <pc:sldMk cId="2422050752" sldId="332"/>
        </pc:sldMkLst>
        <pc:spChg chg="del">
          <ac:chgData name="Lorenzo Rinaldi" userId="77d5bfdd-3e88-4678-a8ff-024fe85681f6" providerId="ADAL" clId="{2A2AB31C-2801-4C5D-90F6-EBA66911602D}" dt="2023-07-21T16:06:45.465" v="476" actId="478"/>
          <ac:spMkLst>
            <pc:docMk/>
            <pc:sldMk cId="2422050752" sldId="332"/>
            <ac:spMk id="2" creationId="{3BB5E172-C8FD-3C6E-975D-BF5FFFDBBD0F}"/>
          </ac:spMkLst>
        </pc:spChg>
        <pc:spChg chg="del">
          <ac:chgData name="Lorenzo Rinaldi" userId="77d5bfdd-3e88-4678-a8ff-024fe85681f6" providerId="ADAL" clId="{2A2AB31C-2801-4C5D-90F6-EBA66911602D}" dt="2023-07-21T16:06:45.465" v="476" actId="478"/>
          <ac:spMkLst>
            <pc:docMk/>
            <pc:sldMk cId="2422050752" sldId="332"/>
            <ac:spMk id="5" creationId="{4B59D3B8-067C-1F70-E770-F1C3B329473D}"/>
          </ac:spMkLst>
        </pc:spChg>
        <pc:spChg chg="del">
          <ac:chgData name="Lorenzo Rinaldi" userId="77d5bfdd-3e88-4678-a8ff-024fe85681f6" providerId="ADAL" clId="{2A2AB31C-2801-4C5D-90F6-EBA66911602D}" dt="2023-07-21T16:06:45.465" v="476" actId="478"/>
          <ac:spMkLst>
            <pc:docMk/>
            <pc:sldMk cId="2422050752" sldId="332"/>
            <ac:spMk id="7" creationId="{874D7106-ACE2-8F70-6E0F-E1279B9551C7}"/>
          </ac:spMkLst>
        </pc:spChg>
        <pc:spChg chg="del">
          <ac:chgData name="Lorenzo Rinaldi" userId="77d5bfdd-3e88-4678-a8ff-024fe85681f6" providerId="ADAL" clId="{2A2AB31C-2801-4C5D-90F6-EBA66911602D}" dt="2023-07-21T16:06:45.465" v="476" actId="478"/>
          <ac:spMkLst>
            <pc:docMk/>
            <pc:sldMk cId="2422050752" sldId="332"/>
            <ac:spMk id="8" creationId="{B96213F5-7FDF-CA6F-4402-80B721E9F737}"/>
          </ac:spMkLst>
        </pc:spChg>
        <pc:spChg chg="del">
          <ac:chgData name="Lorenzo Rinaldi" userId="77d5bfdd-3e88-4678-a8ff-024fe85681f6" providerId="ADAL" clId="{2A2AB31C-2801-4C5D-90F6-EBA66911602D}" dt="2023-07-21T16:06:45.465" v="476" actId="478"/>
          <ac:spMkLst>
            <pc:docMk/>
            <pc:sldMk cId="2422050752" sldId="332"/>
            <ac:spMk id="9" creationId="{1C1B7C4B-2D21-44D9-0CDD-4DD0CC63EB05}"/>
          </ac:spMkLst>
        </pc:spChg>
        <pc:spChg chg="del">
          <ac:chgData name="Lorenzo Rinaldi" userId="77d5bfdd-3e88-4678-a8ff-024fe85681f6" providerId="ADAL" clId="{2A2AB31C-2801-4C5D-90F6-EBA66911602D}" dt="2023-07-21T16:06:45.465" v="476" actId="478"/>
          <ac:spMkLst>
            <pc:docMk/>
            <pc:sldMk cId="2422050752" sldId="332"/>
            <ac:spMk id="10" creationId="{DF04E34D-5894-162C-E291-885CD229DEC3}"/>
          </ac:spMkLst>
        </pc:spChg>
        <pc:spChg chg="del">
          <ac:chgData name="Lorenzo Rinaldi" userId="77d5bfdd-3e88-4678-a8ff-024fe85681f6" providerId="ADAL" clId="{2A2AB31C-2801-4C5D-90F6-EBA66911602D}" dt="2023-07-21T16:06:45.465" v="476" actId="478"/>
          <ac:spMkLst>
            <pc:docMk/>
            <pc:sldMk cId="2422050752" sldId="332"/>
            <ac:spMk id="11" creationId="{26DEFDFC-B926-42A7-3411-CB4F65847B09}"/>
          </ac:spMkLst>
        </pc:spChg>
        <pc:spChg chg="del">
          <ac:chgData name="Lorenzo Rinaldi" userId="77d5bfdd-3e88-4678-a8ff-024fe85681f6" providerId="ADAL" clId="{2A2AB31C-2801-4C5D-90F6-EBA66911602D}" dt="2023-07-21T16:06:45.465" v="476" actId="478"/>
          <ac:spMkLst>
            <pc:docMk/>
            <pc:sldMk cId="2422050752" sldId="332"/>
            <ac:spMk id="12" creationId="{1D2B69E4-65AA-D2B1-36EA-E2065691D031}"/>
          </ac:spMkLst>
        </pc:spChg>
        <pc:spChg chg="del">
          <ac:chgData name="Lorenzo Rinaldi" userId="77d5bfdd-3e88-4678-a8ff-024fe85681f6" providerId="ADAL" clId="{2A2AB31C-2801-4C5D-90F6-EBA66911602D}" dt="2023-07-21T16:06:45.465" v="476" actId="478"/>
          <ac:spMkLst>
            <pc:docMk/>
            <pc:sldMk cId="2422050752" sldId="332"/>
            <ac:spMk id="13" creationId="{5F5968F5-2FED-2E7B-809C-A6D6155FC56D}"/>
          </ac:spMkLst>
        </pc:spChg>
        <pc:spChg chg="del">
          <ac:chgData name="Lorenzo Rinaldi" userId="77d5bfdd-3e88-4678-a8ff-024fe85681f6" providerId="ADAL" clId="{2A2AB31C-2801-4C5D-90F6-EBA66911602D}" dt="2023-07-21T16:06:45.465" v="476" actId="478"/>
          <ac:spMkLst>
            <pc:docMk/>
            <pc:sldMk cId="2422050752" sldId="332"/>
            <ac:spMk id="14" creationId="{AC080C71-E2AD-D861-57FB-C7FE569ADC5E}"/>
          </ac:spMkLst>
        </pc:spChg>
        <pc:spChg chg="del">
          <ac:chgData name="Lorenzo Rinaldi" userId="77d5bfdd-3e88-4678-a8ff-024fe85681f6" providerId="ADAL" clId="{2A2AB31C-2801-4C5D-90F6-EBA66911602D}" dt="2023-07-21T16:06:45.465" v="476" actId="478"/>
          <ac:spMkLst>
            <pc:docMk/>
            <pc:sldMk cId="2422050752" sldId="332"/>
            <ac:spMk id="15" creationId="{A265CF0E-D904-FDF1-C232-2F033C68BA27}"/>
          </ac:spMkLst>
        </pc:spChg>
        <pc:spChg chg="del">
          <ac:chgData name="Lorenzo Rinaldi" userId="77d5bfdd-3e88-4678-a8ff-024fe85681f6" providerId="ADAL" clId="{2A2AB31C-2801-4C5D-90F6-EBA66911602D}" dt="2023-07-21T16:06:45.465" v="476" actId="478"/>
          <ac:spMkLst>
            <pc:docMk/>
            <pc:sldMk cId="2422050752" sldId="332"/>
            <ac:spMk id="16" creationId="{3F59A92A-3419-329C-494D-D4ABCE631445}"/>
          </ac:spMkLst>
        </pc:spChg>
        <pc:spChg chg="del">
          <ac:chgData name="Lorenzo Rinaldi" userId="77d5bfdd-3e88-4678-a8ff-024fe85681f6" providerId="ADAL" clId="{2A2AB31C-2801-4C5D-90F6-EBA66911602D}" dt="2023-07-21T16:06:45.465" v="476" actId="478"/>
          <ac:spMkLst>
            <pc:docMk/>
            <pc:sldMk cId="2422050752" sldId="332"/>
            <ac:spMk id="17" creationId="{29707331-D005-6D72-84F7-C35661E7CE7F}"/>
          </ac:spMkLst>
        </pc:spChg>
        <pc:spChg chg="del">
          <ac:chgData name="Lorenzo Rinaldi" userId="77d5bfdd-3e88-4678-a8ff-024fe85681f6" providerId="ADAL" clId="{2A2AB31C-2801-4C5D-90F6-EBA66911602D}" dt="2023-07-21T16:06:45.465" v="476" actId="478"/>
          <ac:spMkLst>
            <pc:docMk/>
            <pc:sldMk cId="2422050752" sldId="332"/>
            <ac:spMk id="18" creationId="{90B5DCA7-2C56-CD18-871F-694E39EF3E1D}"/>
          </ac:spMkLst>
        </pc:spChg>
        <pc:spChg chg="del">
          <ac:chgData name="Lorenzo Rinaldi" userId="77d5bfdd-3e88-4678-a8ff-024fe85681f6" providerId="ADAL" clId="{2A2AB31C-2801-4C5D-90F6-EBA66911602D}" dt="2023-07-21T16:06:45.465" v="476" actId="478"/>
          <ac:spMkLst>
            <pc:docMk/>
            <pc:sldMk cId="2422050752" sldId="332"/>
            <ac:spMk id="19" creationId="{7076E25C-0DF0-0857-78AC-4442A48D5CD3}"/>
          </ac:spMkLst>
        </pc:spChg>
        <pc:spChg chg="del">
          <ac:chgData name="Lorenzo Rinaldi" userId="77d5bfdd-3e88-4678-a8ff-024fe85681f6" providerId="ADAL" clId="{2A2AB31C-2801-4C5D-90F6-EBA66911602D}" dt="2023-07-21T16:06:45.465" v="476" actId="478"/>
          <ac:spMkLst>
            <pc:docMk/>
            <pc:sldMk cId="2422050752" sldId="332"/>
            <ac:spMk id="20" creationId="{630FA81B-C3A3-BD22-FCCD-606823959C04}"/>
          </ac:spMkLst>
        </pc:spChg>
        <pc:spChg chg="del">
          <ac:chgData name="Lorenzo Rinaldi" userId="77d5bfdd-3e88-4678-a8ff-024fe85681f6" providerId="ADAL" clId="{2A2AB31C-2801-4C5D-90F6-EBA66911602D}" dt="2023-07-21T16:06:45.465" v="476" actId="478"/>
          <ac:spMkLst>
            <pc:docMk/>
            <pc:sldMk cId="2422050752" sldId="332"/>
            <ac:spMk id="21" creationId="{F63375CE-39A0-A7C7-E72A-93F3E8AA169E}"/>
          </ac:spMkLst>
        </pc:spChg>
        <pc:spChg chg="del">
          <ac:chgData name="Lorenzo Rinaldi" userId="77d5bfdd-3e88-4678-a8ff-024fe85681f6" providerId="ADAL" clId="{2A2AB31C-2801-4C5D-90F6-EBA66911602D}" dt="2023-07-21T16:06:45.465" v="476" actId="478"/>
          <ac:spMkLst>
            <pc:docMk/>
            <pc:sldMk cId="2422050752" sldId="332"/>
            <ac:spMk id="22" creationId="{DF784DBD-C15D-1665-B14F-ED47D1A50013}"/>
          </ac:spMkLst>
        </pc:spChg>
        <pc:spChg chg="del">
          <ac:chgData name="Lorenzo Rinaldi" userId="77d5bfdd-3e88-4678-a8ff-024fe85681f6" providerId="ADAL" clId="{2A2AB31C-2801-4C5D-90F6-EBA66911602D}" dt="2023-07-21T16:06:45.465" v="476" actId="478"/>
          <ac:spMkLst>
            <pc:docMk/>
            <pc:sldMk cId="2422050752" sldId="332"/>
            <ac:spMk id="23" creationId="{12C68232-541E-96FF-067B-83A42AC1AB9C}"/>
          </ac:spMkLst>
        </pc:spChg>
        <pc:spChg chg="del">
          <ac:chgData name="Lorenzo Rinaldi" userId="77d5bfdd-3e88-4678-a8ff-024fe85681f6" providerId="ADAL" clId="{2A2AB31C-2801-4C5D-90F6-EBA66911602D}" dt="2023-07-21T16:06:45.465" v="476" actId="478"/>
          <ac:spMkLst>
            <pc:docMk/>
            <pc:sldMk cId="2422050752" sldId="332"/>
            <ac:spMk id="24" creationId="{1E009902-2062-F0F4-2661-6C1918EEDF3E}"/>
          </ac:spMkLst>
        </pc:spChg>
        <pc:spChg chg="del">
          <ac:chgData name="Lorenzo Rinaldi" userId="77d5bfdd-3e88-4678-a8ff-024fe85681f6" providerId="ADAL" clId="{2A2AB31C-2801-4C5D-90F6-EBA66911602D}" dt="2023-07-21T16:06:45.465" v="476" actId="478"/>
          <ac:spMkLst>
            <pc:docMk/>
            <pc:sldMk cId="2422050752" sldId="332"/>
            <ac:spMk id="25" creationId="{4A059FB0-661F-C267-8A28-B41C5D92BB4F}"/>
          </ac:spMkLst>
        </pc:spChg>
        <pc:spChg chg="del">
          <ac:chgData name="Lorenzo Rinaldi" userId="77d5bfdd-3e88-4678-a8ff-024fe85681f6" providerId="ADAL" clId="{2A2AB31C-2801-4C5D-90F6-EBA66911602D}" dt="2023-07-21T16:06:45.465" v="476" actId="478"/>
          <ac:spMkLst>
            <pc:docMk/>
            <pc:sldMk cId="2422050752" sldId="332"/>
            <ac:spMk id="26" creationId="{06D44FB1-052A-90CD-0CFF-BF7BAA7E5DA4}"/>
          </ac:spMkLst>
        </pc:spChg>
        <pc:spChg chg="del">
          <ac:chgData name="Lorenzo Rinaldi" userId="77d5bfdd-3e88-4678-a8ff-024fe85681f6" providerId="ADAL" clId="{2A2AB31C-2801-4C5D-90F6-EBA66911602D}" dt="2023-07-21T16:06:45.465" v="476" actId="478"/>
          <ac:spMkLst>
            <pc:docMk/>
            <pc:sldMk cId="2422050752" sldId="332"/>
            <ac:spMk id="27" creationId="{CDE155C8-5309-2F42-B990-E2CF1440A395}"/>
          </ac:spMkLst>
        </pc:spChg>
        <pc:spChg chg="del">
          <ac:chgData name="Lorenzo Rinaldi" userId="77d5bfdd-3e88-4678-a8ff-024fe85681f6" providerId="ADAL" clId="{2A2AB31C-2801-4C5D-90F6-EBA66911602D}" dt="2023-07-21T16:06:45.465" v="476" actId="478"/>
          <ac:spMkLst>
            <pc:docMk/>
            <pc:sldMk cId="2422050752" sldId="332"/>
            <ac:spMk id="28" creationId="{43B9EBE3-DE15-455D-0025-BFC97F1320D0}"/>
          </ac:spMkLst>
        </pc:spChg>
        <pc:spChg chg="del">
          <ac:chgData name="Lorenzo Rinaldi" userId="77d5bfdd-3e88-4678-a8ff-024fe85681f6" providerId="ADAL" clId="{2A2AB31C-2801-4C5D-90F6-EBA66911602D}" dt="2023-07-21T16:06:45.465" v="476" actId="478"/>
          <ac:spMkLst>
            <pc:docMk/>
            <pc:sldMk cId="2422050752" sldId="332"/>
            <ac:spMk id="29" creationId="{BA692A36-63C4-08F7-1C78-39E9E50127EB}"/>
          </ac:spMkLst>
        </pc:spChg>
        <pc:spChg chg="del">
          <ac:chgData name="Lorenzo Rinaldi" userId="77d5bfdd-3e88-4678-a8ff-024fe85681f6" providerId="ADAL" clId="{2A2AB31C-2801-4C5D-90F6-EBA66911602D}" dt="2023-07-21T16:06:45.465" v="476" actId="478"/>
          <ac:spMkLst>
            <pc:docMk/>
            <pc:sldMk cId="2422050752" sldId="332"/>
            <ac:spMk id="30" creationId="{8BF693E5-C001-B32D-77C6-9F7799A99411}"/>
          </ac:spMkLst>
        </pc:spChg>
        <pc:spChg chg="del">
          <ac:chgData name="Lorenzo Rinaldi" userId="77d5bfdd-3e88-4678-a8ff-024fe85681f6" providerId="ADAL" clId="{2A2AB31C-2801-4C5D-90F6-EBA66911602D}" dt="2023-07-21T16:06:45.465" v="476" actId="478"/>
          <ac:spMkLst>
            <pc:docMk/>
            <pc:sldMk cId="2422050752" sldId="332"/>
            <ac:spMk id="31" creationId="{2FE4A6B3-EC18-E410-6D5E-927BEAEF35A9}"/>
          </ac:spMkLst>
        </pc:spChg>
        <pc:spChg chg="del">
          <ac:chgData name="Lorenzo Rinaldi" userId="77d5bfdd-3e88-4678-a8ff-024fe85681f6" providerId="ADAL" clId="{2A2AB31C-2801-4C5D-90F6-EBA66911602D}" dt="2023-07-21T16:06:45.465" v="476" actId="478"/>
          <ac:spMkLst>
            <pc:docMk/>
            <pc:sldMk cId="2422050752" sldId="332"/>
            <ac:spMk id="32" creationId="{694DA855-4912-B184-85BB-748587C6F503}"/>
          </ac:spMkLst>
        </pc:spChg>
        <pc:spChg chg="del">
          <ac:chgData name="Lorenzo Rinaldi" userId="77d5bfdd-3e88-4678-a8ff-024fe85681f6" providerId="ADAL" clId="{2A2AB31C-2801-4C5D-90F6-EBA66911602D}" dt="2023-07-21T16:06:45.465" v="476" actId="478"/>
          <ac:spMkLst>
            <pc:docMk/>
            <pc:sldMk cId="2422050752" sldId="332"/>
            <ac:spMk id="33" creationId="{92BD5A78-5F6A-8AFD-B8AB-FBD45EC73CE8}"/>
          </ac:spMkLst>
        </pc:spChg>
        <pc:spChg chg="del">
          <ac:chgData name="Lorenzo Rinaldi" userId="77d5bfdd-3e88-4678-a8ff-024fe85681f6" providerId="ADAL" clId="{2A2AB31C-2801-4C5D-90F6-EBA66911602D}" dt="2023-07-21T16:06:45.465" v="476" actId="478"/>
          <ac:spMkLst>
            <pc:docMk/>
            <pc:sldMk cId="2422050752" sldId="332"/>
            <ac:spMk id="34" creationId="{EE0BFA00-9E05-021A-E721-EC3797700D3E}"/>
          </ac:spMkLst>
        </pc:spChg>
        <pc:spChg chg="del">
          <ac:chgData name="Lorenzo Rinaldi" userId="77d5bfdd-3e88-4678-a8ff-024fe85681f6" providerId="ADAL" clId="{2A2AB31C-2801-4C5D-90F6-EBA66911602D}" dt="2023-07-21T16:06:45.465" v="476" actId="478"/>
          <ac:spMkLst>
            <pc:docMk/>
            <pc:sldMk cId="2422050752" sldId="332"/>
            <ac:spMk id="35" creationId="{78C20F8A-C516-CF11-5426-A9C24AF8DC49}"/>
          </ac:spMkLst>
        </pc:spChg>
        <pc:spChg chg="del">
          <ac:chgData name="Lorenzo Rinaldi" userId="77d5bfdd-3e88-4678-a8ff-024fe85681f6" providerId="ADAL" clId="{2A2AB31C-2801-4C5D-90F6-EBA66911602D}" dt="2023-07-21T16:06:45.465" v="476" actId="478"/>
          <ac:spMkLst>
            <pc:docMk/>
            <pc:sldMk cId="2422050752" sldId="332"/>
            <ac:spMk id="36" creationId="{6915D251-9E6E-6DB9-1D25-BEBF85CB6E5F}"/>
          </ac:spMkLst>
        </pc:spChg>
        <pc:spChg chg="add del mod">
          <ac:chgData name="Lorenzo Rinaldi" userId="77d5bfdd-3e88-4678-a8ff-024fe85681f6" providerId="ADAL" clId="{2A2AB31C-2801-4C5D-90F6-EBA66911602D}" dt="2023-07-21T16:07:04.883" v="478"/>
          <ac:spMkLst>
            <pc:docMk/>
            <pc:sldMk cId="2422050752" sldId="332"/>
            <ac:spMk id="37" creationId="{CAC2EA47-EA24-10A6-BA12-E356B6B8EB87}"/>
          </ac:spMkLst>
        </pc:spChg>
        <pc:spChg chg="add del mod">
          <ac:chgData name="Lorenzo Rinaldi" userId="77d5bfdd-3e88-4678-a8ff-024fe85681f6" providerId="ADAL" clId="{2A2AB31C-2801-4C5D-90F6-EBA66911602D}" dt="2023-07-21T16:07:04.883" v="478"/>
          <ac:spMkLst>
            <pc:docMk/>
            <pc:sldMk cId="2422050752" sldId="332"/>
            <ac:spMk id="38" creationId="{F09F9D57-645E-9D5A-5128-B747762A3D81}"/>
          </ac:spMkLst>
        </pc:spChg>
        <pc:spChg chg="add del mod">
          <ac:chgData name="Lorenzo Rinaldi" userId="77d5bfdd-3e88-4678-a8ff-024fe85681f6" providerId="ADAL" clId="{2A2AB31C-2801-4C5D-90F6-EBA66911602D}" dt="2023-07-21T16:07:04.883" v="478"/>
          <ac:spMkLst>
            <pc:docMk/>
            <pc:sldMk cId="2422050752" sldId="332"/>
            <ac:spMk id="39" creationId="{2A187525-F750-AC94-E643-F22C1940E5DC}"/>
          </ac:spMkLst>
        </pc:spChg>
        <pc:spChg chg="add del mod">
          <ac:chgData name="Lorenzo Rinaldi" userId="77d5bfdd-3e88-4678-a8ff-024fe85681f6" providerId="ADAL" clId="{2A2AB31C-2801-4C5D-90F6-EBA66911602D}" dt="2023-07-21T16:07:04.883" v="478"/>
          <ac:spMkLst>
            <pc:docMk/>
            <pc:sldMk cId="2422050752" sldId="332"/>
            <ac:spMk id="40" creationId="{9B856136-E41F-4F56-90D1-86D1B3397544}"/>
          </ac:spMkLst>
        </pc:spChg>
        <pc:spChg chg="add del mod">
          <ac:chgData name="Lorenzo Rinaldi" userId="77d5bfdd-3e88-4678-a8ff-024fe85681f6" providerId="ADAL" clId="{2A2AB31C-2801-4C5D-90F6-EBA66911602D}" dt="2023-07-21T16:07:04.883" v="478"/>
          <ac:spMkLst>
            <pc:docMk/>
            <pc:sldMk cId="2422050752" sldId="332"/>
            <ac:spMk id="41" creationId="{58625181-D886-554A-DB99-02DB097805CB}"/>
          </ac:spMkLst>
        </pc:spChg>
        <pc:spChg chg="add del mod">
          <ac:chgData name="Lorenzo Rinaldi" userId="77d5bfdd-3e88-4678-a8ff-024fe85681f6" providerId="ADAL" clId="{2A2AB31C-2801-4C5D-90F6-EBA66911602D}" dt="2023-07-21T16:07:04.883" v="478"/>
          <ac:spMkLst>
            <pc:docMk/>
            <pc:sldMk cId="2422050752" sldId="332"/>
            <ac:spMk id="42" creationId="{74D6A6B9-0BD2-142F-570E-D67B4CF686E1}"/>
          </ac:spMkLst>
        </pc:spChg>
        <pc:spChg chg="add del mod">
          <ac:chgData name="Lorenzo Rinaldi" userId="77d5bfdd-3e88-4678-a8ff-024fe85681f6" providerId="ADAL" clId="{2A2AB31C-2801-4C5D-90F6-EBA66911602D}" dt="2023-07-21T16:07:04.883" v="478"/>
          <ac:spMkLst>
            <pc:docMk/>
            <pc:sldMk cId="2422050752" sldId="332"/>
            <ac:spMk id="43" creationId="{D465E0CB-603E-6E54-82B7-9529244FB3FC}"/>
          </ac:spMkLst>
        </pc:spChg>
        <pc:spChg chg="add del mod">
          <ac:chgData name="Lorenzo Rinaldi" userId="77d5bfdd-3e88-4678-a8ff-024fe85681f6" providerId="ADAL" clId="{2A2AB31C-2801-4C5D-90F6-EBA66911602D}" dt="2023-07-21T16:07:04.883" v="478"/>
          <ac:spMkLst>
            <pc:docMk/>
            <pc:sldMk cId="2422050752" sldId="332"/>
            <ac:spMk id="44" creationId="{23A98C94-886B-E84F-8F47-77A29DFBA0E3}"/>
          </ac:spMkLst>
        </pc:spChg>
        <pc:spChg chg="add del mod">
          <ac:chgData name="Lorenzo Rinaldi" userId="77d5bfdd-3e88-4678-a8ff-024fe85681f6" providerId="ADAL" clId="{2A2AB31C-2801-4C5D-90F6-EBA66911602D}" dt="2023-07-21T16:07:21.612" v="483" actId="478"/>
          <ac:spMkLst>
            <pc:docMk/>
            <pc:sldMk cId="2422050752" sldId="332"/>
            <ac:spMk id="46" creationId="{A9DDDB40-4ACD-8429-6ECF-ABB3875F2FD2}"/>
          </ac:spMkLst>
        </pc:spChg>
        <pc:spChg chg="add del mod">
          <ac:chgData name="Lorenzo Rinaldi" userId="77d5bfdd-3e88-4678-a8ff-024fe85681f6" providerId="ADAL" clId="{2A2AB31C-2801-4C5D-90F6-EBA66911602D}" dt="2023-07-21T16:07:21.612" v="483" actId="478"/>
          <ac:spMkLst>
            <pc:docMk/>
            <pc:sldMk cId="2422050752" sldId="332"/>
            <ac:spMk id="47" creationId="{384D1887-37F7-8B0E-0634-B5E1BC22B6AF}"/>
          </ac:spMkLst>
        </pc:spChg>
        <pc:spChg chg="add mod">
          <ac:chgData name="Lorenzo Rinaldi" userId="77d5bfdd-3e88-4678-a8ff-024fe85681f6" providerId="ADAL" clId="{2A2AB31C-2801-4C5D-90F6-EBA66911602D}" dt="2023-07-21T16:07:08.611" v="480" actId="1076"/>
          <ac:spMkLst>
            <pc:docMk/>
            <pc:sldMk cId="2422050752" sldId="332"/>
            <ac:spMk id="48" creationId="{F4324B0F-5FFE-19ED-5259-A66EEC8CAB57}"/>
          </ac:spMkLst>
        </pc:spChg>
        <pc:spChg chg="add mod">
          <ac:chgData name="Lorenzo Rinaldi" userId="77d5bfdd-3e88-4678-a8ff-024fe85681f6" providerId="ADAL" clId="{2A2AB31C-2801-4C5D-90F6-EBA66911602D}" dt="2023-07-21T16:07:08.611" v="480" actId="1076"/>
          <ac:spMkLst>
            <pc:docMk/>
            <pc:sldMk cId="2422050752" sldId="332"/>
            <ac:spMk id="49" creationId="{278C75D9-5725-3277-7B00-D557AA848BC8}"/>
          </ac:spMkLst>
        </pc:spChg>
        <pc:spChg chg="add mod">
          <ac:chgData name="Lorenzo Rinaldi" userId="77d5bfdd-3e88-4678-a8ff-024fe85681f6" providerId="ADAL" clId="{2A2AB31C-2801-4C5D-90F6-EBA66911602D}" dt="2023-07-21T16:07:08.611" v="480" actId="1076"/>
          <ac:spMkLst>
            <pc:docMk/>
            <pc:sldMk cId="2422050752" sldId="332"/>
            <ac:spMk id="50" creationId="{92843085-D509-A7F2-6FCF-4A415B49F10D}"/>
          </ac:spMkLst>
        </pc:spChg>
        <pc:spChg chg="add mod">
          <ac:chgData name="Lorenzo Rinaldi" userId="77d5bfdd-3e88-4678-a8ff-024fe85681f6" providerId="ADAL" clId="{2A2AB31C-2801-4C5D-90F6-EBA66911602D}" dt="2023-07-21T16:07:08.611" v="480" actId="1076"/>
          <ac:spMkLst>
            <pc:docMk/>
            <pc:sldMk cId="2422050752" sldId="332"/>
            <ac:spMk id="51" creationId="{19AB201B-ACE8-EE0C-8140-629F2C965757}"/>
          </ac:spMkLst>
        </pc:spChg>
        <pc:spChg chg="add mod">
          <ac:chgData name="Lorenzo Rinaldi" userId="77d5bfdd-3e88-4678-a8ff-024fe85681f6" providerId="ADAL" clId="{2A2AB31C-2801-4C5D-90F6-EBA66911602D}" dt="2023-07-21T16:07:08.611" v="480" actId="1076"/>
          <ac:spMkLst>
            <pc:docMk/>
            <pc:sldMk cId="2422050752" sldId="332"/>
            <ac:spMk id="52" creationId="{C64D52EE-3347-39F1-2C62-81C766A4B867}"/>
          </ac:spMkLst>
        </pc:spChg>
        <pc:spChg chg="add mod">
          <ac:chgData name="Lorenzo Rinaldi" userId="77d5bfdd-3e88-4678-a8ff-024fe85681f6" providerId="ADAL" clId="{2A2AB31C-2801-4C5D-90F6-EBA66911602D}" dt="2023-07-21T16:07:08.611" v="480" actId="1076"/>
          <ac:spMkLst>
            <pc:docMk/>
            <pc:sldMk cId="2422050752" sldId="332"/>
            <ac:spMk id="53" creationId="{CE7E589D-74EA-8A5F-4EAA-5297FC58F78C}"/>
          </ac:spMkLst>
        </pc:spChg>
        <pc:spChg chg="add mod">
          <ac:chgData name="Lorenzo Rinaldi" userId="77d5bfdd-3e88-4678-a8ff-024fe85681f6" providerId="ADAL" clId="{2A2AB31C-2801-4C5D-90F6-EBA66911602D}" dt="2023-07-21T16:07:14.513" v="482"/>
          <ac:spMkLst>
            <pc:docMk/>
            <pc:sldMk cId="2422050752" sldId="332"/>
            <ac:spMk id="55" creationId="{AD0D6C6B-5D5C-ADC3-EA15-757D7DD2289B}"/>
          </ac:spMkLst>
        </pc:spChg>
        <pc:spChg chg="add mod">
          <ac:chgData name="Lorenzo Rinaldi" userId="77d5bfdd-3e88-4678-a8ff-024fe85681f6" providerId="ADAL" clId="{2A2AB31C-2801-4C5D-90F6-EBA66911602D}" dt="2023-07-21T16:07:22.062" v="484"/>
          <ac:spMkLst>
            <pc:docMk/>
            <pc:sldMk cId="2422050752" sldId="332"/>
            <ac:spMk id="56" creationId="{BBA07660-34D1-5C79-B42E-327F3CF38817}"/>
          </ac:spMkLst>
        </pc:spChg>
        <pc:spChg chg="add mod">
          <ac:chgData name="Lorenzo Rinaldi" userId="77d5bfdd-3e88-4678-a8ff-024fe85681f6" providerId="ADAL" clId="{2A2AB31C-2801-4C5D-90F6-EBA66911602D}" dt="2023-07-21T16:07:22.062" v="484"/>
          <ac:spMkLst>
            <pc:docMk/>
            <pc:sldMk cId="2422050752" sldId="332"/>
            <ac:spMk id="57" creationId="{37A02D0A-C3B5-A9ED-8FEF-803C0FA86E87}"/>
          </ac:spMkLst>
        </pc:spChg>
        <pc:spChg chg="del">
          <ac:chgData name="Lorenzo Rinaldi" userId="77d5bfdd-3e88-4678-a8ff-024fe85681f6" providerId="ADAL" clId="{2A2AB31C-2801-4C5D-90F6-EBA66911602D}" dt="2023-07-22T05:10:32.778" v="679" actId="478"/>
          <ac:spMkLst>
            <pc:docMk/>
            <pc:sldMk cId="2422050752" sldId="332"/>
            <ac:spMk id="58" creationId="{8D61016F-9071-9CFA-F0B1-A14EC32AA6E1}"/>
          </ac:spMkLst>
        </pc:spChg>
        <pc:picChg chg="del">
          <ac:chgData name="Lorenzo Rinaldi" userId="77d5bfdd-3e88-4678-a8ff-024fe85681f6" providerId="ADAL" clId="{2A2AB31C-2801-4C5D-90F6-EBA66911602D}" dt="2023-07-22T05:16:02.666" v="747" actId="478"/>
          <ac:picMkLst>
            <pc:docMk/>
            <pc:sldMk cId="2422050752" sldId="332"/>
            <ac:picMk id="3" creationId="{2FDE5C26-D4A7-4A08-BEF4-A1958E075695}"/>
          </ac:picMkLst>
        </pc:picChg>
        <pc:picChg chg="add del mod">
          <ac:chgData name="Lorenzo Rinaldi" userId="77d5bfdd-3e88-4678-a8ff-024fe85681f6" providerId="ADAL" clId="{2A2AB31C-2801-4C5D-90F6-EBA66911602D}" dt="2023-07-21T16:07:04.883" v="478"/>
          <ac:picMkLst>
            <pc:docMk/>
            <pc:sldMk cId="2422050752" sldId="332"/>
            <ac:picMk id="45" creationId="{FAEDCD16-0C08-A0C9-CFA5-EB5DF6A2C9F7}"/>
          </ac:picMkLst>
        </pc:picChg>
        <pc:picChg chg="add mod">
          <ac:chgData name="Lorenzo Rinaldi" userId="77d5bfdd-3e88-4678-a8ff-024fe85681f6" providerId="ADAL" clId="{2A2AB31C-2801-4C5D-90F6-EBA66911602D}" dt="2023-07-21T16:07:08.611" v="480" actId="1076"/>
          <ac:picMkLst>
            <pc:docMk/>
            <pc:sldMk cId="2422050752" sldId="332"/>
            <ac:picMk id="54" creationId="{F62857FD-4D7D-AC85-36CD-8CB4F6262017}"/>
          </ac:picMkLst>
        </pc:picChg>
      </pc:sldChg>
      <pc:sldChg chg="addSp delSp modSp add mod modAnim">
        <pc:chgData name="Lorenzo Rinaldi" userId="77d5bfdd-3e88-4678-a8ff-024fe85681f6" providerId="ADAL" clId="{2A2AB31C-2801-4C5D-90F6-EBA66911602D}" dt="2023-07-22T05:16:05.476" v="748" actId="478"/>
        <pc:sldMkLst>
          <pc:docMk/>
          <pc:sldMk cId="3802607828" sldId="333"/>
        </pc:sldMkLst>
        <pc:spChg chg="add mod">
          <ac:chgData name="Lorenzo Rinaldi" userId="77d5bfdd-3e88-4678-a8ff-024fe85681f6" providerId="ADAL" clId="{2A2AB31C-2801-4C5D-90F6-EBA66911602D}" dt="2023-07-21T16:07:41.016" v="488" actId="1076"/>
          <ac:spMkLst>
            <pc:docMk/>
            <pc:sldMk cId="3802607828" sldId="333"/>
            <ac:spMk id="2" creationId="{3BB2E30A-8842-79CA-E6C3-3AB3A4539694}"/>
          </ac:spMkLst>
        </pc:spChg>
        <pc:spChg chg="add mod">
          <ac:chgData name="Lorenzo Rinaldi" userId="77d5bfdd-3e88-4678-a8ff-024fe85681f6" providerId="ADAL" clId="{2A2AB31C-2801-4C5D-90F6-EBA66911602D}" dt="2023-07-21T16:07:41.016" v="488" actId="1076"/>
          <ac:spMkLst>
            <pc:docMk/>
            <pc:sldMk cId="3802607828" sldId="333"/>
            <ac:spMk id="5" creationId="{59B3338B-DAB6-143F-0371-D9329C917699}"/>
          </ac:spMkLst>
        </pc:spChg>
        <pc:spChg chg="del">
          <ac:chgData name="Lorenzo Rinaldi" userId="77d5bfdd-3e88-4678-a8ff-024fe85681f6" providerId="ADAL" clId="{2A2AB31C-2801-4C5D-90F6-EBA66911602D}" dt="2023-07-22T05:10:38.245" v="680" actId="478"/>
          <ac:spMkLst>
            <pc:docMk/>
            <pc:sldMk cId="3802607828" sldId="333"/>
            <ac:spMk id="6" creationId="{4BDB5223-6EB5-1046-88BB-84ED760A29CE}"/>
          </ac:spMkLst>
        </pc:spChg>
        <pc:spChg chg="add mod">
          <ac:chgData name="Lorenzo Rinaldi" userId="77d5bfdd-3e88-4678-a8ff-024fe85681f6" providerId="ADAL" clId="{2A2AB31C-2801-4C5D-90F6-EBA66911602D}" dt="2023-07-21T16:07:41.016" v="488" actId="1076"/>
          <ac:spMkLst>
            <pc:docMk/>
            <pc:sldMk cId="3802607828" sldId="333"/>
            <ac:spMk id="7" creationId="{D5D9E9A9-A3AF-24AF-29F0-8743F84BBF2F}"/>
          </ac:spMkLst>
        </pc:spChg>
        <pc:spChg chg="add mod">
          <ac:chgData name="Lorenzo Rinaldi" userId="77d5bfdd-3e88-4678-a8ff-024fe85681f6" providerId="ADAL" clId="{2A2AB31C-2801-4C5D-90F6-EBA66911602D}" dt="2023-07-21T16:07:41.016" v="488" actId="1076"/>
          <ac:spMkLst>
            <pc:docMk/>
            <pc:sldMk cId="3802607828" sldId="333"/>
            <ac:spMk id="8" creationId="{F15AAB3C-9089-B1BE-CCE2-097BBA76FD9C}"/>
          </ac:spMkLst>
        </pc:spChg>
        <pc:spChg chg="add mod">
          <ac:chgData name="Lorenzo Rinaldi" userId="77d5bfdd-3e88-4678-a8ff-024fe85681f6" providerId="ADAL" clId="{2A2AB31C-2801-4C5D-90F6-EBA66911602D}" dt="2023-07-21T16:07:41.016" v="488" actId="1076"/>
          <ac:spMkLst>
            <pc:docMk/>
            <pc:sldMk cId="3802607828" sldId="333"/>
            <ac:spMk id="9" creationId="{F2A6EB39-26E7-B93B-A322-84D803E66E21}"/>
          </ac:spMkLst>
        </pc:spChg>
        <pc:spChg chg="add mod">
          <ac:chgData name="Lorenzo Rinaldi" userId="77d5bfdd-3e88-4678-a8ff-024fe85681f6" providerId="ADAL" clId="{2A2AB31C-2801-4C5D-90F6-EBA66911602D}" dt="2023-07-21T16:07:41.016" v="488" actId="1076"/>
          <ac:spMkLst>
            <pc:docMk/>
            <pc:sldMk cId="3802607828" sldId="333"/>
            <ac:spMk id="10" creationId="{DB56E79D-EDAE-E599-A1B6-B815F6AA92D7}"/>
          </ac:spMkLst>
        </pc:spChg>
        <pc:spChg chg="add mod">
          <ac:chgData name="Lorenzo Rinaldi" userId="77d5bfdd-3e88-4678-a8ff-024fe85681f6" providerId="ADAL" clId="{2A2AB31C-2801-4C5D-90F6-EBA66911602D}" dt="2023-07-21T16:07:41.016" v="488" actId="1076"/>
          <ac:spMkLst>
            <pc:docMk/>
            <pc:sldMk cId="3802607828" sldId="333"/>
            <ac:spMk id="11" creationId="{1363DAF4-A9AE-36E2-1AAE-2CADA87D2D32}"/>
          </ac:spMkLst>
        </pc:spChg>
        <pc:spChg chg="add mod">
          <ac:chgData name="Lorenzo Rinaldi" userId="77d5bfdd-3e88-4678-a8ff-024fe85681f6" providerId="ADAL" clId="{2A2AB31C-2801-4C5D-90F6-EBA66911602D}" dt="2023-07-21T16:07:41.016" v="488" actId="1076"/>
          <ac:spMkLst>
            <pc:docMk/>
            <pc:sldMk cId="3802607828" sldId="333"/>
            <ac:spMk id="12" creationId="{9A4720F2-D1E4-4B30-BE95-2CA9EE37852D}"/>
          </ac:spMkLst>
        </pc:spChg>
        <pc:spChg chg="add mod">
          <ac:chgData name="Lorenzo Rinaldi" userId="77d5bfdd-3e88-4678-a8ff-024fe85681f6" providerId="ADAL" clId="{2A2AB31C-2801-4C5D-90F6-EBA66911602D}" dt="2023-07-21T16:07:41.016" v="488" actId="1076"/>
          <ac:spMkLst>
            <pc:docMk/>
            <pc:sldMk cId="3802607828" sldId="333"/>
            <ac:spMk id="13" creationId="{FEE0221A-2135-5785-5E03-F347AF5F732C}"/>
          </ac:spMkLst>
        </pc:spChg>
        <pc:spChg chg="add mod">
          <ac:chgData name="Lorenzo Rinaldi" userId="77d5bfdd-3e88-4678-a8ff-024fe85681f6" providerId="ADAL" clId="{2A2AB31C-2801-4C5D-90F6-EBA66911602D}" dt="2023-07-21T16:07:41.016" v="488" actId="1076"/>
          <ac:spMkLst>
            <pc:docMk/>
            <pc:sldMk cId="3802607828" sldId="333"/>
            <ac:spMk id="14" creationId="{91AF5032-4FD4-9758-4CD0-352FB545407C}"/>
          </ac:spMkLst>
        </pc:spChg>
        <pc:spChg chg="add mod">
          <ac:chgData name="Lorenzo Rinaldi" userId="77d5bfdd-3e88-4678-a8ff-024fe85681f6" providerId="ADAL" clId="{2A2AB31C-2801-4C5D-90F6-EBA66911602D}" dt="2023-07-21T16:07:41.016" v="488" actId="1076"/>
          <ac:spMkLst>
            <pc:docMk/>
            <pc:sldMk cId="3802607828" sldId="333"/>
            <ac:spMk id="15" creationId="{E675CE9E-99F7-D3D8-FE2E-5375D7C2D341}"/>
          </ac:spMkLst>
        </pc:spChg>
        <pc:spChg chg="add mod">
          <ac:chgData name="Lorenzo Rinaldi" userId="77d5bfdd-3e88-4678-a8ff-024fe85681f6" providerId="ADAL" clId="{2A2AB31C-2801-4C5D-90F6-EBA66911602D}" dt="2023-07-21T16:07:41.016" v="488" actId="1076"/>
          <ac:spMkLst>
            <pc:docMk/>
            <pc:sldMk cId="3802607828" sldId="333"/>
            <ac:spMk id="16" creationId="{8D973BF2-B9AA-4754-6994-CC63766961EE}"/>
          </ac:spMkLst>
        </pc:spChg>
        <pc:spChg chg="add mod">
          <ac:chgData name="Lorenzo Rinaldi" userId="77d5bfdd-3e88-4678-a8ff-024fe85681f6" providerId="ADAL" clId="{2A2AB31C-2801-4C5D-90F6-EBA66911602D}" dt="2023-07-21T16:07:41.016" v="488" actId="1076"/>
          <ac:spMkLst>
            <pc:docMk/>
            <pc:sldMk cId="3802607828" sldId="333"/>
            <ac:spMk id="17" creationId="{A6F42046-3A84-B220-E32D-F5939915796E}"/>
          </ac:spMkLst>
        </pc:spChg>
        <pc:spChg chg="add mod">
          <ac:chgData name="Lorenzo Rinaldi" userId="77d5bfdd-3e88-4678-a8ff-024fe85681f6" providerId="ADAL" clId="{2A2AB31C-2801-4C5D-90F6-EBA66911602D}" dt="2023-07-21T16:07:41.016" v="488" actId="1076"/>
          <ac:spMkLst>
            <pc:docMk/>
            <pc:sldMk cId="3802607828" sldId="333"/>
            <ac:spMk id="18" creationId="{F79B293E-69D7-C89F-5D88-368EECDDAE52}"/>
          </ac:spMkLst>
        </pc:spChg>
        <pc:spChg chg="add mod">
          <ac:chgData name="Lorenzo Rinaldi" userId="77d5bfdd-3e88-4678-a8ff-024fe85681f6" providerId="ADAL" clId="{2A2AB31C-2801-4C5D-90F6-EBA66911602D}" dt="2023-07-21T16:07:41.016" v="488" actId="1076"/>
          <ac:spMkLst>
            <pc:docMk/>
            <pc:sldMk cId="3802607828" sldId="333"/>
            <ac:spMk id="19" creationId="{B8D56384-708D-B302-C3D9-453497E7724E}"/>
          </ac:spMkLst>
        </pc:spChg>
        <pc:spChg chg="add mod">
          <ac:chgData name="Lorenzo Rinaldi" userId="77d5bfdd-3e88-4678-a8ff-024fe85681f6" providerId="ADAL" clId="{2A2AB31C-2801-4C5D-90F6-EBA66911602D}" dt="2023-07-22T04:50:16.734" v="500" actId="1035"/>
          <ac:spMkLst>
            <pc:docMk/>
            <pc:sldMk cId="3802607828" sldId="333"/>
            <ac:spMk id="20" creationId="{42F88FAE-DAAD-B5A8-88D0-7A9E22368BA4}"/>
          </ac:spMkLst>
        </pc:spChg>
        <pc:spChg chg="add mod">
          <ac:chgData name="Lorenzo Rinaldi" userId="77d5bfdd-3e88-4678-a8ff-024fe85681f6" providerId="ADAL" clId="{2A2AB31C-2801-4C5D-90F6-EBA66911602D}" dt="2023-07-22T04:50:16.734" v="500" actId="1035"/>
          <ac:spMkLst>
            <pc:docMk/>
            <pc:sldMk cId="3802607828" sldId="333"/>
            <ac:spMk id="21" creationId="{BAEB5F45-F4DF-1204-3DFA-F89411246EE5}"/>
          </ac:spMkLst>
        </pc:spChg>
        <pc:spChg chg="add mod">
          <ac:chgData name="Lorenzo Rinaldi" userId="77d5bfdd-3e88-4678-a8ff-024fe85681f6" providerId="ADAL" clId="{2A2AB31C-2801-4C5D-90F6-EBA66911602D}" dt="2023-07-22T04:50:16.734" v="500" actId="1035"/>
          <ac:spMkLst>
            <pc:docMk/>
            <pc:sldMk cId="3802607828" sldId="333"/>
            <ac:spMk id="22" creationId="{2C67BE57-FCF6-5F37-6FB1-AFFE19350136}"/>
          </ac:spMkLst>
        </pc:spChg>
        <pc:spChg chg="add mod">
          <ac:chgData name="Lorenzo Rinaldi" userId="77d5bfdd-3e88-4678-a8ff-024fe85681f6" providerId="ADAL" clId="{2A2AB31C-2801-4C5D-90F6-EBA66911602D}" dt="2023-07-22T04:50:16.734" v="500" actId="1035"/>
          <ac:spMkLst>
            <pc:docMk/>
            <pc:sldMk cId="3802607828" sldId="333"/>
            <ac:spMk id="23" creationId="{464A6ED5-B0D3-E638-6C28-550AF0969723}"/>
          </ac:spMkLst>
        </pc:spChg>
        <pc:spChg chg="add mod">
          <ac:chgData name="Lorenzo Rinaldi" userId="77d5bfdd-3e88-4678-a8ff-024fe85681f6" providerId="ADAL" clId="{2A2AB31C-2801-4C5D-90F6-EBA66911602D}" dt="2023-07-22T04:50:16.734" v="500" actId="1035"/>
          <ac:spMkLst>
            <pc:docMk/>
            <pc:sldMk cId="3802607828" sldId="333"/>
            <ac:spMk id="24" creationId="{DBF7EF72-9024-2135-AEC3-A4749F71D453}"/>
          </ac:spMkLst>
        </pc:spChg>
        <pc:spChg chg="add mod">
          <ac:chgData name="Lorenzo Rinaldi" userId="77d5bfdd-3e88-4678-a8ff-024fe85681f6" providerId="ADAL" clId="{2A2AB31C-2801-4C5D-90F6-EBA66911602D}" dt="2023-07-22T04:50:16.734" v="500" actId="1035"/>
          <ac:spMkLst>
            <pc:docMk/>
            <pc:sldMk cId="3802607828" sldId="333"/>
            <ac:spMk id="25" creationId="{E63289D2-52C1-8C3E-0D2E-7C4AEA2DFAE3}"/>
          </ac:spMkLst>
        </pc:spChg>
        <pc:spChg chg="add mod">
          <ac:chgData name="Lorenzo Rinaldi" userId="77d5bfdd-3e88-4678-a8ff-024fe85681f6" providerId="ADAL" clId="{2A2AB31C-2801-4C5D-90F6-EBA66911602D}" dt="2023-07-22T04:50:16.734" v="500" actId="1035"/>
          <ac:spMkLst>
            <pc:docMk/>
            <pc:sldMk cId="3802607828" sldId="333"/>
            <ac:spMk id="26" creationId="{4370D1CF-D6CA-2612-036A-76D70173A4B0}"/>
          </ac:spMkLst>
        </pc:spChg>
        <pc:spChg chg="add mod">
          <ac:chgData name="Lorenzo Rinaldi" userId="77d5bfdd-3e88-4678-a8ff-024fe85681f6" providerId="ADAL" clId="{2A2AB31C-2801-4C5D-90F6-EBA66911602D}" dt="2023-07-22T04:50:16.734" v="500" actId="1035"/>
          <ac:spMkLst>
            <pc:docMk/>
            <pc:sldMk cId="3802607828" sldId="333"/>
            <ac:spMk id="27" creationId="{23537870-0661-A083-2F26-515C11B8A2FA}"/>
          </ac:spMkLst>
        </pc:spChg>
        <pc:spChg chg="add mod">
          <ac:chgData name="Lorenzo Rinaldi" userId="77d5bfdd-3e88-4678-a8ff-024fe85681f6" providerId="ADAL" clId="{2A2AB31C-2801-4C5D-90F6-EBA66911602D}" dt="2023-07-22T04:50:16.734" v="500" actId="1035"/>
          <ac:spMkLst>
            <pc:docMk/>
            <pc:sldMk cId="3802607828" sldId="333"/>
            <ac:spMk id="28" creationId="{CE7F4457-52CF-73A1-194C-B328B975321C}"/>
          </ac:spMkLst>
        </pc:spChg>
        <pc:spChg chg="add mod">
          <ac:chgData name="Lorenzo Rinaldi" userId="77d5bfdd-3e88-4678-a8ff-024fe85681f6" providerId="ADAL" clId="{2A2AB31C-2801-4C5D-90F6-EBA66911602D}" dt="2023-07-22T04:50:16.734" v="500" actId="1035"/>
          <ac:spMkLst>
            <pc:docMk/>
            <pc:sldMk cId="3802607828" sldId="333"/>
            <ac:spMk id="29" creationId="{AC1A2352-2A9A-3EB9-90A4-375F59A99549}"/>
          </ac:spMkLst>
        </pc:spChg>
        <pc:spChg chg="add mod">
          <ac:chgData name="Lorenzo Rinaldi" userId="77d5bfdd-3e88-4678-a8ff-024fe85681f6" providerId="ADAL" clId="{2A2AB31C-2801-4C5D-90F6-EBA66911602D}" dt="2023-07-21T16:07:41.016" v="488" actId="1076"/>
          <ac:spMkLst>
            <pc:docMk/>
            <pc:sldMk cId="3802607828" sldId="333"/>
            <ac:spMk id="30" creationId="{FC45F1B3-FF42-53C6-8882-0ACFE3DA737E}"/>
          </ac:spMkLst>
        </pc:spChg>
        <pc:spChg chg="add mod">
          <ac:chgData name="Lorenzo Rinaldi" userId="77d5bfdd-3e88-4678-a8ff-024fe85681f6" providerId="ADAL" clId="{2A2AB31C-2801-4C5D-90F6-EBA66911602D}" dt="2023-07-22T04:50:16.734" v="500" actId="1035"/>
          <ac:spMkLst>
            <pc:docMk/>
            <pc:sldMk cId="3802607828" sldId="333"/>
            <ac:spMk id="32" creationId="{386AD866-17A7-B768-2E8C-4A8D7018B190}"/>
          </ac:spMkLst>
        </pc:spChg>
        <pc:spChg chg="add mod">
          <ac:chgData name="Lorenzo Rinaldi" userId="77d5bfdd-3e88-4678-a8ff-024fe85681f6" providerId="ADAL" clId="{2A2AB31C-2801-4C5D-90F6-EBA66911602D}" dt="2023-07-21T16:07:41.016" v="488" actId="1076"/>
          <ac:spMkLst>
            <pc:docMk/>
            <pc:sldMk cId="3802607828" sldId="333"/>
            <ac:spMk id="33" creationId="{DA205FD3-C375-6FB5-1B9F-48672D9E89C6}"/>
          </ac:spMkLst>
        </pc:spChg>
        <pc:spChg chg="add mod">
          <ac:chgData name="Lorenzo Rinaldi" userId="77d5bfdd-3e88-4678-a8ff-024fe85681f6" providerId="ADAL" clId="{2A2AB31C-2801-4C5D-90F6-EBA66911602D}" dt="2023-07-22T04:50:16.734" v="500" actId="1035"/>
          <ac:spMkLst>
            <pc:docMk/>
            <pc:sldMk cId="3802607828" sldId="333"/>
            <ac:spMk id="34" creationId="{2C76AED3-EF11-C742-9879-CCF79C9E56A1}"/>
          </ac:spMkLst>
        </pc:spChg>
        <pc:spChg chg="add mod">
          <ac:chgData name="Lorenzo Rinaldi" userId="77d5bfdd-3e88-4678-a8ff-024fe85681f6" providerId="ADAL" clId="{2A2AB31C-2801-4C5D-90F6-EBA66911602D}" dt="2023-07-22T04:50:16.734" v="500" actId="1035"/>
          <ac:spMkLst>
            <pc:docMk/>
            <pc:sldMk cId="3802607828" sldId="333"/>
            <ac:spMk id="35" creationId="{23433C60-CF43-FCA5-07A9-42481E85C4AF}"/>
          </ac:spMkLst>
        </pc:spChg>
        <pc:spChg chg="add mod">
          <ac:chgData name="Lorenzo Rinaldi" userId="77d5bfdd-3e88-4678-a8ff-024fe85681f6" providerId="ADAL" clId="{2A2AB31C-2801-4C5D-90F6-EBA66911602D}" dt="2023-07-22T04:50:16.734" v="500" actId="1035"/>
          <ac:spMkLst>
            <pc:docMk/>
            <pc:sldMk cId="3802607828" sldId="333"/>
            <ac:spMk id="36" creationId="{6392FE92-FE75-A4FA-EE32-CA129E35BB93}"/>
          </ac:spMkLst>
        </pc:spChg>
        <pc:spChg chg="add mod">
          <ac:chgData name="Lorenzo Rinaldi" userId="77d5bfdd-3e88-4678-a8ff-024fe85681f6" providerId="ADAL" clId="{2A2AB31C-2801-4C5D-90F6-EBA66911602D}" dt="2023-07-22T04:50:16.734" v="500" actId="1035"/>
          <ac:spMkLst>
            <pc:docMk/>
            <pc:sldMk cId="3802607828" sldId="333"/>
            <ac:spMk id="37" creationId="{E2EE88A8-3575-5B88-77F3-4B6199CD4662}"/>
          </ac:spMkLst>
        </pc:spChg>
        <pc:spChg chg="del">
          <ac:chgData name="Lorenzo Rinaldi" userId="77d5bfdd-3e88-4678-a8ff-024fe85681f6" providerId="ADAL" clId="{2A2AB31C-2801-4C5D-90F6-EBA66911602D}" dt="2023-07-21T16:07:29.859" v="486" actId="478"/>
          <ac:spMkLst>
            <pc:docMk/>
            <pc:sldMk cId="3802607828" sldId="333"/>
            <ac:spMk id="48" creationId="{F4324B0F-5FFE-19ED-5259-A66EEC8CAB57}"/>
          </ac:spMkLst>
        </pc:spChg>
        <pc:spChg chg="del">
          <ac:chgData name="Lorenzo Rinaldi" userId="77d5bfdd-3e88-4678-a8ff-024fe85681f6" providerId="ADAL" clId="{2A2AB31C-2801-4C5D-90F6-EBA66911602D}" dt="2023-07-21T16:07:29.859" v="486" actId="478"/>
          <ac:spMkLst>
            <pc:docMk/>
            <pc:sldMk cId="3802607828" sldId="333"/>
            <ac:spMk id="49" creationId="{278C75D9-5725-3277-7B00-D557AA848BC8}"/>
          </ac:spMkLst>
        </pc:spChg>
        <pc:spChg chg="del">
          <ac:chgData name="Lorenzo Rinaldi" userId="77d5bfdd-3e88-4678-a8ff-024fe85681f6" providerId="ADAL" clId="{2A2AB31C-2801-4C5D-90F6-EBA66911602D}" dt="2023-07-21T16:07:29.859" v="486" actId="478"/>
          <ac:spMkLst>
            <pc:docMk/>
            <pc:sldMk cId="3802607828" sldId="333"/>
            <ac:spMk id="50" creationId="{92843085-D509-A7F2-6FCF-4A415B49F10D}"/>
          </ac:spMkLst>
        </pc:spChg>
        <pc:spChg chg="del">
          <ac:chgData name="Lorenzo Rinaldi" userId="77d5bfdd-3e88-4678-a8ff-024fe85681f6" providerId="ADAL" clId="{2A2AB31C-2801-4C5D-90F6-EBA66911602D}" dt="2023-07-21T16:07:29.859" v="486" actId="478"/>
          <ac:spMkLst>
            <pc:docMk/>
            <pc:sldMk cId="3802607828" sldId="333"/>
            <ac:spMk id="51" creationId="{19AB201B-ACE8-EE0C-8140-629F2C965757}"/>
          </ac:spMkLst>
        </pc:spChg>
        <pc:spChg chg="del">
          <ac:chgData name="Lorenzo Rinaldi" userId="77d5bfdd-3e88-4678-a8ff-024fe85681f6" providerId="ADAL" clId="{2A2AB31C-2801-4C5D-90F6-EBA66911602D}" dt="2023-07-21T16:07:29.859" v="486" actId="478"/>
          <ac:spMkLst>
            <pc:docMk/>
            <pc:sldMk cId="3802607828" sldId="333"/>
            <ac:spMk id="52" creationId="{C64D52EE-3347-39F1-2C62-81C766A4B867}"/>
          </ac:spMkLst>
        </pc:spChg>
        <pc:spChg chg="del">
          <ac:chgData name="Lorenzo Rinaldi" userId="77d5bfdd-3e88-4678-a8ff-024fe85681f6" providerId="ADAL" clId="{2A2AB31C-2801-4C5D-90F6-EBA66911602D}" dt="2023-07-21T16:07:29.859" v="486" actId="478"/>
          <ac:spMkLst>
            <pc:docMk/>
            <pc:sldMk cId="3802607828" sldId="333"/>
            <ac:spMk id="53" creationId="{CE7E589D-74EA-8A5F-4EAA-5297FC58F78C}"/>
          </ac:spMkLst>
        </pc:spChg>
        <pc:spChg chg="del">
          <ac:chgData name="Lorenzo Rinaldi" userId="77d5bfdd-3e88-4678-a8ff-024fe85681f6" providerId="ADAL" clId="{2A2AB31C-2801-4C5D-90F6-EBA66911602D}" dt="2023-07-21T16:07:29.859" v="486" actId="478"/>
          <ac:spMkLst>
            <pc:docMk/>
            <pc:sldMk cId="3802607828" sldId="333"/>
            <ac:spMk id="55" creationId="{AD0D6C6B-5D5C-ADC3-EA15-757D7DD2289B}"/>
          </ac:spMkLst>
        </pc:spChg>
        <pc:spChg chg="del">
          <ac:chgData name="Lorenzo Rinaldi" userId="77d5bfdd-3e88-4678-a8ff-024fe85681f6" providerId="ADAL" clId="{2A2AB31C-2801-4C5D-90F6-EBA66911602D}" dt="2023-07-21T16:07:29.859" v="486" actId="478"/>
          <ac:spMkLst>
            <pc:docMk/>
            <pc:sldMk cId="3802607828" sldId="333"/>
            <ac:spMk id="56" creationId="{BBA07660-34D1-5C79-B42E-327F3CF38817}"/>
          </ac:spMkLst>
        </pc:spChg>
        <pc:spChg chg="del">
          <ac:chgData name="Lorenzo Rinaldi" userId="77d5bfdd-3e88-4678-a8ff-024fe85681f6" providerId="ADAL" clId="{2A2AB31C-2801-4C5D-90F6-EBA66911602D}" dt="2023-07-21T16:07:29.859" v="486" actId="478"/>
          <ac:spMkLst>
            <pc:docMk/>
            <pc:sldMk cId="3802607828" sldId="333"/>
            <ac:spMk id="57" creationId="{37A02D0A-C3B5-A9ED-8FEF-803C0FA86E87}"/>
          </ac:spMkLst>
        </pc:spChg>
        <pc:picChg chg="del">
          <ac:chgData name="Lorenzo Rinaldi" userId="77d5bfdd-3e88-4678-a8ff-024fe85681f6" providerId="ADAL" clId="{2A2AB31C-2801-4C5D-90F6-EBA66911602D}" dt="2023-07-22T05:16:05.476" v="748" actId="478"/>
          <ac:picMkLst>
            <pc:docMk/>
            <pc:sldMk cId="3802607828" sldId="333"/>
            <ac:picMk id="3" creationId="{2FDE5C26-D4A7-4A08-BEF4-A1958E075695}"/>
          </ac:picMkLst>
        </pc:picChg>
        <pc:picChg chg="del">
          <ac:chgData name="Lorenzo Rinaldi" userId="77d5bfdd-3e88-4678-a8ff-024fe85681f6" providerId="ADAL" clId="{2A2AB31C-2801-4C5D-90F6-EBA66911602D}" dt="2023-07-21T16:07:29.859" v="486" actId="478"/>
          <ac:picMkLst>
            <pc:docMk/>
            <pc:sldMk cId="3802607828" sldId="333"/>
            <ac:picMk id="54" creationId="{F62857FD-4D7D-AC85-36CD-8CB4F6262017}"/>
          </ac:picMkLst>
        </pc:picChg>
        <pc:inkChg chg="add mod">
          <ac:chgData name="Lorenzo Rinaldi" userId="77d5bfdd-3e88-4678-a8ff-024fe85681f6" providerId="ADAL" clId="{2A2AB31C-2801-4C5D-90F6-EBA66911602D}" dt="2023-07-21T16:07:41.016" v="488" actId="1076"/>
          <ac:inkMkLst>
            <pc:docMk/>
            <pc:sldMk cId="3802607828" sldId="333"/>
            <ac:inkMk id="31" creationId="{2212732E-70DF-3774-1F10-DF70666B6E5A}"/>
          </ac:inkMkLst>
        </pc:inkChg>
      </pc:sldChg>
      <pc:sldChg chg="addSp delSp modSp add mod modAnim">
        <pc:chgData name="Lorenzo Rinaldi" userId="77d5bfdd-3e88-4678-a8ff-024fe85681f6" providerId="ADAL" clId="{2A2AB31C-2801-4C5D-90F6-EBA66911602D}" dt="2023-07-22T05:16:07.728" v="749" actId="478"/>
        <pc:sldMkLst>
          <pc:docMk/>
          <pc:sldMk cId="2147805565" sldId="334"/>
        </pc:sldMkLst>
        <pc:spChg chg="del">
          <ac:chgData name="Lorenzo Rinaldi" userId="77d5bfdd-3e88-4678-a8ff-024fe85681f6" providerId="ADAL" clId="{2A2AB31C-2801-4C5D-90F6-EBA66911602D}" dt="2023-07-22T04:58:15.417" v="502" actId="478"/>
          <ac:spMkLst>
            <pc:docMk/>
            <pc:sldMk cId="2147805565" sldId="334"/>
            <ac:spMk id="2" creationId="{3BB2E30A-8842-79CA-E6C3-3AB3A4539694}"/>
          </ac:spMkLst>
        </pc:spChg>
        <pc:spChg chg="del">
          <ac:chgData name="Lorenzo Rinaldi" userId="77d5bfdd-3e88-4678-a8ff-024fe85681f6" providerId="ADAL" clId="{2A2AB31C-2801-4C5D-90F6-EBA66911602D}" dt="2023-07-22T04:58:15.417" v="502" actId="478"/>
          <ac:spMkLst>
            <pc:docMk/>
            <pc:sldMk cId="2147805565" sldId="334"/>
            <ac:spMk id="5" creationId="{59B3338B-DAB6-143F-0371-D9329C917699}"/>
          </ac:spMkLst>
        </pc:spChg>
        <pc:spChg chg="del">
          <ac:chgData name="Lorenzo Rinaldi" userId="77d5bfdd-3e88-4678-a8ff-024fe85681f6" providerId="ADAL" clId="{2A2AB31C-2801-4C5D-90F6-EBA66911602D}" dt="2023-07-22T05:10:47.895" v="683" actId="478"/>
          <ac:spMkLst>
            <pc:docMk/>
            <pc:sldMk cId="2147805565" sldId="334"/>
            <ac:spMk id="6" creationId="{4BDB5223-6EB5-1046-88BB-84ED760A29CE}"/>
          </ac:spMkLst>
        </pc:spChg>
        <pc:spChg chg="del">
          <ac:chgData name="Lorenzo Rinaldi" userId="77d5bfdd-3e88-4678-a8ff-024fe85681f6" providerId="ADAL" clId="{2A2AB31C-2801-4C5D-90F6-EBA66911602D}" dt="2023-07-22T04:58:15.417" v="502" actId="478"/>
          <ac:spMkLst>
            <pc:docMk/>
            <pc:sldMk cId="2147805565" sldId="334"/>
            <ac:spMk id="7" creationId="{D5D9E9A9-A3AF-24AF-29F0-8743F84BBF2F}"/>
          </ac:spMkLst>
        </pc:spChg>
        <pc:spChg chg="del">
          <ac:chgData name="Lorenzo Rinaldi" userId="77d5bfdd-3e88-4678-a8ff-024fe85681f6" providerId="ADAL" clId="{2A2AB31C-2801-4C5D-90F6-EBA66911602D}" dt="2023-07-22T04:58:15.417" v="502" actId="478"/>
          <ac:spMkLst>
            <pc:docMk/>
            <pc:sldMk cId="2147805565" sldId="334"/>
            <ac:spMk id="8" creationId="{F15AAB3C-9089-B1BE-CCE2-097BBA76FD9C}"/>
          </ac:spMkLst>
        </pc:spChg>
        <pc:spChg chg="del">
          <ac:chgData name="Lorenzo Rinaldi" userId="77d5bfdd-3e88-4678-a8ff-024fe85681f6" providerId="ADAL" clId="{2A2AB31C-2801-4C5D-90F6-EBA66911602D}" dt="2023-07-22T04:58:15.417" v="502" actId="478"/>
          <ac:spMkLst>
            <pc:docMk/>
            <pc:sldMk cId="2147805565" sldId="334"/>
            <ac:spMk id="9" creationId="{F2A6EB39-26E7-B93B-A322-84D803E66E21}"/>
          </ac:spMkLst>
        </pc:spChg>
        <pc:spChg chg="del">
          <ac:chgData name="Lorenzo Rinaldi" userId="77d5bfdd-3e88-4678-a8ff-024fe85681f6" providerId="ADAL" clId="{2A2AB31C-2801-4C5D-90F6-EBA66911602D}" dt="2023-07-22T04:58:15.417" v="502" actId="478"/>
          <ac:spMkLst>
            <pc:docMk/>
            <pc:sldMk cId="2147805565" sldId="334"/>
            <ac:spMk id="10" creationId="{DB56E79D-EDAE-E599-A1B6-B815F6AA92D7}"/>
          </ac:spMkLst>
        </pc:spChg>
        <pc:spChg chg="del">
          <ac:chgData name="Lorenzo Rinaldi" userId="77d5bfdd-3e88-4678-a8ff-024fe85681f6" providerId="ADAL" clId="{2A2AB31C-2801-4C5D-90F6-EBA66911602D}" dt="2023-07-22T04:58:15.417" v="502" actId="478"/>
          <ac:spMkLst>
            <pc:docMk/>
            <pc:sldMk cId="2147805565" sldId="334"/>
            <ac:spMk id="11" creationId="{1363DAF4-A9AE-36E2-1AAE-2CADA87D2D32}"/>
          </ac:spMkLst>
        </pc:spChg>
        <pc:spChg chg="del">
          <ac:chgData name="Lorenzo Rinaldi" userId="77d5bfdd-3e88-4678-a8ff-024fe85681f6" providerId="ADAL" clId="{2A2AB31C-2801-4C5D-90F6-EBA66911602D}" dt="2023-07-22T04:58:15.417" v="502" actId="478"/>
          <ac:spMkLst>
            <pc:docMk/>
            <pc:sldMk cId="2147805565" sldId="334"/>
            <ac:spMk id="12" creationId="{9A4720F2-D1E4-4B30-BE95-2CA9EE37852D}"/>
          </ac:spMkLst>
        </pc:spChg>
        <pc:spChg chg="del">
          <ac:chgData name="Lorenzo Rinaldi" userId="77d5bfdd-3e88-4678-a8ff-024fe85681f6" providerId="ADAL" clId="{2A2AB31C-2801-4C5D-90F6-EBA66911602D}" dt="2023-07-22T04:58:15.417" v="502" actId="478"/>
          <ac:spMkLst>
            <pc:docMk/>
            <pc:sldMk cId="2147805565" sldId="334"/>
            <ac:spMk id="13" creationId="{FEE0221A-2135-5785-5E03-F347AF5F732C}"/>
          </ac:spMkLst>
        </pc:spChg>
        <pc:spChg chg="del">
          <ac:chgData name="Lorenzo Rinaldi" userId="77d5bfdd-3e88-4678-a8ff-024fe85681f6" providerId="ADAL" clId="{2A2AB31C-2801-4C5D-90F6-EBA66911602D}" dt="2023-07-22T04:58:15.417" v="502" actId="478"/>
          <ac:spMkLst>
            <pc:docMk/>
            <pc:sldMk cId="2147805565" sldId="334"/>
            <ac:spMk id="14" creationId="{91AF5032-4FD4-9758-4CD0-352FB545407C}"/>
          </ac:spMkLst>
        </pc:spChg>
        <pc:spChg chg="del">
          <ac:chgData name="Lorenzo Rinaldi" userId="77d5bfdd-3e88-4678-a8ff-024fe85681f6" providerId="ADAL" clId="{2A2AB31C-2801-4C5D-90F6-EBA66911602D}" dt="2023-07-22T04:58:15.417" v="502" actId="478"/>
          <ac:spMkLst>
            <pc:docMk/>
            <pc:sldMk cId="2147805565" sldId="334"/>
            <ac:spMk id="15" creationId="{E675CE9E-99F7-D3D8-FE2E-5375D7C2D341}"/>
          </ac:spMkLst>
        </pc:spChg>
        <pc:spChg chg="del">
          <ac:chgData name="Lorenzo Rinaldi" userId="77d5bfdd-3e88-4678-a8ff-024fe85681f6" providerId="ADAL" clId="{2A2AB31C-2801-4C5D-90F6-EBA66911602D}" dt="2023-07-22T04:58:15.417" v="502" actId="478"/>
          <ac:spMkLst>
            <pc:docMk/>
            <pc:sldMk cId="2147805565" sldId="334"/>
            <ac:spMk id="16" creationId="{8D973BF2-B9AA-4754-6994-CC63766961EE}"/>
          </ac:spMkLst>
        </pc:spChg>
        <pc:spChg chg="del">
          <ac:chgData name="Lorenzo Rinaldi" userId="77d5bfdd-3e88-4678-a8ff-024fe85681f6" providerId="ADAL" clId="{2A2AB31C-2801-4C5D-90F6-EBA66911602D}" dt="2023-07-22T04:58:15.417" v="502" actId="478"/>
          <ac:spMkLst>
            <pc:docMk/>
            <pc:sldMk cId="2147805565" sldId="334"/>
            <ac:spMk id="17" creationId="{A6F42046-3A84-B220-E32D-F5939915796E}"/>
          </ac:spMkLst>
        </pc:spChg>
        <pc:spChg chg="del">
          <ac:chgData name="Lorenzo Rinaldi" userId="77d5bfdd-3e88-4678-a8ff-024fe85681f6" providerId="ADAL" clId="{2A2AB31C-2801-4C5D-90F6-EBA66911602D}" dt="2023-07-22T04:58:15.417" v="502" actId="478"/>
          <ac:spMkLst>
            <pc:docMk/>
            <pc:sldMk cId="2147805565" sldId="334"/>
            <ac:spMk id="18" creationId="{F79B293E-69D7-C89F-5D88-368EECDDAE52}"/>
          </ac:spMkLst>
        </pc:spChg>
        <pc:spChg chg="del">
          <ac:chgData name="Lorenzo Rinaldi" userId="77d5bfdd-3e88-4678-a8ff-024fe85681f6" providerId="ADAL" clId="{2A2AB31C-2801-4C5D-90F6-EBA66911602D}" dt="2023-07-22T04:58:15.417" v="502" actId="478"/>
          <ac:spMkLst>
            <pc:docMk/>
            <pc:sldMk cId="2147805565" sldId="334"/>
            <ac:spMk id="19" creationId="{B8D56384-708D-B302-C3D9-453497E7724E}"/>
          </ac:spMkLst>
        </pc:spChg>
        <pc:spChg chg="del">
          <ac:chgData name="Lorenzo Rinaldi" userId="77d5bfdd-3e88-4678-a8ff-024fe85681f6" providerId="ADAL" clId="{2A2AB31C-2801-4C5D-90F6-EBA66911602D}" dt="2023-07-22T04:58:15.417" v="502" actId="478"/>
          <ac:spMkLst>
            <pc:docMk/>
            <pc:sldMk cId="2147805565" sldId="334"/>
            <ac:spMk id="20" creationId="{42F88FAE-DAAD-B5A8-88D0-7A9E22368BA4}"/>
          </ac:spMkLst>
        </pc:spChg>
        <pc:spChg chg="del">
          <ac:chgData name="Lorenzo Rinaldi" userId="77d5bfdd-3e88-4678-a8ff-024fe85681f6" providerId="ADAL" clId="{2A2AB31C-2801-4C5D-90F6-EBA66911602D}" dt="2023-07-22T04:58:15.417" v="502" actId="478"/>
          <ac:spMkLst>
            <pc:docMk/>
            <pc:sldMk cId="2147805565" sldId="334"/>
            <ac:spMk id="21" creationId="{BAEB5F45-F4DF-1204-3DFA-F89411246EE5}"/>
          </ac:spMkLst>
        </pc:spChg>
        <pc:spChg chg="del">
          <ac:chgData name="Lorenzo Rinaldi" userId="77d5bfdd-3e88-4678-a8ff-024fe85681f6" providerId="ADAL" clId="{2A2AB31C-2801-4C5D-90F6-EBA66911602D}" dt="2023-07-22T04:58:15.417" v="502" actId="478"/>
          <ac:spMkLst>
            <pc:docMk/>
            <pc:sldMk cId="2147805565" sldId="334"/>
            <ac:spMk id="22" creationId="{2C67BE57-FCF6-5F37-6FB1-AFFE19350136}"/>
          </ac:spMkLst>
        </pc:spChg>
        <pc:spChg chg="del">
          <ac:chgData name="Lorenzo Rinaldi" userId="77d5bfdd-3e88-4678-a8ff-024fe85681f6" providerId="ADAL" clId="{2A2AB31C-2801-4C5D-90F6-EBA66911602D}" dt="2023-07-22T04:58:15.417" v="502" actId="478"/>
          <ac:spMkLst>
            <pc:docMk/>
            <pc:sldMk cId="2147805565" sldId="334"/>
            <ac:spMk id="23" creationId="{464A6ED5-B0D3-E638-6C28-550AF0969723}"/>
          </ac:spMkLst>
        </pc:spChg>
        <pc:spChg chg="del">
          <ac:chgData name="Lorenzo Rinaldi" userId="77d5bfdd-3e88-4678-a8ff-024fe85681f6" providerId="ADAL" clId="{2A2AB31C-2801-4C5D-90F6-EBA66911602D}" dt="2023-07-22T04:58:15.417" v="502" actId="478"/>
          <ac:spMkLst>
            <pc:docMk/>
            <pc:sldMk cId="2147805565" sldId="334"/>
            <ac:spMk id="24" creationId="{DBF7EF72-9024-2135-AEC3-A4749F71D453}"/>
          </ac:spMkLst>
        </pc:spChg>
        <pc:spChg chg="del">
          <ac:chgData name="Lorenzo Rinaldi" userId="77d5bfdd-3e88-4678-a8ff-024fe85681f6" providerId="ADAL" clId="{2A2AB31C-2801-4C5D-90F6-EBA66911602D}" dt="2023-07-22T04:58:15.417" v="502" actId="478"/>
          <ac:spMkLst>
            <pc:docMk/>
            <pc:sldMk cId="2147805565" sldId="334"/>
            <ac:spMk id="25" creationId="{E63289D2-52C1-8C3E-0D2E-7C4AEA2DFAE3}"/>
          </ac:spMkLst>
        </pc:spChg>
        <pc:spChg chg="del">
          <ac:chgData name="Lorenzo Rinaldi" userId="77d5bfdd-3e88-4678-a8ff-024fe85681f6" providerId="ADAL" clId="{2A2AB31C-2801-4C5D-90F6-EBA66911602D}" dt="2023-07-22T04:58:15.417" v="502" actId="478"/>
          <ac:spMkLst>
            <pc:docMk/>
            <pc:sldMk cId="2147805565" sldId="334"/>
            <ac:spMk id="26" creationId="{4370D1CF-D6CA-2612-036A-76D70173A4B0}"/>
          </ac:spMkLst>
        </pc:spChg>
        <pc:spChg chg="del">
          <ac:chgData name="Lorenzo Rinaldi" userId="77d5bfdd-3e88-4678-a8ff-024fe85681f6" providerId="ADAL" clId="{2A2AB31C-2801-4C5D-90F6-EBA66911602D}" dt="2023-07-22T04:58:15.417" v="502" actId="478"/>
          <ac:spMkLst>
            <pc:docMk/>
            <pc:sldMk cId="2147805565" sldId="334"/>
            <ac:spMk id="27" creationId="{23537870-0661-A083-2F26-515C11B8A2FA}"/>
          </ac:spMkLst>
        </pc:spChg>
        <pc:spChg chg="del">
          <ac:chgData name="Lorenzo Rinaldi" userId="77d5bfdd-3e88-4678-a8ff-024fe85681f6" providerId="ADAL" clId="{2A2AB31C-2801-4C5D-90F6-EBA66911602D}" dt="2023-07-22T04:58:15.417" v="502" actId="478"/>
          <ac:spMkLst>
            <pc:docMk/>
            <pc:sldMk cId="2147805565" sldId="334"/>
            <ac:spMk id="28" creationId="{CE7F4457-52CF-73A1-194C-B328B975321C}"/>
          </ac:spMkLst>
        </pc:spChg>
        <pc:spChg chg="del">
          <ac:chgData name="Lorenzo Rinaldi" userId="77d5bfdd-3e88-4678-a8ff-024fe85681f6" providerId="ADAL" clId="{2A2AB31C-2801-4C5D-90F6-EBA66911602D}" dt="2023-07-22T04:58:15.417" v="502" actId="478"/>
          <ac:spMkLst>
            <pc:docMk/>
            <pc:sldMk cId="2147805565" sldId="334"/>
            <ac:spMk id="29" creationId="{AC1A2352-2A9A-3EB9-90A4-375F59A99549}"/>
          </ac:spMkLst>
        </pc:spChg>
        <pc:spChg chg="del">
          <ac:chgData name="Lorenzo Rinaldi" userId="77d5bfdd-3e88-4678-a8ff-024fe85681f6" providerId="ADAL" clId="{2A2AB31C-2801-4C5D-90F6-EBA66911602D}" dt="2023-07-22T04:58:15.417" v="502" actId="478"/>
          <ac:spMkLst>
            <pc:docMk/>
            <pc:sldMk cId="2147805565" sldId="334"/>
            <ac:spMk id="30" creationId="{FC45F1B3-FF42-53C6-8882-0ACFE3DA737E}"/>
          </ac:spMkLst>
        </pc:spChg>
        <pc:spChg chg="del">
          <ac:chgData name="Lorenzo Rinaldi" userId="77d5bfdd-3e88-4678-a8ff-024fe85681f6" providerId="ADAL" clId="{2A2AB31C-2801-4C5D-90F6-EBA66911602D}" dt="2023-07-22T04:58:15.417" v="502" actId="478"/>
          <ac:spMkLst>
            <pc:docMk/>
            <pc:sldMk cId="2147805565" sldId="334"/>
            <ac:spMk id="32" creationId="{386AD866-17A7-B768-2E8C-4A8D7018B190}"/>
          </ac:spMkLst>
        </pc:spChg>
        <pc:spChg chg="del">
          <ac:chgData name="Lorenzo Rinaldi" userId="77d5bfdd-3e88-4678-a8ff-024fe85681f6" providerId="ADAL" clId="{2A2AB31C-2801-4C5D-90F6-EBA66911602D}" dt="2023-07-22T04:58:15.417" v="502" actId="478"/>
          <ac:spMkLst>
            <pc:docMk/>
            <pc:sldMk cId="2147805565" sldId="334"/>
            <ac:spMk id="33" creationId="{DA205FD3-C375-6FB5-1B9F-48672D9E89C6}"/>
          </ac:spMkLst>
        </pc:spChg>
        <pc:spChg chg="del">
          <ac:chgData name="Lorenzo Rinaldi" userId="77d5bfdd-3e88-4678-a8ff-024fe85681f6" providerId="ADAL" clId="{2A2AB31C-2801-4C5D-90F6-EBA66911602D}" dt="2023-07-22T04:58:15.417" v="502" actId="478"/>
          <ac:spMkLst>
            <pc:docMk/>
            <pc:sldMk cId="2147805565" sldId="334"/>
            <ac:spMk id="34" creationId="{2C76AED3-EF11-C742-9879-CCF79C9E56A1}"/>
          </ac:spMkLst>
        </pc:spChg>
        <pc:spChg chg="del">
          <ac:chgData name="Lorenzo Rinaldi" userId="77d5bfdd-3e88-4678-a8ff-024fe85681f6" providerId="ADAL" clId="{2A2AB31C-2801-4C5D-90F6-EBA66911602D}" dt="2023-07-22T04:58:15.417" v="502" actId="478"/>
          <ac:spMkLst>
            <pc:docMk/>
            <pc:sldMk cId="2147805565" sldId="334"/>
            <ac:spMk id="35" creationId="{23433C60-CF43-FCA5-07A9-42481E85C4AF}"/>
          </ac:spMkLst>
        </pc:spChg>
        <pc:spChg chg="del">
          <ac:chgData name="Lorenzo Rinaldi" userId="77d5bfdd-3e88-4678-a8ff-024fe85681f6" providerId="ADAL" clId="{2A2AB31C-2801-4C5D-90F6-EBA66911602D}" dt="2023-07-22T04:58:15.417" v="502" actId="478"/>
          <ac:spMkLst>
            <pc:docMk/>
            <pc:sldMk cId="2147805565" sldId="334"/>
            <ac:spMk id="36" creationId="{6392FE92-FE75-A4FA-EE32-CA129E35BB93}"/>
          </ac:spMkLst>
        </pc:spChg>
        <pc:spChg chg="del">
          <ac:chgData name="Lorenzo Rinaldi" userId="77d5bfdd-3e88-4678-a8ff-024fe85681f6" providerId="ADAL" clId="{2A2AB31C-2801-4C5D-90F6-EBA66911602D}" dt="2023-07-22T04:58:15.417" v="502" actId="478"/>
          <ac:spMkLst>
            <pc:docMk/>
            <pc:sldMk cId="2147805565" sldId="334"/>
            <ac:spMk id="37" creationId="{E2EE88A8-3575-5B88-77F3-4B6199CD4662}"/>
          </ac:spMkLst>
        </pc:spChg>
        <pc:spChg chg="add mod">
          <ac:chgData name="Lorenzo Rinaldi" userId="77d5bfdd-3e88-4678-a8ff-024fe85681f6" providerId="ADAL" clId="{2A2AB31C-2801-4C5D-90F6-EBA66911602D}" dt="2023-07-22T04:59:46.327" v="644" actId="1037"/>
          <ac:spMkLst>
            <pc:docMk/>
            <pc:sldMk cId="2147805565" sldId="334"/>
            <ac:spMk id="38" creationId="{A73EF36C-BA0D-92AB-EA04-E6396333A4CF}"/>
          </ac:spMkLst>
        </pc:spChg>
        <pc:spChg chg="add mod">
          <ac:chgData name="Lorenzo Rinaldi" userId="77d5bfdd-3e88-4678-a8ff-024fe85681f6" providerId="ADAL" clId="{2A2AB31C-2801-4C5D-90F6-EBA66911602D}" dt="2023-07-22T04:59:46.327" v="644" actId="1037"/>
          <ac:spMkLst>
            <pc:docMk/>
            <pc:sldMk cId="2147805565" sldId="334"/>
            <ac:spMk id="39" creationId="{7D1AE56F-8B83-B0DA-B0F8-0E40B01552AE}"/>
          </ac:spMkLst>
        </pc:spChg>
        <pc:spChg chg="add mod">
          <ac:chgData name="Lorenzo Rinaldi" userId="77d5bfdd-3e88-4678-a8ff-024fe85681f6" providerId="ADAL" clId="{2A2AB31C-2801-4C5D-90F6-EBA66911602D}" dt="2023-07-22T04:59:46.327" v="644" actId="1037"/>
          <ac:spMkLst>
            <pc:docMk/>
            <pc:sldMk cId="2147805565" sldId="334"/>
            <ac:spMk id="40" creationId="{D8CDC155-18FA-DBA0-4377-57BDA935D8F0}"/>
          </ac:spMkLst>
        </pc:spChg>
        <pc:spChg chg="add mod">
          <ac:chgData name="Lorenzo Rinaldi" userId="77d5bfdd-3e88-4678-a8ff-024fe85681f6" providerId="ADAL" clId="{2A2AB31C-2801-4C5D-90F6-EBA66911602D}" dt="2023-07-22T04:59:46.327" v="644" actId="1037"/>
          <ac:spMkLst>
            <pc:docMk/>
            <pc:sldMk cId="2147805565" sldId="334"/>
            <ac:spMk id="41" creationId="{65DCFECD-7449-A5AB-78A2-B33483DDED4C}"/>
          </ac:spMkLst>
        </pc:spChg>
        <pc:spChg chg="add mod">
          <ac:chgData name="Lorenzo Rinaldi" userId="77d5bfdd-3e88-4678-a8ff-024fe85681f6" providerId="ADAL" clId="{2A2AB31C-2801-4C5D-90F6-EBA66911602D}" dt="2023-07-22T04:59:46.327" v="644" actId="1037"/>
          <ac:spMkLst>
            <pc:docMk/>
            <pc:sldMk cId="2147805565" sldId="334"/>
            <ac:spMk id="42" creationId="{FE142119-50F2-EEFB-5886-12A46CC3E784}"/>
          </ac:spMkLst>
        </pc:spChg>
        <pc:spChg chg="add mod">
          <ac:chgData name="Lorenzo Rinaldi" userId="77d5bfdd-3e88-4678-a8ff-024fe85681f6" providerId="ADAL" clId="{2A2AB31C-2801-4C5D-90F6-EBA66911602D}" dt="2023-07-22T04:59:46.327" v="644" actId="1037"/>
          <ac:spMkLst>
            <pc:docMk/>
            <pc:sldMk cId="2147805565" sldId="334"/>
            <ac:spMk id="43" creationId="{98E148AC-36B6-8CBD-8746-6AD75B197698}"/>
          </ac:spMkLst>
        </pc:spChg>
        <pc:spChg chg="add mod">
          <ac:chgData name="Lorenzo Rinaldi" userId="77d5bfdd-3e88-4678-a8ff-024fe85681f6" providerId="ADAL" clId="{2A2AB31C-2801-4C5D-90F6-EBA66911602D}" dt="2023-07-22T04:59:46.327" v="644" actId="1037"/>
          <ac:spMkLst>
            <pc:docMk/>
            <pc:sldMk cId="2147805565" sldId="334"/>
            <ac:spMk id="44" creationId="{391CECFD-BB0E-97FC-9DDB-06EF85AB6AA8}"/>
          </ac:spMkLst>
        </pc:spChg>
        <pc:spChg chg="add mod">
          <ac:chgData name="Lorenzo Rinaldi" userId="77d5bfdd-3e88-4678-a8ff-024fe85681f6" providerId="ADAL" clId="{2A2AB31C-2801-4C5D-90F6-EBA66911602D}" dt="2023-07-22T04:59:46.327" v="644" actId="1037"/>
          <ac:spMkLst>
            <pc:docMk/>
            <pc:sldMk cId="2147805565" sldId="334"/>
            <ac:spMk id="45" creationId="{0DF7FD0B-9F56-1C98-B514-3449A2A2120C}"/>
          </ac:spMkLst>
        </pc:spChg>
        <pc:spChg chg="add mod">
          <ac:chgData name="Lorenzo Rinaldi" userId="77d5bfdd-3e88-4678-a8ff-024fe85681f6" providerId="ADAL" clId="{2A2AB31C-2801-4C5D-90F6-EBA66911602D}" dt="2023-07-22T04:59:46.327" v="644" actId="1037"/>
          <ac:spMkLst>
            <pc:docMk/>
            <pc:sldMk cId="2147805565" sldId="334"/>
            <ac:spMk id="46" creationId="{17DCF35C-251B-94DA-5EC0-2A08EBEB21E3}"/>
          </ac:spMkLst>
        </pc:spChg>
        <pc:spChg chg="add mod">
          <ac:chgData name="Lorenzo Rinaldi" userId="77d5bfdd-3e88-4678-a8ff-024fe85681f6" providerId="ADAL" clId="{2A2AB31C-2801-4C5D-90F6-EBA66911602D}" dt="2023-07-22T04:59:46.327" v="644" actId="1037"/>
          <ac:spMkLst>
            <pc:docMk/>
            <pc:sldMk cId="2147805565" sldId="334"/>
            <ac:spMk id="47" creationId="{27DA4C0C-1DA1-E9E6-DCEE-68FF0FCCC467}"/>
          </ac:spMkLst>
        </pc:spChg>
        <pc:spChg chg="add mod">
          <ac:chgData name="Lorenzo Rinaldi" userId="77d5bfdd-3e88-4678-a8ff-024fe85681f6" providerId="ADAL" clId="{2A2AB31C-2801-4C5D-90F6-EBA66911602D}" dt="2023-07-22T04:59:46.327" v="644" actId="1037"/>
          <ac:spMkLst>
            <pc:docMk/>
            <pc:sldMk cId="2147805565" sldId="334"/>
            <ac:spMk id="48" creationId="{A0B2C974-535D-F106-9C91-231042638046}"/>
          </ac:spMkLst>
        </pc:spChg>
        <pc:spChg chg="add mod">
          <ac:chgData name="Lorenzo Rinaldi" userId="77d5bfdd-3e88-4678-a8ff-024fe85681f6" providerId="ADAL" clId="{2A2AB31C-2801-4C5D-90F6-EBA66911602D}" dt="2023-07-22T04:59:46.327" v="644" actId="1037"/>
          <ac:spMkLst>
            <pc:docMk/>
            <pc:sldMk cId="2147805565" sldId="334"/>
            <ac:spMk id="49" creationId="{C69A3494-F771-95A0-3DF2-6B9450580FBF}"/>
          </ac:spMkLst>
        </pc:spChg>
        <pc:spChg chg="add mod">
          <ac:chgData name="Lorenzo Rinaldi" userId="77d5bfdd-3e88-4678-a8ff-024fe85681f6" providerId="ADAL" clId="{2A2AB31C-2801-4C5D-90F6-EBA66911602D}" dt="2023-07-22T04:59:46.327" v="644" actId="1037"/>
          <ac:spMkLst>
            <pc:docMk/>
            <pc:sldMk cId="2147805565" sldId="334"/>
            <ac:spMk id="50" creationId="{9E586538-ECA5-E60C-8F55-B2C6A49B6BF6}"/>
          </ac:spMkLst>
        </pc:spChg>
        <pc:spChg chg="add mod">
          <ac:chgData name="Lorenzo Rinaldi" userId="77d5bfdd-3e88-4678-a8ff-024fe85681f6" providerId="ADAL" clId="{2A2AB31C-2801-4C5D-90F6-EBA66911602D}" dt="2023-07-22T04:59:46.327" v="644" actId="1037"/>
          <ac:spMkLst>
            <pc:docMk/>
            <pc:sldMk cId="2147805565" sldId="334"/>
            <ac:spMk id="51" creationId="{1F41D51D-A990-45E4-F577-FF68E12D3831}"/>
          </ac:spMkLst>
        </pc:spChg>
        <pc:spChg chg="add mod">
          <ac:chgData name="Lorenzo Rinaldi" userId="77d5bfdd-3e88-4678-a8ff-024fe85681f6" providerId="ADAL" clId="{2A2AB31C-2801-4C5D-90F6-EBA66911602D}" dt="2023-07-22T04:59:46.327" v="644" actId="1037"/>
          <ac:spMkLst>
            <pc:docMk/>
            <pc:sldMk cId="2147805565" sldId="334"/>
            <ac:spMk id="52" creationId="{84BBBDFF-5420-76B0-905A-30688241B4A1}"/>
          </ac:spMkLst>
        </pc:spChg>
        <pc:spChg chg="add mod">
          <ac:chgData name="Lorenzo Rinaldi" userId="77d5bfdd-3e88-4678-a8ff-024fe85681f6" providerId="ADAL" clId="{2A2AB31C-2801-4C5D-90F6-EBA66911602D}" dt="2023-07-22T04:58:30.151" v="504" actId="1076"/>
          <ac:spMkLst>
            <pc:docMk/>
            <pc:sldMk cId="2147805565" sldId="334"/>
            <ac:spMk id="53" creationId="{F5ADD2FD-C5F2-3B91-6B4A-D9047DD92E47}"/>
          </ac:spMkLst>
        </pc:spChg>
        <pc:spChg chg="add mod">
          <ac:chgData name="Lorenzo Rinaldi" userId="77d5bfdd-3e88-4678-a8ff-024fe85681f6" providerId="ADAL" clId="{2A2AB31C-2801-4C5D-90F6-EBA66911602D}" dt="2023-07-22T04:59:46.327" v="644" actId="1037"/>
          <ac:spMkLst>
            <pc:docMk/>
            <pc:sldMk cId="2147805565" sldId="334"/>
            <ac:spMk id="54" creationId="{77A434A5-64E6-3CA2-980C-C3FA3435D508}"/>
          </ac:spMkLst>
        </pc:spChg>
        <pc:spChg chg="add mod">
          <ac:chgData name="Lorenzo Rinaldi" userId="77d5bfdd-3e88-4678-a8ff-024fe85681f6" providerId="ADAL" clId="{2A2AB31C-2801-4C5D-90F6-EBA66911602D}" dt="2023-07-22T04:59:46.327" v="644" actId="1037"/>
          <ac:spMkLst>
            <pc:docMk/>
            <pc:sldMk cId="2147805565" sldId="334"/>
            <ac:spMk id="55" creationId="{692A2C5F-7861-7FD1-E16C-3813B3AE98F5}"/>
          </ac:spMkLst>
        </pc:spChg>
        <pc:spChg chg="add mod">
          <ac:chgData name="Lorenzo Rinaldi" userId="77d5bfdd-3e88-4678-a8ff-024fe85681f6" providerId="ADAL" clId="{2A2AB31C-2801-4C5D-90F6-EBA66911602D}" dt="2023-07-22T04:59:46.327" v="644" actId="1037"/>
          <ac:spMkLst>
            <pc:docMk/>
            <pc:sldMk cId="2147805565" sldId="334"/>
            <ac:spMk id="61" creationId="{05B119B5-AC9E-2CEE-C127-8DE1FE697C23}"/>
          </ac:spMkLst>
        </pc:spChg>
        <pc:spChg chg="add del">
          <ac:chgData name="Lorenzo Rinaldi" userId="77d5bfdd-3e88-4678-a8ff-024fe85681f6" providerId="ADAL" clId="{2A2AB31C-2801-4C5D-90F6-EBA66911602D}" dt="2023-07-22T05:10:44.837" v="682" actId="478"/>
          <ac:spMkLst>
            <pc:docMk/>
            <pc:sldMk cId="2147805565" sldId="334"/>
            <ac:spMk id="67" creationId="{1572BCBF-EC25-237D-4EE8-2E01A2A3C648}"/>
          </ac:spMkLst>
        </pc:spChg>
        <pc:picChg chg="del">
          <ac:chgData name="Lorenzo Rinaldi" userId="77d5bfdd-3e88-4678-a8ff-024fe85681f6" providerId="ADAL" clId="{2A2AB31C-2801-4C5D-90F6-EBA66911602D}" dt="2023-07-22T05:16:07.728" v="749" actId="478"/>
          <ac:picMkLst>
            <pc:docMk/>
            <pc:sldMk cId="2147805565" sldId="334"/>
            <ac:picMk id="3" creationId="{2FDE5C26-D4A7-4A08-BEF4-A1958E075695}"/>
          </ac:picMkLst>
        </pc:picChg>
        <pc:inkChg chg="del">
          <ac:chgData name="Lorenzo Rinaldi" userId="77d5bfdd-3e88-4678-a8ff-024fe85681f6" providerId="ADAL" clId="{2A2AB31C-2801-4C5D-90F6-EBA66911602D}" dt="2023-07-22T04:58:15.417" v="502" actId="478"/>
          <ac:inkMkLst>
            <pc:docMk/>
            <pc:sldMk cId="2147805565" sldId="334"/>
            <ac:inkMk id="31" creationId="{2212732E-70DF-3774-1F10-DF70666B6E5A}"/>
          </ac:inkMkLst>
        </pc:inkChg>
        <pc:cxnChg chg="add mod">
          <ac:chgData name="Lorenzo Rinaldi" userId="77d5bfdd-3e88-4678-a8ff-024fe85681f6" providerId="ADAL" clId="{2A2AB31C-2801-4C5D-90F6-EBA66911602D}" dt="2023-07-22T04:59:46.327" v="644" actId="1037"/>
          <ac:cxnSpMkLst>
            <pc:docMk/>
            <pc:sldMk cId="2147805565" sldId="334"/>
            <ac:cxnSpMk id="56" creationId="{A4375624-4EC1-647B-92AE-CE93E95BB08C}"/>
          </ac:cxnSpMkLst>
        </pc:cxnChg>
        <pc:cxnChg chg="add mod">
          <ac:chgData name="Lorenzo Rinaldi" userId="77d5bfdd-3e88-4678-a8ff-024fe85681f6" providerId="ADAL" clId="{2A2AB31C-2801-4C5D-90F6-EBA66911602D}" dt="2023-07-22T04:59:46.327" v="644" actId="1037"/>
          <ac:cxnSpMkLst>
            <pc:docMk/>
            <pc:sldMk cId="2147805565" sldId="334"/>
            <ac:cxnSpMk id="57" creationId="{0C12AEDE-9417-9F68-2A1B-D3ED54159A05}"/>
          </ac:cxnSpMkLst>
        </pc:cxnChg>
        <pc:cxnChg chg="add mod">
          <ac:chgData name="Lorenzo Rinaldi" userId="77d5bfdd-3e88-4678-a8ff-024fe85681f6" providerId="ADAL" clId="{2A2AB31C-2801-4C5D-90F6-EBA66911602D}" dt="2023-07-22T04:59:46.327" v="644" actId="1037"/>
          <ac:cxnSpMkLst>
            <pc:docMk/>
            <pc:sldMk cId="2147805565" sldId="334"/>
            <ac:cxnSpMk id="58" creationId="{B7DAAEAC-8294-850E-602F-EE5A5D9CC1E5}"/>
          </ac:cxnSpMkLst>
        </pc:cxnChg>
        <pc:cxnChg chg="add mod">
          <ac:chgData name="Lorenzo Rinaldi" userId="77d5bfdd-3e88-4678-a8ff-024fe85681f6" providerId="ADAL" clId="{2A2AB31C-2801-4C5D-90F6-EBA66911602D}" dt="2023-07-22T04:59:46.327" v="644" actId="1037"/>
          <ac:cxnSpMkLst>
            <pc:docMk/>
            <pc:sldMk cId="2147805565" sldId="334"/>
            <ac:cxnSpMk id="59" creationId="{4E21BCD8-8ADE-33B8-3B0C-1F58BDF83A7D}"/>
          </ac:cxnSpMkLst>
        </pc:cxnChg>
        <pc:cxnChg chg="add mod">
          <ac:chgData name="Lorenzo Rinaldi" userId="77d5bfdd-3e88-4678-a8ff-024fe85681f6" providerId="ADAL" clId="{2A2AB31C-2801-4C5D-90F6-EBA66911602D}" dt="2023-07-22T04:59:46.327" v="644" actId="1037"/>
          <ac:cxnSpMkLst>
            <pc:docMk/>
            <pc:sldMk cId="2147805565" sldId="334"/>
            <ac:cxnSpMk id="60" creationId="{72C33B1E-D559-6C50-FCF8-17EC804105A7}"/>
          </ac:cxnSpMkLst>
        </pc:cxnChg>
      </pc:sldChg>
      <pc:sldChg chg="addSp delSp modSp add mod">
        <pc:chgData name="Lorenzo Rinaldi" userId="77d5bfdd-3e88-4678-a8ff-024fe85681f6" providerId="ADAL" clId="{2A2AB31C-2801-4C5D-90F6-EBA66911602D}" dt="2023-07-22T05:16:10.067" v="750" actId="478"/>
        <pc:sldMkLst>
          <pc:docMk/>
          <pc:sldMk cId="3477104024" sldId="335"/>
        </pc:sldMkLst>
        <pc:spChg chg="add mod">
          <ac:chgData name="Lorenzo Rinaldi" userId="77d5bfdd-3e88-4678-a8ff-024fe85681f6" providerId="ADAL" clId="{2A2AB31C-2801-4C5D-90F6-EBA66911602D}" dt="2023-07-22T05:01:00.049" v="650" actId="1076"/>
          <ac:spMkLst>
            <pc:docMk/>
            <pc:sldMk cId="3477104024" sldId="335"/>
            <ac:spMk id="2" creationId="{EB68B6B5-1619-B004-C9B6-60D10CB67815}"/>
          </ac:spMkLst>
        </pc:spChg>
        <pc:spChg chg="del">
          <ac:chgData name="Lorenzo Rinaldi" userId="77d5bfdd-3e88-4678-a8ff-024fe85681f6" providerId="ADAL" clId="{2A2AB31C-2801-4C5D-90F6-EBA66911602D}" dt="2023-07-22T05:10:55.233" v="684" actId="478"/>
          <ac:spMkLst>
            <pc:docMk/>
            <pc:sldMk cId="3477104024" sldId="335"/>
            <ac:spMk id="6" creationId="{4BDB5223-6EB5-1046-88BB-84ED760A29CE}"/>
          </ac:spMkLst>
        </pc:spChg>
        <pc:spChg chg="del">
          <ac:chgData name="Lorenzo Rinaldi" userId="77d5bfdd-3e88-4678-a8ff-024fe85681f6" providerId="ADAL" clId="{2A2AB31C-2801-4C5D-90F6-EBA66911602D}" dt="2023-07-22T05:00:30.091" v="646" actId="478"/>
          <ac:spMkLst>
            <pc:docMk/>
            <pc:sldMk cId="3477104024" sldId="335"/>
            <ac:spMk id="38" creationId="{A73EF36C-BA0D-92AB-EA04-E6396333A4CF}"/>
          </ac:spMkLst>
        </pc:spChg>
        <pc:spChg chg="del">
          <ac:chgData name="Lorenzo Rinaldi" userId="77d5bfdd-3e88-4678-a8ff-024fe85681f6" providerId="ADAL" clId="{2A2AB31C-2801-4C5D-90F6-EBA66911602D}" dt="2023-07-22T05:00:30.091" v="646" actId="478"/>
          <ac:spMkLst>
            <pc:docMk/>
            <pc:sldMk cId="3477104024" sldId="335"/>
            <ac:spMk id="39" creationId="{7D1AE56F-8B83-B0DA-B0F8-0E40B01552AE}"/>
          </ac:spMkLst>
        </pc:spChg>
        <pc:spChg chg="del">
          <ac:chgData name="Lorenzo Rinaldi" userId="77d5bfdd-3e88-4678-a8ff-024fe85681f6" providerId="ADAL" clId="{2A2AB31C-2801-4C5D-90F6-EBA66911602D}" dt="2023-07-22T05:00:30.091" v="646" actId="478"/>
          <ac:spMkLst>
            <pc:docMk/>
            <pc:sldMk cId="3477104024" sldId="335"/>
            <ac:spMk id="40" creationId="{D8CDC155-18FA-DBA0-4377-57BDA935D8F0}"/>
          </ac:spMkLst>
        </pc:spChg>
        <pc:spChg chg="del">
          <ac:chgData name="Lorenzo Rinaldi" userId="77d5bfdd-3e88-4678-a8ff-024fe85681f6" providerId="ADAL" clId="{2A2AB31C-2801-4C5D-90F6-EBA66911602D}" dt="2023-07-22T05:00:30.091" v="646" actId="478"/>
          <ac:spMkLst>
            <pc:docMk/>
            <pc:sldMk cId="3477104024" sldId="335"/>
            <ac:spMk id="41" creationId="{65DCFECD-7449-A5AB-78A2-B33483DDED4C}"/>
          </ac:spMkLst>
        </pc:spChg>
        <pc:spChg chg="del">
          <ac:chgData name="Lorenzo Rinaldi" userId="77d5bfdd-3e88-4678-a8ff-024fe85681f6" providerId="ADAL" clId="{2A2AB31C-2801-4C5D-90F6-EBA66911602D}" dt="2023-07-22T05:00:30.091" v="646" actId="478"/>
          <ac:spMkLst>
            <pc:docMk/>
            <pc:sldMk cId="3477104024" sldId="335"/>
            <ac:spMk id="42" creationId="{FE142119-50F2-EEFB-5886-12A46CC3E784}"/>
          </ac:spMkLst>
        </pc:spChg>
        <pc:spChg chg="del">
          <ac:chgData name="Lorenzo Rinaldi" userId="77d5bfdd-3e88-4678-a8ff-024fe85681f6" providerId="ADAL" clId="{2A2AB31C-2801-4C5D-90F6-EBA66911602D}" dt="2023-07-22T05:00:30.091" v="646" actId="478"/>
          <ac:spMkLst>
            <pc:docMk/>
            <pc:sldMk cId="3477104024" sldId="335"/>
            <ac:spMk id="43" creationId="{98E148AC-36B6-8CBD-8746-6AD75B197698}"/>
          </ac:spMkLst>
        </pc:spChg>
        <pc:spChg chg="del">
          <ac:chgData name="Lorenzo Rinaldi" userId="77d5bfdd-3e88-4678-a8ff-024fe85681f6" providerId="ADAL" clId="{2A2AB31C-2801-4C5D-90F6-EBA66911602D}" dt="2023-07-22T05:00:30.091" v="646" actId="478"/>
          <ac:spMkLst>
            <pc:docMk/>
            <pc:sldMk cId="3477104024" sldId="335"/>
            <ac:spMk id="44" creationId="{391CECFD-BB0E-97FC-9DDB-06EF85AB6AA8}"/>
          </ac:spMkLst>
        </pc:spChg>
        <pc:spChg chg="del">
          <ac:chgData name="Lorenzo Rinaldi" userId="77d5bfdd-3e88-4678-a8ff-024fe85681f6" providerId="ADAL" clId="{2A2AB31C-2801-4C5D-90F6-EBA66911602D}" dt="2023-07-22T05:00:30.091" v="646" actId="478"/>
          <ac:spMkLst>
            <pc:docMk/>
            <pc:sldMk cId="3477104024" sldId="335"/>
            <ac:spMk id="45" creationId="{0DF7FD0B-9F56-1C98-B514-3449A2A2120C}"/>
          </ac:spMkLst>
        </pc:spChg>
        <pc:spChg chg="del">
          <ac:chgData name="Lorenzo Rinaldi" userId="77d5bfdd-3e88-4678-a8ff-024fe85681f6" providerId="ADAL" clId="{2A2AB31C-2801-4C5D-90F6-EBA66911602D}" dt="2023-07-22T05:00:30.091" v="646" actId="478"/>
          <ac:spMkLst>
            <pc:docMk/>
            <pc:sldMk cId="3477104024" sldId="335"/>
            <ac:spMk id="46" creationId="{17DCF35C-251B-94DA-5EC0-2A08EBEB21E3}"/>
          </ac:spMkLst>
        </pc:spChg>
        <pc:spChg chg="del">
          <ac:chgData name="Lorenzo Rinaldi" userId="77d5bfdd-3e88-4678-a8ff-024fe85681f6" providerId="ADAL" clId="{2A2AB31C-2801-4C5D-90F6-EBA66911602D}" dt="2023-07-22T05:00:30.091" v="646" actId="478"/>
          <ac:spMkLst>
            <pc:docMk/>
            <pc:sldMk cId="3477104024" sldId="335"/>
            <ac:spMk id="47" creationId="{27DA4C0C-1DA1-E9E6-DCEE-68FF0FCCC467}"/>
          </ac:spMkLst>
        </pc:spChg>
        <pc:spChg chg="del">
          <ac:chgData name="Lorenzo Rinaldi" userId="77d5bfdd-3e88-4678-a8ff-024fe85681f6" providerId="ADAL" clId="{2A2AB31C-2801-4C5D-90F6-EBA66911602D}" dt="2023-07-22T05:00:30.091" v="646" actId="478"/>
          <ac:spMkLst>
            <pc:docMk/>
            <pc:sldMk cId="3477104024" sldId="335"/>
            <ac:spMk id="48" creationId="{A0B2C974-535D-F106-9C91-231042638046}"/>
          </ac:spMkLst>
        </pc:spChg>
        <pc:spChg chg="del">
          <ac:chgData name="Lorenzo Rinaldi" userId="77d5bfdd-3e88-4678-a8ff-024fe85681f6" providerId="ADAL" clId="{2A2AB31C-2801-4C5D-90F6-EBA66911602D}" dt="2023-07-22T05:00:30.091" v="646" actId="478"/>
          <ac:spMkLst>
            <pc:docMk/>
            <pc:sldMk cId="3477104024" sldId="335"/>
            <ac:spMk id="49" creationId="{C69A3494-F771-95A0-3DF2-6B9450580FBF}"/>
          </ac:spMkLst>
        </pc:spChg>
        <pc:spChg chg="del">
          <ac:chgData name="Lorenzo Rinaldi" userId="77d5bfdd-3e88-4678-a8ff-024fe85681f6" providerId="ADAL" clId="{2A2AB31C-2801-4C5D-90F6-EBA66911602D}" dt="2023-07-22T05:00:30.091" v="646" actId="478"/>
          <ac:spMkLst>
            <pc:docMk/>
            <pc:sldMk cId="3477104024" sldId="335"/>
            <ac:spMk id="50" creationId="{9E586538-ECA5-E60C-8F55-B2C6A49B6BF6}"/>
          </ac:spMkLst>
        </pc:spChg>
        <pc:spChg chg="del">
          <ac:chgData name="Lorenzo Rinaldi" userId="77d5bfdd-3e88-4678-a8ff-024fe85681f6" providerId="ADAL" clId="{2A2AB31C-2801-4C5D-90F6-EBA66911602D}" dt="2023-07-22T05:00:30.091" v="646" actId="478"/>
          <ac:spMkLst>
            <pc:docMk/>
            <pc:sldMk cId="3477104024" sldId="335"/>
            <ac:spMk id="51" creationId="{1F41D51D-A990-45E4-F577-FF68E12D3831}"/>
          </ac:spMkLst>
        </pc:spChg>
        <pc:spChg chg="del">
          <ac:chgData name="Lorenzo Rinaldi" userId="77d5bfdd-3e88-4678-a8ff-024fe85681f6" providerId="ADAL" clId="{2A2AB31C-2801-4C5D-90F6-EBA66911602D}" dt="2023-07-22T05:00:30.091" v="646" actId="478"/>
          <ac:spMkLst>
            <pc:docMk/>
            <pc:sldMk cId="3477104024" sldId="335"/>
            <ac:spMk id="52" creationId="{84BBBDFF-5420-76B0-905A-30688241B4A1}"/>
          </ac:spMkLst>
        </pc:spChg>
        <pc:spChg chg="del">
          <ac:chgData name="Lorenzo Rinaldi" userId="77d5bfdd-3e88-4678-a8ff-024fe85681f6" providerId="ADAL" clId="{2A2AB31C-2801-4C5D-90F6-EBA66911602D}" dt="2023-07-22T05:00:32.705" v="647" actId="478"/>
          <ac:spMkLst>
            <pc:docMk/>
            <pc:sldMk cId="3477104024" sldId="335"/>
            <ac:spMk id="53" creationId="{F5ADD2FD-C5F2-3B91-6B4A-D9047DD92E47}"/>
          </ac:spMkLst>
        </pc:spChg>
        <pc:spChg chg="del">
          <ac:chgData name="Lorenzo Rinaldi" userId="77d5bfdd-3e88-4678-a8ff-024fe85681f6" providerId="ADAL" clId="{2A2AB31C-2801-4C5D-90F6-EBA66911602D}" dt="2023-07-22T05:00:30.091" v="646" actId="478"/>
          <ac:spMkLst>
            <pc:docMk/>
            <pc:sldMk cId="3477104024" sldId="335"/>
            <ac:spMk id="54" creationId="{77A434A5-64E6-3CA2-980C-C3FA3435D508}"/>
          </ac:spMkLst>
        </pc:spChg>
        <pc:spChg chg="del">
          <ac:chgData name="Lorenzo Rinaldi" userId="77d5bfdd-3e88-4678-a8ff-024fe85681f6" providerId="ADAL" clId="{2A2AB31C-2801-4C5D-90F6-EBA66911602D}" dt="2023-07-22T05:00:30.091" v="646" actId="478"/>
          <ac:spMkLst>
            <pc:docMk/>
            <pc:sldMk cId="3477104024" sldId="335"/>
            <ac:spMk id="55" creationId="{692A2C5F-7861-7FD1-E16C-3813B3AE98F5}"/>
          </ac:spMkLst>
        </pc:spChg>
        <pc:spChg chg="del">
          <ac:chgData name="Lorenzo Rinaldi" userId="77d5bfdd-3e88-4678-a8ff-024fe85681f6" providerId="ADAL" clId="{2A2AB31C-2801-4C5D-90F6-EBA66911602D}" dt="2023-07-22T05:00:30.091" v="646" actId="478"/>
          <ac:spMkLst>
            <pc:docMk/>
            <pc:sldMk cId="3477104024" sldId="335"/>
            <ac:spMk id="61" creationId="{05B119B5-AC9E-2CEE-C127-8DE1FE697C23}"/>
          </ac:spMkLst>
        </pc:spChg>
        <pc:graphicFrameChg chg="add mod">
          <ac:chgData name="Lorenzo Rinaldi" userId="77d5bfdd-3e88-4678-a8ff-024fe85681f6" providerId="ADAL" clId="{2A2AB31C-2801-4C5D-90F6-EBA66911602D}" dt="2023-07-22T05:01:00.049" v="650" actId="1076"/>
          <ac:graphicFrameMkLst>
            <pc:docMk/>
            <pc:sldMk cId="3477104024" sldId="335"/>
            <ac:graphicFrameMk id="5" creationId="{28B6D0B9-84F4-E6CA-6359-3AB076FEA039}"/>
          </ac:graphicFrameMkLst>
        </pc:graphicFrameChg>
        <pc:picChg chg="del">
          <ac:chgData name="Lorenzo Rinaldi" userId="77d5bfdd-3e88-4678-a8ff-024fe85681f6" providerId="ADAL" clId="{2A2AB31C-2801-4C5D-90F6-EBA66911602D}" dt="2023-07-22T05:16:10.067" v="750" actId="478"/>
          <ac:picMkLst>
            <pc:docMk/>
            <pc:sldMk cId="3477104024" sldId="335"/>
            <ac:picMk id="3" creationId="{2FDE5C26-D4A7-4A08-BEF4-A1958E075695}"/>
          </ac:picMkLst>
        </pc:picChg>
        <pc:cxnChg chg="del">
          <ac:chgData name="Lorenzo Rinaldi" userId="77d5bfdd-3e88-4678-a8ff-024fe85681f6" providerId="ADAL" clId="{2A2AB31C-2801-4C5D-90F6-EBA66911602D}" dt="2023-07-22T05:00:30.091" v="646" actId="478"/>
          <ac:cxnSpMkLst>
            <pc:docMk/>
            <pc:sldMk cId="3477104024" sldId="335"/>
            <ac:cxnSpMk id="56" creationId="{A4375624-4EC1-647B-92AE-CE93E95BB08C}"/>
          </ac:cxnSpMkLst>
        </pc:cxnChg>
        <pc:cxnChg chg="del">
          <ac:chgData name="Lorenzo Rinaldi" userId="77d5bfdd-3e88-4678-a8ff-024fe85681f6" providerId="ADAL" clId="{2A2AB31C-2801-4C5D-90F6-EBA66911602D}" dt="2023-07-22T05:00:30.091" v="646" actId="478"/>
          <ac:cxnSpMkLst>
            <pc:docMk/>
            <pc:sldMk cId="3477104024" sldId="335"/>
            <ac:cxnSpMk id="57" creationId="{0C12AEDE-9417-9F68-2A1B-D3ED54159A05}"/>
          </ac:cxnSpMkLst>
        </pc:cxnChg>
        <pc:cxnChg chg="del">
          <ac:chgData name="Lorenzo Rinaldi" userId="77d5bfdd-3e88-4678-a8ff-024fe85681f6" providerId="ADAL" clId="{2A2AB31C-2801-4C5D-90F6-EBA66911602D}" dt="2023-07-22T05:00:30.091" v="646" actId="478"/>
          <ac:cxnSpMkLst>
            <pc:docMk/>
            <pc:sldMk cId="3477104024" sldId="335"/>
            <ac:cxnSpMk id="58" creationId="{B7DAAEAC-8294-850E-602F-EE5A5D9CC1E5}"/>
          </ac:cxnSpMkLst>
        </pc:cxnChg>
        <pc:cxnChg chg="del">
          <ac:chgData name="Lorenzo Rinaldi" userId="77d5bfdd-3e88-4678-a8ff-024fe85681f6" providerId="ADAL" clId="{2A2AB31C-2801-4C5D-90F6-EBA66911602D}" dt="2023-07-22T05:00:30.091" v="646" actId="478"/>
          <ac:cxnSpMkLst>
            <pc:docMk/>
            <pc:sldMk cId="3477104024" sldId="335"/>
            <ac:cxnSpMk id="59" creationId="{4E21BCD8-8ADE-33B8-3B0C-1F58BDF83A7D}"/>
          </ac:cxnSpMkLst>
        </pc:cxnChg>
        <pc:cxnChg chg="del">
          <ac:chgData name="Lorenzo Rinaldi" userId="77d5bfdd-3e88-4678-a8ff-024fe85681f6" providerId="ADAL" clId="{2A2AB31C-2801-4C5D-90F6-EBA66911602D}" dt="2023-07-22T05:00:30.091" v="646" actId="478"/>
          <ac:cxnSpMkLst>
            <pc:docMk/>
            <pc:sldMk cId="3477104024" sldId="335"/>
            <ac:cxnSpMk id="60" creationId="{72C33B1E-D559-6C50-FCF8-17EC804105A7}"/>
          </ac:cxnSpMkLst>
        </pc:cxnChg>
      </pc:sldChg>
      <pc:sldChg chg="addSp delSp modSp add mod">
        <pc:chgData name="Lorenzo Rinaldi" userId="77d5bfdd-3e88-4678-a8ff-024fe85681f6" providerId="ADAL" clId="{2A2AB31C-2801-4C5D-90F6-EBA66911602D}" dt="2023-07-22T05:16:11.822" v="751" actId="478"/>
        <pc:sldMkLst>
          <pc:docMk/>
          <pc:sldMk cId="1802529653" sldId="336"/>
        </pc:sldMkLst>
        <pc:spChg chg="add mod">
          <ac:chgData name="Lorenzo Rinaldi" userId="77d5bfdd-3e88-4678-a8ff-024fe85681f6" providerId="ADAL" clId="{2A2AB31C-2801-4C5D-90F6-EBA66911602D}" dt="2023-07-22T05:01:31.992" v="653" actId="1076"/>
          <ac:spMkLst>
            <pc:docMk/>
            <pc:sldMk cId="1802529653" sldId="336"/>
            <ac:spMk id="2" creationId="{88B97AED-7F07-C543-6A65-A9276A9A38A1}"/>
          </ac:spMkLst>
        </pc:spChg>
        <pc:spChg chg="add mod">
          <ac:chgData name="Lorenzo Rinaldi" userId="77d5bfdd-3e88-4678-a8ff-024fe85681f6" providerId="ADAL" clId="{2A2AB31C-2801-4C5D-90F6-EBA66911602D}" dt="2023-07-22T05:01:31.992" v="653" actId="1076"/>
          <ac:spMkLst>
            <pc:docMk/>
            <pc:sldMk cId="1802529653" sldId="336"/>
            <ac:spMk id="5" creationId="{0DD9EF0B-7713-CA60-F7C4-38337F5868CC}"/>
          </ac:spMkLst>
        </pc:spChg>
        <pc:spChg chg="del">
          <ac:chgData name="Lorenzo Rinaldi" userId="77d5bfdd-3e88-4678-a8ff-024fe85681f6" providerId="ADAL" clId="{2A2AB31C-2801-4C5D-90F6-EBA66911602D}" dt="2023-07-22T05:11:04.451" v="687" actId="478"/>
          <ac:spMkLst>
            <pc:docMk/>
            <pc:sldMk cId="1802529653" sldId="336"/>
            <ac:spMk id="6" creationId="{4BDB5223-6EB5-1046-88BB-84ED760A29CE}"/>
          </ac:spMkLst>
        </pc:spChg>
        <pc:spChg chg="add del">
          <ac:chgData name="Lorenzo Rinaldi" userId="77d5bfdd-3e88-4678-a8ff-024fe85681f6" providerId="ADAL" clId="{2A2AB31C-2801-4C5D-90F6-EBA66911602D}" dt="2023-07-22T05:11:00.135" v="686" actId="478"/>
          <ac:spMkLst>
            <pc:docMk/>
            <pc:sldMk cId="1802529653" sldId="336"/>
            <ac:spMk id="8" creationId="{4381714D-F05B-13D1-6472-D99022E7CDFE}"/>
          </ac:spMkLst>
        </pc:spChg>
        <pc:graphicFrameChg chg="add mod">
          <ac:chgData name="Lorenzo Rinaldi" userId="77d5bfdd-3e88-4678-a8ff-024fe85681f6" providerId="ADAL" clId="{2A2AB31C-2801-4C5D-90F6-EBA66911602D}" dt="2023-07-22T05:01:31.992" v="653" actId="1076"/>
          <ac:graphicFrameMkLst>
            <pc:docMk/>
            <pc:sldMk cId="1802529653" sldId="336"/>
            <ac:graphicFrameMk id="7" creationId="{282C8369-F721-D039-01EE-32D5204FBA15}"/>
          </ac:graphicFrameMkLst>
        </pc:graphicFrameChg>
        <pc:picChg chg="del">
          <ac:chgData name="Lorenzo Rinaldi" userId="77d5bfdd-3e88-4678-a8ff-024fe85681f6" providerId="ADAL" clId="{2A2AB31C-2801-4C5D-90F6-EBA66911602D}" dt="2023-07-22T05:16:11.822" v="751" actId="478"/>
          <ac:picMkLst>
            <pc:docMk/>
            <pc:sldMk cId="1802529653" sldId="336"/>
            <ac:picMk id="3" creationId="{2FDE5C26-D4A7-4A08-BEF4-A1958E075695}"/>
          </ac:picMkLst>
        </pc:picChg>
      </pc:sldChg>
      <pc:sldChg chg="addSp delSp modSp add mod">
        <pc:chgData name="Lorenzo Rinaldi" userId="77d5bfdd-3e88-4678-a8ff-024fe85681f6" providerId="ADAL" clId="{2A2AB31C-2801-4C5D-90F6-EBA66911602D}" dt="2023-07-22T05:17:10.141" v="783" actId="1036"/>
        <pc:sldMkLst>
          <pc:docMk/>
          <pc:sldMk cId="441477731" sldId="337"/>
        </pc:sldMkLst>
        <pc:spChg chg="add mod">
          <ac:chgData name="Lorenzo Rinaldi" userId="77d5bfdd-3e88-4678-a8ff-024fe85681f6" providerId="ADAL" clId="{2A2AB31C-2801-4C5D-90F6-EBA66911602D}" dt="2023-07-22T05:17:00.759" v="767" actId="1036"/>
          <ac:spMkLst>
            <pc:docMk/>
            <pc:sldMk cId="441477731" sldId="337"/>
            <ac:spMk id="5" creationId="{6591AFF5-436C-EE5C-E085-FD3031E327EE}"/>
          </ac:spMkLst>
        </pc:spChg>
        <pc:spChg chg="del">
          <ac:chgData name="Lorenzo Rinaldi" userId="77d5bfdd-3e88-4678-a8ff-024fe85681f6" providerId="ADAL" clId="{2A2AB31C-2801-4C5D-90F6-EBA66911602D}" dt="2023-07-22T05:11:08.753" v="688" actId="478"/>
          <ac:spMkLst>
            <pc:docMk/>
            <pc:sldMk cId="441477731" sldId="337"/>
            <ac:spMk id="6" creationId="{4BDB5223-6EB5-1046-88BB-84ED760A29CE}"/>
          </ac:spMkLst>
        </pc:spChg>
        <pc:spChg chg="add mod">
          <ac:chgData name="Lorenzo Rinaldi" userId="77d5bfdd-3e88-4678-a8ff-024fe85681f6" providerId="ADAL" clId="{2A2AB31C-2801-4C5D-90F6-EBA66911602D}" dt="2023-07-22T05:17:10.141" v="783" actId="1036"/>
          <ac:spMkLst>
            <pc:docMk/>
            <pc:sldMk cId="441477731" sldId="337"/>
            <ac:spMk id="7" creationId="{B36BB39A-F6F6-3137-8DA8-B49F8FC39964}"/>
          </ac:spMkLst>
        </pc:spChg>
        <pc:spChg chg="add mod">
          <ac:chgData name="Lorenzo Rinaldi" userId="77d5bfdd-3e88-4678-a8ff-024fe85681f6" providerId="ADAL" clId="{2A2AB31C-2801-4C5D-90F6-EBA66911602D}" dt="2023-07-22T05:17:10.141" v="783" actId="1036"/>
          <ac:spMkLst>
            <pc:docMk/>
            <pc:sldMk cId="441477731" sldId="337"/>
            <ac:spMk id="8" creationId="{FAD07A27-54A6-625C-7E5F-622DF9D2FFFB}"/>
          </ac:spMkLst>
        </pc:spChg>
        <pc:spChg chg="add mod">
          <ac:chgData name="Lorenzo Rinaldi" userId="77d5bfdd-3e88-4678-a8ff-024fe85681f6" providerId="ADAL" clId="{2A2AB31C-2801-4C5D-90F6-EBA66911602D}" dt="2023-07-22T05:17:10.141" v="783" actId="1036"/>
          <ac:spMkLst>
            <pc:docMk/>
            <pc:sldMk cId="441477731" sldId="337"/>
            <ac:spMk id="9" creationId="{D8C95A5E-5AE8-2DA6-65D4-05B68EE90C28}"/>
          </ac:spMkLst>
        </pc:spChg>
        <pc:spChg chg="add mod">
          <ac:chgData name="Lorenzo Rinaldi" userId="77d5bfdd-3e88-4678-a8ff-024fe85681f6" providerId="ADAL" clId="{2A2AB31C-2801-4C5D-90F6-EBA66911602D}" dt="2023-07-22T05:17:10.141" v="783" actId="1036"/>
          <ac:spMkLst>
            <pc:docMk/>
            <pc:sldMk cId="441477731" sldId="337"/>
            <ac:spMk id="10" creationId="{AB09662D-55FD-BD56-6CE2-72A00DD6175A}"/>
          </ac:spMkLst>
        </pc:spChg>
        <pc:spChg chg="add mod">
          <ac:chgData name="Lorenzo Rinaldi" userId="77d5bfdd-3e88-4678-a8ff-024fe85681f6" providerId="ADAL" clId="{2A2AB31C-2801-4C5D-90F6-EBA66911602D}" dt="2023-07-22T05:17:10.141" v="783" actId="1036"/>
          <ac:spMkLst>
            <pc:docMk/>
            <pc:sldMk cId="441477731" sldId="337"/>
            <ac:spMk id="11" creationId="{1E7E0F5C-D53B-1643-1DBC-8C77F3DB2C42}"/>
          </ac:spMkLst>
        </pc:spChg>
        <pc:spChg chg="add mod">
          <ac:chgData name="Lorenzo Rinaldi" userId="77d5bfdd-3e88-4678-a8ff-024fe85681f6" providerId="ADAL" clId="{2A2AB31C-2801-4C5D-90F6-EBA66911602D}" dt="2023-07-22T05:17:10.141" v="783" actId="1036"/>
          <ac:spMkLst>
            <pc:docMk/>
            <pc:sldMk cId="441477731" sldId="337"/>
            <ac:spMk id="12" creationId="{C26591BB-3037-4F3E-C584-00FF422F5CE3}"/>
          </ac:spMkLst>
        </pc:spChg>
        <pc:spChg chg="add mod">
          <ac:chgData name="Lorenzo Rinaldi" userId="77d5bfdd-3e88-4678-a8ff-024fe85681f6" providerId="ADAL" clId="{2A2AB31C-2801-4C5D-90F6-EBA66911602D}" dt="2023-07-22T05:17:10.141" v="783" actId="1036"/>
          <ac:spMkLst>
            <pc:docMk/>
            <pc:sldMk cId="441477731" sldId="337"/>
            <ac:spMk id="14" creationId="{FDE070A8-7792-70EE-8E53-53D273CDD185}"/>
          </ac:spMkLst>
        </pc:spChg>
        <pc:spChg chg="add mod">
          <ac:chgData name="Lorenzo Rinaldi" userId="77d5bfdd-3e88-4678-a8ff-024fe85681f6" providerId="ADAL" clId="{2A2AB31C-2801-4C5D-90F6-EBA66911602D}" dt="2023-07-22T05:17:10.141" v="783" actId="1036"/>
          <ac:spMkLst>
            <pc:docMk/>
            <pc:sldMk cId="441477731" sldId="337"/>
            <ac:spMk id="15" creationId="{CA78BD90-8BC8-658B-FAF7-81BDCE87E9E2}"/>
          </ac:spMkLst>
        </pc:spChg>
        <pc:spChg chg="add mod">
          <ac:chgData name="Lorenzo Rinaldi" userId="77d5bfdd-3e88-4678-a8ff-024fe85681f6" providerId="ADAL" clId="{2A2AB31C-2801-4C5D-90F6-EBA66911602D}" dt="2023-07-22T05:17:10.141" v="783" actId="1036"/>
          <ac:spMkLst>
            <pc:docMk/>
            <pc:sldMk cId="441477731" sldId="337"/>
            <ac:spMk id="16" creationId="{D192AA4B-801A-631A-EA88-48DC161C42F1}"/>
          </ac:spMkLst>
        </pc:spChg>
        <pc:spChg chg="add mod">
          <ac:chgData name="Lorenzo Rinaldi" userId="77d5bfdd-3e88-4678-a8ff-024fe85681f6" providerId="ADAL" clId="{2A2AB31C-2801-4C5D-90F6-EBA66911602D}" dt="2023-07-22T05:17:10.141" v="783" actId="1036"/>
          <ac:spMkLst>
            <pc:docMk/>
            <pc:sldMk cId="441477731" sldId="337"/>
            <ac:spMk id="17" creationId="{395D9FED-588A-9594-AFA2-AD63E4742E46}"/>
          </ac:spMkLst>
        </pc:spChg>
        <pc:spChg chg="add mod">
          <ac:chgData name="Lorenzo Rinaldi" userId="77d5bfdd-3e88-4678-a8ff-024fe85681f6" providerId="ADAL" clId="{2A2AB31C-2801-4C5D-90F6-EBA66911602D}" dt="2023-07-22T05:17:10.141" v="783" actId="1036"/>
          <ac:spMkLst>
            <pc:docMk/>
            <pc:sldMk cId="441477731" sldId="337"/>
            <ac:spMk id="18" creationId="{DB026DF0-4D1C-C4AF-3A75-B6CD0ADC1480}"/>
          </ac:spMkLst>
        </pc:spChg>
        <pc:spChg chg="add mod">
          <ac:chgData name="Lorenzo Rinaldi" userId="77d5bfdd-3e88-4678-a8ff-024fe85681f6" providerId="ADAL" clId="{2A2AB31C-2801-4C5D-90F6-EBA66911602D}" dt="2023-07-22T05:16:54.505" v="756" actId="1076"/>
          <ac:spMkLst>
            <pc:docMk/>
            <pc:sldMk cId="441477731" sldId="337"/>
            <ac:spMk id="19" creationId="{0C1F918B-227C-1E7C-2390-C1B52D499159}"/>
          </ac:spMkLst>
        </pc:spChg>
        <pc:spChg chg="add mod">
          <ac:chgData name="Lorenzo Rinaldi" userId="77d5bfdd-3e88-4678-a8ff-024fe85681f6" providerId="ADAL" clId="{2A2AB31C-2801-4C5D-90F6-EBA66911602D}" dt="2023-07-22T05:16:54.505" v="756" actId="1076"/>
          <ac:spMkLst>
            <pc:docMk/>
            <pc:sldMk cId="441477731" sldId="337"/>
            <ac:spMk id="20" creationId="{42D4F38A-C52C-5122-643C-BF6D1245D602}"/>
          </ac:spMkLst>
        </pc:spChg>
        <pc:spChg chg="add mod">
          <ac:chgData name="Lorenzo Rinaldi" userId="77d5bfdd-3e88-4678-a8ff-024fe85681f6" providerId="ADAL" clId="{2A2AB31C-2801-4C5D-90F6-EBA66911602D}" dt="2023-07-22T05:16:54.505" v="756" actId="1076"/>
          <ac:spMkLst>
            <pc:docMk/>
            <pc:sldMk cId="441477731" sldId="337"/>
            <ac:spMk id="21" creationId="{130D48E4-4404-99DB-0363-6984C26257C6}"/>
          </ac:spMkLst>
        </pc:spChg>
        <pc:spChg chg="add mod">
          <ac:chgData name="Lorenzo Rinaldi" userId="77d5bfdd-3e88-4678-a8ff-024fe85681f6" providerId="ADAL" clId="{2A2AB31C-2801-4C5D-90F6-EBA66911602D}" dt="2023-07-22T05:16:54.505" v="756" actId="1076"/>
          <ac:spMkLst>
            <pc:docMk/>
            <pc:sldMk cId="441477731" sldId="337"/>
            <ac:spMk id="22" creationId="{B3022155-EBC9-11FD-928E-A811FB2A616C}"/>
          </ac:spMkLst>
        </pc:spChg>
        <pc:spChg chg="add mod">
          <ac:chgData name="Lorenzo Rinaldi" userId="77d5bfdd-3e88-4678-a8ff-024fe85681f6" providerId="ADAL" clId="{2A2AB31C-2801-4C5D-90F6-EBA66911602D}" dt="2023-07-22T05:16:54.505" v="756" actId="1076"/>
          <ac:spMkLst>
            <pc:docMk/>
            <pc:sldMk cId="441477731" sldId="337"/>
            <ac:spMk id="23" creationId="{2539CF63-FA5E-56C2-34A7-DBE68603F1B1}"/>
          </ac:spMkLst>
        </pc:spChg>
        <pc:spChg chg="add mod">
          <ac:chgData name="Lorenzo Rinaldi" userId="77d5bfdd-3e88-4678-a8ff-024fe85681f6" providerId="ADAL" clId="{2A2AB31C-2801-4C5D-90F6-EBA66911602D}" dt="2023-07-22T05:16:54.505" v="756" actId="1076"/>
          <ac:spMkLst>
            <pc:docMk/>
            <pc:sldMk cId="441477731" sldId="337"/>
            <ac:spMk id="24" creationId="{F0A64336-E1C2-ED02-80A1-ECF8EC81B345}"/>
          </ac:spMkLst>
        </pc:spChg>
        <pc:spChg chg="add mod">
          <ac:chgData name="Lorenzo Rinaldi" userId="77d5bfdd-3e88-4678-a8ff-024fe85681f6" providerId="ADAL" clId="{2A2AB31C-2801-4C5D-90F6-EBA66911602D}" dt="2023-07-22T05:16:54.505" v="756" actId="1076"/>
          <ac:spMkLst>
            <pc:docMk/>
            <pc:sldMk cId="441477731" sldId="337"/>
            <ac:spMk id="25" creationId="{5248CCDB-82F9-FAFA-562C-EBAE590F2BC0}"/>
          </ac:spMkLst>
        </pc:spChg>
        <pc:spChg chg="add mod">
          <ac:chgData name="Lorenzo Rinaldi" userId="77d5bfdd-3e88-4678-a8ff-024fe85681f6" providerId="ADAL" clId="{2A2AB31C-2801-4C5D-90F6-EBA66911602D}" dt="2023-07-22T05:16:54.505" v="756" actId="1076"/>
          <ac:spMkLst>
            <pc:docMk/>
            <pc:sldMk cId="441477731" sldId="337"/>
            <ac:spMk id="26" creationId="{8CA09476-7D50-A866-C5D9-1FCD03AA41F1}"/>
          </ac:spMkLst>
        </pc:spChg>
        <pc:spChg chg="add mod">
          <ac:chgData name="Lorenzo Rinaldi" userId="77d5bfdd-3e88-4678-a8ff-024fe85681f6" providerId="ADAL" clId="{2A2AB31C-2801-4C5D-90F6-EBA66911602D}" dt="2023-07-22T05:16:54.505" v="756" actId="1076"/>
          <ac:spMkLst>
            <pc:docMk/>
            <pc:sldMk cId="441477731" sldId="337"/>
            <ac:spMk id="27" creationId="{7E24596B-6066-98F8-798E-28DAF5BABDB1}"/>
          </ac:spMkLst>
        </pc:spChg>
        <pc:spChg chg="add mod">
          <ac:chgData name="Lorenzo Rinaldi" userId="77d5bfdd-3e88-4678-a8ff-024fe85681f6" providerId="ADAL" clId="{2A2AB31C-2801-4C5D-90F6-EBA66911602D}" dt="2023-07-22T05:16:54.505" v="756" actId="1076"/>
          <ac:spMkLst>
            <pc:docMk/>
            <pc:sldMk cId="441477731" sldId="337"/>
            <ac:spMk id="28" creationId="{B1450A7A-835B-EF26-461B-9F6D0793EA1F}"/>
          </ac:spMkLst>
        </pc:spChg>
        <pc:spChg chg="add mod">
          <ac:chgData name="Lorenzo Rinaldi" userId="77d5bfdd-3e88-4678-a8ff-024fe85681f6" providerId="ADAL" clId="{2A2AB31C-2801-4C5D-90F6-EBA66911602D}" dt="2023-07-22T05:16:54.505" v="756" actId="1076"/>
          <ac:spMkLst>
            <pc:docMk/>
            <pc:sldMk cId="441477731" sldId="337"/>
            <ac:spMk id="29" creationId="{93A8C382-E9B7-27BC-3A0B-BF161CB96E8D}"/>
          </ac:spMkLst>
        </pc:spChg>
        <pc:picChg chg="del">
          <ac:chgData name="Lorenzo Rinaldi" userId="77d5bfdd-3e88-4678-a8ff-024fe85681f6" providerId="ADAL" clId="{2A2AB31C-2801-4C5D-90F6-EBA66911602D}" dt="2023-07-22T05:16:13.895" v="752" actId="478"/>
          <ac:picMkLst>
            <pc:docMk/>
            <pc:sldMk cId="441477731" sldId="337"/>
            <ac:picMk id="3" creationId="{2FDE5C26-D4A7-4A08-BEF4-A1958E075695}"/>
          </ac:picMkLst>
        </pc:picChg>
        <pc:inkChg chg="add mod">
          <ac:chgData name="Lorenzo Rinaldi" userId="77d5bfdd-3e88-4678-a8ff-024fe85681f6" providerId="ADAL" clId="{2A2AB31C-2801-4C5D-90F6-EBA66911602D}" dt="2023-07-22T05:17:10.141" v="783" actId="1036"/>
          <ac:inkMkLst>
            <pc:docMk/>
            <pc:sldMk cId="441477731" sldId="337"/>
            <ac:inkMk id="13" creationId="{0B044D09-BBDE-E2DE-7D3D-9714E36F6D0B}"/>
          </ac:inkMkLst>
        </pc:inkChg>
      </pc:sldChg>
      <pc:sldChg chg="addSp modSp add mod modAnim">
        <pc:chgData name="Lorenzo Rinaldi" userId="77d5bfdd-3e88-4678-a8ff-024fe85681f6" providerId="ADAL" clId="{2A2AB31C-2801-4C5D-90F6-EBA66911602D}" dt="2023-07-22T05:18:04.806" v="839" actId="1036"/>
        <pc:sldMkLst>
          <pc:docMk/>
          <pc:sldMk cId="1386653217" sldId="338"/>
        </pc:sldMkLst>
        <pc:spChg chg="add mod">
          <ac:chgData name="Lorenzo Rinaldi" userId="77d5bfdd-3e88-4678-a8ff-024fe85681f6" providerId="ADAL" clId="{2A2AB31C-2801-4C5D-90F6-EBA66911602D}" dt="2023-07-22T05:17:37.271" v="786" actId="1076"/>
          <ac:spMkLst>
            <pc:docMk/>
            <pc:sldMk cId="1386653217" sldId="338"/>
            <ac:spMk id="2" creationId="{436EFC25-1403-CAF1-699C-B4F6B8B9682F}"/>
          </ac:spMkLst>
        </pc:spChg>
        <pc:spChg chg="add mod">
          <ac:chgData name="Lorenzo Rinaldi" userId="77d5bfdd-3e88-4678-a8ff-024fe85681f6" providerId="ADAL" clId="{2A2AB31C-2801-4C5D-90F6-EBA66911602D}" dt="2023-07-22T05:17:47.875" v="809" actId="1035"/>
          <ac:spMkLst>
            <pc:docMk/>
            <pc:sldMk cId="1386653217" sldId="338"/>
            <ac:spMk id="3" creationId="{C4D8570A-594D-E553-87BF-BFA0866ED3EF}"/>
          </ac:spMkLst>
        </pc:spChg>
        <pc:spChg chg="add mod">
          <ac:chgData name="Lorenzo Rinaldi" userId="77d5bfdd-3e88-4678-a8ff-024fe85681f6" providerId="ADAL" clId="{2A2AB31C-2801-4C5D-90F6-EBA66911602D}" dt="2023-07-22T05:17:51.581" v="819" actId="1035"/>
          <ac:spMkLst>
            <pc:docMk/>
            <pc:sldMk cId="1386653217" sldId="338"/>
            <ac:spMk id="5" creationId="{8B1D2488-D710-4B88-58FC-0E3FE5AE3123}"/>
          </ac:spMkLst>
        </pc:spChg>
        <pc:spChg chg="add mod">
          <ac:chgData name="Lorenzo Rinaldi" userId="77d5bfdd-3e88-4678-a8ff-024fe85681f6" providerId="ADAL" clId="{2A2AB31C-2801-4C5D-90F6-EBA66911602D}" dt="2023-07-22T05:17:47.875" v="809" actId="1035"/>
          <ac:spMkLst>
            <pc:docMk/>
            <pc:sldMk cId="1386653217" sldId="338"/>
            <ac:spMk id="6" creationId="{DF7BC294-E1D2-BAE2-39BD-F4D86D55E278}"/>
          </ac:spMkLst>
        </pc:spChg>
        <pc:spChg chg="add mod">
          <ac:chgData name="Lorenzo Rinaldi" userId="77d5bfdd-3e88-4678-a8ff-024fe85681f6" providerId="ADAL" clId="{2A2AB31C-2801-4C5D-90F6-EBA66911602D}" dt="2023-07-22T05:18:04.806" v="839" actId="1036"/>
          <ac:spMkLst>
            <pc:docMk/>
            <pc:sldMk cId="1386653217" sldId="338"/>
            <ac:spMk id="7" creationId="{25719E04-6EAC-2020-CC59-A1D06794E49B}"/>
          </ac:spMkLst>
        </pc:spChg>
        <pc:spChg chg="add mod">
          <ac:chgData name="Lorenzo Rinaldi" userId="77d5bfdd-3e88-4678-a8ff-024fe85681f6" providerId="ADAL" clId="{2A2AB31C-2801-4C5D-90F6-EBA66911602D}" dt="2023-07-22T05:17:37.271" v="786" actId="1076"/>
          <ac:spMkLst>
            <pc:docMk/>
            <pc:sldMk cId="1386653217" sldId="338"/>
            <ac:spMk id="8" creationId="{1332822A-626A-B86C-7C28-F1C497DB1D6B}"/>
          </ac:spMkLst>
        </pc:spChg>
        <pc:spChg chg="add mod">
          <ac:chgData name="Lorenzo Rinaldi" userId="77d5bfdd-3e88-4678-a8ff-024fe85681f6" providerId="ADAL" clId="{2A2AB31C-2801-4C5D-90F6-EBA66911602D}" dt="2023-07-22T05:18:01.062" v="829" actId="1036"/>
          <ac:spMkLst>
            <pc:docMk/>
            <pc:sldMk cId="1386653217" sldId="338"/>
            <ac:spMk id="9" creationId="{4A69AD3F-C40D-CA93-7CF9-4B9B143B782F}"/>
          </ac:spMkLst>
        </pc:spChg>
        <pc:spChg chg="add mod">
          <ac:chgData name="Lorenzo Rinaldi" userId="77d5bfdd-3e88-4678-a8ff-024fe85681f6" providerId="ADAL" clId="{2A2AB31C-2801-4C5D-90F6-EBA66911602D}" dt="2023-07-22T05:17:57.827" v="820" actId="113"/>
          <ac:spMkLst>
            <pc:docMk/>
            <pc:sldMk cId="1386653217" sldId="338"/>
            <ac:spMk id="10" creationId="{8DEE8A09-E4C1-285D-B9EC-F7023522C3BD}"/>
          </ac:spMkLst>
        </pc:spChg>
        <pc:spChg chg="add mod">
          <ac:chgData name="Lorenzo Rinaldi" userId="77d5bfdd-3e88-4678-a8ff-024fe85681f6" providerId="ADAL" clId="{2A2AB31C-2801-4C5D-90F6-EBA66911602D}" dt="2023-07-22T05:17:51.581" v="819" actId="1035"/>
          <ac:spMkLst>
            <pc:docMk/>
            <pc:sldMk cId="1386653217" sldId="338"/>
            <ac:spMk id="11" creationId="{CCC8DE4A-C7FA-F401-F8CD-7F10AE55C553}"/>
          </ac:spMkLst>
        </pc:spChg>
      </pc:sldChg>
      <pc:sldChg chg="addSp modSp add mod modAnim">
        <pc:chgData name="Lorenzo Rinaldi" userId="77d5bfdd-3e88-4678-a8ff-024fe85681f6" providerId="ADAL" clId="{2A2AB31C-2801-4C5D-90F6-EBA66911602D}" dt="2023-07-22T05:19:34.411" v="882"/>
        <pc:sldMkLst>
          <pc:docMk/>
          <pc:sldMk cId="4226224528" sldId="339"/>
        </pc:sldMkLst>
        <pc:spChg chg="add mod">
          <ac:chgData name="Lorenzo Rinaldi" userId="77d5bfdd-3e88-4678-a8ff-024fe85681f6" providerId="ADAL" clId="{2A2AB31C-2801-4C5D-90F6-EBA66911602D}" dt="2023-07-22T05:19:06.332" v="853" actId="1076"/>
          <ac:spMkLst>
            <pc:docMk/>
            <pc:sldMk cId="4226224528" sldId="339"/>
            <ac:spMk id="2" creationId="{75BF89AB-5B7C-F0F7-A8EF-13874431044F}"/>
          </ac:spMkLst>
        </pc:spChg>
        <pc:spChg chg="add mod">
          <ac:chgData name="Lorenzo Rinaldi" userId="77d5bfdd-3e88-4678-a8ff-024fe85681f6" providerId="ADAL" clId="{2A2AB31C-2801-4C5D-90F6-EBA66911602D}" dt="2023-07-22T05:19:31.558" v="881" actId="1076"/>
          <ac:spMkLst>
            <pc:docMk/>
            <pc:sldMk cId="4226224528" sldId="339"/>
            <ac:spMk id="3" creationId="{1165311E-B1AC-ED0A-D9AF-533672DC9E60}"/>
          </ac:spMkLst>
        </pc:spChg>
        <pc:spChg chg="mod">
          <ac:chgData name="Lorenzo Rinaldi" userId="77d5bfdd-3e88-4678-a8ff-024fe85681f6" providerId="ADAL" clId="{2A2AB31C-2801-4C5D-90F6-EBA66911602D}" dt="2023-07-22T05:19:15.673" v="877" actId="20577"/>
          <ac:spMkLst>
            <pc:docMk/>
            <pc:sldMk cId="4226224528" sldId="339"/>
            <ac:spMk id="4" creationId="{9AB3068C-1CCE-A7E9-790D-8ACFE0F1B133}"/>
          </ac:spMkLst>
        </pc:spChg>
        <pc:spChg chg="add mod">
          <ac:chgData name="Lorenzo Rinaldi" userId="77d5bfdd-3e88-4678-a8ff-024fe85681f6" providerId="ADAL" clId="{2A2AB31C-2801-4C5D-90F6-EBA66911602D}" dt="2023-07-22T05:19:31.558" v="881" actId="1076"/>
          <ac:spMkLst>
            <pc:docMk/>
            <pc:sldMk cId="4226224528" sldId="339"/>
            <ac:spMk id="5" creationId="{0ABA1F49-0F9E-12B5-5BCE-80811BBCE331}"/>
          </ac:spMkLst>
        </pc:spChg>
        <pc:spChg chg="add mod">
          <ac:chgData name="Lorenzo Rinaldi" userId="77d5bfdd-3e88-4678-a8ff-024fe85681f6" providerId="ADAL" clId="{2A2AB31C-2801-4C5D-90F6-EBA66911602D}" dt="2023-07-22T05:19:31.558" v="881" actId="1076"/>
          <ac:spMkLst>
            <pc:docMk/>
            <pc:sldMk cId="4226224528" sldId="339"/>
            <ac:spMk id="6" creationId="{3B81E57C-DDED-36F5-3FA1-5660D8E70AFC}"/>
          </ac:spMkLst>
        </pc:spChg>
        <pc:spChg chg="add mod">
          <ac:chgData name="Lorenzo Rinaldi" userId="77d5bfdd-3e88-4678-a8ff-024fe85681f6" providerId="ADAL" clId="{2A2AB31C-2801-4C5D-90F6-EBA66911602D}" dt="2023-07-22T05:19:31.558" v="881" actId="1076"/>
          <ac:spMkLst>
            <pc:docMk/>
            <pc:sldMk cId="4226224528" sldId="339"/>
            <ac:spMk id="7" creationId="{7AB6AC87-93D0-7D31-01E4-892188D0071F}"/>
          </ac:spMkLst>
        </pc:spChg>
        <pc:spChg chg="add mod">
          <ac:chgData name="Lorenzo Rinaldi" userId="77d5bfdd-3e88-4678-a8ff-024fe85681f6" providerId="ADAL" clId="{2A2AB31C-2801-4C5D-90F6-EBA66911602D}" dt="2023-07-22T05:19:31.558" v="881" actId="1076"/>
          <ac:spMkLst>
            <pc:docMk/>
            <pc:sldMk cId="4226224528" sldId="339"/>
            <ac:spMk id="12" creationId="{1C0346E4-D9BA-2B4B-5B51-9F97278913AF}"/>
          </ac:spMkLst>
        </pc:spChg>
        <pc:spChg chg="add mod">
          <ac:chgData name="Lorenzo Rinaldi" userId="77d5bfdd-3e88-4678-a8ff-024fe85681f6" providerId="ADAL" clId="{2A2AB31C-2801-4C5D-90F6-EBA66911602D}" dt="2023-07-22T05:19:31.558" v="881" actId="1076"/>
          <ac:spMkLst>
            <pc:docMk/>
            <pc:sldMk cId="4226224528" sldId="339"/>
            <ac:spMk id="13" creationId="{167055E1-76EB-6C7F-8863-345A8848DE66}"/>
          </ac:spMkLst>
        </pc:spChg>
        <pc:spChg chg="add mod">
          <ac:chgData name="Lorenzo Rinaldi" userId="77d5bfdd-3e88-4678-a8ff-024fe85681f6" providerId="ADAL" clId="{2A2AB31C-2801-4C5D-90F6-EBA66911602D}" dt="2023-07-22T05:19:31.558" v="881" actId="1076"/>
          <ac:spMkLst>
            <pc:docMk/>
            <pc:sldMk cId="4226224528" sldId="339"/>
            <ac:spMk id="14" creationId="{FBAD11C7-91FE-ABE0-84CC-D890C09CE399}"/>
          </ac:spMkLst>
        </pc:spChg>
        <pc:spChg chg="add mod">
          <ac:chgData name="Lorenzo Rinaldi" userId="77d5bfdd-3e88-4678-a8ff-024fe85681f6" providerId="ADAL" clId="{2A2AB31C-2801-4C5D-90F6-EBA66911602D}" dt="2023-07-22T05:19:31.558" v="881" actId="1076"/>
          <ac:spMkLst>
            <pc:docMk/>
            <pc:sldMk cId="4226224528" sldId="339"/>
            <ac:spMk id="15" creationId="{B010B1E4-FF38-65D4-759E-BA97009CF6B2}"/>
          </ac:spMkLst>
        </pc:spChg>
        <pc:spChg chg="add mod">
          <ac:chgData name="Lorenzo Rinaldi" userId="77d5bfdd-3e88-4678-a8ff-024fe85681f6" providerId="ADAL" clId="{2A2AB31C-2801-4C5D-90F6-EBA66911602D}" dt="2023-07-22T05:19:31.558" v="881" actId="1076"/>
          <ac:spMkLst>
            <pc:docMk/>
            <pc:sldMk cId="4226224528" sldId="339"/>
            <ac:spMk id="16" creationId="{8A3959B7-E866-8B1A-DFA0-D90D34F41F6E}"/>
          </ac:spMkLst>
        </pc:spChg>
        <pc:spChg chg="add mod">
          <ac:chgData name="Lorenzo Rinaldi" userId="77d5bfdd-3e88-4678-a8ff-024fe85681f6" providerId="ADAL" clId="{2A2AB31C-2801-4C5D-90F6-EBA66911602D}" dt="2023-07-22T05:19:31.558" v="881" actId="1076"/>
          <ac:spMkLst>
            <pc:docMk/>
            <pc:sldMk cId="4226224528" sldId="339"/>
            <ac:spMk id="17" creationId="{D02BEF55-19F1-DC67-919B-2133EA462E2A}"/>
          </ac:spMkLst>
        </pc:spChg>
        <pc:spChg chg="add mod">
          <ac:chgData name="Lorenzo Rinaldi" userId="77d5bfdd-3e88-4678-a8ff-024fe85681f6" providerId="ADAL" clId="{2A2AB31C-2801-4C5D-90F6-EBA66911602D}" dt="2023-07-22T05:19:31.558" v="881" actId="1076"/>
          <ac:spMkLst>
            <pc:docMk/>
            <pc:sldMk cId="4226224528" sldId="339"/>
            <ac:spMk id="20" creationId="{77DE2170-A00A-93B8-47D7-FAB81D38C20C}"/>
          </ac:spMkLst>
        </pc:spChg>
        <pc:spChg chg="add mod">
          <ac:chgData name="Lorenzo Rinaldi" userId="77d5bfdd-3e88-4678-a8ff-024fe85681f6" providerId="ADAL" clId="{2A2AB31C-2801-4C5D-90F6-EBA66911602D}" dt="2023-07-22T05:19:31.558" v="881" actId="1076"/>
          <ac:spMkLst>
            <pc:docMk/>
            <pc:sldMk cId="4226224528" sldId="339"/>
            <ac:spMk id="21" creationId="{850D1924-F172-160D-0B98-A548599C67CC}"/>
          </ac:spMkLst>
        </pc:spChg>
        <pc:spChg chg="add mod">
          <ac:chgData name="Lorenzo Rinaldi" userId="77d5bfdd-3e88-4678-a8ff-024fe85681f6" providerId="ADAL" clId="{2A2AB31C-2801-4C5D-90F6-EBA66911602D}" dt="2023-07-22T05:19:31.558" v="881" actId="1076"/>
          <ac:spMkLst>
            <pc:docMk/>
            <pc:sldMk cId="4226224528" sldId="339"/>
            <ac:spMk id="22" creationId="{8F2897B5-5FB8-5394-3B97-F3D6B1DB5928}"/>
          </ac:spMkLst>
        </pc:spChg>
        <pc:spChg chg="add mod">
          <ac:chgData name="Lorenzo Rinaldi" userId="77d5bfdd-3e88-4678-a8ff-024fe85681f6" providerId="ADAL" clId="{2A2AB31C-2801-4C5D-90F6-EBA66911602D}" dt="2023-07-22T05:19:31.558" v="881" actId="1076"/>
          <ac:spMkLst>
            <pc:docMk/>
            <pc:sldMk cId="4226224528" sldId="339"/>
            <ac:spMk id="23" creationId="{6B640097-4FF0-3DF2-D081-861877D89FB1}"/>
          </ac:spMkLst>
        </pc:spChg>
        <pc:spChg chg="add mod">
          <ac:chgData name="Lorenzo Rinaldi" userId="77d5bfdd-3e88-4678-a8ff-024fe85681f6" providerId="ADAL" clId="{2A2AB31C-2801-4C5D-90F6-EBA66911602D}" dt="2023-07-22T05:19:31.558" v="881" actId="1076"/>
          <ac:spMkLst>
            <pc:docMk/>
            <pc:sldMk cId="4226224528" sldId="339"/>
            <ac:spMk id="24" creationId="{927D0FB3-3CE3-6301-B319-FCC5A52BAACB}"/>
          </ac:spMkLst>
        </pc:spChg>
        <pc:spChg chg="add mod">
          <ac:chgData name="Lorenzo Rinaldi" userId="77d5bfdd-3e88-4678-a8ff-024fe85681f6" providerId="ADAL" clId="{2A2AB31C-2801-4C5D-90F6-EBA66911602D}" dt="2023-07-22T05:19:31.558" v="881" actId="1076"/>
          <ac:spMkLst>
            <pc:docMk/>
            <pc:sldMk cId="4226224528" sldId="339"/>
            <ac:spMk id="25" creationId="{F32B2969-9279-0278-355F-286CB78E48D0}"/>
          </ac:spMkLst>
        </pc:spChg>
        <pc:spChg chg="add mod">
          <ac:chgData name="Lorenzo Rinaldi" userId="77d5bfdd-3e88-4678-a8ff-024fe85681f6" providerId="ADAL" clId="{2A2AB31C-2801-4C5D-90F6-EBA66911602D}" dt="2023-07-22T05:19:31.558" v="881" actId="1076"/>
          <ac:spMkLst>
            <pc:docMk/>
            <pc:sldMk cId="4226224528" sldId="339"/>
            <ac:spMk id="30" creationId="{4F103680-CF77-BDC2-F0CB-3ACE2DA675BA}"/>
          </ac:spMkLst>
        </pc:spChg>
        <pc:spChg chg="add mod">
          <ac:chgData name="Lorenzo Rinaldi" userId="77d5bfdd-3e88-4678-a8ff-024fe85681f6" providerId="ADAL" clId="{2A2AB31C-2801-4C5D-90F6-EBA66911602D}" dt="2023-07-22T05:19:31.558" v="881" actId="1076"/>
          <ac:spMkLst>
            <pc:docMk/>
            <pc:sldMk cId="4226224528" sldId="339"/>
            <ac:spMk id="31" creationId="{9A524FC6-63FF-5176-F00E-377E752E8772}"/>
          </ac:spMkLst>
        </pc:spChg>
        <pc:spChg chg="add mod">
          <ac:chgData name="Lorenzo Rinaldi" userId="77d5bfdd-3e88-4678-a8ff-024fe85681f6" providerId="ADAL" clId="{2A2AB31C-2801-4C5D-90F6-EBA66911602D}" dt="2023-07-22T05:19:31.558" v="881" actId="1076"/>
          <ac:spMkLst>
            <pc:docMk/>
            <pc:sldMk cId="4226224528" sldId="339"/>
            <ac:spMk id="32" creationId="{E632E67E-6D25-AD3F-8D38-6C010ECCE019}"/>
          </ac:spMkLst>
        </pc:spChg>
        <pc:spChg chg="add mod">
          <ac:chgData name="Lorenzo Rinaldi" userId="77d5bfdd-3e88-4678-a8ff-024fe85681f6" providerId="ADAL" clId="{2A2AB31C-2801-4C5D-90F6-EBA66911602D}" dt="2023-07-22T05:19:31.558" v="881" actId="1076"/>
          <ac:spMkLst>
            <pc:docMk/>
            <pc:sldMk cId="4226224528" sldId="339"/>
            <ac:spMk id="33" creationId="{0AD5D026-0835-1D69-BC45-7326E69D3C58}"/>
          </ac:spMkLst>
        </pc:spChg>
        <pc:spChg chg="add mod">
          <ac:chgData name="Lorenzo Rinaldi" userId="77d5bfdd-3e88-4678-a8ff-024fe85681f6" providerId="ADAL" clId="{2A2AB31C-2801-4C5D-90F6-EBA66911602D}" dt="2023-07-22T05:19:31.558" v="881" actId="1076"/>
          <ac:spMkLst>
            <pc:docMk/>
            <pc:sldMk cId="4226224528" sldId="339"/>
            <ac:spMk id="34" creationId="{4A5A6DC7-CED0-D8BE-B649-1F3CB29E34C0}"/>
          </ac:spMkLst>
        </pc:spChg>
        <pc:spChg chg="add mod">
          <ac:chgData name="Lorenzo Rinaldi" userId="77d5bfdd-3e88-4678-a8ff-024fe85681f6" providerId="ADAL" clId="{2A2AB31C-2801-4C5D-90F6-EBA66911602D}" dt="2023-07-22T05:19:31.558" v="881" actId="1076"/>
          <ac:spMkLst>
            <pc:docMk/>
            <pc:sldMk cId="4226224528" sldId="339"/>
            <ac:spMk id="35" creationId="{67A5EAD1-A2E9-F68B-E100-039A596354D3}"/>
          </ac:spMkLst>
        </pc:spChg>
        <pc:spChg chg="add mod">
          <ac:chgData name="Lorenzo Rinaldi" userId="77d5bfdd-3e88-4678-a8ff-024fe85681f6" providerId="ADAL" clId="{2A2AB31C-2801-4C5D-90F6-EBA66911602D}" dt="2023-07-22T05:19:31.558" v="881" actId="1076"/>
          <ac:spMkLst>
            <pc:docMk/>
            <pc:sldMk cId="4226224528" sldId="339"/>
            <ac:spMk id="36" creationId="{6F11048D-72D9-690B-E10A-16659D8BEDBA}"/>
          </ac:spMkLst>
        </pc:spChg>
        <pc:spChg chg="add mod">
          <ac:chgData name="Lorenzo Rinaldi" userId="77d5bfdd-3e88-4678-a8ff-024fe85681f6" providerId="ADAL" clId="{2A2AB31C-2801-4C5D-90F6-EBA66911602D}" dt="2023-07-22T05:19:31.558" v="881" actId="1076"/>
          <ac:spMkLst>
            <pc:docMk/>
            <pc:sldMk cId="4226224528" sldId="339"/>
            <ac:spMk id="41" creationId="{257B1D76-A520-F200-9F01-A8D1F0626B33}"/>
          </ac:spMkLst>
        </pc:spChg>
        <pc:spChg chg="add mod">
          <ac:chgData name="Lorenzo Rinaldi" userId="77d5bfdd-3e88-4678-a8ff-024fe85681f6" providerId="ADAL" clId="{2A2AB31C-2801-4C5D-90F6-EBA66911602D}" dt="2023-07-22T05:19:31.558" v="881" actId="1076"/>
          <ac:spMkLst>
            <pc:docMk/>
            <pc:sldMk cId="4226224528" sldId="339"/>
            <ac:spMk id="42" creationId="{076C52FE-3F43-AC5A-79CD-794DAA0C54D4}"/>
          </ac:spMkLst>
        </pc:spChg>
        <pc:spChg chg="add mod">
          <ac:chgData name="Lorenzo Rinaldi" userId="77d5bfdd-3e88-4678-a8ff-024fe85681f6" providerId="ADAL" clId="{2A2AB31C-2801-4C5D-90F6-EBA66911602D}" dt="2023-07-22T05:19:31.558" v="881" actId="1076"/>
          <ac:spMkLst>
            <pc:docMk/>
            <pc:sldMk cId="4226224528" sldId="339"/>
            <ac:spMk id="43" creationId="{1539D43C-2180-B929-4904-41723A7B4A78}"/>
          </ac:spMkLst>
        </pc:spChg>
        <pc:spChg chg="add mod">
          <ac:chgData name="Lorenzo Rinaldi" userId="77d5bfdd-3e88-4678-a8ff-024fe85681f6" providerId="ADAL" clId="{2A2AB31C-2801-4C5D-90F6-EBA66911602D}" dt="2023-07-22T05:19:31.558" v="881" actId="1076"/>
          <ac:spMkLst>
            <pc:docMk/>
            <pc:sldMk cId="4226224528" sldId="339"/>
            <ac:spMk id="44" creationId="{4B1208D0-F1C7-C217-CE43-A710170659DE}"/>
          </ac:spMkLst>
        </pc:spChg>
        <pc:spChg chg="add mod">
          <ac:chgData name="Lorenzo Rinaldi" userId="77d5bfdd-3e88-4678-a8ff-024fe85681f6" providerId="ADAL" clId="{2A2AB31C-2801-4C5D-90F6-EBA66911602D}" dt="2023-07-22T05:19:31.558" v="881" actId="1076"/>
          <ac:spMkLst>
            <pc:docMk/>
            <pc:sldMk cId="4226224528" sldId="339"/>
            <ac:spMk id="45" creationId="{282DD522-876C-9AA7-5EED-BB7BC106BD56}"/>
          </ac:spMkLst>
        </pc:spChg>
        <pc:spChg chg="add mod">
          <ac:chgData name="Lorenzo Rinaldi" userId="77d5bfdd-3e88-4678-a8ff-024fe85681f6" providerId="ADAL" clId="{2A2AB31C-2801-4C5D-90F6-EBA66911602D}" dt="2023-07-22T05:19:31.558" v="881" actId="1076"/>
          <ac:spMkLst>
            <pc:docMk/>
            <pc:sldMk cId="4226224528" sldId="339"/>
            <ac:spMk id="46" creationId="{0A7CADE6-D630-AB7C-80E4-0F8B6C6C7084}"/>
          </ac:spMkLst>
        </pc:spChg>
        <pc:spChg chg="add mod">
          <ac:chgData name="Lorenzo Rinaldi" userId="77d5bfdd-3e88-4678-a8ff-024fe85681f6" providerId="ADAL" clId="{2A2AB31C-2801-4C5D-90F6-EBA66911602D}" dt="2023-07-22T05:19:31.558" v="881" actId="1076"/>
          <ac:spMkLst>
            <pc:docMk/>
            <pc:sldMk cId="4226224528" sldId="339"/>
            <ac:spMk id="47" creationId="{95B474F3-C3E6-726A-43F3-79A045CA35E4}"/>
          </ac:spMkLst>
        </pc:spChg>
        <pc:spChg chg="add mod">
          <ac:chgData name="Lorenzo Rinaldi" userId="77d5bfdd-3e88-4678-a8ff-024fe85681f6" providerId="ADAL" clId="{2A2AB31C-2801-4C5D-90F6-EBA66911602D}" dt="2023-07-22T05:19:31.558" v="881" actId="1076"/>
          <ac:spMkLst>
            <pc:docMk/>
            <pc:sldMk cId="4226224528" sldId="339"/>
            <ac:spMk id="48" creationId="{2BEB536C-8CAE-4D92-E21D-0143860F51C7}"/>
          </ac:spMkLst>
        </pc:spChg>
        <pc:spChg chg="add mod">
          <ac:chgData name="Lorenzo Rinaldi" userId="77d5bfdd-3e88-4678-a8ff-024fe85681f6" providerId="ADAL" clId="{2A2AB31C-2801-4C5D-90F6-EBA66911602D}" dt="2023-07-22T05:19:31.558" v="881" actId="1076"/>
          <ac:spMkLst>
            <pc:docMk/>
            <pc:sldMk cId="4226224528" sldId="339"/>
            <ac:spMk id="49" creationId="{2AC2E9B4-87C5-DDBB-1670-2C8D174C1D9C}"/>
          </ac:spMkLst>
        </pc:spChg>
        <pc:spChg chg="add mod">
          <ac:chgData name="Lorenzo Rinaldi" userId="77d5bfdd-3e88-4678-a8ff-024fe85681f6" providerId="ADAL" clId="{2A2AB31C-2801-4C5D-90F6-EBA66911602D}" dt="2023-07-22T05:19:31.558" v="881" actId="1076"/>
          <ac:spMkLst>
            <pc:docMk/>
            <pc:sldMk cId="4226224528" sldId="339"/>
            <ac:spMk id="50" creationId="{F46ED8C7-1B80-0A87-9767-A804572E94C8}"/>
          </ac:spMkLst>
        </pc:spChg>
        <pc:cxnChg chg="add mod">
          <ac:chgData name="Lorenzo Rinaldi" userId="77d5bfdd-3e88-4678-a8ff-024fe85681f6" providerId="ADAL" clId="{2A2AB31C-2801-4C5D-90F6-EBA66911602D}" dt="2023-07-22T05:19:31.558" v="881" actId="1076"/>
          <ac:cxnSpMkLst>
            <pc:docMk/>
            <pc:sldMk cId="4226224528" sldId="339"/>
            <ac:cxnSpMk id="8" creationId="{AC9F4033-55FC-D5B6-E831-5892ACC927B0}"/>
          </ac:cxnSpMkLst>
        </pc:cxnChg>
        <pc:cxnChg chg="add mod">
          <ac:chgData name="Lorenzo Rinaldi" userId="77d5bfdd-3e88-4678-a8ff-024fe85681f6" providerId="ADAL" clId="{2A2AB31C-2801-4C5D-90F6-EBA66911602D}" dt="2023-07-22T05:19:31.558" v="881" actId="1076"/>
          <ac:cxnSpMkLst>
            <pc:docMk/>
            <pc:sldMk cId="4226224528" sldId="339"/>
            <ac:cxnSpMk id="9" creationId="{440F1C02-B883-46AA-758C-28F6011F9C86}"/>
          </ac:cxnSpMkLst>
        </pc:cxnChg>
        <pc:cxnChg chg="add mod">
          <ac:chgData name="Lorenzo Rinaldi" userId="77d5bfdd-3e88-4678-a8ff-024fe85681f6" providerId="ADAL" clId="{2A2AB31C-2801-4C5D-90F6-EBA66911602D}" dt="2023-07-22T05:19:31.558" v="881" actId="1076"/>
          <ac:cxnSpMkLst>
            <pc:docMk/>
            <pc:sldMk cId="4226224528" sldId="339"/>
            <ac:cxnSpMk id="10" creationId="{A64902F5-A75E-047E-C0FF-3442CEAC4FE2}"/>
          </ac:cxnSpMkLst>
        </pc:cxnChg>
        <pc:cxnChg chg="add mod">
          <ac:chgData name="Lorenzo Rinaldi" userId="77d5bfdd-3e88-4678-a8ff-024fe85681f6" providerId="ADAL" clId="{2A2AB31C-2801-4C5D-90F6-EBA66911602D}" dt="2023-07-22T05:19:31.558" v="881" actId="1076"/>
          <ac:cxnSpMkLst>
            <pc:docMk/>
            <pc:sldMk cId="4226224528" sldId="339"/>
            <ac:cxnSpMk id="11" creationId="{E54D2DB6-3015-6937-CCEF-29D60062F910}"/>
          </ac:cxnSpMkLst>
        </pc:cxnChg>
        <pc:cxnChg chg="add mod">
          <ac:chgData name="Lorenzo Rinaldi" userId="77d5bfdd-3e88-4678-a8ff-024fe85681f6" providerId="ADAL" clId="{2A2AB31C-2801-4C5D-90F6-EBA66911602D}" dt="2023-07-22T05:19:31.558" v="881" actId="1076"/>
          <ac:cxnSpMkLst>
            <pc:docMk/>
            <pc:sldMk cId="4226224528" sldId="339"/>
            <ac:cxnSpMk id="18" creationId="{53E3214F-C8CF-D86D-64BB-DF416DFDF003}"/>
          </ac:cxnSpMkLst>
        </pc:cxnChg>
        <pc:cxnChg chg="add mod">
          <ac:chgData name="Lorenzo Rinaldi" userId="77d5bfdd-3e88-4678-a8ff-024fe85681f6" providerId="ADAL" clId="{2A2AB31C-2801-4C5D-90F6-EBA66911602D}" dt="2023-07-22T05:19:31.558" v="881" actId="1076"/>
          <ac:cxnSpMkLst>
            <pc:docMk/>
            <pc:sldMk cId="4226224528" sldId="339"/>
            <ac:cxnSpMk id="19" creationId="{76188336-BFE4-DB8E-141C-0CAED5752E33}"/>
          </ac:cxnSpMkLst>
        </pc:cxnChg>
        <pc:cxnChg chg="add mod">
          <ac:chgData name="Lorenzo Rinaldi" userId="77d5bfdd-3e88-4678-a8ff-024fe85681f6" providerId="ADAL" clId="{2A2AB31C-2801-4C5D-90F6-EBA66911602D}" dt="2023-07-22T05:19:31.558" v="881" actId="1076"/>
          <ac:cxnSpMkLst>
            <pc:docMk/>
            <pc:sldMk cId="4226224528" sldId="339"/>
            <ac:cxnSpMk id="26" creationId="{57081374-811B-8B01-AF42-21E1DA2CC501}"/>
          </ac:cxnSpMkLst>
        </pc:cxnChg>
        <pc:cxnChg chg="add mod">
          <ac:chgData name="Lorenzo Rinaldi" userId="77d5bfdd-3e88-4678-a8ff-024fe85681f6" providerId="ADAL" clId="{2A2AB31C-2801-4C5D-90F6-EBA66911602D}" dt="2023-07-22T05:19:31.558" v="881" actId="1076"/>
          <ac:cxnSpMkLst>
            <pc:docMk/>
            <pc:sldMk cId="4226224528" sldId="339"/>
            <ac:cxnSpMk id="27" creationId="{5ED7538E-9C5C-ABC1-D4F2-D436683C2186}"/>
          </ac:cxnSpMkLst>
        </pc:cxnChg>
        <pc:cxnChg chg="add mod">
          <ac:chgData name="Lorenzo Rinaldi" userId="77d5bfdd-3e88-4678-a8ff-024fe85681f6" providerId="ADAL" clId="{2A2AB31C-2801-4C5D-90F6-EBA66911602D}" dt="2023-07-22T05:19:31.558" v="881" actId="1076"/>
          <ac:cxnSpMkLst>
            <pc:docMk/>
            <pc:sldMk cId="4226224528" sldId="339"/>
            <ac:cxnSpMk id="28" creationId="{EDC3A75E-46CB-B21B-940D-345BFD71763F}"/>
          </ac:cxnSpMkLst>
        </pc:cxnChg>
        <pc:cxnChg chg="add mod">
          <ac:chgData name="Lorenzo Rinaldi" userId="77d5bfdd-3e88-4678-a8ff-024fe85681f6" providerId="ADAL" clId="{2A2AB31C-2801-4C5D-90F6-EBA66911602D}" dt="2023-07-22T05:19:31.558" v="881" actId="1076"/>
          <ac:cxnSpMkLst>
            <pc:docMk/>
            <pc:sldMk cId="4226224528" sldId="339"/>
            <ac:cxnSpMk id="29" creationId="{9A41AEB6-A3AA-5496-A4BC-A8D6B8FA36DE}"/>
          </ac:cxnSpMkLst>
        </pc:cxnChg>
        <pc:cxnChg chg="add mod">
          <ac:chgData name="Lorenzo Rinaldi" userId="77d5bfdd-3e88-4678-a8ff-024fe85681f6" providerId="ADAL" clId="{2A2AB31C-2801-4C5D-90F6-EBA66911602D}" dt="2023-07-22T05:19:31.558" v="881" actId="1076"/>
          <ac:cxnSpMkLst>
            <pc:docMk/>
            <pc:sldMk cId="4226224528" sldId="339"/>
            <ac:cxnSpMk id="37" creationId="{F8516A63-47FB-63DE-51D8-46E1FCFBA490}"/>
          </ac:cxnSpMkLst>
        </pc:cxnChg>
        <pc:cxnChg chg="add mod">
          <ac:chgData name="Lorenzo Rinaldi" userId="77d5bfdd-3e88-4678-a8ff-024fe85681f6" providerId="ADAL" clId="{2A2AB31C-2801-4C5D-90F6-EBA66911602D}" dt="2023-07-22T05:19:31.558" v="881" actId="1076"/>
          <ac:cxnSpMkLst>
            <pc:docMk/>
            <pc:sldMk cId="4226224528" sldId="339"/>
            <ac:cxnSpMk id="38" creationId="{37A29D84-3BB8-E8C0-D346-2631AEFD5F4A}"/>
          </ac:cxnSpMkLst>
        </pc:cxnChg>
        <pc:cxnChg chg="add mod">
          <ac:chgData name="Lorenzo Rinaldi" userId="77d5bfdd-3e88-4678-a8ff-024fe85681f6" providerId="ADAL" clId="{2A2AB31C-2801-4C5D-90F6-EBA66911602D}" dt="2023-07-22T05:19:31.558" v="881" actId="1076"/>
          <ac:cxnSpMkLst>
            <pc:docMk/>
            <pc:sldMk cId="4226224528" sldId="339"/>
            <ac:cxnSpMk id="39" creationId="{5FA56C36-4ABC-90D0-CD0F-40F7998CDDF1}"/>
          </ac:cxnSpMkLst>
        </pc:cxnChg>
        <pc:cxnChg chg="add mod">
          <ac:chgData name="Lorenzo Rinaldi" userId="77d5bfdd-3e88-4678-a8ff-024fe85681f6" providerId="ADAL" clId="{2A2AB31C-2801-4C5D-90F6-EBA66911602D}" dt="2023-07-22T05:19:31.558" v="881" actId="1076"/>
          <ac:cxnSpMkLst>
            <pc:docMk/>
            <pc:sldMk cId="4226224528" sldId="339"/>
            <ac:cxnSpMk id="40" creationId="{46A6A856-B84D-F2EE-A6EB-1810DED7CD12}"/>
          </ac:cxnSpMkLst>
        </pc:cxnChg>
      </pc:sldChg>
      <pc:sldChg chg="addSp delSp modSp add mod modAnim">
        <pc:chgData name="Lorenzo Rinaldi" userId="77d5bfdd-3e88-4678-a8ff-024fe85681f6" providerId="ADAL" clId="{2A2AB31C-2801-4C5D-90F6-EBA66911602D}" dt="2023-07-22T05:23:02.762" v="1066" actId="1035"/>
        <pc:sldMkLst>
          <pc:docMk/>
          <pc:sldMk cId="2475076579" sldId="340"/>
        </pc:sldMkLst>
        <pc:spChg chg="del">
          <ac:chgData name="Lorenzo Rinaldi" userId="77d5bfdd-3e88-4678-a8ff-024fe85681f6" providerId="ADAL" clId="{2A2AB31C-2801-4C5D-90F6-EBA66911602D}" dt="2023-07-22T05:19:20.331" v="879" actId="478"/>
          <ac:spMkLst>
            <pc:docMk/>
            <pc:sldMk cId="2475076579" sldId="340"/>
            <ac:spMk id="2" creationId="{75BF89AB-5B7C-F0F7-A8EF-13874431044F}"/>
          </ac:spMkLst>
        </pc:spChg>
        <pc:spChg chg="add mod">
          <ac:chgData name="Lorenzo Rinaldi" userId="77d5bfdd-3e88-4678-a8ff-024fe85681f6" providerId="ADAL" clId="{2A2AB31C-2801-4C5D-90F6-EBA66911602D}" dt="2023-07-22T05:23:02.762" v="1066" actId="1035"/>
          <ac:spMkLst>
            <pc:docMk/>
            <pc:sldMk cId="2475076579" sldId="340"/>
            <ac:spMk id="3" creationId="{3AD67BFC-A3A8-047A-78AF-77C2E481D281}"/>
          </ac:spMkLst>
        </pc:spChg>
        <pc:spChg chg="add mod">
          <ac:chgData name="Lorenzo Rinaldi" userId="77d5bfdd-3e88-4678-a8ff-024fe85681f6" providerId="ADAL" clId="{2A2AB31C-2801-4C5D-90F6-EBA66911602D}" dt="2023-07-22T05:23:02.762" v="1066" actId="1035"/>
          <ac:spMkLst>
            <pc:docMk/>
            <pc:sldMk cId="2475076579" sldId="340"/>
            <ac:spMk id="5" creationId="{F549EA76-FCEF-2FFC-8F1D-AC3EAB64CA11}"/>
          </ac:spMkLst>
        </pc:spChg>
        <pc:spChg chg="add mod">
          <ac:chgData name="Lorenzo Rinaldi" userId="77d5bfdd-3e88-4678-a8ff-024fe85681f6" providerId="ADAL" clId="{2A2AB31C-2801-4C5D-90F6-EBA66911602D}" dt="2023-07-22T05:23:02.762" v="1066" actId="1035"/>
          <ac:spMkLst>
            <pc:docMk/>
            <pc:sldMk cId="2475076579" sldId="340"/>
            <ac:spMk id="6" creationId="{3E8586DC-B61B-BA98-E008-F8EAF79033CE}"/>
          </ac:spMkLst>
        </pc:spChg>
        <pc:spChg chg="add mod">
          <ac:chgData name="Lorenzo Rinaldi" userId="77d5bfdd-3e88-4678-a8ff-024fe85681f6" providerId="ADAL" clId="{2A2AB31C-2801-4C5D-90F6-EBA66911602D}" dt="2023-07-22T05:23:02.762" v="1066" actId="1035"/>
          <ac:spMkLst>
            <pc:docMk/>
            <pc:sldMk cId="2475076579" sldId="340"/>
            <ac:spMk id="7" creationId="{5A139A79-D37A-D3BF-F12C-965ADEACE572}"/>
          </ac:spMkLst>
        </pc:spChg>
        <pc:spChg chg="add mod">
          <ac:chgData name="Lorenzo Rinaldi" userId="77d5bfdd-3e88-4678-a8ff-024fe85681f6" providerId="ADAL" clId="{2A2AB31C-2801-4C5D-90F6-EBA66911602D}" dt="2023-07-22T05:23:02.762" v="1066" actId="1035"/>
          <ac:spMkLst>
            <pc:docMk/>
            <pc:sldMk cId="2475076579" sldId="340"/>
            <ac:spMk id="12" creationId="{D69309E9-5AB1-FDBF-2798-EC449766B137}"/>
          </ac:spMkLst>
        </pc:spChg>
        <pc:spChg chg="add mod">
          <ac:chgData name="Lorenzo Rinaldi" userId="77d5bfdd-3e88-4678-a8ff-024fe85681f6" providerId="ADAL" clId="{2A2AB31C-2801-4C5D-90F6-EBA66911602D}" dt="2023-07-22T05:23:02.762" v="1066" actId="1035"/>
          <ac:spMkLst>
            <pc:docMk/>
            <pc:sldMk cId="2475076579" sldId="340"/>
            <ac:spMk id="13" creationId="{C445C64C-43FA-C333-C14C-6315BFE54B15}"/>
          </ac:spMkLst>
        </pc:spChg>
        <pc:spChg chg="add mod">
          <ac:chgData name="Lorenzo Rinaldi" userId="77d5bfdd-3e88-4678-a8ff-024fe85681f6" providerId="ADAL" clId="{2A2AB31C-2801-4C5D-90F6-EBA66911602D}" dt="2023-07-22T05:23:02.762" v="1066" actId="1035"/>
          <ac:spMkLst>
            <pc:docMk/>
            <pc:sldMk cId="2475076579" sldId="340"/>
            <ac:spMk id="14" creationId="{173B4F2E-DF7A-1A13-201F-C85CB167082A}"/>
          </ac:spMkLst>
        </pc:spChg>
        <pc:spChg chg="add mod">
          <ac:chgData name="Lorenzo Rinaldi" userId="77d5bfdd-3e88-4678-a8ff-024fe85681f6" providerId="ADAL" clId="{2A2AB31C-2801-4C5D-90F6-EBA66911602D}" dt="2023-07-22T05:23:02.762" v="1066" actId="1035"/>
          <ac:spMkLst>
            <pc:docMk/>
            <pc:sldMk cId="2475076579" sldId="340"/>
            <ac:spMk id="15" creationId="{AEA068D1-26E2-5529-954A-8919997AB71A}"/>
          </ac:spMkLst>
        </pc:spChg>
        <pc:spChg chg="add mod">
          <ac:chgData name="Lorenzo Rinaldi" userId="77d5bfdd-3e88-4678-a8ff-024fe85681f6" providerId="ADAL" clId="{2A2AB31C-2801-4C5D-90F6-EBA66911602D}" dt="2023-07-22T05:23:02.762" v="1066" actId="1035"/>
          <ac:spMkLst>
            <pc:docMk/>
            <pc:sldMk cId="2475076579" sldId="340"/>
            <ac:spMk id="16" creationId="{8BBC4930-B33B-06F6-0EAF-57131F9A94A8}"/>
          </ac:spMkLst>
        </pc:spChg>
        <pc:spChg chg="add mod">
          <ac:chgData name="Lorenzo Rinaldi" userId="77d5bfdd-3e88-4678-a8ff-024fe85681f6" providerId="ADAL" clId="{2A2AB31C-2801-4C5D-90F6-EBA66911602D}" dt="2023-07-22T05:23:02.762" v="1066" actId="1035"/>
          <ac:spMkLst>
            <pc:docMk/>
            <pc:sldMk cId="2475076579" sldId="340"/>
            <ac:spMk id="17" creationId="{2B60090B-385B-A8F1-465F-607FFE4C5693}"/>
          </ac:spMkLst>
        </pc:spChg>
        <pc:spChg chg="add mod">
          <ac:chgData name="Lorenzo Rinaldi" userId="77d5bfdd-3e88-4678-a8ff-024fe85681f6" providerId="ADAL" clId="{2A2AB31C-2801-4C5D-90F6-EBA66911602D}" dt="2023-07-22T05:22:54.444" v="1050" actId="113"/>
          <ac:spMkLst>
            <pc:docMk/>
            <pc:sldMk cId="2475076579" sldId="340"/>
            <ac:spMk id="20" creationId="{7445A1AF-7A80-9040-51F4-59D8B44B9B51}"/>
          </ac:spMkLst>
        </pc:spChg>
        <pc:spChg chg="add mod">
          <ac:chgData name="Lorenzo Rinaldi" userId="77d5bfdd-3e88-4678-a8ff-024fe85681f6" providerId="ADAL" clId="{2A2AB31C-2801-4C5D-90F6-EBA66911602D}" dt="2023-07-22T05:22:03.558" v="1019" actId="1036"/>
          <ac:spMkLst>
            <pc:docMk/>
            <pc:sldMk cId="2475076579" sldId="340"/>
            <ac:spMk id="21" creationId="{CB7DAB98-E420-4536-1B46-43D37240B71E}"/>
          </ac:spMkLst>
        </pc:spChg>
        <pc:spChg chg="add mod">
          <ac:chgData name="Lorenzo Rinaldi" userId="77d5bfdd-3e88-4678-a8ff-024fe85681f6" providerId="ADAL" clId="{2A2AB31C-2801-4C5D-90F6-EBA66911602D}" dt="2023-07-22T05:22:03.558" v="1019" actId="1036"/>
          <ac:spMkLst>
            <pc:docMk/>
            <pc:sldMk cId="2475076579" sldId="340"/>
            <ac:spMk id="22" creationId="{C550AC1D-91D5-69F7-34DA-1BD2B3B45A39}"/>
          </ac:spMkLst>
        </pc:spChg>
        <pc:spChg chg="add mod">
          <ac:chgData name="Lorenzo Rinaldi" userId="77d5bfdd-3e88-4678-a8ff-024fe85681f6" providerId="ADAL" clId="{2A2AB31C-2801-4C5D-90F6-EBA66911602D}" dt="2023-07-22T05:22:03.558" v="1019" actId="1036"/>
          <ac:spMkLst>
            <pc:docMk/>
            <pc:sldMk cId="2475076579" sldId="340"/>
            <ac:spMk id="23" creationId="{917D8237-8C51-8172-2B5F-DFC51F61AEFA}"/>
          </ac:spMkLst>
        </pc:spChg>
        <pc:spChg chg="add mod">
          <ac:chgData name="Lorenzo Rinaldi" userId="77d5bfdd-3e88-4678-a8ff-024fe85681f6" providerId="ADAL" clId="{2A2AB31C-2801-4C5D-90F6-EBA66911602D}" dt="2023-07-22T05:22:03.558" v="1019" actId="1036"/>
          <ac:spMkLst>
            <pc:docMk/>
            <pc:sldMk cId="2475076579" sldId="340"/>
            <ac:spMk id="28" creationId="{ADBE201E-D9CE-AF25-C1D9-865ECE6F543E}"/>
          </ac:spMkLst>
        </pc:spChg>
        <pc:spChg chg="add mod">
          <ac:chgData name="Lorenzo Rinaldi" userId="77d5bfdd-3e88-4678-a8ff-024fe85681f6" providerId="ADAL" clId="{2A2AB31C-2801-4C5D-90F6-EBA66911602D}" dt="2023-07-22T05:22:03.558" v="1019" actId="1036"/>
          <ac:spMkLst>
            <pc:docMk/>
            <pc:sldMk cId="2475076579" sldId="340"/>
            <ac:spMk id="29" creationId="{FD507312-B05D-F606-CE0A-520773F72A14}"/>
          </ac:spMkLst>
        </pc:spChg>
        <pc:spChg chg="add mod">
          <ac:chgData name="Lorenzo Rinaldi" userId="77d5bfdd-3e88-4678-a8ff-024fe85681f6" providerId="ADAL" clId="{2A2AB31C-2801-4C5D-90F6-EBA66911602D}" dt="2023-07-22T05:22:03.558" v="1019" actId="1036"/>
          <ac:spMkLst>
            <pc:docMk/>
            <pc:sldMk cId="2475076579" sldId="340"/>
            <ac:spMk id="30" creationId="{4F542077-5A53-41A4-7256-FE87BAC8880D}"/>
          </ac:spMkLst>
        </pc:spChg>
        <pc:spChg chg="add mod">
          <ac:chgData name="Lorenzo Rinaldi" userId="77d5bfdd-3e88-4678-a8ff-024fe85681f6" providerId="ADAL" clId="{2A2AB31C-2801-4C5D-90F6-EBA66911602D}" dt="2023-07-22T05:22:03.558" v="1019" actId="1036"/>
          <ac:spMkLst>
            <pc:docMk/>
            <pc:sldMk cId="2475076579" sldId="340"/>
            <ac:spMk id="31" creationId="{DF411B7A-8A7C-300C-F006-01F172CB33B8}"/>
          </ac:spMkLst>
        </pc:spChg>
        <pc:spChg chg="add mod">
          <ac:chgData name="Lorenzo Rinaldi" userId="77d5bfdd-3e88-4678-a8ff-024fe85681f6" providerId="ADAL" clId="{2A2AB31C-2801-4C5D-90F6-EBA66911602D}" dt="2023-07-22T05:21:59.320" v="1002" actId="1035"/>
          <ac:spMkLst>
            <pc:docMk/>
            <pc:sldMk cId="2475076579" sldId="340"/>
            <ac:spMk id="32" creationId="{E9EE6FE5-2A15-6F80-818B-DAE596F16D0B}"/>
          </ac:spMkLst>
        </pc:spChg>
        <pc:spChg chg="add mod">
          <ac:chgData name="Lorenzo Rinaldi" userId="77d5bfdd-3e88-4678-a8ff-024fe85681f6" providerId="ADAL" clId="{2A2AB31C-2801-4C5D-90F6-EBA66911602D}" dt="2023-07-22T05:21:59.320" v="1002" actId="1035"/>
          <ac:spMkLst>
            <pc:docMk/>
            <pc:sldMk cId="2475076579" sldId="340"/>
            <ac:spMk id="33" creationId="{3461BF07-C648-927A-8B0B-0A1A9961E713}"/>
          </ac:spMkLst>
        </pc:spChg>
        <pc:spChg chg="add mod">
          <ac:chgData name="Lorenzo Rinaldi" userId="77d5bfdd-3e88-4678-a8ff-024fe85681f6" providerId="ADAL" clId="{2A2AB31C-2801-4C5D-90F6-EBA66911602D}" dt="2023-07-22T05:21:59.320" v="1002" actId="1035"/>
          <ac:spMkLst>
            <pc:docMk/>
            <pc:sldMk cId="2475076579" sldId="340"/>
            <ac:spMk id="34" creationId="{CB4FB703-26C0-85DD-A2DC-7157D15F3F97}"/>
          </ac:spMkLst>
        </pc:spChg>
        <pc:spChg chg="add mod">
          <ac:chgData name="Lorenzo Rinaldi" userId="77d5bfdd-3e88-4678-a8ff-024fe85681f6" providerId="ADAL" clId="{2A2AB31C-2801-4C5D-90F6-EBA66911602D}" dt="2023-07-22T05:21:59.320" v="1002" actId="1035"/>
          <ac:spMkLst>
            <pc:docMk/>
            <pc:sldMk cId="2475076579" sldId="340"/>
            <ac:spMk id="39" creationId="{13112E64-38F4-2BB1-7C02-DD260B78690F}"/>
          </ac:spMkLst>
        </pc:spChg>
        <pc:spChg chg="add mod">
          <ac:chgData name="Lorenzo Rinaldi" userId="77d5bfdd-3e88-4678-a8ff-024fe85681f6" providerId="ADAL" clId="{2A2AB31C-2801-4C5D-90F6-EBA66911602D}" dt="2023-07-22T05:21:59.320" v="1002" actId="1035"/>
          <ac:spMkLst>
            <pc:docMk/>
            <pc:sldMk cId="2475076579" sldId="340"/>
            <ac:spMk id="40" creationId="{8DDCEF83-EE16-5DB4-3B54-5C241CDCD735}"/>
          </ac:spMkLst>
        </pc:spChg>
        <pc:spChg chg="add mod">
          <ac:chgData name="Lorenzo Rinaldi" userId="77d5bfdd-3e88-4678-a8ff-024fe85681f6" providerId="ADAL" clId="{2A2AB31C-2801-4C5D-90F6-EBA66911602D}" dt="2023-07-22T05:21:59.320" v="1002" actId="1035"/>
          <ac:spMkLst>
            <pc:docMk/>
            <pc:sldMk cId="2475076579" sldId="340"/>
            <ac:spMk id="41" creationId="{71E74F79-809E-B0F2-4856-52FC2AADD9F1}"/>
          </ac:spMkLst>
        </pc:spChg>
        <pc:spChg chg="add mod">
          <ac:chgData name="Lorenzo Rinaldi" userId="77d5bfdd-3e88-4678-a8ff-024fe85681f6" providerId="ADAL" clId="{2A2AB31C-2801-4C5D-90F6-EBA66911602D}" dt="2023-07-22T05:21:59.320" v="1002" actId="1035"/>
          <ac:spMkLst>
            <pc:docMk/>
            <pc:sldMk cId="2475076579" sldId="340"/>
            <ac:spMk id="42" creationId="{EE19C3DC-577E-843C-3ED1-4150D94EE8C4}"/>
          </ac:spMkLst>
        </pc:spChg>
        <pc:spChg chg="add mod">
          <ac:chgData name="Lorenzo Rinaldi" userId="77d5bfdd-3e88-4678-a8ff-024fe85681f6" providerId="ADAL" clId="{2A2AB31C-2801-4C5D-90F6-EBA66911602D}" dt="2023-07-22T05:23:02.762" v="1066" actId="1035"/>
          <ac:spMkLst>
            <pc:docMk/>
            <pc:sldMk cId="2475076579" sldId="340"/>
            <ac:spMk id="43" creationId="{FCCFB2DD-B39B-C177-51CF-7B2B795FED6F}"/>
          </ac:spMkLst>
        </pc:spChg>
        <pc:spChg chg="add mod">
          <ac:chgData name="Lorenzo Rinaldi" userId="77d5bfdd-3e88-4678-a8ff-024fe85681f6" providerId="ADAL" clId="{2A2AB31C-2801-4C5D-90F6-EBA66911602D}" dt="2023-07-22T05:21:04.175" v="930" actId="1036"/>
          <ac:spMkLst>
            <pc:docMk/>
            <pc:sldMk cId="2475076579" sldId="340"/>
            <ac:spMk id="44" creationId="{BC18FEBA-449C-0B45-843D-EE1A372E5CC7}"/>
          </ac:spMkLst>
        </pc:spChg>
        <pc:spChg chg="add mod">
          <ac:chgData name="Lorenzo Rinaldi" userId="77d5bfdd-3e88-4678-a8ff-024fe85681f6" providerId="ADAL" clId="{2A2AB31C-2801-4C5D-90F6-EBA66911602D}" dt="2023-07-22T05:23:02.762" v="1066" actId="1035"/>
          <ac:spMkLst>
            <pc:docMk/>
            <pc:sldMk cId="2475076579" sldId="340"/>
            <ac:spMk id="45" creationId="{85845410-A143-7B62-D285-7A37B6D0E82D}"/>
          </ac:spMkLst>
        </pc:spChg>
        <pc:spChg chg="add mod">
          <ac:chgData name="Lorenzo Rinaldi" userId="77d5bfdd-3e88-4678-a8ff-024fe85681f6" providerId="ADAL" clId="{2A2AB31C-2801-4C5D-90F6-EBA66911602D}" dt="2023-07-22T05:23:02.762" v="1066" actId="1035"/>
          <ac:spMkLst>
            <pc:docMk/>
            <pc:sldMk cId="2475076579" sldId="340"/>
            <ac:spMk id="46" creationId="{165ACDB7-7CAD-50C2-B6A4-0EA8E9F9B309}"/>
          </ac:spMkLst>
        </pc:spChg>
        <pc:spChg chg="add mod">
          <ac:chgData name="Lorenzo Rinaldi" userId="77d5bfdd-3e88-4678-a8ff-024fe85681f6" providerId="ADAL" clId="{2A2AB31C-2801-4C5D-90F6-EBA66911602D}" dt="2023-07-22T05:21:04.175" v="930" actId="1036"/>
          <ac:spMkLst>
            <pc:docMk/>
            <pc:sldMk cId="2475076579" sldId="340"/>
            <ac:spMk id="47" creationId="{D323B5BE-BBE6-5149-E81B-11DB10B0B113}"/>
          </ac:spMkLst>
        </pc:spChg>
        <pc:spChg chg="add mod">
          <ac:chgData name="Lorenzo Rinaldi" userId="77d5bfdd-3e88-4678-a8ff-024fe85681f6" providerId="ADAL" clId="{2A2AB31C-2801-4C5D-90F6-EBA66911602D}" dt="2023-07-22T05:20:57.516" v="918" actId="552"/>
          <ac:spMkLst>
            <pc:docMk/>
            <pc:sldMk cId="2475076579" sldId="340"/>
            <ac:spMk id="48" creationId="{4BC4B89E-E4F5-F2D9-FEE3-5D2120E47E14}"/>
          </ac:spMkLst>
        </pc:spChg>
        <pc:spChg chg="add mod">
          <ac:chgData name="Lorenzo Rinaldi" userId="77d5bfdd-3e88-4678-a8ff-024fe85681f6" providerId="ADAL" clId="{2A2AB31C-2801-4C5D-90F6-EBA66911602D}" dt="2023-07-22T05:21:04.175" v="930" actId="1036"/>
          <ac:spMkLst>
            <pc:docMk/>
            <pc:sldMk cId="2475076579" sldId="340"/>
            <ac:spMk id="49" creationId="{E2E60DE1-4D0E-ED7F-03E3-30554A8570C5}"/>
          </ac:spMkLst>
        </pc:spChg>
        <pc:spChg chg="add mod">
          <ac:chgData name="Lorenzo Rinaldi" userId="77d5bfdd-3e88-4678-a8ff-024fe85681f6" providerId="ADAL" clId="{2A2AB31C-2801-4C5D-90F6-EBA66911602D}" dt="2023-07-22T05:22:17.334" v="1034" actId="14100"/>
          <ac:spMkLst>
            <pc:docMk/>
            <pc:sldMk cId="2475076579" sldId="340"/>
            <ac:spMk id="50" creationId="{923A675E-A08A-8BD5-0CA9-08C35022A986}"/>
          </ac:spMkLst>
        </pc:spChg>
        <pc:spChg chg="add mod">
          <ac:chgData name="Lorenzo Rinaldi" userId="77d5bfdd-3e88-4678-a8ff-024fe85681f6" providerId="ADAL" clId="{2A2AB31C-2801-4C5D-90F6-EBA66911602D}" dt="2023-07-22T05:21:48.816" v="971" actId="1035"/>
          <ac:spMkLst>
            <pc:docMk/>
            <pc:sldMk cId="2475076579" sldId="340"/>
            <ac:spMk id="51" creationId="{4E0F6C4A-AFDA-9558-9543-6276C250F75C}"/>
          </ac:spMkLst>
        </pc:spChg>
        <pc:spChg chg="add mod">
          <ac:chgData name="Lorenzo Rinaldi" userId="77d5bfdd-3e88-4678-a8ff-024fe85681f6" providerId="ADAL" clId="{2A2AB31C-2801-4C5D-90F6-EBA66911602D}" dt="2023-07-22T05:20:50.576" v="917" actId="1035"/>
          <ac:spMkLst>
            <pc:docMk/>
            <pc:sldMk cId="2475076579" sldId="340"/>
            <ac:spMk id="52" creationId="{3D94E3CF-12DF-2268-38AE-D434AE275D1D}"/>
          </ac:spMkLst>
        </pc:spChg>
        <pc:spChg chg="add mod">
          <ac:chgData name="Lorenzo Rinaldi" userId="77d5bfdd-3e88-4678-a8ff-024fe85681f6" providerId="ADAL" clId="{2A2AB31C-2801-4C5D-90F6-EBA66911602D}" dt="2023-07-22T05:21:37.071" v="953" actId="1035"/>
          <ac:spMkLst>
            <pc:docMk/>
            <pc:sldMk cId="2475076579" sldId="340"/>
            <ac:spMk id="53" creationId="{6832FAA6-6D13-5A6D-383D-FFE570800412}"/>
          </ac:spMkLst>
        </pc:spChg>
        <pc:spChg chg="add mod">
          <ac:chgData name="Lorenzo Rinaldi" userId="77d5bfdd-3e88-4678-a8ff-024fe85681f6" providerId="ADAL" clId="{2A2AB31C-2801-4C5D-90F6-EBA66911602D}" dt="2023-07-22T05:21:42.502" v="954" actId="465"/>
          <ac:spMkLst>
            <pc:docMk/>
            <pc:sldMk cId="2475076579" sldId="340"/>
            <ac:spMk id="54" creationId="{8ED56404-9E62-6295-8C64-04206D013630}"/>
          </ac:spMkLst>
        </pc:spChg>
        <pc:spChg chg="add mod">
          <ac:chgData name="Lorenzo Rinaldi" userId="77d5bfdd-3e88-4678-a8ff-024fe85681f6" providerId="ADAL" clId="{2A2AB31C-2801-4C5D-90F6-EBA66911602D}" dt="2023-07-22T05:21:04.175" v="930" actId="1036"/>
          <ac:spMkLst>
            <pc:docMk/>
            <pc:sldMk cId="2475076579" sldId="340"/>
            <ac:spMk id="55" creationId="{F0F1C168-4F9A-6064-DFF2-79F57254DFF0}"/>
          </ac:spMkLst>
        </pc:spChg>
        <pc:spChg chg="add mod">
          <ac:chgData name="Lorenzo Rinaldi" userId="77d5bfdd-3e88-4678-a8ff-024fe85681f6" providerId="ADAL" clId="{2A2AB31C-2801-4C5D-90F6-EBA66911602D}" dt="2023-07-22T05:21:04.175" v="930" actId="1036"/>
          <ac:spMkLst>
            <pc:docMk/>
            <pc:sldMk cId="2475076579" sldId="340"/>
            <ac:spMk id="56" creationId="{BFEC4A04-CCD3-40B5-6B4C-7A362E2FAE47}"/>
          </ac:spMkLst>
        </pc:spChg>
        <pc:spChg chg="add mod">
          <ac:chgData name="Lorenzo Rinaldi" userId="77d5bfdd-3e88-4678-a8ff-024fe85681f6" providerId="ADAL" clId="{2A2AB31C-2801-4C5D-90F6-EBA66911602D}" dt="2023-07-22T05:22:26.036" v="1042" actId="1036"/>
          <ac:spMkLst>
            <pc:docMk/>
            <pc:sldMk cId="2475076579" sldId="340"/>
            <ac:spMk id="57" creationId="{D1992199-4993-7979-7F09-EA337F770F09}"/>
          </ac:spMkLst>
        </pc:spChg>
        <pc:spChg chg="add mod">
          <ac:chgData name="Lorenzo Rinaldi" userId="77d5bfdd-3e88-4678-a8ff-024fe85681f6" providerId="ADAL" clId="{2A2AB31C-2801-4C5D-90F6-EBA66911602D}" dt="2023-07-22T05:21:48.816" v="971" actId="1035"/>
          <ac:spMkLst>
            <pc:docMk/>
            <pc:sldMk cId="2475076579" sldId="340"/>
            <ac:spMk id="58" creationId="{E9ED54E7-FAD6-B2F3-289D-B3B5A42466F8}"/>
          </ac:spMkLst>
        </pc:spChg>
        <pc:spChg chg="add mod">
          <ac:chgData name="Lorenzo Rinaldi" userId="77d5bfdd-3e88-4678-a8ff-024fe85681f6" providerId="ADAL" clId="{2A2AB31C-2801-4C5D-90F6-EBA66911602D}" dt="2023-07-22T05:21:48.816" v="971" actId="1035"/>
          <ac:spMkLst>
            <pc:docMk/>
            <pc:sldMk cId="2475076579" sldId="340"/>
            <ac:spMk id="59" creationId="{0108A185-30E6-392E-2BBB-0D4EC1622F5D}"/>
          </ac:spMkLst>
        </pc:spChg>
        <pc:spChg chg="add mod">
          <ac:chgData name="Lorenzo Rinaldi" userId="77d5bfdd-3e88-4678-a8ff-024fe85681f6" providerId="ADAL" clId="{2A2AB31C-2801-4C5D-90F6-EBA66911602D}" dt="2023-07-22T05:21:48.816" v="971" actId="1035"/>
          <ac:spMkLst>
            <pc:docMk/>
            <pc:sldMk cId="2475076579" sldId="340"/>
            <ac:spMk id="60" creationId="{7C146D4C-C366-A3AD-F8EF-B3D43A631D47}"/>
          </ac:spMkLst>
        </pc:spChg>
        <pc:spChg chg="add mod">
          <ac:chgData name="Lorenzo Rinaldi" userId="77d5bfdd-3e88-4678-a8ff-024fe85681f6" providerId="ADAL" clId="{2A2AB31C-2801-4C5D-90F6-EBA66911602D}" dt="2023-07-22T05:22:55.814" v="1051" actId="113"/>
          <ac:spMkLst>
            <pc:docMk/>
            <pc:sldMk cId="2475076579" sldId="340"/>
            <ac:spMk id="61" creationId="{F1B3AA12-DB48-BDE0-3D7C-F57EDBAE5CBC}"/>
          </ac:spMkLst>
        </pc:spChg>
        <pc:spChg chg="add mod">
          <ac:chgData name="Lorenzo Rinaldi" userId="77d5bfdd-3e88-4678-a8ff-024fe85681f6" providerId="ADAL" clId="{2A2AB31C-2801-4C5D-90F6-EBA66911602D}" dt="2023-07-22T05:22:26.036" v="1042" actId="1036"/>
          <ac:spMkLst>
            <pc:docMk/>
            <pc:sldMk cId="2475076579" sldId="340"/>
            <ac:spMk id="62" creationId="{C6A1F175-4E38-73BA-3517-85FB04D8145E}"/>
          </ac:spMkLst>
        </pc:spChg>
        <pc:spChg chg="add mod">
          <ac:chgData name="Lorenzo Rinaldi" userId="77d5bfdd-3e88-4678-a8ff-024fe85681f6" providerId="ADAL" clId="{2A2AB31C-2801-4C5D-90F6-EBA66911602D}" dt="2023-07-22T05:21:37.071" v="953" actId="1035"/>
          <ac:spMkLst>
            <pc:docMk/>
            <pc:sldMk cId="2475076579" sldId="340"/>
            <ac:spMk id="63" creationId="{B46D4185-358D-5EF9-5D79-CD3231887F99}"/>
          </ac:spMkLst>
        </pc:spChg>
        <pc:cxnChg chg="add mod">
          <ac:chgData name="Lorenzo Rinaldi" userId="77d5bfdd-3e88-4678-a8ff-024fe85681f6" providerId="ADAL" clId="{2A2AB31C-2801-4C5D-90F6-EBA66911602D}" dt="2023-07-22T05:23:02.762" v="1066" actId="1035"/>
          <ac:cxnSpMkLst>
            <pc:docMk/>
            <pc:sldMk cId="2475076579" sldId="340"/>
            <ac:cxnSpMk id="8" creationId="{B59A179B-BC0A-09F6-6E7C-5182F252240F}"/>
          </ac:cxnSpMkLst>
        </pc:cxnChg>
        <pc:cxnChg chg="add mod">
          <ac:chgData name="Lorenzo Rinaldi" userId="77d5bfdd-3e88-4678-a8ff-024fe85681f6" providerId="ADAL" clId="{2A2AB31C-2801-4C5D-90F6-EBA66911602D}" dt="2023-07-22T05:23:02.762" v="1066" actId="1035"/>
          <ac:cxnSpMkLst>
            <pc:docMk/>
            <pc:sldMk cId="2475076579" sldId="340"/>
            <ac:cxnSpMk id="9" creationId="{674072A2-1A53-37FD-FA4E-BEA8E5BDB94E}"/>
          </ac:cxnSpMkLst>
        </pc:cxnChg>
        <pc:cxnChg chg="add mod">
          <ac:chgData name="Lorenzo Rinaldi" userId="77d5bfdd-3e88-4678-a8ff-024fe85681f6" providerId="ADAL" clId="{2A2AB31C-2801-4C5D-90F6-EBA66911602D}" dt="2023-07-22T05:23:02.762" v="1066" actId="1035"/>
          <ac:cxnSpMkLst>
            <pc:docMk/>
            <pc:sldMk cId="2475076579" sldId="340"/>
            <ac:cxnSpMk id="10" creationId="{CF4A539F-8DB5-C5C4-5055-30D8ADA029CA}"/>
          </ac:cxnSpMkLst>
        </pc:cxnChg>
        <pc:cxnChg chg="add mod">
          <ac:chgData name="Lorenzo Rinaldi" userId="77d5bfdd-3e88-4678-a8ff-024fe85681f6" providerId="ADAL" clId="{2A2AB31C-2801-4C5D-90F6-EBA66911602D}" dt="2023-07-22T05:23:02.762" v="1066" actId="1035"/>
          <ac:cxnSpMkLst>
            <pc:docMk/>
            <pc:sldMk cId="2475076579" sldId="340"/>
            <ac:cxnSpMk id="11" creationId="{B77A4B0E-82A5-B4E8-EC5C-CDB81E47912D}"/>
          </ac:cxnSpMkLst>
        </pc:cxnChg>
        <pc:cxnChg chg="add mod">
          <ac:chgData name="Lorenzo Rinaldi" userId="77d5bfdd-3e88-4678-a8ff-024fe85681f6" providerId="ADAL" clId="{2A2AB31C-2801-4C5D-90F6-EBA66911602D}" dt="2023-07-22T05:23:02.762" v="1066" actId="1035"/>
          <ac:cxnSpMkLst>
            <pc:docMk/>
            <pc:sldMk cId="2475076579" sldId="340"/>
            <ac:cxnSpMk id="18" creationId="{4F9F8F60-C4F9-AA0D-0F32-C16345699AF2}"/>
          </ac:cxnSpMkLst>
        </pc:cxnChg>
        <pc:cxnChg chg="add mod">
          <ac:chgData name="Lorenzo Rinaldi" userId="77d5bfdd-3e88-4678-a8ff-024fe85681f6" providerId="ADAL" clId="{2A2AB31C-2801-4C5D-90F6-EBA66911602D}" dt="2023-07-22T05:23:02.762" v="1066" actId="1035"/>
          <ac:cxnSpMkLst>
            <pc:docMk/>
            <pc:sldMk cId="2475076579" sldId="340"/>
            <ac:cxnSpMk id="19" creationId="{6F215D4E-85F7-F012-1D73-667571DC6111}"/>
          </ac:cxnSpMkLst>
        </pc:cxnChg>
        <pc:cxnChg chg="add mod">
          <ac:chgData name="Lorenzo Rinaldi" userId="77d5bfdd-3e88-4678-a8ff-024fe85681f6" providerId="ADAL" clId="{2A2AB31C-2801-4C5D-90F6-EBA66911602D}" dt="2023-07-22T05:22:03.558" v="1019" actId="1036"/>
          <ac:cxnSpMkLst>
            <pc:docMk/>
            <pc:sldMk cId="2475076579" sldId="340"/>
            <ac:cxnSpMk id="24" creationId="{E8C8698E-58A6-161B-354C-BD0D915D94AE}"/>
          </ac:cxnSpMkLst>
        </pc:cxnChg>
        <pc:cxnChg chg="add mod">
          <ac:chgData name="Lorenzo Rinaldi" userId="77d5bfdd-3e88-4678-a8ff-024fe85681f6" providerId="ADAL" clId="{2A2AB31C-2801-4C5D-90F6-EBA66911602D}" dt="2023-07-22T05:22:03.558" v="1019" actId="1036"/>
          <ac:cxnSpMkLst>
            <pc:docMk/>
            <pc:sldMk cId="2475076579" sldId="340"/>
            <ac:cxnSpMk id="25" creationId="{87A8CD27-14D4-88AC-D2E6-84CFE7007443}"/>
          </ac:cxnSpMkLst>
        </pc:cxnChg>
        <pc:cxnChg chg="add mod">
          <ac:chgData name="Lorenzo Rinaldi" userId="77d5bfdd-3e88-4678-a8ff-024fe85681f6" providerId="ADAL" clId="{2A2AB31C-2801-4C5D-90F6-EBA66911602D}" dt="2023-07-22T05:22:03.558" v="1019" actId="1036"/>
          <ac:cxnSpMkLst>
            <pc:docMk/>
            <pc:sldMk cId="2475076579" sldId="340"/>
            <ac:cxnSpMk id="26" creationId="{AF46F677-F7E0-36C5-544D-EF98F3B764D2}"/>
          </ac:cxnSpMkLst>
        </pc:cxnChg>
        <pc:cxnChg chg="add mod">
          <ac:chgData name="Lorenzo Rinaldi" userId="77d5bfdd-3e88-4678-a8ff-024fe85681f6" providerId="ADAL" clId="{2A2AB31C-2801-4C5D-90F6-EBA66911602D}" dt="2023-07-22T05:22:03.558" v="1019" actId="1036"/>
          <ac:cxnSpMkLst>
            <pc:docMk/>
            <pc:sldMk cId="2475076579" sldId="340"/>
            <ac:cxnSpMk id="27" creationId="{129BED13-5550-9198-ABE2-781782822654}"/>
          </ac:cxnSpMkLst>
        </pc:cxnChg>
        <pc:cxnChg chg="add mod">
          <ac:chgData name="Lorenzo Rinaldi" userId="77d5bfdd-3e88-4678-a8ff-024fe85681f6" providerId="ADAL" clId="{2A2AB31C-2801-4C5D-90F6-EBA66911602D}" dt="2023-07-22T05:21:59.320" v="1002" actId="1035"/>
          <ac:cxnSpMkLst>
            <pc:docMk/>
            <pc:sldMk cId="2475076579" sldId="340"/>
            <ac:cxnSpMk id="35" creationId="{CD705F91-51CB-E8CE-3BD4-838CDB68F5C2}"/>
          </ac:cxnSpMkLst>
        </pc:cxnChg>
        <pc:cxnChg chg="add mod">
          <ac:chgData name="Lorenzo Rinaldi" userId="77d5bfdd-3e88-4678-a8ff-024fe85681f6" providerId="ADAL" clId="{2A2AB31C-2801-4C5D-90F6-EBA66911602D}" dt="2023-07-22T05:21:59.320" v="1002" actId="1035"/>
          <ac:cxnSpMkLst>
            <pc:docMk/>
            <pc:sldMk cId="2475076579" sldId="340"/>
            <ac:cxnSpMk id="36" creationId="{4F246F6A-1BE0-3619-EDE0-0B28AC4DDB44}"/>
          </ac:cxnSpMkLst>
        </pc:cxnChg>
        <pc:cxnChg chg="add mod">
          <ac:chgData name="Lorenzo Rinaldi" userId="77d5bfdd-3e88-4678-a8ff-024fe85681f6" providerId="ADAL" clId="{2A2AB31C-2801-4C5D-90F6-EBA66911602D}" dt="2023-07-22T05:21:59.320" v="1002" actId="1035"/>
          <ac:cxnSpMkLst>
            <pc:docMk/>
            <pc:sldMk cId="2475076579" sldId="340"/>
            <ac:cxnSpMk id="37" creationId="{B52582DE-3A72-F3FA-DE16-0831A301B5AB}"/>
          </ac:cxnSpMkLst>
        </pc:cxnChg>
        <pc:cxnChg chg="add mod">
          <ac:chgData name="Lorenzo Rinaldi" userId="77d5bfdd-3e88-4678-a8ff-024fe85681f6" providerId="ADAL" clId="{2A2AB31C-2801-4C5D-90F6-EBA66911602D}" dt="2023-07-22T05:21:59.320" v="1002" actId="1035"/>
          <ac:cxnSpMkLst>
            <pc:docMk/>
            <pc:sldMk cId="2475076579" sldId="340"/>
            <ac:cxnSpMk id="38" creationId="{113C3A54-00FE-15C9-357A-A1C9F1F4C06F}"/>
          </ac:cxnSpMkLst>
        </pc:cxnChg>
      </pc:sldChg>
      <pc:sldChg chg="addSp modSp add mod">
        <pc:chgData name="Lorenzo Rinaldi" userId="77d5bfdd-3e88-4678-a8ff-024fe85681f6" providerId="ADAL" clId="{2A2AB31C-2801-4C5D-90F6-EBA66911602D}" dt="2023-07-22T05:27:11.077" v="1192" actId="1035"/>
        <pc:sldMkLst>
          <pc:docMk/>
          <pc:sldMk cId="1266723807" sldId="341"/>
        </pc:sldMkLst>
        <pc:spChg chg="add mod">
          <ac:chgData name="Lorenzo Rinaldi" userId="77d5bfdd-3e88-4678-a8ff-024fe85681f6" providerId="ADAL" clId="{2A2AB31C-2801-4C5D-90F6-EBA66911602D}" dt="2023-07-22T05:26:32.707" v="1128" actId="1076"/>
          <ac:spMkLst>
            <pc:docMk/>
            <pc:sldMk cId="1266723807" sldId="341"/>
            <ac:spMk id="3" creationId="{4B677C4C-1C89-DE5F-C456-CA90C5586A82}"/>
          </ac:spMkLst>
        </pc:spChg>
        <pc:spChg chg="add mod">
          <ac:chgData name="Lorenzo Rinaldi" userId="77d5bfdd-3e88-4678-a8ff-024fe85681f6" providerId="ADAL" clId="{2A2AB31C-2801-4C5D-90F6-EBA66911602D}" dt="2023-07-22T05:26:32.707" v="1128" actId="1076"/>
          <ac:spMkLst>
            <pc:docMk/>
            <pc:sldMk cId="1266723807" sldId="341"/>
            <ac:spMk id="5" creationId="{0FEE7F8D-3C0F-05CB-5B8B-E0F921D35695}"/>
          </ac:spMkLst>
        </pc:spChg>
        <pc:spChg chg="add mod">
          <ac:chgData name="Lorenzo Rinaldi" userId="77d5bfdd-3e88-4678-a8ff-024fe85681f6" providerId="ADAL" clId="{2A2AB31C-2801-4C5D-90F6-EBA66911602D}" dt="2023-07-22T05:26:32.707" v="1128" actId="1076"/>
          <ac:spMkLst>
            <pc:docMk/>
            <pc:sldMk cId="1266723807" sldId="341"/>
            <ac:spMk id="6" creationId="{2F9D828B-0AB5-BA36-C4BD-88EE2FE7846A}"/>
          </ac:spMkLst>
        </pc:spChg>
        <pc:spChg chg="add mod">
          <ac:chgData name="Lorenzo Rinaldi" userId="77d5bfdd-3e88-4678-a8ff-024fe85681f6" providerId="ADAL" clId="{2A2AB31C-2801-4C5D-90F6-EBA66911602D}" dt="2023-07-22T05:26:32.707" v="1128" actId="1076"/>
          <ac:spMkLst>
            <pc:docMk/>
            <pc:sldMk cId="1266723807" sldId="341"/>
            <ac:spMk id="11" creationId="{3E5E5AA1-6839-825A-CAFA-82A183EF8FCD}"/>
          </ac:spMkLst>
        </pc:spChg>
        <pc:spChg chg="add mod">
          <ac:chgData name="Lorenzo Rinaldi" userId="77d5bfdd-3e88-4678-a8ff-024fe85681f6" providerId="ADAL" clId="{2A2AB31C-2801-4C5D-90F6-EBA66911602D}" dt="2023-07-22T05:26:32.707" v="1128" actId="1076"/>
          <ac:spMkLst>
            <pc:docMk/>
            <pc:sldMk cId="1266723807" sldId="341"/>
            <ac:spMk id="12" creationId="{40D300DC-4C21-C987-21B9-ABDA1F6C2117}"/>
          </ac:spMkLst>
        </pc:spChg>
        <pc:spChg chg="add mod">
          <ac:chgData name="Lorenzo Rinaldi" userId="77d5bfdd-3e88-4678-a8ff-024fe85681f6" providerId="ADAL" clId="{2A2AB31C-2801-4C5D-90F6-EBA66911602D}" dt="2023-07-22T05:26:32.707" v="1128" actId="1076"/>
          <ac:spMkLst>
            <pc:docMk/>
            <pc:sldMk cId="1266723807" sldId="341"/>
            <ac:spMk id="13" creationId="{5A4E2F72-C012-D9BA-4C2D-21AEECE6F04D}"/>
          </ac:spMkLst>
        </pc:spChg>
        <pc:spChg chg="add mod">
          <ac:chgData name="Lorenzo Rinaldi" userId="77d5bfdd-3e88-4678-a8ff-024fe85681f6" providerId="ADAL" clId="{2A2AB31C-2801-4C5D-90F6-EBA66911602D}" dt="2023-07-22T05:26:32.707" v="1128" actId="1076"/>
          <ac:spMkLst>
            <pc:docMk/>
            <pc:sldMk cId="1266723807" sldId="341"/>
            <ac:spMk id="14" creationId="{2F747FC0-0F47-9BCE-EAC2-9C27518B6305}"/>
          </ac:spMkLst>
        </pc:spChg>
        <pc:spChg chg="add mod">
          <ac:chgData name="Lorenzo Rinaldi" userId="77d5bfdd-3e88-4678-a8ff-024fe85681f6" providerId="ADAL" clId="{2A2AB31C-2801-4C5D-90F6-EBA66911602D}" dt="2023-07-22T05:26:32.707" v="1128" actId="1076"/>
          <ac:spMkLst>
            <pc:docMk/>
            <pc:sldMk cId="1266723807" sldId="341"/>
            <ac:spMk id="15" creationId="{B21857E2-8837-0040-79F8-69BE505B700C}"/>
          </ac:spMkLst>
        </pc:spChg>
        <pc:spChg chg="add mod">
          <ac:chgData name="Lorenzo Rinaldi" userId="77d5bfdd-3e88-4678-a8ff-024fe85681f6" providerId="ADAL" clId="{2A2AB31C-2801-4C5D-90F6-EBA66911602D}" dt="2023-07-22T05:26:32.707" v="1128" actId="1076"/>
          <ac:spMkLst>
            <pc:docMk/>
            <pc:sldMk cId="1266723807" sldId="341"/>
            <ac:spMk id="16" creationId="{2B6C0679-6588-56A3-9C45-2D44D8AE004F}"/>
          </ac:spMkLst>
        </pc:spChg>
        <pc:spChg chg="add mod">
          <ac:chgData name="Lorenzo Rinaldi" userId="77d5bfdd-3e88-4678-a8ff-024fe85681f6" providerId="ADAL" clId="{2A2AB31C-2801-4C5D-90F6-EBA66911602D}" dt="2023-07-22T05:26:32.707" v="1128" actId="1076"/>
          <ac:spMkLst>
            <pc:docMk/>
            <pc:sldMk cId="1266723807" sldId="341"/>
            <ac:spMk id="17" creationId="{CC0D5648-D474-5DD0-6B48-BFFA8F67965D}"/>
          </ac:spMkLst>
        </pc:spChg>
        <pc:spChg chg="add mod">
          <ac:chgData name="Lorenzo Rinaldi" userId="77d5bfdd-3e88-4678-a8ff-024fe85681f6" providerId="ADAL" clId="{2A2AB31C-2801-4C5D-90F6-EBA66911602D}" dt="2023-07-22T05:26:32.707" v="1128" actId="1076"/>
          <ac:spMkLst>
            <pc:docMk/>
            <pc:sldMk cId="1266723807" sldId="341"/>
            <ac:spMk id="22" creationId="{0556C99E-0FA4-03FB-033A-616A1B18A4C6}"/>
          </ac:spMkLst>
        </pc:spChg>
        <pc:spChg chg="add mod">
          <ac:chgData name="Lorenzo Rinaldi" userId="77d5bfdd-3e88-4678-a8ff-024fe85681f6" providerId="ADAL" clId="{2A2AB31C-2801-4C5D-90F6-EBA66911602D}" dt="2023-07-22T05:26:32.707" v="1128" actId="1076"/>
          <ac:spMkLst>
            <pc:docMk/>
            <pc:sldMk cId="1266723807" sldId="341"/>
            <ac:spMk id="23" creationId="{9101D63B-A2BE-CBD1-51E6-F404CB14E4A8}"/>
          </ac:spMkLst>
        </pc:spChg>
        <pc:spChg chg="add mod">
          <ac:chgData name="Lorenzo Rinaldi" userId="77d5bfdd-3e88-4678-a8ff-024fe85681f6" providerId="ADAL" clId="{2A2AB31C-2801-4C5D-90F6-EBA66911602D}" dt="2023-07-22T05:26:32.707" v="1128" actId="1076"/>
          <ac:spMkLst>
            <pc:docMk/>
            <pc:sldMk cId="1266723807" sldId="341"/>
            <ac:spMk id="24" creationId="{FB709D5F-AA38-0543-8046-7C40F3A26A21}"/>
          </ac:spMkLst>
        </pc:spChg>
        <pc:spChg chg="add mod">
          <ac:chgData name="Lorenzo Rinaldi" userId="77d5bfdd-3e88-4678-a8ff-024fe85681f6" providerId="ADAL" clId="{2A2AB31C-2801-4C5D-90F6-EBA66911602D}" dt="2023-07-22T05:26:32.707" v="1128" actId="1076"/>
          <ac:spMkLst>
            <pc:docMk/>
            <pc:sldMk cId="1266723807" sldId="341"/>
            <ac:spMk id="25" creationId="{F50FD324-05D2-A982-057E-D3DF1744AE96}"/>
          </ac:spMkLst>
        </pc:spChg>
        <pc:graphicFrameChg chg="add mod">
          <ac:chgData name="Lorenzo Rinaldi" userId="77d5bfdd-3e88-4678-a8ff-024fe85681f6" providerId="ADAL" clId="{2A2AB31C-2801-4C5D-90F6-EBA66911602D}" dt="2023-07-22T05:26:39.193" v="1143" actId="1035"/>
          <ac:graphicFrameMkLst>
            <pc:docMk/>
            <pc:sldMk cId="1266723807" sldId="341"/>
            <ac:graphicFrameMk id="2" creationId="{00C397A2-2DF4-7C33-F916-BB483BAB21DA}"/>
          </ac:graphicFrameMkLst>
        </pc:graphicFrameChg>
        <pc:cxnChg chg="add mod">
          <ac:chgData name="Lorenzo Rinaldi" userId="77d5bfdd-3e88-4678-a8ff-024fe85681f6" providerId="ADAL" clId="{2A2AB31C-2801-4C5D-90F6-EBA66911602D}" dt="2023-07-22T05:26:32.707" v="1128" actId="1076"/>
          <ac:cxnSpMkLst>
            <pc:docMk/>
            <pc:sldMk cId="1266723807" sldId="341"/>
            <ac:cxnSpMk id="7" creationId="{B76A25DD-DD71-565F-5571-9D83D37A74B1}"/>
          </ac:cxnSpMkLst>
        </pc:cxnChg>
        <pc:cxnChg chg="add mod">
          <ac:chgData name="Lorenzo Rinaldi" userId="77d5bfdd-3e88-4678-a8ff-024fe85681f6" providerId="ADAL" clId="{2A2AB31C-2801-4C5D-90F6-EBA66911602D}" dt="2023-07-22T05:26:32.707" v="1128" actId="1076"/>
          <ac:cxnSpMkLst>
            <pc:docMk/>
            <pc:sldMk cId="1266723807" sldId="341"/>
            <ac:cxnSpMk id="8" creationId="{A4566689-FEFE-8265-8F86-C3B2082C0BEB}"/>
          </ac:cxnSpMkLst>
        </pc:cxnChg>
        <pc:cxnChg chg="add mod">
          <ac:chgData name="Lorenzo Rinaldi" userId="77d5bfdd-3e88-4678-a8ff-024fe85681f6" providerId="ADAL" clId="{2A2AB31C-2801-4C5D-90F6-EBA66911602D}" dt="2023-07-22T05:26:32.707" v="1128" actId="1076"/>
          <ac:cxnSpMkLst>
            <pc:docMk/>
            <pc:sldMk cId="1266723807" sldId="341"/>
            <ac:cxnSpMk id="9" creationId="{74C97CBC-6C2D-A534-DE46-0CEB6A467C4E}"/>
          </ac:cxnSpMkLst>
        </pc:cxnChg>
        <pc:cxnChg chg="add mod">
          <ac:chgData name="Lorenzo Rinaldi" userId="77d5bfdd-3e88-4678-a8ff-024fe85681f6" providerId="ADAL" clId="{2A2AB31C-2801-4C5D-90F6-EBA66911602D}" dt="2023-07-22T05:26:32.707" v="1128" actId="1076"/>
          <ac:cxnSpMkLst>
            <pc:docMk/>
            <pc:sldMk cId="1266723807" sldId="341"/>
            <ac:cxnSpMk id="10" creationId="{3A449C9B-0673-22CD-2239-81601E81AFAA}"/>
          </ac:cxnSpMkLst>
        </pc:cxnChg>
        <pc:cxnChg chg="add mod">
          <ac:chgData name="Lorenzo Rinaldi" userId="77d5bfdd-3e88-4678-a8ff-024fe85681f6" providerId="ADAL" clId="{2A2AB31C-2801-4C5D-90F6-EBA66911602D}" dt="2023-07-22T05:26:32.707" v="1128" actId="1076"/>
          <ac:cxnSpMkLst>
            <pc:docMk/>
            <pc:sldMk cId="1266723807" sldId="341"/>
            <ac:cxnSpMk id="18" creationId="{095AD05D-DAA5-AF48-73B6-8759D96A2D8A}"/>
          </ac:cxnSpMkLst>
        </pc:cxnChg>
        <pc:cxnChg chg="add mod">
          <ac:chgData name="Lorenzo Rinaldi" userId="77d5bfdd-3e88-4678-a8ff-024fe85681f6" providerId="ADAL" clId="{2A2AB31C-2801-4C5D-90F6-EBA66911602D}" dt="2023-07-22T05:26:32.707" v="1128" actId="1076"/>
          <ac:cxnSpMkLst>
            <pc:docMk/>
            <pc:sldMk cId="1266723807" sldId="341"/>
            <ac:cxnSpMk id="19" creationId="{2D607F47-279B-536E-0121-EBF46AC2D102}"/>
          </ac:cxnSpMkLst>
        </pc:cxnChg>
        <pc:cxnChg chg="add mod">
          <ac:chgData name="Lorenzo Rinaldi" userId="77d5bfdd-3e88-4678-a8ff-024fe85681f6" providerId="ADAL" clId="{2A2AB31C-2801-4C5D-90F6-EBA66911602D}" dt="2023-07-22T05:26:32.707" v="1128" actId="1076"/>
          <ac:cxnSpMkLst>
            <pc:docMk/>
            <pc:sldMk cId="1266723807" sldId="341"/>
            <ac:cxnSpMk id="20" creationId="{DDB0E218-E143-540B-788B-A83D6CA68F3F}"/>
          </ac:cxnSpMkLst>
        </pc:cxnChg>
        <pc:cxnChg chg="add mod">
          <ac:chgData name="Lorenzo Rinaldi" userId="77d5bfdd-3e88-4678-a8ff-024fe85681f6" providerId="ADAL" clId="{2A2AB31C-2801-4C5D-90F6-EBA66911602D}" dt="2023-07-22T05:26:32.707" v="1128" actId="1076"/>
          <ac:cxnSpMkLst>
            <pc:docMk/>
            <pc:sldMk cId="1266723807" sldId="341"/>
            <ac:cxnSpMk id="21" creationId="{4592547F-5AE1-359A-5C15-4753388A5826}"/>
          </ac:cxnSpMkLst>
        </pc:cxnChg>
        <pc:cxnChg chg="add mod">
          <ac:chgData name="Lorenzo Rinaldi" userId="77d5bfdd-3e88-4678-a8ff-024fe85681f6" providerId="ADAL" clId="{2A2AB31C-2801-4C5D-90F6-EBA66911602D}" dt="2023-07-22T05:27:11.077" v="1192" actId="1035"/>
          <ac:cxnSpMkLst>
            <pc:docMk/>
            <pc:sldMk cId="1266723807" sldId="341"/>
            <ac:cxnSpMk id="26" creationId="{EA3658B9-1733-6BDB-306B-0412D6525051}"/>
          </ac:cxnSpMkLst>
        </pc:cxnChg>
        <pc:cxnChg chg="add mod">
          <ac:chgData name="Lorenzo Rinaldi" userId="77d5bfdd-3e88-4678-a8ff-024fe85681f6" providerId="ADAL" clId="{2A2AB31C-2801-4C5D-90F6-EBA66911602D}" dt="2023-07-22T05:27:11.077" v="1192" actId="1035"/>
          <ac:cxnSpMkLst>
            <pc:docMk/>
            <pc:sldMk cId="1266723807" sldId="341"/>
            <ac:cxnSpMk id="27" creationId="{1B331A53-274F-6142-7B0A-23998E3572E0}"/>
          </ac:cxnSpMkLst>
        </pc:cxnChg>
        <pc:cxnChg chg="add mod">
          <ac:chgData name="Lorenzo Rinaldi" userId="77d5bfdd-3e88-4678-a8ff-024fe85681f6" providerId="ADAL" clId="{2A2AB31C-2801-4C5D-90F6-EBA66911602D}" dt="2023-07-22T05:27:11.077" v="1192" actId="1035"/>
          <ac:cxnSpMkLst>
            <pc:docMk/>
            <pc:sldMk cId="1266723807" sldId="341"/>
            <ac:cxnSpMk id="28" creationId="{9FB7B6DF-CE58-7138-DF31-8829AC0E1348}"/>
          </ac:cxnSpMkLst>
        </pc:cxnChg>
        <pc:cxnChg chg="add mod">
          <ac:chgData name="Lorenzo Rinaldi" userId="77d5bfdd-3e88-4678-a8ff-024fe85681f6" providerId="ADAL" clId="{2A2AB31C-2801-4C5D-90F6-EBA66911602D}" dt="2023-07-22T05:27:11.077" v="1192" actId="1035"/>
          <ac:cxnSpMkLst>
            <pc:docMk/>
            <pc:sldMk cId="1266723807" sldId="341"/>
            <ac:cxnSpMk id="29" creationId="{8EF5F43A-F231-0D7D-20F1-ADA687FECA6C}"/>
          </ac:cxnSpMkLst>
        </pc:cxnChg>
      </pc:sldChg>
      <pc:sldChg chg="add del">
        <pc:chgData name="Lorenzo Rinaldi" userId="77d5bfdd-3e88-4678-a8ff-024fe85681f6" providerId="ADAL" clId="{2A2AB31C-2801-4C5D-90F6-EBA66911602D}" dt="2023-07-22T05:27:20.320" v="1193" actId="47"/>
        <pc:sldMkLst>
          <pc:docMk/>
          <pc:sldMk cId="2092715206" sldId="342"/>
        </pc:sldMkLst>
      </pc:sldChg>
      <pc:sldChg chg="addSp delSp modSp add mod">
        <pc:chgData name="Lorenzo Rinaldi" userId="77d5bfdd-3e88-4678-a8ff-024fe85681f6" providerId="ADAL" clId="{2A2AB31C-2801-4C5D-90F6-EBA66911602D}" dt="2023-07-22T05:26:02.329" v="1126" actId="20577"/>
        <pc:sldMkLst>
          <pc:docMk/>
          <pc:sldMk cId="130950582" sldId="343"/>
        </pc:sldMkLst>
        <pc:spChg chg="add mod">
          <ac:chgData name="Lorenzo Rinaldi" userId="77d5bfdd-3e88-4678-a8ff-024fe85681f6" providerId="ADAL" clId="{2A2AB31C-2801-4C5D-90F6-EBA66911602D}" dt="2023-07-22T05:23:46.464" v="1099" actId="1037"/>
          <ac:spMkLst>
            <pc:docMk/>
            <pc:sldMk cId="130950582" sldId="343"/>
            <ac:spMk id="2" creationId="{DA35BF18-7296-E737-5C81-84ACF88C2DCF}"/>
          </ac:spMkLst>
        </pc:spChg>
        <pc:spChg chg="del">
          <ac:chgData name="Lorenzo Rinaldi" userId="77d5bfdd-3e88-4678-a8ff-024fe85681f6" providerId="ADAL" clId="{2A2AB31C-2801-4C5D-90F6-EBA66911602D}" dt="2023-07-22T05:23:42.502" v="1072" actId="478"/>
          <ac:spMkLst>
            <pc:docMk/>
            <pc:sldMk cId="130950582" sldId="343"/>
            <ac:spMk id="3" creationId="{3AD67BFC-A3A8-047A-78AF-77C2E481D281}"/>
          </ac:spMkLst>
        </pc:spChg>
        <pc:spChg chg="del">
          <ac:chgData name="Lorenzo Rinaldi" userId="77d5bfdd-3e88-4678-a8ff-024fe85681f6" providerId="ADAL" clId="{2A2AB31C-2801-4C5D-90F6-EBA66911602D}" dt="2023-07-22T05:23:42.502" v="1072" actId="478"/>
          <ac:spMkLst>
            <pc:docMk/>
            <pc:sldMk cId="130950582" sldId="343"/>
            <ac:spMk id="5" creationId="{F549EA76-FCEF-2FFC-8F1D-AC3EAB64CA11}"/>
          </ac:spMkLst>
        </pc:spChg>
        <pc:spChg chg="del">
          <ac:chgData name="Lorenzo Rinaldi" userId="77d5bfdd-3e88-4678-a8ff-024fe85681f6" providerId="ADAL" clId="{2A2AB31C-2801-4C5D-90F6-EBA66911602D}" dt="2023-07-22T05:23:42.502" v="1072" actId="478"/>
          <ac:spMkLst>
            <pc:docMk/>
            <pc:sldMk cId="130950582" sldId="343"/>
            <ac:spMk id="6" creationId="{3E8586DC-B61B-BA98-E008-F8EAF79033CE}"/>
          </ac:spMkLst>
        </pc:spChg>
        <pc:spChg chg="del">
          <ac:chgData name="Lorenzo Rinaldi" userId="77d5bfdd-3e88-4678-a8ff-024fe85681f6" providerId="ADAL" clId="{2A2AB31C-2801-4C5D-90F6-EBA66911602D}" dt="2023-07-22T05:23:42.502" v="1072" actId="478"/>
          <ac:spMkLst>
            <pc:docMk/>
            <pc:sldMk cId="130950582" sldId="343"/>
            <ac:spMk id="7" creationId="{5A139A79-D37A-D3BF-F12C-965ADEACE572}"/>
          </ac:spMkLst>
        </pc:spChg>
        <pc:spChg chg="del">
          <ac:chgData name="Lorenzo Rinaldi" userId="77d5bfdd-3e88-4678-a8ff-024fe85681f6" providerId="ADAL" clId="{2A2AB31C-2801-4C5D-90F6-EBA66911602D}" dt="2023-07-22T05:23:42.502" v="1072" actId="478"/>
          <ac:spMkLst>
            <pc:docMk/>
            <pc:sldMk cId="130950582" sldId="343"/>
            <ac:spMk id="12" creationId="{D69309E9-5AB1-FDBF-2798-EC449766B137}"/>
          </ac:spMkLst>
        </pc:spChg>
        <pc:spChg chg="del">
          <ac:chgData name="Lorenzo Rinaldi" userId="77d5bfdd-3e88-4678-a8ff-024fe85681f6" providerId="ADAL" clId="{2A2AB31C-2801-4C5D-90F6-EBA66911602D}" dt="2023-07-22T05:23:42.502" v="1072" actId="478"/>
          <ac:spMkLst>
            <pc:docMk/>
            <pc:sldMk cId="130950582" sldId="343"/>
            <ac:spMk id="13" creationId="{C445C64C-43FA-C333-C14C-6315BFE54B15}"/>
          </ac:spMkLst>
        </pc:spChg>
        <pc:spChg chg="del">
          <ac:chgData name="Lorenzo Rinaldi" userId="77d5bfdd-3e88-4678-a8ff-024fe85681f6" providerId="ADAL" clId="{2A2AB31C-2801-4C5D-90F6-EBA66911602D}" dt="2023-07-22T05:23:42.502" v="1072" actId="478"/>
          <ac:spMkLst>
            <pc:docMk/>
            <pc:sldMk cId="130950582" sldId="343"/>
            <ac:spMk id="14" creationId="{173B4F2E-DF7A-1A13-201F-C85CB167082A}"/>
          </ac:spMkLst>
        </pc:spChg>
        <pc:spChg chg="del">
          <ac:chgData name="Lorenzo Rinaldi" userId="77d5bfdd-3e88-4678-a8ff-024fe85681f6" providerId="ADAL" clId="{2A2AB31C-2801-4C5D-90F6-EBA66911602D}" dt="2023-07-22T05:23:42.502" v="1072" actId="478"/>
          <ac:spMkLst>
            <pc:docMk/>
            <pc:sldMk cId="130950582" sldId="343"/>
            <ac:spMk id="15" creationId="{AEA068D1-26E2-5529-954A-8919997AB71A}"/>
          </ac:spMkLst>
        </pc:spChg>
        <pc:spChg chg="del">
          <ac:chgData name="Lorenzo Rinaldi" userId="77d5bfdd-3e88-4678-a8ff-024fe85681f6" providerId="ADAL" clId="{2A2AB31C-2801-4C5D-90F6-EBA66911602D}" dt="2023-07-22T05:23:42.502" v="1072" actId="478"/>
          <ac:spMkLst>
            <pc:docMk/>
            <pc:sldMk cId="130950582" sldId="343"/>
            <ac:spMk id="16" creationId="{8BBC4930-B33B-06F6-0EAF-57131F9A94A8}"/>
          </ac:spMkLst>
        </pc:spChg>
        <pc:spChg chg="del">
          <ac:chgData name="Lorenzo Rinaldi" userId="77d5bfdd-3e88-4678-a8ff-024fe85681f6" providerId="ADAL" clId="{2A2AB31C-2801-4C5D-90F6-EBA66911602D}" dt="2023-07-22T05:23:42.502" v="1072" actId="478"/>
          <ac:spMkLst>
            <pc:docMk/>
            <pc:sldMk cId="130950582" sldId="343"/>
            <ac:spMk id="17" creationId="{2B60090B-385B-A8F1-465F-607FFE4C5693}"/>
          </ac:spMkLst>
        </pc:spChg>
        <pc:spChg chg="mod">
          <ac:chgData name="Lorenzo Rinaldi" userId="77d5bfdd-3e88-4678-a8ff-024fe85681f6" providerId="ADAL" clId="{2A2AB31C-2801-4C5D-90F6-EBA66911602D}" dt="2023-07-22T05:24:48.817" v="1106" actId="113"/>
          <ac:spMkLst>
            <pc:docMk/>
            <pc:sldMk cId="130950582" sldId="343"/>
            <ac:spMk id="20" creationId="{7445A1AF-7A80-9040-51F4-59D8B44B9B51}"/>
          </ac:spMkLst>
        </pc:spChg>
        <pc:spChg chg="del">
          <ac:chgData name="Lorenzo Rinaldi" userId="77d5bfdd-3e88-4678-a8ff-024fe85681f6" providerId="ADAL" clId="{2A2AB31C-2801-4C5D-90F6-EBA66911602D}" dt="2023-07-22T05:23:42.502" v="1072" actId="478"/>
          <ac:spMkLst>
            <pc:docMk/>
            <pc:sldMk cId="130950582" sldId="343"/>
            <ac:spMk id="43" creationId="{FCCFB2DD-B39B-C177-51CF-7B2B795FED6F}"/>
          </ac:spMkLst>
        </pc:spChg>
        <pc:spChg chg="mod">
          <ac:chgData name="Lorenzo Rinaldi" userId="77d5bfdd-3e88-4678-a8ff-024fe85681f6" providerId="ADAL" clId="{2A2AB31C-2801-4C5D-90F6-EBA66911602D}" dt="2023-07-22T05:24:25.658" v="1103" actId="20577"/>
          <ac:spMkLst>
            <pc:docMk/>
            <pc:sldMk cId="130950582" sldId="343"/>
            <ac:spMk id="44" creationId="{BC18FEBA-449C-0B45-843D-EE1A372E5CC7}"/>
          </ac:spMkLst>
        </pc:spChg>
        <pc:spChg chg="del">
          <ac:chgData name="Lorenzo Rinaldi" userId="77d5bfdd-3e88-4678-a8ff-024fe85681f6" providerId="ADAL" clId="{2A2AB31C-2801-4C5D-90F6-EBA66911602D}" dt="2023-07-22T05:23:42.502" v="1072" actId="478"/>
          <ac:spMkLst>
            <pc:docMk/>
            <pc:sldMk cId="130950582" sldId="343"/>
            <ac:spMk id="45" creationId="{85845410-A143-7B62-D285-7A37B6D0E82D}"/>
          </ac:spMkLst>
        </pc:spChg>
        <pc:spChg chg="mod">
          <ac:chgData name="Lorenzo Rinaldi" userId="77d5bfdd-3e88-4678-a8ff-024fe85681f6" providerId="ADAL" clId="{2A2AB31C-2801-4C5D-90F6-EBA66911602D}" dt="2023-07-22T05:23:33.114" v="1071"/>
          <ac:spMkLst>
            <pc:docMk/>
            <pc:sldMk cId="130950582" sldId="343"/>
            <ac:spMk id="46" creationId="{165ACDB7-7CAD-50C2-B6A4-0EA8E9F9B309}"/>
          </ac:spMkLst>
        </pc:spChg>
        <pc:spChg chg="mod">
          <ac:chgData name="Lorenzo Rinaldi" userId="77d5bfdd-3e88-4678-a8ff-024fe85681f6" providerId="ADAL" clId="{2A2AB31C-2801-4C5D-90F6-EBA66911602D}" dt="2023-07-22T05:25:38.552" v="1118" actId="20577"/>
          <ac:spMkLst>
            <pc:docMk/>
            <pc:sldMk cId="130950582" sldId="343"/>
            <ac:spMk id="51" creationId="{4E0F6C4A-AFDA-9558-9543-6276C250F75C}"/>
          </ac:spMkLst>
        </pc:spChg>
        <pc:spChg chg="del mod">
          <ac:chgData name="Lorenzo Rinaldi" userId="77d5bfdd-3e88-4678-a8ff-024fe85681f6" providerId="ADAL" clId="{2A2AB31C-2801-4C5D-90F6-EBA66911602D}" dt="2023-07-22T05:25:15.963" v="1114" actId="478"/>
          <ac:spMkLst>
            <pc:docMk/>
            <pc:sldMk cId="130950582" sldId="343"/>
            <ac:spMk id="52" creationId="{3D94E3CF-12DF-2268-38AE-D434AE275D1D}"/>
          </ac:spMkLst>
        </pc:spChg>
        <pc:spChg chg="mod">
          <ac:chgData name="Lorenzo Rinaldi" userId="77d5bfdd-3e88-4678-a8ff-024fe85681f6" providerId="ADAL" clId="{2A2AB31C-2801-4C5D-90F6-EBA66911602D}" dt="2023-07-22T05:25:28.722" v="1116"/>
          <ac:spMkLst>
            <pc:docMk/>
            <pc:sldMk cId="130950582" sldId="343"/>
            <ac:spMk id="53" creationId="{6832FAA6-6D13-5A6D-383D-FFE570800412}"/>
          </ac:spMkLst>
        </pc:spChg>
        <pc:spChg chg="mod">
          <ac:chgData name="Lorenzo Rinaldi" userId="77d5bfdd-3e88-4678-a8ff-024fe85681f6" providerId="ADAL" clId="{2A2AB31C-2801-4C5D-90F6-EBA66911602D}" dt="2023-07-22T05:24:31.008" v="1104" actId="20577"/>
          <ac:spMkLst>
            <pc:docMk/>
            <pc:sldMk cId="130950582" sldId="343"/>
            <ac:spMk id="55" creationId="{F0F1C168-4F9A-6064-DFF2-79F57254DFF0}"/>
          </ac:spMkLst>
        </pc:spChg>
        <pc:spChg chg="mod">
          <ac:chgData name="Lorenzo Rinaldi" userId="77d5bfdd-3e88-4678-a8ff-024fe85681f6" providerId="ADAL" clId="{2A2AB31C-2801-4C5D-90F6-EBA66911602D}" dt="2023-07-22T05:23:59.999" v="1100"/>
          <ac:spMkLst>
            <pc:docMk/>
            <pc:sldMk cId="130950582" sldId="343"/>
            <ac:spMk id="57" creationId="{D1992199-4993-7979-7F09-EA337F770F09}"/>
          </ac:spMkLst>
        </pc:spChg>
        <pc:spChg chg="mod">
          <ac:chgData name="Lorenzo Rinaldi" userId="77d5bfdd-3e88-4678-a8ff-024fe85681f6" providerId="ADAL" clId="{2A2AB31C-2801-4C5D-90F6-EBA66911602D}" dt="2023-07-22T05:25:42.517" v="1119" actId="20577"/>
          <ac:spMkLst>
            <pc:docMk/>
            <pc:sldMk cId="130950582" sldId="343"/>
            <ac:spMk id="58" creationId="{E9ED54E7-FAD6-B2F3-289D-B3B5A42466F8}"/>
          </ac:spMkLst>
        </pc:spChg>
        <pc:spChg chg="mod">
          <ac:chgData name="Lorenzo Rinaldi" userId="77d5bfdd-3e88-4678-a8ff-024fe85681f6" providerId="ADAL" clId="{2A2AB31C-2801-4C5D-90F6-EBA66911602D}" dt="2023-07-22T05:26:02.329" v="1126" actId="20577"/>
          <ac:spMkLst>
            <pc:docMk/>
            <pc:sldMk cId="130950582" sldId="343"/>
            <ac:spMk id="61" creationId="{F1B3AA12-DB48-BDE0-3D7C-F57EDBAE5CBC}"/>
          </ac:spMkLst>
        </pc:spChg>
        <pc:spChg chg="add mod">
          <ac:chgData name="Lorenzo Rinaldi" userId="77d5bfdd-3e88-4678-a8ff-024fe85681f6" providerId="ADAL" clId="{2A2AB31C-2801-4C5D-90F6-EBA66911602D}" dt="2023-07-22T05:23:46.464" v="1099" actId="1037"/>
          <ac:spMkLst>
            <pc:docMk/>
            <pc:sldMk cId="130950582" sldId="343"/>
            <ac:spMk id="64" creationId="{0E3A0FC9-1B1D-9990-A244-CFF497877D3C}"/>
          </ac:spMkLst>
        </pc:spChg>
        <pc:spChg chg="add mod">
          <ac:chgData name="Lorenzo Rinaldi" userId="77d5bfdd-3e88-4678-a8ff-024fe85681f6" providerId="ADAL" clId="{2A2AB31C-2801-4C5D-90F6-EBA66911602D}" dt="2023-07-22T05:23:46.464" v="1099" actId="1037"/>
          <ac:spMkLst>
            <pc:docMk/>
            <pc:sldMk cId="130950582" sldId="343"/>
            <ac:spMk id="65" creationId="{2201606E-3D1C-BF80-16DD-C014AFFD8EBC}"/>
          </ac:spMkLst>
        </pc:spChg>
        <pc:spChg chg="add mod">
          <ac:chgData name="Lorenzo Rinaldi" userId="77d5bfdd-3e88-4678-a8ff-024fe85681f6" providerId="ADAL" clId="{2A2AB31C-2801-4C5D-90F6-EBA66911602D}" dt="2023-07-22T05:23:46.464" v="1099" actId="1037"/>
          <ac:spMkLst>
            <pc:docMk/>
            <pc:sldMk cId="130950582" sldId="343"/>
            <ac:spMk id="66" creationId="{957ED6D7-D417-E643-FACB-0B32B5AF6022}"/>
          </ac:spMkLst>
        </pc:spChg>
        <pc:spChg chg="add mod">
          <ac:chgData name="Lorenzo Rinaldi" userId="77d5bfdd-3e88-4678-a8ff-024fe85681f6" providerId="ADAL" clId="{2A2AB31C-2801-4C5D-90F6-EBA66911602D}" dt="2023-07-22T05:23:46.464" v="1099" actId="1037"/>
          <ac:spMkLst>
            <pc:docMk/>
            <pc:sldMk cId="130950582" sldId="343"/>
            <ac:spMk id="71" creationId="{E5B8CF70-FD48-128E-C775-A0876AC78F9D}"/>
          </ac:spMkLst>
        </pc:spChg>
        <pc:spChg chg="add mod">
          <ac:chgData name="Lorenzo Rinaldi" userId="77d5bfdd-3e88-4678-a8ff-024fe85681f6" providerId="ADAL" clId="{2A2AB31C-2801-4C5D-90F6-EBA66911602D}" dt="2023-07-22T05:23:46.464" v="1099" actId="1037"/>
          <ac:spMkLst>
            <pc:docMk/>
            <pc:sldMk cId="130950582" sldId="343"/>
            <ac:spMk id="72" creationId="{D733A5DD-0825-56AA-AC0C-6AD5F0C4554A}"/>
          </ac:spMkLst>
        </pc:spChg>
        <pc:spChg chg="add mod">
          <ac:chgData name="Lorenzo Rinaldi" userId="77d5bfdd-3e88-4678-a8ff-024fe85681f6" providerId="ADAL" clId="{2A2AB31C-2801-4C5D-90F6-EBA66911602D}" dt="2023-07-22T05:23:46.464" v="1099" actId="1037"/>
          <ac:spMkLst>
            <pc:docMk/>
            <pc:sldMk cId="130950582" sldId="343"/>
            <ac:spMk id="73" creationId="{1C64E614-E87D-2A77-22B8-FAA167EA109D}"/>
          </ac:spMkLst>
        </pc:spChg>
        <pc:spChg chg="add mod">
          <ac:chgData name="Lorenzo Rinaldi" userId="77d5bfdd-3e88-4678-a8ff-024fe85681f6" providerId="ADAL" clId="{2A2AB31C-2801-4C5D-90F6-EBA66911602D}" dt="2023-07-22T05:23:46.464" v="1099" actId="1037"/>
          <ac:spMkLst>
            <pc:docMk/>
            <pc:sldMk cId="130950582" sldId="343"/>
            <ac:spMk id="74" creationId="{DBE9C41F-C1A3-8214-E6A5-C6DF29772147}"/>
          </ac:spMkLst>
        </pc:spChg>
        <pc:spChg chg="add mod">
          <ac:chgData name="Lorenzo Rinaldi" userId="77d5bfdd-3e88-4678-a8ff-024fe85681f6" providerId="ADAL" clId="{2A2AB31C-2801-4C5D-90F6-EBA66911602D}" dt="2023-07-22T05:23:46.464" v="1099" actId="1037"/>
          <ac:spMkLst>
            <pc:docMk/>
            <pc:sldMk cId="130950582" sldId="343"/>
            <ac:spMk id="75" creationId="{78B37A42-0445-2A03-8E56-3BBA350A8ADC}"/>
          </ac:spMkLst>
        </pc:spChg>
        <pc:spChg chg="add mod">
          <ac:chgData name="Lorenzo Rinaldi" userId="77d5bfdd-3e88-4678-a8ff-024fe85681f6" providerId="ADAL" clId="{2A2AB31C-2801-4C5D-90F6-EBA66911602D}" dt="2023-07-22T05:23:46.464" v="1099" actId="1037"/>
          <ac:spMkLst>
            <pc:docMk/>
            <pc:sldMk cId="130950582" sldId="343"/>
            <ac:spMk id="76" creationId="{85A3B0F8-0898-D65A-69BB-266F5D777396}"/>
          </ac:spMkLst>
        </pc:spChg>
        <pc:spChg chg="add mod">
          <ac:chgData name="Lorenzo Rinaldi" userId="77d5bfdd-3e88-4678-a8ff-024fe85681f6" providerId="ADAL" clId="{2A2AB31C-2801-4C5D-90F6-EBA66911602D}" dt="2023-07-22T05:23:46.464" v="1099" actId="1037"/>
          <ac:spMkLst>
            <pc:docMk/>
            <pc:sldMk cId="130950582" sldId="343"/>
            <ac:spMk id="79" creationId="{BB65636B-E3AD-7B8D-DC96-13D3C494ADCA}"/>
          </ac:spMkLst>
        </pc:spChg>
        <pc:spChg chg="add mod">
          <ac:chgData name="Lorenzo Rinaldi" userId="77d5bfdd-3e88-4678-a8ff-024fe85681f6" providerId="ADAL" clId="{2A2AB31C-2801-4C5D-90F6-EBA66911602D}" dt="2023-07-22T05:23:46.464" v="1099" actId="1037"/>
          <ac:spMkLst>
            <pc:docMk/>
            <pc:sldMk cId="130950582" sldId="343"/>
            <ac:spMk id="80" creationId="{C3778560-6290-2227-44D9-3982C3EA31C7}"/>
          </ac:spMkLst>
        </pc:spChg>
        <pc:spChg chg="add mod ord">
          <ac:chgData name="Lorenzo Rinaldi" userId="77d5bfdd-3e88-4678-a8ff-024fe85681f6" providerId="ADAL" clId="{2A2AB31C-2801-4C5D-90F6-EBA66911602D}" dt="2023-07-22T05:25:13.069" v="1112" actId="167"/>
          <ac:spMkLst>
            <pc:docMk/>
            <pc:sldMk cId="130950582" sldId="343"/>
            <ac:spMk id="81" creationId="{D86B8676-8D67-DF79-3968-2A0AB0230A36}"/>
          </ac:spMkLst>
        </pc:spChg>
        <pc:cxnChg chg="del">
          <ac:chgData name="Lorenzo Rinaldi" userId="77d5bfdd-3e88-4678-a8ff-024fe85681f6" providerId="ADAL" clId="{2A2AB31C-2801-4C5D-90F6-EBA66911602D}" dt="2023-07-22T05:23:42.502" v="1072" actId="478"/>
          <ac:cxnSpMkLst>
            <pc:docMk/>
            <pc:sldMk cId="130950582" sldId="343"/>
            <ac:cxnSpMk id="8" creationId="{B59A179B-BC0A-09F6-6E7C-5182F252240F}"/>
          </ac:cxnSpMkLst>
        </pc:cxnChg>
        <pc:cxnChg chg="del">
          <ac:chgData name="Lorenzo Rinaldi" userId="77d5bfdd-3e88-4678-a8ff-024fe85681f6" providerId="ADAL" clId="{2A2AB31C-2801-4C5D-90F6-EBA66911602D}" dt="2023-07-22T05:23:42.502" v="1072" actId="478"/>
          <ac:cxnSpMkLst>
            <pc:docMk/>
            <pc:sldMk cId="130950582" sldId="343"/>
            <ac:cxnSpMk id="9" creationId="{674072A2-1A53-37FD-FA4E-BEA8E5BDB94E}"/>
          </ac:cxnSpMkLst>
        </pc:cxnChg>
        <pc:cxnChg chg="del">
          <ac:chgData name="Lorenzo Rinaldi" userId="77d5bfdd-3e88-4678-a8ff-024fe85681f6" providerId="ADAL" clId="{2A2AB31C-2801-4C5D-90F6-EBA66911602D}" dt="2023-07-22T05:23:42.502" v="1072" actId="478"/>
          <ac:cxnSpMkLst>
            <pc:docMk/>
            <pc:sldMk cId="130950582" sldId="343"/>
            <ac:cxnSpMk id="10" creationId="{CF4A539F-8DB5-C5C4-5055-30D8ADA029CA}"/>
          </ac:cxnSpMkLst>
        </pc:cxnChg>
        <pc:cxnChg chg="del">
          <ac:chgData name="Lorenzo Rinaldi" userId="77d5bfdd-3e88-4678-a8ff-024fe85681f6" providerId="ADAL" clId="{2A2AB31C-2801-4C5D-90F6-EBA66911602D}" dt="2023-07-22T05:23:42.502" v="1072" actId="478"/>
          <ac:cxnSpMkLst>
            <pc:docMk/>
            <pc:sldMk cId="130950582" sldId="343"/>
            <ac:cxnSpMk id="11" creationId="{B77A4B0E-82A5-B4E8-EC5C-CDB81E47912D}"/>
          </ac:cxnSpMkLst>
        </pc:cxnChg>
        <pc:cxnChg chg="del">
          <ac:chgData name="Lorenzo Rinaldi" userId="77d5bfdd-3e88-4678-a8ff-024fe85681f6" providerId="ADAL" clId="{2A2AB31C-2801-4C5D-90F6-EBA66911602D}" dt="2023-07-22T05:23:42.502" v="1072" actId="478"/>
          <ac:cxnSpMkLst>
            <pc:docMk/>
            <pc:sldMk cId="130950582" sldId="343"/>
            <ac:cxnSpMk id="18" creationId="{4F9F8F60-C4F9-AA0D-0F32-C16345699AF2}"/>
          </ac:cxnSpMkLst>
        </pc:cxnChg>
        <pc:cxnChg chg="del">
          <ac:chgData name="Lorenzo Rinaldi" userId="77d5bfdd-3e88-4678-a8ff-024fe85681f6" providerId="ADAL" clId="{2A2AB31C-2801-4C5D-90F6-EBA66911602D}" dt="2023-07-22T05:23:42.502" v="1072" actId="478"/>
          <ac:cxnSpMkLst>
            <pc:docMk/>
            <pc:sldMk cId="130950582" sldId="343"/>
            <ac:cxnSpMk id="19" creationId="{6F215D4E-85F7-F012-1D73-667571DC6111}"/>
          </ac:cxnSpMkLst>
        </pc:cxnChg>
        <pc:cxnChg chg="add mod">
          <ac:chgData name="Lorenzo Rinaldi" userId="77d5bfdd-3e88-4678-a8ff-024fe85681f6" providerId="ADAL" clId="{2A2AB31C-2801-4C5D-90F6-EBA66911602D}" dt="2023-07-22T05:23:46.464" v="1099" actId="1037"/>
          <ac:cxnSpMkLst>
            <pc:docMk/>
            <pc:sldMk cId="130950582" sldId="343"/>
            <ac:cxnSpMk id="67" creationId="{99964517-B421-FA46-8A9E-3B8A255EE55A}"/>
          </ac:cxnSpMkLst>
        </pc:cxnChg>
        <pc:cxnChg chg="add mod">
          <ac:chgData name="Lorenzo Rinaldi" userId="77d5bfdd-3e88-4678-a8ff-024fe85681f6" providerId="ADAL" clId="{2A2AB31C-2801-4C5D-90F6-EBA66911602D}" dt="2023-07-22T05:23:46.464" v="1099" actId="1037"/>
          <ac:cxnSpMkLst>
            <pc:docMk/>
            <pc:sldMk cId="130950582" sldId="343"/>
            <ac:cxnSpMk id="68" creationId="{2FFF44C2-35D0-2CDC-715E-385A9C4E8A7F}"/>
          </ac:cxnSpMkLst>
        </pc:cxnChg>
        <pc:cxnChg chg="add mod">
          <ac:chgData name="Lorenzo Rinaldi" userId="77d5bfdd-3e88-4678-a8ff-024fe85681f6" providerId="ADAL" clId="{2A2AB31C-2801-4C5D-90F6-EBA66911602D}" dt="2023-07-22T05:23:46.464" v="1099" actId="1037"/>
          <ac:cxnSpMkLst>
            <pc:docMk/>
            <pc:sldMk cId="130950582" sldId="343"/>
            <ac:cxnSpMk id="69" creationId="{6CD7058B-6D7E-5BBC-81E4-2A85121CC084}"/>
          </ac:cxnSpMkLst>
        </pc:cxnChg>
        <pc:cxnChg chg="add mod">
          <ac:chgData name="Lorenzo Rinaldi" userId="77d5bfdd-3e88-4678-a8ff-024fe85681f6" providerId="ADAL" clId="{2A2AB31C-2801-4C5D-90F6-EBA66911602D}" dt="2023-07-22T05:23:46.464" v="1099" actId="1037"/>
          <ac:cxnSpMkLst>
            <pc:docMk/>
            <pc:sldMk cId="130950582" sldId="343"/>
            <ac:cxnSpMk id="70" creationId="{71CBA97A-D473-E63B-2770-A4D0CF98003F}"/>
          </ac:cxnSpMkLst>
        </pc:cxnChg>
        <pc:cxnChg chg="add mod">
          <ac:chgData name="Lorenzo Rinaldi" userId="77d5bfdd-3e88-4678-a8ff-024fe85681f6" providerId="ADAL" clId="{2A2AB31C-2801-4C5D-90F6-EBA66911602D}" dt="2023-07-22T05:23:46.464" v="1099" actId="1037"/>
          <ac:cxnSpMkLst>
            <pc:docMk/>
            <pc:sldMk cId="130950582" sldId="343"/>
            <ac:cxnSpMk id="77" creationId="{5A217D0B-91CF-0767-2859-F3882FEF931D}"/>
          </ac:cxnSpMkLst>
        </pc:cxnChg>
        <pc:cxnChg chg="add mod">
          <ac:chgData name="Lorenzo Rinaldi" userId="77d5bfdd-3e88-4678-a8ff-024fe85681f6" providerId="ADAL" clId="{2A2AB31C-2801-4C5D-90F6-EBA66911602D}" dt="2023-07-22T05:23:46.464" v="1099" actId="1037"/>
          <ac:cxnSpMkLst>
            <pc:docMk/>
            <pc:sldMk cId="130950582" sldId="343"/>
            <ac:cxnSpMk id="78" creationId="{5DECD14A-75BF-1502-787F-102EB7B934D1}"/>
          </ac:cxnSpMkLst>
        </pc:cxnChg>
      </pc:sldChg>
      <pc:sldChg chg="add del">
        <pc:chgData name="Lorenzo Rinaldi" userId="77d5bfdd-3e88-4678-a8ff-024fe85681f6" providerId="ADAL" clId="{2A2AB31C-2801-4C5D-90F6-EBA66911602D}" dt="2023-07-22T05:23:19.620" v="1069"/>
        <pc:sldMkLst>
          <pc:docMk/>
          <pc:sldMk cId="3053754213" sldId="343"/>
        </pc:sldMkLst>
      </pc:sldChg>
      <pc:sldMasterChg chg="addSp modSp mod modSldLayout">
        <pc:chgData name="Lorenzo Rinaldi" userId="77d5bfdd-3e88-4678-a8ff-024fe85681f6" providerId="ADAL" clId="{2A2AB31C-2801-4C5D-90F6-EBA66911602D}" dt="2023-07-22T05:14:38.447" v="715" actId="14100"/>
        <pc:sldMasterMkLst>
          <pc:docMk/>
          <pc:sldMasterMk cId="4116179830" sldId="2147483648"/>
        </pc:sldMasterMkLst>
        <pc:picChg chg="add mod ord">
          <ac:chgData name="Lorenzo Rinaldi" userId="77d5bfdd-3e88-4678-a8ff-024fe85681f6" providerId="ADAL" clId="{2A2AB31C-2801-4C5D-90F6-EBA66911602D}" dt="2023-07-22T05:13:58.386" v="707" actId="167"/>
          <ac:picMkLst>
            <pc:docMk/>
            <pc:sldMasterMk cId="4116179830" sldId="2147483648"/>
            <ac:picMk id="7" creationId="{C8C95266-318B-8A30-CB40-57E6CE0AD025}"/>
          </ac:picMkLst>
        </pc:picChg>
        <pc:sldLayoutChg chg="addSp delSp modSp mod">
          <pc:chgData name="Lorenzo Rinaldi" userId="77d5bfdd-3e88-4678-a8ff-024fe85681f6" providerId="ADAL" clId="{2A2AB31C-2801-4C5D-90F6-EBA66911602D}" dt="2023-07-22T05:14:38.447" v="715" actId="14100"/>
          <pc:sldLayoutMkLst>
            <pc:docMk/>
            <pc:sldMasterMk cId="4116179830" sldId="2147483648"/>
            <pc:sldLayoutMk cId="2972115360" sldId="2147483649"/>
          </pc:sldLayoutMkLst>
          <pc:spChg chg="add del mod">
            <ac:chgData name="Lorenzo Rinaldi" userId="77d5bfdd-3e88-4678-a8ff-024fe85681f6" providerId="ADAL" clId="{2A2AB31C-2801-4C5D-90F6-EBA66911602D}" dt="2023-07-22T05:12:46.039" v="695"/>
            <ac:spMkLst>
              <pc:docMk/>
              <pc:sldMasterMk cId="4116179830" sldId="2147483648"/>
              <pc:sldLayoutMk cId="2972115360" sldId="2147483649"/>
              <ac:spMk id="6" creationId="{669A28EC-7176-6FD8-478E-19C356274892}"/>
            </ac:spMkLst>
          </pc:spChg>
          <pc:spChg chg="mod">
            <ac:chgData name="Lorenzo Rinaldi" userId="77d5bfdd-3e88-4678-a8ff-024fe85681f6" providerId="ADAL" clId="{2A2AB31C-2801-4C5D-90F6-EBA66911602D}" dt="2023-07-22T05:14:38.447" v="715" actId="14100"/>
            <ac:spMkLst>
              <pc:docMk/>
              <pc:sldMasterMk cId="4116179830" sldId="2147483648"/>
              <pc:sldLayoutMk cId="2972115360" sldId="2147483649"/>
              <ac:spMk id="9" creationId="{1B0A21EF-E976-2245-8909-4A9AEB1FB143}"/>
            </ac:spMkLst>
          </pc:spChg>
        </pc:sldLayoutChg>
        <pc:sldLayoutChg chg="delSp mod">
          <pc:chgData name="Lorenzo Rinaldi" userId="77d5bfdd-3e88-4678-a8ff-024fe85681f6" providerId="ADAL" clId="{2A2AB31C-2801-4C5D-90F6-EBA66911602D}" dt="2023-07-22T05:08:54.825" v="657" actId="478"/>
          <pc:sldLayoutMkLst>
            <pc:docMk/>
            <pc:sldMasterMk cId="4116179830" sldId="2147483648"/>
            <pc:sldLayoutMk cId="1959851117" sldId="2147483650"/>
          </pc:sldLayoutMkLst>
          <pc:spChg chg="del">
            <ac:chgData name="Lorenzo Rinaldi" userId="77d5bfdd-3e88-4678-a8ff-024fe85681f6" providerId="ADAL" clId="{2A2AB31C-2801-4C5D-90F6-EBA66911602D}" dt="2023-07-22T05:08:54.825" v="657" actId="478"/>
            <ac:spMkLst>
              <pc:docMk/>
              <pc:sldMasterMk cId="4116179830" sldId="2147483648"/>
              <pc:sldLayoutMk cId="1959851117" sldId="2147483650"/>
              <ac:spMk id="6" creationId="{DB394593-2117-1A41-88E1-64040F6B8C98}"/>
            </ac:spMkLst>
          </pc:spChg>
        </pc:sldLayoutChg>
        <pc:sldLayoutChg chg="addSp delSp modSp mod">
          <pc:chgData name="Lorenzo Rinaldi" userId="77d5bfdd-3e88-4678-a8ff-024fe85681f6" providerId="ADAL" clId="{2A2AB31C-2801-4C5D-90F6-EBA66911602D}" dt="2023-07-22T05:13:49.921" v="705" actId="478"/>
          <pc:sldLayoutMkLst>
            <pc:docMk/>
            <pc:sldMasterMk cId="4116179830" sldId="2147483648"/>
            <pc:sldLayoutMk cId="4135808368" sldId="2147483651"/>
          </pc:sldLayoutMkLst>
          <pc:picChg chg="add del mod">
            <ac:chgData name="Lorenzo Rinaldi" userId="77d5bfdd-3e88-4678-a8ff-024fe85681f6" providerId="ADAL" clId="{2A2AB31C-2801-4C5D-90F6-EBA66911602D}" dt="2023-07-22T05:13:49.921" v="705" actId="478"/>
            <ac:picMkLst>
              <pc:docMk/>
              <pc:sldMasterMk cId="4116179830" sldId="2147483648"/>
              <pc:sldLayoutMk cId="4135808368" sldId="2147483651"/>
              <ac:picMk id="7" creationId="{E331E12C-0E94-4C3F-7A45-0C1DA5964701}"/>
            </ac:picMkLst>
          </pc:picChg>
        </pc:sldLayoutChg>
      </pc:sldMasterChg>
    </pc:docChg>
  </pc:docChgLst>
  <pc:docChgLst>
    <pc:chgData name="Lorenzo Rinaldi" userId="77d5bfdd-3e88-4678-a8ff-024fe85681f6" providerId="ADAL" clId="{31CFC6F0-8772-4AD9-9E55-C2E1A4D9CCC5}"/>
    <pc:docChg chg="undo custSel addSld delSld modSld sldOrd">
      <pc:chgData name="Lorenzo Rinaldi" userId="77d5bfdd-3e88-4678-a8ff-024fe85681f6" providerId="ADAL" clId="{31CFC6F0-8772-4AD9-9E55-C2E1A4D9CCC5}" dt="2023-07-22T06:17:53.070" v="948" actId="20577"/>
      <pc:docMkLst>
        <pc:docMk/>
      </pc:docMkLst>
      <pc:sldChg chg="modSp mod">
        <pc:chgData name="Lorenzo Rinaldi" userId="77d5bfdd-3e88-4678-a8ff-024fe85681f6" providerId="ADAL" clId="{31CFC6F0-8772-4AD9-9E55-C2E1A4D9CCC5}" dt="2023-07-22T06:17:53.070" v="948" actId="20577"/>
        <pc:sldMkLst>
          <pc:docMk/>
          <pc:sldMk cId="2559802330" sldId="256"/>
        </pc:sldMkLst>
        <pc:spChg chg="mod">
          <ac:chgData name="Lorenzo Rinaldi" userId="77d5bfdd-3e88-4678-a8ff-024fe85681f6" providerId="ADAL" clId="{31CFC6F0-8772-4AD9-9E55-C2E1A4D9CCC5}" dt="2023-07-22T06:17:53.070" v="948" actId="20577"/>
          <ac:spMkLst>
            <pc:docMk/>
            <pc:sldMk cId="2559802330" sldId="256"/>
            <ac:spMk id="5" creationId="{7A64E691-7814-FE47-A332-0A7257AB0132}"/>
          </ac:spMkLst>
        </pc:spChg>
        <pc:spChg chg="mod">
          <ac:chgData name="Lorenzo Rinaldi" userId="77d5bfdd-3e88-4678-a8ff-024fe85681f6" providerId="ADAL" clId="{31CFC6F0-8772-4AD9-9E55-C2E1A4D9CCC5}" dt="2023-07-22T05:34:32.601" v="226" actId="20577"/>
          <ac:spMkLst>
            <pc:docMk/>
            <pc:sldMk cId="2559802330" sldId="256"/>
            <ac:spMk id="6" creationId="{99DEA05E-3DE2-714D-9D7C-D14D82DB9D79}"/>
          </ac:spMkLst>
        </pc:spChg>
      </pc:sldChg>
      <pc:sldChg chg="modSp mod">
        <pc:chgData name="Lorenzo Rinaldi" userId="77d5bfdd-3e88-4678-a8ff-024fe85681f6" providerId="ADAL" clId="{31CFC6F0-8772-4AD9-9E55-C2E1A4D9CCC5}" dt="2023-07-22T05:34:26.366" v="225" actId="113"/>
        <pc:sldMkLst>
          <pc:docMk/>
          <pc:sldMk cId="3688935345" sldId="278"/>
        </pc:sldMkLst>
        <pc:spChg chg="mod">
          <ac:chgData name="Lorenzo Rinaldi" userId="77d5bfdd-3e88-4678-a8ff-024fe85681f6" providerId="ADAL" clId="{31CFC6F0-8772-4AD9-9E55-C2E1A4D9CCC5}" dt="2023-07-22T05:34:26.366" v="225" actId="113"/>
          <ac:spMkLst>
            <pc:docMk/>
            <pc:sldMk cId="3688935345" sldId="278"/>
            <ac:spMk id="2" creationId="{00000000-0000-0000-0000-000000000000}"/>
          </ac:spMkLst>
        </pc:spChg>
      </pc:sldChg>
      <pc:sldChg chg="addSp delSp modSp mod modAnim">
        <pc:chgData name="Lorenzo Rinaldi" userId="77d5bfdd-3e88-4678-a8ff-024fe85681f6" providerId="ADAL" clId="{31CFC6F0-8772-4AD9-9E55-C2E1A4D9CCC5}" dt="2023-07-22T05:36:09.426" v="263" actId="1076"/>
        <pc:sldMkLst>
          <pc:docMk/>
          <pc:sldMk cId="3105644210" sldId="279"/>
        </pc:sldMkLst>
        <pc:spChg chg="del">
          <ac:chgData name="Lorenzo Rinaldi" userId="77d5bfdd-3e88-4678-a8ff-024fe85681f6" providerId="ADAL" clId="{31CFC6F0-8772-4AD9-9E55-C2E1A4D9CCC5}" dt="2023-07-22T05:35:32" v="254" actId="478"/>
          <ac:spMkLst>
            <pc:docMk/>
            <pc:sldMk cId="3105644210" sldId="279"/>
            <ac:spMk id="2" creationId="{FD8C96B6-C02C-F831-5475-F91A51792842}"/>
          </ac:spMkLst>
        </pc:spChg>
        <pc:spChg chg="add mod">
          <ac:chgData name="Lorenzo Rinaldi" userId="77d5bfdd-3e88-4678-a8ff-024fe85681f6" providerId="ADAL" clId="{31CFC6F0-8772-4AD9-9E55-C2E1A4D9CCC5}" dt="2023-07-22T05:35:54.591" v="260" actId="1076"/>
          <ac:spMkLst>
            <pc:docMk/>
            <pc:sldMk cId="3105644210" sldId="279"/>
            <ac:spMk id="3" creationId="{C84C5FE7-0C7C-8EAF-0307-41A22632980A}"/>
          </ac:spMkLst>
        </pc:spChg>
        <pc:spChg chg="mod">
          <ac:chgData name="Lorenzo Rinaldi" userId="77d5bfdd-3e88-4678-a8ff-024fe85681f6" providerId="ADAL" clId="{31CFC6F0-8772-4AD9-9E55-C2E1A4D9CCC5}" dt="2023-07-22T05:34:47.728" v="228" actId="20577"/>
          <ac:spMkLst>
            <pc:docMk/>
            <pc:sldMk cId="3105644210" sldId="279"/>
            <ac:spMk id="4" creationId="{9AB3068C-1CCE-A7E9-790D-8ACFE0F1B133}"/>
          </ac:spMkLst>
        </pc:spChg>
        <pc:spChg chg="del">
          <ac:chgData name="Lorenzo Rinaldi" userId="77d5bfdd-3e88-4678-a8ff-024fe85681f6" providerId="ADAL" clId="{31CFC6F0-8772-4AD9-9E55-C2E1A4D9CCC5}" dt="2023-07-22T05:35:32" v="254" actId="478"/>
          <ac:spMkLst>
            <pc:docMk/>
            <pc:sldMk cId="3105644210" sldId="279"/>
            <ac:spMk id="5" creationId="{94EF4A8D-4F00-C4A3-A5D6-B2571A45D9D8}"/>
          </ac:spMkLst>
        </pc:spChg>
        <pc:spChg chg="del">
          <ac:chgData name="Lorenzo Rinaldi" userId="77d5bfdd-3e88-4678-a8ff-024fe85681f6" providerId="ADAL" clId="{31CFC6F0-8772-4AD9-9E55-C2E1A4D9CCC5}" dt="2023-07-22T05:35:32" v="254" actId="478"/>
          <ac:spMkLst>
            <pc:docMk/>
            <pc:sldMk cId="3105644210" sldId="279"/>
            <ac:spMk id="7" creationId="{7FABD7B6-6551-9974-47E4-E3A1D973B39B}"/>
          </ac:spMkLst>
        </pc:spChg>
        <pc:spChg chg="del">
          <ac:chgData name="Lorenzo Rinaldi" userId="77d5bfdd-3e88-4678-a8ff-024fe85681f6" providerId="ADAL" clId="{31CFC6F0-8772-4AD9-9E55-C2E1A4D9CCC5}" dt="2023-07-22T05:35:32" v="254" actId="478"/>
          <ac:spMkLst>
            <pc:docMk/>
            <pc:sldMk cId="3105644210" sldId="279"/>
            <ac:spMk id="12" creationId="{E34F07BD-D543-B964-1C30-BBA9D41D8234}"/>
          </ac:spMkLst>
        </pc:spChg>
        <pc:spChg chg="del">
          <ac:chgData name="Lorenzo Rinaldi" userId="77d5bfdd-3e88-4678-a8ff-024fe85681f6" providerId="ADAL" clId="{31CFC6F0-8772-4AD9-9E55-C2E1A4D9CCC5}" dt="2023-07-22T05:35:32" v="254" actId="478"/>
          <ac:spMkLst>
            <pc:docMk/>
            <pc:sldMk cId="3105644210" sldId="279"/>
            <ac:spMk id="13" creationId="{20B5F738-A301-997D-4E01-1F130139593D}"/>
          </ac:spMkLst>
        </pc:spChg>
        <pc:spChg chg="del">
          <ac:chgData name="Lorenzo Rinaldi" userId="77d5bfdd-3e88-4678-a8ff-024fe85681f6" providerId="ADAL" clId="{31CFC6F0-8772-4AD9-9E55-C2E1A4D9CCC5}" dt="2023-07-22T05:35:32" v="254" actId="478"/>
          <ac:spMkLst>
            <pc:docMk/>
            <pc:sldMk cId="3105644210" sldId="279"/>
            <ac:spMk id="15" creationId="{208B7955-928D-4858-5601-B8BB6C689EE4}"/>
          </ac:spMkLst>
        </pc:spChg>
        <pc:spChg chg="del">
          <ac:chgData name="Lorenzo Rinaldi" userId="77d5bfdd-3e88-4678-a8ff-024fe85681f6" providerId="ADAL" clId="{31CFC6F0-8772-4AD9-9E55-C2E1A4D9CCC5}" dt="2023-07-22T05:35:32" v="254" actId="478"/>
          <ac:spMkLst>
            <pc:docMk/>
            <pc:sldMk cId="3105644210" sldId="279"/>
            <ac:spMk id="17" creationId="{08E9D95D-4DAE-25D8-7D61-0D09EDA42528}"/>
          </ac:spMkLst>
        </pc:spChg>
        <pc:spChg chg="del">
          <ac:chgData name="Lorenzo Rinaldi" userId="77d5bfdd-3e88-4678-a8ff-024fe85681f6" providerId="ADAL" clId="{31CFC6F0-8772-4AD9-9E55-C2E1A4D9CCC5}" dt="2023-07-22T05:35:32" v="254" actId="478"/>
          <ac:spMkLst>
            <pc:docMk/>
            <pc:sldMk cId="3105644210" sldId="279"/>
            <ac:spMk id="18" creationId="{450DC02E-3D10-BC7D-FAD2-727D0768A431}"/>
          </ac:spMkLst>
        </pc:spChg>
        <pc:spChg chg="del">
          <ac:chgData name="Lorenzo Rinaldi" userId="77d5bfdd-3e88-4678-a8ff-024fe85681f6" providerId="ADAL" clId="{31CFC6F0-8772-4AD9-9E55-C2E1A4D9CCC5}" dt="2023-07-22T05:35:32" v="254" actId="478"/>
          <ac:spMkLst>
            <pc:docMk/>
            <pc:sldMk cId="3105644210" sldId="279"/>
            <ac:spMk id="21" creationId="{641C23A9-D8C9-BEE0-5B4C-63731B45D325}"/>
          </ac:spMkLst>
        </pc:spChg>
        <pc:spChg chg="del">
          <ac:chgData name="Lorenzo Rinaldi" userId="77d5bfdd-3e88-4678-a8ff-024fe85681f6" providerId="ADAL" clId="{31CFC6F0-8772-4AD9-9E55-C2E1A4D9CCC5}" dt="2023-07-22T05:35:32" v="254" actId="478"/>
          <ac:spMkLst>
            <pc:docMk/>
            <pc:sldMk cId="3105644210" sldId="279"/>
            <ac:spMk id="22" creationId="{914A0E75-4C6D-F23D-CC60-731A74C4ED4A}"/>
          </ac:spMkLst>
        </pc:spChg>
        <pc:spChg chg="del">
          <ac:chgData name="Lorenzo Rinaldi" userId="77d5bfdd-3e88-4678-a8ff-024fe85681f6" providerId="ADAL" clId="{31CFC6F0-8772-4AD9-9E55-C2E1A4D9CCC5}" dt="2023-07-22T05:35:32" v="254" actId="478"/>
          <ac:spMkLst>
            <pc:docMk/>
            <pc:sldMk cId="3105644210" sldId="279"/>
            <ac:spMk id="23" creationId="{20FB54A6-5FE3-9B3A-B839-1462115003FB}"/>
          </ac:spMkLst>
        </pc:spChg>
        <pc:spChg chg="del">
          <ac:chgData name="Lorenzo Rinaldi" userId="77d5bfdd-3e88-4678-a8ff-024fe85681f6" providerId="ADAL" clId="{31CFC6F0-8772-4AD9-9E55-C2E1A4D9CCC5}" dt="2023-07-22T05:35:32" v="254" actId="478"/>
          <ac:spMkLst>
            <pc:docMk/>
            <pc:sldMk cId="3105644210" sldId="279"/>
            <ac:spMk id="24" creationId="{273B3339-FB37-8DBC-980D-316D7D1AD6D8}"/>
          </ac:spMkLst>
        </pc:spChg>
        <pc:spChg chg="del">
          <ac:chgData name="Lorenzo Rinaldi" userId="77d5bfdd-3e88-4678-a8ff-024fe85681f6" providerId="ADAL" clId="{31CFC6F0-8772-4AD9-9E55-C2E1A4D9CCC5}" dt="2023-07-22T05:35:32" v="254" actId="478"/>
          <ac:spMkLst>
            <pc:docMk/>
            <pc:sldMk cId="3105644210" sldId="279"/>
            <ac:spMk id="29" creationId="{97109944-4DC9-946D-E4CD-C2D2617649BE}"/>
          </ac:spMkLst>
        </pc:spChg>
        <pc:picChg chg="add mod">
          <ac:chgData name="Lorenzo Rinaldi" userId="77d5bfdd-3e88-4678-a8ff-024fe85681f6" providerId="ADAL" clId="{31CFC6F0-8772-4AD9-9E55-C2E1A4D9CCC5}" dt="2023-07-22T05:35:57.352" v="261" actId="1076"/>
          <ac:picMkLst>
            <pc:docMk/>
            <pc:sldMk cId="3105644210" sldId="279"/>
            <ac:picMk id="6" creationId="{FACE3B37-5E68-6ACA-6122-5AC0A408CA65}"/>
          </ac:picMkLst>
        </pc:picChg>
        <pc:picChg chg="add mod">
          <ac:chgData name="Lorenzo Rinaldi" userId="77d5bfdd-3e88-4678-a8ff-024fe85681f6" providerId="ADAL" clId="{31CFC6F0-8772-4AD9-9E55-C2E1A4D9CCC5}" dt="2023-07-22T05:36:09.426" v="263" actId="1076"/>
          <ac:picMkLst>
            <pc:docMk/>
            <pc:sldMk cId="3105644210" sldId="279"/>
            <ac:picMk id="8" creationId="{E8F66CAC-069F-F54E-31D6-4335925B1BDC}"/>
          </ac:picMkLst>
        </pc:picChg>
        <pc:picChg chg="add mod">
          <ac:chgData name="Lorenzo Rinaldi" userId="77d5bfdd-3e88-4678-a8ff-024fe85681f6" providerId="ADAL" clId="{31CFC6F0-8772-4AD9-9E55-C2E1A4D9CCC5}" dt="2023-07-22T05:36:09.426" v="263" actId="1076"/>
          <ac:picMkLst>
            <pc:docMk/>
            <pc:sldMk cId="3105644210" sldId="279"/>
            <ac:picMk id="9" creationId="{AB913177-5461-8966-90A5-327098E8FB5B}"/>
          </ac:picMkLst>
        </pc:picChg>
        <pc:picChg chg="add mod">
          <ac:chgData name="Lorenzo Rinaldi" userId="77d5bfdd-3e88-4678-a8ff-024fe85681f6" providerId="ADAL" clId="{31CFC6F0-8772-4AD9-9E55-C2E1A4D9CCC5}" dt="2023-07-22T05:36:09.426" v="263" actId="1076"/>
          <ac:picMkLst>
            <pc:docMk/>
            <pc:sldMk cId="3105644210" sldId="279"/>
            <ac:picMk id="10" creationId="{D6E308E8-BC0C-FF1F-F25E-1BA1962A60AF}"/>
          </ac:picMkLst>
        </pc:picChg>
        <pc:cxnChg chg="del">
          <ac:chgData name="Lorenzo Rinaldi" userId="77d5bfdd-3e88-4678-a8ff-024fe85681f6" providerId="ADAL" clId="{31CFC6F0-8772-4AD9-9E55-C2E1A4D9CCC5}" dt="2023-07-22T05:35:32" v="254" actId="478"/>
          <ac:cxnSpMkLst>
            <pc:docMk/>
            <pc:sldMk cId="3105644210" sldId="279"/>
            <ac:cxnSpMk id="11" creationId="{73F8FEC7-8407-B0B9-A951-DA96AD16E3CA}"/>
          </ac:cxnSpMkLst>
        </pc:cxnChg>
        <pc:cxnChg chg="del">
          <ac:chgData name="Lorenzo Rinaldi" userId="77d5bfdd-3e88-4678-a8ff-024fe85681f6" providerId="ADAL" clId="{31CFC6F0-8772-4AD9-9E55-C2E1A4D9CCC5}" dt="2023-07-22T05:35:32" v="254" actId="478"/>
          <ac:cxnSpMkLst>
            <pc:docMk/>
            <pc:sldMk cId="3105644210" sldId="279"/>
            <ac:cxnSpMk id="14" creationId="{7FDD865B-8743-5D3A-A586-B9D8CF8DC1BC}"/>
          </ac:cxnSpMkLst>
        </pc:cxnChg>
        <pc:cxnChg chg="del">
          <ac:chgData name="Lorenzo Rinaldi" userId="77d5bfdd-3e88-4678-a8ff-024fe85681f6" providerId="ADAL" clId="{31CFC6F0-8772-4AD9-9E55-C2E1A4D9CCC5}" dt="2023-07-22T05:35:32" v="254" actId="478"/>
          <ac:cxnSpMkLst>
            <pc:docMk/>
            <pc:sldMk cId="3105644210" sldId="279"/>
            <ac:cxnSpMk id="16" creationId="{3D838715-867A-4689-4604-F11B87E9E70E}"/>
          </ac:cxnSpMkLst>
        </pc:cxnChg>
        <pc:cxnChg chg="del">
          <ac:chgData name="Lorenzo Rinaldi" userId="77d5bfdd-3e88-4678-a8ff-024fe85681f6" providerId="ADAL" clId="{31CFC6F0-8772-4AD9-9E55-C2E1A4D9CCC5}" dt="2023-07-22T05:35:32" v="254" actId="478"/>
          <ac:cxnSpMkLst>
            <pc:docMk/>
            <pc:sldMk cId="3105644210" sldId="279"/>
            <ac:cxnSpMk id="19" creationId="{396CEF7F-B511-95A3-1A1D-3D0B4E8928E0}"/>
          </ac:cxnSpMkLst>
        </pc:cxnChg>
        <pc:cxnChg chg="del">
          <ac:chgData name="Lorenzo Rinaldi" userId="77d5bfdd-3e88-4678-a8ff-024fe85681f6" providerId="ADAL" clId="{31CFC6F0-8772-4AD9-9E55-C2E1A4D9CCC5}" dt="2023-07-22T05:35:32" v="254" actId="478"/>
          <ac:cxnSpMkLst>
            <pc:docMk/>
            <pc:sldMk cId="3105644210" sldId="279"/>
            <ac:cxnSpMk id="20" creationId="{47DC181B-1567-92FA-1DDC-A8A163A34E13}"/>
          </ac:cxnSpMkLst>
        </pc:cxnChg>
        <pc:cxnChg chg="del">
          <ac:chgData name="Lorenzo Rinaldi" userId="77d5bfdd-3e88-4678-a8ff-024fe85681f6" providerId="ADAL" clId="{31CFC6F0-8772-4AD9-9E55-C2E1A4D9CCC5}" dt="2023-07-22T05:35:32" v="254" actId="478"/>
          <ac:cxnSpMkLst>
            <pc:docMk/>
            <pc:sldMk cId="3105644210" sldId="279"/>
            <ac:cxnSpMk id="25" creationId="{54B6FEF9-E259-0793-EDAE-6DC2E4B99C1D}"/>
          </ac:cxnSpMkLst>
        </pc:cxnChg>
        <pc:cxnChg chg="del">
          <ac:chgData name="Lorenzo Rinaldi" userId="77d5bfdd-3e88-4678-a8ff-024fe85681f6" providerId="ADAL" clId="{31CFC6F0-8772-4AD9-9E55-C2E1A4D9CCC5}" dt="2023-07-22T05:35:32" v="254" actId="478"/>
          <ac:cxnSpMkLst>
            <pc:docMk/>
            <pc:sldMk cId="3105644210" sldId="279"/>
            <ac:cxnSpMk id="26" creationId="{0362677F-1891-BEE4-5BC8-06968BBA5356}"/>
          </ac:cxnSpMkLst>
        </pc:cxnChg>
        <pc:cxnChg chg="del">
          <ac:chgData name="Lorenzo Rinaldi" userId="77d5bfdd-3e88-4678-a8ff-024fe85681f6" providerId="ADAL" clId="{31CFC6F0-8772-4AD9-9E55-C2E1A4D9CCC5}" dt="2023-07-22T05:35:32" v="254" actId="478"/>
          <ac:cxnSpMkLst>
            <pc:docMk/>
            <pc:sldMk cId="3105644210" sldId="279"/>
            <ac:cxnSpMk id="27" creationId="{A6A94404-746A-B613-EF99-8B7FA70B8351}"/>
          </ac:cxnSpMkLst>
        </pc:cxnChg>
        <pc:cxnChg chg="del">
          <ac:chgData name="Lorenzo Rinaldi" userId="77d5bfdd-3e88-4678-a8ff-024fe85681f6" providerId="ADAL" clId="{31CFC6F0-8772-4AD9-9E55-C2E1A4D9CCC5}" dt="2023-07-22T05:35:32" v="254" actId="478"/>
          <ac:cxnSpMkLst>
            <pc:docMk/>
            <pc:sldMk cId="3105644210" sldId="279"/>
            <ac:cxnSpMk id="28" creationId="{CF9DD2C1-3352-A30A-8742-C0A6870E41E0}"/>
          </ac:cxnSpMkLst>
        </pc:cxnChg>
      </pc:sldChg>
      <pc:sldChg chg="addSp delSp modSp mod">
        <pc:chgData name="Lorenzo Rinaldi" userId="77d5bfdd-3e88-4678-a8ff-024fe85681f6" providerId="ADAL" clId="{31CFC6F0-8772-4AD9-9E55-C2E1A4D9CCC5}" dt="2023-07-22T05:35:23.430" v="253" actId="1076"/>
        <pc:sldMkLst>
          <pc:docMk/>
          <pc:sldMk cId="4272638587" sldId="312"/>
        </pc:sldMkLst>
        <pc:spChg chg="del">
          <ac:chgData name="Lorenzo Rinaldi" userId="77d5bfdd-3e88-4678-a8ff-024fe85681f6" providerId="ADAL" clId="{31CFC6F0-8772-4AD9-9E55-C2E1A4D9CCC5}" dt="2023-07-22T05:35:12.057" v="230" actId="478"/>
          <ac:spMkLst>
            <pc:docMk/>
            <pc:sldMk cId="4272638587" sldId="312"/>
            <ac:spMk id="2" creationId="{37A6B570-7EAE-9401-F683-9A8CAC829760}"/>
          </ac:spMkLst>
        </pc:spChg>
        <pc:spChg chg="add mod">
          <ac:chgData name="Lorenzo Rinaldi" userId="77d5bfdd-3e88-4678-a8ff-024fe85681f6" providerId="ADAL" clId="{31CFC6F0-8772-4AD9-9E55-C2E1A4D9CCC5}" dt="2023-07-22T05:35:23.430" v="253" actId="1076"/>
          <ac:spMkLst>
            <pc:docMk/>
            <pc:sldMk cId="4272638587" sldId="312"/>
            <ac:spMk id="3" creationId="{3C36F906-A28E-8798-0F75-F98A2DFCDC4F}"/>
          </ac:spMkLst>
        </pc:spChg>
        <pc:spChg chg="add mod">
          <ac:chgData name="Lorenzo Rinaldi" userId="77d5bfdd-3e88-4678-a8ff-024fe85681f6" providerId="ADAL" clId="{31CFC6F0-8772-4AD9-9E55-C2E1A4D9CCC5}" dt="2023-07-22T05:35:23.430" v="253" actId="1076"/>
          <ac:spMkLst>
            <pc:docMk/>
            <pc:sldMk cId="4272638587" sldId="312"/>
            <ac:spMk id="5" creationId="{B49296D5-7521-F27E-8854-1A61105DC500}"/>
          </ac:spMkLst>
        </pc:spChg>
        <pc:spChg chg="add mod">
          <ac:chgData name="Lorenzo Rinaldi" userId="77d5bfdd-3e88-4678-a8ff-024fe85681f6" providerId="ADAL" clId="{31CFC6F0-8772-4AD9-9E55-C2E1A4D9CCC5}" dt="2023-07-22T05:35:15.066" v="252" actId="1036"/>
          <ac:spMkLst>
            <pc:docMk/>
            <pc:sldMk cId="4272638587" sldId="312"/>
            <ac:spMk id="6" creationId="{3291F42F-AF1F-BCF5-F801-F77FCF3A02C3}"/>
          </ac:spMkLst>
        </pc:spChg>
        <pc:spChg chg="add mod">
          <ac:chgData name="Lorenzo Rinaldi" userId="77d5bfdd-3e88-4678-a8ff-024fe85681f6" providerId="ADAL" clId="{31CFC6F0-8772-4AD9-9E55-C2E1A4D9CCC5}" dt="2023-07-22T05:35:15.066" v="252" actId="1036"/>
          <ac:spMkLst>
            <pc:docMk/>
            <pc:sldMk cId="4272638587" sldId="312"/>
            <ac:spMk id="7" creationId="{59845C2E-A6F3-AEEB-4B9D-D51C1335C0D7}"/>
          </ac:spMkLst>
        </pc:spChg>
        <pc:spChg chg="add mod">
          <ac:chgData name="Lorenzo Rinaldi" userId="77d5bfdd-3e88-4678-a8ff-024fe85681f6" providerId="ADAL" clId="{31CFC6F0-8772-4AD9-9E55-C2E1A4D9CCC5}" dt="2023-07-22T05:35:15.066" v="252" actId="1036"/>
          <ac:spMkLst>
            <pc:docMk/>
            <pc:sldMk cId="4272638587" sldId="312"/>
            <ac:spMk id="8" creationId="{AA8AD74B-1108-6F62-65B3-8B5D52F6219A}"/>
          </ac:spMkLst>
        </pc:spChg>
        <pc:spChg chg="add mod">
          <ac:chgData name="Lorenzo Rinaldi" userId="77d5bfdd-3e88-4678-a8ff-024fe85681f6" providerId="ADAL" clId="{31CFC6F0-8772-4AD9-9E55-C2E1A4D9CCC5}" dt="2023-07-22T05:35:15.066" v="252" actId="1036"/>
          <ac:spMkLst>
            <pc:docMk/>
            <pc:sldMk cId="4272638587" sldId="312"/>
            <ac:spMk id="9" creationId="{CC444190-FA41-8CEA-23BF-D1EB6C839659}"/>
          </ac:spMkLst>
        </pc:spChg>
      </pc:sldChg>
      <pc:sldChg chg="del">
        <pc:chgData name="Lorenzo Rinaldi" userId="77d5bfdd-3e88-4678-a8ff-024fe85681f6" providerId="ADAL" clId="{31CFC6F0-8772-4AD9-9E55-C2E1A4D9CCC5}" dt="2023-07-22T05:34:58.820" v="229" actId="47"/>
        <pc:sldMkLst>
          <pc:docMk/>
          <pc:sldMk cId="683861787" sldId="313"/>
        </pc:sldMkLst>
      </pc:sldChg>
      <pc:sldChg chg="addSp delSp modSp add mod modAnim">
        <pc:chgData name="Lorenzo Rinaldi" userId="77d5bfdd-3e88-4678-a8ff-024fe85681f6" providerId="ADAL" clId="{31CFC6F0-8772-4AD9-9E55-C2E1A4D9CCC5}" dt="2023-07-22T05:37:07.995" v="278" actId="20577"/>
        <pc:sldMkLst>
          <pc:docMk/>
          <pc:sldMk cId="726750711" sldId="313"/>
        </pc:sldMkLst>
        <pc:spChg chg="add del mod">
          <ac:chgData name="Lorenzo Rinaldi" userId="77d5bfdd-3e88-4678-a8ff-024fe85681f6" providerId="ADAL" clId="{31CFC6F0-8772-4AD9-9E55-C2E1A4D9CCC5}" dt="2023-07-22T05:37:07.995" v="278" actId="20577"/>
          <ac:spMkLst>
            <pc:docMk/>
            <pc:sldMk cId="726750711" sldId="313"/>
            <ac:spMk id="2" creationId="{F4AFB468-3DAD-F22C-DEEC-C95C9AE4FEDD}"/>
          </ac:spMkLst>
        </pc:spChg>
        <pc:spChg chg="add del mod ord">
          <ac:chgData name="Lorenzo Rinaldi" userId="77d5bfdd-3e88-4678-a8ff-024fe85681f6" providerId="ADAL" clId="{31CFC6F0-8772-4AD9-9E55-C2E1A4D9CCC5}" dt="2023-07-22T05:36:41.880" v="272" actId="478"/>
          <ac:spMkLst>
            <pc:docMk/>
            <pc:sldMk cId="726750711" sldId="313"/>
            <ac:spMk id="3" creationId="{2DE1FAC9-7722-E090-BCED-FEC29302C7EA}"/>
          </ac:spMkLst>
        </pc:spChg>
        <pc:picChg chg="add mod">
          <ac:chgData name="Lorenzo Rinaldi" userId="77d5bfdd-3e88-4678-a8ff-024fe85681f6" providerId="ADAL" clId="{31CFC6F0-8772-4AD9-9E55-C2E1A4D9CCC5}" dt="2023-07-22T05:36:51.043" v="274" actId="1076"/>
          <ac:picMkLst>
            <pc:docMk/>
            <pc:sldMk cId="726750711" sldId="313"/>
            <ac:picMk id="5" creationId="{808DDB2D-76DE-0346-3FA3-96BCE370A9CE}"/>
          </ac:picMkLst>
        </pc:picChg>
        <pc:picChg chg="add mod">
          <ac:chgData name="Lorenzo Rinaldi" userId="77d5bfdd-3e88-4678-a8ff-024fe85681f6" providerId="ADAL" clId="{31CFC6F0-8772-4AD9-9E55-C2E1A4D9CCC5}" dt="2023-07-22T05:36:51.043" v="274" actId="1076"/>
          <ac:picMkLst>
            <pc:docMk/>
            <pc:sldMk cId="726750711" sldId="313"/>
            <ac:picMk id="6" creationId="{8FF53B31-2CDB-4F51-0A76-AC08A9D39185}"/>
          </ac:picMkLst>
        </pc:picChg>
      </pc:sldChg>
      <pc:sldChg chg="addSp delSp modSp add mod modAnim">
        <pc:chgData name="Lorenzo Rinaldi" userId="77d5bfdd-3e88-4678-a8ff-024fe85681f6" providerId="ADAL" clId="{31CFC6F0-8772-4AD9-9E55-C2E1A4D9CCC5}" dt="2023-07-22T05:37:48.419" v="291"/>
        <pc:sldMkLst>
          <pc:docMk/>
          <pc:sldMk cId="12951993" sldId="314"/>
        </pc:sldMkLst>
        <pc:spChg chg="add del mod">
          <ac:chgData name="Lorenzo Rinaldi" userId="77d5bfdd-3e88-4678-a8ff-024fe85681f6" providerId="ADAL" clId="{31CFC6F0-8772-4AD9-9E55-C2E1A4D9CCC5}" dt="2023-07-22T05:37:39" v="289" actId="478"/>
          <ac:spMkLst>
            <pc:docMk/>
            <pc:sldMk cId="12951993" sldId="314"/>
            <ac:spMk id="2" creationId="{B14ED112-FC9D-7B90-EC27-120CC65769CC}"/>
          </ac:spMkLst>
        </pc:spChg>
        <pc:spChg chg="add del mod ord">
          <ac:chgData name="Lorenzo Rinaldi" userId="77d5bfdd-3e88-4678-a8ff-024fe85681f6" providerId="ADAL" clId="{31CFC6F0-8772-4AD9-9E55-C2E1A4D9CCC5}" dt="2023-07-22T05:37:37.337" v="288" actId="167"/>
          <ac:spMkLst>
            <pc:docMk/>
            <pc:sldMk cId="12951993" sldId="314"/>
            <ac:spMk id="3" creationId="{E58F6AC4-2252-4F03-37EB-E4509C247926}"/>
          </ac:spMkLst>
        </pc:spChg>
        <pc:picChg chg="add mod">
          <ac:chgData name="Lorenzo Rinaldi" userId="77d5bfdd-3e88-4678-a8ff-024fe85681f6" providerId="ADAL" clId="{31CFC6F0-8772-4AD9-9E55-C2E1A4D9CCC5}" dt="2023-07-22T05:37:43.591" v="290"/>
          <ac:picMkLst>
            <pc:docMk/>
            <pc:sldMk cId="12951993" sldId="314"/>
            <ac:picMk id="5" creationId="{A7B57DFB-DF4D-7F3E-0854-AE563CC351FF}"/>
          </ac:picMkLst>
        </pc:picChg>
        <pc:picChg chg="add mod">
          <ac:chgData name="Lorenzo Rinaldi" userId="77d5bfdd-3e88-4678-a8ff-024fe85681f6" providerId="ADAL" clId="{31CFC6F0-8772-4AD9-9E55-C2E1A4D9CCC5}" dt="2023-07-22T05:37:43.591" v="290"/>
          <ac:picMkLst>
            <pc:docMk/>
            <pc:sldMk cId="12951993" sldId="314"/>
            <ac:picMk id="6" creationId="{52593B8F-1E9D-AC02-DFBA-4BBA6DB55DEE}"/>
          </ac:picMkLst>
        </pc:picChg>
        <pc:picChg chg="add mod">
          <ac:chgData name="Lorenzo Rinaldi" userId="77d5bfdd-3e88-4678-a8ff-024fe85681f6" providerId="ADAL" clId="{31CFC6F0-8772-4AD9-9E55-C2E1A4D9CCC5}" dt="2023-07-22T05:37:43.591" v="290"/>
          <ac:picMkLst>
            <pc:docMk/>
            <pc:sldMk cId="12951993" sldId="314"/>
            <ac:picMk id="7" creationId="{82FCC4EB-714C-D6C4-5164-F04A3B1DC883}"/>
          </ac:picMkLst>
        </pc:picChg>
      </pc:sldChg>
      <pc:sldChg chg="addSp modSp add mod modAnim">
        <pc:chgData name="Lorenzo Rinaldi" userId="77d5bfdd-3e88-4678-a8ff-024fe85681f6" providerId="ADAL" clId="{31CFC6F0-8772-4AD9-9E55-C2E1A4D9CCC5}" dt="2023-07-22T05:40:25.839" v="369" actId="1037"/>
        <pc:sldMkLst>
          <pc:docMk/>
          <pc:sldMk cId="3132949721" sldId="315"/>
        </pc:sldMkLst>
        <pc:spChg chg="add mod">
          <ac:chgData name="Lorenzo Rinaldi" userId="77d5bfdd-3e88-4678-a8ff-024fe85681f6" providerId="ADAL" clId="{31CFC6F0-8772-4AD9-9E55-C2E1A4D9CCC5}" dt="2023-07-22T05:40:16.480" v="329" actId="14100"/>
          <ac:spMkLst>
            <pc:docMk/>
            <pc:sldMk cId="3132949721" sldId="315"/>
            <ac:spMk id="2" creationId="{CB0FC906-813A-8044-6B87-9B722E52B88F}"/>
          </ac:spMkLst>
        </pc:spChg>
        <pc:spChg chg="mod">
          <ac:chgData name="Lorenzo Rinaldi" userId="77d5bfdd-3e88-4678-a8ff-024fe85681f6" providerId="ADAL" clId="{31CFC6F0-8772-4AD9-9E55-C2E1A4D9CCC5}" dt="2023-07-22T05:38:04.991" v="294" actId="20577"/>
          <ac:spMkLst>
            <pc:docMk/>
            <pc:sldMk cId="3132949721" sldId="315"/>
            <ac:spMk id="4" creationId="{9AB3068C-1CCE-A7E9-790D-8ACFE0F1B133}"/>
          </ac:spMkLst>
        </pc:spChg>
        <pc:spChg chg="add mod">
          <ac:chgData name="Lorenzo Rinaldi" userId="77d5bfdd-3e88-4678-a8ff-024fe85681f6" providerId="ADAL" clId="{31CFC6F0-8772-4AD9-9E55-C2E1A4D9CCC5}" dt="2023-07-22T05:40:25.839" v="369" actId="1037"/>
          <ac:spMkLst>
            <pc:docMk/>
            <pc:sldMk cId="3132949721" sldId="315"/>
            <ac:spMk id="6" creationId="{4A06686A-9E04-71C8-50F0-1459C5DFC0AF}"/>
          </ac:spMkLst>
        </pc:spChg>
        <pc:spChg chg="add mod">
          <ac:chgData name="Lorenzo Rinaldi" userId="77d5bfdd-3e88-4678-a8ff-024fe85681f6" providerId="ADAL" clId="{31CFC6F0-8772-4AD9-9E55-C2E1A4D9CCC5}" dt="2023-07-22T05:40:25.839" v="369" actId="1037"/>
          <ac:spMkLst>
            <pc:docMk/>
            <pc:sldMk cId="3132949721" sldId="315"/>
            <ac:spMk id="7" creationId="{D820A670-DCA1-BBB6-C7C2-F9F9677CAC6C}"/>
          </ac:spMkLst>
        </pc:spChg>
        <pc:spChg chg="add mod">
          <ac:chgData name="Lorenzo Rinaldi" userId="77d5bfdd-3e88-4678-a8ff-024fe85681f6" providerId="ADAL" clId="{31CFC6F0-8772-4AD9-9E55-C2E1A4D9CCC5}" dt="2023-07-22T05:40:25.839" v="369" actId="1037"/>
          <ac:spMkLst>
            <pc:docMk/>
            <pc:sldMk cId="3132949721" sldId="315"/>
            <ac:spMk id="8" creationId="{EF1037F8-3013-BD8C-A924-841B6C041EAB}"/>
          </ac:spMkLst>
        </pc:spChg>
        <pc:spChg chg="add mod">
          <ac:chgData name="Lorenzo Rinaldi" userId="77d5bfdd-3e88-4678-a8ff-024fe85681f6" providerId="ADAL" clId="{31CFC6F0-8772-4AD9-9E55-C2E1A4D9CCC5}" dt="2023-07-22T05:40:25.839" v="369" actId="1037"/>
          <ac:spMkLst>
            <pc:docMk/>
            <pc:sldMk cId="3132949721" sldId="315"/>
            <ac:spMk id="9" creationId="{376078E9-CBE9-C014-2744-D0F5E9E2DD7F}"/>
          </ac:spMkLst>
        </pc:spChg>
        <pc:spChg chg="add mod">
          <ac:chgData name="Lorenzo Rinaldi" userId="77d5bfdd-3e88-4678-a8ff-024fe85681f6" providerId="ADAL" clId="{31CFC6F0-8772-4AD9-9E55-C2E1A4D9CCC5}" dt="2023-07-22T05:40:25.839" v="369" actId="1037"/>
          <ac:spMkLst>
            <pc:docMk/>
            <pc:sldMk cId="3132949721" sldId="315"/>
            <ac:spMk id="14" creationId="{6D92E364-86FE-D203-0844-B424DE9EB727}"/>
          </ac:spMkLst>
        </pc:spChg>
        <pc:spChg chg="add mod">
          <ac:chgData name="Lorenzo Rinaldi" userId="77d5bfdd-3e88-4678-a8ff-024fe85681f6" providerId="ADAL" clId="{31CFC6F0-8772-4AD9-9E55-C2E1A4D9CCC5}" dt="2023-07-22T05:40:25.839" v="369" actId="1037"/>
          <ac:spMkLst>
            <pc:docMk/>
            <pc:sldMk cId="3132949721" sldId="315"/>
            <ac:spMk id="15" creationId="{4BC1DB01-C178-3159-1750-57E1343CC0B2}"/>
          </ac:spMkLst>
        </pc:spChg>
        <pc:spChg chg="add mod">
          <ac:chgData name="Lorenzo Rinaldi" userId="77d5bfdd-3e88-4678-a8ff-024fe85681f6" providerId="ADAL" clId="{31CFC6F0-8772-4AD9-9E55-C2E1A4D9CCC5}" dt="2023-07-22T05:40:25.839" v="369" actId="1037"/>
          <ac:spMkLst>
            <pc:docMk/>
            <pc:sldMk cId="3132949721" sldId="315"/>
            <ac:spMk id="16" creationId="{5DDEBDB2-A715-71D5-49E9-F5FE2FCFA909}"/>
          </ac:spMkLst>
        </pc:spChg>
        <pc:spChg chg="add mod">
          <ac:chgData name="Lorenzo Rinaldi" userId="77d5bfdd-3e88-4678-a8ff-024fe85681f6" providerId="ADAL" clId="{31CFC6F0-8772-4AD9-9E55-C2E1A4D9CCC5}" dt="2023-07-22T05:40:25.839" v="369" actId="1037"/>
          <ac:spMkLst>
            <pc:docMk/>
            <pc:sldMk cId="3132949721" sldId="315"/>
            <ac:spMk id="17" creationId="{7AA18C57-6A7E-6B69-D27F-88157735F666}"/>
          </ac:spMkLst>
        </pc:spChg>
        <pc:spChg chg="add mod">
          <ac:chgData name="Lorenzo Rinaldi" userId="77d5bfdd-3e88-4678-a8ff-024fe85681f6" providerId="ADAL" clId="{31CFC6F0-8772-4AD9-9E55-C2E1A4D9CCC5}" dt="2023-07-22T05:40:25.839" v="369" actId="1037"/>
          <ac:spMkLst>
            <pc:docMk/>
            <pc:sldMk cId="3132949721" sldId="315"/>
            <ac:spMk id="18" creationId="{DB500913-5A5C-9EA3-88AB-C8F4173908C2}"/>
          </ac:spMkLst>
        </pc:spChg>
        <pc:spChg chg="add mod">
          <ac:chgData name="Lorenzo Rinaldi" userId="77d5bfdd-3e88-4678-a8ff-024fe85681f6" providerId="ADAL" clId="{31CFC6F0-8772-4AD9-9E55-C2E1A4D9CCC5}" dt="2023-07-22T05:40:25.839" v="369" actId="1037"/>
          <ac:spMkLst>
            <pc:docMk/>
            <pc:sldMk cId="3132949721" sldId="315"/>
            <ac:spMk id="19" creationId="{CE8C0FD6-9281-7E48-95FF-976FD8DBD850}"/>
          </ac:spMkLst>
        </pc:spChg>
        <pc:spChg chg="add mod">
          <ac:chgData name="Lorenzo Rinaldi" userId="77d5bfdd-3e88-4678-a8ff-024fe85681f6" providerId="ADAL" clId="{31CFC6F0-8772-4AD9-9E55-C2E1A4D9CCC5}" dt="2023-07-22T05:40:25.839" v="369" actId="1037"/>
          <ac:spMkLst>
            <pc:docMk/>
            <pc:sldMk cId="3132949721" sldId="315"/>
            <ac:spMk id="20" creationId="{6C9CC086-0379-FC01-4110-A8D6D1E67A59}"/>
          </ac:spMkLst>
        </pc:spChg>
        <pc:cxnChg chg="add mod">
          <ac:chgData name="Lorenzo Rinaldi" userId="77d5bfdd-3e88-4678-a8ff-024fe85681f6" providerId="ADAL" clId="{31CFC6F0-8772-4AD9-9E55-C2E1A4D9CCC5}" dt="2023-07-22T05:40:25.839" v="369" actId="1037"/>
          <ac:cxnSpMkLst>
            <pc:docMk/>
            <pc:sldMk cId="3132949721" sldId="315"/>
            <ac:cxnSpMk id="3" creationId="{3F244244-9380-C1F9-933A-0C024DEF1492}"/>
          </ac:cxnSpMkLst>
        </pc:cxnChg>
        <pc:cxnChg chg="add mod">
          <ac:chgData name="Lorenzo Rinaldi" userId="77d5bfdd-3e88-4678-a8ff-024fe85681f6" providerId="ADAL" clId="{31CFC6F0-8772-4AD9-9E55-C2E1A4D9CCC5}" dt="2023-07-22T05:40:25.839" v="369" actId="1037"/>
          <ac:cxnSpMkLst>
            <pc:docMk/>
            <pc:sldMk cId="3132949721" sldId="315"/>
            <ac:cxnSpMk id="5" creationId="{C5BFEE8E-2010-557B-E95E-1C28592B289F}"/>
          </ac:cxnSpMkLst>
        </pc:cxnChg>
        <pc:cxnChg chg="add mod">
          <ac:chgData name="Lorenzo Rinaldi" userId="77d5bfdd-3e88-4678-a8ff-024fe85681f6" providerId="ADAL" clId="{31CFC6F0-8772-4AD9-9E55-C2E1A4D9CCC5}" dt="2023-07-22T05:40:25.839" v="369" actId="1037"/>
          <ac:cxnSpMkLst>
            <pc:docMk/>
            <pc:sldMk cId="3132949721" sldId="315"/>
            <ac:cxnSpMk id="10" creationId="{EE74DA41-A5FC-0B0E-1FD0-0D9EAE93E31E}"/>
          </ac:cxnSpMkLst>
        </pc:cxnChg>
        <pc:cxnChg chg="add mod">
          <ac:chgData name="Lorenzo Rinaldi" userId="77d5bfdd-3e88-4678-a8ff-024fe85681f6" providerId="ADAL" clId="{31CFC6F0-8772-4AD9-9E55-C2E1A4D9CCC5}" dt="2023-07-22T05:40:25.839" v="369" actId="1037"/>
          <ac:cxnSpMkLst>
            <pc:docMk/>
            <pc:sldMk cId="3132949721" sldId="315"/>
            <ac:cxnSpMk id="11" creationId="{FA7E9411-9546-C8CA-1472-7155A1F6DD13}"/>
          </ac:cxnSpMkLst>
        </pc:cxnChg>
        <pc:cxnChg chg="add mod">
          <ac:chgData name="Lorenzo Rinaldi" userId="77d5bfdd-3e88-4678-a8ff-024fe85681f6" providerId="ADAL" clId="{31CFC6F0-8772-4AD9-9E55-C2E1A4D9CCC5}" dt="2023-07-22T05:40:25.839" v="369" actId="1037"/>
          <ac:cxnSpMkLst>
            <pc:docMk/>
            <pc:sldMk cId="3132949721" sldId="315"/>
            <ac:cxnSpMk id="12" creationId="{538A7464-C072-DB6B-79FF-F55FB982269C}"/>
          </ac:cxnSpMkLst>
        </pc:cxnChg>
        <pc:cxnChg chg="add mod">
          <ac:chgData name="Lorenzo Rinaldi" userId="77d5bfdd-3e88-4678-a8ff-024fe85681f6" providerId="ADAL" clId="{31CFC6F0-8772-4AD9-9E55-C2E1A4D9CCC5}" dt="2023-07-22T05:40:25.839" v="369" actId="1037"/>
          <ac:cxnSpMkLst>
            <pc:docMk/>
            <pc:sldMk cId="3132949721" sldId="315"/>
            <ac:cxnSpMk id="13" creationId="{DEF3EE5A-036F-4D54-A2E0-3A911FD710B9}"/>
          </ac:cxnSpMkLst>
        </pc:cxnChg>
      </pc:sldChg>
      <pc:sldChg chg="del">
        <pc:chgData name="Lorenzo Rinaldi" userId="77d5bfdd-3e88-4678-a8ff-024fe85681f6" providerId="ADAL" clId="{31CFC6F0-8772-4AD9-9E55-C2E1A4D9CCC5}" dt="2023-07-22T05:34:58.820" v="229" actId="47"/>
        <pc:sldMkLst>
          <pc:docMk/>
          <pc:sldMk cId="1583744463" sldId="316"/>
        </pc:sldMkLst>
      </pc:sldChg>
      <pc:sldChg chg="addSp modSp add mod modAnim">
        <pc:chgData name="Lorenzo Rinaldi" userId="77d5bfdd-3e88-4678-a8ff-024fe85681f6" providerId="ADAL" clId="{31CFC6F0-8772-4AD9-9E55-C2E1A4D9CCC5}" dt="2023-07-22T05:41:46.319" v="395" actId="1076"/>
        <pc:sldMkLst>
          <pc:docMk/>
          <pc:sldMk cId="2327445580" sldId="316"/>
        </pc:sldMkLst>
        <pc:spChg chg="add mod">
          <ac:chgData name="Lorenzo Rinaldi" userId="77d5bfdd-3e88-4678-a8ff-024fe85681f6" providerId="ADAL" clId="{31CFC6F0-8772-4AD9-9E55-C2E1A4D9CCC5}" dt="2023-07-22T05:41:02.968" v="378" actId="1076"/>
          <ac:spMkLst>
            <pc:docMk/>
            <pc:sldMk cId="2327445580" sldId="316"/>
            <ac:spMk id="2" creationId="{BAE2501E-4755-C4E1-10B5-CBC7F8F91021}"/>
          </ac:spMkLst>
        </pc:spChg>
        <pc:spChg chg="mod">
          <ac:chgData name="Lorenzo Rinaldi" userId="77d5bfdd-3e88-4678-a8ff-024fe85681f6" providerId="ADAL" clId="{31CFC6F0-8772-4AD9-9E55-C2E1A4D9CCC5}" dt="2023-07-22T05:40:31.583" v="370"/>
          <ac:spMkLst>
            <pc:docMk/>
            <pc:sldMk cId="2327445580" sldId="316"/>
            <ac:spMk id="4" creationId="{9AB3068C-1CCE-A7E9-790D-8ACFE0F1B133}"/>
          </ac:spMkLst>
        </pc:spChg>
        <pc:spChg chg="add mod">
          <ac:chgData name="Lorenzo Rinaldi" userId="77d5bfdd-3e88-4678-a8ff-024fe85681f6" providerId="ADAL" clId="{31CFC6F0-8772-4AD9-9E55-C2E1A4D9CCC5}" dt="2023-07-22T05:41:46.319" v="395" actId="1076"/>
          <ac:spMkLst>
            <pc:docMk/>
            <pc:sldMk cId="2327445580" sldId="316"/>
            <ac:spMk id="5" creationId="{02F54F07-6EC6-BE87-E0CD-C19298104E0E}"/>
          </ac:spMkLst>
        </pc:spChg>
        <pc:spChg chg="add mod">
          <ac:chgData name="Lorenzo Rinaldi" userId="77d5bfdd-3e88-4678-a8ff-024fe85681f6" providerId="ADAL" clId="{31CFC6F0-8772-4AD9-9E55-C2E1A4D9CCC5}" dt="2023-07-22T05:41:46.319" v="395" actId="1076"/>
          <ac:spMkLst>
            <pc:docMk/>
            <pc:sldMk cId="2327445580" sldId="316"/>
            <ac:spMk id="6" creationId="{A49FA8ED-FB17-2000-987C-6CB56189772F}"/>
          </ac:spMkLst>
        </pc:spChg>
        <pc:spChg chg="add mod">
          <ac:chgData name="Lorenzo Rinaldi" userId="77d5bfdd-3e88-4678-a8ff-024fe85681f6" providerId="ADAL" clId="{31CFC6F0-8772-4AD9-9E55-C2E1A4D9CCC5}" dt="2023-07-22T05:41:46.319" v="395" actId="1076"/>
          <ac:spMkLst>
            <pc:docMk/>
            <pc:sldMk cId="2327445580" sldId="316"/>
            <ac:spMk id="7" creationId="{2DAC0DF2-AC70-293D-697D-ACCCD0D3876B}"/>
          </ac:spMkLst>
        </pc:spChg>
        <pc:spChg chg="add mod">
          <ac:chgData name="Lorenzo Rinaldi" userId="77d5bfdd-3e88-4678-a8ff-024fe85681f6" providerId="ADAL" clId="{31CFC6F0-8772-4AD9-9E55-C2E1A4D9CCC5}" dt="2023-07-22T05:41:46.319" v="395" actId="1076"/>
          <ac:spMkLst>
            <pc:docMk/>
            <pc:sldMk cId="2327445580" sldId="316"/>
            <ac:spMk id="8" creationId="{8A321DEF-346F-4A06-7477-DCD4BED266E8}"/>
          </ac:spMkLst>
        </pc:spChg>
        <pc:spChg chg="add mod">
          <ac:chgData name="Lorenzo Rinaldi" userId="77d5bfdd-3e88-4678-a8ff-024fe85681f6" providerId="ADAL" clId="{31CFC6F0-8772-4AD9-9E55-C2E1A4D9CCC5}" dt="2023-07-22T05:41:46.319" v="395" actId="1076"/>
          <ac:spMkLst>
            <pc:docMk/>
            <pc:sldMk cId="2327445580" sldId="316"/>
            <ac:spMk id="12" creationId="{20EDB605-9338-02E9-E415-CA5FBCC71666}"/>
          </ac:spMkLst>
        </pc:spChg>
        <pc:spChg chg="add mod">
          <ac:chgData name="Lorenzo Rinaldi" userId="77d5bfdd-3e88-4678-a8ff-024fe85681f6" providerId="ADAL" clId="{31CFC6F0-8772-4AD9-9E55-C2E1A4D9CCC5}" dt="2023-07-22T05:41:46.319" v="395" actId="1076"/>
          <ac:spMkLst>
            <pc:docMk/>
            <pc:sldMk cId="2327445580" sldId="316"/>
            <ac:spMk id="13" creationId="{EDB5FA78-B908-BFCD-B091-010A4086BF9E}"/>
          </ac:spMkLst>
        </pc:spChg>
        <pc:grpChg chg="add mod">
          <ac:chgData name="Lorenzo Rinaldi" userId="77d5bfdd-3e88-4678-a8ff-024fe85681f6" providerId="ADAL" clId="{31CFC6F0-8772-4AD9-9E55-C2E1A4D9CCC5}" dt="2023-07-22T05:41:46.319" v="395" actId="1076"/>
          <ac:grpSpMkLst>
            <pc:docMk/>
            <pc:sldMk cId="2327445580" sldId="316"/>
            <ac:grpSpMk id="14" creationId="{BDBED4F8-F957-57AB-791F-C2EF99D686E2}"/>
          </ac:grpSpMkLst>
        </pc:grpChg>
        <pc:picChg chg="add mod">
          <ac:chgData name="Lorenzo Rinaldi" userId="77d5bfdd-3e88-4678-a8ff-024fe85681f6" providerId="ADAL" clId="{31CFC6F0-8772-4AD9-9E55-C2E1A4D9CCC5}" dt="2023-07-22T05:41:46.319" v="395" actId="1076"/>
          <ac:picMkLst>
            <pc:docMk/>
            <pc:sldMk cId="2327445580" sldId="316"/>
            <ac:picMk id="3" creationId="{6149B049-8BC1-F324-31FD-E687DE6226CC}"/>
          </ac:picMkLst>
        </pc:picChg>
        <pc:picChg chg="add mod">
          <ac:chgData name="Lorenzo Rinaldi" userId="77d5bfdd-3e88-4678-a8ff-024fe85681f6" providerId="ADAL" clId="{31CFC6F0-8772-4AD9-9E55-C2E1A4D9CCC5}" dt="2023-07-22T05:41:15.485" v="382" actId="1076"/>
          <ac:picMkLst>
            <pc:docMk/>
            <pc:sldMk cId="2327445580" sldId="316"/>
            <ac:picMk id="9" creationId="{EB5BD9E8-B584-354E-747C-A0EE9CC6010E}"/>
          </ac:picMkLst>
        </pc:picChg>
        <pc:picChg chg="add mod">
          <ac:chgData name="Lorenzo Rinaldi" userId="77d5bfdd-3e88-4678-a8ff-024fe85681f6" providerId="ADAL" clId="{31CFC6F0-8772-4AD9-9E55-C2E1A4D9CCC5}" dt="2023-07-22T05:41:10.873" v="380" actId="1076"/>
          <ac:picMkLst>
            <pc:docMk/>
            <pc:sldMk cId="2327445580" sldId="316"/>
            <ac:picMk id="10" creationId="{D8823BD9-4F1C-C13B-DDAA-A9CFD97739EC}"/>
          </ac:picMkLst>
        </pc:picChg>
        <pc:picChg chg="add mod">
          <ac:chgData name="Lorenzo Rinaldi" userId="77d5bfdd-3e88-4678-a8ff-024fe85681f6" providerId="ADAL" clId="{31CFC6F0-8772-4AD9-9E55-C2E1A4D9CCC5}" dt="2023-07-22T05:41:13.139" v="381" actId="1076"/>
          <ac:picMkLst>
            <pc:docMk/>
            <pc:sldMk cId="2327445580" sldId="316"/>
            <ac:picMk id="11" creationId="{F74A9065-E5BA-8E90-9769-9A9410ED02C7}"/>
          </ac:picMkLst>
        </pc:picChg>
      </pc:sldChg>
      <pc:sldChg chg="addSp delSp modSp add mod modAnim">
        <pc:chgData name="Lorenzo Rinaldi" userId="77d5bfdd-3e88-4678-a8ff-024fe85681f6" providerId="ADAL" clId="{31CFC6F0-8772-4AD9-9E55-C2E1A4D9CCC5}" dt="2023-07-22T05:43:57.564" v="504" actId="478"/>
        <pc:sldMkLst>
          <pc:docMk/>
          <pc:sldMk cId="709315044" sldId="317"/>
        </pc:sldMkLst>
        <pc:spChg chg="del">
          <ac:chgData name="Lorenzo Rinaldi" userId="77d5bfdd-3e88-4678-a8ff-024fe85681f6" providerId="ADAL" clId="{31CFC6F0-8772-4AD9-9E55-C2E1A4D9CCC5}" dt="2023-07-22T05:41:54.473" v="397" actId="478"/>
          <ac:spMkLst>
            <pc:docMk/>
            <pc:sldMk cId="709315044" sldId="317"/>
            <ac:spMk id="2" creationId="{BAE2501E-4755-C4E1-10B5-CBC7F8F91021}"/>
          </ac:spMkLst>
        </pc:spChg>
        <pc:spChg chg="add mod">
          <ac:chgData name="Lorenzo Rinaldi" userId="77d5bfdd-3e88-4678-a8ff-024fe85681f6" providerId="ADAL" clId="{31CFC6F0-8772-4AD9-9E55-C2E1A4D9CCC5}" dt="2023-07-22T05:43:22.073" v="492" actId="1076"/>
          <ac:spMkLst>
            <pc:docMk/>
            <pc:sldMk cId="709315044" sldId="317"/>
            <ac:spMk id="15" creationId="{2F4E9D45-CA09-9E6A-F27E-318E289EF96B}"/>
          </ac:spMkLst>
        </pc:spChg>
        <pc:spChg chg="add del mod">
          <ac:chgData name="Lorenzo Rinaldi" userId="77d5bfdd-3e88-4678-a8ff-024fe85681f6" providerId="ADAL" clId="{31CFC6F0-8772-4AD9-9E55-C2E1A4D9CCC5}" dt="2023-07-22T05:43:57.564" v="504" actId="478"/>
          <ac:spMkLst>
            <pc:docMk/>
            <pc:sldMk cId="709315044" sldId="317"/>
            <ac:spMk id="16" creationId="{4D44682E-6639-BB03-3E0C-D04721DA240C}"/>
          </ac:spMkLst>
        </pc:spChg>
        <pc:spChg chg="add mod">
          <ac:chgData name="Lorenzo Rinaldi" userId="77d5bfdd-3e88-4678-a8ff-024fe85681f6" providerId="ADAL" clId="{31CFC6F0-8772-4AD9-9E55-C2E1A4D9CCC5}" dt="2023-07-22T05:43:42.060" v="498" actId="164"/>
          <ac:spMkLst>
            <pc:docMk/>
            <pc:sldMk cId="709315044" sldId="317"/>
            <ac:spMk id="24" creationId="{4574D2E2-0F89-AE90-F68B-51B532EBFAB6}"/>
          </ac:spMkLst>
        </pc:spChg>
        <pc:spChg chg="add mod">
          <ac:chgData name="Lorenzo Rinaldi" userId="77d5bfdd-3e88-4678-a8ff-024fe85681f6" providerId="ADAL" clId="{31CFC6F0-8772-4AD9-9E55-C2E1A4D9CCC5}" dt="2023-07-22T05:43:42.060" v="498" actId="164"/>
          <ac:spMkLst>
            <pc:docMk/>
            <pc:sldMk cId="709315044" sldId="317"/>
            <ac:spMk id="25" creationId="{AC7382FB-1BF1-2B6B-7E45-BE002C067310}"/>
          </ac:spMkLst>
        </pc:spChg>
        <pc:spChg chg="add mod">
          <ac:chgData name="Lorenzo Rinaldi" userId="77d5bfdd-3e88-4678-a8ff-024fe85681f6" providerId="ADAL" clId="{31CFC6F0-8772-4AD9-9E55-C2E1A4D9CCC5}" dt="2023-07-22T05:43:29.248" v="493" actId="164"/>
          <ac:spMkLst>
            <pc:docMk/>
            <pc:sldMk cId="709315044" sldId="317"/>
            <ac:spMk id="26" creationId="{43FED185-D3B0-7428-2B76-64D47801F025}"/>
          </ac:spMkLst>
        </pc:spChg>
        <pc:spChg chg="add mod">
          <ac:chgData name="Lorenzo Rinaldi" userId="77d5bfdd-3e88-4678-a8ff-024fe85681f6" providerId="ADAL" clId="{31CFC6F0-8772-4AD9-9E55-C2E1A4D9CCC5}" dt="2023-07-22T05:43:29.248" v="493" actId="164"/>
          <ac:spMkLst>
            <pc:docMk/>
            <pc:sldMk cId="709315044" sldId="317"/>
            <ac:spMk id="27" creationId="{CD9255E2-A8E2-28F3-7048-0D8F7CA5291A}"/>
          </ac:spMkLst>
        </pc:spChg>
        <pc:spChg chg="add mod">
          <ac:chgData name="Lorenzo Rinaldi" userId="77d5bfdd-3e88-4678-a8ff-024fe85681f6" providerId="ADAL" clId="{31CFC6F0-8772-4AD9-9E55-C2E1A4D9CCC5}" dt="2023-07-22T05:43:29.248" v="493" actId="164"/>
          <ac:spMkLst>
            <pc:docMk/>
            <pc:sldMk cId="709315044" sldId="317"/>
            <ac:spMk id="28" creationId="{199D15B8-591A-3301-42AF-C88210903D8E}"/>
          </ac:spMkLst>
        </pc:spChg>
        <pc:spChg chg="add mod">
          <ac:chgData name="Lorenzo Rinaldi" userId="77d5bfdd-3e88-4678-a8ff-024fe85681f6" providerId="ADAL" clId="{31CFC6F0-8772-4AD9-9E55-C2E1A4D9CCC5}" dt="2023-07-22T05:43:17.648" v="491" actId="1035"/>
          <ac:spMkLst>
            <pc:docMk/>
            <pc:sldMk cId="709315044" sldId="317"/>
            <ac:spMk id="29" creationId="{2EFDB76C-5733-93A7-9CBF-0DBF5E38050A}"/>
          </ac:spMkLst>
        </pc:spChg>
        <pc:spChg chg="add mod">
          <ac:chgData name="Lorenzo Rinaldi" userId="77d5bfdd-3e88-4678-a8ff-024fe85681f6" providerId="ADAL" clId="{31CFC6F0-8772-4AD9-9E55-C2E1A4D9CCC5}" dt="2023-07-22T05:43:17.648" v="491" actId="1035"/>
          <ac:spMkLst>
            <pc:docMk/>
            <pc:sldMk cId="709315044" sldId="317"/>
            <ac:spMk id="30" creationId="{61648B49-F7F5-4CEE-02D0-DCF1E61160B8}"/>
          </ac:spMkLst>
        </pc:spChg>
        <pc:spChg chg="add mod">
          <ac:chgData name="Lorenzo Rinaldi" userId="77d5bfdd-3e88-4678-a8ff-024fe85681f6" providerId="ADAL" clId="{31CFC6F0-8772-4AD9-9E55-C2E1A4D9CCC5}" dt="2023-07-22T05:43:17.648" v="491" actId="1035"/>
          <ac:spMkLst>
            <pc:docMk/>
            <pc:sldMk cId="709315044" sldId="317"/>
            <ac:spMk id="31" creationId="{D2085CC1-5111-0FE2-F73B-E63D025BEA33}"/>
          </ac:spMkLst>
        </pc:spChg>
        <pc:spChg chg="add mod">
          <ac:chgData name="Lorenzo Rinaldi" userId="77d5bfdd-3e88-4678-a8ff-024fe85681f6" providerId="ADAL" clId="{31CFC6F0-8772-4AD9-9E55-C2E1A4D9CCC5}" dt="2023-07-22T05:43:17.648" v="491" actId="1035"/>
          <ac:spMkLst>
            <pc:docMk/>
            <pc:sldMk cId="709315044" sldId="317"/>
            <ac:spMk id="32" creationId="{0A5B6730-B18A-45C0-E59E-1B45E9BDA0E4}"/>
          </ac:spMkLst>
        </pc:spChg>
        <pc:spChg chg="add mod">
          <ac:chgData name="Lorenzo Rinaldi" userId="77d5bfdd-3e88-4678-a8ff-024fe85681f6" providerId="ADAL" clId="{31CFC6F0-8772-4AD9-9E55-C2E1A4D9CCC5}" dt="2023-07-22T05:43:17.648" v="491" actId="1035"/>
          <ac:spMkLst>
            <pc:docMk/>
            <pc:sldMk cId="709315044" sldId="317"/>
            <ac:spMk id="33" creationId="{FB3EA5CD-7A0E-9968-FD91-926D2E0601B3}"/>
          </ac:spMkLst>
        </pc:spChg>
        <pc:spChg chg="add mod">
          <ac:chgData name="Lorenzo Rinaldi" userId="77d5bfdd-3e88-4678-a8ff-024fe85681f6" providerId="ADAL" clId="{31CFC6F0-8772-4AD9-9E55-C2E1A4D9CCC5}" dt="2023-07-22T05:43:17.648" v="491" actId="1035"/>
          <ac:spMkLst>
            <pc:docMk/>
            <pc:sldMk cId="709315044" sldId="317"/>
            <ac:spMk id="34" creationId="{83B90A8D-F280-4AAD-6756-DB8773A5337E}"/>
          </ac:spMkLst>
        </pc:spChg>
        <pc:grpChg chg="del">
          <ac:chgData name="Lorenzo Rinaldi" userId="77d5bfdd-3e88-4678-a8ff-024fe85681f6" providerId="ADAL" clId="{31CFC6F0-8772-4AD9-9E55-C2E1A4D9CCC5}" dt="2023-07-22T05:41:54.473" v="397" actId="478"/>
          <ac:grpSpMkLst>
            <pc:docMk/>
            <pc:sldMk cId="709315044" sldId="317"/>
            <ac:grpSpMk id="14" creationId="{BDBED4F8-F957-57AB-791F-C2EF99D686E2}"/>
          </ac:grpSpMkLst>
        </pc:grpChg>
        <pc:grpChg chg="add mod">
          <ac:chgData name="Lorenzo Rinaldi" userId="77d5bfdd-3e88-4678-a8ff-024fe85681f6" providerId="ADAL" clId="{31CFC6F0-8772-4AD9-9E55-C2E1A4D9CCC5}" dt="2023-07-22T05:43:29.248" v="493" actId="164"/>
          <ac:grpSpMkLst>
            <pc:docMk/>
            <pc:sldMk cId="709315044" sldId="317"/>
            <ac:grpSpMk id="18" creationId="{5A7B6117-9FE7-AC92-0DB0-5BA7C04DCE5E}"/>
          </ac:grpSpMkLst>
        </pc:grpChg>
        <pc:grpChg chg="add mod">
          <ac:chgData name="Lorenzo Rinaldi" userId="77d5bfdd-3e88-4678-a8ff-024fe85681f6" providerId="ADAL" clId="{31CFC6F0-8772-4AD9-9E55-C2E1A4D9CCC5}" dt="2023-07-22T05:43:42.060" v="498" actId="164"/>
          <ac:grpSpMkLst>
            <pc:docMk/>
            <pc:sldMk cId="709315044" sldId="317"/>
            <ac:grpSpMk id="21" creationId="{11BFBF80-52BD-CDF9-9CFF-F23F899F6217}"/>
          </ac:grpSpMkLst>
        </pc:grpChg>
        <pc:grpChg chg="add mod">
          <ac:chgData name="Lorenzo Rinaldi" userId="77d5bfdd-3e88-4678-a8ff-024fe85681f6" providerId="ADAL" clId="{31CFC6F0-8772-4AD9-9E55-C2E1A4D9CCC5}" dt="2023-07-22T05:43:37.087" v="497" actId="1076"/>
          <ac:grpSpMkLst>
            <pc:docMk/>
            <pc:sldMk cId="709315044" sldId="317"/>
            <ac:grpSpMk id="35" creationId="{63EAFDD6-6EFD-94C5-3040-8D07F4431AC8}"/>
          </ac:grpSpMkLst>
        </pc:grpChg>
        <pc:grpChg chg="add mod">
          <ac:chgData name="Lorenzo Rinaldi" userId="77d5bfdd-3e88-4678-a8ff-024fe85681f6" providerId="ADAL" clId="{31CFC6F0-8772-4AD9-9E55-C2E1A4D9CCC5}" dt="2023-07-22T05:43:51.629" v="502" actId="1076"/>
          <ac:grpSpMkLst>
            <pc:docMk/>
            <pc:sldMk cId="709315044" sldId="317"/>
            <ac:grpSpMk id="36" creationId="{B1F09FA6-B9D9-A588-932B-4114FCEB39B7}"/>
          </ac:grpSpMkLst>
        </pc:grpChg>
        <pc:picChg chg="del">
          <ac:chgData name="Lorenzo Rinaldi" userId="77d5bfdd-3e88-4678-a8ff-024fe85681f6" providerId="ADAL" clId="{31CFC6F0-8772-4AD9-9E55-C2E1A4D9CCC5}" dt="2023-07-22T05:41:54.473" v="397" actId="478"/>
          <ac:picMkLst>
            <pc:docMk/>
            <pc:sldMk cId="709315044" sldId="317"/>
            <ac:picMk id="9" creationId="{EB5BD9E8-B584-354E-747C-A0EE9CC6010E}"/>
          </ac:picMkLst>
        </pc:picChg>
        <pc:picChg chg="del">
          <ac:chgData name="Lorenzo Rinaldi" userId="77d5bfdd-3e88-4678-a8ff-024fe85681f6" providerId="ADAL" clId="{31CFC6F0-8772-4AD9-9E55-C2E1A4D9CCC5}" dt="2023-07-22T05:41:54.473" v="397" actId="478"/>
          <ac:picMkLst>
            <pc:docMk/>
            <pc:sldMk cId="709315044" sldId="317"/>
            <ac:picMk id="10" creationId="{D8823BD9-4F1C-C13B-DDAA-A9CFD97739EC}"/>
          </ac:picMkLst>
        </pc:picChg>
        <pc:picChg chg="del">
          <ac:chgData name="Lorenzo Rinaldi" userId="77d5bfdd-3e88-4678-a8ff-024fe85681f6" providerId="ADAL" clId="{31CFC6F0-8772-4AD9-9E55-C2E1A4D9CCC5}" dt="2023-07-22T05:41:54.473" v="397" actId="478"/>
          <ac:picMkLst>
            <pc:docMk/>
            <pc:sldMk cId="709315044" sldId="317"/>
            <ac:picMk id="11" creationId="{F74A9065-E5BA-8E90-9769-9A9410ED02C7}"/>
          </ac:picMkLst>
        </pc:picChg>
        <pc:picChg chg="add mod">
          <ac:chgData name="Lorenzo Rinaldi" userId="77d5bfdd-3e88-4678-a8ff-024fe85681f6" providerId="ADAL" clId="{31CFC6F0-8772-4AD9-9E55-C2E1A4D9CCC5}" dt="2023-07-22T05:43:54.996" v="503" actId="1076"/>
          <ac:picMkLst>
            <pc:docMk/>
            <pc:sldMk cId="709315044" sldId="317"/>
            <ac:picMk id="17" creationId="{7C80B14E-C312-39B6-E685-0441EFD53CA4}"/>
          </ac:picMkLst>
        </pc:picChg>
        <pc:picChg chg="mod">
          <ac:chgData name="Lorenzo Rinaldi" userId="77d5bfdd-3e88-4678-a8ff-024fe85681f6" providerId="ADAL" clId="{31CFC6F0-8772-4AD9-9E55-C2E1A4D9CCC5}" dt="2023-07-22T05:43:02.410" v="467"/>
          <ac:picMkLst>
            <pc:docMk/>
            <pc:sldMk cId="709315044" sldId="317"/>
            <ac:picMk id="19" creationId="{3AE0F150-E369-974A-5972-6A90B2A69C2E}"/>
          </ac:picMkLst>
        </pc:picChg>
        <pc:picChg chg="mod">
          <ac:chgData name="Lorenzo Rinaldi" userId="77d5bfdd-3e88-4678-a8ff-024fe85681f6" providerId="ADAL" clId="{31CFC6F0-8772-4AD9-9E55-C2E1A4D9CCC5}" dt="2023-07-22T05:43:02.410" v="467"/>
          <ac:picMkLst>
            <pc:docMk/>
            <pc:sldMk cId="709315044" sldId="317"/>
            <ac:picMk id="20" creationId="{9E1F557B-C813-601E-901A-20412094094E}"/>
          </ac:picMkLst>
        </pc:picChg>
        <pc:picChg chg="mod">
          <ac:chgData name="Lorenzo Rinaldi" userId="77d5bfdd-3e88-4678-a8ff-024fe85681f6" providerId="ADAL" clId="{31CFC6F0-8772-4AD9-9E55-C2E1A4D9CCC5}" dt="2023-07-22T05:43:02.410" v="467"/>
          <ac:picMkLst>
            <pc:docMk/>
            <pc:sldMk cId="709315044" sldId="317"/>
            <ac:picMk id="22" creationId="{8E85E459-1FBF-872F-1B13-094269BC63AC}"/>
          </ac:picMkLst>
        </pc:picChg>
        <pc:picChg chg="mod">
          <ac:chgData name="Lorenzo Rinaldi" userId="77d5bfdd-3e88-4678-a8ff-024fe85681f6" providerId="ADAL" clId="{31CFC6F0-8772-4AD9-9E55-C2E1A4D9CCC5}" dt="2023-07-22T05:43:02.410" v="467"/>
          <ac:picMkLst>
            <pc:docMk/>
            <pc:sldMk cId="709315044" sldId="317"/>
            <ac:picMk id="23" creationId="{76F037BC-4080-01A6-FB28-7A7D5035F7B7}"/>
          </ac:picMkLst>
        </pc:picChg>
      </pc:sldChg>
      <pc:sldChg chg="del">
        <pc:chgData name="Lorenzo Rinaldi" userId="77d5bfdd-3e88-4678-a8ff-024fe85681f6" providerId="ADAL" clId="{31CFC6F0-8772-4AD9-9E55-C2E1A4D9CCC5}" dt="2023-07-22T05:34:58.820" v="229" actId="47"/>
        <pc:sldMkLst>
          <pc:docMk/>
          <pc:sldMk cId="3749826984" sldId="317"/>
        </pc:sldMkLst>
      </pc:sldChg>
      <pc:sldChg chg="addSp delSp modSp add mod ord modAnim">
        <pc:chgData name="Lorenzo Rinaldi" userId="77d5bfdd-3e88-4678-a8ff-024fe85681f6" providerId="ADAL" clId="{31CFC6F0-8772-4AD9-9E55-C2E1A4D9CCC5}" dt="2023-07-22T05:44:04.137" v="505" actId="478"/>
        <pc:sldMkLst>
          <pc:docMk/>
          <pc:sldMk cId="813371279" sldId="318"/>
        </pc:sldMkLst>
        <pc:spChg chg="add mod">
          <ac:chgData name="Lorenzo Rinaldi" userId="77d5bfdd-3e88-4678-a8ff-024fe85681f6" providerId="ADAL" clId="{31CFC6F0-8772-4AD9-9E55-C2E1A4D9CCC5}" dt="2023-07-22T05:42:43.599" v="463" actId="14100"/>
          <ac:spMkLst>
            <pc:docMk/>
            <pc:sldMk cId="813371279" sldId="318"/>
            <ac:spMk id="2" creationId="{3204853B-0EC8-40C9-47DC-CE7D3D2D7C1F}"/>
          </ac:spMkLst>
        </pc:spChg>
        <pc:spChg chg="add mod">
          <ac:chgData name="Lorenzo Rinaldi" userId="77d5bfdd-3e88-4678-a8ff-024fe85681f6" providerId="ADAL" clId="{31CFC6F0-8772-4AD9-9E55-C2E1A4D9CCC5}" dt="2023-07-22T05:42:38.275" v="462" actId="1036"/>
          <ac:spMkLst>
            <pc:docMk/>
            <pc:sldMk cId="813371279" sldId="318"/>
            <ac:spMk id="7" creationId="{9E14F978-C5A2-E086-1B68-1E9867F0A8C5}"/>
          </ac:spMkLst>
        </pc:spChg>
        <pc:spChg chg="add mod">
          <ac:chgData name="Lorenzo Rinaldi" userId="77d5bfdd-3e88-4678-a8ff-024fe85681f6" providerId="ADAL" clId="{31CFC6F0-8772-4AD9-9E55-C2E1A4D9CCC5}" dt="2023-07-22T05:42:38.275" v="462" actId="1036"/>
          <ac:spMkLst>
            <pc:docMk/>
            <pc:sldMk cId="813371279" sldId="318"/>
            <ac:spMk id="8" creationId="{E25931C9-0E8E-A30A-90B4-27B9CB97A0B8}"/>
          </ac:spMkLst>
        </pc:spChg>
        <pc:spChg chg="add mod">
          <ac:chgData name="Lorenzo Rinaldi" userId="77d5bfdd-3e88-4678-a8ff-024fe85681f6" providerId="ADAL" clId="{31CFC6F0-8772-4AD9-9E55-C2E1A4D9CCC5}" dt="2023-07-22T05:42:38.275" v="462" actId="1036"/>
          <ac:spMkLst>
            <pc:docMk/>
            <pc:sldMk cId="813371279" sldId="318"/>
            <ac:spMk id="9" creationId="{EC40C496-3BF1-7354-4EB9-B2C467CAF7BA}"/>
          </ac:spMkLst>
        </pc:spChg>
        <pc:spChg chg="add mod">
          <ac:chgData name="Lorenzo Rinaldi" userId="77d5bfdd-3e88-4678-a8ff-024fe85681f6" providerId="ADAL" clId="{31CFC6F0-8772-4AD9-9E55-C2E1A4D9CCC5}" dt="2023-07-22T05:42:38.275" v="462" actId="1036"/>
          <ac:spMkLst>
            <pc:docMk/>
            <pc:sldMk cId="813371279" sldId="318"/>
            <ac:spMk id="10" creationId="{038A07DC-FD40-221E-1ABF-7F55F5EC50FB}"/>
          </ac:spMkLst>
        </pc:spChg>
        <pc:spChg chg="add del mod">
          <ac:chgData name="Lorenzo Rinaldi" userId="77d5bfdd-3e88-4678-a8ff-024fe85681f6" providerId="ADAL" clId="{31CFC6F0-8772-4AD9-9E55-C2E1A4D9CCC5}" dt="2023-07-22T05:44:04.137" v="505" actId="478"/>
          <ac:spMkLst>
            <pc:docMk/>
            <pc:sldMk cId="813371279" sldId="318"/>
            <ac:spMk id="11" creationId="{F5CEA8FB-877C-7383-B4B5-0440A4AFC183}"/>
          </ac:spMkLst>
        </pc:spChg>
        <pc:spChg chg="add mod">
          <ac:chgData name="Lorenzo Rinaldi" userId="77d5bfdd-3e88-4678-a8ff-024fe85681f6" providerId="ADAL" clId="{31CFC6F0-8772-4AD9-9E55-C2E1A4D9CCC5}" dt="2023-07-22T05:42:20.971" v="432" actId="1036"/>
          <ac:spMkLst>
            <pc:docMk/>
            <pc:sldMk cId="813371279" sldId="318"/>
            <ac:spMk id="12" creationId="{CC7AAF6C-C241-F64C-7308-5B83DC4499C9}"/>
          </ac:spMkLst>
        </pc:spChg>
        <pc:spChg chg="add mod">
          <ac:chgData name="Lorenzo Rinaldi" userId="77d5bfdd-3e88-4678-a8ff-024fe85681f6" providerId="ADAL" clId="{31CFC6F0-8772-4AD9-9E55-C2E1A4D9CCC5}" dt="2023-07-22T05:42:20.971" v="432" actId="1036"/>
          <ac:spMkLst>
            <pc:docMk/>
            <pc:sldMk cId="813371279" sldId="318"/>
            <ac:spMk id="13" creationId="{1009D216-3D0B-B898-D8E0-6D5E4B00136B}"/>
          </ac:spMkLst>
        </pc:spChg>
        <pc:spChg chg="add mod">
          <ac:chgData name="Lorenzo Rinaldi" userId="77d5bfdd-3e88-4678-a8ff-024fe85681f6" providerId="ADAL" clId="{31CFC6F0-8772-4AD9-9E55-C2E1A4D9CCC5}" dt="2023-07-22T05:42:20.971" v="432" actId="1036"/>
          <ac:spMkLst>
            <pc:docMk/>
            <pc:sldMk cId="813371279" sldId="318"/>
            <ac:spMk id="14" creationId="{20B1F1DE-75A2-E275-1573-0E88011B9357}"/>
          </ac:spMkLst>
        </pc:spChg>
        <pc:spChg chg="add mod">
          <ac:chgData name="Lorenzo Rinaldi" userId="77d5bfdd-3e88-4678-a8ff-024fe85681f6" providerId="ADAL" clId="{31CFC6F0-8772-4AD9-9E55-C2E1A4D9CCC5}" dt="2023-07-22T05:42:20.971" v="432" actId="1036"/>
          <ac:spMkLst>
            <pc:docMk/>
            <pc:sldMk cId="813371279" sldId="318"/>
            <ac:spMk id="15" creationId="{54F7A480-B13C-B36F-3D27-E7ADFF789F20}"/>
          </ac:spMkLst>
        </pc:spChg>
        <pc:spChg chg="add mod">
          <ac:chgData name="Lorenzo Rinaldi" userId="77d5bfdd-3e88-4678-a8ff-024fe85681f6" providerId="ADAL" clId="{31CFC6F0-8772-4AD9-9E55-C2E1A4D9CCC5}" dt="2023-07-22T05:42:20.971" v="432" actId="1036"/>
          <ac:spMkLst>
            <pc:docMk/>
            <pc:sldMk cId="813371279" sldId="318"/>
            <ac:spMk id="16" creationId="{D70061B9-F462-F459-0A75-F8A480EA79C5}"/>
          </ac:spMkLst>
        </pc:spChg>
        <pc:picChg chg="add mod">
          <ac:chgData name="Lorenzo Rinaldi" userId="77d5bfdd-3e88-4678-a8ff-024fe85681f6" providerId="ADAL" clId="{31CFC6F0-8772-4AD9-9E55-C2E1A4D9CCC5}" dt="2023-07-22T05:42:38.275" v="462" actId="1036"/>
          <ac:picMkLst>
            <pc:docMk/>
            <pc:sldMk cId="813371279" sldId="318"/>
            <ac:picMk id="3" creationId="{2C6C2F89-719C-A6D5-19B9-403E3FB0576D}"/>
          </ac:picMkLst>
        </pc:picChg>
        <pc:picChg chg="add mod">
          <ac:chgData name="Lorenzo Rinaldi" userId="77d5bfdd-3e88-4678-a8ff-024fe85681f6" providerId="ADAL" clId="{31CFC6F0-8772-4AD9-9E55-C2E1A4D9CCC5}" dt="2023-07-22T05:42:38.275" v="462" actId="1036"/>
          <ac:picMkLst>
            <pc:docMk/>
            <pc:sldMk cId="813371279" sldId="318"/>
            <ac:picMk id="5" creationId="{04E0FFB1-39DD-335A-0078-2F4FE7483B64}"/>
          </ac:picMkLst>
        </pc:picChg>
        <pc:picChg chg="add mod">
          <ac:chgData name="Lorenzo Rinaldi" userId="77d5bfdd-3e88-4678-a8ff-024fe85681f6" providerId="ADAL" clId="{31CFC6F0-8772-4AD9-9E55-C2E1A4D9CCC5}" dt="2023-07-22T05:42:38.275" v="462" actId="1036"/>
          <ac:picMkLst>
            <pc:docMk/>
            <pc:sldMk cId="813371279" sldId="318"/>
            <ac:picMk id="6" creationId="{E41C8F4A-2BFF-80CC-2890-3F9063219396}"/>
          </ac:picMkLst>
        </pc:picChg>
      </pc:sldChg>
      <pc:sldChg chg="del">
        <pc:chgData name="Lorenzo Rinaldi" userId="77d5bfdd-3e88-4678-a8ff-024fe85681f6" providerId="ADAL" clId="{31CFC6F0-8772-4AD9-9E55-C2E1A4D9CCC5}" dt="2023-07-22T05:34:58.820" v="229" actId="47"/>
        <pc:sldMkLst>
          <pc:docMk/>
          <pc:sldMk cId="3507042213" sldId="318"/>
        </pc:sldMkLst>
      </pc:sldChg>
      <pc:sldChg chg="del">
        <pc:chgData name="Lorenzo Rinaldi" userId="77d5bfdd-3e88-4678-a8ff-024fe85681f6" providerId="ADAL" clId="{31CFC6F0-8772-4AD9-9E55-C2E1A4D9CCC5}" dt="2023-07-22T05:34:58.820" v="229" actId="47"/>
        <pc:sldMkLst>
          <pc:docMk/>
          <pc:sldMk cId="2627921665" sldId="319"/>
        </pc:sldMkLst>
      </pc:sldChg>
      <pc:sldChg chg="addSp modSp add mod modAnim">
        <pc:chgData name="Lorenzo Rinaldi" userId="77d5bfdd-3e88-4678-a8ff-024fe85681f6" providerId="ADAL" clId="{31CFC6F0-8772-4AD9-9E55-C2E1A4D9CCC5}" dt="2023-07-22T05:47:51.795" v="564" actId="1036"/>
        <pc:sldMkLst>
          <pc:docMk/>
          <pc:sldMk cId="3010168962" sldId="319"/>
        </pc:sldMkLst>
        <pc:spChg chg="add mod">
          <ac:chgData name="Lorenzo Rinaldi" userId="77d5bfdd-3e88-4678-a8ff-024fe85681f6" providerId="ADAL" clId="{31CFC6F0-8772-4AD9-9E55-C2E1A4D9CCC5}" dt="2023-07-22T05:47:48.123" v="559" actId="1036"/>
          <ac:spMkLst>
            <pc:docMk/>
            <pc:sldMk cId="3010168962" sldId="319"/>
            <ac:spMk id="2" creationId="{8B74B25C-B19F-693B-749C-D7613A896DA0}"/>
          </ac:spMkLst>
        </pc:spChg>
        <pc:spChg chg="add mod">
          <ac:chgData name="Lorenzo Rinaldi" userId="77d5bfdd-3e88-4678-a8ff-024fe85681f6" providerId="ADAL" clId="{31CFC6F0-8772-4AD9-9E55-C2E1A4D9CCC5}" dt="2023-07-22T05:47:48.123" v="559" actId="1036"/>
          <ac:spMkLst>
            <pc:docMk/>
            <pc:sldMk cId="3010168962" sldId="319"/>
            <ac:spMk id="3" creationId="{A505BC3C-4125-C502-EFC0-28CF19343DA5}"/>
          </ac:spMkLst>
        </pc:spChg>
        <pc:spChg chg="mod">
          <ac:chgData name="Lorenzo Rinaldi" userId="77d5bfdd-3e88-4678-a8ff-024fe85681f6" providerId="ADAL" clId="{31CFC6F0-8772-4AD9-9E55-C2E1A4D9CCC5}" dt="2023-07-22T05:47:13.153" v="545"/>
          <ac:spMkLst>
            <pc:docMk/>
            <pc:sldMk cId="3010168962" sldId="319"/>
            <ac:spMk id="4" creationId="{9AB3068C-1CCE-A7E9-790D-8ACFE0F1B133}"/>
          </ac:spMkLst>
        </pc:spChg>
        <pc:spChg chg="add mod">
          <ac:chgData name="Lorenzo Rinaldi" userId="77d5bfdd-3e88-4678-a8ff-024fe85681f6" providerId="ADAL" clId="{31CFC6F0-8772-4AD9-9E55-C2E1A4D9CCC5}" dt="2023-07-22T05:47:30.362" v="548" actId="1076"/>
          <ac:spMkLst>
            <pc:docMk/>
            <pc:sldMk cId="3010168962" sldId="319"/>
            <ac:spMk id="5" creationId="{AECA7E1C-87CC-3443-1EFC-051D5A8ABACE}"/>
          </ac:spMkLst>
        </pc:spChg>
        <pc:spChg chg="add mod">
          <ac:chgData name="Lorenzo Rinaldi" userId="77d5bfdd-3e88-4678-a8ff-024fe85681f6" providerId="ADAL" clId="{31CFC6F0-8772-4AD9-9E55-C2E1A4D9CCC5}" dt="2023-07-22T05:47:30.362" v="548" actId="1076"/>
          <ac:spMkLst>
            <pc:docMk/>
            <pc:sldMk cId="3010168962" sldId="319"/>
            <ac:spMk id="6" creationId="{4CBE66FB-33CC-7152-04A7-FC6B1D016EE6}"/>
          </ac:spMkLst>
        </pc:spChg>
        <pc:spChg chg="add mod">
          <ac:chgData name="Lorenzo Rinaldi" userId="77d5bfdd-3e88-4678-a8ff-024fe85681f6" providerId="ADAL" clId="{31CFC6F0-8772-4AD9-9E55-C2E1A4D9CCC5}" dt="2023-07-22T05:47:30.362" v="548" actId="1076"/>
          <ac:spMkLst>
            <pc:docMk/>
            <pc:sldMk cId="3010168962" sldId="319"/>
            <ac:spMk id="7" creationId="{01AB7DE4-3E0D-9CA3-A14F-24E30B7C829C}"/>
          </ac:spMkLst>
        </pc:spChg>
        <pc:spChg chg="add mod">
          <ac:chgData name="Lorenzo Rinaldi" userId="77d5bfdd-3e88-4678-a8ff-024fe85681f6" providerId="ADAL" clId="{31CFC6F0-8772-4AD9-9E55-C2E1A4D9CCC5}" dt="2023-07-22T05:47:30.362" v="548" actId="1076"/>
          <ac:spMkLst>
            <pc:docMk/>
            <pc:sldMk cId="3010168962" sldId="319"/>
            <ac:spMk id="8" creationId="{005BBB9D-243E-DFFE-F28A-27B74D3E3DCC}"/>
          </ac:spMkLst>
        </pc:spChg>
        <pc:spChg chg="add mod">
          <ac:chgData name="Lorenzo Rinaldi" userId="77d5bfdd-3e88-4678-a8ff-024fe85681f6" providerId="ADAL" clId="{31CFC6F0-8772-4AD9-9E55-C2E1A4D9CCC5}" dt="2023-07-22T05:47:30.362" v="548" actId="1076"/>
          <ac:spMkLst>
            <pc:docMk/>
            <pc:sldMk cId="3010168962" sldId="319"/>
            <ac:spMk id="9" creationId="{ADB88C45-3F91-D972-2BDA-4EA2AC784867}"/>
          </ac:spMkLst>
        </pc:spChg>
        <pc:spChg chg="add mod">
          <ac:chgData name="Lorenzo Rinaldi" userId="77d5bfdd-3e88-4678-a8ff-024fe85681f6" providerId="ADAL" clId="{31CFC6F0-8772-4AD9-9E55-C2E1A4D9CCC5}" dt="2023-07-22T05:47:30.362" v="548" actId="1076"/>
          <ac:spMkLst>
            <pc:docMk/>
            <pc:sldMk cId="3010168962" sldId="319"/>
            <ac:spMk id="10" creationId="{DD5AC8BB-E4D5-E430-6A9D-C96F2074030C}"/>
          </ac:spMkLst>
        </pc:spChg>
        <pc:spChg chg="add mod">
          <ac:chgData name="Lorenzo Rinaldi" userId="77d5bfdd-3e88-4678-a8ff-024fe85681f6" providerId="ADAL" clId="{31CFC6F0-8772-4AD9-9E55-C2E1A4D9CCC5}" dt="2023-07-22T05:47:30.362" v="548" actId="1076"/>
          <ac:spMkLst>
            <pc:docMk/>
            <pc:sldMk cId="3010168962" sldId="319"/>
            <ac:spMk id="11" creationId="{AA290F63-4F04-0F8E-B126-42E78CBDEB40}"/>
          </ac:spMkLst>
        </pc:spChg>
        <pc:spChg chg="add mod">
          <ac:chgData name="Lorenzo Rinaldi" userId="77d5bfdd-3e88-4678-a8ff-024fe85681f6" providerId="ADAL" clId="{31CFC6F0-8772-4AD9-9E55-C2E1A4D9CCC5}" dt="2023-07-22T05:47:30.362" v="548" actId="1076"/>
          <ac:spMkLst>
            <pc:docMk/>
            <pc:sldMk cId="3010168962" sldId="319"/>
            <ac:spMk id="12" creationId="{A7BE53B1-12D7-D439-2C9C-FFC6A4C28552}"/>
          </ac:spMkLst>
        </pc:spChg>
        <pc:spChg chg="add mod">
          <ac:chgData name="Lorenzo Rinaldi" userId="77d5bfdd-3e88-4678-a8ff-024fe85681f6" providerId="ADAL" clId="{31CFC6F0-8772-4AD9-9E55-C2E1A4D9CCC5}" dt="2023-07-22T05:47:30.362" v="548" actId="1076"/>
          <ac:spMkLst>
            <pc:docMk/>
            <pc:sldMk cId="3010168962" sldId="319"/>
            <ac:spMk id="13" creationId="{C1C29582-A678-DF18-09A0-6EFE7B304149}"/>
          </ac:spMkLst>
        </pc:spChg>
        <pc:spChg chg="add mod">
          <ac:chgData name="Lorenzo Rinaldi" userId="77d5bfdd-3e88-4678-a8ff-024fe85681f6" providerId="ADAL" clId="{31CFC6F0-8772-4AD9-9E55-C2E1A4D9CCC5}" dt="2023-07-22T05:47:30.362" v="548" actId="1076"/>
          <ac:spMkLst>
            <pc:docMk/>
            <pc:sldMk cId="3010168962" sldId="319"/>
            <ac:spMk id="20" creationId="{884658E5-7819-B924-047D-A7AB66B31BFF}"/>
          </ac:spMkLst>
        </pc:spChg>
        <pc:spChg chg="add mod">
          <ac:chgData name="Lorenzo Rinaldi" userId="77d5bfdd-3e88-4678-a8ff-024fe85681f6" providerId="ADAL" clId="{31CFC6F0-8772-4AD9-9E55-C2E1A4D9CCC5}" dt="2023-07-22T05:47:30.362" v="548" actId="1076"/>
          <ac:spMkLst>
            <pc:docMk/>
            <pc:sldMk cId="3010168962" sldId="319"/>
            <ac:spMk id="21" creationId="{D467A772-BC39-53B9-533F-F81FAB0D968F}"/>
          </ac:spMkLst>
        </pc:spChg>
        <pc:spChg chg="add mod">
          <ac:chgData name="Lorenzo Rinaldi" userId="77d5bfdd-3e88-4678-a8ff-024fe85681f6" providerId="ADAL" clId="{31CFC6F0-8772-4AD9-9E55-C2E1A4D9CCC5}" dt="2023-07-22T05:47:30.362" v="548" actId="1076"/>
          <ac:spMkLst>
            <pc:docMk/>
            <pc:sldMk cId="3010168962" sldId="319"/>
            <ac:spMk id="22" creationId="{66CF3D14-A9F4-2D75-D344-393C5EBF0495}"/>
          </ac:spMkLst>
        </pc:spChg>
        <pc:spChg chg="add mod">
          <ac:chgData name="Lorenzo Rinaldi" userId="77d5bfdd-3e88-4678-a8ff-024fe85681f6" providerId="ADAL" clId="{31CFC6F0-8772-4AD9-9E55-C2E1A4D9CCC5}" dt="2023-07-22T05:47:30.362" v="548" actId="1076"/>
          <ac:spMkLst>
            <pc:docMk/>
            <pc:sldMk cId="3010168962" sldId="319"/>
            <ac:spMk id="23" creationId="{FE954CE1-ECB9-5D1E-02C3-314459C826C9}"/>
          </ac:spMkLst>
        </pc:spChg>
        <pc:spChg chg="add mod">
          <ac:chgData name="Lorenzo Rinaldi" userId="77d5bfdd-3e88-4678-a8ff-024fe85681f6" providerId="ADAL" clId="{31CFC6F0-8772-4AD9-9E55-C2E1A4D9CCC5}" dt="2023-07-22T05:47:30.362" v="548" actId="1076"/>
          <ac:spMkLst>
            <pc:docMk/>
            <pc:sldMk cId="3010168962" sldId="319"/>
            <ac:spMk id="24" creationId="{79BFA1F9-BBC0-6F3E-172C-F1BDE941763C}"/>
          </ac:spMkLst>
        </pc:spChg>
        <pc:spChg chg="add mod">
          <ac:chgData name="Lorenzo Rinaldi" userId="77d5bfdd-3e88-4678-a8ff-024fe85681f6" providerId="ADAL" clId="{31CFC6F0-8772-4AD9-9E55-C2E1A4D9CCC5}" dt="2023-07-22T05:47:30.362" v="548" actId="1076"/>
          <ac:spMkLst>
            <pc:docMk/>
            <pc:sldMk cId="3010168962" sldId="319"/>
            <ac:spMk id="25" creationId="{41347F3A-002B-940D-7E40-181F432C5E3B}"/>
          </ac:spMkLst>
        </pc:spChg>
        <pc:spChg chg="add mod">
          <ac:chgData name="Lorenzo Rinaldi" userId="77d5bfdd-3e88-4678-a8ff-024fe85681f6" providerId="ADAL" clId="{31CFC6F0-8772-4AD9-9E55-C2E1A4D9CCC5}" dt="2023-07-22T05:47:30.362" v="548" actId="1076"/>
          <ac:spMkLst>
            <pc:docMk/>
            <pc:sldMk cId="3010168962" sldId="319"/>
            <ac:spMk id="26" creationId="{12C6D721-00D5-2EB8-78C9-254DBA5AECC7}"/>
          </ac:spMkLst>
        </pc:spChg>
        <pc:spChg chg="add mod">
          <ac:chgData name="Lorenzo Rinaldi" userId="77d5bfdd-3e88-4678-a8ff-024fe85681f6" providerId="ADAL" clId="{31CFC6F0-8772-4AD9-9E55-C2E1A4D9CCC5}" dt="2023-07-22T05:47:30.362" v="548" actId="1076"/>
          <ac:spMkLst>
            <pc:docMk/>
            <pc:sldMk cId="3010168962" sldId="319"/>
            <ac:spMk id="27" creationId="{A1BFDC00-EB0D-0E59-1E72-0AFB2725F828}"/>
          </ac:spMkLst>
        </pc:spChg>
        <pc:spChg chg="add mod">
          <ac:chgData name="Lorenzo Rinaldi" userId="77d5bfdd-3e88-4678-a8ff-024fe85681f6" providerId="ADAL" clId="{31CFC6F0-8772-4AD9-9E55-C2E1A4D9CCC5}" dt="2023-07-22T05:47:30.362" v="548" actId="1076"/>
          <ac:spMkLst>
            <pc:docMk/>
            <pc:sldMk cId="3010168962" sldId="319"/>
            <ac:spMk id="28" creationId="{342DA9F4-03B7-353C-3B65-A0BC5BB87CDE}"/>
          </ac:spMkLst>
        </pc:spChg>
        <pc:spChg chg="add mod">
          <ac:chgData name="Lorenzo Rinaldi" userId="77d5bfdd-3e88-4678-a8ff-024fe85681f6" providerId="ADAL" clId="{31CFC6F0-8772-4AD9-9E55-C2E1A4D9CCC5}" dt="2023-07-22T05:47:30.362" v="548" actId="1076"/>
          <ac:spMkLst>
            <pc:docMk/>
            <pc:sldMk cId="3010168962" sldId="319"/>
            <ac:spMk id="30" creationId="{F233E7A1-AE56-8882-F952-2D57EB3C7B00}"/>
          </ac:spMkLst>
        </pc:spChg>
        <pc:spChg chg="add mod">
          <ac:chgData name="Lorenzo Rinaldi" userId="77d5bfdd-3e88-4678-a8ff-024fe85681f6" providerId="ADAL" clId="{31CFC6F0-8772-4AD9-9E55-C2E1A4D9CCC5}" dt="2023-07-22T05:47:30.362" v="548" actId="1076"/>
          <ac:spMkLst>
            <pc:docMk/>
            <pc:sldMk cId="3010168962" sldId="319"/>
            <ac:spMk id="31" creationId="{E9176A9B-FBB7-0A15-E0C5-5B23F15A26B1}"/>
          </ac:spMkLst>
        </pc:spChg>
        <pc:spChg chg="add mod">
          <ac:chgData name="Lorenzo Rinaldi" userId="77d5bfdd-3e88-4678-a8ff-024fe85681f6" providerId="ADAL" clId="{31CFC6F0-8772-4AD9-9E55-C2E1A4D9CCC5}" dt="2023-07-22T05:47:30.362" v="548" actId="1076"/>
          <ac:spMkLst>
            <pc:docMk/>
            <pc:sldMk cId="3010168962" sldId="319"/>
            <ac:spMk id="32" creationId="{F9F178EA-51A2-813E-3E70-F4325632C63E}"/>
          </ac:spMkLst>
        </pc:spChg>
        <pc:spChg chg="add mod">
          <ac:chgData name="Lorenzo Rinaldi" userId="77d5bfdd-3e88-4678-a8ff-024fe85681f6" providerId="ADAL" clId="{31CFC6F0-8772-4AD9-9E55-C2E1A4D9CCC5}" dt="2023-07-22T05:47:30.362" v="548" actId="1076"/>
          <ac:spMkLst>
            <pc:docMk/>
            <pc:sldMk cId="3010168962" sldId="319"/>
            <ac:spMk id="33" creationId="{BAFF7E44-13F5-FFCF-6CAE-F390A3B08486}"/>
          </ac:spMkLst>
        </pc:spChg>
        <pc:spChg chg="add mod">
          <ac:chgData name="Lorenzo Rinaldi" userId="77d5bfdd-3e88-4678-a8ff-024fe85681f6" providerId="ADAL" clId="{31CFC6F0-8772-4AD9-9E55-C2E1A4D9CCC5}" dt="2023-07-22T05:47:30.362" v="548" actId="1076"/>
          <ac:spMkLst>
            <pc:docMk/>
            <pc:sldMk cId="3010168962" sldId="319"/>
            <ac:spMk id="34" creationId="{A18BCF85-6D5B-32B6-692C-C74063EF151E}"/>
          </ac:spMkLst>
        </pc:spChg>
        <pc:spChg chg="add mod">
          <ac:chgData name="Lorenzo Rinaldi" userId="77d5bfdd-3e88-4678-a8ff-024fe85681f6" providerId="ADAL" clId="{31CFC6F0-8772-4AD9-9E55-C2E1A4D9CCC5}" dt="2023-07-22T05:47:30.362" v="548" actId="1076"/>
          <ac:spMkLst>
            <pc:docMk/>
            <pc:sldMk cId="3010168962" sldId="319"/>
            <ac:spMk id="36" creationId="{5698BBD9-C76E-B48B-8679-DD99A5AC4980}"/>
          </ac:spMkLst>
        </pc:spChg>
        <pc:spChg chg="add mod">
          <ac:chgData name="Lorenzo Rinaldi" userId="77d5bfdd-3e88-4678-a8ff-024fe85681f6" providerId="ADAL" clId="{31CFC6F0-8772-4AD9-9E55-C2E1A4D9CCC5}" dt="2023-07-22T05:47:30.362" v="548" actId="1076"/>
          <ac:spMkLst>
            <pc:docMk/>
            <pc:sldMk cId="3010168962" sldId="319"/>
            <ac:spMk id="37" creationId="{4640A96C-68BA-C0F3-9D04-F29BFF138F39}"/>
          </ac:spMkLst>
        </pc:spChg>
        <pc:spChg chg="add mod">
          <ac:chgData name="Lorenzo Rinaldi" userId="77d5bfdd-3e88-4678-a8ff-024fe85681f6" providerId="ADAL" clId="{31CFC6F0-8772-4AD9-9E55-C2E1A4D9CCC5}" dt="2023-07-22T05:47:30.362" v="548" actId="1076"/>
          <ac:spMkLst>
            <pc:docMk/>
            <pc:sldMk cId="3010168962" sldId="319"/>
            <ac:spMk id="38" creationId="{F7E781A9-AE33-005D-7788-BB0940CAC750}"/>
          </ac:spMkLst>
        </pc:spChg>
        <pc:spChg chg="add mod">
          <ac:chgData name="Lorenzo Rinaldi" userId="77d5bfdd-3e88-4678-a8ff-024fe85681f6" providerId="ADAL" clId="{31CFC6F0-8772-4AD9-9E55-C2E1A4D9CCC5}" dt="2023-07-22T05:47:30.362" v="548" actId="1076"/>
          <ac:spMkLst>
            <pc:docMk/>
            <pc:sldMk cId="3010168962" sldId="319"/>
            <ac:spMk id="39" creationId="{EE4FBCEE-C54C-C1B7-2617-A37CF4A855DC}"/>
          </ac:spMkLst>
        </pc:spChg>
        <pc:spChg chg="add mod">
          <ac:chgData name="Lorenzo Rinaldi" userId="77d5bfdd-3e88-4678-a8ff-024fe85681f6" providerId="ADAL" clId="{31CFC6F0-8772-4AD9-9E55-C2E1A4D9CCC5}" dt="2023-07-22T05:47:30.362" v="548" actId="1076"/>
          <ac:spMkLst>
            <pc:docMk/>
            <pc:sldMk cId="3010168962" sldId="319"/>
            <ac:spMk id="40" creationId="{3CC0D0B3-176F-2DD2-D32C-15B27F14AA96}"/>
          </ac:spMkLst>
        </pc:spChg>
        <pc:spChg chg="add mod">
          <ac:chgData name="Lorenzo Rinaldi" userId="77d5bfdd-3e88-4678-a8ff-024fe85681f6" providerId="ADAL" clId="{31CFC6F0-8772-4AD9-9E55-C2E1A4D9CCC5}" dt="2023-07-22T05:47:30.362" v="548" actId="1076"/>
          <ac:spMkLst>
            <pc:docMk/>
            <pc:sldMk cId="3010168962" sldId="319"/>
            <ac:spMk id="41" creationId="{42BB9A4D-1BEC-5001-AD9B-389D37B5B7E2}"/>
          </ac:spMkLst>
        </pc:spChg>
        <pc:spChg chg="add mod">
          <ac:chgData name="Lorenzo Rinaldi" userId="77d5bfdd-3e88-4678-a8ff-024fe85681f6" providerId="ADAL" clId="{31CFC6F0-8772-4AD9-9E55-C2E1A4D9CCC5}" dt="2023-07-22T05:47:30.362" v="548" actId="1076"/>
          <ac:spMkLst>
            <pc:docMk/>
            <pc:sldMk cId="3010168962" sldId="319"/>
            <ac:spMk id="42" creationId="{3BEBF5DC-AB63-706D-05DC-50CC68F809BA}"/>
          </ac:spMkLst>
        </pc:spChg>
        <pc:spChg chg="add mod">
          <ac:chgData name="Lorenzo Rinaldi" userId="77d5bfdd-3e88-4678-a8ff-024fe85681f6" providerId="ADAL" clId="{31CFC6F0-8772-4AD9-9E55-C2E1A4D9CCC5}" dt="2023-07-22T05:47:30.362" v="548" actId="1076"/>
          <ac:spMkLst>
            <pc:docMk/>
            <pc:sldMk cId="3010168962" sldId="319"/>
            <ac:spMk id="43" creationId="{C02589D5-5223-DFCF-FA52-DF517FC64385}"/>
          </ac:spMkLst>
        </pc:spChg>
        <pc:spChg chg="add mod">
          <ac:chgData name="Lorenzo Rinaldi" userId="77d5bfdd-3e88-4678-a8ff-024fe85681f6" providerId="ADAL" clId="{31CFC6F0-8772-4AD9-9E55-C2E1A4D9CCC5}" dt="2023-07-22T05:47:36.526" v="549" actId="1076"/>
          <ac:spMkLst>
            <pc:docMk/>
            <pc:sldMk cId="3010168962" sldId="319"/>
            <ac:spMk id="44" creationId="{0E0E78A3-F719-CED8-DEF3-FA1C7D2707E3}"/>
          </ac:spMkLst>
        </pc:spChg>
        <pc:spChg chg="add mod">
          <ac:chgData name="Lorenzo Rinaldi" userId="77d5bfdd-3e88-4678-a8ff-024fe85681f6" providerId="ADAL" clId="{31CFC6F0-8772-4AD9-9E55-C2E1A4D9CCC5}" dt="2023-07-22T05:47:48.123" v="559" actId="1036"/>
          <ac:spMkLst>
            <pc:docMk/>
            <pc:sldMk cId="3010168962" sldId="319"/>
            <ac:spMk id="45" creationId="{79DA14FD-A674-7CF5-0363-C6D0FA46D91F}"/>
          </ac:spMkLst>
        </pc:spChg>
        <pc:spChg chg="add mod">
          <ac:chgData name="Lorenzo Rinaldi" userId="77d5bfdd-3e88-4678-a8ff-024fe85681f6" providerId="ADAL" clId="{31CFC6F0-8772-4AD9-9E55-C2E1A4D9CCC5}" dt="2023-07-22T05:47:51.795" v="564" actId="1036"/>
          <ac:spMkLst>
            <pc:docMk/>
            <pc:sldMk cId="3010168962" sldId="319"/>
            <ac:spMk id="46" creationId="{72278709-3FA6-92EF-CD12-C7359BFC7A57}"/>
          </ac:spMkLst>
        </pc:spChg>
        <pc:spChg chg="add mod">
          <ac:chgData name="Lorenzo Rinaldi" userId="77d5bfdd-3e88-4678-a8ff-024fe85681f6" providerId="ADAL" clId="{31CFC6F0-8772-4AD9-9E55-C2E1A4D9CCC5}" dt="2023-07-22T05:47:48.123" v="559" actId="1036"/>
          <ac:spMkLst>
            <pc:docMk/>
            <pc:sldMk cId="3010168962" sldId="319"/>
            <ac:spMk id="47" creationId="{66DB8001-0DDC-2729-73A1-46ACFB13925D}"/>
          </ac:spMkLst>
        </pc:spChg>
        <pc:spChg chg="add mod">
          <ac:chgData name="Lorenzo Rinaldi" userId="77d5bfdd-3e88-4678-a8ff-024fe85681f6" providerId="ADAL" clId="{31CFC6F0-8772-4AD9-9E55-C2E1A4D9CCC5}" dt="2023-07-22T05:47:48.123" v="559" actId="1036"/>
          <ac:spMkLst>
            <pc:docMk/>
            <pc:sldMk cId="3010168962" sldId="319"/>
            <ac:spMk id="48" creationId="{EE45D4D8-7E9B-9146-3F2F-54CFB31221BF}"/>
          </ac:spMkLst>
        </pc:spChg>
        <pc:spChg chg="add mod">
          <ac:chgData name="Lorenzo Rinaldi" userId="77d5bfdd-3e88-4678-a8ff-024fe85681f6" providerId="ADAL" clId="{31CFC6F0-8772-4AD9-9E55-C2E1A4D9CCC5}" dt="2023-07-22T05:47:51.795" v="564" actId="1036"/>
          <ac:spMkLst>
            <pc:docMk/>
            <pc:sldMk cId="3010168962" sldId="319"/>
            <ac:spMk id="49" creationId="{D893A89E-47A7-A393-14E6-2A5CFDF2CB80}"/>
          </ac:spMkLst>
        </pc:spChg>
        <pc:spChg chg="add mod">
          <ac:chgData name="Lorenzo Rinaldi" userId="77d5bfdd-3e88-4678-a8ff-024fe85681f6" providerId="ADAL" clId="{31CFC6F0-8772-4AD9-9E55-C2E1A4D9CCC5}" dt="2023-07-22T05:47:51.795" v="564" actId="1036"/>
          <ac:spMkLst>
            <pc:docMk/>
            <pc:sldMk cId="3010168962" sldId="319"/>
            <ac:spMk id="50" creationId="{669153E5-0963-5B3B-C9C8-425EE10C265D}"/>
          </ac:spMkLst>
        </pc:spChg>
        <pc:spChg chg="add mod">
          <ac:chgData name="Lorenzo Rinaldi" userId="77d5bfdd-3e88-4678-a8ff-024fe85681f6" providerId="ADAL" clId="{31CFC6F0-8772-4AD9-9E55-C2E1A4D9CCC5}" dt="2023-07-22T05:47:51.795" v="564" actId="1036"/>
          <ac:spMkLst>
            <pc:docMk/>
            <pc:sldMk cId="3010168962" sldId="319"/>
            <ac:spMk id="51" creationId="{EE05CD33-19F7-B0E7-A9D1-263675A6FB6E}"/>
          </ac:spMkLst>
        </pc:spChg>
        <pc:spChg chg="add mod">
          <ac:chgData name="Lorenzo Rinaldi" userId="77d5bfdd-3e88-4678-a8ff-024fe85681f6" providerId="ADAL" clId="{31CFC6F0-8772-4AD9-9E55-C2E1A4D9CCC5}" dt="2023-07-22T05:47:51.795" v="564" actId="1036"/>
          <ac:spMkLst>
            <pc:docMk/>
            <pc:sldMk cId="3010168962" sldId="319"/>
            <ac:spMk id="52" creationId="{E78CB0CD-C942-2AD4-234C-B557798A6CA0}"/>
          </ac:spMkLst>
        </pc:spChg>
        <pc:spChg chg="add mod">
          <ac:chgData name="Lorenzo Rinaldi" userId="77d5bfdd-3e88-4678-a8ff-024fe85681f6" providerId="ADAL" clId="{31CFC6F0-8772-4AD9-9E55-C2E1A4D9CCC5}" dt="2023-07-22T05:47:51.795" v="564" actId="1036"/>
          <ac:spMkLst>
            <pc:docMk/>
            <pc:sldMk cId="3010168962" sldId="319"/>
            <ac:spMk id="53" creationId="{8B0FD42E-8B7A-CBD7-46EC-F0156DE80880}"/>
          </ac:spMkLst>
        </pc:spChg>
        <pc:spChg chg="add mod">
          <ac:chgData name="Lorenzo Rinaldi" userId="77d5bfdd-3e88-4678-a8ff-024fe85681f6" providerId="ADAL" clId="{31CFC6F0-8772-4AD9-9E55-C2E1A4D9CCC5}" dt="2023-07-22T05:47:51.795" v="564" actId="1036"/>
          <ac:spMkLst>
            <pc:docMk/>
            <pc:sldMk cId="3010168962" sldId="319"/>
            <ac:spMk id="54" creationId="{D69BD712-7469-A18D-52AA-C582354D5C66}"/>
          </ac:spMkLst>
        </pc:spChg>
        <pc:spChg chg="add mod">
          <ac:chgData name="Lorenzo Rinaldi" userId="77d5bfdd-3e88-4678-a8ff-024fe85681f6" providerId="ADAL" clId="{31CFC6F0-8772-4AD9-9E55-C2E1A4D9CCC5}" dt="2023-07-22T05:47:30.362" v="548" actId="1076"/>
          <ac:spMkLst>
            <pc:docMk/>
            <pc:sldMk cId="3010168962" sldId="319"/>
            <ac:spMk id="55" creationId="{F4B7D0BA-1326-3CD1-C8A4-24988B07821D}"/>
          </ac:spMkLst>
        </pc:spChg>
        <pc:spChg chg="add mod">
          <ac:chgData name="Lorenzo Rinaldi" userId="77d5bfdd-3e88-4678-a8ff-024fe85681f6" providerId="ADAL" clId="{31CFC6F0-8772-4AD9-9E55-C2E1A4D9CCC5}" dt="2023-07-22T05:47:30.362" v="548" actId="1076"/>
          <ac:spMkLst>
            <pc:docMk/>
            <pc:sldMk cId="3010168962" sldId="319"/>
            <ac:spMk id="56" creationId="{5D1E55D8-CDC2-3F53-8AD2-D73C32F0502D}"/>
          </ac:spMkLst>
        </pc:spChg>
        <pc:spChg chg="add mod">
          <ac:chgData name="Lorenzo Rinaldi" userId="77d5bfdd-3e88-4678-a8ff-024fe85681f6" providerId="ADAL" clId="{31CFC6F0-8772-4AD9-9E55-C2E1A4D9CCC5}" dt="2023-07-22T05:47:30.362" v="548" actId="1076"/>
          <ac:spMkLst>
            <pc:docMk/>
            <pc:sldMk cId="3010168962" sldId="319"/>
            <ac:spMk id="57" creationId="{90D864F7-391E-D1D3-9F38-0F1A7E7929EC}"/>
          </ac:spMkLst>
        </pc:spChg>
        <pc:spChg chg="add mod">
          <ac:chgData name="Lorenzo Rinaldi" userId="77d5bfdd-3e88-4678-a8ff-024fe85681f6" providerId="ADAL" clId="{31CFC6F0-8772-4AD9-9E55-C2E1A4D9CCC5}" dt="2023-07-22T05:47:30.362" v="548" actId="1076"/>
          <ac:spMkLst>
            <pc:docMk/>
            <pc:sldMk cId="3010168962" sldId="319"/>
            <ac:spMk id="58" creationId="{8CA0D62D-4C60-4047-A17B-8F684BD1DE61}"/>
          </ac:spMkLst>
        </pc:spChg>
        <pc:spChg chg="add mod">
          <ac:chgData name="Lorenzo Rinaldi" userId="77d5bfdd-3e88-4678-a8ff-024fe85681f6" providerId="ADAL" clId="{31CFC6F0-8772-4AD9-9E55-C2E1A4D9CCC5}" dt="2023-07-22T05:47:30.362" v="548" actId="1076"/>
          <ac:spMkLst>
            <pc:docMk/>
            <pc:sldMk cId="3010168962" sldId="319"/>
            <ac:spMk id="59" creationId="{30FCDB3C-CA21-AF64-B148-0FCFFDB2E2C0}"/>
          </ac:spMkLst>
        </pc:spChg>
        <pc:spChg chg="add mod">
          <ac:chgData name="Lorenzo Rinaldi" userId="77d5bfdd-3e88-4678-a8ff-024fe85681f6" providerId="ADAL" clId="{31CFC6F0-8772-4AD9-9E55-C2E1A4D9CCC5}" dt="2023-07-22T05:47:30.362" v="548" actId="1076"/>
          <ac:spMkLst>
            <pc:docMk/>
            <pc:sldMk cId="3010168962" sldId="319"/>
            <ac:spMk id="60" creationId="{E83173E9-A762-703F-AEA1-0280C14C872C}"/>
          </ac:spMkLst>
        </pc:spChg>
        <pc:cxnChg chg="add mod">
          <ac:chgData name="Lorenzo Rinaldi" userId="77d5bfdd-3e88-4678-a8ff-024fe85681f6" providerId="ADAL" clId="{31CFC6F0-8772-4AD9-9E55-C2E1A4D9CCC5}" dt="2023-07-22T05:47:30.362" v="548" actId="1076"/>
          <ac:cxnSpMkLst>
            <pc:docMk/>
            <pc:sldMk cId="3010168962" sldId="319"/>
            <ac:cxnSpMk id="14" creationId="{A3D90425-F4C0-B124-1043-E4966BD7D25D}"/>
          </ac:cxnSpMkLst>
        </pc:cxnChg>
        <pc:cxnChg chg="add mod">
          <ac:chgData name="Lorenzo Rinaldi" userId="77d5bfdd-3e88-4678-a8ff-024fe85681f6" providerId="ADAL" clId="{31CFC6F0-8772-4AD9-9E55-C2E1A4D9CCC5}" dt="2023-07-22T05:47:30.362" v="548" actId="1076"/>
          <ac:cxnSpMkLst>
            <pc:docMk/>
            <pc:sldMk cId="3010168962" sldId="319"/>
            <ac:cxnSpMk id="15" creationId="{62A7880A-B107-C82E-66F5-177FB5476377}"/>
          </ac:cxnSpMkLst>
        </pc:cxnChg>
        <pc:cxnChg chg="add mod">
          <ac:chgData name="Lorenzo Rinaldi" userId="77d5bfdd-3e88-4678-a8ff-024fe85681f6" providerId="ADAL" clId="{31CFC6F0-8772-4AD9-9E55-C2E1A4D9CCC5}" dt="2023-07-22T05:47:30.362" v="548" actId="1076"/>
          <ac:cxnSpMkLst>
            <pc:docMk/>
            <pc:sldMk cId="3010168962" sldId="319"/>
            <ac:cxnSpMk id="16" creationId="{3E50535B-1A30-79B1-C440-0280D5BFDBAC}"/>
          </ac:cxnSpMkLst>
        </pc:cxnChg>
        <pc:cxnChg chg="add mod">
          <ac:chgData name="Lorenzo Rinaldi" userId="77d5bfdd-3e88-4678-a8ff-024fe85681f6" providerId="ADAL" clId="{31CFC6F0-8772-4AD9-9E55-C2E1A4D9CCC5}" dt="2023-07-22T05:47:30.362" v="548" actId="1076"/>
          <ac:cxnSpMkLst>
            <pc:docMk/>
            <pc:sldMk cId="3010168962" sldId="319"/>
            <ac:cxnSpMk id="17" creationId="{0786578B-3490-BEE5-8AE7-91131F131D26}"/>
          </ac:cxnSpMkLst>
        </pc:cxnChg>
        <pc:cxnChg chg="add mod">
          <ac:chgData name="Lorenzo Rinaldi" userId="77d5bfdd-3e88-4678-a8ff-024fe85681f6" providerId="ADAL" clId="{31CFC6F0-8772-4AD9-9E55-C2E1A4D9CCC5}" dt="2023-07-22T05:47:30.362" v="548" actId="1076"/>
          <ac:cxnSpMkLst>
            <pc:docMk/>
            <pc:sldMk cId="3010168962" sldId="319"/>
            <ac:cxnSpMk id="18" creationId="{8156ABC8-ABDD-D992-46CD-7996EAE2B5A7}"/>
          </ac:cxnSpMkLst>
        </pc:cxnChg>
        <pc:cxnChg chg="add mod">
          <ac:chgData name="Lorenzo Rinaldi" userId="77d5bfdd-3e88-4678-a8ff-024fe85681f6" providerId="ADAL" clId="{31CFC6F0-8772-4AD9-9E55-C2E1A4D9CCC5}" dt="2023-07-22T05:47:30.362" v="548" actId="1076"/>
          <ac:cxnSpMkLst>
            <pc:docMk/>
            <pc:sldMk cId="3010168962" sldId="319"/>
            <ac:cxnSpMk id="19" creationId="{EF6702FA-6C98-1345-7D6A-C75085066136}"/>
          </ac:cxnSpMkLst>
        </pc:cxnChg>
        <pc:cxnChg chg="add mod">
          <ac:chgData name="Lorenzo Rinaldi" userId="77d5bfdd-3e88-4678-a8ff-024fe85681f6" providerId="ADAL" clId="{31CFC6F0-8772-4AD9-9E55-C2E1A4D9CCC5}" dt="2023-07-22T05:47:30.362" v="548" actId="1076"/>
          <ac:cxnSpMkLst>
            <pc:docMk/>
            <pc:sldMk cId="3010168962" sldId="319"/>
            <ac:cxnSpMk id="29" creationId="{E7569EE5-556D-5FFA-B5CA-71AABE6CC507}"/>
          </ac:cxnSpMkLst>
        </pc:cxnChg>
        <pc:cxnChg chg="add mod">
          <ac:chgData name="Lorenzo Rinaldi" userId="77d5bfdd-3e88-4678-a8ff-024fe85681f6" providerId="ADAL" clId="{31CFC6F0-8772-4AD9-9E55-C2E1A4D9CCC5}" dt="2023-07-22T05:47:30.362" v="548" actId="1076"/>
          <ac:cxnSpMkLst>
            <pc:docMk/>
            <pc:sldMk cId="3010168962" sldId="319"/>
            <ac:cxnSpMk id="35" creationId="{6FCD5FBD-619D-63E2-62E0-CAC1CCA00314}"/>
          </ac:cxnSpMkLst>
        </pc:cxnChg>
      </pc:sldChg>
      <pc:sldChg chg="del">
        <pc:chgData name="Lorenzo Rinaldi" userId="77d5bfdd-3e88-4678-a8ff-024fe85681f6" providerId="ADAL" clId="{31CFC6F0-8772-4AD9-9E55-C2E1A4D9CCC5}" dt="2023-07-22T05:34:58.820" v="229" actId="47"/>
        <pc:sldMkLst>
          <pc:docMk/>
          <pc:sldMk cId="954639593" sldId="320"/>
        </pc:sldMkLst>
      </pc:sldChg>
      <pc:sldChg chg="addSp modSp add mod ord modAnim">
        <pc:chgData name="Lorenzo Rinaldi" userId="77d5bfdd-3e88-4678-a8ff-024fe85681f6" providerId="ADAL" clId="{31CFC6F0-8772-4AD9-9E55-C2E1A4D9CCC5}" dt="2023-07-22T05:47:09.365" v="544"/>
        <pc:sldMkLst>
          <pc:docMk/>
          <pc:sldMk cId="1558054761" sldId="320"/>
        </pc:sldMkLst>
        <pc:spChg chg="add mod">
          <ac:chgData name="Lorenzo Rinaldi" userId="77d5bfdd-3e88-4678-a8ff-024fe85681f6" providerId="ADAL" clId="{31CFC6F0-8772-4AD9-9E55-C2E1A4D9CCC5}" dt="2023-07-22T05:45:08.002" v="541" actId="1076"/>
          <ac:spMkLst>
            <pc:docMk/>
            <pc:sldMk cId="1558054761" sldId="320"/>
            <ac:spMk id="2" creationId="{F67312F7-65E9-BE88-00E8-6456B35942B4}"/>
          </ac:spMkLst>
        </pc:spChg>
        <pc:spChg chg="mod">
          <ac:chgData name="Lorenzo Rinaldi" userId="77d5bfdd-3e88-4678-a8ff-024fe85681f6" providerId="ADAL" clId="{31CFC6F0-8772-4AD9-9E55-C2E1A4D9CCC5}" dt="2023-07-22T05:44:36.985" v="509" actId="20577"/>
          <ac:spMkLst>
            <pc:docMk/>
            <pc:sldMk cId="1558054761" sldId="320"/>
            <ac:spMk id="4" creationId="{9AB3068C-1CCE-A7E9-790D-8ACFE0F1B133}"/>
          </ac:spMkLst>
        </pc:spChg>
        <pc:spChg chg="add mod">
          <ac:chgData name="Lorenzo Rinaldi" userId="77d5bfdd-3e88-4678-a8ff-024fe85681f6" providerId="ADAL" clId="{31CFC6F0-8772-4AD9-9E55-C2E1A4D9CCC5}" dt="2023-07-22T05:45:02.228" v="540" actId="1036"/>
          <ac:spMkLst>
            <pc:docMk/>
            <pc:sldMk cId="1558054761" sldId="320"/>
            <ac:spMk id="5" creationId="{C2C1049D-CF1A-F154-9B0C-4E5515D4243D}"/>
          </ac:spMkLst>
        </pc:spChg>
        <pc:picChg chg="add mod">
          <ac:chgData name="Lorenzo Rinaldi" userId="77d5bfdd-3e88-4678-a8ff-024fe85681f6" providerId="ADAL" clId="{31CFC6F0-8772-4AD9-9E55-C2E1A4D9CCC5}" dt="2023-07-22T05:45:02.228" v="540" actId="1036"/>
          <ac:picMkLst>
            <pc:docMk/>
            <pc:sldMk cId="1558054761" sldId="320"/>
            <ac:picMk id="3" creationId="{D3764006-8019-D6BA-C75E-ADBDF44C577B}"/>
          </ac:picMkLst>
        </pc:picChg>
        <pc:picChg chg="add mod">
          <ac:chgData name="Lorenzo Rinaldi" userId="77d5bfdd-3e88-4678-a8ff-024fe85681f6" providerId="ADAL" clId="{31CFC6F0-8772-4AD9-9E55-C2E1A4D9CCC5}" dt="2023-07-22T05:45:02.228" v="540" actId="1036"/>
          <ac:picMkLst>
            <pc:docMk/>
            <pc:sldMk cId="1558054761" sldId="320"/>
            <ac:picMk id="6" creationId="{71DE634D-2CF3-3723-0A60-DA5D46B9E801}"/>
          </ac:picMkLst>
        </pc:picChg>
      </pc:sldChg>
      <pc:sldChg chg="addSp delSp modSp add mod modAnim">
        <pc:chgData name="Lorenzo Rinaldi" userId="77d5bfdd-3e88-4678-a8ff-024fe85681f6" providerId="ADAL" clId="{31CFC6F0-8772-4AD9-9E55-C2E1A4D9CCC5}" dt="2023-07-22T05:54:05.604" v="673"/>
        <pc:sldMkLst>
          <pc:docMk/>
          <pc:sldMk cId="3581260153" sldId="321"/>
        </pc:sldMkLst>
        <pc:spChg chg="add mod">
          <ac:chgData name="Lorenzo Rinaldi" userId="77d5bfdd-3e88-4678-a8ff-024fe85681f6" providerId="ADAL" clId="{31CFC6F0-8772-4AD9-9E55-C2E1A4D9CCC5}" dt="2023-07-22T05:51:48.638" v="639" actId="1076"/>
          <ac:spMkLst>
            <pc:docMk/>
            <pc:sldMk cId="3581260153" sldId="321"/>
            <ac:spMk id="2" creationId="{149AE905-A3EC-6A64-F003-BA25738C3AB8}"/>
          </ac:spMkLst>
        </pc:spChg>
        <pc:spChg chg="add del mod">
          <ac:chgData name="Lorenzo Rinaldi" userId="77d5bfdd-3e88-4678-a8ff-024fe85681f6" providerId="ADAL" clId="{31CFC6F0-8772-4AD9-9E55-C2E1A4D9CCC5}" dt="2023-07-22T05:51:14.486" v="615" actId="478"/>
          <ac:spMkLst>
            <pc:docMk/>
            <pc:sldMk cId="3581260153" sldId="321"/>
            <ac:spMk id="3" creationId="{04F7D461-EAEF-5766-CE8D-73B81FCEC02C}"/>
          </ac:spMkLst>
        </pc:spChg>
        <pc:spChg chg="add mod">
          <ac:chgData name="Lorenzo Rinaldi" userId="77d5bfdd-3e88-4678-a8ff-024fe85681f6" providerId="ADAL" clId="{31CFC6F0-8772-4AD9-9E55-C2E1A4D9CCC5}" dt="2023-07-22T05:51:42.824" v="638" actId="1036"/>
          <ac:spMkLst>
            <pc:docMk/>
            <pc:sldMk cId="3581260153" sldId="321"/>
            <ac:spMk id="5" creationId="{C01C04BF-6CD0-0B03-5C63-02EEF79F7A30}"/>
          </ac:spMkLst>
        </pc:spChg>
        <pc:spChg chg="add mod">
          <ac:chgData name="Lorenzo Rinaldi" userId="77d5bfdd-3e88-4678-a8ff-024fe85681f6" providerId="ADAL" clId="{31CFC6F0-8772-4AD9-9E55-C2E1A4D9CCC5}" dt="2023-07-22T05:51:42.824" v="638" actId="1036"/>
          <ac:spMkLst>
            <pc:docMk/>
            <pc:sldMk cId="3581260153" sldId="321"/>
            <ac:spMk id="7" creationId="{12A80AEF-316A-2087-7818-78FBBC002689}"/>
          </ac:spMkLst>
        </pc:spChg>
        <pc:spChg chg="add mod">
          <ac:chgData name="Lorenzo Rinaldi" userId="77d5bfdd-3e88-4678-a8ff-024fe85681f6" providerId="ADAL" clId="{31CFC6F0-8772-4AD9-9E55-C2E1A4D9CCC5}" dt="2023-07-22T05:51:42.824" v="638" actId="1036"/>
          <ac:spMkLst>
            <pc:docMk/>
            <pc:sldMk cId="3581260153" sldId="321"/>
            <ac:spMk id="8" creationId="{AC241074-ED3C-EC9C-7A71-067B52BCCCFD}"/>
          </ac:spMkLst>
        </pc:spChg>
        <pc:spChg chg="add mod">
          <ac:chgData name="Lorenzo Rinaldi" userId="77d5bfdd-3e88-4678-a8ff-024fe85681f6" providerId="ADAL" clId="{31CFC6F0-8772-4AD9-9E55-C2E1A4D9CCC5}" dt="2023-07-22T05:51:42.824" v="638" actId="1036"/>
          <ac:spMkLst>
            <pc:docMk/>
            <pc:sldMk cId="3581260153" sldId="321"/>
            <ac:spMk id="9" creationId="{F5F1F631-3D97-5D6F-FB66-F9510C8A7FE1}"/>
          </ac:spMkLst>
        </pc:spChg>
        <pc:spChg chg="add mod">
          <ac:chgData name="Lorenzo Rinaldi" userId="77d5bfdd-3e88-4678-a8ff-024fe85681f6" providerId="ADAL" clId="{31CFC6F0-8772-4AD9-9E55-C2E1A4D9CCC5}" dt="2023-07-22T05:51:42.824" v="638" actId="1036"/>
          <ac:spMkLst>
            <pc:docMk/>
            <pc:sldMk cId="3581260153" sldId="321"/>
            <ac:spMk id="10" creationId="{E244AEAF-3159-3C22-0F5C-7CD77CBF4435}"/>
          </ac:spMkLst>
        </pc:spChg>
        <pc:spChg chg="add mod">
          <ac:chgData name="Lorenzo Rinaldi" userId="77d5bfdd-3e88-4678-a8ff-024fe85681f6" providerId="ADAL" clId="{31CFC6F0-8772-4AD9-9E55-C2E1A4D9CCC5}" dt="2023-07-22T05:51:42.824" v="638" actId="1036"/>
          <ac:spMkLst>
            <pc:docMk/>
            <pc:sldMk cId="3581260153" sldId="321"/>
            <ac:spMk id="12" creationId="{87E33B8D-6615-49EA-87B5-2E2364708002}"/>
          </ac:spMkLst>
        </pc:spChg>
        <pc:spChg chg="add mod">
          <ac:chgData name="Lorenzo Rinaldi" userId="77d5bfdd-3e88-4678-a8ff-024fe85681f6" providerId="ADAL" clId="{31CFC6F0-8772-4AD9-9E55-C2E1A4D9CCC5}" dt="2023-07-22T05:51:52.112" v="649" actId="1036"/>
          <ac:spMkLst>
            <pc:docMk/>
            <pc:sldMk cId="3581260153" sldId="321"/>
            <ac:spMk id="13" creationId="{DE2F5045-3643-A3F8-0697-3F458590F9A8}"/>
          </ac:spMkLst>
        </pc:spChg>
        <pc:spChg chg="add mod">
          <ac:chgData name="Lorenzo Rinaldi" userId="77d5bfdd-3e88-4678-a8ff-024fe85681f6" providerId="ADAL" clId="{31CFC6F0-8772-4AD9-9E55-C2E1A4D9CCC5}" dt="2023-07-22T05:51:52.112" v="649" actId="1036"/>
          <ac:spMkLst>
            <pc:docMk/>
            <pc:sldMk cId="3581260153" sldId="321"/>
            <ac:spMk id="14" creationId="{7F3FCD16-4427-1046-3CA7-364ED2E58C22}"/>
          </ac:spMkLst>
        </pc:spChg>
        <pc:spChg chg="add mod">
          <ac:chgData name="Lorenzo Rinaldi" userId="77d5bfdd-3e88-4678-a8ff-024fe85681f6" providerId="ADAL" clId="{31CFC6F0-8772-4AD9-9E55-C2E1A4D9CCC5}" dt="2023-07-22T05:51:42.824" v="638" actId="1036"/>
          <ac:spMkLst>
            <pc:docMk/>
            <pc:sldMk cId="3581260153" sldId="321"/>
            <ac:spMk id="15" creationId="{334C2BE4-7A70-3A28-A802-C6E1A8CD6340}"/>
          </ac:spMkLst>
        </pc:spChg>
        <pc:spChg chg="add mod">
          <ac:chgData name="Lorenzo Rinaldi" userId="77d5bfdd-3e88-4678-a8ff-024fe85681f6" providerId="ADAL" clId="{31CFC6F0-8772-4AD9-9E55-C2E1A4D9CCC5}" dt="2023-07-22T05:51:42.824" v="638" actId="1036"/>
          <ac:spMkLst>
            <pc:docMk/>
            <pc:sldMk cId="3581260153" sldId="321"/>
            <ac:spMk id="16" creationId="{6220F5B5-6F26-F4DE-B3E1-46586DC19248}"/>
          </ac:spMkLst>
        </pc:spChg>
        <pc:spChg chg="add mod">
          <ac:chgData name="Lorenzo Rinaldi" userId="77d5bfdd-3e88-4678-a8ff-024fe85681f6" providerId="ADAL" clId="{31CFC6F0-8772-4AD9-9E55-C2E1A4D9CCC5}" dt="2023-07-22T05:51:42.824" v="638" actId="1036"/>
          <ac:spMkLst>
            <pc:docMk/>
            <pc:sldMk cId="3581260153" sldId="321"/>
            <ac:spMk id="17" creationId="{C959D06E-369C-DAB9-8635-113E3E1D4815}"/>
          </ac:spMkLst>
        </pc:spChg>
        <pc:spChg chg="add mod">
          <ac:chgData name="Lorenzo Rinaldi" userId="77d5bfdd-3e88-4678-a8ff-024fe85681f6" providerId="ADAL" clId="{31CFC6F0-8772-4AD9-9E55-C2E1A4D9CCC5}" dt="2023-07-22T05:51:42.824" v="638" actId="1036"/>
          <ac:spMkLst>
            <pc:docMk/>
            <pc:sldMk cId="3581260153" sldId="321"/>
            <ac:spMk id="18" creationId="{3E73D3A6-96EC-F398-37FB-8AE81B54CB83}"/>
          </ac:spMkLst>
        </pc:spChg>
        <pc:spChg chg="add mod">
          <ac:chgData name="Lorenzo Rinaldi" userId="77d5bfdd-3e88-4678-a8ff-024fe85681f6" providerId="ADAL" clId="{31CFC6F0-8772-4AD9-9E55-C2E1A4D9CCC5}" dt="2023-07-22T05:51:42.824" v="638" actId="1036"/>
          <ac:spMkLst>
            <pc:docMk/>
            <pc:sldMk cId="3581260153" sldId="321"/>
            <ac:spMk id="20" creationId="{E55DC411-CA34-5402-5935-7C97FE9F0BF6}"/>
          </ac:spMkLst>
        </pc:spChg>
        <pc:spChg chg="add mod">
          <ac:chgData name="Lorenzo Rinaldi" userId="77d5bfdd-3e88-4678-a8ff-024fe85681f6" providerId="ADAL" clId="{31CFC6F0-8772-4AD9-9E55-C2E1A4D9CCC5}" dt="2023-07-22T05:51:42.824" v="638" actId="1036"/>
          <ac:spMkLst>
            <pc:docMk/>
            <pc:sldMk cId="3581260153" sldId="321"/>
            <ac:spMk id="21" creationId="{126DFD03-34E9-BF59-B5EA-6D142605AE7D}"/>
          </ac:spMkLst>
        </pc:spChg>
        <pc:spChg chg="add mod">
          <ac:chgData name="Lorenzo Rinaldi" userId="77d5bfdd-3e88-4678-a8ff-024fe85681f6" providerId="ADAL" clId="{31CFC6F0-8772-4AD9-9E55-C2E1A4D9CCC5}" dt="2023-07-22T05:51:42.824" v="638" actId="1036"/>
          <ac:spMkLst>
            <pc:docMk/>
            <pc:sldMk cId="3581260153" sldId="321"/>
            <ac:spMk id="22" creationId="{AAD712BB-099A-D1AD-57AE-601A478180D0}"/>
          </ac:spMkLst>
        </pc:spChg>
        <pc:spChg chg="add mod">
          <ac:chgData name="Lorenzo Rinaldi" userId="77d5bfdd-3e88-4678-a8ff-024fe85681f6" providerId="ADAL" clId="{31CFC6F0-8772-4AD9-9E55-C2E1A4D9CCC5}" dt="2023-07-22T05:51:42.824" v="638" actId="1036"/>
          <ac:spMkLst>
            <pc:docMk/>
            <pc:sldMk cId="3581260153" sldId="321"/>
            <ac:spMk id="23" creationId="{475F1406-9467-08C3-CF87-5445CEDE5D46}"/>
          </ac:spMkLst>
        </pc:spChg>
        <pc:spChg chg="add mod">
          <ac:chgData name="Lorenzo Rinaldi" userId="77d5bfdd-3e88-4678-a8ff-024fe85681f6" providerId="ADAL" clId="{31CFC6F0-8772-4AD9-9E55-C2E1A4D9CCC5}" dt="2023-07-22T05:51:42.824" v="638" actId="1036"/>
          <ac:spMkLst>
            <pc:docMk/>
            <pc:sldMk cId="3581260153" sldId="321"/>
            <ac:spMk id="25" creationId="{6FA87B14-BA11-B754-B4E8-48F818FCAFAC}"/>
          </ac:spMkLst>
        </pc:spChg>
        <pc:spChg chg="add mod">
          <ac:chgData name="Lorenzo Rinaldi" userId="77d5bfdd-3e88-4678-a8ff-024fe85681f6" providerId="ADAL" clId="{31CFC6F0-8772-4AD9-9E55-C2E1A4D9CCC5}" dt="2023-07-22T05:51:42.824" v="638" actId="1036"/>
          <ac:spMkLst>
            <pc:docMk/>
            <pc:sldMk cId="3581260153" sldId="321"/>
            <ac:spMk id="26" creationId="{7675B920-D2D3-0648-BC42-79C4C7811CC5}"/>
          </ac:spMkLst>
        </pc:spChg>
        <pc:spChg chg="add mod">
          <ac:chgData name="Lorenzo Rinaldi" userId="77d5bfdd-3e88-4678-a8ff-024fe85681f6" providerId="ADAL" clId="{31CFC6F0-8772-4AD9-9E55-C2E1A4D9CCC5}" dt="2023-07-22T05:51:42.824" v="638" actId="1036"/>
          <ac:spMkLst>
            <pc:docMk/>
            <pc:sldMk cId="3581260153" sldId="321"/>
            <ac:spMk id="27" creationId="{6E3234E9-5848-E7F5-410B-6B85A27738BF}"/>
          </ac:spMkLst>
        </pc:spChg>
        <pc:cxnChg chg="add mod">
          <ac:chgData name="Lorenzo Rinaldi" userId="77d5bfdd-3e88-4678-a8ff-024fe85681f6" providerId="ADAL" clId="{31CFC6F0-8772-4AD9-9E55-C2E1A4D9CCC5}" dt="2023-07-22T05:51:42.824" v="638" actId="1036"/>
          <ac:cxnSpMkLst>
            <pc:docMk/>
            <pc:sldMk cId="3581260153" sldId="321"/>
            <ac:cxnSpMk id="6" creationId="{34827F97-07B7-6229-2C57-5224E4778B05}"/>
          </ac:cxnSpMkLst>
        </pc:cxnChg>
        <pc:cxnChg chg="add mod">
          <ac:chgData name="Lorenzo Rinaldi" userId="77d5bfdd-3e88-4678-a8ff-024fe85681f6" providerId="ADAL" clId="{31CFC6F0-8772-4AD9-9E55-C2E1A4D9CCC5}" dt="2023-07-22T05:51:42.824" v="638" actId="1036"/>
          <ac:cxnSpMkLst>
            <pc:docMk/>
            <pc:sldMk cId="3581260153" sldId="321"/>
            <ac:cxnSpMk id="11" creationId="{8B0C50FC-D760-CAF6-5BA7-5937974A0F46}"/>
          </ac:cxnSpMkLst>
        </pc:cxnChg>
        <pc:cxnChg chg="add mod">
          <ac:chgData name="Lorenzo Rinaldi" userId="77d5bfdd-3e88-4678-a8ff-024fe85681f6" providerId="ADAL" clId="{31CFC6F0-8772-4AD9-9E55-C2E1A4D9CCC5}" dt="2023-07-22T05:51:42.824" v="638" actId="1036"/>
          <ac:cxnSpMkLst>
            <pc:docMk/>
            <pc:sldMk cId="3581260153" sldId="321"/>
            <ac:cxnSpMk id="19" creationId="{EB1FDF31-B9C2-C23E-E6A3-E352B0BCF445}"/>
          </ac:cxnSpMkLst>
        </pc:cxnChg>
        <pc:cxnChg chg="add mod">
          <ac:chgData name="Lorenzo Rinaldi" userId="77d5bfdd-3e88-4678-a8ff-024fe85681f6" providerId="ADAL" clId="{31CFC6F0-8772-4AD9-9E55-C2E1A4D9CCC5}" dt="2023-07-22T05:51:42.824" v="638" actId="1036"/>
          <ac:cxnSpMkLst>
            <pc:docMk/>
            <pc:sldMk cId="3581260153" sldId="321"/>
            <ac:cxnSpMk id="24" creationId="{02841E3F-773C-B1E1-2900-ABCEA6DF882E}"/>
          </ac:cxnSpMkLst>
        </pc:cxnChg>
      </pc:sldChg>
      <pc:sldChg chg="addSp modSp add mod ord modAnim">
        <pc:chgData name="Lorenzo Rinaldi" userId="77d5bfdd-3e88-4678-a8ff-024fe85681f6" providerId="ADAL" clId="{31CFC6F0-8772-4AD9-9E55-C2E1A4D9CCC5}" dt="2023-07-22T05:53:55.991" v="671"/>
        <pc:sldMkLst>
          <pc:docMk/>
          <pc:sldMk cId="1738067145" sldId="322"/>
        </pc:sldMkLst>
        <pc:spChg chg="add mod">
          <ac:chgData name="Lorenzo Rinaldi" userId="77d5bfdd-3e88-4678-a8ff-024fe85681f6" providerId="ADAL" clId="{31CFC6F0-8772-4AD9-9E55-C2E1A4D9CCC5}" dt="2023-07-22T05:49:02.863" v="590" actId="404"/>
          <ac:spMkLst>
            <pc:docMk/>
            <pc:sldMk cId="1738067145" sldId="322"/>
            <ac:spMk id="2" creationId="{8B1D8B02-BF9A-BA62-A3E4-7E2F734B29E9}"/>
          </ac:spMkLst>
        </pc:spChg>
        <pc:spChg chg="add mod">
          <ac:chgData name="Lorenzo Rinaldi" userId="77d5bfdd-3e88-4678-a8ff-024fe85681f6" providerId="ADAL" clId="{31CFC6F0-8772-4AD9-9E55-C2E1A4D9CCC5}" dt="2023-07-22T05:48:40.043" v="575" actId="1076"/>
          <ac:spMkLst>
            <pc:docMk/>
            <pc:sldMk cId="1738067145" sldId="322"/>
            <ac:spMk id="3" creationId="{6970E831-7553-7E5B-7323-DBAAF7CDBA0E}"/>
          </ac:spMkLst>
        </pc:spChg>
        <pc:spChg chg="add mod">
          <ac:chgData name="Lorenzo Rinaldi" userId="77d5bfdd-3e88-4678-a8ff-024fe85681f6" providerId="ADAL" clId="{31CFC6F0-8772-4AD9-9E55-C2E1A4D9CCC5}" dt="2023-07-22T05:49:13.539" v="593" actId="404"/>
          <ac:spMkLst>
            <pc:docMk/>
            <pc:sldMk cId="1738067145" sldId="322"/>
            <ac:spMk id="5" creationId="{7C55956B-2725-025C-41E4-31983DF1509C}"/>
          </ac:spMkLst>
        </pc:spChg>
        <pc:spChg chg="add mod">
          <ac:chgData name="Lorenzo Rinaldi" userId="77d5bfdd-3e88-4678-a8ff-024fe85681f6" providerId="ADAL" clId="{31CFC6F0-8772-4AD9-9E55-C2E1A4D9CCC5}" dt="2023-07-22T05:49:13.539" v="593" actId="404"/>
          <ac:spMkLst>
            <pc:docMk/>
            <pc:sldMk cId="1738067145" sldId="322"/>
            <ac:spMk id="6" creationId="{DDCAAE0F-16C3-3064-ED27-CC0E97D7B53B}"/>
          </ac:spMkLst>
        </pc:spChg>
        <pc:spChg chg="add mod">
          <ac:chgData name="Lorenzo Rinaldi" userId="77d5bfdd-3e88-4678-a8ff-024fe85681f6" providerId="ADAL" clId="{31CFC6F0-8772-4AD9-9E55-C2E1A4D9CCC5}" dt="2023-07-22T05:49:13.539" v="593" actId="404"/>
          <ac:spMkLst>
            <pc:docMk/>
            <pc:sldMk cId="1738067145" sldId="322"/>
            <ac:spMk id="7" creationId="{0ADEE30F-2AB3-BD6C-F889-9FCA683972D6}"/>
          </ac:spMkLst>
        </pc:spChg>
        <pc:spChg chg="add mod">
          <ac:chgData name="Lorenzo Rinaldi" userId="77d5bfdd-3e88-4678-a8ff-024fe85681f6" providerId="ADAL" clId="{31CFC6F0-8772-4AD9-9E55-C2E1A4D9CCC5}" dt="2023-07-22T05:49:13.539" v="593" actId="404"/>
          <ac:spMkLst>
            <pc:docMk/>
            <pc:sldMk cId="1738067145" sldId="322"/>
            <ac:spMk id="8" creationId="{8AF589F9-0FCF-3550-8D10-7931C694D3E8}"/>
          </ac:spMkLst>
        </pc:spChg>
        <pc:spChg chg="add mod">
          <ac:chgData name="Lorenzo Rinaldi" userId="77d5bfdd-3e88-4678-a8ff-024fe85681f6" providerId="ADAL" clId="{31CFC6F0-8772-4AD9-9E55-C2E1A4D9CCC5}" dt="2023-07-22T05:49:13.539" v="593" actId="404"/>
          <ac:spMkLst>
            <pc:docMk/>
            <pc:sldMk cId="1738067145" sldId="322"/>
            <ac:spMk id="9" creationId="{DE58780C-1466-7D04-2BC3-F585BABE8DAC}"/>
          </ac:spMkLst>
        </pc:spChg>
        <pc:spChg chg="add mod">
          <ac:chgData name="Lorenzo Rinaldi" userId="77d5bfdd-3e88-4678-a8ff-024fe85681f6" providerId="ADAL" clId="{31CFC6F0-8772-4AD9-9E55-C2E1A4D9CCC5}" dt="2023-07-22T05:49:13.539" v="593" actId="404"/>
          <ac:spMkLst>
            <pc:docMk/>
            <pc:sldMk cId="1738067145" sldId="322"/>
            <ac:spMk id="10" creationId="{82403EEB-BA55-6A07-DB2B-CE40B182ABB6}"/>
          </ac:spMkLst>
        </pc:spChg>
        <pc:spChg chg="add mod">
          <ac:chgData name="Lorenzo Rinaldi" userId="77d5bfdd-3e88-4678-a8ff-024fe85681f6" providerId="ADAL" clId="{31CFC6F0-8772-4AD9-9E55-C2E1A4D9CCC5}" dt="2023-07-22T05:49:13.539" v="593" actId="404"/>
          <ac:spMkLst>
            <pc:docMk/>
            <pc:sldMk cId="1738067145" sldId="322"/>
            <ac:spMk id="11" creationId="{6DBF3E5B-A157-D63E-9D87-8493618186BF}"/>
          </ac:spMkLst>
        </pc:spChg>
        <pc:spChg chg="add mod">
          <ac:chgData name="Lorenzo Rinaldi" userId="77d5bfdd-3e88-4678-a8ff-024fe85681f6" providerId="ADAL" clId="{31CFC6F0-8772-4AD9-9E55-C2E1A4D9CCC5}" dt="2023-07-22T05:49:13.539" v="593" actId="404"/>
          <ac:spMkLst>
            <pc:docMk/>
            <pc:sldMk cId="1738067145" sldId="322"/>
            <ac:spMk id="12" creationId="{576597F6-EF90-546B-A180-F0965557F8EE}"/>
          </ac:spMkLst>
        </pc:spChg>
        <pc:spChg chg="add mod">
          <ac:chgData name="Lorenzo Rinaldi" userId="77d5bfdd-3e88-4678-a8ff-024fe85681f6" providerId="ADAL" clId="{31CFC6F0-8772-4AD9-9E55-C2E1A4D9CCC5}" dt="2023-07-22T05:49:13.539" v="593" actId="404"/>
          <ac:spMkLst>
            <pc:docMk/>
            <pc:sldMk cId="1738067145" sldId="322"/>
            <ac:spMk id="17" creationId="{9517A39E-5256-6CC9-0B4A-59D1C4708614}"/>
          </ac:spMkLst>
        </pc:spChg>
        <pc:spChg chg="add mod">
          <ac:chgData name="Lorenzo Rinaldi" userId="77d5bfdd-3e88-4678-a8ff-024fe85681f6" providerId="ADAL" clId="{31CFC6F0-8772-4AD9-9E55-C2E1A4D9CCC5}" dt="2023-07-22T05:49:13.539" v="593" actId="404"/>
          <ac:spMkLst>
            <pc:docMk/>
            <pc:sldMk cId="1738067145" sldId="322"/>
            <ac:spMk id="18" creationId="{FBA87CDD-4B99-0EF9-6EC4-6C46BCAEF2D1}"/>
          </ac:spMkLst>
        </pc:spChg>
        <pc:spChg chg="add mod">
          <ac:chgData name="Lorenzo Rinaldi" userId="77d5bfdd-3e88-4678-a8ff-024fe85681f6" providerId="ADAL" clId="{31CFC6F0-8772-4AD9-9E55-C2E1A4D9CCC5}" dt="2023-07-22T05:49:13.539" v="593" actId="404"/>
          <ac:spMkLst>
            <pc:docMk/>
            <pc:sldMk cId="1738067145" sldId="322"/>
            <ac:spMk id="19" creationId="{11B33D3F-B24E-BA95-DFD4-DB11A49474CE}"/>
          </ac:spMkLst>
        </pc:spChg>
        <pc:spChg chg="add mod">
          <ac:chgData name="Lorenzo Rinaldi" userId="77d5bfdd-3e88-4678-a8ff-024fe85681f6" providerId="ADAL" clId="{31CFC6F0-8772-4AD9-9E55-C2E1A4D9CCC5}" dt="2023-07-22T05:49:13.539" v="593" actId="404"/>
          <ac:spMkLst>
            <pc:docMk/>
            <pc:sldMk cId="1738067145" sldId="322"/>
            <ac:spMk id="20" creationId="{98B81611-E3EA-DB40-ED10-93F203BA74F5}"/>
          </ac:spMkLst>
        </pc:spChg>
        <pc:spChg chg="add mod">
          <ac:chgData name="Lorenzo Rinaldi" userId="77d5bfdd-3e88-4678-a8ff-024fe85681f6" providerId="ADAL" clId="{31CFC6F0-8772-4AD9-9E55-C2E1A4D9CCC5}" dt="2023-07-22T05:49:02.863" v="590" actId="404"/>
          <ac:spMkLst>
            <pc:docMk/>
            <pc:sldMk cId="1738067145" sldId="322"/>
            <ac:spMk id="24" creationId="{14A1CDA7-9C80-E64C-A2D2-A78E3A2ACCEA}"/>
          </ac:spMkLst>
        </pc:spChg>
        <pc:spChg chg="add mod">
          <ac:chgData name="Lorenzo Rinaldi" userId="77d5bfdd-3e88-4678-a8ff-024fe85681f6" providerId="ADAL" clId="{31CFC6F0-8772-4AD9-9E55-C2E1A4D9CCC5}" dt="2023-07-22T05:49:02.863" v="590" actId="404"/>
          <ac:spMkLst>
            <pc:docMk/>
            <pc:sldMk cId="1738067145" sldId="322"/>
            <ac:spMk id="25" creationId="{4EF9558D-B83D-3B4E-57FF-8E292B2143A3}"/>
          </ac:spMkLst>
        </pc:spChg>
        <pc:spChg chg="add mod">
          <ac:chgData name="Lorenzo Rinaldi" userId="77d5bfdd-3e88-4678-a8ff-024fe85681f6" providerId="ADAL" clId="{31CFC6F0-8772-4AD9-9E55-C2E1A4D9CCC5}" dt="2023-07-22T05:49:02.863" v="590" actId="404"/>
          <ac:spMkLst>
            <pc:docMk/>
            <pc:sldMk cId="1738067145" sldId="322"/>
            <ac:spMk id="26" creationId="{284B5141-2395-CA40-D2C3-6DDDBD74F211}"/>
          </ac:spMkLst>
        </pc:spChg>
        <pc:spChg chg="add mod">
          <ac:chgData name="Lorenzo Rinaldi" userId="77d5bfdd-3e88-4678-a8ff-024fe85681f6" providerId="ADAL" clId="{31CFC6F0-8772-4AD9-9E55-C2E1A4D9CCC5}" dt="2023-07-22T05:49:02.863" v="590" actId="404"/>
          <ac:spMkLst>
            <pc:docMk/>
            <pc:sldMk cId="1738067145" sldId="322"/>
            <ac:spMk id="27" creationId="{A4F2CE98-CA96-95BB-BD40-EA5EA0D3E2E3}"/>
          </ac:spMkLst>
        </pc:spChg>
        <pc:spChg chg="add mod">
          <ac:chgData name="Lorenzo Rinaldi" userId="77d5bfdd-3e88-4678-a8ff-024fe85681f6" providerId="ADAL" clId="{31CFC6F0-8772-4AD9-9E55-C2E1A4D9CCC5}" dt="2023-07-22T05:49:02.863" v="590" actId="404"/>
          <ac:spMkLst>
            <pc:docMk/>
            <pc:sldMk cId="1738067145" sldId="322"/>
            <ac:spMk id="28" creationId="{0A01A4CE-7F0D-6765-5631-23251E8EAF33}"/>
          </ac:spMkLst>
        </pc:spChg>
        <pc:spChg chg="add mod">
          <ac:chgData name="Lorenzo Rinaldi" userId="77d5bfdd-3e88-4678-a8ff-024fe85681f6" providerId="ADAL" clId="{31CFC6F0-8772-4AD9-9E55-C2E1A4D9CCC5}" dt="2023-07-22T05:49:02.863" v="590" actId="404"/>
          <ac:spMkLst>
            <pc:docMk/>
            <pc:sldMk cId="1738067145" sldId="322"/>
            <ac:spMk id="29" creationId="{6DB4E4CB-49D6-B580-25D3-D47682EFDC30}"/>
          </ac:spMkLst>
        </pc:spChg>
        <pc:spChg chg="add mod">
          <ac:chgData name="Lorenzo Rinaldi" userId="77d5bfdd-3e88-4678-a8ff-024fe85681f6" providerId="ADAL" clId="{31CFC6F0-8772-4AD9-9E55-C2E1A4D9CCC5}" dt="2023-07-22T05:49:02.863" v="590" actId="404"/>
          <ac:spMkLst>
            <pc:docMk/>
            <pc:sldMk cId="1738067145" sldId="322"/>
            <ac:spMk id="37" creationId="{3FDB1F0F-5DC6-8FB8-4D99-694D5B1C53CA}"/>
          </ac:spMkLst>
        </pc:spChg>
        <pc:spChg chg="add mod">
          <ac:chgData name="Lorenzo Rinaldi" userId="77d5bfdd-3e88-4678-a8ff-024fe85681f6" providerId="ADAL" clId="{31CFC6F0-8772-4AD9-9E55-C2E1A4D9CCC5}" dt="2023-07-22T05:49:02.863" v="590" actId="404"/>
          <ac:spMkLst>
            <pc:docMk/>
            <pc:sldMk cId="1738067145" sldId="322"/>
            <ac:spMk id="38" creationId="{122856BD-4098-568C-2F58-966BFFA5A221}"/>
          </ac:spMkLst>
        </pc:spChg>
        <pc:spChg chg="add mod">
          <ac:chgData name="Lorenzo Rinaldi" userId="77d5bfdd-3e88-4678-a8ff-024fe85681f6" providerId="ADAL" clId="{31CFC6F0-8772-4AD9-9E55-C2E1A4D9CCC5}" dt="2023-07-22T05:49:02.863" v="590" actId="404"/>
          <ac:spMkLst>
            <pc:docMk/>
            <pc:sldMk cId="1738067145" sldId="322"/>
            <ac:spMk id="39" creationId="{C0820A4D-2E30-3F8C-9A64-40F5A410D6A2}"/>
          </ac:spMkLst>
        </pc:spChg>
        <pc:spChg chg="add mod">
          <ac:chgData name="Lorenzo Rinaldi" userId="77d5bfdd-3e88-4678-a8ff-024fe85681f6" providerId="ADAL" clId="{31CFC6F0-8772-4AD9-9E55-C2E1A4D9CCC5}" dt="2023-07-22T05:49:02.863" v="590" actId="404"/>
          <ac:spMkLst>
            <pc:docMk/>
            <pc:sldMk cId="1738067145" sldId="322"/>
            <ac:spMk id="40" creationId="{C666203C-1EB6-C71D-C77A-81CC0F0FC33A}"/>
          </ac:spMkLst>
        </pc:spChg>
        <pc:spChg chg="add mod">
          <ac:chgData name="Lorenzo Rinaldi" userId="77d5bfdd-3e88-4678-a8ff-024fe85681f6" providerId="ADAL" clId="{31CFC6F0-8772-4AD9-9E55-C2E1A4D9CCC5}" dt="2023-07-22T05:49:13.539" v="593" actId="404"/>
          <ac:spMkLst>
            <pc:docMk/>
            <pc:sldMk cId="1738067145" sldId="322"/>
            <ac:spMk id="41" creationId="{95EC92FB-526D-A3BE-F4A6-8CFED8DA69D2}"/>
          </ac:spMkLst>
        </pc:spChg>
        <pc:grpChg chg="add mod">
          <ac:chgData name="Lorenzo Rinaldi" userId="77d5bfdd-3e88-4678-a8ff-024fe85681f6" providerId="ADAL" clId="{31CFC6F0-8772-4AD9-9E55-C2E1A4D9CCC5}" dt="2023-07-22T05:49:07.402" v="591" actId="1076"/>
          <ac:grpSpMkLst>
            <pc:docMk/>
            <pc:sldMk cId="1738067145" sldId="322"/>
            <ac:grpSpMk id="42" creationId="{671B9BBA-CD86-3659-7848-856626ADBDE1}"/>
          </ac:grpSpMkLst>
        </pc:grpChg>
        <pc:grpChg chg="add mod">
          <ac:chgData name="Lorenzo Rinaldi" userId="77d5bfdd-3e88-4678-a8ff-024fe85681f6" providerId="ADAL" clId="{31CFC6F0-8772-4AD9-9E55-C2E1A4D9CCC5}" dt="2023-07-22T05:49:24.391" v="595" actId="1076"/>
          <ac:grpSpMkLst>
            <pc:docMk/>
            <pc:sldMk cId="1738067145" sldId="322"/>
            <ac:grpSpMk id="43" creationId="{F3057D28-3315-CCAB-349F-6471802A0A68}"/>
          </ac:grpSpMkLst>
        </pc:grpChg>
        <pc:cxnChg chg="add mod">
          <ac:chgData name="Lorenzo Rinaldi" userId="77d5bfdd-3e88-4678-a8ff-024fe85681f6" providerId="ADAL" clId="{31CFC6F0-8772-4AD9-9E55-C2E1A4D9CCC5}" dt="2023-07-22T05:49:13.539" v="593" actId="404"/>
          <ac:cxnSpMkLst>
            <pc:docMk/>
            <pc:sldMk cId="1738067145" sldId="322"/>
            <ac:cxnSpMk id="13" creationId="{A32E0746-3319-0935-EC46-25DF635C4EA9}"/>
          </ac:cxnSpMkLst>
        </pc:cxnChg>
        <pc:cxnChg chg="add mod">
          <ac:chgData name="Lorenzo Rinaldi" userId="77d5bfdd-3e88-4678-a8ff-024fe85681f6" providerId="ADAL" clId="{31CFC6F0-8772-4AD9-9E55-C2E1A4D9CCC5}" dt="2023-07-22T05:49:13.539" v="593" actId="404"/>
          <ac:cxnSpMkLst>
            <pc:docMk/>
            <pc:sldMk cId="1738067145" sldId="322"/>
            <ac:cxnSpMk id="14" creationId="{FE9512A8-F7A1-5778-5126-173CD3BF97EA}"/>
          </ac:cxnSpMkLst>
        </pc:cxnChg>
        <pc:cxnChg chg="add mod">
          <ac:chgData name="Lorenzo Rinaldi" userId="77d5bfdd-3e88-4678-a8ff-024fe85681f6" providerId="ADAL" clId="{31CFC6F0-8772-4AD9-9E55-C2E1A4D9CCC5}" dt="2023-07-22T05:49:13.539" v="593" actId="404"/>
          <ac:cxnSpMkLst>
            <pc:docMk/>
            <pc:sldMk cId="1738067145" sldId="322"/>
            <ac:cxnSpMk id="15" creationId="{F6E778E1-B694-30E9-D042-F59BB320B284}"/>
          </ac:cxnSpMkLst>
        </pc:cxnChg>
        <pc:cxnChg chg="add mod">
          <ac:chgData name="Lorenzo Rinaldi" userId="77d5bfdd-3e88-4678-a8ff-024fe85681f6" providerId="ADAL" clId="{31CFC6F0-8772-4AD9-9E55-C2E1A4D9CCC5}" dt="2023-07-22T05:49:13.539" v="593" actId="404"/>
          <ac:cxnSpMkLst>
            <pc:docMk/>
            <pc:sldMk cId="1738067145" sldId="322"/>
            <ac:cxnSpMk id="16" creationId="{0A6378D8-924C-7DA6-7754-B7F01E838C4D}"/>
          </ac:cxnSpMkLst>
        </pc:cxnChg>
        <pc:cxnChg chg="add mod">
          <ac:chgData name="Lorenzo Rinaldi" userId="77d5bfdd-3e88-4678-a8ff-024fe85681f6" providerId="ADAL" clId="{31CFC6F0-8772-4AD9-9E55-C2E1A4D9CCC5}" dt="2023-07-22T05:49:13.539" v="593" actId="404"/>
          <ac:cxnSpMkLst>
            <pc:docMk/>
            <pc:sldMk cId="1738067145" sldId="322"/>
            <ac:cxnSpMk id="21" creationId="{213CB7B8-2060-59ED-84C1-7DD718AAE49B}"/>
          </ac:cxnSpMkLst>
        </pc:cxnChg>
        <pc:cxnChg chg="add mod">
          <ac:chgData name="Lorenzo Rinaldi" userId="77d5bfdd-3e88-4678-a8ff-024fe85681f6" providerId="ADAL" clId="{31CFC6F0-8772-4AD9-9E55-C2E1A4D9CCC5}" dt="2023-07-22T05:49:13.539" v="593" actId="404"/>
          <ac:cxnSpMkLst>
            <pc:docMk/>
            <pc:sldMk cId="1738067145" sldId="322"/>
            <ac:cxnSpMk id="22" creationId="{A64D6D63-6645-9C5A-13D8-670C88D237B3}"/>
          </ac:cxnSpMkLst>
        </pc:cxnChg>
        <pc:cxnChg chg="add mod">
          <ac:chgData name="Lorenzo Rinaldi" userId="77d5bfdd-3e88-4678-a8ff-024fe85681f6" providerId="ADAL" clId="{31CFC6F0-8772-4AD9-9E55-C2E1A4D9CCC5}" dt="2023-07-22T05:49:13.539" v="593" actId="404"/>
          <ac:cxnSpMkLst>
            <pc:docMk/>
            <pc:sldMk cId="1738067145" sldId="322"/>
            <ac:cxnSpMk id="23" creationId="{3BFB1613-0375-13B3-2F61-89C919A78C09}"/>
          </ac:cxnSpMkLst>
        </pc:cxnChg>
        <pc:cxnChg chg="add mod">
          <ac:chgData name="Lorenzo Rinaldi" userId="77d5bfdd-3e88-4678-a8ff-024fe85681f6" providerId="ADAL" clId="{31CFC6F0-8772-4AD9-9E55-C2E1A4D9CCC5}" dt="2023-07-22T05:49:02.863" v="590" actId="404"/>
          <ac:cxnSpMkLst>
            <pc:docMk/>
            <pc:sldMk cId="1738067145" sldId="322"/>
            <ac:cxnSpMk id="30" creationId="{3A428789-CE94-75BD-DA73-ED97F629EB73}"/>
          </ac:cxnSpMkLst>
        </pc:cxnChg>
        <pc:cxnChg chg="add mod">
          <ac:chgData name="Lorenzo Rinaldi" userId="77d5bfdd-3e88-4678-a8ff-024fe85681f6" providerId="ADAL" clId="{31CFC6F0-8772-4AD9-9E55-C2E1A4D9CCC5}" dt="2023-07-22T05:49:02.863" v="590" actId="404"/>
          <ac:cxnSpMkLst>
            <pc:docMk/>
            <pc:sldMk cId="1738067145" sldId="322"/>
            <ac:cxnSpMk id="31" creationId="{C2B0DD26-9358-7187-C9B2-2F6BECAF3EA6}"/>
          </ac:cxnSpMkLst>
        </pc:cxnChg>
        <pc:cxnChg chg="add mod">
          <ac:chgData name="Lorenzo Rinaldi" userId="77d5bfdd-3e88-4678-a8ff-024fe85681f6" providerId="ADAL" clId="{31CFC6F0-8772-4AD9-9E55-C2E1A4D9CCC5}" dt="2023-07-22T05:49:02.863" v="590" actId="404"/>
          <ac:cxnSpMkLst>
            <pc:docMk/>
            <pc:sldMk cId="1738067145" sldId="322"/>
            <ac:cxnSpMk id="32" creationId="{6225D016-E436-3A83-317E-D79E96B04FB6}"/>
          </ac:cxnSpMkLst>
        </pc:cxnChg>
        <pc:cxnChg chg="add mod">
          <ac:chgData name="Lorenzo Rinaldi" userId="77d5bfdd-3e88-4678-a8ff-024fe85681f6" providerId="ADAL" clId="{31CFC6F0-8772-4AD9-9E55-C2E1A4D9CCC5}" dt="2023-07-22T05:49:02.863" v="590" actId="404"/>
          <ac:cxnSpMkLst>
            <pc:docMk/>
            <pc:sldMk cId="1738067145" sldId="322"/>
            <ac:cxnSpMk id="33" creationId="{F96E66AF-D239-4F02-4EA0-09F2FD7254DF}"/>
          </ac:cxnSpMkLst>
        </pc:cxnChg>
        <pc:cxnChg chg="add mod">
          <ac:chgData name="Lorenzo Rinaldi" userId="77d5bfdd-3e88-4678-a8ff-024fe85681f6" providerId="ADAL" clId="{31CFC6F0-8772-4AD9-9E55-C2E1A4D9CCC5}" dt="2023-07-22T05:49:02.863" v="590" actId="404"/>
          <ac:cxnSpMkLst>
            <pc:docMk/>
            <pc:sldMk cId="1738067145" sldId="322"/>
            <ac:cxnSpMk id="34" creationId="{FE468A93-9926-A6DD-315B-BA0DEE65F4DF}"/>
          </ac:cxnSpMkLst>
        </pc:cxnChg>
        <pc:cxnChg chg="add mod">
          <ac:chgData name="Lorenzo Rinaldi" userId="77d5bfdd-3e88-4678-a8ff-024fe85681f6" providerId="ADAL" clId="{31CFC6F0-8772-4AD9-9E55-C2E1A4D9CCC5}" dt="2023-07-22T05:49:02.863" v="590" actId="404"/>
          <ac:cxnSpMkLst>
            <pc:docMk/>
            <pc:sldMk cId="1738067145" sldId="322"/>
            <ac:cxnSpMk id="35" creationId="{A63B5CFD-8513-2956-BD37-2BD5B25FB053}"/>
          </ac:cxnSpMkLst>
        </pc:cxnChg>
        <pc:cxnChg chg="add mod">
          <ac:chgData name="Lorenzo Rinaldi" userId="77d5bfdd-3e88-4678-a8ff-024fe85681f6" providerId="ADAL" clId="{31CFC6F0-8772-4AD9-9E55-C2E1A4D9CCC5}" dt="2023-07-22T05:49:02.863" v="590" actId="404"/>
          <ac:cxnSpMkLst>
            <pc:docMk/>
            <pc:sldMk cId="1738067145" sldId="322"/>
            <ac:cxnSpMk id="36" creationId="{722048F7-2890-B0EA-E98E-F01459C8DDE3}"/>
          </ac:cxnSpMkLst>
        </pc:cxnChg>
        <pc:cxnChg chg="add mod">
          <ac:chgData name="Lorenzo Rinaldi" userId="77d5bfdd-3e88-4678-a8ff-024fe85681f6" providerId="ADAL" clId="{31CFC6F0-8772-4AD9-9E55-C2E1A4D9CCC5}" dt="2023-07-22T05:49:42.520" v="601"/>
          <ac:cxnSpMkLst>
            <pc:docMk/>
            <pc:sldMk cId="1738067145" sldId="322"/>
            <ac:cxnSpMk id="44" creationId="{EE29CB9D-0097-6B8F-2D9B-4910CA8ED489}"/>
          </ac:cxnSpMkLst>
        </pc:cxnChg>
        <pc:cxnChg chg="add mod">
          <ac:chgData name="Lorenzo Rinaldi" userId="77d5bfdd-3e88-4678-a8ff-024fe85681f6" providerId="ADAL" clId="{31CFC6F0-8772-4AD9-9E55-C2E1A4D9CCC5}" dt="2023-07-22T05:49:54.638" v="606" actId="14100"/>
          <ac:cxnSpMkLst>
            <pc:docMk/>
            <pc:sldMk cId="1738067145" sldId="322"/>
            <ac:cxnSpMk id="47" creationId="{E0FEEA94-B1C4-7870-D2C4-9454E4562096}"/>
          </ac:cxnSpMkLst>
        </pc:cxnChg>
      </pc:sldChg>
      <pc:sldChg chg="del">
        <pc:chgData name="Lorenzo Rinaldi" userId="77d5bfdd-3e88-4678-a8ff-024fe85681f6" providerId="ADAL" clId="{31CFC6F0-8772-4AD9-9E55-C2E1A4D9CCC5}" dt="2023-07-22T05:34:58.820" v="229" actId="47"/>
        <pc:sldMkLst>
          <pc:docMk/>
          <pc:sldMk cId="2485653171" sldId="322"/>
        </pc:sldMkLst>
      </pc:sldChg>
      <pc:sldChg chg="del">
        <pc:chgData name="Lorenzo Rinaldi" userId="77d5bfdd-3e88-4678-a8ff-024fe85681f6" providerId="ADAL" clId="{31CFC6F0-8772-4AD9-9E55-C2E1A4D9CCC5}" dt="2023-07-22T05:34:58.820" v="229" actId="47"/>
        <pc:sldMkLst>
          <pc:docMk/>
          <pc:sldMk cId="1889690992" sldId="323"/>
        </pc:sldMkLst>
      </pc:sldChg>
      <pc:sldChg chg="addSp delSp modSp add mod ord modAnim">
        <pc:chgData name="Lorenzo Rinaldi" userId="77d5bfdd-3e88-4678-a8ff-024fe85681f6" providerId="ADAL" clId="{31CFC6F0-8772-4AD9-9E55-C2E1A4D9CCC5}" dt="2023-07-22T05:54:01.399" v="672"/>
        <pc:sldMkLst>
          <pc:docMk/>
          <pc:sldMk cId="3838672001" sldId="323"/>
        </pc:sldMkLst>
        <pc:spChg chg="add mod">
          <ac:chgData name="Lorenzo Rinaldi" userId="77d5bfdd-3e88-4678-a8ff-024fe85681f6" providerId="ADAL" clId="{31CFC6F0-8772-4AD9-9E55-C2E1A4D9CCC5}" dt="2023-07-22T05:50:07.171" v="608"/>
          <ac:spMkLst>
            <pc:docMk/>
            <pc:sldMk cId="3838672001" sldId="323"/>
            <ac:spMk id="2" creationId="{C04196DF-622D-DA38-1845-12E1BBE31DB5}"/>
          </ac:spMkLst>
        </pc:spChg>
        <pc:spChg chg="add mod">
          <ac:chgData name="Lorenzo Rinaldi" userId="77d5bfdd-3e88-4678-a8ff-024fe85681f6" providerId="ADAL" clId="{31CFC6F0-8772-4AD9-9E55-C2E1A4D9CCC5}" dt="2023-07-22T05:50:07.171" v="608"/>
          <ac:spMkLst>
            <pc:docMk/>
            <pc:sldMk cId="3838672001" sldId="323"/>
            <ac:spMk id="3" creationId="{FF098D35-7521-C30D-1C77-3111F90E8829}"/>
          </ac:spMkLst>
        </pc:spChg>
        <pc:spChg chg="add mod">
          <ac:chgData name="Lorenzo Rinaldi" userId="77d5bfdd-3e88-4678-a8ff-024fe85681f6" providerId="ADAL" clId="{31CFC6F0-8772-4AD9-9E55-C2E1A4D9CCC5}" dt="2023-07-22T05:50:19.174" v="610" actId="14100"/>
          <ac:spMkLst>
            <pc:docMk/>
            <pc:sldMk cId="3838672001" sldId="323"/>
            <ac:spMk id="5" creationId="{E0E5ED51-73BC-23F6-C7B8-E126405CB7AA}"/>
          </ac:spMkLst>
        </pc:spChg>
        <pc:spChg chg="add mod">
          <ac:chgData name="Lorenzo Rinaldi" userId="77d5bfdd-3e88-4678-a8ff-024fe85681f6" providerId="ADAL" clId="{31CFC6F0-8772-4AD9-9E55-C2E1A4D9CCC5}" dt="2023-07-22T05:50:07.171" v="608"/>
          <ac:spMkLst>
            <pc:docMk/>
            <pc:sldMk cId="3838672001" sldId="323"/>
            <ac:spMk id="8" creationId="{CCBFDF14-3DB3-D43D-BB24-B13B8A082B76}"/>
          </ac:spMkLst>
        </pc:spChg>
        <pc:spChg chg="add mod">
          <ac:chgData name="Lorenzo Rinaldi" userId="77d5bfdd-3e88-4678-a8ff-024fe85681f6" providerId="ADAL" clId="{31CFC6F0-8772-4AD9-9E55-C2E1A4D9CCC5}" dt="2023-07-22T05:50:07.171" v="608"/>
          <ac:spMkLst>
            <pc:docMk/>
            <pc:sldMk cId="3838672001" sldId="323"/>
            <ac:spMk id="9" creationId="{A673859B-25B0-0568-CDC8-E9587C36490A}"/>
          </ac:spMkLst>
        </pc:spChg>
        <pc:spChg chg="add mod">
          <ac:chgData name="Lorenzo Rinaldi" userId="77d5bfdd-3e88-4678-a8ff-024fe85681f6" providerId="ADAL" clId="{31CFC6F0-8772-4AD9-9E55-C2E1A4D9CCC5}" dt="2023-07-22T05:50:07.171" v="608"/>
          <ac:spMkLst>
            <pc:docMk/>
            <pc:sldMk cId="3838672001" sldId="323"/>
            <ac:spMk id="10" creationId="{0A658A1B-099C-B190-CDB9-B93779D7D001}"/>
          </ac:spMkLst>
        </pc:spChg>
        <pc:spChg chg="add mod">
          <ac:chgData name="Lorenzo Rinaldi" userId="77d5bfdd-3e88-4678-a8ff-024fe85681f6" providerId="ADAL" clId="{31CFC6F0-8772-4AD9-9E55-C2E1A4D9CCC5}" dt="2023-07-22T05:50:07.171" v="608"/>
          <ac:spMkLst>
            <pc:docMk/>
            <pc:sldMk cId="3838672001" sldId="323"/>
            <ac:spMk id="11" creationId="{B127F4D9-74DA-27A2-9426-8627F5305223}"/>
          </ac:spMkLst>
        </pc:spChg>
        <pc:spChg chg="add mod">
          <ac:chgData name="Lorenzo Rinaldi" userId="77d5bfdd-3e88-4678-a8ff-024fe85681f6" providerId="ADAL" clId="{31CFC6F0-8772-4AD9-9E55-C2E1A4D9CCC5}" dt="2023-07-22T05:50:07.171" v="608"/>
          <ac:spMkLst>
            <pc:docMk/>
            <pc:sldMk cId="3838672001" sldId="323"/>
            <ac:spMk id="12" creationId="{F6E1DC61-F4EF-BA47-F38E-AF36A617D9B1}"/>
          </ac:spMkLst>
        </pc:spChg>
        <pc:spChg chg="add mod">
          <ac:chgData name="Lorenzo Rinaldi" userId="77d5bfdd-3e88-4678-a8ff-024fe85681f6" providerId="ADAL" clId="{31CFC6F0-8772-4AD9-9E55-C2E1A4D9CCC5}" dt="2023-07-22T05:50:07.171" v="608"/>
          <ac:spMkLst>
            <pc:docMk/>
            <pc:sldMk cId="3838672001" sldId="323"/>
            <ac:spMk id="13" creationId="{DC8A23FF-AA32-FA39-AB93-918132CC6381}"/>
          </ac:spMkLst>
        </pc:spChg>
        <pc:spChg chg="add mod">
          <ac:chgData name="Lorenzo Rinaldi" userId="77d5bfdd-3e88-4678-a8ff-024fe85681f6" providerId="ADAL" clId="{31CFC6F0-8772-4AD9-9E55-C2E1A4D9CCC5}" dt="2023-07-22T05:50:07.171" v="608"/>
          <ac:spMkLst>
            <pc:docMk/>
            <pc:sldMk cId="3838672001" sldId="323"/>
            <ac:spMk id="14" creationId="{A2E3EB17-99D9-2FA3-06A4-981AF26E3A47}"/>
          </ac:spMkLst>
        </pc:spChg>
        <pc:spChg chg="add mod">
          <ac:chgData name="Lorenzo Rinaldi" userId="77d5bfdd-3e88-4678-a8ff-024fe85681f6" providerId="ADAL" clId="{31CFC6F0-8772-4AD9-9E55-C2E1A4D9CCC5}" dt="2023-07-22T05:50:07.171" v="608"/>
          <ac:spMkLst>
            <pc:docMk/>
            <pc:sldMk cId="3838672001" sldId="323"/>
            <ac:spMk id="15" creationId="{B88ED69A-67E6-D4B5-25E0-996861EB39E5}"/>
          </ac:spMkLst>
        </pc:spChg>
        <pc:spChg chg="add del mod">
          <ac:chgData name="Lorenzo Rinaldi" userId="77d5bfdd-3e88-4678-a8ff-024fe85681f6" providerId="ADAL" clId="{31CFC6F0-8772-4AD9-9E55-C2E1A4D9CCC5}" dt="2023-07-22T05:51:17.687" v="616" actId="478"/>
          <ac:spMkLst>
            <pc:docMk/>
            <pc:sldMk cId="3838672001" sldId="323"/>
            <ac:spMk id="16" creationId="{EC49B582-9FCD-9C1C-36B9-FAC088056951}"/>
          </ac:spMkLst>
        </pc:spChg>
        <pc:spChg chg="add mod">
          <ac:chgData name="Lorenzo Rinaldi" userId="77d5bfdd-3e88-4678-a8ff-024fe85681f6" providerId="ADAL" clId="{31CFC6F0-8772-4AD9-9E55-C2E1A4D9CCC5}" dt="2023-07-22T05:50:07.171" v="608"/>
          <ac:spMkLst>
            <pc:docMk/>
            <pc:sldMk cId="3838672001" sldId="323"/>
            <ac:spMk id="17" creationId="{D6A6E410-CF54-FF5F-E3D9-1F7D2321FA5E}"/>
          </ac:spMkLst>
        </pc:spChg>
        <pc:spChg chg="add mod">
          <ac:chgData name="Lorenzo Rinaldi" userId="77d5bfdd-3e88-4678-a8ff-024fe85681f6" providerId="ADAL" clId="{31CFC6F0-8772-4AD9-9E55-C2E1A4D9CCC5}" dt="2023-07-22T05:50:07.171" v="608"/>
          <ac:spMkLst>
            <pc:docMk/>
            <pc:sldMk cId="3838672001" sldId="323"/>
            <ac:spMk id="18" creationId="{A2377E7E-94D3-F3A6-8C81-AD88BF65AA99}"/>
          </ac:spMkLst>
        </pc:spChg>
        <pc:spChg chg="add mod">
          <ac:chgData name="Lorenzo Rinaldi" userId="77d5bfdd-3e88-4678-a8ff-024fe85681f6" providerId="ADAL" clId="{31CFC6F0-8772-4AD9-9E55-C2E1A4D9CCC5}" dt="2023-07-22T05:50:07.171" v="608"/>
          <ac:spMkLst>
            <pc:docMk/>
            <pc:sldMk cId="3838672001" sldId="323"/>
            <ac:spMk id="21" creationId="{7D799764-9031-9F42-D8A6-7B306EBEA6C6}"/>
          </ac:spMkLst>
        </pc:spChg>
        <pc:spChg chg="add mod">
          <ac:chgData name="Lorenzo Rinaldi" userId="77d5bfdd-3e88-4678-a8ff-024fe85681f6" providerId="ADAL" clId="{31CFC6F0-8772-4AD9-9E55-C2E1A4D9CCC5}" dt="2023-07-22T05:50:07.171" v="608"/>
          <ac:spMkLst>
            <pc:docMk/>
            <pc:sldMk cId="3838672001" sldId="323"/>
            <ac:spMk id="23" creationId="{2C5537B3-95E0-A25B-CE75-A2DBFCBC3314}"/>
          </ac:spMkLst>
        </pc:spChg>
        <pc:spChg chg="add mod">
          <ac:chgData name="Lorenzo Rinaldi" userId="77d5bfdd-3e88-4678-a8ff-024fe85681f6" providerId="ADAL" clId="{31CFC6F0-8772-4AD9-9E55-C2E1A4D9CCC5}" dt="2023-07-22T05:50:07.171" v="608"/>
          <ac:spMkLst>
            <pc:docMk/>
            <pc:sldMk cId="3838672001" sldId="323"/>
            <ac:spMk id="25" creationId="{91765E3D-FE41-62A3-6BCE-6C37DDB03A14}"/>
          </ac:spMkLst>
        </pc:spChg>
        <pc:cxnChg chg="add mod">
          <ac:chgData name="Lorenzo Rinaldi" userId="77d5bfdd-3e88-4678-a8ff-024fe85681f6" providerId="ADAL" clId="{31CFC6F0-8772-4AD9-9E55-C2E1A4D9CCC5}" dt="2023-07-22T05:50:07.171" v="608"/>
          <ac:cxnSpMkLst>
            <pc:docMk/>
            <pc:sldMk cId="3838672001" sldId="323"/>
            <ac:cxnSpMk id="6" creationId="{55A663F3-B914-AB78-03C2-8C8897C99C97}"/>
          </ac:cxnSpMkLst>
        </pc:cxnChg>
        <pc:cxnChg chg="add mod">
          <ac:chgData name="Lorenzo Rinaldi" userId="77d5bfdd-3e88-4678-a8ff-024fe85681f6" providerId="ADAL" clId="{31CFC6F0-8772-4AD9-9E55-C2E1A4D9CCC5}" dt="2023-07-22T05:50:07.171" v="608"/>
          <ac:cxnSpMkLst>
            <pc:docMk/>
            <pc:sldMk cId="3838672001" sldId="323"/>
            <ac:cxnSpMk id="7" creationId="{BD8095BC-2B74-C6F8-D085-56BA5FC521DC}"/>
          </ac:cxnSpMkLst>
        </pc:cxnChg>
        <pc:cxnChg chg="add mod">
          <ac:chgData name="Lorenzo Rinaldi" userId="77d5bfdd-3e88-4678-a8ff-024fe85681f6" providerId="ADAL" clId="{31CFC6F0-8772-4AD9-9E55-C2E1A4D9CCC5}" dt="2023-07-22T05:50:07.171" v="608"/>
          <ac:cxnSpMkLst>
            <pc:docMk/>
            <pc:sldMk cId="3838672001" sldId="323"/>
            <ac:cxnSpMk id="19" creationId="{9903061F-9A31-5FD8-C040-B96DF78273C2}"/>
          </ac:cxnSpMkLst>
        </pc:cxnChg>
        <pc:cxnChg chg="add mod">
          <ac:chgData name="Lorenzo Rinaldi" userId="77d5bfdd-3e88-4678-a8ff-024fe85681f6" providerId="ADAL" clId="{31CFC6F0-8772-4AD9-9E55-C2E1A4D9CCC5}" dt="2023-07-22T05:50:07.171" v="608"/>
          <ac:cxnSpMkLst>
            <pc:docMk/>
            <pc:sldMk cId="3838672001" sldId="323"/>
            <ac:cxnSpMk id="20" creationId="{CE1E57F8-03C6-7392-0926-329AF93B64EB}"/>
          </ac:cxnSpMkLst>
        </pc:cxnChg>
        <pc:cxnChg chg="add mod">
          <ac:chgData name="Lorenzo Rinaldi" userId="77d5bfdd-3e88-4678-a8ff-024fe85681f6" providerId="ADAL" clId="{31CFC6F0-8772-4AD9-9E55-C2E1A4D9CCC5}" dt="2023-07-22T05:50:07.171" v="608"/>
          <ac:cxnSpMkLst>
            <pc:docMk/>
            <pc:sldMk cId="3838672001" sldId="323"/>
            <ac:cxnSpMk id="22" creationId="{BA96B468-94AE-A723-85EE-E5C43E6BC49F}"/>
          </ac:cxnSpMkLst>
        </pc:cxnChg>
        <pc:cxnChg chg="add mod">
          <ac:chgData name="Lorenzo Rinaldi" userId="77d5bfdd-3e88-4678-a8ff-024fe85681f6" providerId="ADAL" clId="{31CFC6F0-8772-4AD9-9E55-C2E1A4D9CCC5}" dt="2023-07-22T05:50:07.171" v="608"/>
          <ac:cxnSpMkLst>
            <pc:docMk/>
            <pc:sldMk cId="3838672001" sldId="323"/>
            <ac:cxnSpMk id="24" creationId="{8F76C887-DD3E-445C-6431-27209A50929A}"/>
          </ac:cxnSpMkLst>
        </pc:cxnChg>
        <pc:cxnChg chg="add mod">
          <ac:chgData name="Lorenzo Rinaldi" userId="77d5bfdd-3e88-4678-a8ff-024fe85681f6" providerId="ADAL" clId="{31CFC6F0-8772-4AD9-9E55-C2E1A4D9CCC5}" dt="2023-07-22T05:50:07.171" v="608"/>
          <ac:cxnSpMkLst>
            <pc:docMk/>
            <pc:sldMk cId="3838672001" sldId="323"/>
            <ac:cxnSpMk id="26" creationId="{26960DD2-518D-7584-C8B3-80B4C8CBF6B2}"/>
          </ac:cxnSpMkLst>
        </pc:cxnChg>
        <pc:cxnChg chg="add mod">
          <ac:chgData name="Lorenzo Rinaldi" userId="77d5bfdd-3e88-4678-a8ff-024fe85681f6" providerId="ADAL" clId="{31CFC6F0-8772-4AD9-9E55-C2E1A4D9CCC5}" dt="2023-07-22T05:50:07.171" v="608"/>
          <ac:cxnSpMkLst>
            <pc:docMk/>
            <pc:sldMk cId="3838672001" sldId="323"/>
            <ac:cxnSpMk id="27" creationId="{284E32B6-CB2A-C46E-7916-7763704A8388}"/>
          </ac:cxnSpMkLst>
        </pc:cxnChg>
        <pc:cxnChg chg="add mod">
          <ac:chgData name="Lorenzo Rinaldi" userId="77d5bfdd-3e88-4678-a8ff-024fe85681f6" providerId="ADAL" clId="{31CFC6F0-8772-4AD9-9E55-C2E1A4D9CCC5}" dt="2023-07-22T05:50:07.171" v="608"/>
          <ac:cxnSpMkLst>
            <pc:docMk/>
            <pc:sldMk cId="3838672001" sldId="323"/>
            <ac:cxnSpMk id="28" creationId="{86E4ECE5-8FAD-BA52-9D53-AE8435B3CF3E}"/>
          </ac:cxnSpMkLst>
        </pc:cxnChg>
        <pc:cxnChg chg="add mod">
          <ac:chgData name="Lorenzo Rinaldi" userId="77d5bfdd-3e88-4678-a8ff-024fe85681f6" providerId="ADAL" clId="{31CFC6F0-8772-4AD9-9E55-C2E1A4D9CCC5}" dt="2023-07-22T05:50:07.171" v="608"/>
          <ac:cxnSpMkLst>
            <pc:docMk/>
            <pc:sldMk cId="3838672001" sldId="323"/>
            <ac:cxnSpMk id="29" creationId="{387060B2-42D1-DDEC-9DDF-D7E5D0268CE5}"/>
          </ac:cxnSpMkLst>
        </pc:cxnChg>
        <pc:cxnChg chg="add mod">
          <ac:chgData name="Lorenzo Rinaldi" userId="77d5bfdd-3e88-4678-a8ff-024fe85681f6" providerId="ADAL" clId="{31CFC6F0-8772-4AD9-9E55-C2E1A4D9CCC5}" dt="2023-07-22T05:50:07.171" v="608"/>
          <ac:cxnSpMkLst>
            <pc:docMk/>
            <pc:sldMk cId="3838672001" sldId="323"/>
            <ac:cxnSpMk id="30" creationId="{2ED31EA2-47F2-CE1B-9962-7CB7D960A396}"/>
          </ac:cxnSpMkLst>
        </pc:cxnChg>
        <pc:cxnChg chg="add mod">
          <ac:chgData name="Lorenzo Rinaldi" userId="77d5bfdd-3e88-4678-a8ff-024fe85681f6" providerId="ADAL" clId="{31CFC6F0-8772-4AD9-9E55-C2E1A4D9CCC5}" dt="2023-07-22T05:50:07.171" v="608"/>
          <ac:cxnSpMkLst>
            <pc:docMk/>
            <pc:sldMk cId="3838672001" sldId="323"/>
            <ac:cxnSpMk id="31" creationId="{AE302932-B20A-E1B9-B036-89A91B8BD395}"/>
          </ac:cxnSpMkLst>
        </pc:cxnChg>
      </pc:sldChg>
      <pc:sldChg chg="del">
        <pc:chgData name="Lorenzo Rinaldi" userId="77d5bfdd-3e88-4678-a8ff-024fe85681f6" providerId="ADAL" clId="{31CFC6F0-8772-4AD9-9E55-C2E1A4D9CCC5}" dt="2023-07-22T05:34:58.820" v="229" actId="47"/>
        <pc:sldMkLst>
          <pc:docMk/>
          <pc:sldMk cId="2148328659" sldId="324"/>
        </pc:sldMkLst>
      </pc:sldChg>
      <pc:sldChg chg="addSp delSp modSp add mod delAnim modAnim">
        <pc:chgData name="Lorenzo Rinaldi" userId="77d5bfdd-3e88-4678-a8ff-024fe85681f6" providerId="ADAL" clId="{31CFC6F0-8772-4AD9-9E55-C2E1A4D9CCC5}" dt="2023-07-22T05:53:40.060" v="670" actId="1076"/>
        <pc:sldMkLst>
          <pc:docMk/>
          <pc:sldMk cId="2722621010" sldId="324"/>
        </pc:sldMkLst>
        <pc:spChg chg="del">
          <ac:chgData name="Lorenzo Rinaldi" userId="77d5bfdd-3e88-4678-a8ff-024fe85681f6" providerId="ADAL" clId="{31CFC6F0-8772-4AD9-9E55-C2E1A4D9CCC5}" dt="2023-07-22T05:52:03.845" v="651" actId="478"/>
          <ac:spMkLst>
            <pc:docMk/>
            <pc:sldMk cId="2722621010" sldId="324"/>
            <ac:spMk id="2" creationId="{149AE905-A3EC-6A64-F003-BA25738C3AB8}"/>
          </ac:spMkLst>
        </pc:spChg>
        <pc:spChg chg="add mod">
          <ac:chgData name="Lorenzo Rinaldi" userId="77d5bfdd-3e88-4678-a8ff-024fe85681f6" providerId="ADAL" clId="{31CFC6F0-8772-4AD9-9E55-C2E1A4D9CCC5}" dt="2023-07-22T05:53:08.460" v="664" actId="14100"/>
          <ac:spMkLst>
            <pc:docMk/>
            <pc:sldMk cId="2722621010" sldId="324"/>
            <ac:spMk id="3" creationId="{D6D761B9-542B-97E7-9602-896B69E18C95}"/>
          </ac:spMkLst>
        </pc:spChg>
        <pc:spChg chg="mod">
          <ac:chgData name="Lorenzo Rinaldi" userId="77d5bfdd-3e88-4678-a8ff-024fe85681f6" providerId="ADAL" clId="{31CFC6F0-8772-4AD9-9E55-C2E1A4D9CCC5}" dt="2023-07-22T05:52:16.250" v="654" actId="20577"/>
          <ac:spMkLst>
            <pc:docMk/>
            <pc:sldMk cId="2722621010" sldId="324"/>
            <ac:spMk id="4" creationId="{9AB3068C-1CCE-A7E9-790D-8ACFE0F1B133}"/>
          </ac:spMkLst>
        </pc:spChg>
        <pc:spChg chg="del">
          <ac:chgData name="Lorenzo Rinaldi" userId="77d5bfdd-3e88-4678-a8ff-024fe85681f6" providerId="ADAL" clId="{31CFC6F0-8772-4AD9-9E55-C2E1A4D9CCC5}" dt="2023-07-22T05:52:03.845" v="651" actId="478"/>
          <ac:spMkLst>
            <pc:docMk/>
            <pc:sldMk cId="2722621010" sldId="324"/>
            <ac:spMk id="5" creationId="{C01C04BF-6CD0-0B03-5C63-02EEF79F7A30}"/>
          </ac:spMkLst>
        </pc:spChg>
        <pc:spChg chg="del">
          <ac:chgData name="Lorenzo Rinaldi" userId="77d5bfdd-3e88-4678-a8ff-024fe85681f6" providerId="ADAL" clId="{31CFC6F0-8772-4AD9-9E55-C2E1A4D9CCC5}" dt="2023-07-22T05:52:03.845" v="651" actId="478"/>
          <ac:spMkLst>
            <pc:docMk/>
            <pc:sldMk cId="2722621010" sldId="324"/>
            <ac:spMk id="7" creationId="{12A80AEF-316A-2087-7818-78FBBC002689}"/>
          </ac:spMkLst>
        </pc:spChg>
        <pc:spChg chg="del">
          <ac:chgData name="Lorenzo Rinaldi" userId="77d5bfdd-3e88-4678-a8ff-024fe85681f6" providerId="ADAL" clId="{31CFC6F0-8772-4AD9-9E55-C2E1A4D9CCC5}" dt="2023-07-22T05:52:03.845" v="651" actId="478"/>
          <ac:spMkLst>
            <pc:docMk/>
            <pc:sldMk cId="2722621010" sldId="324"/>
            <ac:spMk id="8" creationId="{AC241074-ED3C-EC9C-7A71-067B52BCCCFD}"/>
          </ac:spMkLst>
        </pc:spChg>
        <pc:spChg chg="del">
          <ac:chgData name="Lorenzo Rinaldi" userId="77d5bfdd-3e88-4678-a8ff-024fe85681f6" providerId="ADAL" clId="{31CFC6F0-8772-4AD9-9E55-C2E1A4D9CCC5}" dt="2023-07-22T05:52:03.845" v="651" actId="478"/>
          <ac:spMkLst>
            <pc:docMk/>
            <pc:sldMk cId="2722621010" sldId="324"/>
            <ac:spMk id="9" creationId="{F5F1F631-3D97-5D6F-FB66-F9510C8A7FE1}"/>
          </ac:spMkLst>
        </pc:spChg>
        <pc:spChg chg="del">
          <ac:chgData name="Lorenzo Rinaldi" userId="77d5bfdd-3e88-4678-a8ff-024fe85681f6" providerId="ADAL" clId="{31CFC6F0-8772-4AD9-9E55-C2E1A4D9CCC5}" dt="2023-07-22T05:52:03.845" v="651" actId="478"/>
          <ac:spMkLst>
            <pc:docMk/>
            <pc:sldMk cId="2722621010" sldId="324"/>
            <ac:spMk id="10" creationId="{E244AEAF-3159-3C22-0F5C-7CD77CBF4435}"/>
          </ac:spMkLst>
        </pc:spChg>
        <pc:spChg chg="del">
          <ac:chgData name="Lorenzo Rinaldi" userId="77d5bfdd-3e88-4678-a8ff-024fe85681f6" providerId="ADAL" clId="{31CFC6F0-8772-4AD9-9E55-C2E1A4D9CCC5}" dt="2023-07-22T05:52:03.845" v="651" actId="478"/>
          <ac:spMkLst>
            <pc:docMk/>
            <pc:sldMk cId="2722621010" sldId="324"/>
            <ac:spMk id="12" creationId="{87E33B8D-6615-49EA-87B5-2E2364708002}"/>
          </ac:spMkLst>
        </pc:spChg>
        <pc:spChg chg="del">
          <ac:chgData name="Lorenzo Rinaldi" userId="77d5bfdd-3e88-4678-a8ff-024fe85681f6" providerId="ADAL" clId="{31CFC6F0-8772-4AD9-9E55-C2E1A4D9CCC5}" dt="2023-07-22T05:52:03.845" v="651" actId="478"/>
          <ac:spMkLst>
            <pc:docMk/>
            <pc:sldMk cId="2722621010" sldId="324"/>
            <ac:spMk id="13" creationId="{DE2F5045-3643-A3F8-0697-3F458590F9A8}"/>
          </ac:spMkLst>
        </pc:spChg>
        <pc:spChg chg="del">
          <ac:chgData name="Lorenzo Rinaldi" userId="77d5bfdd-3e88-4678-a8ff-024fe85681f6" providerId="ADAL" clId="{31CFC6F0-8772-4AD9-9E55-C2E1A4D9CCC5}" dt="2023-07-22T05:52:03.845" v="651" actId="478"/>
          <ac:spMkLst>
            <pc:docMk/>
            <pc:sldMk cId="2722621010" sldId="324"/>
            <ac:spMk id="14" creationId="{7F3FCD16-4427-1046-3CA7-364ED2E58C22}"/>
          </ac:spMkLst>
        </pc:spChg>
        <pc:spChg chg="del">
          <ac:chgData name="Lorenzo Rinaldi" userId="77d5bfdd-3e88-4678-a8ff-024fe85681f6" providerId="ADAL" clId="{31CFC6F0-8772-4AD9-9E55-C2E1A4D9CCC5}" dt="2023-07-22T05:52:03.845" v="651" actId="478"/>
          <ac:spMkLst>
            <pc:docMk/>
            <pc:sldMk cId="2722621010" sldId="324"/>
            <ac:spMk id="15" creationId="{334C2BE4-7A70-3A28-A802-C6E1A8CD6340}"/>
          </ac:spMkLst>
        </pc:spChg>
        <pc:spChg chg="del">
          <ac:chgData name="Lorenzo Rinaldi" userId="77d5bfdd-3e88-4678-a8ff-024fe85681f6" providerId="ADAL" clId="{31CFC6F0-8772-4AD9-9E55-C2E1A4D9CCC5}" dt="2023-07-22T05:52:03.845" v="651" actId="478"/>
          <ac:spMkLst>
            <pc:docMk/>
            <pc:sldMk cId="2722621010" sldId="324"/>
            <ac:spMk id="16" creationId="{6220F5B5-6F26-F4DE-B3E1-46586DC19248}"/>
          </ac:spMkLst>
        </pc:spChg>
        <pc:spChg chg="del">
          <ac:chgData name="Lorenzo Rinaldi" userId="77d5bfdd-3e88-4678-a8ff-024fe85681f6" providerId="ADAL" clId="{31CFC6F0-8772-4AD9-9E55-C2E1A4D9CCC5}" dt="2023-07-22T05:52:03.845" v="651" actId="478"/>
          <ac:spMkLst>
            <pc:docMk/>
            <pc:sldMk cId="2722621010" sldId="324"/>
            <ac:spMk id="17" creationId="{C959D06E-369C-DAB9-8635-113E3E1D4815}"/>
          </ac:spMkLst>
        </pc:spChg>
        <pc:spChg chg="del">
          <ac:chgData name="Lorenzo Rinaldi" userId="77d5bfdd-3e88-4678-a8ff-024fe85681f6" providerId="ADAL" clId="{31CFC6F0-8772-4AD9-9E55-C2E1A4D9CCC5}" dt="2023-07-22T05:52:03.845" v="651" actId="478"/>
          <ac:spMkLst>
            <pc:docMk/>
            <pc:sldMk cId="2722621010" sldId="324"/>
            <ac:spMk id="18" creationId="{3E73D3A6-96EC-F398-37FB-8AE81B54CB83}"/>
          </ac:spMkLst>
        </pc:spChg>
        <pc:spChg chg="del">
          <ac:chgData name="Lorenzo Rinaldi" userId="77d5bfdd-3e88-4678-a8ff-024fe85681f6" providerId="ADAL" clId="{31CFC6F0-8772-4AD9-9E55-C2E1A4D9CCC5}" dt="2023-07-22T05:52:03.845" v="651" actId="478"/>
          <ac:spMkLst>
            <pc:docMk/>
            <pc:sldMk cId="2722621010" sldId="324"/>
            <ac:spMk id="20" creationId="{E55DC411-CA34-5402-5935-7C97FE9F0BF6}"/>
          </ac:spMkLst>
        </pc:spChg>
        <pc:spChg chg="del">
          <ac:chgData name="Lorenzo Rinaldi" userId="77d5bfdd-3e88-4678-a8ff-024fe85681f6" providerId="ADAL" clId="{31CFC6F0-8772-4AD9-9E55-C2E1A4D9CCC5}" dt="2023-07-22T05:52:03.845" v="651" actId="478"/>
          <ac:spMkLst>
            <pc:docMk/>
            <pc:sldMk cId="2722621010" sldId="324"/>
            <ac:spMk id="21" creationId="{126DFD03-34E9-BF59-B5EA-6D142605AE7D}"/>
          </ac:spMkLst>
        </pc:spChg>
        <pc:spChg chg="del">
          <ac:chgData name="Lorenzo Rinaldi" userId="77d5bfdd-3e88-4678-a8ff-024fe85681f6" providerId="ADAL" clId="{31CFC6F0-8772-4AD9-9E55-C2E1A4D9CCC5}" dt="2023-07-22T05:52:03.845" v="651" actId="478"/>
          <ac:spMkLst>
            <pc:docMk/>
            <pc:sldMk cId="2722621010" sldId="324"/>
            <ac:spMk id="22" creationId="{AAD712BB-099A-D1AD-57AE-601A478180D0}"/>
          </ac:spMkLst>
        </pc:spChg>
        <pc:spChg chg="del">
          <ac:chgData name="Lorenzo Rinaldi" userId="77d5bfdd-3e88-4678-a8ff-024fe85681f6" providerId="ADAL" clId="{31CFC6F0-8772-4AD9-9E55-C2E1A4D9CCC5}" dt="2023-07-22T05:52:03.845" v="651" actId="478"/>
          <ac:spMkLst>
            <pc:docMk/>
            <pc:sldMk cId="2722621010" sldId="324"/>
            <ac:spMk id="23" creationId="{475F1406-9467-08C3-CF87-5445CEDE5D46}"/>
          </ac:spMkLst>
        </pc:spChg>
        <pc:spChg chg="del">
          <ac:chgData name="Lorenzo Rinaldi" userId="77d5bfdd-3e88-4678-a8ff-024fe85681f6" providerId="ADAL" clId="{31CFC6F0-8772-4AD9-9E55-C2E1A4D9CCC5}" dt="2023-07-22T05:52:03.845" v="651" actId="478"/>
          <ac:spMkLst>
            <pc:docMk/>
            <pc:sldMk cId="2722621010" sldId="324"/>
            <ac:spMk id="25" creationId="{6FA87B14-BA11-B754-B4E8-48F818FCAFAC}"/>
          </ac:spMkLst>
        </pc:spChg>
        <pc:spChg chg="del">
          <ac:chgData name="Lorenzo Rinaldi" userId="77d5bfdd-3e88-4678-a8ff-024fe85681f6" providerId="ADAL" clId="{31CFC6F0-8772-4AD9-9E55-C2E1A4D9CCC5}" dt="2023-07-22T05:52:03.845" v="651" actId="478"/>
          <ac:spMkLst>
            <pc:docMk/>
            <pc:sldMk cId="2722621010" sldId="324"/>
            <ac:spMk id="26" creationId="{7675B920-D2D3-0648-BC42-79C4C7811CC5}"/>
          </ac:spMkLst>
        </pc:spChg>
        <pc:spChg chg="del">
          <ac:chgData name="Lorenzo Rinaldi" userId="77d5bfdd-3e88-4678-a8ff-024fe85681f6" providerId="ADAL" clId="{31CFC6F0-8772-4AD9-9E55-C2E1A4D9CCC5}" dt="2023-07-22T05:52:03.845" v="651" actId="478"/>
          <ac:spMkLst>
            <pc:docMk/>
            <pc:sldMk cId="2722621010" sldId="324"/>
            <ac:spMk id="27" creationId="{6E3234E9-5848-E7F5-410B-6B85A27738BF}"/>
          </ac:spMkLst>
        </pc:spChg>
        <pc:spChg chg="add mod">
          <ac:chgData name="Lorenzo Rinaldi" userId="77d5bfdd-3e88-4678-a8ff-024fe85681f6" providerId="ADAL" clId="{31CFC6F0-8772-4AD9-9E55-C2E1A4D9CCC5}" dt="2023-07-22T05:53:20.930" v="667" actId="164"/>
          <ac:spMkLst>
            <pc:docMk/>
            <pc:sldMk cId="2722621010" sldId="324"/>
            <ac:spMk id="28" creationId="{A98A5250-4F0A-4D9C-8DFB-D2862FE1C703}"/>
          </ac:spMkLst>
        </pc:spChg>
        <pc:spChg chg="add mod">
          <ac:chgData name="Lorenzo Rinaldi" userId="77d5bfdd-3e88-4678-a8ff-024fe85681f6" providerId="ADAL" clId="{31CFC6F0-8772-4AD9-9E55-C2E1A4D9CCC5}" dt="2023-07-22T05:53:20.930" v="667" actId="164"/>
          <ac:spMkLst>
            <pc:docMk/>
            <pc:sldMk cId="2722621010" sldId="324"/>
            <ac:spMk id="29" creationId="{42A1EF8F-8D52-1A24-0B95-F614EC2298F5}"/>
          </ac:spMkLst>
        </pc:spChg>
        <pc:spChg chg="add mod">
          <ac:chgData name="Lorenzo Rinaldi" userId="77d5bfdd-3e88-4678-a8ff-024fe85681f6" providerId="ADAL" clId="{31CFC6F0-8772-4AD9-9E55-C2E1A4D9CCC5}" dt="2023-07-22T05:53:20.930" v="667" actId="164"/>
          <ac:spMkLst>
            <pc:docMk/>
            <pc:sldMk cId="2722621010" sldId="324"/>
            <ac:spMk id="30" creationId="{48E05C3D-7871-DE7A-D37E-53CCC31338D1}"/>
          </ac:spMkLst>
        </pc:spChg>
        <pc:spChg chg="add mod">
          <ac:chgData name="Lorenzo Rinaldi" userId="77d5bfdd-3e88-4678-a8ff-024fe85681f6" providerId="ADAL" clId="{31CFC6F0-8772-4AD9-9E55-C2E1A4D9CCC5}" dt="2023-07-22T05:53:20.930" v="667" actId="164"/>
          <ac:spMkLst>
            <pc:docMk/>
            <pc:sldMk cId="2722621010" sldId="324"/>
            <ac:spMk id="31" creationId="{96B19FC9-008F-43FB-073F-DE3D80DD137B}"/>
          </ac:spMkLst>
        </pc:spChg>
        <pc:spChg chg="add mod">
          <ac:chgData name="Lorenzo Rinaldi" userId="77d5bfdd-3e88-4678-a8ff-024fe85681f6" providerId="ADAL" clId="{31CFC6F0-8772-4AD9-9E55-C2E1A4D9CCC5}" dt="2023-07-22T05:53:20.930" v="667" actId="164"/>
          <ac:spMkLst>
            <pc:docMk/>
            <pc:sldMk cId="2722621010" sldId="324"/>
            <ac:spMk id="32" creationId="{53C6ADB5-120A-C5F4-0FEF-8327455952AC}"/>
          </ac:spMkLst>
        </pc:spChg>
        <pc:spChg chg="add mod">
          <ac:chgData name="Lorenzo Rinaldi" userId="77d5bfdd-3e88-4678-a8ff-024fe85681f6" providerId="ADAL" clId="{31CFC6F0-8772-4AD9-9E55-C2E1A4D9CCC5}" dt="2023-07-22T05:53:20.930" v="667" actId="164"/>
          <ac:spMkLst>
            <pc:docMk/>
            <pc:sldMk cId="2722621010" sldId="324"/>
            <ac:spMk id="33" creationId="{E0B6FECD-CF6B-3C34-D15A-B73D8593E052}"/>
          </ac:spMkLst>
        </pc:spChg>
        <pc:spChg chg="add mod">
          <ac:chgData name="Lorenzo Rinaldi" userId="77d5bfdd-3e88-4678-a8ff-024fe85681f6" providerId="ADAL" clId="{31CFC6F0-8772-4AD9-9E55-C2E1A4D9CCC5}" dt="2023-07-22T05:53:20.930" v="667" actId="164"/>
          <ac:spMkLst>
            <pc:docMk/>
            <pc:sldMk cId="2722621010" sldId="324"/>
            <ac:spMk id="34" creationId="{25F49578-19E4-8FAA-FA71-E374A79E2619}"/>
          </ac:spMkLst>
        </pc:spChg>
        <pc:spChg chg="add mod">
          <ac:chgData name="Lorenzo Rinaldi" userId="77d5bfdd-3e88-4678-a8ff-024fe85681f6" providerId="ADAL" clId="{31CFC6F0-8772-4AD9-9E55-C2E1A4D9CCC5}" dt="2023-07-22T05:53:20.930" v="667" actId="164"/>
          <ac:spMkLst>
            <pc:docMk/>
            <pc:sldMk cId="2722621010" sldId="324"/>
            <ac:spMk id="35" creationId="{720C3EA0-C88F-34E8-B4A9-E2F1ED5BEAC2}"/>
          </ac:spMkLst>
        </pc:spChg>
        <pc:spChg chg="add mod">
          <ac:chgData name="Lorenzo Rinaldi" userId="77d5bfdd-3e88-4678-a8ff-024fe85681f6" providerId="ADAL" clId="{31CFC6F0-8772-4AD9-9E55-C2E1A4D9CCC5}" dt="2023-07-22T05:53:20.930" v="667" actId="164"/>
          <ac:spMkLst>
            <pc:docMk/>
            <pc:sldMk cId="2722621010" sldId="324"/>
            <ac:spMk id="36" creationId="{60A35082-6C08-87DD-725F-98D4DF16302B}"/>
          </ac:spMkLst>
        </pc:spChg>
        <pc:spChg chg="add mod">
          <ac:chgData name="Lorenzo Rinaldi" userId="77d5bfdd-3e88-4678-a8ff-024fe85681f6" providerId="ADAL" clId="{31CFC6F0-8772-4AD9-9E55-C2E1A4D9CCC5}" dt="2023-07-22T05:53:20.930" v="667" actId="164"/>
          <ac:spMkLst>
            <pc:docMk/>
            <pc:sldMk cId="2722621010" sldId="324"/>
            <ac:spMk id="37" creationId="{B9C473FC-5C68-78D3-C54A-BE0370E6494E}"/>
          </ac:spMkLst>
        </pc:spChg>
        <pc:spChg chg="add mod">
          <ac:chgData name="Lorenzo Rinaldi" userId="77d5bfdd-3e88-4678-a8ff-024fe85681f6" providerId="ADAL" clId="{31CFC6F0-8772-4AD9-9E55-C2E1A4D9CCC5}" dt="2023-07-22T05:53:20.930" v="667" actId="164"/>
          <ac:spMkLst>
            <pc:docMk/>
            <pc:sldMk cId="2722621010" sldId="324"/>
            <ac:spMk id="38" creationId="{0F7B7744-4BE4-7892-EA34-14522E760F3C}"/>
          </ac:spMkLst>
        </pc:spChg>
        <pc:spChg chg="add mod">
          <ac:chgData name="Lorenzo Rinaldi" userId="77d5bfdd-3e88-4678-a8ff-024fe85681f6" providerId="ADAL" clId="{31CFC6F0-8772-4AD9-9E55-C2E1A4D9CCC5}" dt="2023-07-22T05:53:20.930" v="667" actId="164"/>
          <ac:spMkLst>
            <pc:docMk/>
            <pc:sldMk cId="2722621010" sldId="324"/>
            <ac:spMk id="39" creationId="{50238A00-5743-350D-2BEF-6ABF07A0181B}"/>
          </ac:spMkLst>
        </pc:spChg>
        <pc:spChg chg="add mod">
          <ac:chgData name="Lorenzo Rinaldi" userId="77d5bfdd-3e88-4678-a8ff-024fe85681f6" providerId="ADAL" clId="{31CFC6F0-8772-4AD9-9E55-C2E1A4D9CCC5}" dt="2023-07-22T05:53:20.930" v="667" actId="164"/>
          <ac:spMkLst>
            <pc:docMk/>
            <pc:sldMk cId="2722621010" sldId="324"/>
            <ac:spMk id="45" creationId="{63A823D1-93E1-CE9B-4C14-F4E007E4D3F8}"/>
          </ac:spMkLst>
        </pc:spChg>
        <pc:spChg chg="add mod">
          <ac:chgData name="Lorenzo Rinaldi" userId="77d5bfdd-3e88-4678-a8ff-024fe85681f6" providerId="ADAL" clId="{31CFC6F0-8772-4AD9-9E55-C2E1A4D9CCC5}" dt="2023-07-22T05:53:20.930" v="667" actId="164"/>
          <ac:spMkLst>
            <pc:docMk/>
            <pc:sldMk cId="2722621010" sldId="324"/>
            <ac:spMk id="46" creationId="{5E81B94C-C86B-DD3D-F1A2-0744691B9D2F}"/>
          </ac:spMkLst>
        </pc:spChg>
        <pc:spChg chg="add mod">
          <ac:chgData name="Lorenzo Rinaldi" userId="77d5bfdd-3e88-4678-a8ff-024fe85681f6" providerId="ADAL" clId="{31CFC6F0-8772-4AD9-9E55-C2E1A4D9CCC5}" dt="2023-07-22T05:53:20.930" v="667" actId="164"/>
          <ac:spMkLst>
            <pc:docMk/>
            <pc:sldMk cId="2722621010" sldId="324"/>
            <ac:spMk id="47" creationId="{0EB944F8-D4F0-C326-10FC-5DB4AB5AC2E7}"/>
          </ac:spMkLst>
        </pc:spChg>
        <pc:spChg chg="add mod">
          <ac:chgData name="Lorenzo Rinaldi" userId="77d5bfdd-3e88-4678-a8ff-024fe85681f6" providerId="ADAL" clId="{31CFC6F0-8772-4AD9-9E55-C2E1A4D9CCC5}" dt="2023-07-22T05:53:20.930" v="667" actId="164"/>
          <ac:spMkLst>
            <pc:docMk/>
            <pc:sldMk cId="2722621010" sldId="324"/>
            <ac:spMk id="48" creationId="{300FA772-1965-47A8-95C9-FC627643F7B7}"/>
          </ac:spMkLst>
        </pc:spChg>
        <pc:spChg chg="add mod">
          <ac:chgData name="Lorenzo Rinaldi" userId="77d5bfdd-3e88-4678-a8ff-024fe85681f6" providerId="ADAL" clId="{31CFC6F0-8772-4AD9-9E55-C2E1A4D9CCC5}" dt="2023-07-22T05:53:20.930" v="667" actId="164"/>
          <ac:spMkLst>
            <pc:docMk/>
            <pc:sldMk cId="2722621010" sldId="324"/>
            <ac:spMk id="49" creationId="{70CB8912-1E23-F134-4C59-FB9C460C604D}"/>
          </ac:spMkLst>
        </pc:spChg>
        <pc:spChg chg="add mod">
          <ac:chgData name="Lorenzo Rinaldi" userId="77d5bfdd-3e88-4678-a8ff-024fe85681f6" providerId="ADAL" clId="{31CFC6F0-8772-4AD9-9E55-C2E1A4D9CCC5}" dt="2023-07-22T05:53:20.930" v="667" actId="164"/>
          <ac:spMkLst>
            <pc:docMk/>
            <pc:sldMk cId="2722621010" sldId="324"/>
            <ac:spMk id="50" creationId="{C4C4CF08-A152-D4D9-AF91-BE2DF7981DAB}"/>
          </ac:spMkLst>
        </pc:spChg>
        <pc:spChg chg="add mod">
          <ac:chgData name="Lorenzo Rinaldi" userId="77d5bfdd-3e88-4678-a8ff-024fe85681f6" providerId="ADAL" clId="{31CFC6F0-8772-4AD9-9E55-C2E1A4D9CCC5}" dt="2023-07-22T05:53:20.930" v="667" actId="164"/>
          <ac:spMkLst>
            <pc:docMk/>
            <pc:sldMk cId="2722621010" sldId="324"/>
            <ac:spMk id="52" creationId="{6F8A48B0-DE8D-AA86-F8B0-F1E41E0E5111}"/>
          </ac:spMkLst>
        </pc:spChg>
        <pc:spChg chg="add mod">
          <ac:chgData name="Lorenzo Rinaldi" userId="77d5bfdd-3e88-4678-a8ff-024fe85681f6" providerId="ADAL" clId="{31CFC6F0-8772-4AD9-9E55-C2E1A4D9CCC5}" dt="2023-07-22T05:53:20.930" v="667" actId="164"/>
          <ac:spMkLst>
            <pc:docMk/>
            <pc:sldMk cId="2722621010" sldId="324"/>
            <ac:spMk id="53" creationId="{427CDA68-866D-97C4-E0AE-DFE6F44CA72E}"/>
          </ac:spMkLst>
        </pc:spChg>
        <pc:spChg chg="add mod">
          <ac:chgData name="Lorenzo Rinaldi" userId="77d5bfdd-3e88-4678-a8ff-024fe85681f6" providerId="ADAL" clId="{31CFC6F0-8772-4AD9-9E55-C2E1A4D9CCC5}" dt="2023-07-22T05:53:20.930" v="667" actId="164"/>
          <ac:spMkLst>
            <pc:docMk/>
            <pc:sldMk cId="2722621010" sldId="324"/>
            <ac:spMk id="54" creationId="{30FDBDEA-DB4A-BEFC-D67B-8CD851B9187A}"/>
          </ac:spMkLst>
        </pc:spChg>
        <pc:spChg chg="add mod">
          <ac:chgData name="Lorenzo Rinaldi" userId="77d5bfdd-3e88-4678-a8ff-024fe85681f6" providerId="ADAL" clId="{31CFC6F0-8772-4AD9-9E55-C2E1A4D9CCC5}" dt="2023-07-22T05:53:20.930" v="667" actId="164"/>
          <ac:spMkLst>
            <pc:docMk/>
            <pc:sldMk cId="2722621010" sldId="324"/>
            <ac:spMk id="55" creationId="{4AF00CCC-43F9-4ACB-7BDF-6D06A3CB5345}"/>
          </ac:spMkLst>
        </pc:spChg>
        <pc:spChg chg="add mod">
          <ac:chgData name="Lorenzo Rinaldi" userId="77d5bfdd-3e88-4678-a8ff-024fe85681f6" providerId="ADAL" clId="{31CFC6F0-8772-4AD9-9E55-C2E1A4D9CCC5}" dt="2023-07-22T05:53:20.930" v="667" actId="164"/>
          <ac:spMkLst>
            <pc:docMk/>
            <pc:sldMk cId="2722621010" sldId="324"/>
            <ac:spMk id="57" creationId="{1D407671-6FD9-3AB2-AC64-DBB39D3108DD}"/>
          </ac:spMkLst>
        </pc:spChg>
        <pc:spChg chg="add mod">
          <ac:chgData name="Lorenzo Rinaldi" userId="77d5bfdd-3e88-4678-a8ff-024fe85681f6" providerId="ADAL" clId="{31CFC6F0-8772-4AD9-9E55-C2E1A4D9CCC5}" dt="2023-07-22T05:53:20.930" v="667" actId="164"/>
          <ac:spMkLst>
            <pc:docMk/>
            <pc:sldMk cId="2722621010" sldId="324"/>
            <ac:spMk id="58" creationId="{DC582E58-D4B5-5F70-0A7D-C61DAB78EC8A}"/>
          </ac:spMkLst>
        </pc:spChg>
        <pc:spChg chg="add mod">
          <ac:chgData name="Lorenzo Rinaldi" userId="77d5bfdd-3e88-4678-a8ff-024fe85681f6" providerId="ADAL" clId="{31CFC6F0-8772-4AD9-9E55-C2E1A4D9CCC5}" dt="2023-07-22T05:53:20.930" v="667" actId="164"/>
          <ac:spMkLst>
            <pc:docMk/>
            <pc:sldMk cId="2722621010" sldId="324"/>
            <ac:spMk id="60" creationId="{E20A32B4-F6BA-2DDB-9AF6-8AE5D8E2FCDF}"/>
          </ac:spMkLst>
        </pc:spChg>
        <pc:spChg chg="add mod">
          <ac:chgData name="Lorenzo Rinaldi" userId="77d5bfdd-3e88-4678-a8ff-024fe85681f6" providerId="ADAL" clId="{31CFC6F0-8772-4AD9-9E55-C2E1A4D9CCC5}" dt="2023-07-22T05:53:20.930" v="667" actId="164"/>
          <ac:spMkLst>
            <pc:docMk/>
            <pc:sldMk cId="2722621010" sldId="324"/>
            <ac:spMk id="62" creationId="{D722B4FC-7E22-BE92-485A-38B07501ABAA}"/>
          </ac:spMkLst>
        </pc:spChg>
        <pc:spChg chg="add mod">
          <ac:chgData name="Lorenzo Rinaldi" userId="77d5bfdd-3e88-4678-a8ff-024fe85681f6" providerId="ADAL" clId="{31CFC6F0-8772-4AD9-9E55-C2E1A4D9CCC5}" dt="2023-07-22T05:53:20.930" v="667" actId="164"/>
          <ac:spMkLst>
            <pc:docMk/>
            <pc:sldMk cId="2722621010" sldId="324"/>
            <ac:spMk id="63" creationId="{7EA8EC4A-EA14-B7D6-21B1-CD24D76C8595}"/>
          </ac:spMkLst>
        </pc:spChg>
        <pc:spChg chg="add mod">
          <ac:chgData name="Lorenzo Rinaldi" userId="77d5bfdd-3e88-4678-a8ff-024fe85681f6" providerId="ADAL" clId="{31CFC6F0-8772-4AD9-9E55-C2E1A4D9CCC5}" dt="2023-07-22T05:53:20.930" v="667" actId="164"/>
          <ac:spMkLst>
            <pc:docMk/>
            <pc:sldMk cId="2722621010" sldId="324"/>
            <ac:spMk id="66" creationId="{982D5D5B-FB3F-EF2B-9700-DCBB0ECC2A2C}"/>
          </ac:spMkLst>
        </pc:spChg>
        <pc:spChg chg="add mod">
          <ac:chgData name="Lorenzo Rinaldi" userId="77d5bfdd-3e88-4678-a8ff-024fe85681f6" providerId="ADAL" clId="{31CFC6F0-8772-4AD9-9E55-C2E1A4D9CCC5}" dt="2023-07-22T05:53:20.930" v="667" actId="164"/>
          <ac:spMkLst>
            <pc:docMk/>
            <pc:sldMk cId="2722621010" sldId="324"/>
            <ac:spMk id="68" creationId="{EF6E04C2-E55E-8492-436E-6CED9D2CC50E}"/>
          </ac:spMkLst>
        </pc:spChg>
        <pc:spChg chg="add mod">
          <ac:chgData name="Lorenzo Rinaldi" userId="77d5bfdd-3e88-4678-a8ff-024fe85681f6" providerId="ADAL" clId="{31CFC6F0-8772-4AD9-9E55-C2E1A4D9CCC5}" dt="2023-07-22T05:53:20.930" v="667" actId="164"/>
          <ac:spMkLst>
            <pc:docMk/>
            <pc:sldMk cId="2722621010" sldId="324"/>
            <ac:spMk id="69" creationId="{013C49B3-EBAF-E6B0-317D-B669DF218ADE}"/>
          </ac:spMkLst>
        </pc:spChg>
        <pc:spChg chg="add mod">
          <ac:chgData name="Lorenzo Rinaldi" userId="77d5bfdd-3e88-4678-a8ff-024fe85681f6" providerId="ADAL" clId="{31CFC6F0-8772-4AD9-9E55-C2E1A4D9CCC5}" dt="2023-07-22T05:53:20.930" v="667" actId="164"/>
          <ac:spMkLst>
            <pc:docMk/>
            <pc:sldMk cId="2722621010" sldId="324"/>
            <ac:spMk id="70" creationId="{D21A6BF8-4F14-FEB6-014F-26ED9FFD6A74}"/>
          </ac:spMkLst>
        </pc:spChg>
        <pc:spChg chg="add mod">
          <ac:chgData name="Lorenzo Rinaldi" userId="77d5bfdd-3e88-4678-a8ff-024fe85681f6" providerId="ADAL" clId="{31CFC6F0-8772-4AD9-9E55-C2E1A4D9CCC5}" dt="2023-07-22T05:53:20.930" v="667" actId="164"/>
          <ac:spMkLst>
            <pc:docMk/>
            <pc:sldMk cId="2722621010" sldId="324"/>
            <ac:spMk id="71" creationId="{8A27D77B-DD5A-D03B-DCB6-CF0708766386}"/>
          </ac:spMkLst>
        </pc:spChg>
        <pc:spChg chg="add mod">
          <ac:chgData name="Lorenzo Rinaldi" userId="77d5bfdd-3e88-4678-a8ff-024fe85681f6" providerId="ADAL" clId="{31CFC6F0-8772-4AD9-9E55-C2E1A4D9CCC5}" dt="2023-07-22T05:53:20.930" v="667" actId="164"/>
          <ac:spMkLst>
            <pc:docMk/>
            <pc:sldMk cId="2722621010" sldId="324"/>
            <ac:spMk id="72" creationId="{080CC1E4-295D-66A4-BCF5-10A7C8557113}"/>
          </ac:spMkLst>
        </pc:spChg>
        <pc:spChg chg="add mod">
          <ac:chgData name="Lorenzo Rinaldi" userId="77d5bfdd-3e88-4678-a8ff-024fe85681f6" providerId="ADAL" clId="{31CFC6F0-8772-4AD9-9E55-C2E1A4D9CCC5}" dt="2023-07-22T05:53:20.930" v="667" actId="164"/>
          <ac:spMkLst>
            <pc:docMk/>
            <pc:sldMk cId="2722621010" sldId="324"/>
            <ac:spMk id="73" creationId="{3519D94D-7997-B911-117E-9C6E96186276}"/>
          </ac:spMkLst>
        </pc:spChg>
        <pc:spChg chg="add mod">
          <ac:chgData name="Lorenzo Rinaldi" userId="77d5bfdd-3e88-4678-a8ff-024fe85681f6" providerId="ADAL" clId="{31CFC6F0-8772-4AD9-9E55-C2E1A4D9CCC5}" dt="2023-07-22T05:53:20.930" v="667" actId="164"/>
          <ac:spMkLst>
            <pc:docMk/>
            <pc:sldMk cId="2722621010" sldId="324"/>
            <ac:spMk id="74" creationId="{AE297857-68B7-A423-9600-D85E18EFAFBB}"/>
          </ac:spMkLst>
        </pc:spChg>
        <pc:spChg chg="add mod">
          <ac:chgData name="Lorenzo Rinaldi" userId="77d5bfdd-3e88-4678-a8ff-024fe85681f6" providerId="ADAL" clId="{31CFC6F0-8772-4AD9-9E55-C2E1A4D9CCC5}" dt="2023-07-22T05:53:20.930" v="667" actId="164"/>
          <ac:spMkLst>
            <pc:docMk/>
            <pc:sldMk cId="2722621010" sldId="324"/>
            <ac:spMk id="75" creationId="{E267A271-1B02-5D92-45D4-B3F887DE512D}"/>
          </ac:spMkLst>
        </pc:spChg>
        <pc:spChg chg="add mod">
          <ac:chgData name="Lorenzo Rinaldi" userId="77d5bfdd-3e88-4678-a8ff-024fe85681f6" providerId="ADAL" clId="{31CFC6F0-8772-4AD9-9E55-C2E1A4D9CCC5}" dt="2023-07-22T05:53:20.930" v="667" actId="164"/>
          <ac:spMkLst>
            <pc:docMk/>
            <pc:sldMk cId="2722621010" sldId="324"/>
            <ac:spMk id="76" creationId="{5596C340-1615-14DA-5E0A-33C27A89FE5C}"/>
          </ac:spMkLst>
        </pc:spChg>
        <pc:spChg chg="add mod">
          <ac:chgData name="Lorenzo Rinaldi" userId="77d5bfdd-3e88-4678-a8ff-024fe85681f6" providerId="ADAL" clId="{31CFC6F0-8772-4AD9-9E55-C2E1A4D9CCC5}" dt="2023-07-22T05:53:20.930" v="667" actId="164"/>
          <ac:spMkLst>
            <pc:docMk/>
            <pc:sldMk cId="2722621010" sldId="324"/>
            <ac:spMk id="77" creationId="{DF449A28-3099-ED0E-3123-B716CA410292}"/>
          </ac:spMkLst>
        </pc:spChg>
        <pc:spChg chg="add mod">
          <ac:chgData name="Lorenzo Rinaldi" userId="77d5bfdd-3e88-4678-a8ff-024fe85681f6" providerId="ADAL" clId="{31CFC6F0-8772-4AD9-9E55-C2E1A4D9CCC5}" dt="2023-07-22T05:53:20.930" v="667" actId="164"/>
          <ac:spMkLst>
            <pc:docMk/>
            <pc:sldMk cId="2722621010" sldId="324"/>
            <ac:spMk id="78" creationId="{2520F0C4-EDE9-E732-B607-4975A319BD6A}"/>
          </ac:spMkLst>
        </pc:spChg>
        <pc:spChg chg="add mod">
          <ac:chgData name="Lorenzo Rinaldi" userId="77d5bfdd-3e88-4678-a8ff-024fe85681f6" providerId="ADAL" clId="{31CFC6F0-8772-4AD9-9E55-C2E1A4D9CCC5}" dt="2023-07-22T05:53:20.930" v="667" actId="164"/>
          <ac:spMkLst>
            <pc:docMk/>
            <pc:sldMk cId="2722621010" sldId="324"/>
            <ac:spMk id="79" creationId="{4A845F3F-24A2-2887-439A-0DE41FF48E62}"/>
          </ac:spMkLst>
        </pc:spChg>
        <pc:spChg chg="add mod">
          <ac:chgData name="Lorenzo Rinaldi" userId="77d5bfdd-3e88-4678-a8ff-024fe85681f6" providerId="ADAL" clId="{31CFC6F0-8772-4AD9-9E55-C2E1A4D9CCC5}" dt="2023-07-22T05:53:20.930" v="667" actId="164"/>
          <ac:spMkLst>
            <pc:docMk/>
            <pc:sldMk cId="2722621010" sldId="324"/>
            <ac:spMk id="80" creationId="{458A7828-D641-DBBB-A909-AFF58C498367}"/>
          </ac:spMkLst>
        </pc:spChg>
        <pc:spChg chg="add mod">
          <ac:chgData name="Lorenzo Rinaldi" userId="77d5bfdd-3e88-4678-a8ff-024fe85681f6" providerId="ADAL" clId="{31CFC6F0-8772-4AD9-9E55-C2E1A4D9CCC5}" dt="2023-07-22T05:53:20.930" v="667" actId="164"/>
          <ac:spMkLst>
            <pc:docMk/>
            <pc:sldMk cId="2722621010" sldId="324"/>
            <ac:spMk id="81" creationId="{98024A2C-57C9-86FB-CF56-C715082D9D66}"/>
          </ac:spMkLst>
        </pc:spChg>
        <pc:spChg chg="add mod">
          <ac:chgData name="Lorenzo Rinaldi" userId="77d5bfdd-3e88-4678-a8ff-024fe85681f6" providerId="ADAL" clId="{31CFC6F0-8772-4AD9-9E55-C2E1A4D9CCC5}" dt="2023-07-22T05:53:20.930" v="667" actId="164"/>
          <ac:spMkLst>
            <pc:docMk/>
            <pc:sldMk cId="2722621010" sldId="324"/>
            <ac:spMk id="82" creationId="{506D9A7B-BCBD-14A0-8653-B2398C05A9D2}"/>
          </ac:spMkLst>
        </pc:spChg>
        <pc:spChg chg="add mod">
          <ac:chgData name="Lorenzo Rinaldi" userId="77d5bfdd-3e88-4678-a8ff-024fe85681f6" providerId="ADAL" clId="{31CFC6F0-8772-4AD9-9E55-C2E1A4D9CCC5}" dt="2023-07-22T05:53:20.930" v="667" actId="164"/>
          <ac:spMkLst>
            <pc:docMk/>
            <pc:sldMk cId="2722621010" sldId="324"/>
            <ac:spMk id="83" creationId="{88170B9E-BE15-52E8-5C3B-264F4BEA92EE}"/>
          </ac:spMkLst>
        </pc:spChg>
        <pc:grpChg chg="add mod">
          <ac:chgData name="Lorenzo Rinaldi" userId="77d5bfdd-3e88-4678-a8ff-024fe85681f6" providerId="ADAL" clId="{31CFC6F0-8772-4AD9-9E55-C2E1A4D9CCC5}" dt="2023-07-22T05:53:40.060" v="670" actId="1076"/>
          <ac:grpSpMkLst>
            <pc:docMk/>
            <pc:sldMk cId="2722621010" sldId="324"/>
            <ac:grpSpMk id="84" creationId="{3BC412E1-3738-DB74-55EF-BB4FE7BA2E40}"/>
          </ac:grpSpMkLst>
        </pc:grpChg>
        <pc:cxnChg chg="del">
          <ac:chgData name="Lorenzo Rinaldi" userId="77d5bfdd-3e88-4678-a8ff-024fe85681f6" providerId="ADAL" clId="{31CFC6F0-8772-4AD9-9E55-C2E1A4D9CCC5}" dt="2023-07-22T05:52:03.845" v="651" actId="478"/>
          <ac:cxnSpMkLst>
            <pc:docMk/>
            <pc:sldMk cId="2722621010" sldId="324"/>
            <ac:cxnSpMk id="6" creationId="{34827F97-07B7-6229-2C57-5224E4778B05}"/>
          </ac:cxnSpMkLst>
        </pc:cxnChg>
        <pc:cxnChg chg="del">
          <ac:chgData name="Lorenzo Rinaldi" userId="77d5bfdd-3e88-4678-a8ff-024fe85681f6" providerId="ADAL" clId="{31CFC6F0-8772-4AD9-9E55-C2E1A4D9CCC5}" dt="2023-07-22T05:52:03.845" v="651" actId="478"/>
          <ac:cxnSpMkLst>
            <pc:docMk/>
            <pc:sldMk cId="2722621010" sldId="324"/>
            <ac:cxnSpMk id="11" creationId="{8B0C50FC-D760-CAF6-5BA7-5937974A0F46}"/>
          </ac:cxnSpMkLst>
        </pc:cxnChg>
        <pc:cxnChg chg="del">
          <ac:chgData name="Lorenzo Rinaldi" userId="77d5bfdd-3e88-4678-a8ff-024fe85681f6" providerId="ADAL" clId="{31CFC6F0-8772-4AD9-9E55-C2E1A4D9CCC5}" dt="2023-07-22T05:52:03.845" v="651" actId="478"/>
          <ac:cxnSpMkLst>
            <pc:docMk/>
            <pc:sldMk cId="2722621010" sldId="324"/>
            <ac:cxnSpMk id="19" creationId="{EB1FDF31-B9C2-C23E-E6A3-E352B0BCF445}"/>
          </ac:cxnSpMkLst>
        </pc:cxnChg>
        <pc:cxnChg chg="del">
          <ac:chgData name="Lorenzo Rinaldi" userId="77d5bfdd-3e88-4678-a8ff-024fe85681f6" providerId="ADAL" clId="{31CFC6F0-8772-4AD9-9E55-C2E1A4D9CCC5}" dt="2023-07-22T05:52:03.845" v="651" actId="478"/>
          <ac:cxnSpMkLst>
            <pc:docMk/>
            <pc:sldMk cId="2722621010" sldId="324"/>
            <ac:cxnSpMk id="24" creationId="{02841E3F-773C-B1E1-2900-ABCEA6DF882E}"/>
          </ac:cxnSpMkLst>
        </pc:cxnChg>
        <pc:cxnChg chg="add mod">
          <ac:chgData name="Lorenzo Rinaldi" userId="77d5bfdd-3e88-4678-a8ff-024fe85681f6" providerId="ADAL" clId="{31CFC6F0-8772-4AD9-9E55-C2E1A4D9CCC5}" dt="2023-07-22T05:53:20.930" v="667" actId="164"/>
          <ac:cxnSpMkLst>
            <pc:docMk/>
            <pc:sldMk cId="2722621010" sldId="324"/>
            <ac:cxnSpMk id="40" creationId="{C76254F3-FA2F-9645-0826-EC9B2DB61F5B}"/>
          </ac:cxnSpMkLst>
        </pc:cxnChg>
        <pc:cxnChg chg="add mod">
          <ac:chgData name="Lorenzo Rinaldi" userId="77d5bfdd-3e88-4678-a8ff-024fe85681f6" providerId="ADAL" clId="{31CFC6F0-8772-4AD9-9E55-C2E1A4D9CCC5}" dt="2023-07-22T05:53:20.930" v="667" actId="164"/>
          <ac:cxnSpMkLst>
            <pc:docMk/>
            <pc:sldMk cId="2722621010" sldId="324"/>
            <ac:cxnSpMk id="41" creationId="{C3DAE7D9-96D6-D112-417D-8A7A37A45426}"/>
          </ac:cxnSpMkLst>
        </pc:cxnChg>
        <pc:cxnChg chg="add mod">
          <ac:chgData name="Lorenzo Rinaldi" userId="77d5bfdd-3e88-4678-a8ff-024fe85681f6" providerId="ADAL" clId="{31CFC6F0-8772-4AD9-9E55-C2E1A4D9CCC5}" dt="2023-07-22T05:53:20.930" v="667" actId="164"/>
          <ac:cxnSpMkLst>
            <pc:docMk/>
            <pc:sldMk cId="2722621010" sldId="324"/>
            <ac:cxnSpMk id="42" creationId="{6006374B-E295-0E5B-81B5-BEAB77C6BEB6}"/>
          </ac:cxnSpMkLst>
        </pc:cxnChg>
        <pc:cxnChg chg="add mod">
          <ac:chgData name="Lorenzo Rinaldi" userId="77d5bfdd-3e88-4678-a8ff-024fe85681f6" providerId="ADAL" clId="{31CFC6F0-8772-4AD9-9E55-C2E1A4D9CCC5}" dt="2023-07-22T05:53:20.930" v="667" actId="164"/>
          <ac:cxnSpMkLst>
            <pc:docMk/>
            <pc:sldMk cId="2722621010" sldId="324"/>
            <ac:cxnSpMk id="43" creationId="{292393CD-4A27-9B00-3D99-024CC0CDDFC1}"/>
          </ac:cxnSpMkLst>
        </pc:cxnChg>
        <pc:cxnChg chg="add mod">
          <ac:chgData name="Lorenzo Rinaldi" userId="77d5bfdd-3e88-4678-a8ff-024fe85681f6" providerId="ADAL" clId="{31CFC6F0-8772-4AD9-9E55-C2E1A4D9CCC5}" dt="2023-07-22T05:53:20.930" v="667" actId="164"/>
          <ac:cxnSpMkLst>
            <pc:docMk/>
            <pc:sldMk cId="2722621010" sldId="324"/>
            <ac:cxnSpMk id="44" creationId="{828B3E23-4E4A-32F4-C8EA-22E418D9D5ED}"/>
          </ac:cxnSpMkLst>
        </pc:cxnChg>
        <pc:cxnChg chg="add mod">
          <ac:chgData name="Lorenzo Rinaldi" userId="77d5bfdd-3e88-4678-a8ff-024fe85681f6" providerId="ADAL" clId="{31CFC6F0-8772-4AD9-9E55-C2E1A4D9CCC5}" dt="2023-07-22T05:53:20.930" v="667" actId="164"/>
          <ac:cxnSpMkLst>
            <pc:docMk/>
            <pc:sldMk cId="2722621010" sldId="324"/>
            <ac:cxnSpMk id="51" creationId="{F27BD046-E9D9-48A0-66B4-A9F081C8D612}"/>
          </ac:cxnSpMkLst>
        </pc:cxnChg>
        <pc:cxnChg chg="add mod">
          <ac:chgData name="Lorenzo Rinaldi" userId="77d5bfdd-3e88-4678-a8ff-024fe85681f6" providerId="ADAL" clId="{31CFC6F0-8772-4AD9-9E55-C2E1A4D9CCC5}" dt="2023-07-22T05:53:20.930" v="667" actId="164"/>
          <ac:cxnSpMkLst>
            <pc:docMk/>
            <pc:sldMk cId="2722621010" sldId="324"/>
            <ac:cxnSpMk id="56" creationId="{C9F72E3B-9F4F-B50A-F715-2A7A421C97BF}"/>
          </ac:cxnSpMkLst>
        </pc:cxnChg>
        <pc:cxnChg chg="add mod">
          <ac:chgData name="Lorenzo Rinaldi" userId="77d5bfdd-3e88-4678-a8ff-024fe85681f6" providerId="ADAL" clId="{31CFC6F0-8772-4AD9-9E55-C2E1A4D9CCC5}" dt="2023-07-22T05:53:20.930" v="667" actId="164"/>
          <ac:cxnSpMkLst>
            <pc:docMk/>
            <pc:sldMk cId="2722621010" sldId="324"/>
            <ac:cxnSpMk id="59" creationId="{09542D20-B93D-27E2-B186-329E617F0F87}"/>
          </ac:cxnSpMkLst>
        </pc:cxnChg>
        <pc:cxnChg chg="add mod">
          <ac:chgData name="Lorenzo Rinaldi" userId="77d5bfdd-3e88-4678-a8ff-024fe85681f6" providerId="ADAL" clId="{31CFC6F0-8772-4AD9-9E55-C2E1A4D9CCC5}" dt="2023-07-22T05:53:20.930" v="667" actId="164"/>
          <ac:cxnSpMkLst>
            <pc:docMk/>
            <pc:sldMk cId="2722621010" sldId="324"/>
            <ac:cxnSpMk id="61" creationId="{0FFAA83D-4D49-696E-0B24-A69C6CEB3BDA}"/>
          </ac:cxnSpMkLst>
        </pc:cxnChg>
        <pc:cxnChg chg="add mod">
          <ac:chgData name="Lorenzo Rinaldi" userId="77d5bfdd-3e88-4678-a8ff-024fe85681f6" providerId="ADAL" clId="{31CFC6F0-8772-4AD9-9E55-C2E1A4D9CCC5}" dt="2023-07-22T05:53:20.930" v="667" actId="164"/>
          <ac:cxnSpMkLst>
            <pc:docMk/>
            <pc:sldMk cId="2722621010" sldId="324"/>
            <ac:cxnSpMk id="64" creationId="{9FAAEBBE-C022-74C0-3269-A7A428FAE57D}"/>
          </ac:cxnSpMkLst>
        </pc:cxnChg>
        <pc:cxnChg chg="add mod">
          <ac:chgData name="Lorenzo Rinaldi" userId="77d5bfdd-3e88-4678-a8ff-024fe85681f6" providerId="ADAL" clId="{31CFC6F0-8772-4AD9-9E55-C2E1A4D9CCC5}" dt="2023-07-22T05:53:20.930" v="667" actId="164"/>
          <ac:cxnSpMkLst>
            <pc:docMk/>
            <pc:sldMk cId="2722621010" sldId="324"/>
            <ac:cxnSpMk id="65" creationId="{595927BC-28CE-7399-3FE3-885535A40799}"/>
          </ac:cxnSpMkLst>
        </pc:cxnChg>
        <pc:cxnChg chg="add mod">
          <ac:chgData name="Lorenzo Rinaldi" userId="77d5bfdd-3e88-4678-a8ff-024fe85681f6" providerId="ADAL" clId="{31CFC6F0-8772-4AD9-9E55-C2E1A4D9CCC5}" dt="2023-07-22T05:53:20.930" v="667" actId="164"/>
          <ac:cxnSpMkLst>
            <pc:docMk/>
            <pc:sldMk cId="2722621010" sldId="324"/>
            <ac:cxnSpMk id="67" creationId="{59DF5116-B9D8-EC6B-D45E-269AA95B3CB3}"/>
          </ac:cxnSpMkLst>
        </pc:cxnChg>
      </pc:sldChg>
      <pc:sldChg chg="del">
        <pc:chgData name="Lorenzo Rinaldi" userId="77d5bfdd-3e88-4678-a8ff-024fe85681f6" providerId="ADAL" clId="{31CFC6F0-8772-4AD9-9E55-C2E1A4D9CCC5}" dt="2023-07-22T05:34:58.820" v="229" actId="47"/>
        <pc:sldMkLst>
          <pc:docMk/>
          <pc:sldMk cId="2992435734" sldId="325"/>
        </pc:sldMkLst>
      </pc:sldChg>
      <pc:sldChg chg="addSp modSp add mod ord modAnim">
        <pc:chgData name="Lorenzo Rinaldi" userId="77d5bfdd-3e88-4678-a8ff-024fe85681f6" providerId="ADAL" clId="{31CFC6F0-8772-4AD9-9E55-C2E1A4D9CCC5}" dt="2023-07-22T05:54:08.882" v="674"/>
        <pc:sldMkLst>
          <pc:docMk/>
          <pc:sldMk cId="3568300331" sldId="325"/>
        </pc:sldMkLst>
        <pc:spChg chg="add mod">
          <ac:chgData name="Lorenzo Rinaldi" userId="77d5bfdd-3e88-4678-a8ff-024fe85681f6" providerId="ADAL" clId="{31CFC6F0-8772-4AD9-9E55-C2E1A4D9CCC5}" dt="2023-07-22T05:52:40.156" v="657" actId="1076"/>
          <ac:spMkLst>
            <pc:docMk/>
            <pc:sldMk cId="3568300331" sldId="325"/>
            <ac:spMk id="2" creationId="{050FE65D-BE90-5D10-FCE6-23DA4C060EFA}"/>
          </ac:spMkLst>
        </pc:spChg>
        <pc:picChg chg="add mod">
          <ac:chgData name="Lorenzo Rinaldi" userId="77d5bfdd-3e88-4678-a8ff-024fe85681f6" providerId="ADAL" clId="{31CFC6F0-8772-4AD9-9E55-C2E1A4D9CCC5}" dt="2023-07-22T05:52:34.249" v="656"/>
          <ac:picMkLst>
            <pc:docMk/>
            <pc:sldMk cId="3568300331" sldId="325"/>
            <ac:picMk id="3" creationId="{BAF67CA6-955B-FC24-28A0-7146550C7804}"/>
          </ac:picMkLst>
        </pc:picChg>
        <pc:picChg chg="add mod">
          <ac:chgData name="Lorenzo Rinaldi" userId="77d5bfdd-3e88-4678-a8ff-024fe85681f6" providerId="ADAL" clId="{31CFC6F0-8772-4AD9-9E55-C2E1A4D9CCC5}" dt="2023-07-22T05:52:34.249" v="656"/>
          <ac:picMkLst>
            <pc:docMk/>
            <pc:sldMk cId="3568300331" sldId="325"/>
            <ac:picMk id="5" creationId="{D8190D1E-D0E3-A414-FB54-E615DFB37BC0}"/>
          </ac:picMkLst>
        </pc:picChg>
      </pc:sldChg>
      <pc:sldChg chg="addSp modSp add mod">
        <pc:chgData name="Lorenzo Rinaldi" userId="77d5bfdd-3e88-4678-a8ff-024fe85681f6" providerId="ADAL" clId="{31CFC6F0-8772-4AD9-9E55-C2E1A4D9CCC5}" dt="2023-07-22T05:55:13.537" v="689" actId="1076"/>
        <pc:sldMkLst>
          <pc:docMk/>
          <pc:sldMk cId="1198185850" sldId="326"/>
        </pc:sldMkLst>
        <pc:spChg chg="add mod">
          <ac:chgData name="Lorenzo Rinaldi" userId="77d5bfdd-3e88-4678-a8ff-024fe85681f6" providerId="ADAL" clId="{31CFC6F0-8772-4AD9-9E55-C2E1A4D9CCC5}" dt="2023-07-22T05:54:58.726" v="684" actId="14100"/>
          <ac:spMkLst>
            <pc:docMk/>
            <pc:sldMk cId="1198185850" sldId="326"/>
            <ac:spMk id="2" creationId="{32D38B2E-334A-60E2-449E-D56989777272}"/>
          </ac:spMkLst>
        </pc:spChg>
        <pc:picChg chg="add mod">
          <ac:chgData name="Lorenzo Rinaldi" userId="77d5bfdd-3e88-4678-a8ff-024fe85681f6" providerId="ADAL" clId="{31CFC6F0-8772-4AD9-9E55-C2E1A4D9CCC5}" dt="2023-07-22T05:55:13.537" v="689" actId="1076"/>
          <ac:picMkLst>
            <pc:docMk/>
            <pc:sldMk cId="1198185850" sldId="326"/>
            <ac:picMk id="3" creationId="{7E9140FF-74E2-96CF-6B38-0F628B227BDA}"/>
          </ac:picMkLst>
        </pc:picChg>
        <pc:picChg chg="add mod">
          <ac:chgData name="Lorenzo Rinaldi" userId="77d5bfdd-3e88-4678-a8ff-024fe85681f6" providerId="ADAL" clId="{31CFC6F0-8772-4AD9-9E55-C2E1A4D9CCC5}" dt="2023-07-22T05:55:08.797" v="687" actId="14100"/>
          <ac:picMkLst>
            <pc:docMk/>
            <pc:sldMk cId="1198185850" sldId="326"/>
            <ac:picMk id="5" creationId="{8E1627B2-981B-E80E-CC69-AEDC3DEF67C4}"/>
          </ac:picMkLst>
        </pc:picChg>
      </pc:sldChg>
      <pc:sldChg chg="del">
        <pc:chgData name="Lorenzo Rinaldi" userId="77d5bfdd-3e88-4678-a8ff-024fe85681f6" providerId="ADAL" clId="{31CFC6F0-8772-4AD9-9E55-C2E1A4D9CCC5}" dt="2023-07-22T05:34:58.820" v="229" actId="47"/>
        <pc:sldMkLst>
          <pc:docMk/>
          <pc:sldMk cId="2294736875" sldId="326"/>
        </pc:sldMkLst>
      </pc:sldChg>
      <pc:sldChg chg="del">
        <pc:chgData name="Lorenzo Rinaldi" userId="77d5bfdd-3e88-4678-a8ff-024fe85681f6" providerId="ADAL" clId="{31CFC6F0-8772-4AD9-9E55-C2E1A4D9CCC5}" dt="2023-07-22T05:34:58.820" v="229" actId="47"/>
        <pc:sldMkLst>
          <pc:docMk/>
          <pc:sldMk cId="4000127381" sldId="327"/>
        </pc:sldMkLst>
      </pc:sldChg>
      <pc:sldChg chg="addSp modSp add mod">
        <pc:chgData name="Lorenzo Rinaldi" userId="77d5bfdd-3e88-4678-a8ff-024fe85681f6" providerId="ADAL" clId="{31CFC6F0-8772-4AD9-9E55-C2E1A4D9CCC5}" dt="2023-07-22T05:54:31.089" v="677" actId="14100"/>
        <pc:sldMkLst>
          <pc:docMk/>
          <pc:sldMk cId="4290718928" sldId="327"/>
        </pc:sldMkLst>
        <pc:spChg chg="add mod">
          <ac:chgData name="Lorenzo Rinaldi" userId="77d5bfdd-3e88-4678-a8ff-024fe85681f6" providerId="ADAL" clId="{31CFC6F0-8772-4AD9-9E55-C2E1A4D9CCC5}" dt="2023-07-22T05:54:31.089" v="677" actId="14100"/>
          <ac:spMkLst>
            <pc:docMk/>
            <pc:sldMk cId="4290718928" sldId="327"/>
            <ac:spMk id="2" creationId="{2CC79AE2-A261-ACA8-C24E-44AE0584817F}"/>
          </ac:spMkLst>
        </pc:spChg>
      </pc:sldChg>
      <pc:sldChg chg="addSp delSp modSp add mod">
        <pc:chgData name="Lorenzo Rinaldi" userId="77d5bfdd-3e88-4678-a8ff-024fe85681f6" providerId="ADAL" clId="{31CFC6F0-8772-4AD9-9E55-C2E1A4D9CCC5}" dt="2023-07-22T05:56:18.983" v="722" actId="1035"/>
        <pc:sldMkLst>
          <pc:docMk/>
          <pc:sldMk cId="2348287989" sldId="328"/>
        </pc:sldMkLst>
        <pc:spChg chg="add mod">
          <ac:chgData name="Lorenzo Rinaldi" userId="77d5bfdd-3e88-4678-a8ff-024fe85681f6" providerId="ADAL" clId="{31CFC6F0-8772-4AD9-9E55-C2E1A4D9CCC5}" dt="2023-07-22T05:55:51.360" v="698" actId="1076"/>
          <ac:spMkLst>
            <pc:docMk/>
            <pc:sldMk cId="2348287989" sldId="328"/>
            <ac:spMk id="2" creationId="{4D20AD45-513A-DBAC-FD74-8C4A7C0CB7AF}"/>
          </ac:spMkLst>
        </pc:spChg>
        <pc:spChg chg="add mod">
          <ac:chgData name="Lorenzo Rinaldi" userId="77d5bfdd-3e88-4678-a8ff-024fe85681f6" providerId="ADAL" clId="{31CFC6F0-8772-4AD9-9E55-C2E1A4D9CCC5}" dt="2023-07-22T05:56:18.983" v="722" actId="1035"/>
          <ac:spMkLst>
            <pc:docMk/>
            <pc:sldMk cId="2348287989" sldId="328"/>
            <ac:spMk id="3" creationId="{F82E9AA2-7A4C-189A-2E53-A92DD9F0F34B}"/>
          </ac:spMkLst>
        </pc:spChg>
        <pc:spChg chg="mod">
          <ac:chgData name="Lorenzo Rinaldi" userId="77d5bfdd-3e88-4678-a8ff-024fe85681f6" providerId="ADAL" clId="{31CFC6F0-8772-4AD9-9E55-C2E1A4D9CCC5}" dt="2023-07-22T05:55:39.923" v="696" actId="14100"/>
          <ac:spMkLst>
            <pc:docMk/>
            <pc:sldMk cId="2348287989" sldId="328"/>
            <ac:spMk id="4" creationId="{9AB3068C-1CCE-A7E9-790D-8ACFE0F1B133}"/>
          </ac:spMkLst>
        </pc:spChg>
        <pc:spChg chg="add mod">
          <ac:chgData name="Lorenzo Rinaldi" userId="77d5bfdd-3e88-4678-a8ff-024fe85681f6" providerId="ADAL" clId="{31CFC6F0-8772-4AD9-9E55-C2E1A4D9CCC5}" dt="2023-07-22T05:56:18.983" v="722" actId="1035"/>
          <ac:spMkLst>
            <pc:docMk/>
            <pc:sldMk cId="2348287989" sldId="328"/>
            <ac:spMk id="5" creationId="{7F7609EC-AF38-6C9A-FD47-A8DBB5EBD551}"/>
          </ac:spMkLst>
        </pc:spChg>
        <pc:spChg chg="add mod">
          <ac:chgData name="Lorenzo Rinaldi" userId="77d5bfdd-3e88-4678-a8ff-024fe85681f6" providerId="ADAL" clId="{31CFC6F0-8772-4AD9-9E55-C2E1A4D9CCC5}" dt="2023-07-22T05:56:18.983" v="722" actId="1035"/>
          <ac:spMkLst>
            <pc:docMk/>
            <pc:sldMk cId="2348287989" sldId="328"/>
            <ac:spMk id="6" creationId="{C323A0DA-8B91-1540-38BD-B093366D00C9}"/>
          </ac:spMkLst>
        </pc:spChg>
        <pc:spChg chg="add mod">
          <ac:chgData name="Lorenzo Rinaldi" userId="77d5bfdd-3e88-4678-a8ff-024fe85681f6" providerId="ADAL" clId="{31CFC6F0-8772-4AD9-9E55-C2E1A4D9CCC5}" dt="2023-07-22T05:56:18.983" v="722" actId="1035"/>
          <ac:spMkLst>
            <pc:docMk/>
            <pc:sldMk cId="2348287989" sldId="328"/>
            <ac:spMk id="7" creationId="{DBFEC1A2-01CE-2403-F4CB-EB1969DCE3D1}"/>
          </ac:spMkLst>
        </pc:spChg>
        <pc:spChg chg="add del mod">
          <ac:chgData name="Lorenzo Rinaldi" userId="77d5bfdd-3e88-4678-a8ff-024fe85681f6" providerId="ADAL" clId="{31CFC6F0-8772-4AD9-9E55-C2E1A4D9CCC5}" dt="2023-07-22T05:56:09.022" v="701" actId="478"/>
          <ac:spMkLst>
            <pc:docMk/>
            <pc:sldMk cId="2348287989" sldId="328"/>
            <ac:spMk id="8" creationId="{2319CE65-A795-2A79-6EE4-C3F77F900CFE}"/>
          </ac:spMkLst>
        </pc:spChg>
        <pc:spChg chg="add mod">
          <ac:chgData name="Lorenzo Rinaldi" userId="77d5bfdd-3e88-4678-a8ff-024fe85681f6" providerId="ADAL" clId="{31CFC6F0-8772-4AD9-9E55-C2E1A4D9CCC5}" dt="2023-07-22T05:56:18.983" v="722" actId="1035"/>
          <ac:spMkLst>
            <pc:docMk/>
            <pc:sldMk cId="2348287989" sldId="328"/>
            <ac:spMk id="9" creationId="{7E253A19-08BA-F991-C741-058EB60C01A6}"/>
          </ac:spMkLst>
        </pc:spChg>
        <pc:spChg chg="add mod">
          <ac:chgData name="Lorenzo Rinaldi" userId="77d5bfdd-3e88-4678-a8ff-024fe85681f6" providerId="ADAL" clId="{31CFC6F0-8772-4AD9-9E55-C2E1A4D9CCC5}" dt="2023-07-22T05:56:18.983" v="722" actId="1035"/>
          <ac:spMkLst>
            <pc:docMk/>
            <pc:sldMk cId="2348287989" sldId="328"/>
            <ac:spMk id="10" creationId="{62C2ED56-8593-FC90-64F8-986F903BE247}"/>
          </ac:spMkLst>
        </pc:spChg>
        <pc:spChg chg="add mod">
          <ac:chgData name="Lorenzo Rinaldi" userId="77d5bfdd-3e88-4678-a8ff-024fe85681f6" providerId="ADAL" clId="{31CFC6F0-8772-4AD9-9E55-C2E1A4D9CCC5}" dt="2023-07-22T05:56:18.983" v="722" actId="1035"/>
          <ac:spMkLst>
            <pc:docMk/>
            <pc:sldMk cId="2348287989" sldId="328"/>
            <ac:spMk id="11" creationId="{F0FD5E94-513B-010A-CA6B-04C349333740}"/>
          </ac:spMkLst>
        </pc:spChg>
        <pc:spChg chg="add mod">
          <ac:chgData name="Lorenzo Rinaldi" userId="77d5bfdd-3e88-4678-a8ff-024fe85681f6" providerId="ADAL" clId="{31CFC6F0-8772-4AD9-9E55-C2E1A4D9CCC5}" dt="2023-07-22T05:56:18.983" v="722" actId="1035"/>
          <ac:spMkLst>
            <pc:docMk/>
            <pc:sldMk cId="2348287989" sldId="328"/>
            <ac:spMk id="12" creationId="{101189EF-CA70-93F1-FCB3-06CA13666CC5}"/>
          </ac:spMkLst>
        </pc:spChg>
        <pc:spChg chg="add mod">
          <ac:chgData name="Lorenzo Rinaldi" userId="77d5bfdd-3e88-4678-a8ff-024fe85681f6" providerId="ADAL" clId="{31CFC6F0-8772-4AD9-9E55-C2E1A4D9CCC5}" dt="2023-07-22T05:56:18.983" v="722" actId="1035"/>
          <ac:spMkLst>
            <pc:docMk/>
            <pc:sldMk cId="2348287989" sldId="328"/>
            <ac:spMk id="13" creationId="{0521EC73-A4D8-F65B-7A77-99BD568A4E0E}"/>
          </ac:spMkLst>
        </pc:spChg>
        <pc:spChg chg="add mod">
          <ac:chgData name="Lorenzo Rinaldi" userId="77d5bfdd-3e88-4678-a8ff-024fe85681f6" providerId="ADAL" clId="{31CFC6F0-8772-4AD9-9E55-C2E1A4D9CCC5}" dt="2023-07-22T05:56:18.983" v="722" actId="1035"/>
          <ac:spMkLst>
            <pc:docMk/>
            <pc:sldMk cId="2348287989" sldId="328"/>
            <ac:spMk id="14" creationId="{1DC260BE-AB74-01A2-40AB-20ADB3F6E79F}"/>
          </ac:spMkLst>
        </pc:spChg>
        <pc:spChg chg="add mod">
          <ac:chgData name="Lorenzo Rinaldi" userId="77d5bfdd-3e88-4678-a8ff-024fe85681f6" providerId="ADAL" clId="{31CFC6F0-8772-4AD9-9E55-C2E1A4D9CCC5}" dt="2023-07-22T05:56:18.983" v="722" actId="1035"/>
          <ac:spMkLst>
            <pc:docMk/>
            <pc:sldMk cId="2348287989" sldId="328"/>
            <ac:spMk id="15" creationId="{4D66B531-D048-E20B-C309-E0A6BD7E380B}"/>
          </ac:spMkLst>
        </pc:spChg>
        <pc:spChg chg="add mod">
          <ac:chgData name="Lorenzo Rinaldi" userId="77d5bfdd-3e88-4678-a8ff-024fe85681f6" providerId="ADAL" clId="{31CFC6F0-8772-4AD9-9E55-C2E1A4D9CCC5}" dt="2023-07-22T05:56:18.983" v="722" actId="1035"/>
          <ac:spMkLst>
            <pc:docMk/>
            <pc:sldMk cId="2348287989" sldId="328"/>
            <ac:spMk id="20" creationId="{8C5DD401-20A3-2C60-FBB2-521F9FD04E9B}"/>
          </ac:spMkLst>
        </pc:spChg>
        <pc:spChg chg="add mod">
          <ac:chgData name="Lorenzo Rinaldi" userId="77d5bfdd-3e88-4678-a8ff-024fe85681f6" providerId="ADAL" clId="{31CFC6F0-8772-4AD9-9E55-C2E1A4D9CCC5}" dt="2023-07-22T05:56:18.983" v="722" actId="1035"/>
          <ac:spMkLst>
            <pc:docMk/>
            <pc:sldMk cId="2348287989" sldId="328"/>
            <ac:spMk id="21" creationId="{35653064-0377-8812-9DC8-5E0FA8F0D99F}"/>
          </ac:spMkLst>
        </pc:spChg>
        <pc:spChg chg="add mod">
          <ac:chgData name="Lorenzo Rinaldi" userId="77d5bfdd-3e88-4678-a8ff-024fe85681f6" providerId="ADAL" clId="{31CFC6F0-8772-4AD9-9E55-C2E1A4D9CCC5}" dt="2023-07-22T05:56:18.983" v="722" actId="1035"/>
          <ac:spMkLst>
            <pc:docMk/>
            <pc:sldMk cId="2348287989" sldId="328"/>
            <ac:spMk id="22" creationId="{42DF349A-E67C-C59D-ED2E-2C3667B956B1}"/>
          </ac:spMkLst>
        </pc:spChg>
        <pc:spChg chg="add mod">
          <ac:chgData name="Lorenzo Rinaldi" userId="77d5bfdd-3e88-4678-a8ff-024fe85681f6" providerId="ADAL" clId="{31CFC6F0-8772-4AD9-9E55-C2E1A4D9CCC5}" dt="2023-07-22T05:56:18.983" v="722" actId="1035"/>
          <ac:spMkLst>
            <pc:docMk/>
            <pc:sldMk cId="2348287989" sldId="328"/>
            <ac:spMk id="23" creationId="{3C71F986-4B39-E053-FD3A-B8920337E437}"/>
          </ac:spMkLst>
        </pc:spChg>
        <pc:spChg chg="add mod">
          <ac:chgData name="Lorenzo Rinaldi" userId="77d5bfdd-3e88-4678-a8ff-024fe85681f6" providerId="ADAL" clId="{31CFC6F0-8772-4AD9-9E55-C2E1A4D9CCC5}" dt="2023-07-22T05:56:18.983" v="722" actId="1035"/>
          <ac:spMkLst>
            <pc:docMk/>
            <pc:sldMk cId="2348287989" sldId="328"/>
            <ac:spMk id="27" creationId="{CC884F0F-B1AE-F926-E9D5-6CC5F595964F}"/>
          </ac:spMkLst>
        </pc:spChg>
        <pc:spChg chg="add mod">
          <ac:chgData name="Lorenzo Rinaldi" userId="77d5bfdd-3e88-4678-a8ff-024fe85681f6" providerId="ADAL" clId="{31CFC6F0-8772-4AD9-9E55-C2E1A4D9CCC5}" dt="2023-07-22T05:56:18.983" v="722" actId="1035"/>
          <ac:spMkLst>
            <pc:docMk/>
            <pc:sldMk cId="2348287989" sldId="328"/>
            <ac:spMk id="28" creationId="{2A9573C7-BA8D-79E9-480E-EB82E70ACF3D}"/>
          </ac:spMkLst>
        </pc:spChg>
        <pc:spChg chg="add mod">
          <ac:chgData name="Lorenzo Rinaldi" userId="77d5bfdd-3e88-4678-a8ff-024fe85681f6" providerId="ADAL" clId="{31CFC6F0-8772-4AD9-9E55-C2E1A4D9CCC5}" dt="2023-07-22T05:56:18.983" v="722" actId="1035"/>
          <ac:spMkLst>
            <pc:docMk/>
            <pc:sldMk cId="2348287989" sldId="328"/>
            <ac:spMk id="29" creationId="{7B369355-C335-93F9-166D-3F9273BD0268}"/>
          </ac:spMkLst>
        </pc:spChg>
        <pc:spChg chg="add mod">
          <ac:chgData name="Lorenzo Rinaldi" userId="77d5bfdd-3e88-4678-a8ff-024fe85681f6" providerId="ADAL" clId="{31CFC6F0-8772-4AD9-9E55-C2E1A4D9CCC5}" dt="2023-07-22T05:56:18.983" v="722" actId="1035"/>
          <ac:spMkLst>
            <pc:docMk/>
            <pc:sldMk cId="2348287989" sldId="328"/>
            <ac:spMk id="30" creationId="{EEE0BFA2-8537-1436-E460-F7CD41F7228F}"/>
          </ac:spMkLst>
        </pc:spChg>
        <pc:spChg chg="add mod">
          <ac:chgData name="Lorenzo Rinaldi" userId="77d5bfdd-3e88-4678-a8ff-024fe85681f6" providerId="ADAL" clId="{31CFC6F0-8772-4AD9-9E55-C2E1A4D9CCC5}" dt="2023-07-22T05:56:18.983" v="722" actId="1035"/>
          <ac:spMkLst>
            <pc:docMk/>
            <pc:sldMk cId="2348287989" sldId="328"/>
            <ac:spMk id="31" creationId="{94CC628A-95D2-828A-2F7D-1280BC9A541D}"/>
          </ac:spMkLst>
        </pc:spChg>
        <pc:cxnChg chg="add mod">
          <ac:chgData name="Lorenzo Rinaldi" userId="77d5bfdd-3e88-4678-a8ff-024fe85681f6" providerId="ADAL" clId="{31CFC6F0-8772-4AD9-9E55-C2E1A4D9CCC5}" dt="2023-07-22T05:56:18.983" v="722" actId="1035"/>
          <ac:cxnSpMkLst>
            <pc:docMk/>
            <pc:sldMk cId="2348287989" sldId="328"/>
            <ac:cxnSpMk id="16" creationId="{1F95086E-DED1-7926-C62E-668731395492}"/>
          </ac:cxnSpMkLst>
        </pc:cxnChg>
        <pc:cxnChg chg="add mod">
          <ac:chgData name="Lorenzo Rinaldi" userId="77d5bfdd-3e88-4678-a8ff-024fe85681f6" providerId="ADAL" clId="{31CFC6F0-8772-4AD9-9E55-C2E1A4D9CCC5}" dt="2023-07-22T05:56:18.983" v="722" actId="1035"/>
          <ac:cxnSpMkLst>
            <pc:docMk/>
            <pc:sldMk cId="2348287989" sldId="328"/>
            <ac:cxnSpMk id="17" creationId="{2F4BC2CD-90F8-D86A-5242-7D463E2B4F8C}"/>
          </ac:cxnSpMkLst>
        </pc:cxnChg>
        <pc:cxnChg chg="add mod">
          <ac:chgData name="Lorenzo Rinaldi" userId="77d5bfdd-3e88-4678-a8ff-024fe85681f6" providerId="ADAL" clId="{31CFC6F0-8772-4AD9-9E55-C2E1A4D9CCC5}" dt="2023-07-22T05:56:18.983" v="722" actId="1035"/>
          <ac:cxnSpMkLst>
            <pc:docMk/>
            <pc:sldMk cId="2348287989" sldId="328"/>
            <ac:cxnSpMk id="18" creationId="{CCF2B4C5-0AB6-E7F7-6950-F6AA6B4A2168}"/>
          </ac:cxnSpMkLst>
        </pc:cxnChg>
        <pc:cxnChg chg="add mod">
          <ac:chgData name="Lorenzo Rinaldi" userId="77d5bfdd-3e88-4678-a8ff-024fe85681f6" providerId="ADAL" clId="{31CFC6F0-8772-4AD9-9E55-C2E1A4D9CCC5}" dt="2023-07-22T05:56:18.983" v="722" actId="1035"/>
          <ac:cxnSpMkLst>
            <pc:docMk/>
            <pc:sldMk cId="2348287989" sldId="328"/>
            <ac:cxnSpMk id="19" creationId="{CFBAF672-8B11-755E-C514-CF77B0FCEA1D}"/>
          </ac:cxnSpMkLst>
        </pc:cxnChg>
        <pc:cxnChg chg="add mod">
          <ac:chgData name="Lorenzo Rinaldi" userId="77d5bfdd-3e88-4678-a8ff-024fe85681f6" providerId="ADAL" clId="{31CFC6F0-8772-4AD9-9E55-C2E1A4D9CCC5}" dt="2023-07-22T05:56:18.983" v="722" actId="1035"/>
          <ac:cxnSpMkLst>
            <pc:docMk/>
            <pc:sldMk cId="2348287989" sldId="328"/>
            <ac:cxnSpMk id="24" creationId="{9D8E6FEF-7990-E6C1-7959-A1BEBA315955}"/>
          </ac:cxnSpMkLst>
        </pc:cxnChg>
        <pc:cxnChg chg="add mod">
          <ac:chgData name="Lorenzo Rinaldi" userId="77d5bfdd-3e88-4678-a8ff-024fe85681f6" providerId="ADAL" clId="{31CFC6F0-8772-4AD9-9E55-C2E1A4D9CCC5}" dt="2023-07-22T05:56:18.983" v="722" actId="1035"/>
          <ac:cxnSpMkLst>
            <pc:docMk/>
            <pc:sldMk cId="2348287989" sldId="328"/>
            <ac:cxnSpMk id="25" creationId="{95D78650-DBE2-5CA3-A54E-2AC63C3CB1E0}"/>
          </ac:cxnSpMkLst>
        </pc:cxnChg>
        <pc:cxnChg chg="add mod">
          <ac:chgData name="Lorenzo Rinaldi" userId="77d5bfdd-3e88-4678-a8ff-024fe85681f6" providerId="ADAL" clId="{31CFC6F0-8772-4AD9-9E55-C2E1A4D9CCC5}" dt="2023-07-22T05:56:18.983" v="722" actId="1035"/>
          <ac:cxnSpMkLst>
            <pc:docMk/>
            <pc:sldMk cId="2348287989" sldId="328"/>
            <ac:cxnSpMk id="26" creationId="{6F2B0137-921F-55B1-A0C6-8194CD353A7B}"/>
          </ac:cxnSpMkLst>
        </pc:cxnChg>
        <pc:cxnChg chg="add mod">
          <ac:chgData name="Lorenzo Rinaldi" userId="77d5bfdd-3e88-4678-a8ff-024fe85681f6" providerId="ADAL" clId="{31CFC6F0-8772-4AD9-9E55-C2E1A4D9CCC5}" dt="2023-07-22T05:56:18.983" v="722" actId="1035"/>
          <ac:cxnSpMkLst>
            <pc:docMk/>
            <pc:sldMk cId="2348287989" sldId="328"/>
            <ac:cxnSpMk id="32" creationId="{B1A8E8EE-DCEC-5C09-7303-8653ECA4FA49}"/>
          </ac:cxnSpMkLst>
        </pc:cxnChg>
        <pc:cxnChg chg="add mod">
          <ac:chgData name="Lorenzo Rinaldi" userId="77d5bfdd-3e88-4678-a8ff-024fe85681f6" providerId="ADAL" clId="{31CFC6F0-8772-4AD9-9E55-C2E1A4D9CCC5}" dt="2023-07-22T05:56:18.983" v="722" actId="1035"/>
          <ac:cxnSpMkLst>
            <pc:docMk/>
            <pc:sldMk cId="2348287989" sldId="328"/>
            <ac:cxnSpMk id="33" creationId="{8437242E-CEFA-5022-B209-981A6FECF381}"/>
          </ac:cxnSpMkLst>
        </pc:cxnChg>
      </pc:sldChg>
      <pc:sldChg chg="del">
        <pc:chgData name="Lorenzo Rinaldi" userId="77d5bfdd-3e88-4678-a8ff-024fe85681f6" providerId="ADAL" clId="{31CFC6F0-8772-4AD9-9E55-C2E1A4D9CCC5}" dt="2023-07-22T05:34:58.820" v="229" actId="47"/>
        <pc:sldMkLst>
          <pc:docMk/>
          <pc:sldMk cId="3245301268" sldId="328"/>
        </pc:sldMkLst>
      </pc:sldChg>
      <pc:sldChg chg="del">
        <pc:chgData name="Lorenzo Rinaldi" userId="77d5bfdd-3e88-4678-a8ff-024fe85681f6" providerId="ADAL" clId="{31CFC6F0-8772-4AD9-9E55-C2E1A4D9CCC5}" dt="2023-07-22T05:34:58.820" v="229" actId="47"/>
        <pc:sldMkLst>
          <pc:docMk/>
          <pc:sldMk cId="602468312" sldId="329"/>
        </pc:sldMkLst>
      </pc:sldChg>
      <pc:sldChg chg="addSp delSp modSp add mod">
        <pc:chgData name="Lorenzo Rinaldi" userId="77d5bfdd-3e88-4678-a8ff-024fe85681f6" providerId="ADAL" clId="{31CFC6F0-8772-4AD9-9E55-C2E1A4D9CCC5}" dt="2023-07-22T05:58:01.275" v="737" actId="1076"/>
        <pc:sldMkLst>
          <pc:docMk/>
          <pc:sldMk cId="1844037821" sldId="329"/>
        </pc:sldMkLst>
        <pc:spChg chg="del">
          <ac:chgData name="Lorenzo Rinaldi" userId="77d5bfdd-3e88-4678-a8ff-024fe85681f6" providerId="ADAL" clId="{31CFC6F0-8772-4AD9-9E55-C2E1A4D9CCC5}" dt="2023-07-22T05:56:34.758" v="725" actId="478"/>
          <ac:spMkLst>
            <pc:docMk/>
            <pc:sldMk cId="1844037821" sldId="329"/>
            <ac:spMk id="2" creationId="{4D20AD45-513A-DBAC-FD74-8C4A7C0CB7AF}"/>
          </ac:spMkLst>
        </pc:spChg>
        <pc:spChg chg="del">
          <ac:chgData name="Lorenzo Rinaldi" userId="77d5bfdd-3e88-4678-a8ff-024fe85681f6" providerId="ADAL" clId="{31CFC6F0-8772-4AD9-9E55-C2E1A4D9CCC5}" dt="2023-07-22T05:56:34.758" v="725" actId="478"/>
          <ac:spMkLst>
            <pc:docMk/>
            <pc:sldMk cId="1844037821" sldId="329"/>
            <ac:spMk id="3" creationId="{F82E9AA2-7A4C-189A-2E53-A92DD9F0F34B}"/>
          </ac:spMkLst>
        </pc:spChg>
        <pc:spChg chg="mod">
          <ac:chgData name="Lorenzo Rinaldi" userId="77d5bfdd-3e88-4678-a8ff-024fe85681f6" providerId="ADAL" clId="{31CFC6F0-8772-4AD9-9E55-C2E1A4D9CCC5}" dt="2023-07-22T05:56:45.694" v="727" actId="20577"/>
          <ac:spMkLst>
            <pc:docMk/>
            <pc:sldMk cId="1844037821" sldId="329"/>
            <ac:spMk id="4" creationId="{9AB3068C-1CCE-A7E9-790D-8ACFE0F1B133}"/>
          </ac:spMkLst>
        </pc:spChg>
        <pc:spChg chg="del">
          <ac:chgData name="Lorenzo Rinaldi" userId="77d5bfdd-3e88-4678-a8ff-024fe85681f6" providerId="ADAL" clId="{31CFC6F0-8772-4AD9-9E55-C2E1A4D9CCC5}" dt="2023-07-22T05:56:34.758" v="725" actId="478"/>
          <ac:spMkLst>
            <pc:docMk/>
            <pc:sldMk cId="1844037821" sldId="329"/>
            <ac:spMk id="5" creationId="{7F7609EC-AF38-6C9A-FD47-A8DBB5EBD551}"/>
          </ac:spMkLst>
        </pc:spChg>
        <pc:spChg chg="del">
          <ac:chgData name="Lorenzo Rinaldi" userId="77d5bfdd-3e88-4678-a8ff-024fe85681f6" providerId="ADAL" clId="{31CFC6F0-8772-4AD9-9E55-C2E1A4D9CCC5}" dt="2023-07-22T05:56:34.758" v="725" actId="478"/>
          <ac:spMkLst>
            <pc:docMk/>
            <pc:sldMk cId="1844037821" sldId="329"/>
            <ac:spMk id="6" creationId="{C323A0DA-8B91-1540-38BD-B093366D00C9}"/>
          </ac:spMkLst>
        </pc:spChg>
        <pc:spChg chg="del">
          <ac:chgData name="Lorenzo Rinaldi" userId="77d5bfdd-3e88-4678-a8ff-024fe85681f6" providerId="ADAL" clId="{31CFC6F0-8772-4AD9-9E55-C2E1A4D9CCC5}" dt="2023-07-22T05:56:34.758" v="725" actId="478"/>
          <ac:spMkLst>
            <pc:docMk/>
            <pc:sldMk cId="1844037821" sldId="329"/>
            <ac:spMk id="7" creationId="{DBFEC1A2-01CE-2403-F4CB-EB1969DCE3D1}"/>
          </ac:spMkLst>
        </pc:spChg>
        <pc:spChg chg="add mod">
          <ac:chgData name="Lorenzo Rinaldi" userId="77d5bfdd-3e88-4678-a8ff-024fe85681f6" providerId="ADAL" clId="{31CFC6F0-8772-4AD9-9E55-C2E1A4D9CCC5}" dt="2023-07-22T05:57:46.209" v="735" actId="404"/>
          <ac:spMkLst>
            <pc:docMk/>
            <pc:sldMk cId="1844037821" sldId="329"/>
            <ac:spMk id="8" creationId="{2ECBED1D-A3EF-81F1-D329-6CF7C4EBEBAA}"/>
          </ac:spMkLst>
        </pc:spChg>
        <pc:spChg chg="del">
          <ac:chgData name="Lorenzo Rinaldi" userId="77d5bfdd-3e88-4678-a8ff-024fe85681f6" providerId="ADAL" clId="{31CFC6F0-8772-4AD9-9E55-C2E1A4D9CCC5}" dt="2023-07-22T05:56:34.758" v="725" actId="478"/>
          <ac:spMkLst>
            <pc:docMk/>
            <pc:sldMk cId="1844037821" sldId="329"/>
            <ac:spMk id="9" creationId="{7E253A19-08BA-F991-C741-058EB60C01A6}"/>
          </ac:spMkLst>
        </pc:spChg>
        <pc:spChg chg="del">
          <ac:chgData name="Lorenzo Rinaldi" userId="77d5bfdd-3e88-4678-a8ff-024fe85681f6" providerId="ADAL" clId="{31CFC6F0-8772-4AD9-9E55-C2E1A4D9CCC5}" dt="2023-07-22T05:56:34.758" v="725" actId="478"/>
          <ac:spMkLst>
            <pc:docMk/>
            <pc:sldMk cId="1844037821" sldId="329"/>
            <ac:spMk id="10" creationId="{62C2ED56-8593-FC90-64F8-986F903BE247}"/>
          </ac:spMkLst>
        </pc:spChg>
        <pc:spChg chg="del">
          <ac:chgData name="Lorenzo Rinaldi" userId="77d5bfdd-3e88-4678-a8ff-024fe85681f6" providerId="ADAL" clId="{31CFC6F0-8772-4AD9-9E55-C2E1A4D9CCC5}" dt="2023-07-22T05:56:34.758" v="725" actId="478"/>
          <ac:spMkLst>
            <pc:docMk/>
            <pc:sldMk cId="1844037821" sldId="329"/>
            <ac:spMk id="11" creationId="{F0FD5E94-513B-010A-CA6B-04C349333740}"/>
          </ac:spMkLst>
        </pc:spChg>
        <pc:spChg chg="del">
          <ac:chgData name="Lorenzo Rinaldi" userId="77d5bfdd-3e88-4678-a8ff-024fe85681f6" providerId="ADAL" clId="{31CFC6F0-8772-4AD9-9E55-C2E1A4D9CCC5}" dt="2023-07-22T05:56:34.758" v="725" actId="478"/>
          <ac:spMkLst>
            <pc:docMk/>
            <pc:sldMk cId="1844037821" sldId="329"/>
            <ac:spMk id="12" creationId="{101189EF-CA70-93F1-FCB3-06CA13666CC5}"/>
          </ac:spMkLst>
        </pc:spChg>
        <pc:spChg chg="del">
          <ac:chgData name="Lorenzo Rinaldi" userId="77d5bfdd-3e88-4678-a8ff-024fe85681f6" providerId="ADAL" clId="{31CFC6F0-8772-4AD9-9E55-C2E1A4D9CCC5}" dt="2023-07-22T05:56:34.758" v="725" actId="478"/>
          <ac:spMkLst>
            <pc:docMk/>
            <pc:sldMk cId="1844037821" sldId="329"/>
            <ac:spMk id="13" creationId="{0521EC73-A4D8-F65B-7A77-99BD568A4E0E}"/>
          </ac:spMkLst>
        </pc:spChg>
        <pc:spChg chg="del">
          <ac:chgData name="Lorenzo Rinaldi" userId="77d5bfdd-3e88-4678-a8ff-024fe85681f6" providerId="ADAL" clId="{31CFC6F0-8772-4AD9-9E55-C2E1A4D9CCC5}" dt="2023-07-22T05:56:34.758" v="725" actId="478"/>
          <ac:spMkLst>
            <pc:docMk/>
            <pc:sldMk cId="1844037821" sldId="329"/>
            <ac:spMk id="14" creationId="{1DC260BE-AB74-01A2-40AB-20ADB3F6E79F}"/>
          </ac:spMkLst>
        </pc:spChg>
        <pc:spChg chg="del">
          <ac:chgData name="Lorenzo Rinaldi" userId="77d5bfdd-3e88-4678-a8ff-024fe85681f6" providerId="ADAL" clId="{31CFC6F0-8772-4AD9-9E55-C2E1A4D9CCC5}" dt="2023-07-22T05:56:34.758" v="725" actId="478"/>
          <ac:spMkLst>
            <pc:docMk/>
            <pc:sldMk cId="1844037821" sldId="329"/>
            <ac:spMk id="15" creationId="{4D66B531-D048-E20B-C309-E0A6BD7E380B}"/>
          </ac:spMkLst>
        </pc:spChg>
        <pc:spChg chg="del">
          <ac:chgData name="Lorenzo Rinaldi" userId="77d5bfdd-3e88-4678-a8ff-024fe85681f6" providerId="ADAL" clId="{31CFC6F0-8772-4AD9-9E55-C2E1A4D9CCC5}" dt="2023-07-22T05:56:34.758" v="725" actId="478"/>
          <ac:spMkLst>
            <pc:docMk/>
            <pc:sldMk cId="1844037821" sldId="329"/>
            <ac:spMk id="20" creationId="{8C5DD401-20A3-2C60-FBB2-521F9FD04E9B}"/>
          </ac:spMkLst>
        </pc:spChg>
        <pc:spChg chg="del">
          <ac:chgData name="Lorenzo Rinaldi" userId="77d5bfdd-3e88-4678-a8ff-024fe85681f6" providerId="ADAL" clId="{31CFC6F0-8772-4AD9-9E55-C2E1A4D9CCC5}" dt="2023-07-22T05:56:34.758" v="725" actId="478"/>
          <ac:spMkLst>
            <pc:docMk/>
            <pc:sldMk cId="1844037821" sldId="329"/>
            <ac:spMk id="21" creationId="{35653064-0377-8812-9DC8-5E0FA8F0D99F}"/>
          </ac:spMkLst>
        </pc:spChg>
        <pc:spChg chg="del">
          <ac:chgData name="Lorenzo Rinaldi" userId="77d5bfdd-3e88-4678-a8ff-024fe85681f6" providerId="ADAL" clId="{31CFC6F0-8772-4AD9-9E55-C2E1A4D9CCC5}" dt="2023-07-22T05:56:34.758" v="725" actId="478"/>
          <ac:spMkLst>
            <pc:docMk/>
            <pc:sldMk cId="1844037821" sldId="329"/>
            <ac:spMk id="22" creationId="{42DF349A-E67C-C59D-ED2E-2C3667B956B1}"/>
          </ac:spMkLst>
        </pc:spChg>
        <pc:spChg chg="del">
          <ac:chgData name="Lorenzo Rinaldi" userId="77d5bfdd-3e88-4678-a8ff-024fe85681f6" providerId="ADAL" clId="{31CFC6F0-8772-4AD9-9E55-C2E1A4D9CCC5}" dt="2023-07-22T05:56:34.758" v="725" actId="478"/>
          <ac:spMkLst>
            <pc:docMk/>
            <pc:sldMk cId="1844037821" sldId="329"/>
            <ac:spMk id="23" creationId="{3C71F986-4B39-E053-FD3A-B8920337E437}"/>
          </ac:spMkLst>
        </pc:spChg>
        <pc:spChg chg="del">
          <ac:chgData name="Lorenzo Rinaldi" userId="77d5bfdd-3e88-4678-a8ff-024fe85681f6" providerId="ADAL" clId="{31CFC6F0-8772-4AD9-9E55-C2E1A4D9CCC5}" dt="2023-07-22T05:56:34.758" v="725" actId="478"/>
          <ac:spMkLst>
            <pc:docMk/>
            <pc:sldMk cId="1844037821" sldId="329"/>
            <ac:spMk id="27" creationId="{CC884F0F-B1AE-F926-E9D5-6CC5F595964F}"/>
          </ac:spMkLst>
        </pc:spChg>
        <pc:spChg chg="del">
          <ac:chgData name="Lorenzo Rinaldi" userId="77d5bfdd-3e88-4678-a8ff-024fe85681f6" providerId="ADAL" clId="{31CFC6F0-8772-4AD9-9E55-C2E1A4D9CCC5}" dt="2023-07-22T05:56:34.758" v="725" actId="478"/>
          <ac:spMkLst>
            <pc:docMk/>
            <pc:sldMk cId="1844037821" sldId="329"/>
            <ac:spMk id="28" creationId="{2A9573C7-BA8D-79E9-480E-EB82E70ACF3D}"/>
          </ac:spMkLst>
        </pc:spChg>
        <pc:spChg chg="del">
          <ac:chgData name="Lorenzo Rinaldi" userId="77d5bfdd-3e88-4678-a8ff-024fe85681f6" providerId="ADAL" clId="{31CFC6F0-8772-4AD9-9E55-C2E1A4D9CCC5}" dt="2023-07-22T05:56:34.758" v="725" actId="478"/>
          <ac:spMkLst>
            <pc:docMk/>
            <pc:sldMk cId="1844037821" sldId="329"/>
            <ac:spMk id="29" creationId="{7B369355-C335-93F9-166D-3F9273BD0268}"/>
          </ac:spMkLst>
        </pc:spChg>
        <pc:spChg chg="del">
          <ac:chgData name="Lorenzo Rinaldi" userId="77d5bfdd-3e88-4678-a8ff-024fe85681f6" providerId="ADAL" clId="{31CFC6F0-8772-4AD9-9E55-C2E1A4D9CCC5}" dt="2023-07-22T05:56:34.758" v="725" actId="478"/>
          <ac:spMkLst>
            <pc:docMk/>
            <pc:sldMk cId="1844037821" sldId="329"/>
            <ac:spMk id="30" creationId="{EEE0BFA2-8537-1436-E460-F7CD41F7228F}"/>
          </ac:spMkLst>
        </pc:spChg>
        <pc:spChg chg="del">
          <ac:chgData name="Lorenzo Rinaldi" userId="77d5bfdd-3e88-4678-a8ff-024fe85681f6" providerId="ADAL" clId="{31CFC6F0-8772-4AD9-9E55-C2E1A4D9CCC5}" dt="2023-07-22T05:56:34.758" v="725" actId="478"/>
          <ac:spMkLst>
            <pc:docMk/>
            <pc:sldMk cId="1844037821" sldId="329"/>
            <ac:spMk id="31" creationId="{94CC628A-95D2-828A-2F7D-1280BC9A541D}"/>
          </ac:spMkLst>
        </pc:spChg>
        <pc:spChg chg="add mod">
          <ac:chgData name="Lorenzo Rinaldi" userId="77d5bfdd-3e88-4678-a8ff-024fe85681f6" providerId="ADAL" clId="{31CFC6F0-8772-4AD9-9E55-C2E1A4D9CCC5}" dt="2023-07-22T05:57:46.209" v="735" actId="404"/>
          <ac:spMkLst>
            <pc:docMk/>
            <pc:sldMk cId="1844037821" sldId="329"/>
            <ac:spMk id="34" creationId="{B422030E-7C76-C1D9-C36D-249261F8DF27}"/>
          </ac:spMkLst>
        </pc:spChg>
        <pc:spChg chg="add mod">
          <ac:chgData name="Lorenzo Rinaldi" userId="77d5bfdd-3e88-4678-a8ff-024fe85681f6" providerId="ADAL" clId="{31CFC6F0-8772-4AD9-9E55-C2E1A4D9CCC5}" dt="2023-07-22T05:57:46.209" v="735" actId="404"/>
          <ac:spMkLst>
            <pc:docMk/>
            <pc:sldMk cId="1844037821" sldId="329"/>
            <ac:spMk id="35" creationId="{A3D0975C-48FD-5616-4164-1974447B50E4}"/>
          </ac:spMkLst>
        </pc:spChg>
        <pc:spChg chg="add mod">
          <ac:chgData name="Lorenzo Rinaldi" userId="77d5bfdd-3e88-4678-a8ff-024fe85681f6" providerId="ADAL" clId="{31CFC6F0-8772-4AD9-9E55-C2E1A4D9CCC5}" dt="2023-07-22T05:57:46.209" v="735" actId="404"/>
          <ac:spMkLst>
            <pc:docMk/>
            <pc:sldMk cId="1844037821" sldId="329"/>
            <ac:spMk id="36" creationId="{035A7A58-713C-F58B-CD89-938415476ABD}"/>
          </ac:spMkLst>
        </pc:spChg>
        <pc:spChg chg="add mod">
          <ac:chgData name="Lorenzo Rinaldi" userId="77d5bfdd-3e88-4678-a8ff-024fe85681f6" providerId="ADAL" clId="{31CFC6F0-8772-4AD9-9E55-C2E1A4D9CCC5}" dt="2023-07-22T05:57:46.209" v="735" actId="404"/>
          <ac:spMkLst>
            <pc:docMk/>
            <pc:sldMk cId="1844037821" sldId="329"/>
            <ac:spMk id="37" creationId="{6B12A5F0-9A82-F5C5-CC09-08D7768FCEA4}"/>
          </ac:spMkLst>
        </pc:spChg>
        <pc:spChg chg="add mod">
          <ac:chgData name="Lorenzo Rinaldi" userId="77d5bfdd-3e88-4678-a8ff-024fe85681f6" providerId="ADAL" clId="{31CFC6F0-8772-4AD9-9E55-C2E1A4D9CCC5}" dt="2023-07-22T05:57:46.209" v="735" actId="404"/>
          <ac:spMkLst>
            <pc:docMk/>
            <pc:sldMk cId="1844037821" sldId="329"/>
            <ac:spMk id="38" creationId="{03D36C58-93BC-81E9-856F-A0B2476E56F1}"/>
          </ac:spMkLst>
        </pc:spChg>
        <pc:spChg chg="add mod">
          <ac:chgData name="Lorenzo Rinaldi" userId="77d5bfdd-3e88-4678-a8ff-024fe85681f6" providerId="ADAL" clId="{31CFC6F0-8772-4AD9-9E55-C2E1A4D9CCC5}" dt="2023-07-22T05:57:46.209" v="735" actId="404"/>
          <ac:spMkLst>
            <pc:docMk/>
            <pc:sldMk cId="1844037821" sldId="329"/>
            <ac:spMk id="39" creationId="{38112622-A83A-D818-D7DF-DFA186E63BFD}"/>
          </ac:spMkLst>
        </pc:spChg>
        <pc:spChg chg="add mod">
          <ac:chgData name="Lorenzo Rinaldi" userId="77d5bfdd-3e88-4678-a8ff-024fe85681f6" providerId="ADAL" clId="{31CFC6F0-8772-4AD9-9E55-C2E1A4D9CCC5}" dt="2023-07-22T05:57:46.209" v="735" actId="404"/>
          <ac:spMkLst>
            <pc:docMk/>
            <pc:sldMk cId="1844037821" sldId="329"/>
            <ac:spMk id="40" creationId="{9E0ACDDD-7592-781E-1166-568FCA5A4A5E}"/>
          </ac:spMkLst>
        </pc:spChg>
        <pc:spChg chg="add mod">
          <ac:chgData name="Lorenzo Rinaldi" userId="77d5bfdd-3e88-4678-a8ff-024fe85681f6" providerId="ADAL" clId="{31CFC6F0-8772-4AD9-9E55-C2E1A4D9CCC5}" dt="2023-07-22T05:57:46.209" v="735" actId="404"/>
          <ac:spMkLst>
            <pc:docMk/>
            <pc:sldMk cId="1844037821" sldId="329"/>
            <ac:spMk id="41" creationId="{7057CAE0-95C5-DAF8-0165-684476DEB737}"/>
          </ac:spMkLst>
        </pc:spChg>
        <pc:spChg chg="add mod">
          <ac:chgData name="Lorenzo Rinaldi" userId="77d5bfdd-3e88-4678-a8ff-024fe85681f6" providerId="ADAL" clId="{31CFC6F0-8772-4AD9-9E55-C2E1A4D9CCC5}" dt="2023-07-22T05:57:46.209" v="735" actId="404"/>
          <ac:spMkLst>
            <pc:docMk/>
            <pc:sldMk cId="1844037821" sldId="329"/>
            <ac:spMk id="42" creationId="{E24B7021-0BE6-4236-EA16-A1C7CF368DFA}"/>
          </ac:spMkLst>
        </pc:spChg>
        <pc:spChg chg="add mod">
          <ac:chgData name="Lorenzo Rinaldi" userId="77d5bfdd-3e88-4678-a8ff-024fe85681f6" providerId="ADAL" clId="{31CFC6F0-8772-4AD9-9E55-C2E1A4D9CCC5}" dt="2023-07-22T05:57:46.209" v="735" actId="404"/>
          <ac:spMkLst>
            <pc:docMk/>
            <pc:sldMk cId="1844037821" sldId="329"/>
            <ac:spMk id="43" creationId="{AE7E4950-6C8D-58A6-A287-7CFD5BBF17E8}"/>
          </ac:spMkLst>
        </pc:spChg>
        <pc:spChg chg="add mod">
          <ac:chgData name="Lorenzo Rinaldi" userId="77d5bfdd-3e88-4678-a8ff-024fe85681f6" providerId="ADAL" clId="{31CFC6F0-8772-4AD9-9E55-C2E1A4D9CCC5}" dt="2023-07-22T05:57:46.209" v="735" actId="404"/>
          <ac:spMkLst>
            <pc:docMk/>
            <pc:sldMk cId="1844037821" sldId="329"/>
            <ac:spMk id="44" creationId="{1D90DE60-607D-3B3D-D074-995CAE544AC6}"/>
          </ac:spMkLst>
        </pc:spChg>
        <pc:spChg chg="add mod">
          <ac:chgData name="Lorenzo Rinaldi" userId="77d5bfdd-3e88-4678-a8ff-024fe85681f6" providerId="ADAL" clId="{31CFC6F0-8772-4AD9-9E55-C2E1A4D9CCC5}" dt="2023-07-22T05:57:46.209" v="735" actId="404"/>
          <ac:spMkLst>
            <pc:docMk/>
            <pc:sldMk cId="1844037821" sldId="329"/>
            <ac:spMk id="45" creationId="{13177DCD-8027-8C66-B400-9B6C8E27CEAA}"/>
          </ac:spMkLst>
        </pc:spChg>
        <pc:spChg chg="add mod">
          <ac:chgData name="Lorenzo Rinaldi" userId="77d5bfdd-3e88-4678-a8ff-024fe85681f6" providerId="ADAL" clId="{31CFC6F0-8772-4AD9-9E55-C2E1A4D9CCC5}" dt="2023-07-22T05:57:46.209" v="735" actId="404"/>
          <ac:spMkLst>
            <pc:docMk/>
            <pc:sldMk cId="1844037821" sldId="329"/>
            <ac:spMk id="46" creationId="{D98DE735-3F0C-A274-C96D-9835A16E4B00}"/>
          </ac:spMkLst>
        </pc:spChg>
        <pc:spChg chg="add mod">
          <ac:chgData name="Lorenzo Rinaldi" userId="77d5bfdd-3e88-4678-a8ff-024fe85681f6" providerId="ADAL" clId="{31CFC6F0-8772-4AD9-9E55-C2E1A4D9CCC5}" dt="2023-07-22T05:57:46.209" v="735" actId="404"/>
          <ac:spMkLst>
            <pc:docMk/>
            <pc:sldMk cId="1844037821" sldId="329"/>
            <ac:spMk id="47" creationId="{E3528A3C-6074-1B77-8AC7-C4541893031C}"/>
          </ac:spMkLst>
        </pc:spChg>
        <pc:spChg chg="add mod">
          <ac:chgData name="Lorenzo Rinaldi" userId="77d5bfdd-3e88-4678-a8ff-024fe85681f6" providerId="ADAL" clId="{31CFC6F0-8772-4AD9-9E55-C2E1A4D9CCC5}" dt="2023-07-22T05:57:46.209" v="735" actId="404"/>
          <ac:spMkLst>
            <pc:docMk/>
            <pc:sldMk cId="1844037821" sldId="329"/>
            <ac:spMk id="48" creationId="{F60BF4E7-37F1-99EF-219B-0933B3C5CC12}"/>
          </ac:spMkLst>
        </pc:spChg>
        <pc:spChg chg="add mod">
          <ac:chgData name="Lorenzo Rinaldi" userId="77d5bfdd-3e88-4678-a8ff-024fe85681f6" providerId="ADAL" clId="{31CFC6F0-8772-4AD9-9E55-C2E1A4D9CCC5}" dt="2023-07-22T05:57:46.209" v="735" actId="404"/>
          <ac:spMkLst>
            <pc:docMk/>
            <pc:sldMk cId="1844037821" sldId="329"/>
            <ac:spMk id="49" creationId="{8850F7DC-1092-14FC-E176-A53786931D9A}"/>
          </ac:spMkLst>
        </pc:spChg>
        <pc:spChg chg="add mod">
          <ac:chgData name="Lorenzo Rinaldi" userId="77d5bfdd-3e88-4678-a8ff-024fe85681f6" providerId="ADAL" clId="{31CFC6F0-8772-4AD9-9E55-C2E1A4D9CCC5}" dt="2023-07-22T05:57:46.209" v="735" actId="404"/>
          <ac:spMkLst>
            <pc:docMk/>
            <pc:sldMk cId="1844037821" sldId="329"/>
            <ac:spMk id="50" creationId="{2201044A-F6C9-3687-5800-253CAEAB67F7}"/>
          </ac:spMkLst>
        </pc:spChg>
        <pc:spChg chg="add mod">
          <ac:chgData name="Lorenzo Rinaldi" userId="77d5bfdd-3e88-4678-a8ff-024fe85681f6" providerId="ADAL" clId="{31CFC6F0-8772-4AD9-9E55-C2E1A4D9CCC5}" dt="2023-07-22T05:57:12.232" v="731" actId="1076"/>
          <ac:spMkLst>
            <pc:docMk/>
            <pc:sldMk cId="1844037821" sldId="329"/>
            <ac:spMk id="51" creationId="{1E1C733C-972F-D3B2-DE8E-A5B0248B9597}"/>
          </ac:spMkLst>
        </pc:spChg>
        <pc:spChg chg="add mod">
          <ac:chgData name="Lorenzo Rinaldi" userId="77d5bfdd-3e88-4678-a8ff-024fe85681f6" providerId="ADAL" clId="{31CFC6F0-8772-4AD9-9E55-C2E1A4D9CCC5}" dt="2023-07-22T05:57:46.209" v="735" actId="404"/>
          <ac:spMkLst>
            <pc:docMk/>
            <pc:sldMk cId="1844037821" sldId="329"/>
            <ac:spMk id="54" creationId="{9D70D998-E25C-3E19-F558-0398D67982E7}"/>
          </ac:spMkLst>
        </pc:spChg>
        <pc:spChg chg="add mod">
          <ac:chgData name="Lorenzo Rinaldi" userId="77d5bfdd-3e88-4678-a8ff-024fe85681f6" providerId="ADAL" clId="{31CFC6F0-8772-4AD9-9E55-C2E1A4D9CCC5}" dt="2023-07-22T05:57:46.209" v="735" actId="404"/>
          <ac:spMkLst>
            <pc:docMk/>
            <pc:sldMk cId="1844037821" sldId="329"/>
            <ac:spMk id="55" creationId="{A93B0385-4ED8-DC34-8E94-3C1F8FF99F76}"/>
          </ac:spMkLst>
        </pc:spChg>
        <pc:spChg chg="add mod">
          <ac:chgData name="Lorenzo Rinaldi" userId="77d5bfdd-3e88-4678-a8ff-024fe85681f6" providerId="ADAL" clId="{31CFC6F0-8772-4AD9-9E55-C2E1A4D9CCC5}" dt="2023-07-22T05:57:46.209" v="735" actId="404"/>
          <ac:spMkLst>
            <pc:docMk/>
            <pc:sldMk cId="1844037821" sldId="329"/>
            <ac:spMk id="56" creationId="{FFF6CF70-2636-A11F-A6E7-55EF53136F47}"/>
          </ac:spMkLst>
        </pc:spChg>
        <pc:spChg chg="add mod">
          <ac:chgData name="Lorenzo Rinaldi" userId="77d5bfdd-3e88-4678-a8ff-024fe85681f6" providerId="ADAL" clId="{31CFC6F0-8772-4AD9-9E55-C2E1A4D9CCC5}" dt="2023-07-22T05:57:46.209" v="735" actId="404"/>
          <ac:spMkLst>
            <pc:docMk/>
            <pc:sldMk cId="1844037821" sldId="329"/>
            <ac:spMk id="57" creationId="{D8070E38-08F6-9E0D-9D54-AA88BC796BBF}"/>
          </ac:spMkLst>
        </pc:spChg>
        <pc:spChg chg="add mod">
          <ac:chgData name="Lorenzo Rinaldi" userId="77d5bfdd-3e88-4678-a8ff-024fe85681f6" providerId="ADAL" clId="{31CFC6F0-8772-4AD9-9E55-C2E1A4D9CCC5}" dt="2023-07-22T05:57:46.209" v="735" actId="404"/>
          <ac:spMkLst>
            <pc:docMk/>
            <pc:sldMk cId="1844037821" sldId="329"/>
            <ac:spMk id="61" creationId="{5C07CD0D-7238-ADBE-340B-FC8E4C47F38E}"/>
          </ac:spMkLst>
        </pc:spChg>
        <pc:spChg chg="add mod">
          <ac:chgData name="Lorenzo Rinaldi" userId="77d5bfdd-3e88-4678-a8ff-024fe85681f6" providerId="ADAL" clId="{31CFC6F0-8772-4AD9-9E55-C2E1A4D9CCC5}" dt="2023-07-22T05:57:46.209" v="735" actId="404"/>
          <ac:spMkLst>
            <pc:docMk/>
            <pc:sldMk cId="1844037821" sldId="329"/>
            <ac:spMk id="62" creationId="{D7723231-3BB8-C7E3-BC7D-BB8F93689301}"/>
          </ac:spMkLst>
        </pc:spChg>
        <pc:spChg chg="add mod">
          <ac:chgData name="Lorenzo Rinaldi" userId="77d5bfdd-3e88-4678-a8ff-024fe85681f6" providerId="ADAL" clId="{31CFC6F0-8772-4AD9-9E55-C2E1A4D9CCC5}" dt="2023-07-22T05:57:46.209" v="735" actId="404"/>
          <ac:spMkLst>
            <pc:docMk/>
            <pc:sldMk cId="1844037821" sldId="329"/>
            <ac:spMk id="63" creationId="{F96645D3-44AD-FA21-F7BF-E3D151CCDDD4}"/>
          </ac:spMkLst>
        </pc:spChg>
        <pc:spChg chg="add mod">
          <ac:chgData name="Lorenzo Rinaldi" userId="77d5bfdd-3e88-4678-a8ff-024fe85681f6" providerId="ADAL" clId="{31CFC6F0-8772-4AD9-9E55-C2E1A4D9CCC5}" dt="2023-07-22T05:57:46.209" v="735" actId="404"/>
          <ac:spMkLst>
            <pc:docMk/>
            <pc:sldMk cId="1844037821" sldId="329"/>
            <ac:spMk id="66" creationId="{C8C0DAAC-EE25-35CB-B205-56A07C0AEAF3}"/>
          </ac:spMkLst>
        </pc:spChg>
        <pc:spChg chg="add mod">
          <ac:chgData name="Lorenzo Rinaldi" userId="77d5bfdd-3e88-4678-a8ff-024fe85681f6" providerId="ADAL" clId="{31CFC6F0-8772-4AD9-9E55-C2E1A4D9CCC5}" dt="2023-07-22T05:57:46.209" v="735" actId="404"/>
          <ac:spMkLst>
            <pc:docMk/>
            <pc:sldMk cId="1844037821" sldId="329"/>
            <ac:spMk id="67" creationId="{D6D3FE6B-6BEA-FB96-F069-75E8F4048FBF}"/>
          </ac:spMkLst>
        </pc:spChg>
        <pc:spChg chg="add mod">
          <ac:chgData name="Lorenzo Rinaldi" userId="77d5bfdd-3e88-4678-a8ff-024fe85681f6" providerId="ADAL" clId="{31CFC6F0-8772-4AD9-9E55-C2E1A4D9CCC5}" dt="2023-07-22T05:57:46.209" v="735" actId="404"/>
          <ac:spMkLst>
            <pc:docMk/>
            <pc:sldMk cId="1844037821" sldId="329"/>
            <ac:spMk id="68" creationId="{D5387F8F-3B17-6520-5BF4-918BA8835AE8}"/>
          </ac:spMkLst>
        </pc:spChg>
        <pc:spChg chg="add mod">
          <ac:chgData name="Lorenzo Rinaldi" userId="77d5bfdd-3e88-4678-a8ff-024fe85681f6" providerId="ADAL" clId="{31CFC6F0-8772-4AD9-9E55-C2E1A4D9CCC5}" dt="2023-07-22T05:57:46.209" v="735" actId="404"/>
          <ac:spMkLst>
            <pc:docMk/>
            <pc:sldMk cId="1844037821" sldId="329"/>
            <ac:spMk id="69" creationId="{DE4ECA4D-62BB-0C59-8F62-07804B3A021E}"/>
          </ac:spMkLst>
        </pc:spChg>
        <pc:spChg chg="add mod">
          <ac:chgData name="Lorenzo Rinaldi" userId="77d5bfdd-3e88-4678-a8ff-024fe85681f6" providerId="ADAL" clId="{31CFC6F0-8772-4AD9-9E55-C2E1A4D9CCC5}" dt="2023-07-22T05:57:46.209" v="735" actId="404"/>
          <ac:spMkLst>
            <pc:docMk/>
            <pc:sldMk cId="1844037821" sldId="329"/>
            <ac:spMk id="70" creationId="{DB0C306F-9943-9BE5-281F-ED62277C9F6C}"/>
          </ac:spMkLst>
        </pc:spChg>
        <pc:spChg chg="add mod">
          <ac:chgData name="Lorenzo Rinaldi" userId="77d5bfdd-3e88-4678-a8ff-024fe85681f6" providerId="ADAL" clId="{31CFC6F0-8772-4AD9-9E55-C2E1A4D9CCC5}" dt="2023-07-22T05:57:46.209" v="735" actId="404"/>
          <ac:spMkLst>
            <pc:docMk/>
            <pc:sldMk cId="1844037821" sldId="329"/>
            <ac:spMk id="71" creationId="{84FABF3A-0383-4766-DB13-3C30152A2D91}"/>
          </ac:spMkLst>
        </pc:spChg>
        <pc:spChg chg="add mod">
          <ac:chgData name="Lorenzo Rinaldi" userId="77d5bfdd-3e88-4678-a8ff-024fe85681f6" providerId="ADAL" clId="{31CFC6F0-8772-4AD9-9E55-C2E1A4D9CCC5}" dt="2023-07-22T05:57:46.209" v="735" actId="404"/>
          <ac:spMkLst>
            <pc:docMk/>
            <pc:sldMk cId="1844037821" sldId="329"/>
            <ac:spMk id="72" creationId="{2697F24F-554F-BC26-58FB-39E6F093296D}"/>
          </ac:spMkLst>
        </pc:spChg>
        <pc:spChg chg="add mod">
          <ac:chgData name="Lorenzo Rinaldi" userId="77d5bfdd-3e88-4678-a8ff-024fe85681f6" providerId="ADAL" clId="{31CFC6F0-8772-4AD9-9E55-C2E1A4D9CCC5}" dt="2023-07-22T05:58:01.275" v="737" actId="1076"/>
          <ac:spMkLst>
            <pc:docMk/>
            <pc:sldMk cId="1844037821" sldId="329"/>
            <ac:spMk id="74" creationId="{5A1DB75F-BB25-F7BE-30F4-3ECBCFE09971}"/>
          </ac:spMkLst>
        </pc:spChg>
        <pc:spChg chg="add mod">
          <ac:chgData name="Lorenzo Rinaldi" userId="77d5bfdd-3e88-4678-a8ff-024fe85681f6" providerId="ADAL" clId="{31CFC6F0-8772-4AD9-9E55-C2E1A4D9CCC5}" dt="2023-07-22T05:58:01.275" v="737" actId="1076"/>
          <ac:spMkLst>
            <pc:docMk/>
            <pc:sldMk cId="1844037821" sldId="329"/>
            <ac:spMk id="75" creationId="{691DE0D4-C274-B4F5-E331-D4FC54F96D84}"/>
          </ac:spMkLst>
        </pc:spChg>
        <pc:spChg chg="add mod">
          <ac:chgData name="Lorenzo Rinaldi" userId="77d5bfdd-3e88-4678-a8ff-024fe85681f6" providerId="ADAL" clId="{31CFC6F0-8772-4AD9-9E55-C2E1A4D9CCC5}" dt="2023-07-22T05:57:46.209" v="735" actId="404"/>
          <ac:spMkLst>
            <pc:docMk/>
            <pc:sldMk cId="1844037821" sldId="329"/>
            <ac:spMk id="76" creationId="{FB127792-2D4C-19CB-2745-B047C954B813}"/>
          </ac:spMkLst>
        </pc:spChg>
        <pc:spChg chg="add mod">
          <ac:chgData name="Lorenzo Rinaldi" userId="77d5bfdd-3e88-4678-a8ff-024fe85681f6" providerId="ADAL" clId="{31CFC6F0-8772-4AD9-9E55-C2E1A4D9CCC5}" dt="2023-07-22T05:57:46.209" v="735" actId="404"/>
          <ac:spMkLst>
            <pc:docMk/>
            <pc:sldMk cId="1844037821" sldId="329"/>
            <ac:spMk id="81" creationId="{474B5411-9C86-FD3F-F38A-3973C188B126}"/>
          </ac:spMkLst>
        </pc:spChg>
        <pc:spChg chg="add mod">
          <ac:chgData name="Lorenzo Rinaldi" userId="77d5bfdd-3e88-4678-a8ff-024fe85681f6" providerId="ADAL" clId="{31CFC6F0-8772-4AD9-9E55-C2E1A4D9CCC5}" dt="2023-07-22T05:57:46.209" v="735" actId="404"/>
          <ac:spMkLst>
            <pc:docMk/>
            <pc:sldMk cId="1844037821" sldId="329"/>
            <ac:spMk id="82" creationId="{07EFD6DA-E9CD-8A0C-D28D-4239D425C420}"/>
          </ac:spMkLst>
        </pc:spChg>
        <pc:spChg chg="add mod">
          <ac:chgData name="Lorenzo Rinaldi" userId="77d5bfdd-3e88-4678-a8ff-024fe85681f6" providerId="ADAL" clId="{31CFC6F0-8772-4AD9-9E55-C2E1A4D9CCC5}" dt="2023-07-22T05:57:46.209" v="735" actId="404"/>
          <ac:spMkLst>
            <pc:docMk/>
            <pc:sldMk cId="1844037821" sldId="329"/>
            <ac:spMk id="87" creationId="{60279597-3ADC-1007-F5A6-AA1250DECF5B}"/>
          </ac:spMkLst>
        </pc:spChg>
        <pc:spChg chg="add mod">
          <ac:chgData name="Lorenzo Rinaldi" userId="77d5bfdd-3e88-4678-a8ff-024fe85681f6" providerId="ADAL" clId="{31CFC6F0-8772-4AD9-9E55-C2E1A4D9CCC5}" dt="2023-07-22T05:57:46.209" v="735" actId="404"/>
          <ac:spMkLst>
            <pc:docMk/>
            <pc:sldMk cId="1844037821" sldId="329"/>
            <ac:spMk id="88" creationId="{59D464F0-56D5-3E56-CE33-EEE721020D23}"/>
          </ac:spMkLst>
        </pc:spChg>
        <pc:spChg chg="add mod">
          <ac:chgData name="Lorenzo Rinaldi" userId="77d5bfdd-3e88-4678-a8ff-024fe85681f6" providerId="ADAL" clId="{31CFC6F0-8772-4AD9-9E55-C2E1A4D9CCC5}" dt="2023-07-22T05:57:46.209" v="735" actId="404"/>
          <ac:spMkLst>
            <pc:docMk/>
            <pc:sldMk cId="1844037821" sldId="329"/>
            <ac:spMk id="89" creationId="{850F3A2C-21F0-3C05-F429-D1677A88EFD2}"/>
          </ac:spMkLst>
        </pc:spChg>
        <pc:spChg chg="add mod">
          <ac:chgData name="Lorenzo Rinaldi" userId="77d5bfdd-3e88-4678-a8ff-024fe85681f6" providerId="ADAL" clId="{31CFC6F0-8772-4AD9-9E55-C2E1A4D9CCC5}" dt="2023-07-22T05:57:46.209" v="735" actId="404"/>
          <ac:spMkLst>
            <pc:docMk/>
            <pc:sldMk cId="1844037821" sldId="329"/>
            <ac:spMk id="90" creationId="{F84F426C-3755-B06B-5035-671586AC75B5}"/>
          </ac:spMkLst>
        </pc:spChg>
        <pc:spChg chg="add mod">
          <ac:chgData name="Lorenzo Rinaldi" userId="77d5bfdd-3e88-4678-a8ff-024fe85681f6" providerId="ADAL" clId="{31CFC6F0-8772-4AD9-9E55-C2E1A4D9CCC5}" dt="2023-07-22T05:57:46.209" v="735" actId="404"/>
          <ac:spMkLst>
            <pc:docMk/>
            <pc:sldMk cId="1844037821" sldId="329"/>
            <ac:spMk id="91" creationId="{D56F4446-2E0C-30EA-EB6C-953FCCE723CF}"/>
          </ac:spMkLst>
        </pc:spChg>
        <pc:spChg chg="add mod">
          <ac:chgData name="Lorenzo Rinaldi" userId="77d5bfdd-3e88-4678-a8ff-024fe85681f6" providerId="ADAL" clId="{31CFC6F0-8772-4AD9-9E55-C2E1A4D9CCC5}" dt="2023-07-22T05:57:46.209" v="735" actId="404"/>
          <ac:spMkLst>
            <pc:docMk/>
            <pc:sldMk cId="1844037821" sldId="329"/>
            <ac:spMk id="92" creationId="{1C6F396E-D698-FC43-5238-A2F98A283F2D}"/>
          </ac:spMkLst>
        </pc:spChg>
        <pc:spChg chg="add mod">
          <ac:chgData name="Lorenzo Rinaldi" userId="77d5bfdd-3e88-4678-a8ff-024fe85681f6" providerId="ADAL" clId="{31CFC6F0-8772-4AD9-9E55-C2E1A4D9CCC5}" dt="2023-07-22T05:57:46.209" v="735" actId="404"/>
          <ac:spMkLst>
            <pc:docMk/>
            <pc:sldMk cId="1844037821" sldId="329"/>
            <ac:spMk id="93" creationId="{A9267707-2265-3097-EFC2-DB676EBB1B58}"/>
          </ac:spMkLst>
        </pc:spChg>
        <pc:spChg chg="add mod">
          <ac:chgData name="Lorenzo Rinaldi" userId="77d5bfdd-3e88-4678-a8ff-024fe85681f6" providerId="ADAL" clId="{31CFC6F0-8772-4AD9-9E55-C2E1A4D9CCC5}" dt="2023-07-22T05:57:46.209" v="735" actId="404"/>
          <ac:spMkLst>
            <pc:docMk/>
            <pc:sldMk cId="1844037821" sldId="329"/>
            <ac:spMk id="94" creationId="{691D087E-E2CB-F787-0777-536B0778E1EB}"/>
          </ac:spMkLst>
        </pc:spChg>
        <pc:spChg chg="add mod">
          <ac:chgData name="Lorenzo Rinaldi" userId="77d5bfdd-3e88-4678-a8ff-024fe85681f6" providerId="ADAL" clId="{31CFC6F0-8772-4AD9-9E55-C2E1A4D9CCC5}" dt="2023-07-22T05:57:46.209" v="735" actId="404"/>
          <ac:spMkLst>
            <pc:docMk/>
            <pc:sldMk cId="1844037821" sldId="329"/>
            <ac:spMk id="95" creationId="{DA744F9A-F9CE-C2D5-5D4B-F5135AC98D2B}"/>
          </ac:spMkLst>
        </pc:spChg>
        <pc:spChg chg="add mod">
          <ac:chgData name="Lorenzo Rinaldi" userId="77d5bfdd-3e88-4678-a8ff-024fe85681f6" providerId="ADAL" clId="{31CFC6F0-8772-4AD9-9E55-C2E1A4D9CCC5}" dt="2023-07-22T05:57:46.209" v="735" actId="404"/>
          <ac:spMkLst>
            <pc:docMk/>
            <pc:sldMk cId="1844037821" sldId="329"/>
            <ac:spMk id="96" creationId="{DF5A187F-D344-FC9B-0C3A-01581C20B827}"/>
          </ac:spMkLst>
        </pc:spChg>
        <pc:spChg chg="add mod">
          <ac:chgData name="Lorenzo Rinaldi" userId="77d5bfdd-3e88-4678-a8ff-024fe85681f6" providerId="ADAL" clId="{31CFC6F0-8772-4AD9-9E55-C2E1A4D9CCC5}" dt="2023-07-22T05:57:46.209" v="735" actId="404"/>
          <ac:spMkLst>
            <pc:docMk/>
            <pc:sldMk cId="1844037821" sldId="329"/>
            <ac:spMk id="97" creationId="{24AA2B64-4884-875E-6A51-ECA5D2961650}"/>
          </ac:spMkLst>
        </pc:spChg>
        <pc:spChg chg="add mod">
          <ac:chgData name="Lorenzo Rinaldi" userId="77d5bfdd-3e88-4678-a8ff-024fe85681f6" providerId="ADAL" clId="{31CFC6F0-8772-4AD9-9E55-C2E1A4D9CCC5}" dt="2023-07-22T05:57:46.209" v="735" actId="404"/>
          <ac:spMkLst>
            <pc:docMk/>
            <pc:sldMk cId="1844037821" sldId="329"/>
            <ac:spMk id="98" creationId="{903A88CB-8A01-40BB-35AC-8157FD228F34}"/>
          </ac:spMkLst>
        </pc:spChg>
        <pc:spChg chg="add mod">
          <ac:chgData name="Lorenzo Rinaldi" userId="77d5bfdd-3e88-4678-a8ff-024fe85681f6" providerId="ADAL" clId="{31CFC6F0-8772-4AD9-9E55-C2E1A4D9CCC5}" dt="2023-07-22T05:57:46.209" v="735" actId="404"/>
          <ac:spMkLst>
            <pc:docMk/>
            <pc:sldMk cId="1844037821" sldId="329"/>
            <ac:spMk id="99" creationId="{E948649B-48F8-5744-4292-BB517B4556FE}"/>
          </ac:spMkLst>
        </pc:spChg>
        <pc:spChg chg="add mod">
          <ac:chgData name="Lorenzo Rinaldi" userId="77d5bfdd-3e88-4678-a8ff-024fe85681f6" providerId="ADAL" clId="{31CFC6F0-8772-4AD9-9E55-C2E1A4D9CCC5}" dt="2023-07-22T05:57:46.209" v="735" actId="404"/>
          <ac:spMkLst>
            <pc:docMk/>
            <pc:sldMk cId="1844037821" sldId="329"/>
            <ac:spMk id="100" creationId="{172C8F8D-5B14-50E4-33C2-E52CC34EDD47}"/>
          </ac:spMkLst>
        </pc:spChg>
        <pc:spChg chg="add mod">
          <ac:chgData name="Lorenzo Rinaldi" userId="77d5bfdd-3e88-4678-a8ff-024fe85681f6" providerId="ADAL" clId="{31CFC6F0-8772-4AD9-9E55-C2E1A4D9CCC5}" dt="2023-07-22T05:57:46.209" v="735" actId="404"/>
          <ac:spMkLst>
            <pc:docMk/>
            <pc:sldMk cId="1844037821" sldId="329"/>
            <ac:spMk id="101" creationId="{D04D2F46-42C1-97D4-3F23-9CAD710A66E8}"/>
          </ac:spMkLst>
        </pc:spChg>
        <pc:spChg chg="add mod">
          <ac:chgData name="Lorenzo Rinaldi" userId="77d5bfdd-3e88-4678-a8ff-024fe85681f6" providerId="ADAL" clId="{31CFC6F0-8772-4AD9-9E55-C2E1A4D9CCC5}" dt="2023-07-22T05:57:46.209" v="735" actId="404"/>
          <ac:spMkLst>
            <pc:docMk/>
            <pc:sldMk cId="1844037821" sldId="329"/>
            <ac:spMk id="102" creationId="{D9CCF043-4F19-9F7A-FD46-A9DB3E71A4F1}"/>
          </ac:spMkLst>
        </pc:spChg>
        <pc:spChg chg="add mod">
          <ac:chgData name="Lorenzo Rinaldi" userId="77d5bfdd-3e88-4678-a8ff-024fe85681f6" providerId="ADAL" clId="{31CFC6F0-8772-4AD9-9E55-C2E1A4D9CCC5}" dt="2023-07-22T05:57:46.209" v="735" actId="404"/>
          <ac:spMkLst>
            <pc:docMk/>
            <pc:sldMk cId="1844037821" sldId="329"/>
            <ac:spMk id="103" creationId="{2A7E0DCB-DF24-1BC4-B690-259357CA4768}"/>
          </ac:spMkLst>
        </pc:spChg>
        <pc:grpChg chg="add mod">
          <ac:chgData name="Lorenzo Rinaldi" userId="77d5bfdd-3e88-4678-a8ff-024fe85681f6" providerId="ADAL" clId="{31CFC6F0-8772-4AD9-9E55-C2E1A4D9CCC5}" dt="2023-07-22T05:57:53.366" v="736" actId="1076"/>
          <ac:grpSpMkLst>
            <pc:docMk/>
            <pc:sldMk cId="1844037821" sldId="329"/>
            <ac:grpSpMk id="104" creationId="{F76487CC-7752-B85E-76A7-8B1A99494D30}"/>
          </ac:grpSpMkLst>
        </pc:grpChg>
        <pc:cxnChg chg="del">
          <ac:chgData name="Lorenzo Rinaldi" userId="77d5bfdd-3e88-4678-a8ff-024fe85681f6" providerId="ADAL" clId="{31CFC6F0-8772-4AD9-9E55-C2E1A4D9CCC5}" dt="2023-07-22T05:56:34.758" v="725" actId="478"/>
          <ac:cxnSpMkLst>
            <pc:docMk/>
            <pc:sldMk cId="1844037821" sldId="329"/>
            <ac:cxnSpMk id="16" creationId="{1F95086E-DED1-7926-C62E-668731395492}"/>
          </ac:cxnSpMkLst>
        </pc:cxnChg>
        <pc:cxnChg chg="del">
          <ac:chgData name="Lorenzo Rinaldi" userId="77d5bfdd-3e88-4678-a8ff-024fe85681f6" providerId="ADAL" clId="{31CFC6F0-8772-4AD9-9E55-C2E1A4D9CCC5}" dt="2023-07-22T05:56:34.758" v="725" actId="478"/>
          <ac:cxnSpMkLst>
            <pc:docMk/>
            <pc:sldMk cId="1844037821" sldId="329"/>
            <ac:cxnSpMk id="17" creationId="{2F4BC2CD-90F8-D86A-5242-7D463E2B4F8C}"/>
          </ac:cxnSpMkLst>
        </pc:cxnChg>
        <pc:cxnChg chg="del">
          <ac:chgData name="Lorenzo Rinaldi" userId="77d5bfdd-3e88-4678-a8ff-024fe85681f6" providerId="ADAL" clId="{31CFC6F0-8772-4AD9-9E55-C2E1A4D9CCC5}" dt="2023-07-22T05:56:34.758" v="725" actId="478"/>
          <ac:cxnSpMkLst>
            <pc:docMk/>
            <pc:sldMk cId="1844037821" sldId="329"/>
            <ac:cxnSpMk id="18" creationId="{CCF2B4C5-0AB6-E7F7-6950-F6AA6B4A2168}"/>
          </ac:cxnSpMkLst>
        </pc:cxnChg>
        <pc:cxnChg chg="del">
          <ac:chgData name="Lorenzo Rinaldi" userId="77d5bfdd-3e88-4678-a8ff-024fe85681f6" providerId="ADAL" clId="{31CFC6F0-8772-4AD9-9E55-C2E1A4D9CCC5}" dt="2023-07-22T05:56:34.758" v="725" actId="478"/>
          <ac:cxnSpMkLst>
            <pc:docMk/>
            <pc:sldMk cId="1844037821" sldId="329"/>
            <ac:cxnSpMk id="19" creationId="{CFBAF672-8B11-755E-C514-CF77B0FCEA1D}"/>
          </ac:cxnSpMkLst>
        </pc:cxnChg>
        <pc:cxnChg chg="del">
          <ac:chgData name="Lorenzo Rinaldi" userId="77d5bfdd-3e88-4678-a8ff-024fe85681f6" providerId="ADAL" clId="{31CFC6F0-8772-4AD9-9E55-C2E1A4D9CCC5}" dt="2023-07-22T05:56:34.758" v="725" actId="478"/>
          <ac:cxnSpMkLst>
            <pc:docMk/>
            <pc:sldMk cId="1844037821" sldId="329"/>
            <ac:cxnSpMk id="24" creationId="{9D8E6FEF-7990-E6C1-7959-A1BEBA315955}"/>
          </ac:cxnSpMkLst>
        </pc:cxnChg>
        <pc:cxnChg chg="del">
          <ac:chgData name="Lorenzo Rinaldi" userId="77d5bfdd-3e88-4678-a8ff-024fe85681f6" providerId="ADAL" clId="{31CFC6F0-8772-4AD9-9E55-C2E1A4D9CCC5}" dt="2023-07-22T05:56:34.758" v="725" actId="478"/>
          <ac:cxnSpMkLst>
            <pc:docMk/>
            <pc:sldMk cId="1844037821" sldId="329"/>
            <ac:cxnSpMk id="25" creationId="{95D78650-DBE2-5CA3-A54E-2AC63C3CB1E0}"/>
          </ac:cxnSpMkLst>
        </pc:cxnChg>
        <pc:cxnChg chg="del">
          <ac:chgData name="Lorenzo Rinaldi" userId="77d5bfdd-3e88-4678-a8ff-024fe85681f6" providerId="ADAL" clId="{31CFC6F0-8772-4AD9-9E55-C2E1A4D9CCC5}" dt="2023-07-22T05:56:34.758" v="725" actId="478"/>
          <ac:cxnSpMkLst>
            <pc:docMk/>
            <pc:sldMk cId="1844037821" sldId="329"/>
            <ac:cxnSpMk id="26" creationId="{6F2B0137-921F-55B1-A0C6-8194CD353A7B}"/>
          </ac:cxnSpMkLst>
        </pc:cxnChg>
        <pc:cxnChg chg="del">
          <ac:chgData name="Lorenzo Rinaldi" userId="77d5bfdd-3e88-4678-a8ff-024fe85681f6" providerId="ADAL" clId="{31CFC6F0-8772-4AD9-9E55-C2E1A4D9CCC5}" dt="2023-07-22T05:56:34.758" v="725" actId="478"/>
          <ac:cxnSpMkLst>
            <pc:docMk/>
            <pc:sldMk cId="1844037821" sldId="329"/>
            <ac:cxnSpMk id="32" creationId="{B1A8E8EE-DCEC-5C09-7303-8653ECA4FA49}"/>
          </ac:cxnSpMkLst>
        </pc:cxnChg>
        <pc:cxnChg chg="del">
          <ac:chgData name="Lorenzo Rinaldi" userId="77d5bfdd-3e88-4678-a8ff-024fe85681f6" providerId="ADAL" clId="{31CFC6F0-8772-4AD9-9E55-C2E1A4D9CCC5}" dt="2023-07-22T05:56:34.758" v="725" actId="478"/>
          <ac:cxnSpMkLst>
            <pc:docMk/>
            <pc:sldMk cId="1844037821" sldId="329"/>
            <ac:cxnSpMk id="33" creationId="{8437242E-CEFA-5022-B209-981A6FECF381}"/>
          </ac:cxnSpMkLst>
        </pc:cxnChg>
        <pc:cxnChg chg="add mod">
          <ac:chgData name="Lorenzo Rinaldi" userId="77d5bfdd-3e88-4678-a8ff-024fe85681f6" providerId="ADAL" clId="{31CFC6F0-8772-4AD9-9E55-C2E1A4D9CCC5}" dt="2023-07-22T05:57:46.209" v="735" actId="404"/>
          <ac:cxnSpMkLst>
            <pc:docMk/>
            <pc:sldMk cId="1844037821" sldId="329"/>
            <ac:cxnSpMk id="52" creationId="{F26EA7AC-4EA6-CDCD-F38A-824884DCDD37}"/>
          </ac:cxnSpMkLst>
        </pc:cxnChg>
        <pc:cxnChg chg="add mod">
          <ac:chgData name="Lorenzo Rinaldi" userId="77d5bfdd-3e88-4678-a8ff-024fe85681f6" providerId="ADAL" clId="{31CFC6F0-8772-4AD9-9E55-C2E1A4D9CCC5}" dt="2023-07-22T05:57:46.209" v="735" actId="404"/>
          <ac:cxnSpMkLst>
            <pc:docMk/>
            <pc:sldMk cId="1844037821" sldId="329"/>
            <ac:cxnSpMk id="53" creationId="{513CE365-2FD5-77DD-761A-C092063FFBA5}"/>
          </ac:cxnSpMkLst>
        </pc:cxnChg>
        <pc:cxnChg chg="add mod">
          <ac:chgData name="Lorenzo Rinaldi" userId="77d5bfdd-3e88-4678-a8ff-024fe85681f6" providerId="ADAL" clId="{31CFC6F0-8772-4AD9-9E55-C2E1A4D9CCC5}" dt="2023-07-22T05:57:46.209" v="735" actId="404"/>
          <ac:cxnSpMkLst>
            <pc:docMk/>
            <pc:sldMk cId="1844037821" sldId="329"/>
            <ac:cxnSpMk id="58" creationId="{DEA5ABF6-FDC2-249A-19E5-D08AA5AB2EAD}"/>
          </ac:cxnSpMkLst>
        </pc:cxnChg>
        <pc:cxnChg chg="add mod">
          <ac:chgData name="Lorenzo Rinaldi" userId="77d5bfdd-3e88-4678-a8ff-024fe85681f6" providerId="ADAL" clId="{31CFC6F0-8772-4AD9-9E55-C2E1A4D9CCC5}" dt="2023-07-22T05:57:46.209" v="735" actId="404"/>
          <ac:cxnSpMkLst>
            <pc:docMk/>
            <pc:sldMk cId="1844037821" sldId="329"/>
            <ac:cxnSpMk id="59" creationId="{DE8A71FE-1C67-1AB4-EE46-1103C571B010}"/>
          </ac:cxnSpMkLst>
        </pc:cxnChg>
        <pc:cxnChg chg="add mod">
          <ac:chgData name="Lorenzo Rinaldi" userId="77d5bfdd-3e88-4678-a8ff-024fe85681f6" providerId="ADAL" clId="{31CFC6F0-8772-4AD9-9E55-C2E1A4D9CCC5}" dt="2023-07-22T05:57:46.209" v="735" actId="404"/>
          <ac:cxnSpMkLst>
            <pc:docMk/>
            <pc:sldMk cId="1844037821" sldId="329"/>
            <ac:cxnSpMk id="60" creationId="{5165BB94-C931-14FD-3A4E-3897E7076E4A}"/>
          </ac:cxnSpMkLst>
        </pc:cxnChg>
        <pc:cxnChg chg="add mod">
          <ac:chgData name="Lorenzo Rinaldi" userId="77d5bfdd-3e88-4678-a8ff-024fe85681f6" providerId="ADAL" clId="{31CFC6F0-8772-4AD9-9E55-C2E1A4D9CCC5}" dt="2023-07-22T05:57:46.209" v="735" actId="404"/>
          <ac:cxnSpMkLst>
            <pc:docMk/>
            <pc:sldMk cId="1844037821" sldId="329"/>
            <ac:cxnSpMk id="64" creationId="{44510A05-BD83-A0A9-277A-867E33FE923D}"/>
          </ac:cxnSpMkLst>
        </pc:cxnChg>
        <pc:cxnChg chg="add mod">
          <ac:chgData name="Lorenzo Rinaldi" userId="77d5bfdd-3e88-4678-a8ff-024fe85681f6" providerId="ADAL" clId="{31CFC6F0-8772-4AD9-9E55-C2E1A4D9CCC5}" dt="2023-07-22T05:57:46.209" v="735" actId="404"/>
          <ac:cxnSpMkLst>
            <pc:docMk/>
            <pc:sldMk cId="1844037821" sldId="329"/>
            <ac:cxnSpMk id="65" creationId="{3D5FD1E8-4D53-BF22-153B-EE9A1F4F2EB0}"/>
          </ac:cxnSpMkLst>
        </pc:cxnChg>
        <pc:cxnChg chg="add mod">
          <ac:chgData name="Lorenzo Rinaldi" userId="77d5bfdd-3e88-4678-a8ff-024fe85681f6" providerId="ADAL" clId="{31CFC6F0-8772-4AD9-9E55-C2E1A4D9CCC5}" dt="2023-07-22T05:57:46.209" v="735" actId="404"/>
          <ac:cxnSpMkLst>
            <pc:docMk/>
            <pc:sldMk cId="1844037821" sldId="329"/>
            <ac:cxnSpMk id="73" creationId="{823508A5-F324-BEC2-C85C-21F866D25025}"/>
          </ac:cxnSpMkLst>
        </pc:cxnChg>
        <pc:cxnChg chg="add mod">
          <ac:chgData name="Lorenzo Rinaldi" userId="77d5bfdd-3e88-4678-a8ff-024fe85681f6" providerId="ADAL" clId="{31CFC6F0-8772-4AD9-9E55-C2E1A4D9CCC5}" dt="2023-07-22T05:57:46.209" v="735" actId="404"/>
          <ac:cxnSpMkLst>
            <pc:docMk/>
            <pc:sldMk cId="1844037821" sldId="329"/>
            <ac:cxnSpMk id="77" creationId="{A65905A3-BE42-8B77-01D8-8F86A5692230}"/>
          </ac:cxnSpMkLst>
        </pc:cxnChg>
        <pc:cxnChg chg="add mod">
          <ac:chgData name="Lorenzo Rinaldi" userId="77d5bfdd-3e88-4678-a8ff-024fe85681f6" providerId="ADAL" clId="{31CFC6F0-8772-4AD9-9E55-C2E1A4D9CCC5}" dt="2023-07-22T05:57:46.209" v="735" actId="404"/>
          <ac:cxnSpMkLst>
            <pc:docMk/>
            <pc:sldMk cId="1844037821" sldId="329"/>
            <ac:cxnSpMk id="78" creationId="{357145E7-A704-4D72-1826-25D508A1F59D}"/>
          </ac:cxnSpMkLst>
        </pc:cxnChg>
        <pc:cxnChg chg="add mod">
          <ac:chgData name="Lorenzo Rinaldi" userId="77d5bfdd-3e88-4678-a8ff-024fe85681f6" providerId="ADAL" clId="{31CFC6F0-8772-4AD9-9E55-C2E1A4D9CCC5}" dt="2023-07-22T05:57:46.209" v="735" actId="404"/>
          <ac:cxnSpMkLst>
            <pc:docMk/>
            <pc:sldMk cId="1844037821" sldId="329"/>
            <ac:cxnSpMk id="79" creationId="{BE8D4249-4E48-605C-8AF6-F0050D306CD5}"/>
          </ac:cxnSpMkLst>
        </pc:cxnChg>
        <pc:cxnChg chg="add mod">
          <ac:chgData name="Lorenzo Rinaldi" userId="77d5bfdd-3e88-4678-a8ff-024fe85681f6" providerId="ADAL" clId="{31CFC6F0-8772-4AD9-9E55-C2E1A4D9CCC5}" dt="2023-07-22T05:57:46.209" v="735" actId="404"/>
          <ac:cxnSpMkLst>
            <pc:docMk/>
            <pc:sldMk cId="1844037821" sldId="329"/>
            <ac:cxnSpMk id="80" creationId="{21FAD7BD-7983-D23B-5919-FDCD771DCDAB}"/>
          </ac:cxnSpMkLst>
        </pc:cxnChg>
        <pc:cxnChg chg="add mod">
          <ac:chgData name="Lorenzo Rinaldi" userId="77d5bfdd-3e88-4678-a8ff-024fe85681f6" providerId="ADAL" clId="{31CFC6F0-8772-4AD9-9E55-C2E1A4D9CCC5}" dt="2023-07-22T05:57:46.209" v="735" actId="404"/>
          <ac:cxnSpMkLst>
            <pc:docMk/>
            <pc:sldMk cId="1844037821" sldId="329"/>
            <ac:cxnSpMk id="83" creationId="{ABB2C06C-3C14-6D7C-1BC9-CF9590B24508}"/>
          </ac:cxnSpMkLst>
        </pc:cxnChg>
        <pc:cxnChg chg="add mod">
          <ac:chgData name="Lorenzo Rinaldi" userId="77d5bfdd-3e88-4678-a8ff-024fe85681f6" providerId="ADAL" clId="{31CFC6F0-8772-4AD9-9E55-C2E1A4D9CCC5}" dt="2023-07-22T05:57:46.209" v="735" actId="404"/>
          <ac:cxnSpMkLst>
            <pc:docMk/>
            <pc:sldMk cId="1844037821" sldId="329"/>
            <ac:cxnSpMk id="84" creationId="{1A7CB141-1888-347E-6EF4-F7413818D545}"/>
          </ac:cxnSpMkLst>
        </pc:cxnChg>
        <pc:cxnChg chg="add mod">
          <ac:chgData name="Lorenzo Rinaldi" userId="77d5bfdd-3e88-4678-a8ff-024fe85681f6" providerId="ADAL" clId="{31CFC6F0-8772-4AD9-9E55-C2E1A4D9CCC5}" dt="2023-07-22T05:57:46.209" v="735" actId="404"/>
          <ac:cxnSpMkLst>
            <pc:docMk/>
            <pc:sldMk cId="1844037821" sldId="329"/>
            <ac:cxnSpMk id="85" creationId="{EDC150BC-5BAE-C5EC-4EB8-26FC331FF298}"/>
          </ac:cxnSpMkLst>
        </pc:cxnChg>
        <pc:cxnChg chg="add mod">
          <ac:chgData name="Lorenzo Rinaldi" userId="77d5bfdd-3e88-4678-a8ff-024fe85681f6" providerId="ADAL" clId="{31CFC6F0-8772-4AD9-9E55-C2E1A4D9CCC5}" dt="2023-07-22T05:57:46.209" v="735" actId="404"/>
          <ac:cxnSpMkLst>
            <pc:docMk/>
            <pc:sldMk cId="1844037821" sldId="329"/>
            <ac:cxnSpMk id="86" creationId="{E971274E-6106-4CA1-EE22-2FCD6312EA2C}"/>
          </ac:cxnSpMkLst>
        </pc:cxnChg>
      </pc:sldChg>
      <pc:sldChg chg="del">
        <pc:chgData name="Lorenzo Rinaldi" userId="77d5bfdd-3e88-4678-a8ff-024fe85681f6" providerId="ADAL" clId="{31CFC6F0-8772-4AD9-9E55-C2E1A4D9CCC5}" dt="2023-07-22T05:34:58.820" v="229" actId="47"/>
        <pc:sldMkLst>
          <pc:docMk/>
          <pc:sldMk cId="2658582895" sldId="330"/>
        </pc:sldMkLst>
      </pc:sldChg>
      <pc:sldChg chg="addSp modSp add mod">
        <pc:chgData name="Lorenzo Rinaldi" userId="77d5bfdd-3e88-4678-a8ff-024fe85681f6" providerId="ADAL" clId="{31CFC6F0-8772-4AD9-9E55-C2E1A4D9CCC5}" dt="2023-07-22T05:58:39.707" v="742"/>
        <pc:sldMkLst>
          <pc:docMk/>
          <pc:sldMk cId="3995367368" sldId="330"/>
        </pc:sldMkLst>
        <pc:spChg chg="add mod">
          <ac:chgData name="Lorenzo Rinaldi" userId="77d5bfdd-3e88-4678-a8ff-024fe85681f6" providerId="ADAL" clId="{31CFC6F0-8772-4AD9-9E55-C2E1A4D9CCC5}" dt="2023-07-22T05:58:22.373" v="739"/>
          <ac:spMkLst>
            <pc:docMk/>
            <pc:sldMk cId="3995367368" sldId="330"/>
            <ac:spMk id="2" creationId="{1A0849CA-B0A9-1A8C-C696-9CC62A40AD86}"/>
          </ac:spMkLst>
        </pc:spChg>
        <pc:spChg chg="add mod">
          <ac:chgData name="Lorenzo Rinaldi" userId="77d5bfdd-3e88-4678-a8ff-024fe85681f6" providerId="ADAL" clId="{31CFC6F0-8772-4AD9-9E55-C2E1A4D9CCC5}" dt="2023-07-22T05:58:35.620" v="741" actId="1076"/>
          <ac:spMkLst>
            <pc:docMk/>
            <pc:sldMk cId="3995367368" sldId="330"/>
            <ac:spMk id="3" creationId="{260FADF2-500C-6C00-8B0B-538341283A4D}"/>
          </ac:spMkLst>
        </pc:spChg>
        <pc:spChg chg="add mod">
          <ac:chgData name="Lorenzo Rinaldi" userId="77d5bfdd-3e88-4678-a8ff-024fe85681f6" providerId="ADAL" clId="{31CFC6F0-8772-4AD9-9E55-C2E1A4D9CCC5}" dt="2023-07-22T05:58:35.620" v="741" actId="1076"/>
          <ac:spMkLst>
            <pc:docMk/>
            <pc:sldMk cId="3995367368" sldId="330"/>
            <ac:spMk id="5" creationId="{AB756AF9-25F7-84B8-99B0-10828A5E63A9}"/>
          </ac:spMkLst>
        </pc:spChg>
        <pc:spChg chg="add mod">
          <ac:chgData name="Lorenzo Rinaldi" userId="77d5bfdd-3e88-4678-a8ff-024fe85681f6" providerId="ADAL" clId="{31CFC6F0-8772-4AD9-9E55-C2E1A4D9CCC5}" dt="2023-07-22T05:58:35.620" v="741" actId="1076"/>
          <ac:spMkLst>
            <pc:docMk/>
            <pc:sldMk cId="3995367368" sldId="330"/>
            <ac:spMk id="6" creationId="{D7F41B31-6581-3CC9-4CC0-B01CE8402B27}"/>
          </ac:spMkLst>
        </pc:spChg>
        <pc:spChg chg="add mod">
          <ac:chgData name="Lorenzo Rinaldi" userId="77d5bfdd-3e88-4678-a8ff-024fe85681f6" providerId="ADAL" clId="{31CFC6F0-8772-4AD9-9E55-C2E1A4D9CCC5}" dt="2023-07-22T05:58:35.620" v="741" actId="1076"/>
          <ac:spMkLst>
            <pc:docMk/>
            <pc:sldMk cId="3995367368" sldId="330"/>
            <ac:spMk id="7" creationId="{B630E0CE-FCBC-3FEA-E2BE-AEB32F8FDA05}"/>
          </ac:spMkLst>
        </pc:spChg>
        <pc:spChg chg="add mod">
          <ac:chgData name="Lorenzo Rinaldi" userId="77d5bfdd-3e88-4678-a8ff-024fe85681f6" providerId="ADAL" clId="{31CFC6F0-8772-4AD9-9E55-C2E1A4D9CCC5}" dt="2023-07-22T05:58:35.620" v="741" actId="1076"/>
          <ac:spMkLst>
            <pc:docMk/>
            <pc:sldMk cId="3995367368" sldId="330"/>
            <ac:spMk id="8" creationId="{2AB4F889-10B5-48B0-DD65-0C2A0D05485D}"/>
          </ac:spMkLst>
        </pc:spChg>
        <pc:spChg chg="add mod">
          <ac:chgData name="Lorenzo Rinaldi" userId="77d5bfdd-3e88-4678-a8ff-024fe85681f6" providerId="ADAL" clId="{31CFC6F0-8772-4AD9-9E55-C2E1A4D9CCC5}" dt="2023-07-22T05:58:35.620" v="741" actId="1076"/>
          <ac:spMkLst>
            <pc:docMk/>
            <pc:sldMk cId="3995367368" sldId="330"/>
            <ac:spMk id="9" creationId="{95BF1545-7437-D869-7044-0B7D1FB27686}"/>
          </ac:spMkLst>
        </pc:spChg>
        <pc:spChg chg="add mod">
          <ac:chgData name="Lorenzo Rinaldi" userId="77d5bfdd-3e88-4678-a8ff-024fe85681f6" providerId="ADAL" clId="{31CFC6F0-8772-4AD9-9E55-C2E1A4D9CCC5}" dt="2023-07-22T05:58:35.620" v="741" actId="1076"/>
          <ac:spMkLst>
            <pc:docMk/>
            <pc:sldMk cId="3995367368" sldId="330"/>
            <ac:spMk id="10" creationId="{0B09417F-9FA1-5912-402A-CC369D70CF34}"/>
          </ac:spMkLst>
        </pc:spChg>
        <pc:spChg chg="add mod">
          <ac:chgData name="Lorenzo Rinaldi" userId="77d5bfdd-3e88-4678-a8ff-024fe85681f6" providerId="ADAL" clId="{31CFC6F0-8772-4AD9-9E55-C2E1A4D9CCC5}" dt="2023-07-22T05:58:35.620" v="741" actId="1076"/>
          <ac:spMkLst>
            <pc:docMk/>
            <pc:sldMk cId="3995367368" sldId="330"/>
            <ac:spMk id="11" creationId="{F684EB09-03D2-024A-7A5B-3A271F6F2271}"/>
          </ac:spMkLst>
        </pc:spChg>
        <pc:spChg chg="add mod">
          <ac:chgData name="Lorenzo Rinaldi" userId="77d5bfdd-3e88-4678-a8ff-024fe85681f6" providerId="ADAL" clId="{31CFC6F0-8772-4AD9-9E55-C2E1A4D9CCC5}" dt="2023-07-22T05:58:35.620" v="741" actId="1076"/>
          <ac:spMkLst>
            <pc:docMk/>
            <pc:sldMk cId="3995367368" sldId="330"/>
            <ac:spMk id="12" creationId="{B07862C8-FFEC-27AB-8BC9-55B392A2B70A}"/>
          </ac:spMkLst>
        </pc:spChg>
        <pc:spChg chg="add mod">
          <ac:chgData name="Lorenzo Rinaldi" userId="77d5bfdd-3e88-4678-a8ff-024fe85681f6" providerId="ADAL" clId="{31CFC6F0-8772-4AD9-9E55-C2E1A4D9CCC5}" dt="2023-07-22T05:58:35.620" v="741" actId="1076"/>
          <ac:spMkLst>
            <pc:docMk/>
            <pc:sldMk cId="3995367368" sldId="330"/>
            <ac:spMk id="13" creationId="{9687B517-AF7F-BAD7-AE16-62F9E55F54A7}"/>
          </ac:spMkLst>
        </pc:spChg>
        <pc:spChg chg="add mod">
          <ac:chgData name="Lorenzo Rinaldi" userId="77d5bfdd-3e88-4678-a8ff-024fe85681f6" providerId="ADAL" clId="{31CFC6F0-8772-4AD9-9E55-C2E1A4D9CCC5}" dt="2023-07-22T05:58:35.620" v="741" actId="1076"/>
          <ac:spMkLst>
            <pc:docMk/>
            <pc:sldMk cId="3995367368" sldId="330"/>
            <ac:spMk id="14" creationId="{F38201BE-AC57-BF1F-AE4A-3B50E2C84D36}"/>
          </ac:spMkLst>
        </pc:spChg>
        <pc:spChg chg="add mod">
          <ac:chgData name="Lorenzo Rinaldi" userId="77d5bfdd-3e88-4678-a8ff-024fe85681f6" providerId="ADAL" clId="{31CFC6F0-8772-4AD9-9E55-C2E1A4D9CCC5}" dt="2023-07-22T05:58:35.620" v="741" actId="1076"/>
          <ac:spMkLst>
            <pc:docMk/>
            <pc:sldMk cId="3995367368" sldId="330"/>
            <ac:spMk id="15" creationId="{44B4383F-38BC-F3D7-171A-38579C798C82}"/>
          </ac:spMkLst>
        </pc:spChg>
        <pc:spChg chg="add mod">
          <ac:chgData name="Lorenzo Rinaldi" userId="77d5bfdd-3e88-4678-a8ff-024fe85681f6" providerId="ADAL" clId="{31CFC6F0-8772-4AD9-9E55-C2E1A4D9CCC5}" dt="2023-07-22T05:58:35.620" v="741" actId="1076"/>
          <ac:spMkLst>
            <pc:docMk/>
            <pc:sldMk cId="3995367368" sldId="330"/>
            <ac:spMk id="16" creationId="{357A11F5-23C3-27D5-521A-E93DC821C1E1}"/>
          </ac:spMkLst>
        </pc:spChg>
        <pc:spChg chg="add mod">
          <ac:chgData name="Lorenzo Rinaldi" userId="77d5bfdd-3e88-4678-a8ff-024fe85681f6" providerId="ADAL" clId="{31CFC6F0-8772-4AD9-9E55-C2E1A4D9CCC5}" dt="2023-07-22T05:58:35.620" v="741" actId="1076"/>
          <ac:spMkLst>
            <pc:docMk/>
            <pc:sldMk cId="3995367368" sldId="330"/>
            <ac:spMk id="17" creationId="{A8484815-046D-6D80-B363-2726F14D683C}"/>
          </ac:spMkLst>
        </pc:spChg>
        <pc:spChg chg="add mod">
          <ac:chgData name="Lorenzo Rinaldi" userId="77d5bfdd-3e88-4678-a8ff-024fe85681f6" providerId="ADAL" clId="{31CFC6F0-8772-4AD9-9E55-C2E1A4D9CCC5}" dt="2023-07-22T05:58:35.620" v="741" actId="1076"/>
          <ac:spMkLst>
            <pc:docMk/>
            <pc:sldMk cId="3995367368" sldId="330"/>
            <ac:spMk id="18" creationId="{3604563F-A609-B1C5-D07B-551A993316E9}"/>
          </ac:spMkLst>
        </pc:spChg>
        <pc:spChg chg="add mod">
          <ac:chgData name="Lorenzo Rinaldi" userId="77d5bfdd-3e88-4678-a8ff-024fe85681f6" providerId="ADAL" clId="{31CFC6F0-8772-4AD9-9E55-C2E1A4D9CCC5}" dt="2023-07-22T05:58:35.620" v="741" actId="1076"/>
          <ac:spMkLst>
            <pc:docMk/>
            <pc:sldMk cId="3995367368" sldId="330"/>
            <ac:spMk id="19" creationId="{9880C74C-8405-CF51-546B-1898FDA2D5A7}"/>
          </ac:spMkLst>
        </pc:spChg>
        <pc:spChg chg="add mod">
          <ac:chgData name="Lorenzo Rinaldi" userId="77d5bfdd-3e88-4678-a8ff-024fe85681f6" providerId="ADAL" clId="{31CFC6F0-8772-4AD9-9E55-C2E1A4D9CCC5}" dt="2023-07-22T05:58:35.620" v="741" actId="1076"/>
          <ac:spMkLst>
            <pc:docMk/>
            <pc:sldMk cId="3995367368" sldId="330"/>
            <ac:spMk id="21" creationId="{E8250AA2-2CE8-42F8-7610-55C3BBD4E119}"/>
          </ac:spMkLst>
        </pc:spChg>
        <pc:spChg chg="add mod">
          <ac:chgData name="Lorenzo Rinaldi" userId="77d5bfdd-3e88-4678-a8ff-024fe85681f6" providerId="ADAL" clId="{31CFC6F0-8772-4AD9-9E55-C2E1A4D9CCC5}" dt="2023-07-22T05:58:35.620" v="741" actId="1076"/>
          <ac:spMkLst>
            <pc:docMk/>
            <pc:sldMk cId="3995367368" sldId="330"/>
            <ac:spMk id="24" creationId="{04E11E0A-6072-5637-5A58-263B7E269EFA}"/>
          </ac:spMkLst>
        </pc:spChg>
        <pc:spChg chg="add mod">
          <ac:chgData name="Lorenzo Rinaldi" userId="77d5bfdd-3e88-4678-a8ff-024fe85681f6" providerId="ADAL" clId="{31CFC6F0-8772-4AD9-9E55-C2E1A4D9CCC5}" dt="2023-07-22T05:58:35.620" v="741" actId="1076"/>
          <ac:spMkLst>
            <pc:docMk/>
            <pc:sldMk cId="3995367368" sldId="330"/>
            <ac:spMk id="25" creationId="{BA9A9D05-B7B1-19C9-6715-A6D6F334F88A}"/>
          </ac:spMkLst>
        </pc:spChg>
        <pc:spChg chg="add mod">
          <ac:chgData name="Lorenzo Rinaldi" userId="77d5bfdd-3e88-4678-a8ff-024fe85681f6" providerId="ADAL" clId="{31CFC6F0-8772-4AD9-9E55-C2E1A4D9CCC5}" dt="2023-07-22T05:58:35.620" v="741" actId="1076"/>
          <ac:spMkLst>
            <pc:docMk/>
            <pc:sldMk cId="3995367368" sldId="330"/>
            <ac:spMk id="28" creationId="{C08BFB2F-636A-5145-55B7-71C7C6785F53}"/>
          </ac:spMkLst>
        </pc:spChg>
        <pc:spChg chg="add mod">
          <ac:chgData name="Lorenzo Rinaldi" userId="77d5bfdd-3e88-4678-a8ff-024fe85681f6" providerId="ADAL" clId="{31CFC6F0-8772-4AD9-9E55-C2E1A4D9CCC5}" dt="2023-07-22T05:58:35.620" v="741" actId="1076"/>
          <ac:spMkLst>
            <pc:docMk/>
            <pc:sldMk cId="3995367368" sldId="330"/>
            <ac:spMk id="29" creationId="{4D79A9BA-0D33-42B1-E97B-01291D4189C8}"/>
          </ac:spMkLst>
        </pc:spChg>
        <pc:spChg chg="add mod">
          <ac:chgData name="Lorenzo Rinaldi" userId="77d5bfdd-3e88-4678-a8ff-024fe85681f6" providerId="ADAL" clId="{31CFC6F0-8772-4AD9-9E55-C2E1A4D9CCC5}" dt="2023-07-22T05:58:35.620" v="741" actId="1076"/>
          <ac:spMkLst>
            <pc:docMk/>
            <pc:sldMk cId="3995367368" sldId="330"/>
            <ac:spMk id="30" creationId="{DF013E31-E786-ECCC-EF7D-18A13758FD6D}"/>
          </ac:spMkLst>
        </pc:spChg>
        <pc:spChg chg="add mod">
          <ac:chgData name="Lorenzo Rinaldi" userId="77d5bfdd-3e88-4678-a8ff-024fe85681f6" providerId="ADAL" clId="{31CFC6F0-8772-4AD9-9E55-C2E1A4D9CCC5}" dt="2023-07-22T05:58:35.620" v="741" actId="1076"/>
          <ac:spMkLst>
            <pc:docMk/>
            <pc:sldMk cId="3995367368" sldId="330"/>
            <ac:spMk id="31" creationId="{C367FC12-726B-8263-1B35-78E91E9C7890}"/>
          </ac:spMkLst>
        </pc:spChg>
        <pc:spChg chg="add mod">
          <ac:chgData name="Lorenzo Rinaldi" userId="77d5bfdd-3e88-4678-a8ff-024fe85681f6" providerId="ADAL" clId="{31CFC6F0-8772-4AD9-9E55-C2E1A4D9CCC5}" dt="2023-07-22T05:58:35.620" v="741" actId="1076"/>
          <ac:spMkLst>
            <pc:docMk/>
            <pc:sldMk cId="3995367368" sldId="330"/>
            <ac:spMk id="33" creationId="{538DED54-C336-4C33-FD49-2080F154BD17}"/>
          </ac:spMkLst>
        </pc:spChg>
        <pc:spChg chg="add mod">
          <ac:chgData name="Lorenzo Rinaldi" userId="77d5bfdd-3e88-4678-a8ff-024fe85681f6" providerId="ADAL" clId="{31CFC6F0-8772-4AD9-9E55-C2E1A4D9CCC5}" dt="2023-07-22T05:58:35.620" v="741" actId="1076"/>
          <ac:spMkLst>
            <pc:docMk/>
            <pc:sldMk cId="3995367368" sldId="330"/>
            <ac:spMk id="41" creationId="{ED9E3538-4476-6409-CF49-1E20F4FE2013}"/>
          </ac:spMkLst>
        </pc:spChg>
        <pc:spChg chg="add mod">
          <ac:chgData name="Lorenzo Rinaldi" userId="77d5bfdd-3e88-4678-a8ff-024fe85681f6" providerId="ADAL" clId="{31CFC6F0-8772-4AD9-9E55-C2E1A4D9CCC5}" dt="2023-07-22T05:58:35.620" v="741" actId="1076"/>
          <ac:spMkLst>
            <pc:docMk/>
            <pc:sldMk cId="3995367368" sldId="330"/>
            <ac:spMk id="42" creationId="{7A425749-1007-AEA6-0D91-87F68A74BA7E}"/>
          </ac:spMkLst>
        </pc:spChg>
        <pc:spChg chg="add mod">
          <ac:chgData name="Lorenzo Rinaldi" userId="77d5bfdd-3e88-4678-a8ff-024fe85681f6" providerId="ADAL" clId="{31CFC6F0-8772-4AD9-9E55-C2E1A4D9CCC5}" dt="2023-07-22T05:58:35.620" v="741" actId="1076"/>
          <ac:spMkLst>
            <pc:docMk/>
            <pc:sldMk cId="3995367368" sldId="330"/>
            <ac:spMk id="43" creationId="{6EA98365-B44B-FC20-3D05-16E174D2C3AA}"/>
          </ac:spMkLst>
        </pc:spChg>
        <pc:spChg chg="add mod">
          <ac:chgData name="Lorenzo Rinaldi" userId="77d5bfdd-3e88-4678-a8ff-024fe85681f6" providerId="ADAL" clId="{31CFC6F0-8772-4AD9-9E55-C2E1A4D9CCC5}" dt="2023-07-22T05:58:35.620" v="741" actId="1076"/>
          <ac:spMkLst>
            <pc:docMk/>
            <pc:sldMk cId="3995367368" sldId="330"/>
            <ac:spMk id="44" creationId="{10CD727B-D16C-59B9-F66C-35D54C5AAA0A}"/>
          </ac:spMkLst>
        </pc:spChg>
        <pc:spChg chg="add mod">
          <ac:chgData name="Lorenzo Rinaldi" userId="77d5bfdd-3e88-4678-a8ff-024fe85681f6" providerId="ADAL" clId="{31CFC6F0-8772-4AD9-9E55-C2E1A4D9CCC5}" dt="2023-07-22T05:58:35.620" v="741" actId="1076"/>
          <ac:spMkLst>
            <pc:docMk/>
            <pc:sldMk cId="3995367368" sldId="330"/>
            <ac:spMk id="45" creationId="{7037F8B2-9BCD-C65F-5F3E-D3F25D2127C9}"/>
          </ac:spMkLst>
        </pc:spChg>
        <pc:spChg chg="add mod">
          <ac:chgData name="Lorenzo Rinaldi" userId="77d5bfdd-3e88-4678-a8ff-024fe85681f6" providerId="ADAL" clId="{31CFC6F0-8772-4AD9-9E55-C2E1A4D9CCC5}" dt="2023-07-22T05:58:35.620" v="741" actId="1076"/>
          <ac:spMkLst>
            <pc:docMk/>
            <pc:sldMk cId="3995367368" sldId="330"/>
            <ac:spMk id="46" creationId="{13FD1E92-C819-12C3-E966-8AB16653FCDB}"/>
          </ac:spMkLst>
        </pc:spChg>
        <pc:spChg chg="add mod">
          <ac:chgData name="Lorenzo Rinaldi" userId="77d5bfdd-3e88-4678-a8ff-024fe85681f6" providerId="ADAL" clId="{31CFC6F0-8772-4AD9-9E55-C2E1A4D9CCC5}" dt="2023-07-22T05:58:35.620" v="741" actId="1076"/>
          <ac:spMkLst>
            <pc:docMk/>
            <pc:sldMk cId="3995367368" sldId="330"/>
            <ac:spMk id="47" creationId="{7A167661-B2DC-9D7E-5B9B-B60BDFE9121D}"/>
          </ac:spMkLst>
        </pc:spChg>
        <pc:spChg chg="add mod">
          <ac:chgData name="Lorenzo Rinaldi" userId="77d5bfdd-3e88-4678-a8ff-024fe85681f6" providerId="ADAL" clId="{31CFC6F0-8772-4AD9-9E55-C2E1A4D9CCC5}" dt="2023-07-22T05:58:35.620" v="741" actId="1076"/>
          <ac:spMkLst>
            <pc:docMk/>
            <pc:sldMk cId="3995367368" sldId="330"/>
            <ac:spMk id="48" creationId="{0608A897-FFCC-46EF-33A1-55AB077503B4}"/>
          </ac:spMkLst>
        </pc:spChg>
        <pc:spChg chg="add mod">
          <ac:chgData name="Lorenzo Rinaldi" userId="77d5bfdd-3e88-4678-a8ff-024fe85681f6" providerId="ADAL" clId="{31CFC6F0-8772-4AD9-9E55-C2E1A4D9CCC5}" dt="2023-07-22T05:58:35.620" v="741" actId="1076"/>
          <ac:spMkLst>
            <pc:docMk/>
            <pc:sldMk cId="3995367368" sldId="330"/>
            <ac:spMk id="49" creationId="{9A27F2F3-CDE2-95AC-D605-7C2FEF2A9418}"/>
          </ac:spMkLst>
        </pc:spChg>
        <pc:spChg chg="add mod">
          <ac:chgData name="Lorenzo Rinaldi" userId="77d5bfdd-3e88-4678-a8ff-024fe85681f6" providerId="ADAL" clId="{31CFC6F0-8772-4AD9-9E55-C2E1A4D9CCC5}" dt="2023-07-22T05:58:35.620" v="741" actId="1076"/>
          <ac:spMkLst>
            <pc:docMk/>
            <pc:sldMk cId="3995367368" sldId="330"/>
            <ac:spMk id="50" creationId="{A62B23D8-1B5F-854B-0EFB-521091A8557A}"/>
          </ac:spMkLst>
        </pc:spChg>
        <pc:spChg chg="add mod">
          <ac:chgData name="Lorenzo Rinaldi" userId="77d5bfdd-3e88-4678-a8ff-024fe85681f6" providerId="ADAL" clId="{31CFC6F0-8772-4AD9-9E55-C2E1A4D9CCC5}" dt="2023-07-22T05:58:35.620" v="741" actId="1076"/>
          <ac:spMkLst>
            <pc:docMk/>
            <pc:sldMk cId="3995367368" sldId="330"/>
            <ac:spMk id="51" creationId="{67CE0CE9-666A-BB05-5F9F-BE97DA9ED979}"/>
          </ac:spMkLst>
        </pc:spChg>
        <pc:spChg chg="add mod">
          <ac:chgData name="Lorenzo Rinaldi" userId="77d5bfdd-3e88-4678-a8ff-024fe85681f6" providerId="ADAL" clId="{31CFC6F0-8772-4AD9-9E55-C2E1A4D9CCC5}" dt="2023-07-22T05:58:35.620" v="741" actId="1076"/>
          <ac:spMkLst>
            <pc:docMk/>
            <pc:sldMk cId="3995367368" sldId="330"/>
            <ac:spMk id="52" creationId="{3C855B4F-9D06-2C39-CDD1-FC5BB3E3C836}"/>
          </ac:spMkLst>
        </pc:spChg>
        <pc:spChg chg="add mod">
          <ac:chgData name="Lorenzo Rinaldi" userId="77d5bfdd-3e88-4678-a8ff-024fe85681f6" providerId="ADAL" clId="{31CFC6F0-8772-4AD9-9E55-C2E1A4D9CCC5}" dt="2023-07-22T05:58:35.620" v="741" actId="1076"/>
          <ac:spMkLst>
            <pc:docMk/>
            <pc:sldMk cId="3995367368" sldId="330"/>
            <ac:spMk id="53" creationId="{30A90054-A4D5-1D16-CBAC-937FCD0548A0}"/>
          </ac:spMkLst>
        </pc:spChg>
        <pc:spChg chg="add mod">
          <ac:chgData name="Lorenzo Rinaldi" userId="77d5bfdd-3e88-4678-a8ff-024fe85681f6" providerId="ADAL" clId="{31CFC6F0-8772-4AD9-9E55-C2E1A4D9CCC5}" dt="2023-07-22T05:58:35.620" v="741" actId="1076"/>
          <ac:spMkLst>
            <pc:docMk/>
            <pc:sldMk cId="3995367368" sldId="330"/>
            <ac:spMk id="54" creationId="{DB541634-6DAB-D8FF-8EF6-5F72C884F6E6}"/>
          </ac:spMkLst>
        </pc:spChg>
        <pc:spChg chg="add mod">
          <ac:chgData name="Lorenzo Rinaldi" userId="77d5bfdd-3e88-4678-a8ff-024fe85681f6" providerId="ADAL" clId="{31CFC6F0-8772-4AD9-9E55-C2E1A4D9CCC5}" dt="2023-07-22T05:58:35.620" v="741" actId="1076"/>
          <ac:spMkLst>
            <pc:docMk/>
            <pc:sldMk cId="3995367368" sldId="330"/>
            <ac:spMk id="55" creationId="{7D1EF109-FA67-2970-B52E-6584A876A773}"/>
          </ac:spMkLst>
        </pc:spChg>
        <pc:spChg chg="add mod">
          <ac:chgData name="Lorenzo Rinaldi" userId="77d5bfdd-3e88-4678-a8ff-024fe85681f6" providerId="ADAL" clId="{31CFC6F0-8772-4AD9-9E55-C2E1A4D9CCC5}" dt="2023-07-22T05:58:35.620" v="741" actId="1076"/>
          <ac:spMkLst>
            <pc:docMk/>
            <pc:sldMk cId="3995367368" sldId="330"/>
            <ac:spMk id="56" creationId="{6D635B8C-15B3-C85B-38DA-B489FCC9F3AA}"/>
          </ac:spMkLst>
        </pc:spChg>
        <pc:spChg chg="add mod">
          <ac:chgData name="Lorenzo Rinaldi" userId="77d5bfdd-3e88-4678-a8ff-024fe85681f6" providerId="ADAL" clId="{31CFC6F0-8772-4AD9-9E55-C2E1A4D9CCC5}" dt="2023-07-22T05:58:39.707" v="742"/>
          <ac:spMkLst>
            <pc:docMk/>
            <pc:sldMk cId="3995367368" sldId="330"/>
            <ac:spMk id="57" creationId="{8334A009-AE9B-2632-E258-549F5DA63348}"/>
          </ac:spMkLst>
        </pc:spChg>
        <pc:spChg chg="add mod">
          <ac:chgData name="Lorenzo Rinaldi" userId="77d5bfdd-3e88-4678-a8ff-024fe85681f6" providerId="ADAL" clId="{31CFC6F0-8772-4AD9-9E55-C2E1A4D9CCC5}" dt="2023-07-22T05:58:39.707" v="742"/>
          <ac:spMkLst>
            <pc:docMk/>
            <pc:sldMk cId="3995367368" sldId="330"/>
            <ac:spMk id="58" creationId="{23A1AA88-3D62-B0AC-A39D-DF75A3AA28AE}"/>
          </ac:spMkLst>
        </pc:spChg>
        <pc:cxnChg chg="add mod">
          <ac:chgData name="Lorenzo Rinaldi" userId="77d5bfdd-3e88-4678-a8ff-024fe85681f6" providerId="ADAL" clId="{31CFC6F0-8772-4AD9-9E55-C2E1A4D9CCC5}" dt="2023-07-22T05:58:35.620" v="741" actId="1076"/>
          <ac:cxnSpMkLst>
            <pc:docMk/>
            <pc:sldMk cId="3995367368" sldId="330"/>
            <ac:cxnSpMk id="20" creationId="{32B2FABC-FCC7-D218-5F49-72547DDCD55F}"/>
          </ac:cxnSpMkLst>
        </pc:cxnChg>
        <pc:cxnChg chg="add mod">
          <ac:chgData name="Lorenzo Rinaldi" userId="77d5bfdd-3e88-4678-a8ff-024fe85681f6" providerId="ADAL" clId="{31CFC6F0-8772-4AD9-9E55-C2E1A4D9CCC5}" dt="2023-07-22T05:58:35.620" v="741" actId="1076"/>
          <ac:cxnSpMkLst>
            <pc:docMk/>
            <pc:sldMk cId="3995367368" sldId="330"/>
            <ac:cxnSpMk id="22" creationId="{AF38756D-BEA5-1B73-2D1D-FC8614B7AE4C}"/>
          </ac:cxnSpMkLst>
        </pc:cxnChg>
        <pc:cxnChg chg="add mod">
          <ac:chgData name="Lorenzo Rinaldi" userId="77d5bfdd-3e88-4678-a8ff-024fe85681f6" providerId="ADAL" clId="{31CFC6F0-8772-4AD9-9E55-C2E1A4D9CCC5}" dt="2023-07-22T05:58:35.620" v="741" actId="1076"/>
          <ac:cxnSpMkLst>
            <pc:docMk/>
            <pc:sldMk cId="3995367368" sldId="330"/>
            <ac:cxnSpMk id="23" creationId="{BEC7D78F-33A5-F09F-1344-3E66D6DA1B67}"/>
          </ac:cxnSpMkLst>
        </pc:cxnChg>
        <pc:cxnChg chg="add mod">
          <ac:chgData name="Lorenzo Rinaldi" userId="77d5bfdd-3e88-4678-a8ff-024fe85681f6" providerId="ADAL" clId="{31CFC6F0-8772-4AD9-9E55-C2E1A4D9CCC5}" dt="2023-07-22T05:58:35.620" v="741" actId="1076"/>
          <ac:cxnSpMkLst>
            <pc:docMk/>
            <pc:sldMk cId="3995367368" sldId="330"/>
            <ac:cxnSpMk id="26" creationId="{8352C7B9-1A48-A6FB-21AE-2713431E10C4}"/>
          </ac:cxnSpMkLst>
        </pc:cxnChg>
        <pc:cxnChg chg="add mod">
          <ac:chgData name="Lorenzo Rinaldi" userId="77d5bfdd-3e88-4678-a8ff-024fe85681f6" providerId="ADAL" clId="{31CFC6F0-8772-4AD9-9E55-C2E1A4D9CCC5}" dt="2023-07-22T05:58:35.620" v="741" actId="1076"/>
          <ac:cxnSpMkLst>
            <pc:docMk/>
            <pc:sldMk cId="3995367368" sldId="330"/>
            <ac:cxnSpMk id="27" creationId="{86308AC0-C5AE-E242-3D4F-EDC87D679FA0}"/>
          </ac:cxnSpMkLst>
        </pc:cxnChg>
        <pc:cxnChg chg="add mod">
          <ac:chgData name="Lorenzo Rinaldi" userId="77d5bfdd-3e88-4678-a8ff-024fe85681f6" providerId="ADAL" clId="{31CFC6F0-8772-4AD9-9E55-C2E1A4D9CCC5}" dt="2023-07-22T05:58:35.620" v="741" actId="1076"/>
          <ac:cxnSpMkLst>
            <pc:docMk/>
            <pc:sldMk cId="3995367368" sldId="330"/>
            <ac:cxnSpMk id="32" creationId="{7CC12298-D4A0-2A7C-2AE6-6C2C41CA8E7C}"/>
          </ac:cxnSpMkLst>
        </pc:cxnChg>
        <pc:cxnChg chg="add mod">
          <ac:chgData name="Lorenzo Rinaldi" userId="77d5bfdd-3e88-4678-a8ff-024fe85681f6" providerId="ADAL" clId="{31CFC6F0-8772-4AD9-9E55-C2E1A4D9CCC5}" dt="2023-07-22T05:58:35.620" v="741" actId="1076"/>
          <ac:cxnSpMkLst>
            <pc:docMk/>
            <pc:sldMk cId="3995367368" sldId="330"/>
            <ac:cxnSpMk id="34" creationId="{C07787F1-3635-3598-867C-5EFDCE94A539}"/>
          </ac:cxnSpMkLst>
        </pc:cxnChg>
        <pc:cxnChg chg="add mod">
          <ac:chgData name="Lorenzo Rinaldi" userId="77d5bfdd-3e88-4678-a8ff-024fe85681f6" providerId="ADAL" clId="{31CFC6F0-8772-4AD9-9E55-C2E1A4D9CCC5}" dt="2023-07-22T05:58:35.620" v="741" actId="1076"/>
          <ac:cxnSpMkLst>
            <pc:docMk/>
            <pc:sldMk cId="3995367368" sldId="330"/>
            <ac:cxnSpMk id="35" creationId="{733E23F4-ABC0-89F1-AFF8-77E82D773C8C}"/>
          </ac:cxnSpMkLst>
        </pc:cxnChg>
        <pc:cxnChg chg="add mod">
          <ac:chgData name="Lorenzo Rinaldi" userId="77d5bfdd-3e88-4678-a8ff-024fe85681f6" providerId="ADAL" clId="{31CFC6F0-8772-4AD9-9E55-C2E1A4D9CCC5}" dt="2023-07-22T05:58:35.620" v="741" actId="1076"/>
          <ac:cxnSpMkLst>
            <pc:docMk/>
            <pc:sldMk cId="3995367368" sldId="330"/>
            <ac:cxnSpMk id="36" creationId="{6DA853A3-6944-72D6-8C14-A49BBCE308BB}"/>
          </ac:cxnSpMkLst>
        </pc:cxnChg>
        <pc:cxnChg chg="add mod">
          <ac:chgData name="Lorenzo Rinaldi" userId="77d5bfdd-3e88-4678-a8ff-024fe85681f6" providerId="ADAL" clId="{31CFC6F0-8772-4AD9-9E55-C2E1A4D9CCC5}" dt="2023-07-22T05:58:35.620" v="741" actId="1076"/>
          <ac:cxnSpMkLst>
            <pc:docMk/>
            <pc:sldMk cId="3995367368" sldId="330"/>
            <ac:cxnSpMk id="37" creationId="{E73C8B1A-63E2-1471-4F4B-59E5B04F62B6}"/>
          </ac:cxnSpMkLst>
        </pc:cxnChg>
        <pc:cxnChg chg="add mod">
          <ac:chgData name="Lorenzo Rinaldi" userId="77d5bfdd-3e88-4678-a8ff-024fe85681f6" providerId="ADAL" clId="{31CFC6F0-8772-4AD9-9E55-C2E1A4D9CCC5}" dt="2023-07-22T05:58:35.620" v="741" actId="1076"/>
          <ac:cxnSpMkLst>
            <pc:docMk/>
            <pc:sldMk cId="3995367368" sldId="330"/>
            <ac:cxnSpMk id="38" creationId="{56C61C6A-E322-0139-A49E-07BC89BED543}"/>
          </ac:cxnSpMkLst>
        </pc:cxnChg>
        <pc:cxnChg chg="add mod">
          <ac:chgData name="Lorenzo Rinaldi" userId="77d5bfdd-3e88-4678-a8ff-024fe85681f6" providerId="ADAL" clId="{31CFC6F0-8772-4AD9-9E55-C2E1A4D9CCC5}" dt="2023-07-22T05:58:35.620" v="741" actId="1076"/>
          <ac:cxnSpMkLst>
            <pc:docMk/>
            <pc:sldMk cId="3995367368" sldId="330"/>
            <ac:cxnSpMk id="39" creationId="{A950879D-79DA-3294-846B-98A9718CFA4A}"/>
          </ac:cxnSpMkLst>
        </pc:cxnChg>
        <pc:cxnChg chg="add mod">
          <ac:chgData name="Lorenzo Rinaldi" userId="77d5bfdd-3e88-4678-a8ff-024fe85681f6" providerId="ADAL" clId="{31CFC6F0-8772-4AD9-9E55-C2E1A4D9CCC5}" dt="2023-07-22T05:58:35.620" v="741" actId="1076"/>
          <ac:cxnSpMkLst>
            <pc:docMk/>
            <pc:sldMk cId="3995367368" sldId="330"/>
            <ac:cxnSpMk id="40" creationId="{A0F45E30-A5FF-2813-8182-75701E9CB37B}"/>
          </ac:cxnSpMkLst>
        </pc:cxnChg>
      </pc:sldChg>
      <pc:sldChg chg="addSp modSp add mod">
        <pc:chgData name="Lorenzo Rinaldi" userId="77d5bfdd-3e88-4678-a8ff-024fe85681f6" providerId="ADAL" clId="{31CFC6F0-8772-4AD9-9E55-C2E1A4D9CCC5}" dt="2023-07-22T05:59:19.472" v="792" actId="1038"/>
        <pc:sldMkLst>
          <pc:docMk/>
          <pc:sldMk cId="46391300" sldId="331"/>
        </pc:sldMkLst>
        <pc:spChg chg="add mod">
          <ac:chgData name="Lorenzo Rinaldi" userId="77d5bfdd-3e88-4678-a8ff-024fe85681f6" providerId="ADAL" clId="{31CFC6F0-8772-4AD9-9E55-C2E1A4D9CCC5}" dt="2023-07-22T05:59:19.472" v="792" actId="1038"/>
          <ac:spMkLst>
            <pc:docMk/>
            <pc:sldMk cId="46391300" sldId="331"/>
            <ac:spMk id="2" creationId="{10AFFB3F-D084-4E7F-1039-A1E4C2EA220C}"/>
          </ac:spMkLst>
        </pc:spChg>
        <pc:spChg chg="add mod">
          <ac:chgData name="Lorenzo Rinaldi" userId="77d5bfdd-3e88-4678-a8ff-024fe85681f6" providerId="ADAL" clId="{31CFC6F0-8772-4AD9-9E55-C2E1A4D9CCC5}" dt="2023-07-22T05:58:58.403" v="759" actId="1036"/>
          <ac:spMkLst>
            <pc:docMk/>
            <pc:sldMk cId="46391300" sldId="331"/>
            <ac:spMk id="6" creationId="{981B1A21-E8B5-3290-057A-676E46AB69D5}"/>
          </ac:spMkLst>
        </pc:spChg>
        <pc:spChg chg="add mod">
          <ac:chgData name="Lorenzo Rinaldi" userId="77d5bfdd-3e88-4678-a8ff-024fe85681f6" providerId="ADAL" clId="{31CFC6F0-8772-4AD9-9E55-C2E1A4D9CCC5}" dt="2023-07-22T05:58:58.403" v="759" actId="1036"/>
          <ac:spMkLst>
            <pc:docMk/>
            <pc:sldMk cId="46391300" sldId="331"/>
            <ac:spMk id="7" creationId="{05FDB5E8-4A07-5E0D-5AB2-D10E992F89BE}"/>
          </ac:spMkLst>
        </pc:spChg>
        <pc:spChg chg="add mod">
          <ac:chgData name="Lorenzo Rinaldi" userId="77d5bfdd-3e88-4678-a8ff-024fe85681f6" providerId="ADAL" clId="{31CFC6F0-8772-4AD9-9E55-C2E1A4D9CCC5}" dt="2023-07-22T05:58:58.403" v="759" actId="1036"/>
          <ac:spMkLst>
            <pc:docMk/>
            <pc:sldMk cId="46391300" sldId="331"/>
            <ac:spMk id="8" creationId="{FB94E3E2-371F-D543-ADB3-A5EBECDBFE1F}"/>
          </ac:spMkLst>
        </pc:spChg>
        <pc:spChg chg="add mod">
          <ac:chgData name="Lorenzo Rinaldi" userId="77d5bfdd-3e88-4678-a8ff-024fe85681f6" providerId="ADAL" clId="{31CFC6F0-8772-4AD9-9E55-C2E1A4D9CCC5}" dt="2023-07-22T05:58:58.403" v="759" actId="1036"/>
          <ac:spMkLst>
            <pc:docMk/>
            <pc:sldMk cId="46391300" sldId="331"/>
            <ac:spMk id="9" creationId="{6037F110-B97C-B80E-9A02-64AB5E538A41}"/>
          </ac:spMkLst>
        </pc:spChg>
        <pc:picChg chg="add mod">
          <ac:chgData name="Lorenzo Rinaldi" userId="77d5bfdd-3e88-4678-a8ff-024fe85681f6" providerId="ADAL" clId="{31CFC6F0-8772-4AD9-9E55-C2E1A4D9CCC5}" dt="2023-07-22T05:59:13.263" v="778" actId="1076"/>
          <ac:picMkLst>
            <pc:docMk/>
            <pc:sldMk cId="46391300" sldId="331"/>
            <ac:picMk id="3" creationId="{FA672F43-6AC2-6E00-AE8A-4C631C349DD7}"/>
          </ac:picMkLst>
        </pc:picChg>
        <pc:picChg chg="add mod">
          <ac:chgData name="Lorenzo Rinaldi" userId="77d5bfdd-3e88-4678-a8ff-024fe85681f6" providerId="ADAL" clId="{31CFC6F0-8772-4AD9-9E55-C2E1A4D9CCC5}" dt="2023-07-22T05:59:14.737" v="779" actId="1076"/>
          <ac:picMkLst>
            <pc:docMk/>
            <pc:sldMk cId="46391300" sldId="331"/>
            <ac:picMk id="5" creationId="{3DBE1C29-10DA-9C0A-D197-5ED508F90FBF}"/>
          </ac:picMkLst>
        </pc:picChg>
      </pc:sldChg>
      <pc:sldChg chg="del">
        <pc:chgData name="Lorenzo Rinaldi" userId="77d5bfdd-3e88-4678-a8ff-024fe85681f6" providerId="ADAL" clId="{31CFC6F0-8772-4AD9-9E55-C2E1A4D9CCC5}" dt="2023-07-22T05:34:58.820" v="229" actId="47"/>
        <pc:sldMkLst>
          <pc:docMk/>
          <pc:sldMk cId="279484067" sldId="331"/>
        </pc:sldMkLst>
      </pc:sldChg>
      <pc:sldChg chg="addSp delSp modSp add mod">
        <pc:chgData name="Lorenzo Rinaldi" userId="77d5bfdd-3e88-4678-a8ff-024fe85681f6" providerId="ADAL" clId="{31CFC6F0-8772-4AD9-9E55-C2E1A4D9CCC5}" dt="2023-07-22T06:00:46.165" v="821" actId="1036"/>
        <pc:sldMkLst>
          <pc:docMk/>
          <pc:sldMk cId="2391201268" sldId="332"/>
        </pc:sldMkLst>
        <pc:spChg chg="del">
          <ac:chgData name="Lorenzo Rinaldi" userId="77d5bfdd-3e88-4678-a8ff-024fe85681f6" providerId="ADAL" clId="{31CFC6F0-8772-4AD9-9E55-C2E1A4D9CCC5}" dt="2023-07-22T06:00:02.525" v="796" actId="478"/>
          <ac:spMkLst>
            <pc:docMk/>
            <pc:sldMk cId="2391201268" sldId="332"/>
            <ac:spMk id="2" creationId="{10AFFB3F-D084-4E7F-1039-A1E4C2EA220C}"/>
          </ac:spMkLst>
        </pc:spChg>
        <pc:spChg chg="mod">
          <ac:chgData name="Lorenzo Rinaldi" userId="77d5bfdd-3e88-4678-a8ff-024fe85681f6" providerId="ADAL" clId="{31CFC6F0-8772-4AD9-9E55-C2E1A4D9CCC5}" dt="2023-07-22T06:00:04.593" v="797" actId="20577"/>
          <ac:spMkLst>
            <pc:docMk/>
            <pc:sldMk cId="2391201268" sldId="332"/>
            <ac:spMk id="4" creationId="{9AB3068C-1CCE-A7E9-790D-8ACFE0F1B133}"/>
          </ac:spMkLst>
        </pc:spChg>
        <pc:spChg chg="del">
          <ac:chgData name="Lorenzo Rinaldi" userId="77d5bfdd-3e88-4678-a8ff-024fe85681f6" providerId="ADAL" clId="{31CFC6F0-8772-4AD9-9E55-C2E1A4D9CCC5}" dt="2023-07-22T06:00:02.525" v="796" actId="478"/>
          <ac:spMkLst>
            <pc:docMk/>
            <pc:sldMk cId="2391201268" sldId="332"/>
            <ac:spMk id="6" creationId="{981B1A21-E8B5-3290-057A-676E46AB69D5}"/>
          </ac:spMkLst>
        </pc:spChg>
        <pc:spChg chg="del">
          <ac:chgData name="Lorenzo Rinaldi" userId="77d5bfdd-3e88-4678-a8ff-024fe85681f6" providerId="ADAL" clId="{31CFC6F0-8772-4AD9-9E55-C2E1A4D9CCC5}" dt="2023-07-22T06:00:02.525" v="796" actId="478"/>
          <ac:spMkLst>
            <pc:docMk/>
            <pc:sldMk cId="2391201268" sldId="332"/>
            <ac:spMk id="7" creationId="{05FDB5E8-4A07-5E0D-5AB2-D10E992F89BE}"/>
          </ac:spMkLst>
        </pc:spChg>
        <pc:spChg chg="del">
          <ac:chgData name="Lorenzo Rinaldi" userId="77d5bfdd-3e88-4678-a8ff-024fe85681f6" providerId="ADAL" clId="{31CFC6F0-8772-4AD9-9E55-C2E1A4D9CCC5}" dt="2023-07-22T06:00:02.525" v="796" actId="478"/>
          <ac:spMkLst>
            <pc:docMk/>
            <pc:sldMk cId="2391201268" sldId="332"/>
            <ac:spMk id="8" creationId="{FB94E3E2-371F-D543-ADB3-A5EBECDBFE1F}"/>
          </ac:spMkLst>
        </pc:spChg>
        <pc:spChg chg="del">
          <ac:chgData name="Lorenzo Rinaldi" userId="77d5bfdd-3e88-4678-a8ff-024fe85681f6" providerId="ADAL" clId="{31CFC6F0-8772-4AD9-9E55-C2E1A4D9CCC5}" dt="2023-07-22T06:00:02.525" v="796" actId="478"/>
          <ac:spMkLst>
            <pc:docMk/>
            <pc:sldMk cId="2391201268" sldId="332"/>
            <ac:spMk id="9" creationId="{6037F110-B97C-B80E-9A02-64AB5E538A41}"/>
          </ac:spMkLst>
        </pc:spChg>
        <pc:spChg chg="add mod">
          <ac:chgData name="Lorenzo Rinaldi" userId="77d5bfdd-3e88-4678-a8ff-024fe85681f6" providerId="ADAL" clId="{31CFC6F0-8772-4AD9-9E55-C2E1A4D9CCC5}" dt="2023-07-22T06:00:36.246" v="799" actId="1076"/>
          <ac:spMkLst>
            <pc:docMk/>
            <pc:sldMk cId="2391201268" sldId="332"/>
            <ac:spMk id="10" creationId="{C9800645-7C7A-5A1C-8531-B912581E0142}"/>
          </ac:spMkLst>
        </pc:spChg>
        <pc:spChg chg="add mod">
          <ac:chgData name="Lorenzo Rinaldi" userId="77d5bfdd-3e88-4678-a8ff-024fe85681f6" providerId="ADAL" clId="{31CFC6F0-8772-4AD9-9E55-C2E1A4D9CCC5}" dt="2023-07-22T06:00:39.739" v="810" actId="1035"/>
          <ac:spMkLst>
            <pc:docMk/>
            <pc:sldMk cId="2391201268" sldId="332"/>
            <ac:spMk id="13" creationId="{A777EFA4-DAC5-D847-60A3-DF8AFD2F8799}"/>
          </ac:spMkLst>
        </pc:spChg>
        <pc:spChg chg="add mod">
          <ac:chgData name="Lorenzo Rinaldi" userId="77d5bfdd-3e88-4678-a8ff-024fe85681f6" providerId="ADAL" clId="{31CFC6F0-8772-4AD9-9E55-C2E1A4D9CCC5}" dt="2023-07-22T06:00:46.165" v="821" actId="1036"/>
          <ac:spMkLst>
            <pc:docMk/>
            <pc:sldMk cId="2391201268" sldId="332"/>
            <ac:spMk id="16" creationId="{AEF5A8D2-4001-3FA3-544A-F9B2D78F1843}"/>
          </ac:spMkLst>
        </pc:spChg>
        <pc:spChg chg="add mod">
          <ac:chgData name="Lorenzo Rinaldi" userId="77d5bfdd-3e88-4678-a8ff-024fe85681f6" providerId="ADAL" clId="{31CFC6F0-8772-4AD9-9E55-C2E1A4D9CCC5}" dt="2023-07-22T06:00:46.165" v="821" actId="1036"/>
          <ac:spMkLst>
            <pc:docMk/>
            <pc:sldMk cId="2391201268" sldId="332"/>
            <ac:spMk id="17" creationId="{754D66FC-517B-D85E-0AD7-1AE795C8C25C}"/>
          </ac:spMkLst>
        </pc:spChg>
        <pc:picChg chg="del">
          <ac:chgData name="Lorenzo Rinaldi" userId="77d5bfdd-3e88-4678-a8ff-024fe85681f6" providerId="ADAL" clId="{31CFC6F0-8772-4AD9-9E55-C2E1A4D9CCC5}" dt="2023-07-22T06:00:02.525" v="796" actId="478"/>
          <ac:picMkLst>
            <pc:docMk/>
            <pc:sldMk cId="2391201268" sldId="332"/>
            <ac:picMk id="3" creationId="{FA672F43-6AC2-6E00-AE8A-4C631C349DD7}"/>
          </ac:picMkLst>
        </pc:picChg>
        <pc:picChg chg="del">
          <ac:chgData name="Lorenzo Rinaldi" userId="77d5bfdd-3e88-4678-a8ff-024fe85681f6" providerId="ADAL" clId="{31CFC6F0-8772-4AD9-9E55-C2E1A4D9CCC5}" dt="2023-07-22T06:00:02.525" v="796" actId="478"/>
          <ac:picMkLst>
            <pc:docMk/>
            <pc:sldMk cId="2391201268" sldId="332"/>
            <ac:picMk id="5" creationId="{3DBE1C29-10DA-9C0A-D197-5ED508F90FBF}"/>
          </ac:picMkLst>
        </pc:picChg>
        <pc:picChg chg="add mod">
          <ac:chgData name="Lorenzo Rinaldi" userId="77d5bfdd-3e88-4678-a8ff-024fe85681f6" providerId="ADAL" clId="{31CFC6F0-8772-4AD9-9E55-C2E1A4D9CCC5}" dt="2023-07-22T06:00:39.739" v="810" actId="1035"/>
          <ac:picMkLst>
            <pc:docMk/>
            <pc:sldMk cId="2391201268" sldId="332"/>
            <ac:picMk id="11" creationId="{570757AD-DB33-7E99-27EB-D2B47730EFEA}"/>
          </ac:picMkLst>
        </pc:picChg>
        <pc:picChg chg="add mod">
          <ac:chgData name="Lorenzo Rinaldi" userId="77d5bfdd-3e88-4678-a8ff-024fe85681f6" providerId="ADAL" clId="{31CFC6F0-8772-4AD9-9E55-C2E1A4D9CCC5}" dt="2023-07-22T06:00:39.739" v="810" actId="1035"/>
          <ac:picMkLst>
            <pc:docMk/>
            <pc:sldMk cId="2391201268" sldId="332"/>
            <ac:picMk id="12" creationId="{0A5BB052-FDE2-78F1-31A7-087A3621F236}"/>
          </ac:picMkLst>
        </pc:picChg>
        <pc:picChg chg="add mod">
          <ac:chgData name="Lorenzo Rinaldi" userId="77d5bfdd-3e88-4678-a8ff-024fe85681f6" providerId="ADAL" clId="{31CFC6F0-8772-4AD9-9E55-C2E1A4D9CCC5}" dt="2023-07-22T06:00:39.739" v="810" actId="1035"/>
          <ac:picMkLst>
            <pc:docMk/>
            <pc:sldMk cId="2391201268" sldId="332"/>
            <ac:picMk id="14" creationId="{76BB035A-885D-FC0F-3D8D-A55966488F46}"/>
          </ac:picMkLst>
        </pc:picChg>
        <pc:picChg chg="add mod">
          <ac:chgData name="Lorenzo Rinaldi" userId="77d5bfdd-3e88-4678-a8ff-024fe85681f6" providerId="ADAL" clId="{31CFC6F0-8772-4AD9-9E55-C2E1A4D9CCC5}" dt="2023-07-22T06:00:39.739" v="810" actId="1035"/>
          <ac:picMkLst>
            <pc:docMk/>
            <pc:sldMk cId="2391201268" sldId="332"/>
            <ac:picMk id="15" creationId="{F180088D-9C46-6D6D-62D1-089517B17CD2}"/>
          </ac:picMkLst>
        </pc:picChg>
      </pc:sldChg>
      <pc:sldChg chg="del">
        <pc:chgData name="Lorenzo Rinaldi" userId="77d5bfdd-3e88-4678-a8ff-024fe85681f6" providerId="ADAL" clId="{31CFC6F0-8772-4AD9-9E55-C2E1A4D9CCC5}" dt="2023-07-22T05:34:58.820" v="229" actId="47"/>
        <pc:sldMkLst>
          <pc:docMk/>
          <pc:sldMk cId="2422050752" sldId="332"/>
        </pc:sldMkLst>
      </pc:sldChg>
      <pc:sldChg chg="addSp delSp modSp add mod">
        <pc:chgData name="Lorenzo Rinaldi" userId="77d5bfdd-3e88-4678-a8ff-024fe85681f6" providerId="ADAL" clId="{31CFC6F0-8772-4AD9-9E55-C2E1A4D9CCC5}" dt="2023-07-22T06:01:24.337" v="828" actId="1076"/>
        <pc:sldMkLst>
          <pc:docMk/>
          <pc:sldMk cId="1214401181" sldId="333"/>
        </pc:sldMkLst>
        <pc:spChg chg="add mod">
          <ac:chgData name="Lorenzo Rinaldi" userId="77d5bfdd-3e88-4678-a8ff-024fe85681f6" providerId="ADAL" clId="{31CFC6F0-8772-4AD9-9E55-C2E1A4D9CCC5}" dt="2023-07-22T06:01:13.051" v="825" actId="1076"/>
          <ac:spMkLst>
            <pc:docMk/>
            <pc:sldMk cId="1214401181" sldId="333"/>
            <ac:spMk id="2" creationId="{B57C4085-F298-E95A-897C-55FDD3C8C8B7}"/>
          </ac:spMkLst>
        </pc:spChg>
        <pc:spChg chg="del">
          <ac:chgData name="Lorenzo Rinaldi" userId="77d5bfdd-3e88-4678-a8ff-024fe85681f6" providerId="ADAL" clId="{31CFC6F0-8772-4AD9-9E55-C2E1A4D9CCC5}" dt="2023-07-22T06:00:56.303" v="823" actId="478"/>
          <ac:spMkLst>
            <pc:docMk/>
            <pc:sldMk cId="1214401181" sldId="333"/>
            <ac:spMk id="10" creationId="{C9800645-7C7A-5A1C-8531-B912581E0142}"/>
          </ac:spMkLst>
        </pc:spChg>
        <pc:spChg chg="del">
          <ac:chgData name="Lorenzo Rinaldi" userId="77d5bfdd-3e88-4678-a8ff-024fe85681f6" providerId="ADAL" clId="{31CFC6F0-8772-4AD9-9E55-C2E1A4D9CCC5}" dt="2023-07-22T06:00:56.303" v="823" actId="478"/>
          <ac:spMkLst>
            <pc:docMk/>
            <pc:sldMk cId="1214401181" sldId="333"/>
            <ac:spMk id="13" creationId="{A777EFA4-DAC5-D847-60A3-DF8AFD2F8799}"/>
          </ac:spMkLst>
        </pc:spChg>
        <pc:spChg chg="del">
          <ac:chgData name="Lorenzo Rinaldi" userId="77d5bfdd-3e88-4678-a8ff-024fe85681f6" providerId="ADAL" clId="{31CFC6F0-8772-4AD9-9E55-C2E1A4D9CCC5}" dt="2023-07-22T06:00:56.303" v="823" actId="478"/>
          <ac:spMkLst>
            <pc:docMk/>
            <pc:sldMk cId="1214401181" sldId="333"/>
            <ac:spMk id="16" creationId="{AEF5A8D2-4001-3FA3-544A-F9B2D78F1843}"/>
          </ac:spMkLst>
        </pc:spChg>
        <pc:spChg chg="del">
          <ac:chgData name="Lorenzo Rinaldi" userId="77d5bfdd-3e88-4678-a8ff-024fe85681f6" providerId="ADAL" clId="{31CFC6F0-8772-4AD9-9E55-C2E1A4D9CCC5}" dt="2023-07-22T06:00:56.303" v="823" actId="478"/>
          <ac:spMkLst>
            <pc:docMk/>
            <pc:sldMk cId="1214401181" sldId="333"/>
            <ac:spMk id="17" creationId="{754D66FC-517B-D85E-0AD7-1AE795C8C25C}"/>
          </ac:spMkLst>
        </pc:spChg>
        <pc:picChg chg="add mod">
          <ac:chgData name="Lorenzo Rinaldi" userId="77d5bfdd-3e88-4678-a8ff-024fe85681f6" providerId="ADAL" clId="{31CFC6F0-8772-4AD9-9E55-C2E1A4D9CCC5}" dt="2023-07-22T06:01:24.337" v="828" actId="1076"/>
          <ac:picMkLst>
            <pc:docMk/>
            <pc:sldMk cId="1214401181" sldId="333"/>
            <ac:picMk id="3" creationId="{90BB6ED5-1D57-23A0-A54B-3423C85F38AF}"/>
          </ac:picMkLst>
        </pc:picChg>
        <pc:picChg chg="del">
          <ac:chgData name="Lorenzo Rinaldi" userId="77d5bfdd-3e88-4678-a8ff-024fe85681f6" providerId="ADAL" clId="{31CFC6F0-8772-4AD9-9E55-C2E1A4D9CCC5}" dt="2023-07-22T06:00:56.303" v="823" actId="478"/>
          <ac:picMkLst>
            <pc:docMk/>
            <pc:sldMk cId="1214401181" sldId="333"/>
            <ac:picMk id="11" creationId="{570757AD-DB33-7E99-27EB-D2B47730EFEA}"/>
          </ac:picMkLst>
        </pc:picChg>
        <pc:picChg chg="del">
          <ac:chgData name="Lorenzo Rinaldi" userId="77d5bfdd-3e88-4678-a8ff-024fe85681f6" providerId="ADAL" clId="{31CFC6F0-8772-4AD9-9E55-C2E1A4D9CCC5}" dt="2023-07-22T06:00:56.303" v="823" actId="478"/>
          <ac:picMkLst>
            <pc:docMk/>
            <pc:sldMk cId="1214401181" sldId="333"/>
            <ac:picMk id="12" creationId="{0A5BB052-FDE2-78F1-31A7-087A3621F236}"/>
          </ac:picMkLst>
        </pc:picChg>
        <pc:picChg chg="del">
          <ac:chgData name="Lorenzo Rinaldi" userId="77d5bfdd-3e88-4678-a8ff-024fe85681f6" providerId="ADAL" clId="{31CFC6F0-8772-4AD9-9E55-C2E1A4D9CCC5}" dt="2023-07-22T06:00:56.303" v="823" actId="478"/>
          <ac:picMkLst>
            <pc:docMk/>
            <pc:sldMk cId="1214401181" sldId="333"/>
            <ac:picMk id="14" creationId="{76BB035A-885D-FC0F-3D8D-A55966488F46}"/>
          </ac:picMkLst>
        </pc:picChg>
        <pc:picChg chg="del">
          <ac:chgData name="Lorenzo Rinaldi" userId="77d5bfdd-3e88-4678-a8ff-024fe85681f6" providerId="ADAL" clId="{31CFC6F0-8772-4AD9-9E55-C2E1A4D9CCC5}" dt="2023-07-22T06:00:56.303" v="823" actId="478"/>
          <ac:picMkLst>
            <pc:docMk/>
            <pc:sldMk cId="1214401181" sldId="333"/>
            <ac:picMk id="15" creationId="{F180088D-9C46-6D6D-62D1-089517B17CD2}"/>
          </ac:picMkLst>
        </pc:picChg>
      </pc:sldChg>
      <pc:sldChg chg="del">
        <pc:chgData name="Lorenzo Rinaldi" userId="77d5bfdd-3e88-4678-a8ff-024fe85681f6" providerId="ADAL" clId="{31CFC6F0-8772-4AD9-9E55-C2E1A4D9CCC5}" dt="2023-07-22T05:34:58.820" v="229" actId="47"/>
        <pc:sldMkLst>
          <pc:docMk/>
          <pc:sldMk cId="3802607828" sldId="333"/>
        </pc:sldMkLst>
      </pc:sldChg>
      <pc:sldChg chg="addSp delSp modSp add mod">
        <pc:chgData name="Lorenzo Rinaldi" userId="77d5bfdd-3e88-4678-a8ff-024fe85681f6" providerId="ADAL" clId="{31CFC6F0-8772-4AD9-9E55-C2E1A4D9CCC5}" dt="2023-07-22T06:02:35.928" v="842" actId="22"/>
        <pc:sldMkLst>
          <pc:docMk/>
          <pc:sldMk cId="133658328" sldId="334"/>
        </pc:sldMkLst>
        <pc:spChg chg="del">
          <ac:chgData name="Lorenzo Rinaldi" userId="77d5bfdd-3e88-4678-a8ff-024fe85681f6" providerId="ADAL" clId="{31CFC6F0-8772-4AD9-9E55-C2E1A4D9CCC5}" dt="2023-07-22T06:01:34.143" v="830" actId="478"/>
          <ac:spMkLst>
            <pc:docMk/>
            <pc:sldMk cId="133658328" sldId="334"/>
            <ac:spMk id="2" creationId="{B57C4085-F298-E95A-897C-55FDD3C8C8B7}"/>
          </ac:spMkLst>
        </pc:spChg>
        <pc:spChg chg="add mod">
          <ac:chgData name="Lorenzo Rinaldi" userId="77d5bfdd-3e88-4678-a8ff-024fe85681f6" providerId="ADAL" clId="{31CFC6F0-8772-4AD9-9E55-C2E1A4D9CCC5}" dt="2023-07-22T06:01:56.467" v="834" actId="14100"/>
          <ac:spMkLst>
            <pc:docMk/>
            <pc:sldMk cId="133658328" sldId="334"/>
            <ac:spMk id="5" creationId="{2617829E-8757-1041-C62C-CFA9F47D4E82}"/>
          </ac:spMkLst>
        </pc:spChg>
        <pc:spChg chg="add del">
          <ac:chgData name="Lorenzo Rinaldi" userId="77d5bfdd-3e88-4678-a8ff-024fe85681f6" providerId="ADAL" clId="{31CFC6F0-8772-4AD9-9E55-C2E1A4D9CCC5}" dt="2023-07-22T06:02:35.928" v="842" actId="22"/>
          <ac:spMkLst>
            <pc:docMk/>
            <pc:sldMk cId="133658328" sldId="334"/>
            <ac:spMk id="8" creationId="{3D159C58-858C-6B99-D248-6EAAE3FDC2BE}"/>
          </ac:spMkLst>
        </pc:spChg>
        <pc:picChg chg="del">
          <ac:chgData name="Lorenzo Rinaldi" userId="77d5bfdd-3e88-4678-a8ff-024fe85681f6" providerId="ADAL" clId="{31CFC6F0-8772-4AD9-9E55-C2E1A4D9CCC5}" dt="2023-07-22T06:01:34.143" v="830" actId="478"/>
          <ac:picMkLst>
            <pc:docMk/>
            <pc:sldMk cId="133658328" sldId="334"/>
            <ac:picMk id="3" creationId="{90BB6ED5-1D57-23A0-A54B-3423C85F38AF}"/>
          </ac:picMkLst>
        </pc:picChg>
        <pc:picChg chg="add mod">
          <ac:chgData name="Lorenzo Rinaldi" userId="77d5bfdd-3e88-4678-a8ff-024fe85681f6" providerId="ADAL" clId="{31CFC6F0-8772-4AD9-9E55-C2E1A4D9CCC5}" dt="2023-07-22T06:02:01.521" v="836" actId="1076"/>
          <ac:picMkLst>
            <pc:docMk/>
            <pc:sldMk cId="133658328" sldId="334"/>
            <ac:picMk id="6" creationId="{1668444D-4E64-6709-F862-252417675BDA}"/>
          </ac:picMkLst>
        </pc:picChg>
      </pc:sldChg>
      <pc:sldChg chg="del">
        <pc:chgData name="Lorenzo Rinaldi" userId="77d5bfdd-3e88-4678-a8ff-024fe85681f6" providerId="ADAL" clId="{31CFC6F0-8772-4AD9-9E55-C2E1A4D9CCC5}" dt="2023-07-22T05:34:58.820" v="229" actId="47"/>
        <pc:sldMkLst>
          <pc:docMk/>
          <pc:sldMk cId="2147805565" sldId="334"/>
        </pc:sldMkLst>
      </pc:sldChg>
      <pc:sldChg chg="addSp modSp add mod">
        <pc:chgData name="Lorenzo Rinaldi" userId="77d5bfdd-3e88-4678-a8ff-024fe85681f6" providerId="ADAL" clId="{31CFC6F0-8772-4AD9-9E55-C2E1A4D9CCC5}" dt="2023-07-22T06:03:42.052" v="864" actId="14100"/>
        <pc:sldMkLst>
          <pc:docMk/>
          <pc:sldMk cId="2538896683" sldId="335"/>
        </pc:sldMkLst>
        <pc:spChg chg="add mod">
          <ac:chgData name="Lorenzo Rinaldi" userId="77d5bfdd-3e88-4678-a8ff-024fe85681f6" providerId="ADAL" clId="{31CFC6F0-8772-4AD9-9E55-C2E1A4D9CCC5}" dt="2023-07-22T06:03:16.998" v="852" actId="948"/>
          <ac:spMkLst>
            <pc:docMk/>
            <pc:sldMk cId="2538896683" sldId="335"/>
            <ac:spMk id="2" creationId="{9BB0D4A4-A94D-1677-5C63-83AA528DAC84}"/>
          </ac:spMkLst>
        </pc:spChg>
        <pc:spChg chg="add mod">
          <ac:chgData name="Lorenzo Rinaldi" userId="77d5bfdd-3e88-4678-a8ff-024fe85681f6" providerId="ADAL" clId="{31CFC6F0-8772-4AD9-9E55-C2E1A4D9CCC5}" dt="2023-07-22T06:03:42.052" v="864" actId="14100"/>
          <ac:spMkLst>
            <pc:docMk/>
            <pc:sldMk cId="2538896683" sldId="335"/>
            <ac:spMk id="5" creationId="{F4FF5CF0-5F0D-2E85-249C-4896C936D25D}"/>
          </ac:spMkLst>
        </pc:spChg>
        <pc:spChg chg="add mod">
          <ac:chgData name="Lorenzo Rinaldi" userId="77d5bfdd-3e88-4678-a8ff-024fe85681f6" providerId="ADAL" clId="{31CFC6F0-8772-4AD9-9E55-C2E1A4D9CCC5}" dt="2023-07-22T06:03:39.767" v="863" actId="14100"/>
          <ac:spMkLst>
            <pc:docMk/>
            <pc:sldMk cId="2538896683" sldId="335"/>
            <ac:spMk id="6" creationId="{8C2C7A04-6BC0-1AC2-7162-803758A1783E}"/>
          </ac:spMkLst>
        </pc:spChg>
        <pc:picChg chg="add mod">
          <ac:chgData name="Lorenzo Rinaldi" userId="77d5bfdd-3e88-4678-a8ff-024fe85681f6" providerId="ADAL" clId="{31CFC6F0-8772-4AD9-9E55-C2E1A4D9CCC5}" dt="2023-07-22T06:02:44.333" v="843"/>
          <ac:picMkLst>
            <pc:docMk/>
            <pc:sldMk cId="2538896683" sldId="335"/>
            <ac:picMk id="3" creationId="{D27C8DC7-445E-5B39-9C8D-E6F6AB55C21E}"/>
          </ac:picMkLst>
        </pc:picChg>
      </pc:sldChg>
      <pc:sldChg chg="del">
        <pc:chgData name="Lorenzo Rinaldi" userId="77d5bfdd-3e88-4678-a8ff-024fe85681f6" providerId="ADAL" clId="{31CFC6F0-8772-4AD9-9E55-C2E1A4D9CCC5}" dt="2023-07-22T05:34:58.820" v="229" actId="47"/>
        <pc:sldMkLst>
          <pc:docMk/>
          <pc:sldMk cId="3477104024" sldId="335"/>
        </pc:sldMkLst>
      </pc:sldChg>
      <pc:sldChg chg="del">
        <pc:chgData name="Lorenzo Rinaldi" userId="77d5bfdd-3e88-4678-a8ff-024fe85681f6" providerId="ADAL" clId="{31CFC6F0-8772-4AD9-9E55-C2E1A4D9CCC5}" dt="2023-07-22T05:34:58.820" v="229" actId="47"/>
        <pc:sldMkLst>
          <pc:docMk/>
          <pc:sldMk cId="1802529653" sldId="336"/>
        </pc:sldMkLst>
      </pc:sldChg>
      <pc:sldChg chg="addSp modSp add mod">
        <pc:chgData name="Lorenzo Rinaldi" userId="77d5bfdd-3e88-4678-a8ff-024fe85681f6" providerId="ADAL" clId="{31CFC6F0-8772-4AD9-9E55-C2E1A4D9CCC5}" dt="2023-07-22T06:04:18.013" v="872" actId="1076"/>
        <pc:sldMkLst>
          <pc:docMk/>
          <pc:sldMk cId="3011077898" sldId="336"/>
        </pc:sldMkLst>
        <pc:spChg chg="add mod">
          <ac:chgData name="Lorenzo Rinaldi" userId="77d5bfdd-3e88-4678-a8ff-024fe85681f6" providerId="ADAL" clId="{31CFC6F0-8772-4AD9-9E55-C2E1A4D9CCC5}" dt="2023-07-22T06:04:11.830" v="869" actId="14100"/>
          <ac:spMkLst>
            <pc:docMk/>
            <pc:sldMk cId="3011077898" sldId="336"/>
            <ac:spMk id="2" creationId="{7C8A8041-8F3F-46B5-0864-B09F6A116B5E}"/>
          </ac:spMkLst>
        </pc:spChg>
        <pc:picChg chg="add mod">
          <ac:chgData name="Lorenzo Rinaldi" userId="77d5bfdd-3e88-4678-a8ff-024fe85681f6" providerId="ADAL" clId="{31CFC6F0-8772-4AD9-9E55-C2E1A4D9CCC5}" dt="2023-07-22T06:04:18.013" v="872" actId="1076"/>
          <ac:picMkLst>
            <pc:docMk/>
            <pc:sldMk cId="3011077898" sldId="336"/>
            <ac:picMk id="3" creationId="{4D6F2FDF-B799-03F9-4CB1-24EDA0F7D02C}"/>
          </ac:picMkLst>
        </pc:picChg>
      </pc:sldChg>
      <pc:sldChg chg="del">
        <pc:chgData name="Lorenzo Rinaldi" userId="77d5bfdd-3e88-4678-a8ff-024fe85681f6" providerId="ADAL" clId="{31CFC6F0-8772-4AD9-9E55-C2E1A4D9CCC5}" dt="2023-07-22T05:34:58.820" v="229" actId="47"/>
        <pc:sldMkLst>
          <pc:docMk/>
          <pc:sldMk cId="441477731" sldId="337"/>
        </pc:sldMkLst>
      </pc:sldChg>
      <pc:sldChg chg="addSp delSp modSp add mod">
        <pc:chgData name="Lorenzo Rinaldi" userId="77d5bfdd-3e88-4678-a8ff-024fe85681f6" providerId="ADAL" clId="{31CFC6F0-8772-4AD9-9E55-C2E1A4D9CCC5}" dt="2023-07-22T06:05:19.487" v="933" actId="1076"/>
        <pc:sldMkLst>
          <pc:docMk/>
          <pc:sldMk cId="1243958481" sldId="337"/>
        </pc:sldMkLst>
        <pc:spChg chg="add mod">
          <ac:chgData name="Lorenzo Rinaldi" userId="77d5bfdd-3e88-4678-a8ff-024fe85681f6" providerId="ADAL" clId="{31CFC6F0-8772-4AD9-9E55-C2E1A4D9CCC5}" dt="2023-07-22T06:05:19.487" v="933" actId="1076"/>
          <ac:spMkLst>
            <pc:docMk/>
            <pc:sldMk cId="1243958481" sldId="337"/>
            <ac:spMk id="2" creationId="{16C9BF21-193C-E700-E962-40223529303E}"/>
          </ac:spMkLst>
        </pc:spChg>
        <pc:spChg chg="add mod">
          <ac:chgData name="Lorenzo Rinaldi" userId="77d5bfdd-3e88-4678-a8ff-024fe85681f6" providerId="ADAL" clId="{31CFC6F0-8772-4AD9-9E55-C2E1A4D9CCC5}" dt="2023-07-22T06:05:19.487" v="933" actId="1076"/>
          <ac:spMkLst>
            <pc:docMk/>
            <pc:sldMk cId="1243958481" sldId="337"/>
            <ac:spMk id="3" creationId="{1046FFA0-2363-2F77-9258-222FC238E498}"/>
          </ac:spMkLst>
        </pc:spChg>
        <pc:spChg chg="add mod">
          <ac:chgData name="Lorenzo Rinaldi" userId="77d5bfdd-3e88-4678-a8ff-024fe85681f6" providerId="ADAL" clId="{31CFC6F0-8772-4AD9-9E55-C2E1A4D9CCC5}" dt="2023-07-22T06:05:13.581" v="932" actId="14100"/>
          <ac:spMkLst>
            <pc:docMk/>
            <pc:sldMk cId="1243958481" sldId="337"/>
            <ac:spMk id="5" creationId="{1C025F49-BA0A-8AAF-8A65-BB0E99563E1B}"/>
          </ac:spMkLst>
        </pc:spChg>
        <pc:spChg chg="add del mod">
          <ac:chgData name="Lorenzo Rinaldi" userId="77d5bfdd-3e88-4678-a8ff-024fe85681f6" providerId="ADAL" clId="{31CFC6F0-8772-4AD9-9E55-C2E1A4D9CCC5}" dt="2023-07-22T06:04:42.348" v="895" actId="478"/>
          <ac:spMkLst>
            <pc:docMk/>
            <pc:sldMk cId="1243958481" sldId="337"/>
            <ac:spMk id="6" creationId="{23D16818-A84F-650C-36F2-EBD170764EB5}"/>
          </ac:spMkLst>
        </pc:spChg>
        <pc:spChg chg="add mod">
          <ac:chgData name="Lorenzo Rinaldi" userId="77d5bfdd-3e88-4678-a8ff-024fe85681f6" providerId="ADAL" clId="{31CFC6F0-8772-4AD9-9E55-C2E1A4D9CCC5}" dt="2023-07-22T06:05:19.487" v="933" actId="1076"/>
          <ac:spMkLst>
            <pc:docMk/>
            <pc:sldMk cId="1243958481" sldId="337"/>
            <ac:spMk id="8" creationId="{67AFB94F-6122-B655-2A30-358358CCA466}"/>
          </ac:spMkLst>
        </pc:spChg>
        <pc:spChg chg="add mod">
          <ac:chgData name="Lorenzo Rinaldi" userId="77d5bfdd-3e88-4678-a8ff-024fe85681f6" providerId="ADAL" clId="{31CFC6F0-8772-4AD9-9E55-C2E1A4D9CCC5}" dt="2023-07-22T06:05:19.487" v="933" actId="1076"/>
          <ac:spMkLst>
            <pc:docMk/>
            <pc:sldMk cId="1243958481" sldId="337"/>
            <ac:spMk id="9" creationId="{9E67354B-A34B-F4E2-045C-C46A20D84090}"/>
          </ac:spMkLst>
        </pc:spChg>
        <pc:spChg chg="add mod">
          <ac:chgData name="Lorenzo Rinaldi" userId="77d5bfdd-3e88-4678-a8ff-024fe85681f6" providerId="ADAL" clId="{31CFC6F0-8772-4AD9-9E55-C2E1A4D9CCC5}" dt="2023-07-22T06:05:19.487" v="933" actId="1076"/>
          <ac:spMkLst>
            <pc:docMk/>
            <pc:sldMk cId="1243958481" sldId="337"/>
            <ac:spMk id="10" creationId="{24AE848B-4D24-2C20-4308-854C9174FA82}"/>
          </ac:spMkLst>
        </pc:spChg>
        <pc:spChg chg="add mod">
          <ac:chgData name="Lorenzo Rinaldi" userId="77d5bfdd-3e88-4678-a8ff-024fe85681f6" providerId="ADAL" clId="{31CFC6F0-8772-4AD9-9E55-C2E1A4D9CCC5}" dt="2023-07-22T06:05:19.487" v="933" actId="1076"/>
          <ac:spMkLst>
            <pc:docMk/>
            <pc:sldMk cId="1243958481" sldId="337"/>
            <ac:spMk id="11" creationId="{82BEB562-0A52-94EB-C4E6-EC1359B887FB}"/>
          </ac:spMkLst>
        </pc:spChg>
        <pc:spChg chg="add mod">
          <ac:chgData name="Lorenzo Rinaldi" userId="77d5bfdd-3e88-4678-a8ff-024fe85681f6" providerId="ADAL" clId="{31CFC6F0-8772-4AD9-9E55-C2E1A4D9CCC5}" dt="2023-07-22T06:05:19.487" v="933" actId="1076"/>
          <ac:spMkLst>
            <pc:docMk/>
            <pc:sldMk cId="1243958481" sldId="337"/>
            <ac:spMk id="12" creationId="{A336F626-500E-1214-AB76-E3B3E31B5735}"/>
          </ac:spMkLst>
        </pc:spChg>
        <pc:spChg chg="add mod">
          <ac:chgData name="Lorenzo Rinaldi" userId="77d5bfdd-3e88-4678-a8ff-024fe85681f6" providerId="ADAL" clId="{31CFC6F0-8772-4AD9-9E55-C2E1A4D9CCC5}" dt="2023-07-22T06:05:19.487" v="933" actId="1076"/>
          <ac:spMkLst>
            <pc:docMk/>
            <pc:sldMk cId="1243958481" sldId="337"/>
            <ac:spMk id="15" creationId="{BC89BFE8-9543-D932-39B8-1ABB4F0DFC74}"/>
          </ac:spMkLst>
        </pc:spChg>
        <pc:spChg chg="add mod">
          <ac:chgData name="Lorenzo Rinaldi" userId="77d5bfdd-3e88-4678-a8ff-024fe85681f6" providerId="ADAL" clId="{31CFC6F0-8772-4AD9-9E55-C2E1A4D9CCC5}" dt="2023-07-22T06:05:19.487" v="933" actId="1076"/>
          <ac:spMkLst>
            <pc:docMk/>
            <pc:sldMk cId="1243958481" sldId="337"/>
            <ac:spMk id="16" creationId="{DA73E5E3-6463-9C3E-601A-DC9DEA932EB8}"/>
          </ac:spMkLst>
        </pc:spChg>
        <pc:spChg chg="add mod">
          <ac:chgData name="Lorenzo Rinaldi" userId="77d5bfdd-3e88-4678-a8ff-024fe85681f6" providerId="ADAL" clId="{31CFC6F0-8772-4AD9-9E55-C2E1A4D9CCC5}" dt="2023-07-22T06:05:19.487" v="933" actId="1076"/>
          <ac:spMkLst>
            <pc:docMk/>
            <pc:sldMk cId="1243958481" sldId="337"/>
            <ac:spMk id="17" creationId="{C84C6E4F-B77F-43C4-8BE8-E5E48DCE17D6}"/>
          </ac:spMkLst>
        </pc:spChg>
        <pc:spChg chg="add mod">
          <ac:chgData name="Lorenzo Rinaldi" userId="77d5bfdd-3e88-4678-a8ff-024fe85681f6" providerId="ADAL" clId="{31CFC6F0-8772-4AD9-9E55-C2E1A4D9CCC5}" dt="2023-07-22T06:05:19.487" v="933" actId="1076"/>
          <ac:spMkLst>
            <pc:docMk/>
            <pc:sldMk cId="1243958481" sldId="337"/>
            <ac:spMk id="18" creationId="{AC4C929C-29B0-2C41-E353-CF75AD057C7B}"/>
          </ac:spMkLst>
        </pc:spChg>
        <pc:spChg chg="add mod">
          <ac:chgData name="Lorenzo Rinaldi" userId="77d5bfdd-3e88-4678-a8ff-024fe85681f6" providerId="ADAL" clId="{31CFC6F0-8772-4AD9-9E55-C2E1A4D9CCC5}" dt="2023-07-22T06:05:19.487" v="933" actId="1076"/>
          <ac:spMkLst>
            <pc:docMk/>
            <pc:sldMk cId="1243958481" sldId="337"/>
            <ac:spMk id="19" creationId="{D04213BE-C666-9C94-09C8-67C5548A0821}"/>
          </ac:spMkLst>
        </pc:spChg>
        <pc:spChg chg="add mod">
          <ac:chgData name="Lorenzo Rinaldi" userId="77d5bfdd-3e88-4678-a8ff-024fe85681f6" providerId="ADAL" clId="{31CFC6F0-8772-4AD9-9E55-C2E1A4D9CCC5}" dt="2023-07-22T06:05:19.487" v="933" actId="1076"/>
          <ac:spMkLst>
            <pc:docMk/>
            <pc:sldMk cId="1243958481" sldId="337"/>
            <ac:spMk id="20" creationId="{EF6A9117-4B56-944E-A305-6080CB10579F}"/>
          </ac:spMkLst>
        </pc:spChg>
        <pc:picChg chg="add mod">
          <ac:chgData name="Lorenzo Rinaldi" userId="77d5bfdd-3e88-4678-a8ff-024fe85681f6" providerId="ADAL" clId="{31CFC6F0-8772-4AD9-9E55-C2E1A4D9CCC5}" dt="2023-07-22T06:04:50.033" v="919" actId="1037"/>
          <ac:picMkLst>
            <pc:docMk/>
            <pc:sldMk cId="1243958481" sldId="337"/>
            <ac:picMk id="7" creationId="{365BAB05-6D9C-E1EF-9186-D64DE1F7A931}"/>
          </ac:picMkLst>
        </pc:picChg>
        <pc:cxnChg chg="add mod">
          <ac:chgData name="Lorenzo Rinaldi" userId="77d5bfdd-3e88-4678-a8ff-024fe85681f6" providerId="ADAL" clId="{31CFC6F0-8772-4AD9-9E55-C2E1A4D9CCC5}" dt="2023-07-22T06:05:19.487" v="933" actId="1076"/>
          <ac:cxnSpMkLst>
            <pc:docMk/>
            <pc:sldMk cId="1243958481" sldId="337"/>
            <ac:cxnSpMk id="13" creationId="{907FA964-E6D1-BEA3-EC2D-134E21F7677C}"/>
          </ac:cxnSpMkLst>
        </pc:cxnChg>
        <pc:cxnChg chg="add mod">
          <ac:chgData name="Lorenzo Rinaldi" userId="77d5bfdd-3e88-4678-a8ff-024fe85681f6" providerId="ADAL" clId="{31CFC6F0-8772-4AD9-9E55-C2E1A4D9CCC5}" dt="2023-07-22T06:05:19.487" v="933" actId="1076"/>
          <ac:cxnSpMkLst>
            <pc:docMk/>
            <pc:sldMk cId="1243958481" sldId="337"/>
            <ac:cxnSpMk id="14" creationId="{5CFC8610-A750-C4B2-2E10-FA0D7F7CC987}"/>
          </ac:cxnSpMkLst>
        </pc:cxnChg>
      </pc:sldChg>
      <pc:sldChg chg="del">
        <pc:chgData name="Lorenzo Rinaldi" userId="77d5bfdd-3e88-4678-a8ff-024fe85681f6" providerId="ADAL" clId="{31CFC6F0-8772-4AD9-9E55-C2E1A4D9CCC5}" dt="2023-07-22T05:34:58.820" v="229" actId="47"/>
        <pc:sldMkLst>
          <pc:docMk/>
          <pc:sldMk cId="1386653217" sldId="338"/>
        </pc:sldMkLst>
      </pc:sldChg>
      <pc:sldChg chg="del">
        <pc:chgData name="Lorenzo Rinaldi" userId="77d5bfdd-3e88-4678-a8ff-024fe85681f6" providerId="ADAL" clId="{31CFC6F0-8772-4AD9-9E55-C2E1A4D9CCC5}" dt="2023-07-22T05:34:58.820" v="229" actId="47"/>
        <pc:sldMkLst>
          <pc:docMk/>
          <pc:sldMk cId="4226224528" sldId="339"/>
        </pc:sldMkLst>
      </pc:sldChg>
      <pc:sldChg chg="del">
        <pc:chgData name="Lorenzo Rinaldi" userId="77d5bfdd-3e88-4678-a8ff-024fe85681f6" providerId="ADAL" clId="{31CFC6F0-8772-4AD9-9E55-C2E1A4D9CCC5}" dt="2023-07-22T05:34:58.820" v="229" actId="47"/>
        <pc:sldMkLst>
          <pc:docMk/>
          <pc:sldMk cId="2475076579" sldId="340"/>
        </pc:sldMkLst>
      </pc:sldChg>
      <pc:sldChg chg="del">
        <pc:chgData name="Lorenzo Rinaldi" userId="77d5bfdd-3e88-4678-a8ff-024fe85681f6" providerId="ADAL" clId="{31CFC6F0-8772-4AD9-9E55-C2E1A4D9CCC5}" dt="2023-07-22T05:34:58.820" v="229" actId="47"/>
        <pc:sldMkLst>
          <pc:docMk/>
          <pc:sldMk cId="1266723807" sldId="341"/>
        </pc:sldMkLst>
      </pc:sldChg>
      <pc:sldChg chg="del">
        <pc:chgData name="Lorenzo Rinaldi" userId="77d5bfdd-3e88-4678-a8ff-024fe85681f6" providerId="ADAL" clId="{31CFC6F0-8772-4AD9-9E55-C2E1A4D9CCC5}" dt="2023-07-22T05:34:58.820" v="229" actId="47"/>
        <pc:sldMkLst>
          <pc:docMk/>
          <pc:sldMk cId="130950582"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224488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345182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37280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50216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216598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365434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242079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278372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79640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7D8728F9-28FE-4204-BA51-D2C438F38F28}" type="datetime1">
              <a:rPr lang="en-US" smtClean="0"/>
              <a:t>11/1/2023</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593903" y="6356351"/>
            <a:ext cx="598098" cy="501650"/>
          </a:xfrm>
          <a:prstGeom prst="rect">
            <a:avLst/>
          </a:prstGeom>
        </p:spPr>
        <p:txBody>
          <a:bodyPr vert="horz" lIns="0" tIns="0" rIns="0" bIns="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z="1100" b="1" smtClean="0">
                <a:solidFill>
                  <a:schemeClr val="bg1"/>
                </a:solidFill>
              </a:rPr>
              <a:pPr/>
              <a:t>‹#›</a:t>
            </a:fld>
            <a:r>
              <a:rPr lang="en-US" sz="1100" b="1" dirty="0">
                <a:solidFill>
                  <a:schemeClr val="bg1"/>
                </a:solidFill>
              </a:rPr>
              <a:t>1</a:t>
            </a:r>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4CD354AE-37B2-4AF4-A5C0-B0B60180DBFC}" type="datetime1">
              <a:rPr lang="en-US" smtClean="0"/>
              <a:t>11/1/2023</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52A356E2-74C9-4275-88CB-EA5AC75A1CE3}" type="datetime1">
              <a:rPr lang="en-US" smtClean="0"/>
              <a:t>11/1/2023</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44175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400B64C5-0708-4089-A3F9-772CE27A64F7}" type="datetime1">
              <a:rPr lang="en-US" smtClean="0"/>
              <a:t>11/1/2023</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FCC7724D-B55D-4182-AE74-8F716AC735BF}" type="datetime1">
              <a:rPr lang="en-US" smtClean="0"/>
              <a:t>11/1/2023</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8C892CBB-2453-451E-AFA5-4F4C69057318}" type="datetime1">
              <a:rPr lang="en-US" smtClean="0"/>
              <a:t>11/1/2023</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465A276D-A3BF-479F-B898-FC968D3BB847}" type="datetime1">
              <a:rPr lang="en-US" smtClean="0"/>
              <a:t>11/1/2023</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D4A5E0C6-E893-491C-8826-5E0D0C72F5E1}" type="datetime1">
              <a:rPr lang="en-US" smtClean="0"/>
              <a:t>11/1/2023</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42032947-883B-47D0-8870-9E92C64AF415}" type="datetime1">
              <a:rPr lang="en-US" smtClean="0"/>
              <a:t>11/1/2023</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4CF91B0-B834-474E-AC7B-A5EDAFC395AA}" type="datetime1">
              <a:rPr lang="en-US" smtClean="0"/>
              <a:t>11/1/2023</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E545CC1-4059-4C8B-93F4-65D202F11B02}" type="datetime1">
              <a:rPr lang="en-US" smtClean="0"/>
              <a:t>11/1/2023</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Graphical user interface, sunburst chart&#10;&#10;Description automatically generated">
            <a:extLst>
              <a:ext uri="{FF2B5EF4-FFF2-40B4-BE49-F238E27FC236}">
                <a16:creationId xmlns:a16="http://schemas.microsoft.com/office/drawing/2014/main" id="{C8C95266-318B-8A30-CB40-57E6CE0AD025}"/>
              </a:ext>
            </a:extLst>
          </p:cNvPr>
          <p:cNvPicPr>
            <a:picLocks noChangeAspect="1"/>
          </p:cNvPicPr>
          <p:nvPr userDrawn="1"/>
        </p:nvPicPr>
        <p:blipFill>
          <a:blip r:embed="rId14"/>
          <a:stretch>
            <a:fillRect/>
          </a:stretch>
        </p:blipFill>
        <p:spPr>
          <a:xfrm>
            <a:off x="1373" y="1374"/>
            <a:ext cx="12189254" cy="6855250"/>
          </a:xfrm>
          <a:prstGeom prst="rect">
            <a:avLst/>
          </a:prstGeom>
        </p:spPr>
      </p:pic>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916EF-C98F-4E2D-9C0C-3B892AAA1C68}" type="datetime1">
              <a:rPr lang="en-US" smtClean="0"/>
              <a:t>11/1/2023</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3" Type="http://schemas.openxmlformats.org/officeDocument/2006/relationships/image" Target="../media/image74.pn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9.png"/><Relationship Id="rId5" Type="http://schemas.openxmlformats.org/officeDocument/2006/relationships/image" Target="../media/image55.png"/><Relationship Id="rId15" Type="http://schemas.openxmlformats.org/officeDocument/2006/relationships/image" Target="../media/image59.png"/><Relationship Id="rId10" Type="http://schemas.openxmlformats.org/officeDocument/2006/relationships/image" Target="../media/image60.png"/><Relationship Id="rId4" Type="http://schemas.openxmlformats.org/officeDocument/2006/relationships/image" Target="../media/image63.png"/><Relationship Id="rId9" Type="http://schemas.openxmlformats.org/officeDocument/2006/relationships/image" Target="../media/image65.png"/><Relationship Id="rId14" Type="http://schemas.openxmlformats.org/officeDocument/2006/relationships/image" Target="../media/image7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0.png"/><Relationship Id="rId10" Type="http://schemas.openxmlformats.org/officeDocument/2006/relationships/image" Target="../media/image7.png"/><Relationship Id="rId4" Type="http://schemas.openxmlformats.org/officeDocument/2006/relationships/image" Target="../media/image34.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2.png"/><Relationship Id="rId12"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73.png"/><Relationship Id="rId10" Type="http://schemas.openxmlformats.org/officeDocument/2006/relationships/image" Target="../media/image62.png"/><Relationship Id="rId4" Type="http://schemas.openxmlformats.org/officeDocument/2006/relationships/image" Target="../media/image34.png"/><Relationship Id="rId9" Type="http://schemas.openxmlformats.org/officeDocument/2006/relationships/image" Target="../media/image47.png"/><Relationship Id="rId14" Type="http://schemas.openxmlformats.org/officeDocument/2006/relationships/image" Target="../media/image80.png"/></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3" Type="http://schemas.openxmlformats.org/officeDocument/2006/relationships/image" Target="../media/image9.png"/><Relationship Id="rId7" Type="http://schemas.openxmlformats.org/officeDocument/2006/relationships/image" Target="../media/image57.png"/><Relationship Id="rId12"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63.png"/><Relationship Id="rId9" Type="http://schemas.openxmlformats.org/officeDocument/2006/relationships/image" Target="../media/image65.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58.png"/><Relationship Id="rId3" Type="http://schemas.openxmlformats.org/officeDocument/2006/relationships/image" Target="../media/image70.png"/><Relationship Id="rId7" Type="http://schemas.openxmlformats.org/officeDocument/2006/relationships/image" Target="../media/image57.png"/><Relationship Id="rId12"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p:txBody>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6 </a:t>
            </a:r>
            <a:br>
              <a:rPr lang="en-ZA" sz="4400" b="1" dirty="0">
                <a:solidFill>
                  <a:schemeClr val="bg1"/>
                </a:solidFill>
                <a:latin typeface="Open Sans ExtraBold"/>
                <a:ea typeface="Open Sans ExtraBold" panose="020B0606030504020204" pitchFamily="34" charset="0"/>
                <a:cs typeface="Open Sans ExtraBold" panose="020B0606030504020204" pitchFamily="34" charset="0"/>
              </a:rPr>
            </a:br>
            <a:r>
              <a:rPr lang="en-US" sz="4400" b="1" cap="all" dirty="0">
                <a:latin typeface="Open Sans ExtraBold"/>
                <a:ea typeface="Open Sans ExtraBold" panose="020B0606030504020204" pitchFamily="34" charset="0"/>
                <a:cs typeface="Open Sans ExtraBold" panose="020B0606030504020204" pitchFamily="34" charset="0"/>
              </a:rPr>
              <a:t>Shock Analyses</a:t>
            </a:r>
            <a:br>
              <a:rPr lang="en-US" sz="4400" b="1" cap="all" dirty="0">
                <a:latin typeface="Open Sans ExtraBold"/>
                <a:ea typeface="Open Sans ExtraBold" panose="020B0606030504020204" pitchFamily="34" charset="0"/>
                <a:cs typeface="Open Sans ExtraBold" panose="020B0606030504020204" pitchFamily="34" charset="0"/>
              </a:rPr>
            </a:br>
            <a:endParaRPr lang="en-US" sz="4400" b="1" cap="all" dirty="0">
              <a:latin typeface="Open Sans ExtraBold"/>
              <a:ea typeface="Open Sans ExtraBold" panose="020B0606030504020204" pitchFamily="34" charset="0"/>
              <a:cs typeface="Open Sans ExtraBold" panose="020B0606030504020204" pitchFamily="34" charset="0"/>
            </a:endParaRP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627527"/>
            <a:ext cx="2846121" cy="954803"/>
          </a:xfrm>
        </p:spPr>
        <p:txBody>
          <a:bodyPr/>
          <a:lstStyle/>
          <a:p>
            <a:r>
              <a:rPr lang="en-US" b="1" dirty="0">
                <a:latin typeface="Open Sans ExtraBold"/>
                <a:ea typeface="Open Sans ExtraBold" panose="020B0606030504020204" pitchFamily="34" charset="0"/>
                <a:cs typeface="Open Sans ExtraBold" panose="020B0606030504020204" pitchFamily="34" charset="0"/>
              </a:rPr>
              <a:t>Input-Output analysis and modelling with MARIO</a:t>
            </a:r>
          </a:p>
          <a:p>
            <a:endParaRPr lang="en-US" dirty="0"/>
          </a:p>
        </p:txBody>
      </p:sp>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Politechnico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pic>
        <p:nvPicPr>
          <p:cNvPr id="8" name="Picture 7">
            <a:extLst>
              <a:ext uri="{FF2B5EF4-FFF2-40B4-BE49-F238E27FC236}">
                <a16:creationId xmlns:a16="http://schemas.microsoft.com/office/drawing/2014/main" id="{7A466DFE-220D-FED3-C126-84A4D13791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
        <p:nvSpPr>
          <p:cNvPr id="4" name="TextBox 3">
            <a:extLst>
              <a:ext uri="{FF2B5EF4-FFF2-40B4-BE49-F238E27FC236}">
                <a16:creationId xmlns:a16="http://schemas.microsoft.com/office/drawing/2014/main" id="{222C6942-3C3A-6D54-8356-B4F06C031D1A}"/>
              </a:ext>
            </a:extLst>
          </p:cNvPr>
          <p:cNvSpPr txBox="1"/>
          <p:nvPr/>
        </p:nvSpPr>
        <p:spPr>
          <a:xfrm>
            <a:off x="747853" y="6444883"/>
            <a:ext cx="7711529"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Open Sans "/>
                <a:ea typeface="Open Sans ExtraBold" panose="020B0606030504020204" pitchFamily="34" charset="0"/>
                <a:cs typeface="Open Sans ExtraBold" panose="020B0606030504020204" pitchFamily="34" charset="0"/>
              </a:rPr>
              <a:t>by Lorenzo Rinaldi, Nicolò Golinucci, Matteo Vincenzo Rocco and Emanuela Colombo</a:t>
            </a:r>
            <a:endParaRPr lang="it-IT" sz="1400" dirty="0">
              <a:latin typeface="Open Sans "/>
            </a:endParaRPr>
          </a:p>
        </p:txBody>
      </p:sp>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44" name="CasellaDiTesto 43">
            <a:extLst>
              <a:ext uri="{FF2B5EF4-FFF2-40B4-BE49-F238E27FC236}">
                <a16:creationId xmlns:a16="http://schemas.microsoft.com/office/drawing/2014/main" id="{BFB5CC9D-0121-66F4-FE71-5DEF49B2AC3F}"/>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0797A6E4-A259-75D0-C833-8B4961497BE1}"/>
                  </a:ext>
                </a:extLst>
              </p:cNvPr>
              <p:cNvSpPr txBox="1"/>
              <p:nvPr/>
            </p:nvSpPr>
            <p:spPr>
              <a:xfrm>
                <a:off x="602116" y="1900920"/>
                <a:ext cx="4927721" cy="4001095"/>
              </a:xfrm>
              <a:prstGeom prst="rect">
                <a:avLst/>
              </a:prstGeom>
              <a:noFill/>
            </p:spPr>
            <p:txBody>
              <a:bodyPr wrap="square">
                <a:spAutoFit/>
              </a:bodyPr>
              <a:lstStyle/>
              <a:p>
                <a:pPr marL="342900" lvl="1" indent="-342900">
                  <a:spcBef>
                    <a:spcPts val="600"/>
                  </a:spcBef>
                  <a:spcAft>
                    <a:spcPts val="600"/>
                  </a:spcAft>
                  <a:buFont typeface="+mj-lt"/>
                  <a:buAutoNum type="alphaUcPeriod" startAt="4"/>
                </a:pPr>
                <a:r>
                  <a:rPr lang="en-US" sz="1400" b="1" dirty="0">
                    <a:solidFill>
                      <a:schemeClr val="accent2"/>
                    </a:solidFill>
                  </a:rPr>
                  <a:t>Change in trade patterns</a:t>
                </a:r>
                <a:endParaRPr lang="en-US" sz="1400" dirty="0">
                  <a:solidFill>
                    <a:schemeClr val="accent2"/>
                  </a:solidFill>
                </a:endParaRPr>
              </a:p>
              <a:p>
                <a:pPr marL="171450" indent="-171450">
                  <a:spcBef>
                    <a:spcPct val="0"/>
                  </a:spcBef>
                  <a:spcAft>
                    <a:spcPts val="600"/>
                  </a:spcAft>
                  <a:buClrTx/>
                  <a:buFont typeface="Arial" panose="020B0604020202020204" pitchFamily="34" charset="0"/>
                  <a:buChar char="•"/>
                  <a:defRPr/>
                </a:pPr>
                <a:r>
                  <a:rPr lang="en-US" altLang="it-IT" sz="1400" dirty="0">
                    <a:solidFill>
                      <a:schemeClr val="tx1"/>
                    </a:solidFill>
                    <a:latin typeface="Trebuchet MS" panose="020B0603020202020204" pitchFamily="34" charset="0"/>
                    <a:cs typeface="Arial" panose="020B0604020202020204" pitchFamily="34" charset="0"/>
                  </a:rPr>
                  <a:t>A numerical change is exogenously imposed to technical coefficients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𝐳</m:t>
                    </m:r>
                  </m:oMath>
                </a14:m>
                <a:r>
                  <a:rPr lang="en-US" altLang="it-IT" sz="1400" dirty="0">
                    <a:solidFill>
                      <a:schemeClr val="tx1"/>
                    </a:solidFill>
                    <a:latin typeface="Trebuchet MS" panose="020B0603020202020204" pitchFamily="34" charset="0"/>
                    <a:cs typeface="Arial" panose="020B0604020202020204" pitchFamily="34" charset="0"/>
                  </a:rPr>
                  <a:t> and/or final demand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𝐘</m:t>
                    </m:r>
                  </m:oMath>
                </a14:m>
                <a:r>
                  <a:rPr lang="en-US" altLang="it-IT" sz="1400" dirty="0">
                    <a:solidFill>
                      <a:schemeClr val="tx1"/>
                    </a:solidFill>
                    <a:latin typeface="Trebuchet MS" panose="020B0603020202020204" pitchFamily="34" charset="0"/>
                    <a:cs typeface="Arial" panose="020B0604020202020204" pitchFamily="34" charset="0"/>
                  </a:rPr>
                  <a:t> , by shifting values of coefficients or absolute values (the magnitude of which must be determined by the analyst)</a:t>
                </a:r>
              </a:p>
              <a:p>
                <a:pPr marL="171450" indent="-171450">
                  <a:spcBef>
                    <a:spcPct val="0"/>
                  </a:spcBef>
                  <a:spcAft>
                    <a:spcPts val="600"/>
                  </a:spcAft>
                  <a:buClrTx/>
                  <a:buFont typeface="Arial" panose="020B0604020202020204" pitchFamily="34" charset="0"/>
                  <a:buChar char="•"/>
                  <a:defRPr/>
                </a:pPr>
                <a:r>
                  <a:rPr lang="en-US" altLang="it-IT" sz="1400" dirty="0">
                    <a:solidFill>
                      <a:schemeClr val="tx1"/>
                    </a:solidFill>
                    <a:latin typeface="Trebuchet MS" panose="020B0603020202020204" pitchFamily="34" charset="0"/>
                    <a:cs typeface="Arial" panose="020B0604020202020204" pitchFamily="34" charset="0"/>
                  </a:rPr>
                  <a:t>The column sum of coefficients or absolute values must be constant and equal to the baseline</a:t>
                </a:r>
              </a:p>
              <a:p>
                <a:pPr>
                  <a:spcBef>
                    <a:spcPct val="0"/>
                  </a:spcBef>
                  <a:spcAft>
                    <a:spcPts val="600"/>
                  </a:spcAft>
                  <a:buClrTx/>
                  <a:defRPr/>
                </a:pPr>
                <a:endParaRPr lang="en-US" altLang="it-IT" sz="1400" dirty="0">
                  <a:solidFill>
                    <a:schemeClr val="tx1"/>
                  </a:solidFill>
                  <a:latin typeface="Trebuchet MS" panose="020B0603020202020204" pitchFamily="34" charset="0"/>
                  <a:cs typeface="Arial" panose="020B0604020202020204" pitchFamily="34" charset="0"/>
                </a:endParaRPr>
              </a:p>
              <a:p>
                <a:pPr>
                  <a:spcBef>
                    <a:spcPct val="0"/>
                  </a:spcBef>
                  <a:spcAft>
                    <a:spcPts val="600"/>
                  </a:spcAft>
                  <a:buClrTx/>
                  <a:defRPr/>
                </a:pPr>
                <a:r>
                  <a:rPr lang="en-US" altLang="it-IT" sz="1400" b="1" dirty="0">
                    <a:solidFill>
                      <a:schemeClr val="tx1"/>
                    </a:solidFill>
                    <a:latin typeface="Trebuchet MS" panose="020B0603020202020204" pitchFamily="34" charset="0"/>
                    <a:cs typeface="Arial" panose="020B0604020202020204" pitchFamily="34" charset="0"/>
                  </a:rPr>
                  <a:t>Example 1: </a:t>
                </a:r>
                <a:r>
                  <a:rPr lang="en-US" altLang="it-IT" sz="1400" dirty="0">
                    <a:solidFill>
                      <a:schemeClr val="tx1"/>
                    </a:solidFill>
                    <a:latin typeface="Trebuchet MS" panose="020B0603020202020204" pitchFamily="34" charset="0"/>
                    <a:cs typeface="Arial" panose="020B0604020202020204" pitchFamily="34" charset="0"/>
                  </a:rPr>
                  <a:t>industry 1 in country 1 decides to use domestic products from industry 2 in country 1 instead of importing the same products from country 2.</a:t>
                </a:r>
              </a:p>
              <a:p>
                <a:pPr>
                  <a:spcBef>
                    <a:spcPct val="0"/>
                  </a:spcBef>
                  <a:spcAft>
                    <a:spcPts val="600"/>
                  </a:spcAft>
                  <a:buClrTx/>
                  <a:defRPr/>
                </a:pPr>
                <a:endParaRPr lang="en-US" altLang="it-IT" sz="1400" dirty="0">
                  <a:solidFill>
                    <a:schemeClr val="tx1"/>
                  </a:solidFill>
                  <a:latin typeface="Trebuchet MS" panose="020B0603020202020204" pitchFamily="34" charset="0"/>
                  <a:cs typeface="Arial" panose="020B0604020202020204" pitchFamily="34" charset="0"/>
                </a:endParaRPr>
              </a:p>
              <a:p>
                <a:pPr>
                  <a:spcBef>
                    <a:spcPct val="0"/>
                  </a:spcBef>
                  <a:spcAft>
                    <a:spcPts val="600"/>
                  </a:spcAft>
                  <a:buClrTx/>
                  <a:defRPr/>
                </a:pPr>
                <a:r>
                  <a:rPr lang="en-US" altLang="it-IT" sz="1400" b="1" dirty="0">
                    <a:solidFill>
                      <a:schemeClr val="tx1"/>
                    </a:solidFill>
                    <a:latin typeface="Trebuchet MS" panose="020B0603020202020204" pitchFamily="34" charset="0"/>
                    <a:cs typeface="Arial" panose="020B0604020202020204" pitchFamily="34" charset="0"/>
                  </a:rPr>
                  <a:t>Example 2: </a:t>
                </a:r>
                <a:r>
                  <a:rPr lang="en-US" altLang="it-IT" sz="1400" dirty="0">
                    <a:solidFill>
                      <a:schemeClr val="tx1"/>
                    </a:solidFill>
                    <a:latin typeface="Trebuchet MS" panose="020B0603020202020204" pitchFamily="34" charset="0"/>
                    <a:cs typeface="Arial" panose="020B0604020202020204" pitchFamily="34" charset="0"/>
                  </a:rPr>
                  <a:t>households in country 1 decides to use imported products from industry 1 in country 2 instead of using the same domestic products. In this case, a change in exogenous transactions </a:t>
                </a:r>
                <a14:m>
                  <m:oMath xmlns:m="http://schemas.openxmlformats.org/officeDocument/2006/math">
                    <m:sSub>
                      <m:sSubPr>
                        <m:ctrlPr>
                          <a:rPr lang="it-IT" sz="1400" b="1" i="1">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ea typeface="Cambria Math" panose="02040503050406030204" pitchFamily="18" charset="0"/>
                          </a:rPr>
                          <m:t>∆</m:t>
                        </m:r>
                        <m:r>
                          <a:rPr lang="it-IT" sz="1400" b="1">
                            <a:solidFill>
                              <a:schemeClr val="tx1"/>
                            </a:solidFill>
                            <a:latin typeface="Cambria Math" panose="02040503050406030204" pitchFamily="18" charset="0"/>
                          </a:rPr>
                          <m:t>𝐑</m:t>
                        </m:r>
                      </m:e>
                      <m:sub>
                        <m:r>
                          <a:rPr lang="it-IT" sz="1400" b="1" i="0" smtClean="0">
                            <a:solidFill>
                              <a:schemeClr val="tx1"/>
                            </a:solidFill>
                            <a:latin typeface="Cambria Math" panose="02040503050406030204" pitchFamily="18" charset="0"/>
                          </a:rPr>
                          <m:t>𝐘</m:t>
                        </m:r>
                      </m:sub>
                    </m:sSub>
                  </m:oMath>
                </a14:m>
                <a:r>
                  <a:rPr lang="en-US" altLang="it-IT" sz="1400" dirty="0">
                    <a:solidFill>
                      <a:schemeClr val="tx1"/>
                    </a:solidFill>
                    <a:latin typeface="Trebuchet MS" panose="020B0603020202020204" pitchFamily="34" charset="0"/>
                    <a:cs typeface="Arial" panose="020B0604020202020204" pitchFamily="34" charset="0"/>
                  </a:rPr>
                  <a:t> may happen.</a:t>
                </a:r>
              </a:p>
            </p:txBody>
          </p:sp>
        </mc:Choice>
        <mc:Fallback xmlns="">
          <p:sp>
            <p:nvSpPr>
              <p:cNvPr id="45" name="CasellaDiTesto 44">
                <a:extLst>
                  <a:ext uri="{FF2B5EF4-FFF2-40B4-BE49-F238E27FC236}">
                    <a16:creationId xmlns:a16="http://schemas.microsoft.com/office/drawing/2014/main" id="{0797A6E4-A259-75D0-C833-8B4961497BE1}"/>
                  </a:ext>
                </a:extLst>
              </p:cNvPr>
              <p:cNvSpPr txBox="1">
                <a:spLocks noRot="1" noChangeAspect="1" noMove="1" noResize="1" noEditPoints="1" noAdjustHandles="1" noChangeArrowheads="1" noChangeShapeType="1" noTextEdit="1"/>
              </p:cNvSpPr>
              <p:nvPr/>
            </p:nvSpPr>
            <p:spPr>
              <a:xfrm>
                <a:off x="602116" y="1900920"/>
                <a:ext cx="4927721" cy="4001095"/>
              </a:xfrm>
              <a:prstGeom prst="rect">
                <a:avLst/>
              </a:prstGeom>
              <a:blipFill>
                <a:blip r:embed="rId3"/>
                <a:stretch>
                  <a:fillRect l="-495" t="-457" r="-1485" b="-457"/>
                </a:stretch>
              </a:blipFill>
            </p:spPr>
            <p:txBody>
              <a:bodyPr/>
              <a:lstStyle/>
              <a:p>
                <a:r>
                  <a:rPr lang="it-IT">
                    <a:noFill/>
                  </a:rPr>
                  <a:t> </a:t>
                </a:r>
              </a:p>
            </p:txBody>
          </p:sp>
        </mc:Fallback>
      </mc:AlternateContent>
      <p:sp>
        <p:nvSpPr>
          <p:cNvPr id="51" name="Rettangolo 50">
            <a:extLst>
              <a:ext uri="{FF2B5EF4-FFF2-40B4-BE49-F238E27FC236}">
                <a16:creationId xmlns:a16="http://schemas.microsoft.com/office/drawing/2014/main" id="{4465E53D-A588-2142-30B3-5E0FDF4C0645}"/>
              </a:ext>
            </a:extLst>
          </p:cNvPr>
          <p:cNvSpPr/>
          <p:nvPr/>
        </p:nvSpPr>
        <p:spPr>
          <a:xfrm>
            <a:off x="7139229" y="5450667"/>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2" name="Rettangolo 51">
            <a:extLst>
              <a:ext uri="{FF2B5EF4-FFF2-40B4-BE49-F238E27FC236}">
                <a16:creationId xmlns:a16="http://schemas.microsoft.com/office/drawing/2014/main" id="{A44BF113-5681-EA40-E13F-07D00D29EB52}"/>
              </a:ext>
            </a:extLst>
          </p:cNvPr>
          <p:cNvSpPr/>
          <p:nvPr/>
        </p:nvSpPr>
        <p:spPr>
          <a:xfrm>
            <a:off x="9714719" y="5501910"/>
            <a:ext cx="1260000" cy="307776"/>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3" name="Rettangolo 52">
            <a:extLst>
              <a:ext uri="{FF2B5EF4-FFF2-40B4-BE49-F238E27FC236}">
                <a16:creationId xmlns:a16="http://schemas.microsoft.com/office/drawing/2014/main" id="{B685D9CE-DDD2-434F-67D4-0DED3902B994}"/>
              </a:ext>
            </a:extLst>
          </p:cNvPr>
          <p:cNvSpPr/>
          <p:nvPr/>
        </p:nvSpPr>
        <p:spPr>
          <a:xfrm>
            <a:off x="7150572" y="4971575"/>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4" name="Rettangolo 53">
            <a:extLst>
              <a:ext uri="{FF2B5EF4-FFF2-40B4-BE49-F238E27FC236}">
                <a16:creationId xmlns:a16="http://schemas.microsoft.com/office/drawing/2014/main" id="{068DB952-E870-6DFF-C208-64215C34E452}"/>
              </a:ext>
            </a:extLst>
          </p:cNvPr>
          <p:cNvSpPr/>
          <p:nvPr/>
        </p:nvSpPr>
        <p:spPr>
          <a:xfrm>
            <a:off x="9686596" y="2758858"/>
            <a:ext cx="126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5" name="Rettangolo 54">
            <a:extLst>
              <a:ext uri="{FF2B5EF4-FFF2-40B4-BE49-F238E27FC236}">
                <a16:creationId xmlns:a16="http://schemas.microsoft.com/office/drawing/2014/main" id="{16834D79-65F5-F2B6-A858-3CA07A53F183}"/>
              </a:ext>
            </a:extLst>
          </p:cNvPr>
          <p:cNvSpPr/>
          <p:nvPr/>
        </p:nvSpPr>
        <p:spPr>
          <a:xfrm>
            <a:off x="7150572" y="2758858"/>
            <a:ext cx="180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56" name="Connettore diritto 55">
            <a:extLst>
              <a:ext uri="{FF2B5EF4-FFF2-40B4-BE49-F238E27FC236}">
                <a16:creationId xmlns:a16="http://schemas.microsoft.com/office/drawing/2014/main" id="{94AEAEBC-9FC3-663E-B91B-F809C477795C}"/>
              </a:ext>
            </a:extLst>
          </p:cNvPr>
          <p:cNvCxnSpPr>
            <a:cxnSpLocks/>
            <a:endCxn id="51" idx="2"/>
          </p:cNvCxnSpPr>
          <p:nvPr/>
        </p:nvCxnSpPr>
        <p:spPr>
          <a:xfrm flipH="1">
            <a:off x="8039229" y="2758859"/>
            <a:ext cx="11343" cy="304633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Connettore diritto 56">
            <a:extLst>
              <a:ext uri="{FF2B5EF4-FFF2-40B4-BE49-F238E27FC236}">
                <a16:creationId xmlns:a16="http://schemas.microsoft.com/office/drawing/2014/main" id="{7D7C8BCB-AD42-27E8-C554-126DC5F57F14}"/>
              </a:ext>
            </a:extLst>
          </p:cNvPr>
          <p:cNvCxnSpPr>
            <a:cxnSpLocks/>
            <a:stCxn id="54" idx="0"/>
            <a:endCxn id="52" idx="2"/>
          </p:cNvCxnSpPr>
          <p:nvPr/>
        </p:nvCxnSpPr>
        <p:spPr>
          <a:xfrm>
            <a:off x="10316596" y="2758858"/>
            <a:ext cx="28123" cy="305082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8" name="Rettangolo 57">
            <a:extLst>
              <a:ext uri="{FF2B5EF4-FFF2-40B4-BE49-F238E27FC236}">
                <a16:creationId xmlns:a16="http://schemas.microsoft.com/office/drawing/2014/main" id="{372769F2-B372-F108-213E-EF9F8AC6AC2B}"/>
              </a:ext>
            </a:extLst>
          </p:cNvPr>
          <p:cNvSpPr>
            <a:spLocks noChangeArrowheads="1"/>
          </p:cNvSpPr>
          <p:nvPr/>
        </p:nvSpPr>
        <p:spPr bwMode="auto">
          <a:xfrm>
            <a:off x="5940687" y="3052034"/>
            <a:ext cx="857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Region1</a:t>
            </a:r>
            <a:endParaRPr lang="en-US" altLang="it-IT" sz="1400" i="1" dirty="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9" name="CasellaDiTesto 58">
                <a:extLst>
                  <a:ext uri="{FF2B5EF4-FFF2-40B4-BE49-F238E27FC236}">
                    <a16:creationId xmlns:a16="http://schemas.microsoft.com/office/drawing/2014/main" id="{DF700E7C-D1EF-63B6-F7E2-F6575032AF09}"/>
                  </a:ext>
                </a:extLst>
              </p:cNvPr>
              <p:cNvSpPr txBox="1"/>
              <p:nvPr/>
            </p:nvSpPr>
            <p:spPr>
              <a:xfrm>
                <a:off x="8247299" y="3082811"/>
                <a:ext cx="1635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𝐳</m:t>
                      </m:r>
                    </m:oMath>
                  </m:oMathPara>
                </a14:m>
                <a:endParaRPr lang="en-US" sz="1600" b="1" dirty="0">
                  <a:solidFill>
                    <a:schemeClr val="tx1"/>
                  </a:solidFill>
                </a:endParaRPr>
              </a:p>
            </p:txBody>
          </p:sp>
        </mc:Choice>
        <mc:Fallback xmlns="">
          <p:sp>
            <p:nvSpPr>
              <p:cNvPr id="59" name="CasellaDiTesto 58">
                <a:extLst>
                  <a:ext uri="{FF2B5EF4-FFF2-40B4-BE49-F238E27FC236}">
                    <a16:creationId xmlns:a16="http://schemas.microsoft.com/office/drawing/2014/main" id="{DF700E7C-D1EF-63B6-F7E2-F6575032AF09}"/>
                  </a:ext>
                </a:extLst>
              </p:cNvPr>
              <p:cNvSpPr txBox="1">
                <a:spLocks noRot="1" noChangeAspect="1" noMove="1" noResize="1" noEditPoints="1" noAdjustHandles="1" noChangeArrowheads="1" noChangeShapeType="1" noTextEdit="1"/>
              </p:cNvSpPr>
              <p:nvPr/>
            </p:nvSpPr>
            <p:spPr>
              <a:xfrm>
                <a:off x="8247299" y="3082811"/>
                <a:ext cx="163506" cy="246221"/>
              </a:xfrm>
              <a:prstGeom prst="rect">
                <a:avLst/>
              </a:prstGeom>
              <a:blipFill>
                <a:blip r:embed="rId4"/>
                <a:stretch>
                  <a:fillRect l="-14815" r="-740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0" name="CasellaDiTesto 59">
                <a:extLst>
                  <a:ext uri="{FF2B5EF4-FFF2-40B4-BE49-F238E27FC236}">
                    <a16:creationId xmlns:a16="http://schemas.microsoft.com/office/drawing/2014/main" id="{E885F70B-6E10-8E5E-C29D-A8ECC9A704F1}"/>
                  </a:ext>
                </a:extLst>
              </p:cNvPr>
              <p:cNvSpPr txBox="1"/>
              <p:nvPr/>
            </p:nvSpPr>
            <p:spPr>
              <a:xfrm>
                <a:off x="10580841" y="3140166"/>
                <a:ext cx="1891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𝐘</m:t>
                      </m:r>
                    </m:oMath>
                  </m:oMathPara>
                </a14:m>
                <a:endParaRPr lang="en-US" sz="1600" b="1" dirty="0">
                  <a:solidFill>
                    <a:schemeClr val="tx1"/>
                  </a:solidFill>
                </a:endParaRPr>
              </a:p>
            </p:txBody>
          </p:sp>
        </mc:Choice>
        <mc:Fallback xmlns="">
          <p:sp>
            <p:nvSpPr>
              <p:cNvPr id="60" name="CasellaDiTesto 59">
                <a:extLst>
                  <a:ext uri="{FF2B5EF4-FFF2-40B4-BE49-F238E27FC236}">
                    <a16:creationId xmlns:a16="http://schemas.microsoft.com/office/drawing/2014/main" id="{E885F70B-6E10-8E5E-C29D-A8ECC9A704F1}"/>
                  </a:ext>
                </a:extLst>
              </p:cNvPr>
              <p:cNvSpPr txBox="1">
                <a:spLocks noRot="1" noChangeAspect="1" noMove="1" noResize="1" noEditPoints="1" noAdjustHandles="1" noChangeArrowheads="1" noChangeShapeType="1" noTextEdit="1"/>
              </p:cNvSpPr>
              <p:nvPr/>
            </p:nvSpPr>
            <p:spPr>
              <a:xfrm>
                <a:off x="10580841" y="3140166"/>
                <a:ext cx="189154" cy="246221"/>
              </a:xfrm>
              <a:prstGeom prst="rect">
                <a:avLst/>
              </a:prstGeom>
              <a:blipFill>
                <a:blip r:embed="rId5"/>
                <a:stretch>
                  <a:fillRect l="-22581" r="-16129" b="-4878"/>
                </a:stretch>
              </a:blipFill>
            </p:spPr>
            <p:txBody>
              <a:bodyPr/>
              <a:lstStyle/>
              <a:p>
                <a:r>
                  <a:rPr lang="it-IT">
                    <a:noFill/>
                  </a:rPr>
                  <a:t> </a:t>
                </a:r>
              </a:p>
            </p:txBody>
          </p:sp>
        </mc:Fallback>
      </mc:AlternateContent>
      <p:sp>
        <p:nvSpPr>
          <p:cNvPr id="61" name="Rettangolo 60">
            <a:extLst>
              <a:ext uri="{FF2B5EF4-FFF2-40B4-BE49-F238E27FC236}">
                <a16:creationId xmlns:a16="http://schemas.microsoft.com/office/drawing/2014/main" id="{F7472957-2ADD-A7EE-A36E-59427BA3B6F7}"/>
              </a:ext>
            </a:extLst>
          </p:cNvPr>
          <p:cNvSpPr>
            <a:spLocks noChangeArrowheads="1"/>
          </p:cNvSpPr>
          <p:nvPr/>
        </p:nvSpPr>
        <p:spPr bwMode="auto">
          <a:xfrm>
            <a:off x="6349667" y="3982974"/>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2" name="Rettangolo 61">
            <a:extLst>
              <a:ext uri="{FF2B5EF4-FFF2-40B4-BE49-F238E27FC236}">
                <a16:creationId xmlns:a16="http://schemas.microsoft.com/office/drawing/2014/main" id="{665984D6-1EB3-D27E-B3AE-45BF703A6C62}"/>
              </a:ext>
            </a:extLst>
          </p:cNvPr>
          <p:cNvSpPr>
            <a:spLocks noChangeArrowheads="1"/>
          </p:cNvSpPr>
          <p:nvPr/>
        </p:nvSpPr>
        <p:spPr bwMode="auto">
          <a:xfrm>
            <a:off x="7373971"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3" name="Rettangolo 62">
            <a:extLst>
              <a:ext uri="{FF2B5EF4-FFF2-40B4-BE49-F238E27FC236}">
                <a16:creationId xmlns:a16="http://schemas.microsoft.com/office/drawing/2014/main" id="{9118989F-7690-249E-E5BC-9E4E5EBE4E53}"/>
              </a:ext>
            </a:extLst>
          </p:cNvPr>
          <p:cNvSpPr>
            <a:spLocks noChangeArrowheads="1"/>
          </p:cNvSpPr>
          <p:nvPr/>
        </p:nvSpPr>
        <p:spPr bwMode="auto">
          <a:xfrm>
            <a:off x="8328286"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4" name="Rettangolo 63">
            <a:extLst>
              <a:ext uri="{FF2B5EF4-FFF2-40B4-BE49-F238E27FC236}">
                <a16:creationId xmlns:a16="http://schemas.microsoft.com/office/drawing/2014/main" id="{D0D40926-E1B5-40F9-A2E7-91083E22827B}"/>
              </a:ext>
            </a:extLst>
          </p:cNvPr>
          <p:cNvSpPr>
            <a:spLocks noChangeArrowheads="1"/>
          </p:cNvSpPr>
          <p:nvPr/>
        </p:nvSpPr>
        <p:spPr bwMode="auto">
          <a:xfrm>
            <a:off x="6349667" y="2812316"/>
            <a:ext cx="8009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sector1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5" name="Rettangolo 64">
            <a:extLst>
              <a:ext uri="{FF2B5EF4-FFF2-40B4-BE49-F238E27FC236}">
                <a16:creationId xmlns:a16="http://schemas.microsoft.com/office/drawing/2014/main" id="{AF29A860-10B9-F377-9CAD-BA3242F0CE12}"/>
              </a:ext>
            </a:extLst>
          </p:cNvPr>
          <p:cNvSpPr>
            <a:spLocks noChangeArrowheads="1"/>
          </p:cNvSpPr>
          <p:nvPr/>
        </p:nvSpPr>
        <p:spPr bwMode="auto">
          <a:xfrm>
            <a:off x="6785147" y="323894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6" name="Rettangolo 65">
            <a:extLst>
              <a:ext uri="{FF2B5EF4-FFF2-40B4-BE49-F238E27FC236}">
                <a16:creationId xmlns:a16="http://schemas.microsoft.com/office/drawing/2014/main" id="{1336EC95-5770-E9BC-16C1-D15F960FEB32}"/>
              </a:ext>
            </a:extLst>
          </p:cNvPr>
          <p:cNvSpPr>
            <a:spLocks noChangeArrowheads="1"/>
          </p:cNvSpPr>
          <p:nvPr/>
        </p:nvSpPr>
        <p:spPr bwMode="auto">
          <a:xfrm>
            <a:off x="6785147" y="3777995"/>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7" name="Rettangolo 66">
            <a:extLst>
              <a:ext uri="{FF2B5EF4-FFF2-40B4-BE49-F238E27FC236}">
                <a16:creationId xmlns:a16="http://schemas.microsoft.com/office/drawing/2014/main" id="{CF76C0A9-D311-E48C-DF72-F0A2D393B451}"/>
              </a:ext>
            </a:extLst>
          </p:cNvPr>
          <p:cNvSpPr>
            <a:spLocks noChangeArrowheads="1"/>
          </p:cNvSpPr>
          <p:nvPr/>
        </p:nvSpPr>
        <p:spPr bwMode="auto">
          <a:xfrm>
            <a:off x="6785147" y="4204626"/>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8" name="Rettangolo 67">
            <a:extLst>
              <a:ext uri="{FF2B5EF4-FFF2-40B4-BE49-F238E27FC236}">
                <a16:creationId xmlns:a16="http://schemas.microsoft.com/office/drawing/2014/main" id="{C0153A45-3D7C-9F0F-59A2-26C2E1C42C97}"/>
              </a:ext>
            </a:extLst>
          </p:cNvPr>
          <p:cNvSpPr>
            <a:spLocks noChangeArrowheads="1"/>
          </p:cNvSpPr>
          <p:nvPr/>
        </p:nvSpPr>
        <p:spPr bwMode="auto">
          <a:xfrm>
            <a:off x="7187728"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9" name="Rettangolo 68">
            <a:extLst>
              <a:ext uri="{FF2B5EF4-FFF2-40B4-BE49-F238E27FC236}">
                <a16:creationId xmlns:a16="http://schemas.microsoft.com/office/drawing/2014/main" id="{C5F505E1-EA11-8B6C-EFEB-D55F72C8FE44}"/>
              </a:ext>
            </a:extLst>
          </p:cNvPr>
          <p:cNvSpPr>
            <a:spLocks noChangeArrowheads="1"/>
          </p:cNvSpPr>
          <p:nvPr/>
        </p:nvSpPr>
        <p:spPr bwMode="auto">
          <a:xfrm>
            <a:off x="7639406"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0" name="Rettangolo 69">
            <a:extLst>
              <a:ext uri="{FF2B5EF4-FFF2-40B4-BE49-F238E27FC236}">
                <a16:creationId xmlns:a16="http://schemas.microsoft.com/office/drawing/2014/main" id="{49D72461-CF53-7E7D-FD0B-24FF13F14E79}"/>
              </a:ext>
            </a:extLst>
          </p:cNvPr>
          <p:cNvSpPr>
            <a:spLocks noChangeArrowheads="1"/>
          </p:cNvSpPr>
          <p:nvPr/>
        </p:nvSpPr>
        <p:spPr bwMode="auto">
          <a:xfrm>
            <a:off x="8122125"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1" name="Rettangolo 70">
            <a:extLst>
              <a:ext uri="{FF2B5EF4-FFF2-40B4-BE49-F238E27FC236}">
                <a16:creationId xmlns:a16="http://schemas.microsoft.com/office/drawing/2014/main" id="{F0299E51-E8E3-5DBC-CEA4-A9827CFD3314}"/>
              </a:ext>
            </a:extLst>
          </p:cNvPr>
          <p:cNvSpPr>
            <a:spLocks noChangeArrowheads="1"/>
          </p:cNvSpPr>
          <p:nvPr/>
        </p:nvSpPr>
        <p:spPr bwMode="auto">
          <a:xfrm>
            <a:off x="8573803"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2" name="Rettangolo 71">
            <a:extLst>
              <a:ext uri="{FF2B5EF4-FFF2-40B4-BE49-F238E27FC236}">
                <a16:creationId xmlns:a16="http://schemas.microsoft.com/office/drawing/2014/main" id="{1CF03517-E46F-6E0B-A0D7-4D60C593CD38}"/>
              </a:ext>
            </a:extLst>
          </p:cNvPr>
          <p:cNvSpPr>
            <a:spLocks noChangeArrowheads="1"/>
          </p:cNvSpPr>
          <p:nvPr/>
        </p:nvSpPr>
        <p:spPr bwMode="auto">
          <a:xfrm>
            <a:off x="9627297"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err="1">
                <a:solidFill>
                  <a:schemeClr val="tx1"/>
                </a:solidFill>
                <a:latin typeface="Trebuchet MS" panose="020B0603020202020204" pitchFamily="34" charset="0"/>
                <a:cs typeface="Arial" panose="020B0604020202020204" pitchFamily="34" charset="0"/>
              </a:rPr>
              <a:t>hh</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3" name="Rettangolo 72">
            <a:extLst>
              <a:ext uri="{FF2B5EF4-FFF2-40B4-BE49-F238E27FC236}">
                <a16:creationId xmlns:a16="http://schemas.microsoft.com/office/drawing/2014/main" id="{933EE6C5-0AAD-0C02-A2ED-25EC9C88895B}"/>
              </a:ext>
            </a:extLst>
          </p:cNvPr>
          <p:cNvSpPr>
            <a:spLocks noChangeArrowheads="1"/>
          </p:cNvSpPr>
          <p:nvPr/>
        </p:nvSpPr>
        <p:spPr bwMode="auto">
          <a:xfrm>
            <a:off x="9912611"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74" name="Rettangolo 73">
            <a:extLst>
              <a:ext uri="{FF2B5EF4-FFF2-40B4-BE49-F238E27FC236}">
                <a16:creationId xmlns:a16="http://schemas.microsoft.com/office/drawing/2014/main" id="{12BE5305-DBF5-4C67-B43E-9FFBAB3A6A5A}"/>
              </a:ext>
            </a:extLst>
          </p:cNvPr>
          <p:cNvSpPr>
            <a:spLocks noChangeArrowheads="1"/>
          </p:cNvSpPr>
          <p:nvPr/>
        </p:nvSpPr>
        <p:spPr bwMode="auto">
          <a:xfrm>
            <a:off x="10289086"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err="1">
                <a:solidFill>
                  <a:schemeClr val="tx1"/>
                </a:solidFill>
                <a:latin typeface="Trebuchet MS" panose="020B0603020202020204" pitchFamily="34" charset="0"/>
                <a:cs typeface="Arial" panose="020B0604020202020204" pitchFamily="34" charset="0"/>
              </a:rPr>
              <a:t>hh</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75" name="Rettangolo 74">
            <a:extLst>
              <a:ext uri="{FF2B5EF4-FFF2-40B4-BE49-F238E27FC236}">
                <a16:creationId xmlns:a16="http://schemas.microsoft.com/office/drawing/2014/main" id="{5B086ACF-D8BE-DEC0-F61A-5F2F14C5C970}"/>
              </a:ext>
            </a:extLst>
          </p:cNvPr>
          <p:cNvSpPr>
            <a:spLocks noChangeArrowheads="1"/>
          </p:cNvSpPr>
          <p:nvPr/>
        </p:nvSpPr>
        <p:spPr bwMode="auto">
          <a:xfrm>
            <a:off x="10574400"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6" name="CasellaDiTesto 75">
                <a:extLst>
                  <a:ext uri="{FF2B5EF4-FFF2-40B4-BE49-F238E27FC236}">
                    <a16:creationId xmlns:a16="http://schemas.microsoft.com/office/drawing/2014/main" id="{9D4C17F3-1508-69AD-26DF-A858D78A491D}"/>
                  </a:ext>
                </a:extLst>
              </p:cNvPr>
              <p:cNvSpPr txBox="1"/>
              <p:nvPr/>
            </p:nvSpPr>
            <p:spPr>
              <a:xfrm>
                <a:off x="10142887" y="5512036"/>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𝐄𝐘</m:t>
                      </m:r>
                    </m:oMath>
                  </m:oMathPara>
                </a14:m>
                <a:endParaRPr lang="en-US" sz="1600" b="1" dirty="0">
                  <a:solidFill>
                    <a:schemeClr val="tx1"/>
                  </a:solidFill>
                </a:endParaRPr>
              </a:p>
            </p:txBody>
          </p:sp>
        </mc:Choice>
        <mc:Fallback xmlns="">
          <p:sp>
            <p:nvSpPr>
              <p:cNvPr id="76" name="CasellaDiTesto 75">
                <a:extLst>
                  <a:ext uri="{FF2B5EF4-FFF2-40B4-BE49-F238E27FC236}">
                    <a16:creationId xmlns:a16="http://schemas.microsoft.com/office/drawing/2014/main" id="{9D4C17F3-1508-69AD-26DF-A858D78A491D}"/>
                  </a:ext>
                </a:extLst>
              </p:cNvPr>
              <p:cNvSpPr txBox="1">
                <a:spLocks noRot="1" noChangeAspect="1" noMove="1" noResize="1" noEditPoints="1" noAdjustHandles="1" noChangeArrowheads="1" noChangeShapeType="1" noTextEdit="1"/>
              </p:cNvSpPr>
              <p:nvPr/>
            </p:nvSpPr>
            <p:spPr>
              <a:xfrm>
                <a:off x="10142887" y="5512036"/>
                <a:ext cx="375540" cy="246221"/>
              </a:xfrm>
              <a:prstGeom prst="rect">
                <a:avLst/>
              </a:prstGeom>
              <a:blipFill>
                <a:blip r:embed="rId6"/>
                <a:stretch>
                  <a:fillRect l="-1639" r="-1639" b="-48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41D8471B-0BB0-5E16-62AB-0A2B80C4F0AC}"/>
                  </a:ext>
                </a:extLst>
              </p:cNvPr>
              <p:cNvSpPr txBox="1"/>
              <p:nvPr/>
            </p:nvSpPr>
            <p:spPr>
              <a:xfrm>
                <a:off x="7862802" y="5025729"/>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𝐯</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77" name="CasellaDiTesto 76">
                <a:extLst>
                  <a:ext uri="{FF2B5EF4-FFF2-40B4-BE49-F238E27FC236}">
                    <a16:creationId xmlns:a16="http://schemas.microsoft.com/office/drawing/2014/main" id="{41D8471B-0BB0-5E16-62AB-0A2B80C4F0AC}"/>
                  </a:ext>
                </a:extLst>
              </p:cNvPr>
              <p:cNvSpPr txBox="1">
                <a:spLocks noRot="1" noChangeAspect="1" noMove="1" noResize="1" noEditPoints="1" noAdjustHandles="1" noChangeArrowheads="1" noChangeShapeType="1" noTextEdit="1"/>
              </p:cNvSpPr>
              <p:nvPr/>
            </p:nvSpPr>
            <p:spPr>
              <a:xfrm>
                <a:off x="7862802" y="5025729"/>
                <a:ext cx="375540" cy="246221"/>
              </a:xfrm>
              <a:prstGeom prst="rect">
                <a:avLst/>
              </a:prstGeom>
              <a:blipFill>
                <a:blip r:embed="rId7"/>
                <a:stretch>
                  <a:fillRect/>
                </a:stretch>
              </a:blipFill>
            </p:spPr>
            <p:txBody>
              <a:bodyPr/>
              <a:lstStyle/>
              <a:p>
                <a:r>
                  <a:rPr lang="it-IT">
                    <a:noFill/>
                  </a:rPr>
                  <a:t> </a:t>
                </a:r>
              </a:p>
            </p:txBody>
          </p:sp>
        </mc:Fallback>
      </mc:AlternateContent>
      <p:sp>
        <p:nvSpPr>
          <p:cNvPr id="78" name="Rettangolo 77">
            <a:extLst>
              <a:ext uri="{FF2B5EF4-FFF2-40B4-BE49-F238E27FC236}">
                <a16:creationId xmlns:a16="http://schemas.microsoft.com/office/drawing/2014/main" id="{62F4A88B-FEE6-6762-667A-F31BC6E79797}"/>
              </a:ext>
            </a:extLst>
          </p:cNvPr>
          <p:cNvSpPr/>
          <p:nvPr/>
        </p:nvSpPr>
        <p:spPr>
          <a:xfrm>
            <a:off x="7502667" y="4188298"/>
            <a:ext cx="289587" cy="366306"/>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79" name="Connettore diritto 78">
            <a:extLst>
              <a:ext uri="{FF2B5EF4-FFF2-40B4-BE49-F238E27FC236}">
                <a16:creationId xmlns:a16="http://schemas.microsoft.com/office/drawing/2014/main" id="{DE756417-275C-6A7E-72FA-04D834066D92}"/>
              </a:ext>
            </a:extLst>
          </p:cNvPr>
          <p:cNvCxnSpPr>
            <a:cxnSpLocks/>
            <a:stCxn id="55" idx="1"/>
            <a:endCxn id="54" idx="3"/>
          </p:cNvCxnSpPr>
          <p:nvPr/>
        </p:nvCxnSpPr>
        <p:spPr>
          <a:xfrm>
            <a:off x="7150572" y="3658858"/>
            <a:ext cx="3796024"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80" name="Rettangolo 79">
            <a:extLst>
              <a:ext uri="{FF2B5EF4-FFF2-40B4-BE49-F238E27FC236}">
                <a16:creationId xmlns:a16="http://schemas.microsoft.com/office/drawing/2014/main" id="{34DD48D7-D71B-C02A-A517-0042E26E9419}"/>
              </a:ext>
            </a:extLst>
          </p:cNvPr>
          <p:cNvSpPr>
            <a:spLocks noChangeArrowheads="1"/>
          </p:cNvSpPr>
          <p:nvPr/>
        </p:nvSpPr>
        <p:spPr bwMode="auto">
          <a:xfrm>
            <a:off x="9790561"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81" name="Rettangolo 80">
            <a:extLst>
              <a:ext uri="{FF2B5EF4-FFF2-40B4-BE49-F238E27FC236}">
                <a16:creationId xmlns:a16="http://schemas.microsoft.com/office/drawing/2014/main" id="{C78D6088-293C-0A42-5AC5-224CA31FDD07}"/>
              </a:ext>
            </a:extLst>
          </p:cNvPr>
          <p:cNvSpPr>
            <a:spLocks noChangeArrowheads="1"/>
          </p:cNvSpPr>
          <p:nvPr/>
        </p:nvSpPr>
        <p:spPr bwMode="auto">
          <a:xfrm>
            <a:off x="10407556"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82" name="Rettangolo 81">
            <a:extLst>
              <a:ext uri="{FF2B5EF4-FFF2-40B4-BE49-F238E27FC236}">
                <a16:creationId xmlns:a16="http://schemas.microsoft.com/office/drawing/2014/main" id="{0D922C94-DFC3-6339-21C3-B7E691F38C57}"/>
              </a:ext>
            </a:extLst>
          </p:cNvPr>
          <p:cNvSpPr/>
          <p:nvPr/>
        </p:nvSpPr>
        <p:spPr>
          <a:xfrm>
            <a:off x="9874148" y="5480741"/>
            <a:ext cx="289587" cy="324457"/>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3" name="CasellaDiTesto 82">
                <a:extLst>
                  <a:ext uri="{FF2B5EF4-FFF2-40B4-BE49-F238E27FC236}">
                    <a16:creationId xmlns:a16="http://schemas.microsoft.com/office/drawing/2014/main" id="{7C446D30-148E-F0E7-FD5E-2F06DD6C2C1E}"/>
                  </a:ext>
                </a:extLst>
              </p:cNvPr>
              <p:cNvSpPr txBox="1"/>
              <p:nvPr/>
            </p:nvSpPr>
            <p:spPr>
              <a:xfrm>
                <a:off x="7458721" y="3805272"/>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𝐳</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83" name="CasellaDiTesto 82">
                <a:extLst>
                  <a:ext uri="{FF2B5EF4-FFF2-40B4-BE49-F238E27FC236}">
                    <a16:creationId xmlns:a16="http://schemas.microsoft.com/office/drawing/2014/main" id="{7C446D30-148E-F0E7-FD5E-2F06DD6C2C1E}"/>
                  </a:ext>
                </a:extLst>
              </p:cNvPr>
              <p:cNvSpPr txBox="1">
                <a:spLocks noRot="1" noChangeAspect="1" noMove="1" noResize="1" noEditPoints="1" noAdjustHandles="1" noChangeArrowheads="1" noChangeShapeType="1" noTextEdit="1"/>
              </p:cNvSpPr>
              <p:nvPr/>
            </p:nvSpPr>
            <p:spPr>
              <a:xfrm>
                <a:off x="7458721" y="3805272"/>
                <a:ext cx="375540" cy="215444"/>
              </a:xfrm>
              <a:prstGeom prst="rect">
                <a:avLst/>
              </a:prstGeom>
              <a:blipFill>
                <a:blip r:embed="rId8"/>
                <a:stretch>
                  <a:fillRect l="-14754"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4" name="CasellaDiTesto 83">
                <a:extLst>
                  <a:ext uri="{FF2B5EF4-FFF2-40B4-BE49-F238E27FC236}">
                    <a16:creationId xmlns:a16="http://schemas.microsoft.com/office/drawing/2014/main" id="{CA6DF6A3-2E88-B34C-340C-E6839B4FC4A7}"/>
                  </a:ext>
                </a:extLst>
              </p:cNvPr>
              <p:cNvSpPr txBox="1"/>
              <p:nvPr/>
            </p:nvSpPr>
            <p:spPr>
              <a:xfrm>
                <a:off x="6864249" y="5518410"/>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𝐞</m:t>
                          </m:r>
                        </m:e>
                        <m:sub>
                          <m:r>
                            <a:rPr lang="it-IT" sz="1400" b="1" i="1" smtClean="0">
                              <a:solidFill>
                                <a:schemeClr val="tx1"/>
                              </a:solidFill>
                              <a:latin typeface="Cambria Math" panose="02040503050406030204" pitchFamily="18" charset="0"/>
                              <a:ea typeface="Cambria Math" panose="02040503050406030204" pitchFamily="18" charset="0"/>
                            </a:rPr>
                            <m:t> </m:t>
                          </m:r>
                        </m:sub>
                      </m:sSub>
                    </m:oMath>
                  </m:oMathPara>
                </a14:m>
                <a:endParaRPr lang="en-US" sz="1400" b="1" dirty="0">
                  <a:solidFill>
                    <a:schemeClr val="tx1"/>
                  </a:solidFill>
                </a:endParaRPr>
              </a:p>
            </p:txBody>
          </p:sp>
        </mc:Choice>
        <mc:Fallback xmlns="">
          <p:sp>
            <p:nvSpPr>
              <p:cNvPr id="84" name="CasellaDiTesto 83">
                <a:extLst>
                  <a:ext uri="{FF2B5EF4-FFF2-40B4-BE49-F238E27FC236}">
                    <a16:creationId xmlns:a16="http://schemas.microsoft.com/office/drawing/2014/main" id="{CA6DF6A3-2E88-B34C-340C-E6839B4FC4A7}"/>
                  </a:ext>
                </a:extLst>
              </p:cNvPr>
              <p:cNvSpPr txBox="1">
                <a:spLocks noRot="1" noChangeAspect="1" noMove="1" noResize="1" noEditPoints="1" noAdjustHandles="1" noChangeArrowheads="1" noChangeShapeType="1" noTextEdit="1"/>
              </p:cNvSpPr>
              <p:nvPr/>
            </p:nvSpPr>
            <p:spPr>
              <a:xfrm>
                <a:off x="6864249" y="5518410"/>
                <a:ext cx="375540" cy="215444"/>
              </a:xfrm>
              <a:prstGeom prst="rect">
                <a:avLst/>
              </a:prstGeom>
              <a:blipFill>
                <a:blip r:embed="rId9"/>
                <a:stretch>
                  <a:fillRect l="-14516" r="-3226"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5" name="CasellaDiTesto 84">
                <a:extLst>
                  <a:ext uri="{FF2B5EF4-FFF2-40B4-BE49-F238E27FC236}">
                    <a16:creationId xmlns:a16="http://schemas.microsoft.com/office/drawing/2014/main" id="{79270C61-FB26-5DB6-855F-9536039988F0}"/>
                  </a:ext>
                </a:extLst>
              </p:cNvPr>
              <p:cNvSpPr txBox="1"/>
              <p:nvPr/>
            </p:nvSpPr>
            <p:spPr>
              <a:xfrm>
                <a:off x="7462524" y="3367724"/>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5" name="CasellaDiTesto 84">
                <a:extLst>
                  <a:ext uri="{FF2B5EF4-FFF2-40B4-BE49-F238E27FC236}">
                    <a16:creationId xmlns:a16="http://schemas.microsoft.com/office/drawing/2014/main" id="{79270C61-FB26-5DB6-855F-9536039988F0}"/>
                  </a:ext>
                </a:extLst>
              </p:cNvPr>
              <p:cNvSpPr txBox="1">
                <a:spLocks noRot="1" noChangeAspect="1" noMove="1" noResize="1" noEditPoints="1" noAdjustHandles="1" noChangeArrowheads="1" noChangeShapeType="1" noTextEdit="1"/>
              </p:cNvSpPr>
              <p:nvPr/>
            </p:nvSpPr>
            <p:spPr>
              <a:xfrm>
                <a:off x="7462524" y="3367724"/>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6" name="CasellaDiTesto 85">
                <a:extLst>
                  <a:ext uri="{FF2B5EF4-FFF2-40B4-BE49-F238E27FC236}">
                    <a16:creationId xmlns:a16="http://schemas.microsoft.com/office/drawing/2014/main" id="{689E4DFD-D518-0ED9-4027-D459CE4FD4F0}"/>
                  </a:ext>
                </a:extLst>
              </p:cNvPr>
              <p:cNvSpPr txBox="1"/>
              <p:nvPr/>
            </p:nvSpPr>
            <p:spPr>
              <a:xfrm>
                <a:off x="7470144" y="4290406"/>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6" name="CasellaDiTesto 85">
                <a:extLst>
                  <a:ext uri="{FF2B5EF4-FFF2-40B4-BE49-F238E27FC236}">
                    <a16:creationId xmlns:a16="http://schemas.microsoft.com/office/drawing/2014/main" id="{689E4DFD-D518-0ED9-4027-D459CE4FD4F0}"/>
                  </a:ext>
                </a:extLst>
              </p:cNvPr>
              <p:cNvSpPr txBox="1">
                <a:spLocks noRot="1" noChangeAspect="1" noMove="1" noResize="1" noEditPoints="1" noAdjustHandles="1" noChangeArrowheads="1" noChangeShapeType="1" noTextEdit="1"/>
              </p:cNvSpPr>
              <p:nvPr/>
            </p:nvSpPr>
            <p:spPr>
              <a:xfrm>
                <a:off x="7470144" y="4290406"/>
                <a:ext cx="348354" cy="215444"/>
              </a:xfrm>
              <a:prstGeom prst="rect">
                <a:avLst/>
              </a:prstGeom>
              <a:blipFill>
                <a:blip r:embed="rId11"/>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7" name="CasellaDiTesto 86">
                <a:extLst>
                  <a:ext uri="{FF2B5EF4-FFF2-40B4-BE49-F238E27FC236}">
                    <a16:creationId xmlns:a16="http://schemas.microsoft.com/office/drawing/2014/main" id="{0CA1AE16-5BF8-BEF1-55ED-17BF65DCAAC7}"/>
                  </a:ext>
                </a:extLst>
              </p:cNvPr>
              <p:cNvSpPr txBox="1"/>
              <p:nvPr/>
            </p:nvSpPr>
            <p:spPr>
              <a:xfrm>
                <a:off x="9859488" y="5556511"/>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7" name="CasellaDiTesto 86">
                <a:extLst>
                  <a:ext uri="{FF2B5EF4-FFF2-40B4-BE49-F238E27FC236}">
                    <a16:creationId xmlns:a16="http://schemas.microsoft.com/office/drawing/2014/main" id="{0CA1AE16-5BF8-BEF1-55ED-17BF65DCAAC7}"/>
                  </a:ext>
                </a:extLst>
              </p:cNvPr>
              <p:cNvSpPr txBox="1">
                <a:spLocks noRot="1" noChangeAspect="1" noMove="1" noResize="1" noEditPoints="1" noAdjustHandles="1" noChangeArrowheads="1" noChangeShapeType="1" noTextEdit="1"/>
              </p:cNvSpPr>
              <p:nvPr/>
            </p:nvSpPr>
            <p:spPr>
              <a:xfrm>
                <a:off x="9859488" y="5556511"/>
                <a:ext cx="348354" cy="215444"/>
              </a:xfrm>
              <a:prstGeom prst="rect">
                <a:avLst/>
              </a:prstGeom>
              <a:blipFill>
                <a:blip r:embed="rId11"/>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8" name="CasellaDiTesto 87">
                <a:extLst>
                  <a:ext uri="{FF2B5EF4-FFF2-40B4-BE49-F238E27FC236}">
                    <a16:creationId xmlns:a16="http://schemas.microsoft.com/office/drawing/2014/main" id="{EB284291-1F22-6941-C38C-26B9F0F99D50}"/>
                  </a:ext>
                </a:extLst>
              </p:cNvPr>
              <p:cNvSpPr txBox="1"/>
              <p:nvPr/>
            </p:nvSpPr>
            <p:spPr>
              <a:xfrm>
                <a:off x="7879820" y="5501910"/>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88" name="CasellaDiTesto 87">
                <a:extLst>
                  <a:ext uri="{FF2B5EF4-FFF2-40B4-BE49-F238E27FC236}">
                    <a16:creationId xmlns:a16="http://schemas.microsoft.com/office/drawing/2014/main" id="{EB284291-1F22-6941-C38C-26B9F0F99D50}"/>
                  </a:ext>
                </a:extLst>
              </p:cNvPr>
              <p:cNvSpPr txBox="1">
                <a:spLocks noRot="1" noChangeAspect="1" noMove="1" noResize="1" noEditPoints="1" noAdjustHandles="1" noChangeArrowheads="1" noChangeShapeType="1" noTextEdit="1"/>
              </p:cNvSpPr>
              <p:nvPr/>
            </p:nvSpPr>
            <p:spPr>
              <a:xfrm>
                <a:off x="7879820" y="5501910"/>
                <a:ext cx="375540" cy="246221"/>
              </a:xfrm>
              <a:prstGeom prst="rect">
                <a:avLst/>
              </a:prstGeom>
              <a:blipFill>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9" name="CasellaDiTesto 88">
                <a:extLst>
                  <a:ext uri="{FF2B5EF4-FFF2-40B4-BE49-F238E27FC236}">
                    <a16:creationId xmlns:a16="http://schemas.microsoft.com/office/drawing/2014/main" id="{EC4A9A3A-4CB5-5F66-FB31-955A2134F368}"/>
                  </a:ext>
                </a:extLst>
              </p:cNvPr>
              <p:cNvSpPr txBox="1"/>
              <p:nvPr/>
            </p:nvSpPr>
            <p:spPr>
              <a:xfrm>
                <a:off x="6869497" y="5047738"/>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𝐯</m:t>
                          </m:r>
                        </m:e>
                        <m:sub>
                          <m:r>
                            <a:rPr lang="it-IT" sz="1400" b="1" i="1" smtClean="0">
                              <a:solidFill>
                                <a:schemeClr val="tx1"/>
                              </a:solidFill>
                              <a:latin typeface="Cambria Math" panose="02040503050406030204" pitchFamily="18" charset="0"/>
                              <a:ea typeface="Cambria Math" panose="02040503050406030204" pitchFamily="18" charset="0"/>
                            </a:rPr>
                            <m:t> </m:t>
                          </m:r>
                        </m:sub>
                      </m:sSub>
                    </m:oMath>
                  </m:oMathPara>
                </a14:m>
                <a:endParaRPr lang="en-US" sz="1400" b="1" dirty="0">
                  <a:solidFill>
                    <a:schemeClr val="tx1"/>
                  </a:solidFill>
                </a:endParaRPr>
              </a:p>
            </p:txBody>
          </p:sp>
        </mc:Choice>
        <mc:Fallback xmlns="">
          <p:sp>
            <p:nvSpPr>
              <p:cNvPr id="89" name="CasellaDiTesto 88">
                <a:extLst>
                  <a:ext uri="{FF2B5EF4-FFF2-40B4-BE49-F238E27FC236}">
                    <a16:creationId xmlns:a16="http://schemas.microsoft.com/office/drawing/2014/main" id="{EC4A9A3A-4CB5-5F66-FB31-955A2134F368}"/>
                  </a:ext>
                </a:extLst>
              </p:cNvPr>
              <p:cNvSpPr txBox="1">
                <a:spLocks noRot="1" noChangeAspect="1" noMove="1" noResize="1" noEditPoints="1" noAdjustHandles="1" noChangeArrowheads="1" noChangeShapeType="1" noTextEdit="1"/>
              </p:cNvSpPr>
              <p:nvPr/>
            </p:nvSpPr>
            <p:spPr>
              <a:xfrm>
                <a:off x="6869497" y="5047738"/>
                <a:ext cx="375540" cy="215444"/>
              </a:xfrm>
              <a:prstGeom prst="rect">
                <a:avLst/>
              </a:prstGeom>
              <a:blipFill>
                <a:blip r:embed="rId13"/>
                <a:stretch>
                  <a:fillRect l="-14754" r="-3279" b="-8571"/>
                </a:stretch>
              </a:blipFill>
            </p:spPr>
            <p:txBody>
              <a:bodyPr/>
              <a:lstStyle/>
              <a:p>
                <a:r>
                  <a:rPr lang="it-IT">
                    <a:noFill/>
                  </a:rPr>
                  <a:t> </a:t>
                </a:r>
              </a:p>
            </p:txBody>
          </p:sp>
        </mc:Fallback>
      </mc:AlternateContent>
      <p:sp>
        <p:nvSpPr>
          <p:cNvPr id="90" name="Rettangolo 89">
            <a:extLst>
              <a:ext uri="{FF2B5EF4-FFF2-40B4-BE49-F238E27FC236}">
                <a16:creationId xmlns:a16="http://schemas.microsoft.com/office/drawing/2014/main" id="{9F9860E5-41ED-A4A1-0641-A5AF6CD85C73}"/>
              </a:ext>
            </a:extLst>
          </p:cNvPr>
          <p:cNvSpPr/>
          <p:nvPr/>
        </p:nvSpPr>
        <p:spPr>
          <a:xfrm>
            <a:off x="7502019" y="3271384"/>
            <a:ext cx="289587" cy="366306"/>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91" name="Rettangolo 90">
            <a:extLst>
              <a:ext uri="{FF2B5EF4-FFF2-40B4-BE49-F238E27FC236}">
                <a16:creationId xmlns:a16="http://schemas.microsoft.com/office/drawing/2014/main" id="{B53EF146-711B-6728-3AAD-C28DBFD3A491}"/>
              </a:ext>
            </a:extLst>
          </p:cNvPr>
          <p:cNvSpPr/>
          <p:nvPr/>
        </p:nvSpPr>
        <p:spPr>
          <a:xfrm>
            <a:off x="9865564" y="4188298"/>
            <a:ext cx="289587" cy="366306"/>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 name="CasellaDiTesto 91">
                <a:extLst>
                  <a:ext uri="{FF2B5EF4-FFF2-40B4-BE49-F238E27FC236}">
                    <a16:creationId xmlns:a16="http://schemas.microsoft.com/office/drawing/2014/main" id="{AC07D915-D330-4396-24FC-C8FB26A510F5}"/>
                  </a:ext>
                </a:extLst>
              </p:cNvPr>
              <p:cNvSpPr txBox="1"/>
              <p:nvPr/>
            </p:nvSpPr>
            <p:spPr>
              <a:xfrm>
                <a:off x="9821618" y="3805272"/>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𝐘</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92" name="CasellaDiTesto 91">
                <a:extLst>
                  <a:ext uri="{FF2B5EF4-FFF2-40B4-BE49-F238E27FC236}">
                    <a16:creationId xmlns:a16="http://schemas.microsoft.com/office/drawing/2014/main" id="{AC07D915-D330-4396-24FC-C8FB26A510F5}"/>
                  </a:ext>
                </a:extLst>
              </p:cNvPr>
              <p:cNvSpPr txBox="1">
                <a:spLocks noRot="1" noChangeAspect="1" noMove="1" noResize="1" noEditPoints="1" noAdjustHandles="1" noChangeArrowheads="1" noChangeShapeType="1" noTextEdit="1"/>
              </p:cNvSpPr>
              <p:nvPr/>
            </p:nvSpPr>
            <p:spPr>
              <a:xfrm>
                <a:off x="9821618" y="3805272"/>
                <a:ext cx="375540" cy="215444"/>
              </a:xfrm>
              <a:prstGeom prst="rect">
                <a:avLst/>
              </a:prstGeom>
              <a:blipFill>
                <a:blip r:embed="rId14"/>
                <a:stretch>
                  <a:fillRect l="-14516" r="-9677"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3" name="CasellaDiTesto 92">
                <a:extLst>
                  <a:ext uri="{FF2B5EF4-FFF2-40B4-BE49-F238E27FC236}">
                    <a16:creationId xmlns:a16="http://schemas.microsoft.com/office/drawing/2014/main" id="{7822BC36-43B4-6CB0-ACF8-D389D3100565}"/>
                  </a:ext>
                </a:extLst>
              </p:cNvPr>
              <p:cNvSpPr txBox="1"/>
              <p:nvPr/>
            </p:nvSpPr>
            <p:spPr>
              <a:xfrm>
                <a:off x="9825421" y="3367724"/>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93" name="CasellaDiTesto 92">
                <a:extLst>
                  <a:ext uri="{FF2B5EF4-FFF2-40B4-BE49-F238E27FC236}">
                    <a16:creationId xmlns:a16="http://schemas.microsoft.com/office/drawing/2014/main" id="{7822BC36-43B4-6CB0-ACF8-D389D3100565}"/>
                  </a:ext>
                </a:extLst>
              </p:cNvPr>
              <p:cNvSpPr txBox="1">
                <a:spLocks noRot="1" noChangeAspect="1" noMove="1" noResize="1" noEditPoints="1" noAdjustHandles="1" noChangeArrowheads="1" noChangeShapeType="1" noTextEdit="1"/>
              </p:cNvSpPr>
              <p:nvPr/>
            </p:nvSpPr>
            <p:spPr>
              <a:xfrm>
                <a:off x="9825421" y="3367724"/>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4" name="CasellaDiTesto 93">
                <a:extLst>
                  <a:ext uri="{FF2B5EF4-FFF2-40B4-BE49-F238E27FC236}">
                    <a16:creationId xmlns:a16="http://schemas.microsoft.com/office/drawing/2014/main" id="{7CF9A180-E425-15D7-0267-AD754C766712}"/>
                  </a:ext>
                </a:extLst>
              </p:cNvPr>
              <p:cNvSpPr txBox="1"/>
              <p:nvPr/>
            </p:nvSpPr>
            <p:spPr>
              <a:xfrm>
                <a:off x="9833041" y="4290406"/>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94" name="CasellaDiTesto 93">
                <a:extLst>
                  <a:ext uri="{FF2B5EF4-FFF2-40B4-BE49-F238E27FC236}">
                    <a16:creationId xmlns:a16="http://schemas.microsoft.com/office/drawing/2014/main" id="{7CF9A180-E425-15D7-0267-AD754C766712}"/>
                  </a:ext>
                </a:extLst>
              </p:cNvPr>
              <p:cNvSpPr txBox="1">
                <a:spLocks noRot="1" noChangeAspect="1" noMove="1" noResize="1" noEditPoints="1" noAdjustHandles="1" noChangeArrowheads="1" noChangeShapeType="1" noTextEdit="1"/>
              </p:cNvSpPr>
              <p:nvPr/>
            </p:nvSpPr>
            <p:spPr>
              <a:xfrm>
                <a:off x="9833041" y="4290406"/>
                <a:ext cx="348354" cy="215444"/>
              </a:xfrm>
              <a:prstGeom prst="rect">
                <a:avLst/>
              </a:prstGeom>
              <a:blipFill>
                <a:blip r:embed="rId10"/>
                <a:stretch>
                  <a:fillRect b="-8571"/>
                </a:stretch>
              </a:blipFill>
            </p:spPr>
            <p:txBody>
              <a:bodyPr/>
              <a:lstStyle/>
              <a:p>
                <a:r>
                  <a:rPr lang="it-IT">
                    <a:noFill/>
                  </a:rPr>
                  <a:t> </a:t>
                </a:r>
              </a:p>
            </p:txBody>
          </p:sp>
        </mc:Fallback>
      </mc:AlternateContent>
      <p:sp>
        <p:nvSpPr>
          <p:cNvPr id="95" name="Rettangolo 94">
            <a:extLst>
              <a:ext uri="{FF2B5EF4-FFF2-40B4-BE49-F238E27FC236}">
                <a16:creationId xmlns:a16="http://schemas.microsoft.com/office/drawing/2014/main" id="{715A404B-54ED-051C-0AD6-7295A4DF44BB}"/>
              </a:ext>
            </a:extLst>
          </p:cNvPr>
          <p:cNvSpPr/>
          <p:nvPr/>
        </p:nvSpPr>
        <p:spPr>
          <a:xfrm>
            <a:off x="9864916" y="3271384"/>
            <a:ext cx="289587" cy="366306"/>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6" name="CasellaDiTesto 95">
                <a:extLst>
                  <a:ext uri="{FF2B5EF4-FFF2-40B4-BE49-F238E27FC236}">
                    <a16:creationId xmlns:a16="http://schemas.microsoft.com/office/drawing/2014/main" id="{9C65B0E8-6BE7-8424-7185-1CF28F1FB1FC}"/>
                  </a:ext>
                </a:extLst>
              </p:cNvPr>
              <p:cNvSpPr txBox="1"/>
              <p:nvPr/>
            </p:nvSpPr>
            <p:spPr>
              <a:xfrm>
                <a:off x="9279460" y="5535247"/>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𝐄</m:t>
                          </m:r>
                          <m:r>
                            <a:rPr lang="it-IT" sz="1400" b="1" i="0" smtClean="0">
                              <a:solidFill>
                                <a:schemeClr val="tx1"/>
                              </a:solidFill>
                              <a:latin typeface="Cambria Math" panose="02040503050406030204" pitchFamily="18" charset="0"/>
                            </a:rPr>
                            <m:t>𝐘</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96" name="CasellaDiTesto 95">
                <a:extLst>
                  <a:ext uri="{FF2B5EF4-FFF2-40B4-BE49-F238E27FC236}">
                    <a16:creationId xmlns:a16="http://schemas.microsoft.com/office/drawing/2014/main" id="{9C65B0E8-6BE7-8424-7185-1CF28F1FB1FC}"/>
                  </a:ext>
                </a:extLst>
              </p:cNvPr>
              <p:cNvSpPr txBox="1">
                <a:spLocks noRot="1" noChangeAspect="1" noMove="1" noResize="1" noEditPoints="1" noAdjustHandles="1" noChangeArrowheads="1" noChangeShapeType="1" noTextEdit="1"/>
              </p:cNvSpPr>
              <p:nvPr/>
            </p:nvSpPr>
            <p:spPr>
              <a:xfrm>
                <a:off x="9279460" y="5535247"/>
                <a:ext cx="375540" cy="215444"/>
              </a:xfrm>
              <a:prstGeom prst="rect">
                <a:avLst/>
              </a:prstGeom>
              <a:blipFill>
                <a:blip r:embed="rId15"/>
                <a:stretch>
                  <a:fillRect l="-14516" r="-35484" b="-8571"/>
                </a:stretch>
              </a:blipFill>
            </p:spPr>
            <p:txBody>
              <a:bodyPr/>
              <a:lstStyle/>
              <a:p>
                <a:r>
                  <a:rPr lang="it-IT">
                    <a:noFill/>
                  </a:rPr>
                  <a:t> </a:t>
                </a:r>
              </a:p>
            </p:txBody>
          </p:sp>
        </mc:Fallback>
      </mc:AlternateContent>
    </p:spTree>
    <p:extLst>
      <p:ext uri="{BB962C8B-B14F-4D97-AF65-F5344CB8AC3E}">
        <p14:creationId xmlns:p14="http://schemas.microsoft.com/office/powerpoint/2010/main" val="11109146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Fundamental literature</a:t>
            </a:r>
          </a:p>
        </p:txBody>
      </p:sp>
      <p:sp>
        <p:nvSpPr>
          <p:cNvPr id="2" name="CasellaDiTesto 1">
            <a:extLst>
              <a:ext uri="{FF2B5EF4-FFF2-40B4-BE49-F238E27FC236}">
                <a16:creationId xmlns:a16="http://schemas.microsoft.com/office/drawing/2014/main" id="{3DD59371-A748-BFD3-7449-A19F9785CB3A}"/>
              </a:ext>
            </a:extLst>
          </p:cNvPr>
          <p:cNvSpPr txBox="1"/>
          <p:nvPr/>
        </p:nvSpPr>
        <p:spPr>
          <a:xfrm>
            <a:off x="617001" y="2037926"/>
            <a:ext cx="5191370" cy="1677382"/>
          </a:xfrm>
          <a:prstGeom prst="rect">
            <a:avLst/>
          </a:prstGeom>
          <a:noFill/>
        </p:spPr>
        <p:txBody>
          <a:bodyPr wrap="square">
            <a:spAutoFit/>
          </a:bodyPr>
          <a:lstStyle/>
          <a:p>
            <a:pPr marL="228600" indent="-228600">
              <a:spcAft>
                <a:spcPts val="600"/>
              </a:spcAft>
              <a:buFont typeface="+mj-lt"/>
              <a:buAutoNum type="arabicPeriod"/>
            </a:pPr>
            <a:r>
              <a:rPr lang="en-US" sz="1100"/>
              <a:t>Miller R E, Blair P D. (2009). </a:t>
            </a:r>
            <a:r>
              <a:rPr lang="en-US" sz="1100" i="1"/>
              <a:t>Supply-Side Models, Linkages, and Important Coefficients</a:t>
            </a:r>
            <a:r>
              <a:rPr lang="en-US" sz="1100"/>
              <a:t>. In Input-output analysis: foundations and extensions. Cambridge university press.</a:t>
            </a:r>
            <a:r>
              <a:rPr lang="it-IT" sz="1100"/>
              <a:t> </a:t>
            </a:r>
          </a:p>
          <a:p>
            <a:pPr marL="228600" indent="-228600">
              <a:spcAft>
                <a:spcPts val="600"/>
              </a:spcAft>
              <a:buFont typeface="+mj-lt"/>
              <a:buAutoNum type="arabicPeriod"/>
            </a:pPr>
            <a:r>
              <a:rPr lang="it-IT" sz="1100"/>
              <a:t>Wood R, </a:t>
            </a:r>
            <a:r>
              <a:rPr lang="it-IT" sz="1100" err="1"/>
              <a:t>Lenzen</a:t>
            </a:r>
            <a:r>
              <a:rPr lang="it-IT" sz="1100"/>
              <a:t> M. (2009). </a:t>
            </a:r>
            <a:r>
              <a:rPr lang="it-IT" sz="1100" i="1" err="1"/>
              <a:t>Structural</a:t>
            </a:r>
            <a:r>
              <a:rPr lang="it-IT" sz="1100" i="1"/>
              <a:t> </a:t>
            </a:r>
            <a:r>
              <a:rPr lang="it-IT" sz="1100" i="1" err="1"/>
              <a:t>path</a:t>
            </a:r>
            <a:r>
              <a:rPr lang="it-IT" sz="1100" i="1"/>
              <a:t> </a:t>
            </a:r>
            <a:r>
              <a:rPr lang="it-IT" sz="1100" i="1" err="1"/>
              <a:t>decomposition</a:t>
            </a:r>
            <a:r>
              <a:rPr lang="it-IT" sz="1100"/>
              <a:t>. Energy </a:t>
            </a:r>
            <a:r>
              <a:rPr lang="it-IT" sz="1100" err="1"/>
              <a:t>Economics</a:t>
            </a:r>
            <a:r>
              <a:rPr lang="it-IT" sz="1100"/>
              <a:t>.</a:t>
            </a:r>
          </a:p>
          <a:p>
            <a:pPr marL="228600" indent="-228600">
              <a:spcAft>
                <a:spcPts val="600"/>
              </a:spcAft>
              <a:buFont typeface="+mj-lt"/>
              <a:buAutoNum type="arabicPeriod"/>
            </a:pPr>
            <a:r>
              <a:rPr lang="en-US" sz="1100" err="1"/>
              <a:t>Dietzenbacher</a:t>
            </a:r>
            <a:r>
              <a:rPr lang="en-US" sz="1100"/>
              <a:t> E, </a:t>
            </a:r>
            <a:r>
              <a:rPr lang="en-US" sz="1100" err="1"/>
              <a:t>Burken</a:t>
            </a:r>
            <a:r>
              <a:rPr lang="en-US" sz="1100"/>
              <a:t> B, Kondo Y. (2018). </a:t>
            </a:r>
            <a:r>
              <a:rPr lang="en-US" sz="1100" i="1"/>
              <a:t>Hypothetical extractions from a global perspective</a:t>
            </a:r>
            <a:r>
              <a:rPr lang="en-US" sz="1100"/>
              <a:t>. Economic Systems Research.</a:t>
            </a:r>
          </a:p>
          <a:p>
            <a:pPr marL="228600" indent="-228600">
              <a:spcAft>
                <a:spcPts val="600"/>
              </a:spcAft>
              <a:buFont typeface="+mj-lt"/>
              <a:buAutoNum type="arabicPeriod"/>
            </a:pPr>
            <a:endParaRPr lang="en-US" sz="1100"/>
          </a:p>
        </p:txBody>
      </p:sp>
      <p:sp>
        <p:nvSpPr>
          <p:cNvPr id="3" name="CasellaDiTesto 2">
            <a:extLst>
              <a:ext uri="{FF2B5EF4-FFF2-40B4-BE49-F238E27FC236}">
                <a16:creationId xmlns:a16="http://schemas.microsoft.com/office/drawing/2014/main" id="{147C5711-1E96-2BC1-D1F6-5B735575E2DF}"/>
              </a:ext>
            </a:extLst>
          </p:cNvPr>
          <p:cNvSpPr txBox="1"/>
          <p:nvPr/>
        </p:nvSpPr>
        <p:spPr>
          <a:xfrm>
            <a:off x="402400" y="1680619"/>
            <a:ext cx="2348957" cy="276999"/>
          </a:xfrm>
          <a:prstGeom prst="rect">
            <a:avLst/>
          </a:prstGeom>
          <a:noFill/>
        </p:spPr>
        <p:txBody>
          <a:bodyPr wrap="square" rtlCol="0">
            <a:spAutoFit/>
          </a:bodyPr>
          <a:lstStyle/>
          <a:p>
            <a:r>
              <a:rPr lang="en-US" sz="1200" b="1" dirty="0"/>
              <a:t>Articles, book chapters</a:t>
            </a:r>
          </a:p>
        </p:txBody>
      </p:sp>
    </p:spTree>
    <p:extLst>
      <p:ext uri="{BB962C8B-B14F-4D97-AF65-F5344CB8AC3E}">
        <p14:creationId xmlns:p14="http://schemas.microsoft.com/office/powerpoint/2010/main" val="32515996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85" name="Google Shape;85;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86" name="Google Shape;86;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8" name="Google Shape;88;p1"/>
          <p:cNvSpPr txBox="1"/>
          <p:nvPr/>
        </p:nvSpPr>
        <p:spPr>
          <a:xfrm>
            <a:off x="9027736" y="4884302"/>
            <a:ext cx="285022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Rinaldi R., </a:t>
            </a:r>
            <a:r>
              <a:rPr lang="en-US" sz="800" dirty="0" err="1">
                <a:solidFill>
                  <a:schemeClr val="lt1"/>
                </a:solidFill>
                <a:latin typeface="Open Sans"/>
                <a:ea typeface="Open Sans"/>
                <a:cs typeface="Open Sans"/>
                <a:sym typeface="Open Sans"/>
              </a:rPr>
              <a:t>Golinucci</a:t>
            </a:r>
            <a:r>
              <a:rPr lang="en-US" sz="800" dirty="0">
                <a:solidFill>
                  <a:schemeClr val="lt1"/>
                </a:solidFill>
                <a:latin typeface="Open Sans"/>
                <a:ea typeface="Open Sans"/>
                <a:cs typeface="Open Sans"/>
                <a:sym typeface="Open Sans"/>
              </a:rPr>
              <a:t> N., Rocco M. V., Colombo E., 2023.</a:t>
            </a:r>
            <a:br>
              <a:rPr lang="en-US" sz="800" dirty="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6: Input-Output analysis and modelling with MARIO. </a:t>
            </a:r>
            <a:r>
              <a:rPr lang="en-US" sz="800" dirty="0">
                <a:solidFill>
                  <a:schemeClr val="lt1"/>
                </a:solidFill>
                <a:latin typeface="Open Sans"/>
                <a:ea typeface="Open Sans"/>
                <a:cs typeface="Open Sans"/>
                <a:sym typeface="Open Sans"/>
              </a:rPr>
              <a:t>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Programme, </a:t>
            </a:r>
            <a:r>
              <a:rPr lang="en-US" sz="800" dirty="0" err="1">
                <a:solidFill>
                  <a:schemeClr val="lt1"/>
                </a:solidFill>
                <a:latin typeface="Open Sans"/>
                <a:ea typeface="Open Sans"/>
                <a:cs typeface="Open Sans"/>
                <a:sym typeface="Open Sans"/>
              </a:rPr>
              <a:t>Politechnico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
        <p:nvSpPr>
          <p:cNvPr id="89" name="Google Shape;89;p1"/>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with </a:t>
            </a:r>
            <a:endParaRPr/>
          </a:p>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Politechnico di Milano</a:t>
            </a:r>
            <a:endParaRPr sz="900" b="1" i="1">
              <a:solidFill>
                <a:schemeClr val="lt1"/>
              </a:solidFill>
              <a:latin typeface="Open Sans"/>
              <a:ea typeface="Open Sans"/>
              <a:cs typeface="Open Sans"/>
              <a:sym typeface="Open Sans"/>
            </a:endParaRPr>
          </a:p>
        </p:txBody>
      </p:sp>
      <p:pic>
        <p:nvPicPr>
          <p:cNvPr id="91" name="Google Shape;91;p1"/>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92" name="Google Shape;92;p1"/>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Consolidated by Lorenzo Rinaldi, Nicolò Golinucci, Matteo Vincenzo Rocco and Emanuela Colombo from Politechnico di Milano</a:t>
            </a:r>
            <a:endParaRPr sz="80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400" y="1825625"/>
            <a:ext cx="10523747" cy="2950906"/>
          </a:xfrm>
        </p:spPr>
        <p:txBody>
          <a:bodyPr vert="horz" lIns="91440" tIns="45720" rIns="91440" bIns="45720" rtlCol="0" anchor="t">
            <a:normAutofit/>
          </a:bodyPr>
          <a:lstStyle/>
          <a:p>
            <a:pPr marL="0" indent="0">
              <a:spcAft>
                <a:spcPts val="600"/>
              </a:spcAft>
              <a:buNone/>
            </a:pPr>
            <a:r>
              <a:rPr lang="en-GB" sz="2000" b="1" dirty="0">
                <a:solidFill>
                  <a:schemeClr val="accent1">
                    <a:lumMod val="40000"/>
                    <a:lumOff val="60000"/>
                  </a:schemeClr>
                </a:solidFill>
                <a:latin typeface="Open Sans"/>
              </a:rPr>
              <a:t>By the end of this lecture, you will:</a:t>
            </a:r>
          </a:p>
          <a:p>
            <a:pPr algn="just"/>
            <a:r>
              <a:rPr lang="en-US" sz="2000" dirty="0">
                <a:latin typeface="Open Sans"/>
              </a:rPr>
              <a:t>Have an overview of </a:t>
            </a:r>
            <a:r>
              <a:rPr lang="en-US" sz="2000" b="1" dirty="0">
                <a:latin typeface="Open Sans"/>
              </a:rPr>
              <a:t>typical analyses performed with IO models</a:t>
            </a:r>
          </a:p>
          <a:p>
            <a:pPr algn="just"/>
            <a:r>
              <a:rPr lang="en-US" sz="2000" dirty="0">
                <a:latin typeface="Open Sans"/>
              </a:rPr>
              <a:t>Understand which are the possible </a:t>
            </a:r>
            <a:r>
              <a:rPr lang="en-US" sz="2000" b="1" dirty="0">
                <a:latin typeface="Open Sans"/>
              </a:rPr>
              <a:t>shock analyses to be implemented into an IO model</a:t>
            </a:r>
            <a:endParaRPr lang="en-US" sz="2000" dirty="0">
              <a:latin typeface="Open Sans"/>
            </a:endParaRPr>
          </a:p>
        </p:txBody>
      </p:sp>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813611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a:t>
            </a:r>
          </a:p>
        </p:txBody>
      </p:sp>
    </p:spTree>
    <p:extLst>
      <p:ext uri="{BB962C8B-B14F-4D97-AF65-F5344CB8AC3E}">
        <p14:creationId xmlns:p14="http://schemas.microsoft.com/office/powerpoint/2010/main" val="368893534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6.1 Introduction</a:t>
            </a:r>
          </a:p>
        </p:txBody>
      </p:sp>
      <p:sp>
        <p:nvSpPr>
          <p:cNvPr id="5" name="CasellaDiTesto 4">
            <a:extLst>
              <a:ext uri="{FF2B5EF4-FFF2-40B4-BE49-F238E27FC236}">
                <a16:creationId xmlns:a16="http://schemas.microsoft.com/office/drawing/2014/main" id="{A8923CB4-71D3-A6F5-C540-D67706E02895}"/>
              </a:ext>
            </a:extLst>
          </p:cNvPr>
          <p:cNvSpPr txBox="1"/>
          <p:nvPr/>
        </p:nvSpPr>
        <p:spPr>
          <a:xfrm>
            <a:off x="402400" y="1592816"/>
            <a:ext cx="6097554" cy="369332"/>
          </a:xfrm>
          <a:prstGeom prst="rect">
            <a:avLst/>
          </a:prstGeom>
          <a:noFill/>
        </p:spPr>
        <p:txBody>
          <a:bodyPr wrap="square">
            <a:spAutoFit/>
          </a:bodyPr>
          <a:lstStyle/>
          <a:p>
            <a:pPr>
              <a:spcBef>
                <a:spcPts val="600"/>
              </a:spcBef>
              <a:spcAft>
                <a:spcPts val="600"/>
              </a:spcAft>
            </a:pPr>
            <a:r>
              <a:rPr lang="en-US" sz="1800" b="1" dirty="0"/>
              <a:t>Structural analysis of country-wide systems</a:t>
            </a:r>
          </a:p>
        </p:txBody>
      </p:sp>
      <p:sp>
        <p:nvSpPr>
          <p:cNvPr id="7" name="CasellaDiTesto 6">
            <a:extLst>
              <a:ext uri="{FF2B5EF4-FFF2-40B4-BE49-F238E27FC236}">
                <a16:creationId xmlns:a16="http://schemas.microsoft.com/office/drawing/2014/main" id="{927C4A89-D9AD-459C-756C-7762E4AA2416}"/>
              </a:ext>
            </a:extLst>
          </p:cNvPr>
          <p:cNvSpPr txBox="1"/>
          <p:nvPr/>
        </p:nvSpPr>
        <p:spPr>
          <a:xfrm>
            <a:off x="4823849" y="2181250"/>
            <a:ext cx="6226810" cy="830997"/>
          </a:xfrm>
          <a:prstGeom prst="rect">
            <a:avLst/>
          </a:prstGeom>
          <a:noFill/>
        </p:spPr>
        <p:txBody>
          <a:bodyPr wrap="square">
            <a:spAutoFit/>
          </a:bodyPr>
          <a:lstStyle/>
          <a:p>
            <a:pPr marL="0" lvl="1">
              <a:spcBef>
                <a:spcPts val="1200"/>
              </a:spcBef>
              <a:spcAft>
                <a:spcPts val="600"/>
              </a:spcAft>
            </a:pPr>
            <a:r>
              <a:rPr lang="en-US" sz="1600" dirty="0"/>
              <a:t>Quantitative assessment of the prospective economic/environmental effects of one or more changes in technology structure or final demand.</a:t>
            </a:r>
          </a:p>
        </p:txBody>
      </p:sp>
      <p:sp>
        <p:nvSpPr>
          <p:cNvPr id="11" name="CasellaDiTesto 10">
            <a:extLst>
              <a:ext uri="{FF2B5EF4-FFF2-40B4-BE49-F238E27FC236}">
                <a16:creationId xmlns:a16="http://schemas.microsoft.com/office/drawing/2014/main" id="{BCB145E8-DAEE-A708-ECCD-DA344B4CBD80}"/>
              </a:ext>
            </a:extLst>
          </p:cNvPr>
          <p:cNvSpPr txBox="1"/>
          <p:nvPr/>
        </p:nvSpPr>
        <p:spPr>
          <a:xfrm>
            <a:off x="688729" y="2422689"/>
            <a:ext cx="2106930" cy="369332"/>
          </a:xfrm>
          <a:prstGeom prst="rect">
            <a:avLst/>
          </a:prstGeom>
          <a:noFill/>
        </p:spPr>
        <p:txBody>
          <a:bodyPr wrap="square">
            <a:spAutoFit/>
          </a:bodyPr>
          <a:lstStyle/>
          <a:p>
            <a:pPr marL="0" lvl="1">
              <a:spcBef>
                <a:spcPts val="1200"/>
              </a:spcBef>
              <a:spcAft>
                <a:spcPts val="600"/>
              </a:spcAft>
            </a:pPr>
            <a:r>
              <a:rPr lang="en-US" sz="1800" b="1">
                <a:solidFill>
                  <a:schemeClr val="accent2"/>
                </a:solidFill>
              </a:rPr>
              <a:t>Shock analysis</a:t>
            </a:r>
            <a:endParaRPr lang="en-US" sz="1800">
              <a:solidFill>
                <a:schemeClr val="accent2"/>
              </a:solidFill>
            </a:endParaRPr>
          </a:p>
        </p:txBody>
      </p:sp>
      <p:sp>
        <p:nvSpPr>
          <p:cNvPr id="12" name="CasellaDiTesto 11">
            <a:extLst>
              <a:ext uri="{FF2B5EF4-FFF2-40B4-BE49-F238E27FC236}">
                <a16:creationId xmlns:a16="http://schemas.microsoft.com/office/drawing/2014/main" id="{59CEB2BE-9194-2F2F-681B-6781067C44D0}"/>
              </a:ext>
            </a:extLst>
          </p:cNvPr>
          <p:cNvSpPr txBox="1"/>
          <p:nvPr/>
        </p:nvSpPr>
        <p:spPr>
          <a:xfrm>
            <a:off x="4823849" y="3192532"/>
            <a:ext cx="6226810" cy="643253"/>
          </a:xfrm>
          <a:prstGeom prst="rect">
            <a:avLst/>
          </a:prstGeom>
          <a:noFill/>
        </p:spPr>
        <p:txBody>
          <a:bodyPr wrap="square">
            <a:spAutoFit/>
          </a:bodyPr>
          <a:lstStyle/>
          <a:p>
            <a:pPr marL="0" lvl="1">
              <a:spcBef>
                <a:spcPts val="1200"/>
              </a:spcBef>
              <a:spcAft>
                <a:spcPts val="600"/>
              </a:spcAft>
            </a:pPr>
            <a:r>
              <a:rPr lang="en-US" sz="1600"/>
              <a:t>Understanding the way each sector depends on upstream or downstream processes within a supply chain.</a:t>
            </a:r>
          </a:p>
        </p:txBody>
      </p:sp>
      <p:sp>
        <p:nvSpPr>
          <p:cNvPr id="13" name="CasellaDiTesto 12">
            <a:extLst>
              <a:ext uri="{FF2B5EF4-FFF2-40B4-BE49-F238E27FC236}">
                <a16:creationId xmlns:a16="http://schemas.microsoft.com/office/drawing/2014/main" id="{DBB04461-9934-E0AE-8D4A-7C3C98AEEB9C}"/>
              </a:ext>
            </a:extLst>
          </p:cNvPr>
          <p:cNvSpPr txBox="1"/>
          <p:nvPr/>
        </p:nvSpPr>
        <p:spPr>
          <a:xfrm>
            <a:off x="688729" y="3233531"/>
            <a:ext cx="2818130" cy="406265"/>
          </a:xfrm>
          <a:prstGeom prst="rect">
            <a:avLst/>
          </a:prstGeom>
          <a:noFill/>
        </p:spPr>
        <p:txBody>
          <a:bodyPr wrap="square">
            <a:spAutoFit/>
          </a:bodyPr>
          <a:lstStyle/>
          <a:p>
            <a:pPr marL="0" lvl="1">
              <a:spcBef>
                <a:spcPts val="1200"/>
              </a:spcBef>
              <a:spcAft>
                <a:spcPts val="600"/>
              </a:spcAft>
            </a:pPr>
            <a:r>
              <a:rPr lang="en-US" sz="1800" b="1" dirty="0">
                <a:solidFill>
                  <a:schemeClr val="accent2"/>
                </a:solidFill>
              </a:rPr>
              <a:t>Analysis of linkages</a:t>
            </a:r>
            <a:endParaRPr lang="en-US" sz="1800" dirty="0">
              <a:solidFill>
                <a:schemeClr val="accent2"/>
              </a:solidFill>
            </a:endParaRPr>
          </a:p>
        </p:txBody>
      </p:sp>
      <p:sp>
        <p:nvSpPr>
          <p:cNvPr id="14" name="CasellaDiTesto 13">
            <a:extLst>
              <a:ext uri="{FF2B5EF4-FFF2-40B4-BE49-F238E27FC236}">
                <a16:creationId xmlns:a16="http://schemas.microsoft.com/office/drawing/2014/main" id="{09DD4C39-C68E-1F7F-7ACB-484E0DB51190}"/>
              </a:ext>
            </a:extLst>
          </p:cNvPr>
          <p:cNvSpPr txBox="1"/>
          <p:nvPr/>
        </p:nvSpPr>
        <p:spPr>
          <a:xfrm>
            <a:off x="4823849" y="4016070"/>
            <a:ext cx="6226810" cy="643253"/>
          </a:xfrm>
          <a:prstGeom prst="rect">
            <a:avLst/>
          </a:prstGeom>
          <a:noFill/>
        </p:spPr>
        <p:txBody>
          <a:bodyPr wrap="square">
            <a:spAutoFit/>
          </a:bodyPr>
          <a:lstStyle/>
          <a:p>
            <a:pPr marL="0" lvl="1">
              <a:spcBef>
                <a:spcPts val="1200"/>
              </a:spcBef>
              <a:spcAft>
                <a:spcPts val="600"/>
              </a:spcAft>
            </a:pPr>
            <a:r>
              <a:rPr lang="en-US" sz="1600"/>
              <a:t>Quantifying the economic and environmental overall impact of sectors.</a:t>
            </a:r>
          </a:p>
        </p:txBody>
      </p:sp>
      <p:sp>
        <p:nvSpPr>
          <p:cNvPr id="15" name="CasellaDiTesto 14">
            <a:extLst>
              <a:ext uri="{FF2B5EF4-FFF2-40B4-BE49-F238E27FC236}">
                <a16:creationId xmlns:a16="http://schemas.microsoft.com/office/drawing/2014/main" id="{CD3A6BF0-936B-68D3-BF2F-77FF5338C8FF}"/>
              </a:ext>
            </a:extLst>
          </p:cNvPr>
          <p:cNvSpPr txBox="1"/>
          <p:nvPr/>
        </p:nvSpPr>
        <p:spPr>
          <a:xfrm>
            <a:off x="688729" y="4081306"/>
            <a:ext cx="3930650" cy="406265"/>
          </a:xfrm>
          <a:prstGeom prst="rect">
            <a:avLst/>
          </a:prstGeom>
          <a:noFill/>
        </p:spPr>
        <p:txBody>
          <a:bodyPr wrap="square">
            <a:spAutoFit/>
          </a:bodyPr>
          <a:lstStyle/>
          <a:p>
            <a:pPr marL="0" lvl="1">
              <a:spcBef>
                <a:spcPts val="1200"/>
              </a:spcBef>
              <a:spcAft>
                <a:spcPts val="600"/>
              </a:spcAft>
            </a:pPr>
            <a:r>
              <a:rPr lang="en-US" sz="1800" b="1">
                <a:solidFill>
                  <a:schemeClr val="accent2"/>
                </a:solidFill>
              </a:rPr>
              <a:t>Hypothetical Extraction Analysis</a:t>
            </a:r>
            <a:endParaRPr lang="en-US" sz="1800">
              <a:solidFill>
                <a:schemeClr val="accent2"/>
              </a:solidFill>
            </a:endParaRPr>
          </a:p>
        </p:txBody>
      </p:sp>
      <p:sp>
        <p:nvSpPr>
          <p:cNvPr id="16" name="CasellaDiTesto 15">
            <a:extLst>
              <a:ext uri="{FF2B5EF4-FFF2-40B4-BE49-F238E27FC236}">
                <a16:creationId xmlns:a16="http://schemas.microsoft.com/office/drawing/2014/main" id="{EE4BA7AE-CC98-FAAF-49EB-3E104E03579D}"/>
              </a:ext>
            </a:extLst>
          </p:cNvPr>
          <p:cNvSpPr txBox="1"/>
          <p:nvPr/>
        </p:nvSpPr>
        <p:spPr>
          <a:xfrm>
            <a:off x="4823849" y="4839608"/>
            <a:ext cx="6226810" cy="643253"/>
          </a:xfrm>
          <a:prstGeom prst="rect">
            <a:avLst/>
          </a:prstGeom>
          <a:noFill/>
        </p:spPr>
        <p:txBody>
          <a:bodyPr wrap="square">
            <a:spAutoFit/>
          </a:bodyPr>
          <a:lstStyle/>
          <a:p>
            <a:pPr marL="0" lvl="1">
              <a:spcBef>
                <a:spcPts val="1200"/>
              </a:spcBef>
              <a:spcAft>
                <a:spcPts val="600"/>
              </a:spcAft>
            </a:pPr>
            <a:r>
              <a:rPr lang="en-US" sz="1600"/>
              <a:t>Investigate the steps of the supply chains of products most responsible for the overall products’ impact.</a:t>
            </a:r>
          </a:p>
        </p:txBody>
      </p:sp>
      <p:sp>
        <p:nvSpPr>
          <p:cNvPr id="17" name="CasellaDiTesto 16">
            <a:extLst>
              <a:ext uri="{FF2B5EF4-FFF2-40B4-BE49-F238E27FC236}">
                <a16:creationId xmlns:a16="http://schemas.microsoft.com/office/drawing/2014/main" id="{D6AAFA3A-5CBB-2EC1-5696-CFB614645DC8}"/>
              </a:ext>
            </a:extLst>
          </p:cNvPr>
          <p:cNvSpPr txBox="1"/>
          <p:nvPr/>
        </p:nvSpPr>
        <p:spPr>
          <a:xfrm>
            <a:off x="688729" y="4929081"/>
            <a:ext cx="3930650" cy="406265"/>
          </a:xfrm>
          <a:prstGeom prst="rect">
            <a:avLst/>
          </a:prstGeom>
          <a:noFill/>
        </p:spPr>
        <p:txBody>
          <a:bodyPr wrap="square">
            <a:spAutoFit/>
          </a:bodyPr>
          <a:lstStyle/>
          <a:p>
            <a:pPr marL="0" lvl="1">
              <a:spcBef>
                <a:spcPts val="1200"/>
              </a:spcBef>
              <a:spcAft>
                <a:spcPts val="600"/>
              </a:spcAft>
            </a:pPr>
            <a:r>
              <a:rPr lang="en-US" sz="1800" b="1">
                <a:solidFill>
                  <a:schemeClr val="accent2"/>
                </a:solidFill>
              </a:rPr>
              <a:t>Structural Path Analysis</a:t>
            </a:r>
            <a:endParaRPr lang="en-US" sz="1800">
              <a:solidFill>
                <a:schemeClr val="accent2"/>
              </a:solidFill>
            </a:endParaRPr>
          </a:p>
        </p:txBody>
      </p:sp>
      <p:sp>
        <p:nvSpPr>
          <p:cNvPr id="18" name="CasellaDiTesto 17">
            <a:extLst>
              <a:ext uri="{FF2B5EF4-FFF2-40B4-BE49-F238E27FC236}">
                <a16:creationId xmlns:a16="http://schemas.microsoft.com/office/drawing/2014/main" id="{3A9E8CAD-6651-D358-2833-3BA864F0B6DA}"/>
              </a:ext>
            </a:extLst>
          </p:cNvPr>
          <p:cNvSpPr txBox="1"/>
          <p:nvPr/>
        </p:nvSpPr>
        <p:spPr>
          <a:xfrm>
            <a:off x="4823849" y="5663145"/>
            <a:ext cx="6226810" cy="643253"/>
          </a:xfrm>
          <a:prstGeom prst="rect">
            <a:avLst/>
          </a:prstGeom>
          <a:noFill/>
        </p:spPr>
        <p:txBody>
          <a:bodyPr wrap="square">
            <a:spAutoFit/>
          </a:bodyPr>
          <a:lstStyle/>
          <a:p>
            <a:pPr marL="0" lvl="1">
              <a:spcBef>
                <a:spcPts val="1200"/>
              </a:spcBef>
              <a:spcAft>
                <a:spcPts val="600"/>
              </a:spcAft>
            </a:pPr>
            <a:r>
              <a:rPr lang="en-US" sz="1600"/>
              <a:t>Aimed at identifying the driving factors of change in key variables over time.</a:t>
            </a:r>
          </a:p>
        </p:txBody>
      </p:sp>
      <p:sp>
        <p:nvSpPr>
          <p:cNvPr id="19" name="CasellaDiTesto 18">
            <a:extLst>
              <a:ext uri="{FF2B5EF4-FFF2-40B4-BE49-F238E27FC236}">
                <a16:creationId xmlns:a16="http://schemas.microsoft.com/office/drawing/2014/main" id="{F83B3C05-681A-DCA1-8FE8-8985B9D146EF}"/>
              </a:ext>
            </a:extLst>
          </p:cNvPr>
          <p:cNvSpPr txBox="1"/>
          <p:nvPr/>
        </p:nvSpPr>
        <p:spPr>
          <a:xfrm>
            <a:off x="688729" y="5776857"/>
            <a:ext cx="3930650" cy="406265"/>
          </a:xfrm>
          <a:prstGeom prst="rect">
            <a:avLst/>
          </a:prstGeom>
          <a:noFill/>
        </p:spPr>
        <p:txBody>
          <a:bodyPr wrap="square">
            <a:spAutoFit/>
          </a:bodyPr>
          <a:lstStyle/>
          <a:p>
            <a:pPr marL="0" lvl="1">
              <a:spcBef>
                <a:spcPts val="1200"/>
              </a:spcBef>
              <a:spcAft>
                <a:spcPts val="600"/>
              </a:spcAft>
            </a:pPr>
            <a:r>
              <a:rPr lang="en-US" sz="1800" b="1" dirty="0">
                <a:solidFill>
                  <a:schemeClr val="accent2"/>
                </a:solidFill>
              </a:rPr>
              <a:t>Structural Decomposition analysis</a:t>
            </a:r>
            <a:endParaRPr lang="en-US" sz="1800" dirty="0">
              <a:solidFill>
                <a:schemeClr val="accent2"/>
              </a:solidFill>
            </a:endParaRPr>
          </a:p>
        </p:txBody>
      </p:sp>
    </p:spTree>
    <p:extLst>
      <p:ext uri="{BB962C8B-B14F-4D97-AF65-F5344CB8AC3E}">
        <p14:creationId xmlns:p14="http://schemas.microsoft.com/office/powerpoint/2010/main" val="310564421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2" name="CasellaDiTesto 1">
            <a:extLst>
              <a:ext uri="{FF2B5EF4-FFF2-40B4-BE49-F238E27FC236}">
                <a16:creationId xmlns:a16="http://schemas.microsoft.com/office/drawing/2014/main" id="{35E37130-06DD-2D5C-97C5-5ABFC94BA3E8}"/>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p:sp>
        <p:nvSpPr>
          <p:cNvPr id="3" name="CasellaDiTesto 2">
            <a:extLst>
              <a:ext uri="{FF2B5EF4-FFF2-40B4-BE49-F238E27FC236}">
                <a16:creationId xmlns:a16="http://schemas.microsoft.com/office/drawing/2014/main" id="{FB65FA87-DCCA-950B-856A-BDD884636313}"/>
              </a:ext>
            </a:extLst>
          </p:cNvPr>
          <p:cNvSpPr txBox="1"/>
          <p:nvPr/>
        </p:nvSpPr>
        <p:spPr>
          <a:xfrm>
            <a:off x="619219" y="1900920"/>
            <a:ext cx="10953561" cy="4478149"/>
          </a:xfrm>
          <a:prstGeom prst="rect">
            <a:avLst/>
          </a:prstGeom>
          <a:noFill/>
        </p:spPr>
        <p:txBody>
          <a:bodyPr wrap="square">
            <a:spAutoFit/>
          </a:bodyPr>
          <a:lstStyle/>
          <a:p>
            <a:pPr marL="285750" lvl="1" indent="-285750">
              <a:spcBef>
                <a:spcPts val="1200"/>
              </a:spcBef>
              <a:spcAft>
                <a:spcPts val="600"/>
              </a:spcAft>
              <a:buFont typeface="Arial" panose="020B0604020202020204" pitchFamily="34" charset="0"/>
              <a:buChar char="•"/>
            </a:pPr>
            <a:r>
              <a:rPr lang="en-US" sz="1400" dirty="0"/>
              <a:t>Once a system is defined based on </a:t>
            </a:r>
            <a:r>
              <a:rPr lang="en-US" sz="1400" b="1" dirty="0">
                <a:solidFill>
                  <a:schemeClr val="accent2"/>
                </a:solidFill>
              </a:rPr>
              <a:t>accounting matrices </a:t>
            </a:r>
            <a:r>
              <a:rPr lang="en-US" sz="1400" dirty="0"/>
              <a:t>(either SUTs or IOTs), and its model is defined based on tables in </a:t>
            </a:r>
            <a:r>
              <a:rPr lang="en-US" sz="1400" b="1" dirty="0">
                <a:solidFill>
                  <a:schemeClr val="accent2"/>
                </a:solidFill>
              </a:rPr>
              <a:t>coefficients form</a:t>
            </a:r>
            <a:r>
              <a:rPr lang="en-US" sz="1400" dirty="0"/>
              <a:t>, </a:t>
            </a:r>
            <a:r>
              <a:rPr lang="en-US" sz="1400" b="1" dirty="0">
                <a:solidFill>
                  <a:schemeClr val="accent2"/>
                </a:solidFill>
              </a:rPr>
              <a:t>shock analysis </a:t>
            </a:r>
            <a:r>
              <a:rPr lang="en-US" sz="1400" dirty="0"/>
              <a:t>can be applied.</a:t>
            </a:r>
          </a:p>
          <a:p>
            <a:pPr marL="285750" lvl="1" indent="-285750">
              <a:spcBef>
                <a:spcPts val="1200"/>
              </a:spcBef>
              <a:spcAft>
                <a:spcPts val="600"/>
              </a:spcAft>
              <a:buFont typeface="Arial" panose="020B0604020202020204" pitchFamily="34" charset="0"/>
              <a:buChar char="•"/>
            </a:pPr>
            <a:r>
              <a:rPr lang="en-US" sz="1400" dirty="0"/>
              <a:t>Shock analysis consists in defining </a:t>
            </a:r>
            <a:r>
              <a:rPr lang="en-US" sz="1400" b="1" dirty="0">
                <a:solidFill>
                  <a:schemeClr val="accent2"/>
                </a:solidFill>
              </a:rPr>
              <a:t>numerical perturbations </a:t>
            </a:r>
            <a:r>
              <a:rPr lang="en-US" sz="1400" dirty="0"/>
              <a:t>of the model (exogenously defined), assessing the economic/environmental impact due to changes in technology and/or final demand yields. Shocks can be classified based on:</a:t>
            </a:r>
          </a:p>
          <a:p>
            <a:pPr marL="742950" lvl="2" indent="-285750">
              <a:spcBef>
                <a:spcPts val="1200"/>
              </a:spcBef>
              <a:spcAft>
                <a:spcPts val="600"/>
              </a:spcAft>
              <a:buFont typeface="Arial" panose="020B0604020202020204" pitchFamily="34" charset="0"/>
              <a:buChar char="•"/>
            </a:pPr>
            <a:r>
              <a:rPr lang="en-US" sz="1400" dirty="0"/>
              <a:t>The </a:t>
            </a:r>
            <a:r>
              <a:rPr lang="en-US" sz="1400" b="1" dirty="0">
                <a:solidFill>
                  <a:schemeClr val="accent2"/>
                </a:solidFill>
              </a:rPr>
              <a:t>modelling approach</a:t>
            </a:r>
            <a:r>
              <a:rPr lang="en-US" sz="1400" dirty="0"/>
              <a:t>:</a:t>
            </a:r>
          </a:p>
          <a:p>
            <a:pPr marL="1200150" lvl="3" indent="-285750">
              <a:spcBef>
                <a:spcPts val="1200"/>
              </a:spcBef>
              <a:spcAft>
                <a:spcPts val="600"/>
              </a:spcAft>
              <a:buFont typeface="Courier New" panose="02070309020205020404" pitchFamily="49" charset="0"/>
              <a:buChar char="o"/>
            </a:pPr>
            <a:r>
              <a:rPr lang="en-US" sz="1400" b="1" dirty="0"/>
              <a:t>Attributional</a:t>
            </a:r>
            <a:br>
              <a:rPr lang="en-US" sz="1400" dirty="0"/>
            </a:br>
            <a:r>
              <a:rPr lang="en-US" sz="1400" dirty="0"/>
              <a:t>The size of the shock is not affecting the behavior of the productive system; </a:t>
            </a:r>
            <a:br>
              <a:rPr lang="en-US" sz="1400" dirty="0"/>
            </a:br>
            <a:r>
              <a:rPr lang="en-US" sz="1400" dirty="0"/>
              <a:t>Linear response of the productive system to any shock;</a:t>
            </a:r>
            <a:br>
              <a:rPr lang="en-US" sz="1400" dirty="0"/>
            </a:br>
            <a:r>
              <a:rPr lang="en-US" sz="1400" dirty="0"/>
              <a:t>Solution of a system of linear equalities.</a:t>
            </a:r>
          </a:p>
          <a:p>
            <a:pPr marL="1200150" lvl="3" indent="-285750">
              <a:spcBef>
                <a:spcPts val="1200"/>
              </a:spcBef>
              <a:spcAft>
                <a:spcPts val="600"/>
              </a:spcAft>
              <a:buFont typeface="Courier New" panose="02070309020205020404" pitchFamily="49" charset="0"/>
              <a:buChar char="o"/>
            </a:pPr>
            <a:r>
              <a:rPr lang="en-US" sz="1400" b="1" dirty="0"/>
              <a:t>Consequential</a:t>
            </a:r>
            <a:br>
              <a:rPr lang="en-US" sz="1400" dirty="0"/>
            </a:br>
            <a:r>
              <a:rPr lang="en-US" sz="1400" dirty="0"/>
              <a:t>The response of the model depends on the size of the shock;</a:t>
            </a:r>
            <a:br>
              <a:rPr lang="en-US" sz="1400" dirty="0"/>
            </a:br>
            <a:r>
              <a:rPr lang="en-US" sz="1400" dirty="0"/>
              <a:t>The way the system behave is based on further modelling assumptions;</a:t>
            </a:r>
            <a:br>
              <a:rPr lang="en-US" sz="1400" dirty="0"/>
            </a:br>
            <a:r>
              <a:rPr lang="en-US" sz="1400" dirty="0"/>
              <a:t>Solution of a system of linear inequalities (LP problem)</a:t>
            </a:r>
          </a:p>
          <a:p>
            <a:pPr marL="742950" lvl="2" indent="-285750">
              <a:spcBef>
                <a:spcPts val="1200"/>
              </a:spcBef>
              <a:spcAft>
                <a:spcPts val="600"/>
              </a:spcAft>
              <a:buFont typeface="Arial" panose="020B0604020202020204" pitchFamily="34" charset="0"/>
              <a:buChar char="•"/>
            </a:pPr>
            <a:r>
              <a:rPr lang="en-US" sz="1400" dirty="0"/>
              <a:t>The </a:t>
            </a:r>
            <a:r>
              <a:rPr lang="en-US" sz="1400" b="1" dirty="0">
                <a:solidFill>
                  <a:schemeClr val="accent2"/>
                </a:solidFill>
              </a:rPr>
              <a:t>accounting method</a:t>
            </a:r>
            <a:r>
              <a:rPr lang="en-US" sz="1400" dirty="0"/>
              <a:t>: results can be quantified based on a </a:t>
            </a:r>
            <a:r>
              <a:rPr lang="en-US" sz="1400" b="1" dirty="0"/>
              <a:t>Production-based</a:t>
            </a:r>
            <a:r>
              <a:rPr lang="en-US" sz="1400" dirty="0"/>
              <a:t> (PBA) or a </a:t>
            </a:r>
            <a:r>
              <a:rPr lang="en-US" sz="1400" b="1" dirty="0"/>
              <a:t>Consumption-based</a:t>
            </a:r>
            <a:r>
              <a:rPr lang="en-US" sz="1400" dirty="0"/>
              <a:t> (CBA) accounting principle.</a:t>
            </a:r>
            <a:endParaRPr lang="en-US" sz="1400" b="1" dirty="0">
              <a:solidFill>
                <a:schemeClr val="accent2"/>
              </a:solidFill>
            </a:endParaRPr>
          </a:p>
        </p:txBody>
      </p:sp>
    </p:spTree>
    <p:extLst>
      <p:ext uri="{BB962C8B-B14F-4D97-AF65-F5344CB8AC3E}">
        <p14:creationId xmlns:p14="http://schemas.microsoft.com/office/powerpoint/2010/main" val="370199293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2" name="CasellaDiTesto 1">
            <a:extLst>
              <a:ext uri="{FF2B5EF4-FFF2-40B4-BE49-F238E27FC236}">
                <a16:creationId xmlns:a16="http://schemas.microsoft.com/office/drawing/2014/main" id="{55772B2A-5E48-B813-87F4-2E86AFA6C0E3}"/>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p:sp>
        <p:nvSpPr>
          <p:cNvPr id="6" name="CasellaDiTesto 5">
            <a:extLst>
              <a:ext uri="{FF2B5EF4-FFF2-40B4-BE49-F238E27FC236}">
                <a16:creationId xmlns:a16="http://schemas.microsoft.com/office/drawing/2014/main" id="{4F433106-F97A-7B42-B139-862787A672F0}"/>
              </a:ext>
            </a:extLst>
          </p:cNvPr>
          <p:cNvSpPr txBox="1"/>
          <p:nvPr/>
        </p:nvSpPr>
        <p:spPr>
          <a:xfrm>
            <a:off x="592091" y="1906811"/>
            <a:ext cx="4595859" cy="954107"/>
          </a:xfrm>
          <a:prstGeom prst="rect">
            <a:avLst/>
          </a:prstGeom>
          <a:noFill/>
        </p:spPr>
        <p:txBody>
          <a:bodyPr wrap="square">
            <a:spAutoFit/>
          </a:bodyPr>
          <a:lstStyle/>
          <a:p>
            <a:pPr marL="0" lvl="1">
              <a:spcBef>
                <a:spcPts val="1200"/>
              </a:spcBef>
              <a:spcAft>
                <a:spcPts val="600"/>
              </a:spcAft>
            </a:pPr>
            <a:r>
              <a:rPr lang="en-US" sz="1400" b="1" dirty="0">
                <a:solidFill>
                  <a:schemeClr val="accent2"/>
                </a:solidFill>
              </a:rPr>
              <a:t>Step 1</a:t>
            </a:r>
            <a:br>
              <a:rPr lang="en-US" sz="1400" dirty="0"/>
            </a:br>
            <a:r>
              <a:rPr lang="en-US" sz="1400" dirty="0"/>
              <a:t>Definition of data for the unperturbed system.</a:t>
            </a:r>
            <a:br>
              <a:rPr lang="en-US" sz="1400" dirty="0"/>
            </a:br>
            <a:r>
              <a:rPr lang="en-US" sz="1400" dirty="0"/>
              <a:t>Can be derived based on accounting tables (total values) in a given time frame.</a:t>
            </a:r>
            <a:endParaRPr lang="en-US" sz="1400" b="1" dirty="0">
              <a:solidFill>
                <a:schemeClr val="accent2"/>
              </a:solidFill>
            </a:endParaRP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4484B02D-71D5-A586-70C1-FB2B6765E30A}"/>
                  </a:ext>
                </a:extLst>
              </p:cNvPr>
              <p:cNvSpPr txBox="1"/>
              <p:nvPr/>
            </p:nvSpPr>
            <p:spPr>
              <a:xfrm>
                <a:off x="6877362" y="1827236"/>
                <a:ext cx="1365374" cy="269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𝐳</m:t>
                          </m:r>
                        </m:e>
                        <m:sub>
                          <m:r>
                            <a:rPr lang="it-IT" sz="1600" b="0" i="1" smtClean="0">
                              <a:solidFill>
                                <a:schemeClr val="tx1"/>
                              </a:solidFill>
                              <a:latin typeface="Cambria Math" panose="02040503050406030204" pitchFamily="18" charset="0"/>
                            </a:rPr>
                            <m:t>𝑎</m:t>
                          </m:r>
                          <m:r>
                            <a:rPr lang="it-IT" sz="1600" b="0" i="1" smtClean="0">
                              <a:solidFill>
                                <a:schemeClr val="tx1"/>
                              </a:solidFill>
                              <a:latin typeface="Cambria Math" panose="02040503050406030204" pitchFamily="18" charset="0"/>
                            </a:rPr>
                            <m:t>,</m:t>
                          </m:r>
                          <m:r>
                            <a:rPr lang="it-IT" sz="1600" b="0" i="1" smtClean="0">
                              <a:solidFill>
                                <a:schemeClr val="tx1"/>
                              </a:solidFill>
                              <a:latin typeface="Cambria Math" panose="02040503050406030204" pitchFamily="18" charset="0"/>
                            </a:rPr>
                            <m:t>𝑎</m:t>
                          </m:r>
                        </m:sub>
                      </m:sSub>
                      <m:r>
                        <a:rPr lang="it-IT" sz="1600" b="0" i="1" smtClean="0">
                          <a:solidFill>
                            <a:schemeClr val="tx1"/>
                          </a:solidFill>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𝐙</m:t>
                          </m:r>
                        </m:e>
                        <m:sub>
                          <m:r>
                            <a:rPr lang="it-IT" sz="1600" b="0" i="1" smtClean="0">
                              <a:latin typeface="Cambria Math" panose="02040503050406030204" pitchFamily="18" charset="0"/>
                            </a:rPr>
                            <m:t>𝑎</m:t>
                          </m:r>
                          <m:r>
                            <a:rPr lang="it-IT" sz="1600" b="0" i="1" smtClean="0">
                              <a:latin typeface="Cambria Math" panose="02040503050406030204" pitchFamily="18" charset="0"/>
                            </a:rPr>
                            <m:t>,</m:t>
                          </m:r>
                          <m:r>
                            <a:rPr lang="it-IT" sz="1600" b="0" i="1" smtClean="0">
                              <a:latin typeface="Cambria Math" panose="02040503050406030204" pitchFamily="18" charset="0"/>
                            </a:rPr>
                            <m:t>𝑎</m:t>
                          </m:r>
                        </m:sub>
                      </m:sSub>
                      <m:sSubSup>
                        <m:sSubSupPr>
                          <m:ctrlPr>
                            <a:rPr lang="it-IT" sz="1600" i="1" smtClean="0">
                              <a:latin typeface="Cambria Math" panose="02040503050406030204" pitchFamily="18" charset="0"/>
                            </a:rPr>
                          </m:ctrlPr>
                        </m:sSubSupPr>
                        <m:e>
                          <m:acc>
                            <m:accPr>
                              <m:chr m:val="̂"/>
                              <m:ctrlPr>
                                <a:rPr lang="it-IT" sz="1600" i="1" smtClean="0">
                                  <a:solidFill>
                                    <a:schemeClr val="tx1"/>
                                  </a:solidFill>
                                  <a:latin typeface="Cambria Math" panose="02040503050406030204" pitchFamily="18" charset="0"/>
                                </a:rPr>
                              </m:ctrlPr>
                            </m:accPr>
                            <m:e>
                              <m:r>
                                <a:rPr lang="it-IT" sz="1600" b="1">
                                  <a:latin typeface="Cambria Math" panose="02040503050406030204" pitchFamily="18" charset="0"/>
                                </a:rPr>
                                <m:t>𝐗</m:t>
                              </m:r>
                            </m:e>
                          </m:acc>
                        </m:e>
                        <m:sub>
                          <m:r>
                            <a:rPr lang="it-IT" sz="1600" b="0" i="1" smtClean="0">
                              <a:latin typeface="Cambria Math" panose="02040503050406030204" pitchFamily="18" charset="0"/>
                            </a:rPr>
                            <m:t>𝑎</m:t>
                          </m:r>
                          <m:r>
                            <a:rPr lang="it-IT" sz="1600" b="0" i="1" smtClean="0">
                              <a:latin typeface="Cambria Math" panose="02040503050406030204" pitchFamily="18" charset="0"/>
                            </a:rPr>
                            <m:t>,</m:t>
                          </m:r>
                          <m:r>
                            <a:rPr lang="it-IT" sz="1600" b="0" i="1" smtClean="0">
                              <a:latin typeface="Cambria Math" panose="02040503050406030204" pitchFamily="18" charset="0"/>
                            </a:rPr>
                            <m:t>𝑎</m:t>
                          </m:r>
                        </m:sub>
                        <m:sup>
                          <m:r>
                            <a:rPr lang="it-IT" sz="1600" b="0" i="1" smtClean="0">
                              <a:latin typeface="Cambria Math" panose="02040503050406030204" pitchFamily="18" charset="0"/>
                            </a:rPr>
                            <m:t>−1</m:t>
                          </m:r>
                        </m:sup>
                      </m:sSubSup>
                    </m:oMath>
                  </m:oMathPara>
                </a14:m>
                <a:endParaRPr lang="en-US" sz="1600" dirty="0">
                  <a:solidFill>
                    <a:schemeClr val="tx1"/>
                  </a:solidFill>
                </a:endParaRPr>
              </a:p>
            </p:txBody>
          </p:sp>
        </mc:Choice>
        <mc:Fallback xmlns="">
          <p:sp>
            <p:nvSpPr>
              <p:cNvPr id="8" name="CasellaDiTesto 7">
                <a:extLst>
                  <a:ext uri="{FF2B5EF4-FFF2-40B4-BE49-F238E27FC236}">
                    <a16:creationId xmlns:a16="http://schemas.microsoft.com/office/drawing/2014/main" id="{4484B02D-71D5-A586-70C1-FB2B6765E30A}"/>
                  </a:ext>
                </a:extLst>
              </p:cNvPr>
              <p:cNvSpPr txBox="1">
                <a:spLocks noRot="1" noChangeAspect="1" noMove="1" noResize="1" noEditPoints="1" noAdjustHandles="1" noChangeArrowheads="1" noChangeShapeType="1" noTextEdit="1"/>
              </p:cNvSpPr>
              <p:nvPr/>
            </p:nvSpPr>
            <p:spPr>
              <a:xfrm>
                <a:off x="6877362" y="1827236"/>
                <a:ext cx="1365374" cy="269304"/>
              </a:xfrm>
              <a:prstGeom prst="rect">
                <a:avLst/>
              </a:prstGeom>
              <a:blipFill>
                <a:blip r:embed="rId3"/>
                <a:stretch>
                  <a:fillRect l="-1339" t="-15909" r="-11161" b="-681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D80270D9-AB6C-0D1E-1DCC-E537BDD1C6B4}"/>
                  </a:ext>
                </a:extLst>
              </p:cNvPr>
              <p:cNvSpPr txBox="1"/>
              <p:nvPr/>
            </p:nvSpPr>
            <p:spPr>
              <a:xfrm>
                <a:off x="6802122" y="1386178"/>
                <a:ext cx="2900087" cy="307777"/>
              </a:xfrm>
              <a:prstGeom prst="rect">
                <a:avLst/>
              </a:prstGeom>
              <a:noFill/>
            </p:spPr>
            <p:txBody>
              <a:bodyPr wrap="square">
                <a:spAutoFit/>
              </a:bodyPr>
              <a:lstStyle/>
              <a:p>
                <a:r>
                  <a:rPr lang="en-US" sz="1400" b="1">
                    <a:solidFill>
                      <a:schemeClr val="tx1"/>
                    </a:solidFill>
                  </a:rPr>
                  <a:t>Exogenous variables (</a:t>
                </a:r>
                <a14:m>
                  <m:oMath xmlns:m="http://schemas.openxmlformats.org/officeDocument/2006/math">
                    <m:r>
                      <a:rPr lang="en-US" sz="1400" b="0" i="0" dirty="0" smtClean="0">
                        <a:solidFill>
                          <a:schemeClr val="tx1"/>
                        </a:solidFill>
                        <a:latin typeface="Cambria Math" panose="02040503050406030204" pitchFamily="18" charset="0"/>
                      </a:rPr>
                      <m:t>0</m:t>
                    </m:r>
                  </m:oMath>
                </a14:m>
                <a:r>
                  <a:rPr lang="en-US" sz="1400" b="1">
                    <a:solidFill>
                      <a:schemeClr val="tx1"/>
                    </a:solidFill>
                  </a:rPr>
                  <a:t>)</a:t>
                </a:r>
              </a:p>
            </p:txBody>
          </p:sp>
        </mc:Choice>
        <mc:Fallback xmlns="">
          <p:sp>
            <p:nvSpPr>
              <p:cNvPr id="9" name="CasellaDiTesto 8">
                <a:extLst>
                  <a:ext uri="{FF2B5EF4-FFF2-40B4-BE49-F238E27FC236}">
                    <a16:creationId xmlns:a16="http://schemas.microsoft.com/office/drawing/2014/main" id="{D80270D9-AB6C-0D1E-1DCC-E537BDD1C6B4}"/>
                  </a:ext>
                </a:extLst>
              </p:cNvPr>
              <p:cNvSpPr txBox="1">
                <a:spLocks noRot="1" noChangeAspect="1" noMove="1" noResize="1" noEditPoints="1" noAdjustHandles="1" noChangeArrowheads="1" noChangeShapeType="1" noTextEdit="1"/>
              </p:cNvSpPr>
              <p:nvPr/>
            </p:nvSpPr>
            <p:spPr>
              <a:xfrm>
                <a:off x="6802122" y="1386178"/>
                <a:ext cx="2900087" cy="307777"/>
              </a:xfrm>
              <a:prstGeom prst="rect">
                <a:avLst/>
              </a:prstGeom>
              <a:blipFill>
                <a:blip r:embed="rId4"/>
                <a:stretch>
                  <a:fillRect l="-630" t="-1961" b="-196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637FD3EB-856A-96FC-9E89-351005E9754D}"/>
                  </a:ext>
                </a:extLst>
              </p:cNvPr>
              <p:cNvSpPr txBox="1"/>
              <p:nvPr/>
            </p:nvSpPr>
            <p:spPr>
              <a:xfrm>
                <a:off x="6877362" y="2183039"/>
                <a:ext cx="1378006" cy="269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0" i="1" smtClean="0">
                              <a:solidFill>
                                <a:schemeClr val="tx1"/>
                              </a:solidFill>
                              <a:latin typeface="Cambria Math" panose="02040503050406030204" pitchFamily="18" charset="0"/>
                            </a:rPr>
                            <m:t>𝑘</m:t>
                          </m:r>
                          <m:r>
                            <a:rPr lang="it-IT" sz="1600" b="0" i="1" smtClean="0">
                              <a:solidFill>
                                <a:schemeClr val="tx1"/>
                              </a:solidFill>
                              <a:latin typeface="Cambria Math" panose="02040503050406030204" pitchFamily="18" charset="0"/>
                            </a:rPr>
                            <m:t>,</m:t>
                          </m:r>
                          <m:r>
                            <a:rPr lang="it-IT" sz="1600" b="0" i="1" smtClean="0">
                              <a:solidFill>
                                <a:schemeClr val="tx1"/>
                              </a:solidFill>
                              <a:latin typeface="Cambria Math" panose="02040503050406030204" pitchFamily="18" charset="0"/>
                            </a:rPr>
                            <m:t>𝑎</m:t>
                          </m:r>
                        </m:sub>
                      </m:sSub>
                      <m:r>
                        <a:rPr lang="it-IT" sz="1600" b="0" i="1" smtClean="0">
                          <a:solidFill>
                            <a:schemeClr val="tx1"/>
                          </a:solidFill>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𝐄</m:t>
                          </m:r>
                        </m:e>
                        <m:sub>
                          <m:r>
                            <a:rPr lang="it-IT" sz="1600" b="0" i="1" smtClean="0">
                              <a:latin typeface="Cambria Math" panose="02040503050406030204" pitchFamily="18" charset="0"/>
                            </a:rPr>
                            <m:t>𝑘</m:t>
                          </m:r>
                          <m:r>
                            <a:rPr lang="it-IT" sz="1600" b="0" i="1" smtClean="0">
                              <a:latin typeface="Cambria Math" panose="02040503050406030204" pitchFamily="18" charset="0"/>
                            </a:rPr>
                            <m:t>,</m:t>
                          </m:r>
                          <m:r>
                            <a:rPr lang="it-IT" sz="1600" b="0" i="1" smtClean="0">
                              <a:latin typeface="Cambria Math" panose="02040503050406030204" pitchFamily="18" charset="0"/>
                            </a:rPr>
                            <m:t>𝑎</m:t>
                          </m:r>
                        </m:sub>
                      </m:sSub>
                      <m:sSubSup>
                        <m:sSubSupPr>
                          <m:ctrlPr>
                            <a:rPr lang="it-IT" sz="1600" i="1" smtClean="0">
                              <a:latin typeface="Cambria Math" panose="02040503050406030204" pitchFamily="18" charset="0"/>
                            </a:rPr>
                          </m:ctrlPr>
                        </m:sSubSupPr>
                        <m:e>
                          <m:acc>
                            <m:accPr>
                              <m:chr m:val="̂"/>
                              <m:ctrlPr>
                                <a:rPr lang="it-IT" sz="1600" i="1" smtClean="0">
                                  <a:solidFill>
                                    <a:schemeClr val="tx1"/>
                                  </a:solidFill>
                                  <a:latin typeface="Cambria Math" panose="02040503050406030204" pitchFamily="18" charset="0"/>
                                </a:rPr>
                              </m:ctrlPr>
                            </m:accPr>
                            <m:e>
                              <m:r>
                                <a:rPr lang="it-IT" sz="1600" b="1">
                                  <a:latin typeface="Cambria Math" panose="02040503050406030204" pitchFamily="18" charset="0"/>
                                </a:rPr>
                                <m:t>𝐗</m:t>
                              </m:r>
                            </m:e>
                          </m:acc>
                        </m:e>
                        <m:sub>
                          <m:r>
                            <a:rPr lang="it-IT" sz="1600" b="0" i="1" smtClean="0">
                              <a:latin typeface="Cambria Math" panose="02040503050406030204" pitchFamily="18" charset="0"/>
                            </a:rPr>
                            <m:t>𝑎</m:t>
                          </m:r>
                          <m:r>
                            <a:rPr lang="it-IT" sz="1600" b="0" i="1" smtClean="0">
                              <a:latin typeface="Cambria Math" panose="02040503050406030204" pitchFamily="18" charset="0"/>
                            </a:rPr>
                            <m:t>,</m:t>
                          </m:r>
                          <m:r>
                            <a:rPr lang="it-IT" sz="1600" b="0" i="1" smtClean="0">
                              <a:latin typeface="Cambria Math" panose="02040503050406030204" pitchFamily="18" charset="0"/>
                            </a:rPr>
                            <m:t>𝑎</m:t>
                          </m:r>
                        </m:sub>
                        <m:sup>
                          <m:r>
                            <a:rPr lang="it-IT" sz="1600" b="0" i="1" smtClean="0">
                              <a:latin typeface="Cambria Math" panose="02040503050406030204" pitchFamily="18" charset="0"/>
                            </a:rPr>
                            <m:t>−1</m:t>
                          </m:r>
                        </m:sup>
                      </m:sSubSup>
                    </m:oMath>
                  </m:oMathPara>
                </a14:m>
                <a:endParaRPr lang="en-US" sz="1600" dirty="0">
                  <a:solidFill>
                    <a:schemeClr val="tx1"/>
                  </a:solidFill>
                </a:endParaRPr>
              </a:p>
            </p:txBody>
          </p:sp>
        </mc:Choice>
        <mc:Fallback xmlns="">
          <p:sp>
            <p:nvSpPr>
              <p:cNvPr id="10" name="CasellaDiTesto 9">
                <a:extLst>
                  <a:ext uri="{FF2B5EF4-FFF2-40B4-BE49-F238E27FC236}">
                    <a16:creationId xmlns:a16="http://schemas.microsoft.com/office/drawing/2014/main" id="{637FD3EB-856A-96FC-9E89-351005E9754D}"/>
                  </a:ext>
                </a:extLst>
              </p:cNvPr>
              <p:cNvSpPr txBox="1">
                <a:spLocks noRot="1" noChangeAspect="1" noMove="1" noResize="1" noEditPoints="1" noAdjustHandles="1" noChangeArrowheads="1" noChangeShapeType="1" noTextEdit="1"/>
              </p:cNvSpPr>
              <p:nvPr/>
            </p:nvSpPr>
            <p:spPr>
              <a:xfrm>
                <a:off x="6877362" y="2183039"/>
                <a:ext cx="1378006" cy="269304"/>
              </a:xfrm>
              <a:prstGeom prst="rect">
                <a:avLst/>
              </a:prstGeom>
              <a:blipFill>
                <a:blip r:embed="rId5"/>
                <a:stretch>
                  <a:fillRect l="-1327" t="-13636" r="-11062" b="-13636"/>
                </a:stretch>
              </a:blipFill>
            </p:spPr>
            <p:txBody>
              <a:bodyPr/>
              <a:lstStyle/>
              <a:p>
                <a:r>
                  <a:rPr lang="it-IT">
                    <a:noFill/>
                  </a:rPr>
                  <a:t> </a:t>
                </a:r>
              </a:p>
            </p:txBody>
          </p:sp>
        </mc:Fallback>
      </mc:AlternateContent>
      <p:sp>
        <p:nvSpPr>
          <p:cNvPr id="20" name="CasellaDiTesto 19">
            <a:extLst>
              <a:ext uri="{FF2B5EF4-FFF2-40B4-BE49-F238E27FC236}">
                <a16:creationId xmlns:a16="http://schemas.microsoft.com/office/drawing/2014/main" id="{ECDE2C77-93A2-5496-98E2-E0C0DCF89F6C}"/>
              </a:ext>
            </a:extLst>
          </p:cNvPr>
          <p:cNvSpPr txBox="1"/>
          <p:nvPr/>
        </p:nvSpPr>
        <p:spPr>
          <a:xfrm>
            <a:off x="8402634" y="1843629"/>
            <a:ext cx="1900933" cy="276999"/>
          </a:xfrm>
          <a:prstGeom prst="rect">
            <a:avLst/>
          </a:prstGeom>
          <a:noFill/>
        </p:spPr>
        <p:txBody>
          <a:bodyPr wrap="square" rtlCol="0">
            <a:spAutoFit/>
          </a:bodyPr>
          <a:lstStyle/>
          <a:p>
            <a:pPr>
              <a:spcBef>
                <a:spcPts val="600"/>
              </a:spcBef>
              <a:spcAft>
                <a:spcPts val="600"/>
              </a:spcAft>
            </a:pPr>
            <a:r>
              <a:rPr lang="en-US" sz="1200"/>
              <a:t>Technical coefficients</a:t>
            </a:r>
          </a:p>
        </p:txBody>
      </p:sp>
      <p:sp>
        <p:nvSpPr>
          <p:cNvPr id="21" name="CasellaDiTesto 20">
            <a:extLst>
              <a:ext uri="{FF2B5EF4-FFF2-40B4-BE49-F238E27FC236}">
                <a16:creationId xmlns:a16="http://schemas.microsoft.com/office/drawing/2014/main" id="{E6F5B95E-ED69-4770-37B5-E56B6DB2EFA0}"/>
              </a:ext>
            </a:extLst>
          </p:cNvPr>
          <p:cNvSpPr txBox="1"/>
          <p:nvPr/>
        </p:nvSpPr>
        <p:spPr>
          <a:xfrm>
            <a:off x="8402634" y="2213972"/>
            <a:ext cx="2394315" cy="276999"/>
          </a:xfrm>
          <a:prstGeom prst="rect">
            <a:avLst/>
          </a:prstGeom>
          <a:noFill/>
        </p:spPr>
        <p:txBody>
          <a:bodyPr wrap="square" rtlCol="0">
            <a:spAutoFit/>
          </a:bodyPr>
          <a:lstStyle/>
          <a:p>
            <a:pPr>
              <a:spcBef>
                <a:spcPts val="600"/>
              </a:spcBef>
              <a:spcAft>
                <a:spcPts val="600"/>
              </a:spcAft>
            </a:pPr>
            <a:r>
              <a:rPr lang="en-US" sz="1200" dirty="0"/>
              <a:t>Satellite accounts coefficients</a:t>
            </a:r>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7071A4A7-3C3D-8197-56FE-E36B625CA39E}"/>
                  </a:ext>
                </a:extLst>
              </p:cNvPr>
              <p:cNvSpPr txBox="1"/>
              <p:nvPr/>
            </p:nvSpPr>
            <p:spPr>
              <a:xfrm>
                <a:off x="6802123" y="2498585"/>
                <a:ext cx="525667" cy="349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latin typeface="Cambria Math" panose="02040503050406030204" pitchFamily="18" charset="0"/>
                            </a:rPr>
                          </m:ctrlPr>
                        </m:sSubPr>
                        <m:e>
                          <m:r>
                            <a:rPr lang="it-IT" sz="1600" b="1" i="0" smtClean="0">
                              <a:latin typeface="Cambria Math" panose="02040503050406030204" pitchFamily="18" charset="0"/>
                            </a:rPr>
                            <m:t>𝐘</m:t>
                          </m:r>
                        </m:e>
                        <m:sub>
                          <m:r>
                            <a:rPr lang="it-IT" sz="1600" b="0" i="1" smtClean="0">
                              <a:latin typeface="Cambria Math" panose="02040503050406030204" pitchFamily="18" charset="0"/>
                            </a:rPr>
                            <m:t>𝑎</m:t>
                          </m:r>
                          <m:r>
                            <a:rPr lang="it-IT" sz="1600" b="0" i="1" smtClean="0">
                              <a:latin typeface="Cambria Math" panose="02040503050406030204" pitchFamily="18" charset="0"/>
                            </a:rPr>
                            <m:t>,1</m:t>
                          </m:r>
                        </m:sub>
                      </m:sSub>
                    </m:oMath>
                  </m:oMathPara>
                </a14:m>
                <a:endParaRPr lang="en-US" sz="1600" dirty="0"/>
              </a:p>
            </p:txBody>
          </p:sp>
        </mc:Choice>
        <mc:Fallback xmlns="">
          <p:sp>
            <p:nvSpPr>
              <p:cNvPr id="22" name="CasellaDiTesto 21">
                <a:extLst>
                  <a:ext uri="{FF2B5EF4-FFF2-40B4-BE49-F238E27FC236}">
                    <a16:creationId xmlns:a16="http://schemas.microsoft.com/office/drawing/2014/main" id="{7071A4A7-3C3D-8197-56FE-E36B625CA39E}"/>
                  </a:ext>
                </a:extLst>
              </p:cNvPr>
              <p:cNvSpPr txBox="1">
                <a:spLocks noRot="1" noChangeAspect="1" noMove="1" noResize="1" noEditPoints="1" noAdjustHandles="1" noChangeArrowheads="1" noChangeShapeType="1" noTextEdit="1"/>
              </p:cNvSpPr>
              <p:nvPr/>
            </p:nvSpPr>
            <p:spPr>
              <a:xfrm>
                <a:off x="6802123" y="2498585"/>
                <a:ext cx="525667" cy="349326"/>
              </a:xfrm>
              <a:prstGeom prst="rect">
                <a:avLst/>
              </a:prstGeom>
              <a:blipFill>
                <a:blip r:embed="rId6"/>
                <a:stretch>
                  <a:fillRect/>
                </a:stretch>
              </a:blipFill>
            </p:spPr>
            <p:txBody>
              <a:bodyPr/>
              <a:lstStyle/>
              <a:p>
                <a:r>
                  <a:rPr lang="it-IT">
                    <a:noFill/>
                  </a:rPr>
                  <a:t> </a:t>
                </a:r>
              </a:p>
            </p:txBody>
          </p:sp>
        </mc:Fallback>
      </mc:AlternateContent>
      <p:sp>
        <p:nvSpPr>
          <p:cNvPr id="23" name="CasellaDiTesto 22">
            <a:extLst>
              <a:ext uri="{FF2B5EF4-FFF2-40B4-BE49-F238E27FC236}">
                <a16:creationId xmlns:a16="http://schemas.microsoft.com/office/drawing/2014/main" id="{D94DD0E9-63D5-389B-C144-1BECFF9DB93B}"/>
              </a:ext>
            </a:extLst>
          </p:cNvPr>
          <p:cNvSpPr txBox="1"/>
          <p:nvPr/>
        </p:nvSpPr>
        <p:spPr>
          <a:xfrm>
            <a:off x="8402634" y="2555459"/>
            <a:ext cx="1966313" cy="276999"/>
          </a:xfrm>
          <a:prstGeom prst="rect">
            <a:avLst/>
          </a:prstGeom>
          <a:noFill/>
        </p:spPr>
        <p:txBody>
          <a:bodyPr wrap="square" rtlCol="0">
            <a:spAutoFit/>
          </a:bodyPr>
          <a:lstStyle/>
          <a:p>
            <a:pPr>
              <a:spcAft>
                <a:spcPts val="1200"/>
              </a:spcAft>
            </a:pPr>
            <a:r>
              <a:rPr lang="en-US" sz="1200"/>
              <a:t>Final demand vector</a:t>
            </a:r>
          </a:p>
        </p:txBody>
      </p:sp>
      <p:sp>
        <p:nvSpPr>
          <p:cNvPr id="26" name="CasellaDiTesto 25">
            <a:extLst>
              <a:ext uri="{FF2B5EF4-FFF2-40B4-BE49-F238E27FC236}">
                <a16:creationId xmlns:a16="http://schemas.microsoft.com/office/drawing/2014/main" id="{B69F9505-1D32-3FE3-9B47-4EDC9D64D874}"/>
              </a:ext>
            </a:extLst>
          </p:cNvPr>
          <p:cNvSpPr txBox="1"/>
          <p:nvPr/>
        </p:nvSpPr>
        <p:spPr>
          <a:xfrm>
            <a:off x="592091" y="3125618"/>
            <a:ext cx="5402309" cy="3447098"/>
          </a:xfrm>
          <a:prstGeom prst="rect">
            <a:avLst/>
          </a:prstGeom>
          <a:noFill/>
        </p:spPr>
        <p:txBody>
          <a:bodyPr wrap="square">
            <a:spAutoFit/>
          </a:bodyPr>
          <a:lstStyle/>
          <a:p>
            <a:pPr marL="0" lvl="1">
              <a:spcBef>
                <a:spcPts val="1200"/>
              </a:spcBef>
              <a:spcAft>
                <a:spcPts val="600"/>
              </a:spcAft>
            </a:pPr>
            <a:r>
              <a:rPr lang="en-US" sz="1400" b="1" dirty="0">
                <a:solidFill>
                  <a:schemeClr val="accent2"/>
                </a:solidFill>
              </a:rPr>
              <a:t>Step 2</a:t>
            </a:r>
            <a:br>
              <a:rPr lang="en-US" sz="1400" dirty="0"/>
            </a:br>
            <a:r>
              <a:rPr lang="en-US" sz="1400" dirty="0"/>
              <a:t>Definition of the shock variables to be implemented:</a:t>
            </a:r>
            <a:endParaRPr lang="en-US" sz="1400" b="1" dirty="0">
              <a:solidFill>
                <a:schemeClr val="accent2"/>
              </a:solidFill>
            </a:endParaRPr>
          </a:p>
          <a:p>
            <a:pPr marL="800100" lvl="2" indent="-342900">
              <a:spcBef>
                <a:spcPts val="600"/>
              </a:spcBef>
              <a:spcAft>
                <a:spcPts val="600"/>
              </a:spcAft>
              <a:buFont typeface="+mj-lt"/>
              <a:buAutoNum type="alphaUcPeriod"/>
            </a:pPr>
            <a:r>
              <a:rPr lang="en-US" sz="1400" b="1" dirty="0"/>
              <a:t>Change in final demand </a:t>
            </a:r>
            <a:r>
              <a:rPr lang="en-US" sz="1400" dirty="0"/>
              <a:t>(change in habits, trades, yields, … by final demand agents)</a:t>
            </a:r>
          </a:p>
          <a:p>
            <a:pPr marL="800100" lvl="2" indent="-342900">
              <a:spcBef>
                <a:spcPts val="600"/>
              </a:spcBef>
              <a:spcAft>
                <a:spcPts val="600"/>
              </a:spcAft>
              <a:buFont typeface="+mj-lt"/>
              <a:buAutoNum type="alphaUcPeriod"/>
            </a:pPr>
            <a:r>
              <a:rPr lang="en-US" sz="1400" b="1" dirty="0"/>
              <a:t>Change in technology input mix </a:t>
            </a:r>
            <a:r>
              <a:rPr lang="en-US" sz="1400" dirty="0"/>
              <a:t>(assuming new or modified technologies, improvements of policy decisions, …)</a:t>
            </a:r>
          </a:p>
          <a:p>
            <a:pPr marL="800100" lvl="2" indent="-342900">
              <a:spcBef>
                <a:spcPts val="600"/>
              </a:spcBef>
              <a:spcAft>
                <a:spcPts val="600"/>
              </a:spcAft>
              <a:buFont typeface="+mj-lt"/>
              <a:buAutoNum type="alphaUcPeriod"/>
            </a:pPr>
            <a:r>
              <a:rPr lang="en-US" sz="1400" b="1" dirty="0"/>
              <a:t>Change in technology output mix</a:t>
            </a:r>
            <a:r>
              <a:rPr lang="en-US" sz="1400" dirty="0"/>
              <a:t> (shift the way other the output of competitive technologies is consumed)</a:t>
            </a:r>
          </a:p>
          <a:p>
            <a:pPr marL="800100" lvl="2" indent="-342900">
              <a:spcBef>
                <a:spcPts val="600"/>
              </a:spcBef>
              <a:spcAft>
                <a:spcPts val="600"/>
              </a:spcAft>
              <a:buFont typeface="+mj-lt"/>
              <a:buAutoNum type="alphaUcPeriod"/>
            </a:pPr>
            <a:r>
              <a:rPr lang="en-US" sz="1400" b="1" dirty="0"/>
              <a:t>Change in trade patterns </a:t>
            </a:r>
            <a:r>
              <a:rPr lang="en-US" sz="1400" dirty="0"/>
              <a:t>(defining new product pathways)</a:t>
            </a:r>
          </a:p>
          <a:p>
            <a:pPr marL="800100" lvl="2" indent="-342900">
              <a:spcBef>
                <a:spcPts val="600"/>
              </a:spcBef>
              <a:spcAft>
                <a:spcPts val="600"/>
              </a:spcAft>
              <a:buFont typeface="+mj-lt"/>
              <a:buAutoNum type="alphaUcPeriod"/>
            </a:pPr>
            <a:r>
              <a:rPr lang="en-US" sz="1400" b="1" dirty="0"/>
              <a:t>Mixed case </a:t>
            </a:r>
            <a:r>
              <a:rPr lang="en-US" sz="1400" dirty="0"/>
              <a:t>(two or more of the previous cases)</a:t>
            </a:r>
          </a:p>
        </p:txBody>
      </p: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719BBA6C-A448-C835-3250-E6BCC0BB3BB2}"/>
                  </a:ext>
                </a:extLst>
              </p:cNvPr>
              <p:cNvSpPr txBox="1"/>
              <p:nvPr/>
            </p:nvSpPr>
            <p:spPr>
              <a:xfrm>
                <a:off x="6802122" y="3487256"/>
                <a:ext cx="2900087" cy="307777"/>
              </a:xfrm>
              <a:prstGeom prst="rect">
                <a:avLst/>
              </a:prstGeom>
              <a:noFill/>
            </p:spPr>
            <p:txBody>
              <a:bodyPr wrap="square">
                <a:spAutoFit/>
              </a:bodyPr>
              <a:lstStyle/>
              <a:p>
                <a:r>
                  <a:rPr lang="en-US" sz="1400" b="1">
                    <a:solidFill>
                      <a:schemeClr val="tx1"/>
                    </a:solidFill>
                  </a:rPr>
                  <a:t>Exogenous variables (</a:t>
                </a:r>
                <a14:m>
                  <m:oMath xmlns:m="http://schemas.openxmlformats.org/officeDocument/2006/math">
                    <m:r>
                      <a:rPr lang="it-IT" sz="1400" b="0" i="1" dirty="0" smtClean="0">
                        <a:solidFill>
                          <a:schemeClr val="tx1"/>
                        </a:solidFill>
                        <a:latin typeface="Cambria Math" panose="02040503050406030204" pitchFamily="18" charset="0"/>
                      </a:rPr>
                      <m:t>0</m:t>
                    </m:r>
                    <m:r>
                      <a:rPr lang="en-US" sz="1400" b="0" i="1" dirty="0" smtClean="0">
                        <a:solidFill>
                          <a:schemeClr val="tx1"/>
                        </a:solidFill>
                        <a:latin typeface="Cambria Math" panose="02040503050406030204" pitchFamily="18" charset="0"/>
                        <a:ea typeface="Cambria Math" panose="02040503050406030204" pitchFamily="18" charset="0"/>
                      </a:rPr>
                      <m:t>→</m:t>
                    </m:r>
                    <m:r>
                      <a:rPr lang="it-IT" sz="1400" b="0" i="1" dirty="0" smtClean="0">
                        <a:solidFill>
                          <a:schemeClr val="tx1"/>
                        </a:solidFill>
                        <a:latin typeface="Cambria Math" panose="02040503050406030204" pitchFamily="18" charset="0"/>
                        <a:ea typeface="Cambria Math" panose="02040503050406030204" pitchFamily="18" charset="0"/>
                      </a:rPr>
                      <m:t>1</m:t>
                    </m:r>
                  </m:oMath>
                </a14:m>
                <a:r>
                  <a:rPr lang="en-US" sz="1400" b="1">
                    <a:solidFill>
                      <a:schemeClr val="tx1"/>
                    </a:solidFill>
                  </a:rPr>
                  <a:t>)</a:t>
                </a:r>
              </a:p>
            </p:txBody>
          </p:sp>
        </mc:Choice>
        <mc:Fallback xmlns="">
          <p:sp>
            <p:nvSpPr>
              <p:cNvPr id="27" name="CasellaDiTesto 26">
                <a:extLst>
                  <a:ext uri="{FF2B5EF4-FFF2-40B4-BE49-F238E27FC236}">
                    <a16:creationId xmlns:a16="http://schemas.microsoft.com/office/drawing/2014/main" id="{719BBA6C-A448-C835-3250-E6BCC0BB3BB2}"/>
                  </a:ext>
                </a:extLst>
              </p:cNvPr>
              <p:cNvSpPr txBox="1">
                <a:spLocks noRot="1" noChangeAspect="1" noMove="1" noResize="1" noEditPoints="1" noAdjustHandles="1" noChangeArrowheads="1" noChangeShapeType="1" noTextEdit="1"/>
              </p:cNvSpPr>
              <p:nvPr/>
            </p:nvSpPr>
            <p:spPr>
              <a:xfrm>
                <a:off x="6802122" y="3487256"/>
                <a:ext cx="2900087" cy="307777"/>
              </a:xfrm>
              <a:prstGeom prst="rect">
                <a:avLst/>
              </a:prstGeom>
              <a:blipFill>
                <a:blip r:embed="rId8"/>
                <a:stretch>
                  <a:fillRect l="-630" t="-3922" b="-196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DE5CEF92-2C56-596D-5392-C7A4BEE3DB08}"/>
                  </a:ext>
                </a:extLst>
              </p:cNvPr>
              <p:cNvSpPr txBox="1"/>
              <p:nvPr/>
            </p:nvSpPr>
            <p:spPr>
              <a:xfrm>
                <a:off x="6928076" y="3979261"/>
                <a:ext cx="502125" cy="256993"/>
              </a:xfrm>
              <a:prstGeom prst="rect">
                <a:avLst/>
              </a:prstGeom>
              <a:noFill/>
            </p:spPr>
            <p:txBody>
              <a:bodyPr wrap="none" lIns="0" tIns="0" rIns="0" bIns="0" rtlCol="0">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m:t>
                        </m:r>
                        <m:r>
                          <a:rPr lang="it-IT" sz="1600" b="1" i="0" smtClean="0">
                            <a:solidFill>
                              <a:schemeClr val="tx1"/>
                            </a:solidFill>
                            <a:latin typeface="Cambria Math" panose="02040503050406030204" pitchFamily="18" charset="0"/>
                          </a:rPr>
                          <m:t>𝐘</m:t>
                        </m:r>
                      </m:e>
                      <m:sub>
                        <m:r>
                          <a:rPr lang="it-IT" sz="1600" b="0" i="1" smtClean="0">
                            <a:solidFill>
                              <a:schemeClr val="tx1"/>
                            </a:solidFill>
                            <a:latin typeface="Cambria Math" panose="02040503050406030204" pitchFamily="18" charset="0"/>
                          </a:rPr>
                          <m:t>𝑎</m:t>
                        </m:r>
                        <m:r>
                          <a:rPr lang="it-IT" sz="1600" b="0" i="1" smtClean="0">
                            <a:solidFill>
                              <a:schemeClr val="tx1"/>
                            </a:solidFill>
                            <a:latin typeface="Cambria Math" panose="02040503050406030204" pitchFamily="18" charset="0"/>
                          </a:rPr>
                          <m:t>,1</m:t>
                        </m:r>
                      </m:sub>
                    </m:sSub>
                  </m:oMath>
                </a14:m>
                <a:r>
                  <a:rPr lang="en-US" sz="1600" dirty="0">
                    <a:solidFill>
                      <a:schemeClr val="tx1"/>
                    </a:solidFill>
                  </a:rPr>
                  <a:t> </a:t>
                </a:r>
              </a:p>
            </p:txBody>
          </p:sp>
        </mc:Choice>
        <mc:Fallback xmlns="">
          <p:sp>
            <p:nvSpPr>
              <p:cNvPr id="28" name="CasellaDiTesto 27">
                <a:extLst>
                  <a:ext uri="{FF2B5EF4-FFF2-40B4-BE49-F238E27FC236}">
                    <a16:creationId xmlns:a16="http://schemas.microsoft.com/office/drawing/2014/main" id="{DE5CEF92-2C56-596D-5392-C7A4BEE3DB08}"/>
                  </a:ext>
                </a:extLst>
              </p:cNvPr>
              <p:cNvSpPr txBox="1">
                <a:spLocks noRot="1" noChangeAspect="1" noMove="1" noResize="1" noEditPoints="1" noAdjustHandles="1" noChangeArrowheads="1" noChangeShapeType="1" noTextEdit="1"/>
              </p:cNvSpPr>
              <p:nvPr/>
            </p:nvSpPr>
            <p:spPr>
              <a:xfrm>
                <a:off x="6928076" y="3979261"/>
                <a:ext cx="502125" cy="256993"/>
              </a:xfrm>
              <a:prstGeom prst="rect">
                <a:avLst/>
              </a:prstGeom>
              <a:blipFill>
                <a:blip r:embed="rId9"/>
                <a:stretch>
                  <a:fillRect l="-13253" b="-1190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7DB84831-4DA5-CDAE-26D8-F6D581C826C7}"/>
                  </a:ext>
                </a:extLst>
              </p:cNvPr>
              <p:cNvSpPr txBox="1"/>
              <p:nvPr/>
            </p:nvSpPr>
            <p:spPr>
              <a:xfrm>
                <a:off x="6928076" y="4321334"/>
                <a:ext cx="1151149" cy="277961"/>
              </a:xfrm>
              <a:prstGeom prst="rect">
                <a:avLst/>
              </a:prstGeom>
              <a:noFill/>
            </p:spPr>
            <p:txBody>
              <a:bodyPr wrap="none" lIns="0" tIns="0" rIns="0" bIns="0"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m:t>
                    </m:r>
                    <m:d>
                      <m:dPr>
                        <m:ctrlPr>
                          <a:rPr lang="en-US" sz="1600" i="1" smtClean="0">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rPr>
                            </m:ctrlPr>
                          </m:sSubPr>
                          <m:e>
                            <m:r>
                              <a:rPr lang="it-IT" sz="1600" b="1">
                                <a:latin typeface="Cambria Math" panose="02040503050406030204" pitchFamily="18" charset="0"/>
                              </a:rPr>
                              <m:t>𝐳</m:t>
                            </m:r>
                          </m:e>
                          <m:sub>
                            <m:r>
                              <a:rPr lang="it-IT" sz="1600" b="0" i="1" smtClean="0">
                                <a:latin typeface="Cambria Math" panose="02040503050406030204" pitchFamily="18" charset="0"/>
                              </a:rPr>
                              <m:t>𝑎</m:t>
                            </m:r>
                            <m:r>
                              <a:rPr lang="it-IT" sz="1600" i="1">
                                <a:latin typeface="Cambria Math" panose="02040503050406030204" pitchFamily="18" charset="0"/>
                              </a:rPr>
                              <m:t>,</m:t>
                            </m:r>
                            <m:r>
                              <a:rPr lang="it-IT" sz="1600" b="0" i="1" smtClean="0">
                                <a:latin typeface="Cambria Math" panose="02040503050406030204" pitchFamily="18" charset="0"/>
                              </a:rPr>
                              <m:t>𝑎</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𝐞</m:t>
                            </m:r>
                          </m:e>
                          <m:sub>
                            <m:r>
                              <a:rPr lang="it-IT" sz="1600" b="0" i="1" smtClean="0">
                                <a:latin typeface="Cambria Math" panose="02040503050406030204" pitchFamily="18" charset="0"/>
                              </a:rPr>
                              <m:t>𝑎</m:t>
                            </m:r>
                            <m:r>
                              <a:rPr lang="it-IT" sz="1600" i="1">
                                <a:latin typeface="Cambria Math" panose="02040503050406030204" pitchFamily="18" charset="0"/>
                              </a:rPr>
                              <m:t>,</m:t>
                            </m:r>
                            <m:r>
                              <a:rPr lang="it-IT" sz="1600" b="0" i="1" smtClean="0">
                                <a:latin typeface="Cambria Math" panose="02040503050406030204" pitchFamily="18" charset="0"/>
                              </a:rPr>
                              <m:t>𝑎</m:t>
                            </m:r>
                          </m:sub>
                        </m:sSub>
                        <m:r>
                          <a:rPr lang="en-US" sz="1600" i="1" smtClean="0">
                            <a:latin typeface="Cambria Math" panose="02040503050406030204" pitchFamily="18" charset="0"/>
                          </a:rPr>
                          <m:t> </m:t>
                        </m:r>
                      </m:e>
                    </m:d>
                  </m:oMath>
                </a14:m>
                <a:r>
                  <a:rPr lang="en-US" sz="1600" dirty="0">
                    <a:solidFill>
                      <a:schemeClr val="tx1"/>
                    </a:solidFill>
                  </a:rPr>
                  <a:t> </a:t>
                </a:r>
              </a:p>
            </p:txBody>
          </p:sp>
        </mc:Choice>
        <mc:Fallback xmlns="">
          <p:sp>
            <p:nvSpPr>
              <p:cNvPr id="29" name="CasellaDiTesto 28">
                <a:extLst>
                  <a:ext uri="{FF2B5EF4-FFF2-40B4-BE49-F238E27FC236}">
                    <a16:creationId xmlns:a16="http://schemas.microsoft.com/office/drawing/2014/main" id="{7DB84831-4DA5-CDAE-26D8-F6D581C826C7}"/>
                  </a:ext>
                </a:extLst>
              </p:cNvPr>
              <p:cNvSpPr txBox="1">
                <a:spLocks noRot="1" noChangeAspect="1" noMove="1" noResize="1" noEditPoints="1" noAdjustHandles="1" noChangeArrowheads="1" noChangeShapeType="1" noTextEdit="1"/>
              </p:cNvSpPr>
              <p:nvPr/>
            </p:nvSpPr>
            <p:spPr>
              <a:xfrm>
                <a:off x="6928076" y="4321334"/>
                <a:ext cx="1151149" cy="277961"/>
              </a:xfrm>
              <a:prstGeom prst="rect">
                <a:avLst/>
              </a:prstGeom>
              <a:blipFill>
                <a:blip r:embed="rId10"/>
                <a:stretch>
                  <a:fillRect l="-5820" b="-6667"/>
                </a:stretch>
              </a:blipFill>
            </p:spPr>
            <p:txBody>
              <a:bodyPr/>
              <a:lstStyle/>
              <a:p>
                <a:r>
                  <a:rPr lang="it-IT">
                    <a:noFill/>
                  </a:rPr>
                  <a:t> </a:t>
                </a:r>
              </a:p>
            </p:txBody>
          </p:sp>
        </mc:Fallback>
      </mc:AlternateContent>
      <p:sp>
        <p:nvSpPr>
          <p:cNvPr id="30" name="CasellaDiTesto 29">
            <a:extLst>
              <a:ext uri="{FF2B5EF4-FFF2-40B4-BE49-F238E27FC236}">
                <a16:creationId xmlns:a16="http://schemas.microsoft.com/office/drawing/2014/main" id="{3DBE6F89-E866-D5C7-A295-3CCBA0310145}"/>
              </a:ext>
            </a:extLst>
          </p:cNvPr>
          <p:cNvSpPr txBox="1"/>
          <p:nvPr/>
        </p:nvSpPr>
        <p:spPr>
          <a:xfrm>
            <a:off x="8418024" y="3979261"/>
            <a:ext cx="2727915" cy="276999"/>
          </a:xfrm>
          <a:prstGeom prst="rect">
            <a:avLst/>
          </a:prstGeom>
          <a:noFill/>
        </p:spPr>
        <p:txBody>
          <a:bodyPr wrap="square" rtlCol="0">
            <a:spAutoFit/>
          </a:bodyPr>
          <a:lstStyle/>
          <a:p>
            <a:pPr>
              <a:spcAft>
                <a:spcPts val="1200"/>
              </a:spcAft>
            </a:pPr>
            <a:r>
              <a:rPr lang="en-US" sz="1200"/>
              <a:t>Change in final demand (A)</a:t>
            </a:r>
          </a:p>
        </p:txBody>
      </p:sp>
      <p:sp>
        <p:nvSpPr>
          <p:cNvPr id="36" name="CasellaDiTesto 35">
            <a:extLst>
              <a:ext uri="{FF2B5EF4-FFF2-40B4-BE49-F238E27FC236}">
                <a16:creationId xmlns:a16="http://schemas.microsoft.com/office/drawing/2014/main" id="{DAE611F4-60BA-CB29-A45A-072786B70ADC}"/>
              </a:ext>
            </a:extLst>
          </p:cNvPr>
          <p:cNvSpPr txBox="1"/>
          <p:nvPr/>
        </p:nvSpPr>
        <p:spPr>
          <a:xfrm>
            <a:off x="8418024" y="4329990"/>
            <a:ext cx="3311819" cy="276999"/>
          </a:xfrm>
          <a:prstGeom prst="rect">
            <a:avLst/>
          </a:prstGeom>
          <a:noFill/>
        </p:spPr>
        <p:txBody>
          <a:bodyPr wrap="square" rtlCol="0">
            <a:spAutoFit/>
          </a:bodyPr>
          <a:lstStyle/>
          <a:p>
            <a:pPr>
              <a:spcAft>
                <a:spcPts val="1200"/>
              </a:spcAft>
            </a:pPr>
            <a:r>
              <a:rPr lang="en-US" sz="1200" dirty="0"/>
              <a:t>Change in technology or trade patterns (B-D)</a:t>
            </a:r>
          </a:p>
        </p:txBody>
      </p:sp>
      <mc:AlternateContent xmlns:mc="http://schemas.openxmlformats.org/markup-compatibility/2006" xmlns:a14="http://schemas.microsoft.com/office/drawing/2010/main">
        <mc:Choice Requires="a14">
          <p:sp>
            <p:nvSpPr>
              <p:cNvPr id="76" name="CasellaDiTesto 75">
                <a:extLst>
                  <a:ext uri="{FF2B5EF4-FFF2-40B4-BE49-F238E27FC236}">
                    <a16:creationId xmlns:a16="http://schemas.microsoft.com/office/drawing/2014/main" id="{54A359DF-309A-7A7C-9057-1FB1026B8A88}"/>
                  </a:ext>
                </a:extLst>
              </p:cNvPr>
              <p:cNvSpPr txBox="1"/>
              <p:nvPr/>
            </p:nvSpPr>
            <p:spPr>
              <a:xfrm>
                <a:off x="6928076" y="4721877"/>
                <a:ext cx="1560812" cy="277961"/>
              </a:xfrm>
              <a:prstGeom prst="rect">
                <a:avLst/>
              </a:prstGeom>
              <a:noFill/>
            </p:spPr>
            <p:txBody>
              <a:bodyPr wrap="none" lIns="0" tIns="0" rIns="0" bIns="0"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m:t>
                    </m:r>
                    <m:d>
                      <m:dPr>
                        <m:ctrlPr>
                          <a:rPr lang="en-US" sz="1600" i="1" smtClean="0">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rPr>
                            </m:ctrlPr>
                          </m:sSubPr>
                          <m:e>
                            <m:r>
                              <a:rPr lang="it-IT" sz="1600" b="1">
                                <a:latin typeface="Cambria Math" panose="02040503050406030204" pitchFamily="18" charset="0"/>
                              </a:rPr>
                              <m:t>𝐘</m:t>
                            </m:r>
                          </m:e>
                          <m:sub>
                            <m:r>
                              <a:rPr lang="it-IT" sz="1600" b="0" i="1" smtClean="0">
                                <a:latin typeface="Cambria Math" panose="02040503050406030204" pitchFamily="18" charset="0"/>
                              </a:rPr>
                              <m:t>𝑎</m:t>
                            </m:r>
                            <m:r>
                              <a:rPr lang="it-IT" sz="1600" i="1">
                                <a:latin typeface="Cambria Math" panose="02040503050406030204" pitchFamily="18" charset="0"/>
                              </a:rPr>
                              <m:t>,1</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a:latin typeface="Cambria Math" panose="02040503050406030204" pitchFamily="18" charset="0"/>
                              </a:rPr>
                              <m:t>𝐳</m:t>
                            </m:r>
                          </m:e>
                          <m:sub>
                            <m:r>
                              <a:rPr lang="it-IT" sz="1600" b="0" i="1" smtClean="0">
                                <a:latin typeface="Cambria Math" panose="02040503050406030204" pitchFamily="18" charset="0"/>
                              </a:rPr>
                              <m:t>𝑎</m:t>
                            </m:r>
                            <m:r>
                              <a:rPr lang="it-IT" sz="1600" i="1">
                                <a:latin typeface="Cambria Math" panose="02040503050406030204" pitchFamily="18" charset="0"/>
                              </a:rPr>
                              <m:t>,</m:t>
                            </m:r>
                            <m:r>
                              <a:rPr lang="it-IT" sz="1600" b="0" i="1" smtClean="0">
                                <a:latin typeface="Cambria Math" panose="02040503050406030204" pitchFamily="18" charset="0"/>
                              </a:rPr>
                              <m:t>𝑎</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𝐞</m:t>
                            </m:r>
                          </m:e>
                          <m:sub>
                            <m:r>
                              <a:rPr lang="it-IT" sz="1600" b="0" i="1" smtClean="0">
                                <a:latin typeface="Cambria Math" panose="02040503050406030204" pitchFamily="18" charset="0"/>
                              </a:rPr>
                              <m:t>𝑎</m:t>
                            </m:r>
                            <m:r>
                              <a:rPr lang="it-IT" sz="1600" i="1">
                                <a:latin typeface="Cambria Math" panose="02040503050406030204" pitchFamily="18" charset="0"/>
                              </a:rPr>
                              <m:t>,</m:t>
                            </m:r>
                            <m:r>
                              <a:rPr lang="it-IT" sz="1600" b="0" i="1" smtClean="0">
                                <a:latin typeface="Cambria Math" panose="02040503050406030204" pitchFamily="18" charset="0"/>
                              </a:rPr>
                              <m:t>𝑎</m:t>
                            </m:r>
                          </m:sub>
                        </m:sSub>
                        <m:r>
                          <a:rPr lang="en-US" sz="1600" i="1" smtClean="0">
                            <a:latin typeface="Cambria Math" panose="02040503050406030204" pitchFamily="18" charset="0"/>
                          </a:rPr>
                          <m:t> </m:t>
                        </m:r>
                      </m:e>
                    </m:d>
                  </m:oMath>
                </a14:m>
                <a:r>
                  <a:rPr lang="en-US" sz="1600" dirty="0">
                    <a:solidFill>
                      <a:schemeClr val="tx1"/>
                    </a:solidFill>
                  </a:rPr>
                  <a:t> </a:t>
                </a:r>
              </a:p>
            </p:txBody>
          </p:sp>
        </mc:Choice>
        <mc:Fallback xmlns="">
          <p:sp>
            <p:nvSpPr>
              <p:cNvPr id="76" name="CasellaDiTesto 75">
                <a:extLst>
                  <a:ext uri="{FF2B5EF4-FFF2-40B4-BE49-F238E27FC236}">
                    <a16:creationId xmlns:a16="http://schemas.microsoft.com/office/drawing/2014/main" id="{54A359DF-309A-7A7C-9057-1FB1026B8A88}"/>
                  </a:ext>
                </a:extLst>
              </p:cNvPr>
              <p:cNvSpPr txBox="1">
                <a:spLocks noRot="1" noChangeAspect="1" noMove="1" noResize="1" noEditPoints="1" noAdjustHandles="1" noChangeArrowheads="1" noChangeShapeType="1" noTextEdit="1"/>
              </p:cNvSpPr>
              <p:nvPr/>
            </p:nvSpPr>
            <p:spPr>
              <a:xfrm>
                <a:off x="6928076" y="4721877"/>
                <a:ext cx="1560812" cy="277961"/>
              </a:xfrm>
              <a:prstGeom prst="rect">
                <a:avLst/>
              </a:prstGeom>
              <a:blipFill>
                <a:blip r:embed="rId11"/>
                <a:stretch>
                  <a:fillRect l="-4280" b="-11111"/>
                </a:stretch>
              </a:blipFill>
            </p:spPr>
            <p:txBody>
              <a:bodyPr/>
              <a:lstStyle/>
              <a:p>
                <a:r>
                  <a:rPr lang="it-IT">
                    <a:noFill/>
                  </a:rPr>
                  <a:t> </a:t>
                </a:r>
              </a:p>
            </p:txBody>
          </p:sp>
        </mc:Fallback>
      </mc:AlternateContent>
      <p:sp>
        <p:nvSpPr>
          <p:cNvPr id="77" name="CasellaDiTesto 76">
            <a:extLst>
              <a:ext uri="{FF2B5EF4-FFF2-40B4-BE49-F238E27FC236}">
                <a16:creationId xmlns:a16="http://schemas.microsoft.com/office/drawing/2014/main" id="{4B698561-3EED-2CFA-E202-EBFADCF538E4}"/>
              </a:ext>
            </a:extLst>
          </p:cNvPr>
          <p:cNvSpPr txBox="1"/>
          <p:nvPr/>
        </p:nvSpPr>
        <p:spPr>
          <a:xfrm>
            <a:off x="8418024" y="4721877"/>
            <a:ext cx="3311819" cy="276999"/>
          </a:xfrm>
          <a:prstGeom prst="rect">
            <a:avLst/>
          </a:prstGeom>
          <a:noFill/>
        </p:spPr>
        <p:txBody>
          <a:bodyPr wrap="square" rtlCol="0">
            <a:spAutoFit/>
          </a:bodyPr>
          <a:lstStyle/>
          <a:p>
            <a:pPr>
              <a:spcAft>
                <a:spcPts val="1200"/>
              </a:spcAft>
            </a:pPr>
            <a:r>
              <a:rPr lang="en-US" sz="1200" dirty="0"/>
              <a:t>Mixed case (E)</a:t>
            </a:r>
          </a:p>
        </p:txBody>
      </p:sp>
    </p:spTree>
    <p:extLst>
      <p:ext uri="{BB962C8B-B14F-4D97-AF65-F5344CB8AC3E}">
        <p14:creationId xmlns:p14="http://schemas.microsoft.com/office/powerpoint/2010/main" val="357503083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2" name="CasellaDiTesto 1">
            <a:extLst>
              <a:ext uri="{FF2B5EF4-FFF2-40B4-BE49-F238E27FC236}">
                <a16:creationId xmlns:a16="http://schemas.microsoft.com/office/drawing/2014/main" id="{3305A8E6-E875-E083-9ABB-09AF88BD2A42}"/>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p:sp>
        <p:nvSpPr>
          <p:cNvPr id="3" name="CasellaDiTesto 2">
            <a:extLst>
              <a:ext uri="{FF2B5EF4-FFF2-40B4-BE49-F238E27FC236}">
                <a16:creationId xmlns:a16="http://schemas.microsoft.com/office/drawing/2014/main" id="{6AF92C6B-A1F4-5BCA-3739-AC0E5C90396E}"/>
              </a:ext>
            </a:extLst>
          </p:cNvPr>
          <p:cNvSpPr txBox="1"/>
          <p:nvPr/>
        </p:nvSpPr>
        <p:spPr>
          <a:xfrm>
            <a:off x="515453" y="2005990"/>
            <a:ext cx="4595859" cy="954107"/>
          </a:xfrm>
          <a:prstGeom prst="rect">
            <a:avLst/>
          </a:prstGeom>
          <a:noFill/>
        </p:spPr>
        <p:txBody>
          <a:bodyPr wrap="square">
            <a:spAutoFit/>
          </a:bodyPr>
          <a:lstStyle/>
          <a:p>
            <a:pPr marL="0" lvl="1">
              <a:spcBef>
                <a:spcPts val="1200"/>
              </a:spcBef>
              <a:spcAft>
                <a:spcPts val="600"/>
              </a:spcAft>
            </a:pPr>
            <a:r>
              <a:rPr lang="en-US" sz="1400" b="1" dirty="0">
                <a:solidFill>
                  <a:schemeClr val="accent2"/>
                </a:solidFill>
              </a:rPr>
              <a:t>Step 3</a:t>
            </a:r>
            <a:br>
              <a:rPr lang="en-US" sz="1400" dirty="0"/>
            </a:br>
            <a:r>
              <a:rPr lang="en-US" sz="1400" dirty="0"/>
              <a:t>Definition of IO model based on the research needs (attributional/consequential, PBA/CBA) and application of Leontief quantity and price models</a:t>
            </a:r>
            <a:endParaRPr lang="en-US" sz="1400" b="1" dirty="0">
              <a:solidFill>
                <a:schemeClr val="accent2"/>
              </a:solidFill>
            </a:endParaRP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0385DF1D-DF6F-7B98-8A82-562B23B2BB28}"/>
                  </a:ext>
                </a:extLst>
              </p:cNvPr>
              <p:cNvSpPr txBox="1"/>
              <p:nvPr/>
            </p:nvSpPr>
            <p:spPr>
              <a:xfrm>
                <a:off x="6877362" y="1378510"/>
                <a:ext cx="1245789" cy="2716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𝐳</m:t>
                          </m:r>
                        </m:e>
                        <m:sub>
                          <m:r>
                            <a:rPr lang="it-IT" sz="1600" b="0" i="1" smtClean="0">
                              <a:solidFill>
                                <a:schemeClr val="tx1"/>
                              </a:solidFill>
                              <a:latin typeface="Cambria Math" panose="02040503050406030204" pitchFamily="18" charset="0"/>
                            </a:rPr>
                            <m:t>𝑡</m:t>
                          </m:r>
                          <m:r>
                            <a:rPr lang="it-IT" sz="1600" b="0" i="1" smtClean="0">
                              <a:solidFill>
                                <a:schemeClr val="tx1"/>
                              </a:solidFill>
                              <a:latin typeface="Cambria Math" panose="02040503050406030204" pitchFamily="18" charset="0"/>
                            </a:rPr>
                            <m:t>,</m:t>
                          </m:r>
                          <m:r>
                            <a:rPr lang="it-IT" sz="1600" b="0" i="1" smtClean="0">
                              <a:solidFill>
                                <a:schemeClr val="tx1"/>
                              </a:solidFill>
                              <a:latin typeface="Cambria Math" panose="02040503050406030204" pitchFamily="18" charset="0"/>
                            </a:rPr>
                            <m:t>𝑡</m:t>
                          </m:r>
                        </m:sub>
                      </m:sSub>
                      <m:r>
                        <a:rPr lang="it-IT" sz="1600" b="0" i="1" smtClean="0">
                          <a:solidFill>
                            <a:schemeClr val="tx1"/>
                          </a:solidFill>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𝐙</m:t>
                          </m:r>
                        </m:e>
                        <m:sub>
                          <m:r>
                            <a:rPr lang="it-IT" sz="1600" b="0" i="1" smtClean="0">
                              <a:latin typeface="Cambria Math" panose="02040503050406030204" pitchFamily="18" charset="0"/>
                            </a:rPr>
                            <m:t>𝑡</m:t>
                          </m:r>
                          <m:r>
                            <a:rPr lang="it-IT" sz="1600" b="0" i="1" smtClean="0">
                              <a:latin typeface="Cambria Math" panose="02040503050406030204" pitchFamily="18" charset="0"/>
                            </a:rPr>
                            <m:t>,</m:t>
                          </m:r>
                          <m:r>
                            <a:rPr lang="it-IT" sz="1600" b="0" i="1" smtClean="0">
                              <a:latin typeface="Cambria Math" panose="02040503050406030204" pitchFamily="18" charset="0"/>
                            </a:rPr>
                            <m:t>𝑡</m:t>
                          </m:r>
                        </m:sub>
                      </m:sSub>
                      <m:sSubSup>
                        <m:sSubSupPr>
                          <m:ctrlPr>
                            <a:rPr lang="it-IT" sz="1600" i="1" smtClean="0">
                              <a:latin typeface="Cambria Math" panose="02040503050406030204" pitchFamily="18" charset="0"/>
                            </a:rPr>
                          </m:ctrlPr>
                        </m:sSubSupPr>
                        <m:e>
                          <m:acc>
                            <m:accPr>
                              <m:chr m:val="̂"/>
                              <m:ctrlPr>
                                <a:rPr lang="it-IT" sz="1600" i="1" smtClean="0">
                                  <a:solidFill>
                                    <a:schemeClr val="tx1"/>
                                  </a:solidFill>
                                  <a:latin typeface="Cambria Math" panose="02040503050406030204" pitchFamily="18" charset="0"/>
                                </a:rPr>
                              </m:ctrlPr>
                            </m:accPr>
                            <m:e>
                              <m:r>
                                <a:rPr lang="it-IT" sz="1600" b="1">
                                  <a:latin typeface="Cambria Math" panose="02040503050406030204" pitchFamily="18" charset="0"/>
                                </a:rPr>
                                <m:t>𝐗</m:t>
                              </m:r>
                            </m:e>
                          </m:acc>
                        </m:e>
                        <m:sub>
                          <m:r>
                            <a:rPr lang="it-IT" sz="1600" b="0" i="1" smtClean="0">
                              <a:latin typeface="Cambria Math" panose="02040503050406030204" pitchFamily="18" charset="0"/>
                            </a:rPr>
                            <m:t>𝑡</m:t>
                          </m:r>
                          <m:r>
                            <a:rPr lang="it-IT" sz="1600" b="0" i="1" smtClean="0">
                              <a:latin typeface="Cambria Math" panose="02040503050406030204" pitchFamily="18" charset="0"/>
                            </a:rPr>
                            <m:t>,</m:t>
                          </m:r>
                          <m:r>
                            <a:rPr lang="it-IT" sz="1600" b="0" i="1" smtClean="0">
                              <a:latin typeface="Cambria Math" panose="02040503050406030204" pitchFamily="18" charset="0"/>
                            </a:rPr>
                            <m:t>𝑡</m:t>
                          </m:r>
                        </m:sub>
                        <m:sup>
                          <m:r>
                            <a:rPr lang="it-IT" sz="1600" b="0" i="1" smtClean="0">
                              <a:latin typeface="Cambria Math" panose="02040503050406030204" pitchFamily="18" charset="0"/>
                            </a:rPr>
                            <m:t>−1</m:t>
                          </m:r>
                        </m:sup>
                      </m:sSubSup>
                    </m:oMath>
                  </m:oMathPara>
                </a14:m>
                <a:endParaRPr lang="en-US" sz="1600">
                  <a:solidFill>
                    <a:schemeClr val="tx1"/>
                  </a:solidFill>
                </a:endParaRPr>
              </a:p>
            </p:txBody>
          </p:sp>
        </mc:Choice>
        <mc:Fallback xmlns="">
          <p:sp>
            <p:nvSpPr>
              <p:cNvPr id="5" name="CasellaDiTesto 4">
                <a:extLst>
                  <a:ext uri="{FF2B5EF4-FFF2-40B4-BE49-F238E27FC236}">
                    <a16:creationId xmlns:a16="http://schemas.microsoft.com/office/drawing/2014/main" id="{0385DF1D-DF6F-7B98-8A82-562B23B2BB28}"/>
                  </a:ext>
                </a:extLst>
              </p:cNvPr>
              <p:cNvSpPr txBox="1">
                <a:spLocks noRot="1" noChangeAspect="1" noMove="1" noResize="1" noEditPoints="1" noAdjustHandles="1" noChangeArrowheads="1" noChangeShapeType="1" noTextEdit="1"/>
              </p:cNvSpPr>
              <p:nvPr/>
            </p:nvSpPr>
            <p:spPr>
              <a:xfrm>
                <a:off x="6877362" y="1378510"/>
                <a:ext cx="1245789" cy="271677"/>
              </a:xfrm>
              <a:prstGeom prst="rect">
                <a:avLst/>
              </a:prstGeom>
              <a:blipFill>
                <a:blip r:embed="rId3"/>
                <a:stretch>
                  <a:fillRect l="-976" t="-13333" r="-13659" b="-1111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8E4E5A1D-A7F9-A9C3-E826-F99FED227E1E}"/>
                  </a:ext>
                </a:extLst>
              </p:cNvPr>
              <p:cNvSpPr txBox="1"/>
              <p:nvPr/>
            </p:nvSpPr>
            <p:spPr>
              <a:xfrm>
                <a:off x="6802122" y="937452"/>
                <a:ext cx="2900087" cy="307777"/>
              </a:xfrm>
              <a:prstGeom prst="rect">
                <a:avLst/>
              </a:prstGeom>
              <a:noFill/>
            </p:spPr>
            <p:txBody>
              <a:bodyPr wrap="square">
                <a:spAutoFit/>
              </a:bodyPr>
              <a:lstStyle/>
              <a:p>
                <a:r>
                  <a:rPr lang="en-US" sz="1400" b="1">
                    <a:solidFill>
                      <a:schemeClr val="tx1"/>
                    </a:solidFill>
                  </a:rPr>
                  <a:t>Exogenous variables (</a:t>
                </a:r>
                <a14:m>
                  <m:oMath xmlns:m="http://schemas.openxmlformats.org/officeDocument/2006/math">
                    <m:r>
                      <a:rPr lang="en-US" sz="1400" b="0" i="0" dirty="0" smtClean="0">
                        <a:solidFill>
                          <a:schemeClr val="tx1"/>
                        </a:solidFill>
                        <a:latin typeface="Cambria Math" panose="02040503050406030204" pitchFamily="18" charset="0"/>
                      </a:rPr>
                      <m:t>0</m:t>
                    </m:r>
                  </m:oMath>
                </a14:m>
                <a:r>
                  <a:rPr lang="en-US" sz="1400" b="1">
                    <a:solidFill>
                      <a:schemeClr val="tx1"/>
                    </a:solidFill>
                  </a:rPr>
                  <a:t>)</a:t>
                </a:r>
              </a:p>
            </p:txBody>
          </p:sp>
        </mc:Choice>
        <mc:Fallback xmlns="">
          <p:sp>
            <p:nvSpPr>
              <p:cNvPr id="6" name="CasellaDiTesto 5">
                <a:extLst>
                  <a:ext uri="{FF2B5EF4-FFF2-40B4-BE49-F238E27FC236}">
                    <a16:creationId xmlns:a16="http://schemas.microsoft.com/office/drawing/2014/main" id="{8E4E5A1D-A7F9-A9C3-E826-F99FED227E1E}"/>
                  </a:ext>
                </a:extLst>
              </p:cNvPr>
              <p:cNvSpPr txBox="1">
                <a:spLocks noRot="1" noChangeAspect="1" noMove="1" noResize="1" noEditPoints="1" noAdjustHandles="1" noChangeArrowheads="1" noChangeShapeType="1" noTextEdit="1"/>
              </p:cNvSpPr>
              <p:nvPr/>
            </p:nvSpPr>
            <p:spPr>
              <a:xfrm>
                <a:off x="6802122" y="937452"/>
                <a:ext cx="2900087" cy="307777"/>
              </a:xfrm>
              <a:prstGeom prst="rect">
                <a:avLst/>
              </a:prstGeom>
              <a:blipFill>
                <a:blip r:embed="rId4"/>
                <a:stretch>
                  <a:fillRect l="-630" t="-4000" b="-20000"/>
                </a:stretch>
              </a:blipFill>
            </p:spPr>
            <p:txBody>
              <a:bodyPr/>
              <a:lstStyle/>
              <a:p>
                <a:r>
                  <a:rPr lang="it-IT">
                    <a:noFill/>
                  </a:rPr>
                  <a:t> </a:t>
                </a:r>
              </a:p>
            </p:txBody>
          </p:sp>
        </mc:Fallback>
      </mc:AlternateContent>
      <p:sp>
        <p:nvSpPr>
          <p:cNvPr id="8" name="CasellaDiTesto 7">
            <a:extLst>
              <a:ext uri="{FF2B5EF4-FFF2-40B4-BE49-F238E27FC236}">
                <a16:creationId xmlns:a16="http://schemas.microsoft.com/office/drawing/2014/main" id="{FCD93FDC-2409-FF39-894E-27C6BC984DE2}"/>
              </a:ext>
            </a:extLst>
          </p:cNvPr>
          <p:cNvSpPr txBox="1"/>
          <p:nvPr/>
        </p:nvSpPr>
        <p:spPr>
          <a:xfrm>
            <a:off x="8402634" y="1394903"/>
            <a:ext cx="1900933" cy="276999"/>
          </a:xfrm>
          <a:prstGeom prst="rect">
            <a:avLst/>
          </a:prstGeom>
          <a:noFill/>
        </p:spPr>
        <p:txBody>
          <a:bodyPr wrap="square" rtlCol="0">
            <a:spAutoFit/>
          </a:bodyPr>
          <a:lstStyle/>
          <a:p>
            <a:pPr>
              <a:spcBef>
                <a:spcPts val="600"/>
              </a:spcBef>
              <a:spcAft>
                <a:spcPts val="600"/>
              </a:spcAft>
            </a:pPr>
            <a:r>
              <a:rPr lang="en-US" sz="1200"/>
              <a:t>Technical coefficients</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DE494D9-377F-A325-3A64-EAAFED5668F9}"/>
                  </a:ext>
                </a:extLst>
              </p:cNvPr>
              <p:cNvSpPr txBox="1"/>
              <p:nvPr/>
            </p:nvSpPr>
            <p:spPr>
              <a:xfrm>
                <a:off x="6802123" y="2049859"/>
                <a:ext cx="525667" cy="349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latin typeface="Cambria Math" panose="02040503050406030204" pitchFamily="18" charset="0"/>
                            </a:rPr>
                          </m:ctrlPr>
                        </m:sSubPr>
                        <m:e>
                          <m:r>
                            <a:rPr lang="it-IT" sz="1600" b="1" i="0" smtClean="0">
                              <a:latin typeface="Cambria Math" panose="02040503050406030204" pitchFamily="18" charset="0"/>
                            </a:rPr>
                            <m:t>𝐘</m:t>
                          </m:r>
                        </m:e>
                        <m:sub>
                          <m:r>
                            <a:rPr lang="it-IT" sz="1600" b="0" i="1" smtClean="0">
                              <a:latin typeface="Cambria Math" panose="02040503050406030204" pitchFamily="18" charset="0"/>
                            </a:rPr>
                            <m:t>𝑡</m:t>
                          </m:r>
                          <m:r>
                            <a:rPr lang="it-IT" sz="1600" b="0" i="1" smtClean="0">
                              <a:latin typeface="Cambria Math" panose="02040503050406030204" pitchFamily="18" charset="0"/>
                            </a:rPr>
                            <m:t>,1</m:t>
                          </m:r>
                        </m:sub>
                      </m:sSub>
                    </m:oMath>
                  </m:oMathPara>
                </a14:m>
                <a:endParaRPr lang="en-US" sz="1600"/>
              </a:p>
            </p:txBody>
          </p:sp>
        </mc:Choice>
        <mc:Fallback xmlns="">
          <p:sp>
            <p:nvSpPr>
              <p:cNvPr id="10" name="CasellaDiTesto 9">
                <a:extLst>
                  <a:ext uri="{FF2B5EF4-FFF2-40B4-BE49-F238E27FC236}">
                    <a16:creationId xmlns:a16="http://schemas.microsoft.com/office/drawing/2014/main" id="{BDE494D9-377F-A325-3A64-EAAFED5668F9}"/>
                  </a:ext>
                </a:extLst>
              </p:cNvPr>
              <p:cNvSpPr txBox="1">
                <a:spLocks noRot="1" noChangeAspect="1" noMove="1" noResize="1" noEditPoints="1" noAdjustHandles="1" noChangeArrowheads="1" noChangeShapeType="1" noTextEdit="1"/>
              </p:cNvSpPr>
              <p:nvPr/>
            </p:nvSpPr>
            <p:spPr>
              <a:xfrm>
                <a:off x="6802123" y="2049859"/>
                <a:ext cx="525667" cy="349326"/>
              </a:xfrm>
              <a:prstGeom prst="rect">
                <a:avLst/>
              </a:prstGeom>
              <a:blipFill>
                <a:blip r:embed="rId6"/>
                <a:stretch>
                  <a:fillRect/>
                </a:stretch>
              </a:blipFill>
            </p:spPr>
            <p:txBody>
              <a:bodyPr/>
              <a:lstStyle/>
              <a:p>
                <a:r>
                  <a:rPr lang="it-IT">
                    <a:noFill/>
                  </a:rPr>
                  <a:t> </a:t>
                </a:r>
              </a:p>
            </p:txBody>
          </p:sp>
        </mc:Fallback>
      </mc:AlternateContent>
      <p:sp>
        <p:nvSpPr>
          <p:cNvPr id="11" name="CasellaDiTesto 10">
            <a:extLst>
              <a:ext uri="{FF2B5EF4-FFF2-40B4-BE49-F238E27FC236}">
                <a16:creationId xmlns:a16="http://schemas.microsoft.com/office/drawing/2014/main" id="{BDA093FA-A80D-6E75-69F7-6C8AD310DCB0}"/>
              </a:ext>
            </a:extLst>
          </p:cNvPr>
          <p:cNvSpPr txBox="1"/>
          <p:nvPr/>
        </p:nvSpPr>
        <p:spPr>
          <a:xfrm>
            <a:off x="8402634" y="2106733"/>
            <a:ext cx="1966313" cy="276999"/>
          </a:xfrm>
          <a:prstGeom prst="rect">
            <a:avLst/>
          </a:prstGeom>
          <a:noFill/>
        </p:spPr>
        <p:txBody>
          <a:bodyPr wrap="square" rtlCol="0">
            <a:spAutoFit/>
          </a:bodyPr>
          <a:lstStyle/>
          <a:p>
            <a:pPr>
              <a:spcAft>
                <a:spcPts val="1200"/>
              </a:spcAft>
            </a:pPr>
            <a:r>
              <a:rPr lang="en-US" sz="1200"/>
              <a:t>Final demand vector</a:t>
            </a:r>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D8BA0268-87FD-8100-CFAD-1571A2FFB40E}"/>
                  </a:ext>
                </a:extLst>
              </p:cNvPr>
              <p:cNvSpPr txBox="1"/>
              <p:nvPr/>
            </p:nvSpPr>
            <p:spPr>
              <a:xfrm>
                <a:off x="6802122" y="3038530"/>
                <a:ext cx="2900087" cy="307777"/>
              </a:xfrm>
              <a:prstGeom prst="rect">
                <a:avLst/>
              </a:prstGeom>
              <a:noFill/>
            </p:spPr>
            <p:txBody>
              <a:bodyPr wrap="square">
                <a:spAutoFit/>
              </a:bodyPr>
              <a:lstStyle/>
              <a:p>
                <a:r>
                  <a:rPr lang="en-US" sz="1400" b="1">
                    <a:solidFill>
                      <a:schemeClr val="tx1"/>
                    </a:solidFill>
                  </a:rPr>
                  <a:t>Exogenous variables (</a:t>
                </a:r>
                <a14:m>
                  <m:oMath xmlns:m="http://schemas.openxmlformats.org/officeDocument/2006/math">
                    <m:r>
                      <a:rPr lang="it-IT" sz="1400" b="0" i="1" dirty="0" smtClean="0">
                        <a:solidFill>
                          <a:schemeClr val="tx1"/>
                        </a:solidFill>
                        <a:latin typeface="Cambria Math" panose="02040503050406030204" pitchFamily="18" charset="0"/>
                      </a:rPr>
                      <m:t>0</m:t>
                    </m:r>
                    <m:r>
                      <a:rPr lang="en-US" sz="1400" b="0" i="1" dirty="0" smtClean="0">
                        <a:solidFill>
                          <a:schemeClr val="tx1"/>
                        </a:solidFill>
                        <a:latin typeface="Cambria Math" panose="02040503050406030204" pitchFamily="18" charset="0"/>
                        <a:ea typeface="Cambria Math" panose="02040503050406030204" pitchFamily="18" charset="0"/>
                      </a:rPr>
                      <m:t>→</m:t>
                    </m:r>
                    <m:r>
                      <a:rPr lang="it-IT" sz="1400" b="0" i="1" dirty="0" smtClean="0">
                        <a:solidFill>
                          <a:schemeClr val="tx1"/>
                        </a:solidFill>
                        <a:latin typeface="Cambria Math" panose="02040503050406030204" pitchFamily="18" charset="0"/>
                        <a:ea typeface="Cambria Math" panose="02040503050406030204" pitchFamily="18" charset="0"/>
                      </a:rPr>
                      <m:t>1</m:t>
                    </m:r>
                  </m:oMath>
                </a14:m>
                <a:r>
                  <a:rPr lang="en-US" sz="1400" b="1">
                    <a:solidFill>
                      <a:schemeClr val="tx1"/>
                    </a:solidFill>
                  </a:rPr>
                  <a:t>)</a:t>
                </a:r>
              </a:p>
            </p:txBody>
          </p:sp>
        </mc:Choice>
        <mc:Fallback xmlns="">
          <p:sp>
            <p:nvSpPr>
              <p:cNvPr id="14" name="CasellaDiTesto 13">
                <a:extLst>
                  <a:ext uri="{FF2B5EF4-FFF2-40B4-BE49-F238E27FC236}">
                    <a16:creationId xmlns:a16="http://schemas.microsoft.com/office/drawing/2014/main" id="{D8BA0268-87FD-8100-CFAD-1571A2FFB40E}"/>
                  </a:ext>
                </a:extLst>
              </p:cNvPr>
              <p:cNvSpPr txBox="1">
                <a:spLocks noRot="1" noChangeAspect="1" noMove="1" noResize="1" noEditPoints="1" noAdjustHandles="1" noChangeArrowheads="1" noChangeShapeType="1" noTextEdit="1"/>
              </p:cNvSpPr>
              <p:nvPr/>
            </p:nvSpPr>
            <p:spPr>
              <a:xfrm>
                <a:off x="6802122" y="3038530"/>
                <a:ext cx="2900087" cy="307777"/>
              </a:xfrm>
              <a:prstGeom prst="rect">
                <a:avLst/>
              </a:prstGeom>
              <a:blipFill>
                <a:blip r:embed="rId8"/>
                <a:stretch>
                  <a:fillRect l="-630" t="-1961" b="-196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54FA2D61-099E-2CA6-F373-9E5BB4F9336D}"/>
                  </a:ext>
                </a:extLst>
              </p:cNvPr>
              <p:cNvSpPr txBox="1"/>
              <p:nvPr/>
            </p:nvSpPr>
            <p:spPr>
              <a:xfrm>
                <a:off x="6928076" y="3530535"/>
                <a:ext cx="491288" cy="256993"/>
              </a:xfrm>
              <a:prstGeom prst="rect">
                <a:avLst/>
              </a:prstGeom>
              <a:noFill/>
            </p:spPr>
            <p:txBody>
              <a:bodyPr wrap="none" lIns="0" tIns="0" rIns="0" bIns="0" rtlCol="0">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m:t>
                        </m:r>
                        <m:r>
                          <a:rPr lang="it-IT" sz="1600" b="1" i="0" smtClean="0">
                            <a:solidFill>
                              <a:schemeClr val="tx1"/>
                            </a:solidFill>
                            <a:latin typeface="Cambria Math" panose="02040503050406030204" pitchFamily="18" charset="0"/>
                          </a:rPr>
                          <m:t>𝐘</m:t>
                        </m:r>
                      </m:e>
                      <m:sub>
                        <m:r>
                          <a:rPr lang="it-IT" sz="1600" b="0" i="1" smtClean="0">
                            <a:solidFill>
                              <a:schemeClr val="tx1"/>
                            </a:solidFill>
                            <a:latin typeface="Cambria Math" panose="02040503050406030204" pitchFamily="18" charset="0"/>
                          </a:rPr>
                          <m:t>𝑡</m:t>
                        </m:r>
                        <m:r>
                          <a:rPr lang="it-IT" sz="1600" b="0" i="1" smtClean="0">
                            <a:solidFill>
                              <a:schemeClr val="tx1"/>
                            </a:solidFill>
                            <a:latin typeface="Cambria Math" panose="02040503050406030204" pitchFamily="18" charset="0"/>
                          </a:rPr>
                          <m:t>,1</m:t>
                        </m:r>
                      </m:sub>
                    </m:sSub>
                  </m:oMath>
                </a14:m>
                <a:r>
                  <a:rPr lang="en-US" sz="1600">
                    <a:solidFill>
                      <a:schemeClr val="tx1"/>
                    </a:solidFill>
                  </a:rPr>
                  <a:t> </a:t>
                </a:r>
              </a:p>
            </p:txBody>
          </p:sp>
        </mc:Choice>
        <mc:Fallback xmlns="">
          <p:sp>
            <p:nvSpPr>
              <p:cNvPr id="15" name="CasellaDiTesto 14">
                <a:extLst>
                  <a:ext uri="{FF2B5EF4-FFF2-40B4-BE49-F238E27FC236}">
                    <a16:creationId xmlns:a16="http://schemas.microsoft.com/office/drawing/2014/main" id="{54FA2D61-099E-2CA6-F373-9E5BB4F9336D}"/>
                  </a:ext>
                </a:extLst>
              </p:cNvPr>
              <p:cNvSpPr txBox="1">
                <a:spLocks noRot="1" noChangeAspect="1" noMove="1" noResize="1" noEditPoints="1" noAdjustHandles="1" noChangeArrowheads="1" noChangeShapeType="1" noTextEdit="1"/>
              </p:cNvSpPr>
              <p:nvPr/>
            </p:nvSpPr>
            <p:spPr>
              <a:xfrm>
                <a:off x="6928076" y="3530535"/>
                <a:ext cx="491288" cy="256993"/>
              </a:xfrm>
              <a:prstGeom prst="rect">
                <a:avLst/>
              </a:prstGeom>
              <a:blipFill>
                <a:blip r:embed="rId9"/>
                <a:stretch>
                  <a:fillRect l="-13580" b="-1190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2A165948-3D7B-928F-32D3-D86EC516920C}"/>
                  </a:ext>
                </a:extLst>
              </p:cNvPr>
              <p:cNvSpPr txBox="1"/>
              <p:nvPr/>
            </p:nvSpPr>
            <p:spPr>
              <a:xfrm>
                <a:off x="6928076" y="3872608"/>
                <a:ext cx="1043684" cy="277961"/>
              </a:xfrm>
              <a:prstGeom prst="rect">
                <a:avLst/>
              </a:prstGeom>
              <a:noFill/>
            </p:spPr>
            <p:txBody>
              <a:bodyPr wrap="none" lIns="0" tIns="0" rIns="0" bIns="0"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m:t>
                    </m:r>
                    <m:d>
                      <m:dPr>
                        <m:ctrlPr>
                          <a:rPr lang="en-US" sz="1600" i="1" smtClean="0">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rPr>
                            </m:ctrlPr>
                          </m:sSubPr>
                          <m:e>
                            <m:r>
                              <a:rPr lang="it-IT" sz="1600" b="1">
                                <a:latin typeface="Cambria Math" panose="02040503050406030204" pitchFamily="18" charset="0"/>
                              </a:rPr>
                              <m:t>𝐳</m:t>
                            </m:r>
                          </m:e>
                          <m:sub>
                            <m:r>
                              <a:rPr lang="it-IT" sz="1600" i="1">
                                <a:latin typeface="Cambria Math" panose="02040503050406030204" pitchFamily="18" charset="0"/>
                              </a:rPr>
                              <m:t>𝑡</m:t>
                            </m:r>
                            <m:r>
                              <a:rPr lang="it-IT" sz="1600" i="1">
                                <a:latin typeface="Cambria Math" panose="02040503050406030204" pitchFamily="18" charset="0"/>
                              </a:rPr>
                              <m:t>,</m:t>
                            </m:r>
                            <m:r>
                              <a:rPr lang="it-IT" sz="1600" i="1">
                                <a:latin typeface="Cambria Math" panose="02040503050406030204" pitchFamily="18" charset="0"/>
                              </a:rPr>
                              <m:t>𝑡</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𝐞</m:t>
                            </m:r>
                          </m:e>
                          <m:sub>
                            <m:r>
                              <a:rPr lang="it-IT" sz="1600" i="1">
                                <a:latin typeface="Cambria Math" panose="02040503050406030204" pitchFamily="18" charset="0"/>
                              </a:rPr>
                              <m:t>𝑡</m:t>
                            </m:r>
                            <m:r>
                              <a:rPr lang="it-IT" sz="1600" i="1">
                                <a:latin typeface="Cambria Math" panose="02040503050406030204" pitchFamily="18" charset="0"/>
                              </a:rPr>
                              <m:t>,</m:t>
                            </m:r>
                            <m:r>
                              <a:rPr lang="it-IT" sz="1600" i="1">
                                <a:latin typeface="Cambria Math" panose="02040503050406030204" pitchFamily="18" charset="0"/>
                              </a:rPr>
                              <m:t>𝑡</m:t>
                            </m:r>
                          </m:sub>
                        </m:sSub>
                        <m:r>
                          <a:rPr lang="en-US" sz="1600" i="1" smtClean="0">
                            <a:latin typeface="Cambria Math" panose="02040503050406030204" pitchFamily="18" charset="0"/>
                          </a:rPr>
                          <m:t> </m:t>
                        </m:r>
                      </m:e>
                    </m:d>
                  </m:oMath>
                </a14:m>
                <a:r>
                  <a:rPr lang="en-US" sz="1600" dirty="0">
                    <a:solidFill>
                      <a:schemeClr val="tx1"/>
                    </a:solidFill>
                  </a:rPr>
                  <a:t> </a:t>
                </a:r>
              </a:p>
            </p:txBody>
          </p:sp>
        </mc:Choice>
        <mc:Fallback xmlns="">
          <p:sp>
            <p:nvSpPr>
              <p:cNvPr id="16" name="CasellaDiTesto 15">
                <a:extLst>
                  <a:ext uri="{FF2B5EF4-FFF2-40B4-BE49-F238E27FC236}">
                    <a16:creationId xmlns:a16="http://schemas.microsoft.com/office/drawing/2014/main" id="{2A165948-3D7B-928F-32D3-D86EC516920C}"/>
                  </a:ext>
                </a:extLst>
              </p:cNvPr>
              <p:cNvSpPr txBox="1">
                <a:spLocks noRot="1" noChangeAspect="1" noMove="1" noResize="1" noEditPoints="1" noAdjustHandles="1" noChangeArrowheads="1" noChangeShapeType="1" noTextEdit="1"/>
              </p:cNvSpPr>
              <p:nvPr/>
            </p:nvSpPr>
            <p:spPr>
              <a:xfrm>
                <a:off x="6928076" y="3872608"/>
                <a:ext cx="1043684" cy="277961"/>
              </a:xfrm>
              <a:prstGeom prst="rect">
                <a:avLst/>
              </a:prstGeom>
              <a:blipFill>
                <a:blip r:embed="rId10"/>
                <a:stretch>
                  <a:fillRect l="-6395" b="-8696"/>
                </a:stretch>
              </a:blipFill>
            </p:spPr>
            <p:txBody>
              <a:bodyPr/>
              <a:lstStyle/>
              <a:p>
                <a:r>
                  <a:rPr lang="it-IT">
                    <a:noFill/>
                  </a:rPr>
                  <a:t> </a:t>
                </a:r>
              </a:p>
            </p:txBody>
          </p:sp>
        </mc:Fallback>
      </mc:AlternateContent>
      <p:sp>
        <p:nvSpPr>
          <p:cNvPr id="17" name="CasellaDiTesto 16">
            <a:extLst>
              <a:ext uri="{FF2B5EF4-FFF2-40B4-BE49-F238E27FC236}">
                <a16:creationId xmlns:a16="http://schemas.microsoft.com/office/drawing/2014/main" id="{38B9AF0A-40F8-2822-072F-D90C5E38C6D6}"/>
              </a:ext>
            </a:extLst>
          </p:cNvPr>
          <p:cNvSpPr txBox="1"/>
          <p:nvPr/>
        </p:nvSpPr>
        <p:spPr>
          <a:xfrm>
            <a:off x="8418024" y="3530535"/>
            <a:ext cx="2727915" cy="276999"/>
          </a:xfrm>
          <a:prstGeom prst="rect">
            <a:avLst/>
          </a:prstGeom>
          <a:noFill/>
        </p:spPr>
        <p:txBody>
          <a:bodyPr wrap="square" rtlCol="0">
            <a:spAutoFit/>
          </a:bodyPr>
          <a:lstStyle/>
          <a:p>
            <a:pPr>
              <a:spcAft>
                <a:spcPts val="1200"/>
              </a:spcAft>
            </a:pPr>
            <a:r>
              <a:rPr lang="en-US" sz="1200"/>
              <a:t>Change in final demand (A)</a:t>
            </a:r>
          </a:p>
        </p:txBody>
      </p:sp>
      <p:sp>
        <p:nvSpPr>
          <p:cNvPr id="18" name="CasellaDiTesto 17">
            <a:extLst>
              <a:ext uri="{FF2B5EF4-FFF2-40B4-BE49-F238E27FC236}">
                <a16:creationId xmlns:a16="http://schemas.microsoft.com/office/drawing/2014/main" id="{F6B9C47D-5E00-4DBD-2F5D-1127385D8D2C}"/>
              </a:ext>
            </a:extLst>
          </p:cNvPr>
          <p:cNvSpPr txBox="1"/>
          <p:nvPr/>
        </p:nvSpPr>
        <p:spPr>
          <a:xfrm>
            <a:off x="8418024" y="3881264"/>
            <a:ext cx="3311819" cy="276999"/>
          </a:xfrm>
          <a:prstGeom prst="rect">
            <a:avLst/>
          </a:prstGeom>
          <a:noFill/>
        </p:spPr>
        <p:txBody>
          <a:bodyPr wrap="square" rtlCol="0">
            <a:spAutoFit/>
          </a:bodyPr>
          <a:lstStyle/>
          <a:p>
            <a:pPr>
              <a:spcAft>
                <a:spcPts val="1200"/>
              </a:spcAft>
            </a:pPr>
            <a:r>
              <a:rPr lang="en-US" sz="1200"/>
              <a:t>Change in technology or trade patterns (B-D)</a:t>
            </a:r>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DFAF00E3-29FB-65D2-B021-59E5711AA3E6}"/>
                  </a:ext>
                </a:extLst>
              </p:cNvPr>
              <p:cNvSpPr txBox="1"/>
              <p:nvPr/>
            </p:nvSpPr>
            <p:spPr>
              <a:xfrm>
                <a:off x="6928076" y="4273151"/>
                <a:ext cx="1468159" cy="277961"/>
              </a:xfrm>
              <a:prstGeom prst="rect">
                <a:avLst/>
              </a:prstGeom>
              <a:noFill/>
            </p:spPr>
            <p:txBody>
              <a:bodyPr wrap="none" lIns="0" tIns="0" rIns="0" bIns="0"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m:t>
                    </m:r>
                    <m:d>
                      <m:dPr>
                        <m:ctrlPr>
                          <a:rPr lang="en-US" sz="1600" i="1" smtClean="0">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rPr>
                            </m:ctrlPr>
                          </m:sSubPr>
                          <m:e>
                            <m:r>
                              <a:rPr lang="it-IT" sz="1600" b="1">
                                <a:latin typeface="Cambria Math" panose="02040503050406030204" pitchFamily="18" charset="0"/>
                              </a:rPr>
                              <m:t>𝐘</m:t>
                            </m:r>
                          </m:e>
                          <m:sub>
                            <m:r>
                              <a:rPr lang="it-IT" sz="1600" i="1">
                                <a:latin typeface="Cambria Math" panose="02040503050406030204" pitchFamily="18" charset="0"/>
                              </a:rPr>
                              <m:t>𝑡</m:t>
                            </m:r>
                            <m:r>
                              <a:rPr lang="it-IT" sz="1600" i="1">
                                <a:latin typeface="Cambria Math" panose="02040503050406030204" pitchFamily="18" charset="0"/>
                              </a:rPr>
                              <m:t>,1</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a:latin typeface="Cambria Math" panose="02040503050406030204" pitchFamily="18" charset="0"/>
                              </a:rPr>
                              <m:t>𝐳</m:t>
                            </m:r>
                          </m:e>
                          <m:sub>
                            <m:r>
                              <a:rPr lang="it-IT" sz="1600" i="1">
                                <a:latin typeface="Cambria Math" panose="02040503050406030204" pitchFamily="18" charset="0"/>
                              </a:rPr>
                              <m:t>𝑡</m:t>
                            </m:r>
                            <m:r>
                              <a:rPr lang="it-IT" sz="1600" i="1">
                                <a:latin typeface="Cambria Math" panose="02040503050406030204" pitchFamily="18" charset="0"/>
                              </a:rPr>
                              <m:t>,</m:t>
                            </m:r>
                            <m:r>
                              <a:rPr lang="it-IT" sz="1600" i="1">
                                <a:latin typeface="Cambria Math" panose="02040503050406030204" pitchFamily="18" charset="0"/>
                              </a:rPr>
                              <m:t>𝑡</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𝐞</m:t>
                            </m:r>
                          </m:e>
                          <m:sub>
                            <m:r>
                              <a:rPr lang="it-IT" sz="1600" i="1">
                                <a:latin typeface="Cambria Math" panose="02040503050406030204" pitchFamily="18" charset="0"/>
                              </a:rPr>
                              <m:t>𝑡</m:t>
                            </m:r>
                            <m:r>
                              <a:rPr lang="it-IT" sz="1600" i="1">
                                <a:latin typeface="Cambria Math" panose="02040503050406030204" pitchFamily="18" charset="0"/>
                              </a:rPr>
                              <m:t>,</m:t>
                            </m:r>
                            <m:r>
                              <a:rPr lang="it-IT" sz="1600" i="1">
                                <a:latin typeface="Cambria Math" panose="02040503050406030204" pitchFamily="18" charset="0"/>
                              </a:rPr>
                              <m:t>𝑡</m:t>
                            </m:r>
                          </m:sub>
                        </m:sSub>
                        <m:r>
                          <a:rPr lang="en-US" sz="1600" i="1" smtClean="0">
                            <a:latin typeface="Cambria Math" panose="02040503050406030204" pitchFamily="18" charset="0"/>
                          </a:rPr>
                          <m:t> </m:t>
                        </m:r>
                      </m:e>
                    </m:d>
                  </m:oMath>
                </a14:m>
                <a:r>
                  <a:rPr lang="en-US" sz="1600" dirty="0">
                    <a:solidFill>
                      <a:schemeClr val="tx1"/>
                    </a:solidFill>
                  </a:rPr>
                  <a:t> </a:t>
                </a:r>
              </a:p>
            </p:txBody>
          </p:sp>
        </mc:Choice>
        <mc:Fallback xmlns="">
          <p:sp>
            <p:nvSpPr>
              <p:cNvPr id="19" name="CasellaDiTesto 18">
                <a:extLst>
                  <a:ext uri="{FF2B5EF4-FFF2-40B4-BE49-F238E27FC236}">
                    <a16:creationId xmlns:a16="http://schemas.microsoft.com/office/drawing/2014/main" id="{DFAF00E3-29FB-65D2-B021-59E5711AA3E6}"/>
                  </a:ext>
                </a:extLst>
              </p:cNvPr>
              <p:cNvSpPr txBox="1">
                <a:spLocks noRot="1" noChangeAspect="1" noMove="1" noResize="1" noEditPoints="1" noAdjustHandles="1" noChangeArrowheads="1" noChangeShapeType="1" noTextEdit="1"/>
              </p:cNvSpPr>
              <p:nvPr/>
            </p:nvSpPr>
            <p:spPr>
              <a:xfrm>
                <a:off x="6928076" y="4273151"/>
                <a:ext cx="1468159" cy="277961"/>
              </a:xfrm>
              <a:prstGeom prst="rect">
                <a:avLst/>
              </a:prstGeom>
              <a:blipFill>
                <a:blip r:embed="rId11"/>
                <a:stretch>
                  <a:fillRect l="-4564" b="-8696"/>
                </a:stretch>
              </a:blipFill>
            </p:spPr>
            <p:txBody>
              <a:bodyPr/>
              <a:lstStyle/>
              <a:p>
                <a:r>
                  <a:rPr lang="it-IT">
                    <a:noFill/>
                  </a:rPr>
                  <a:t> </a:t>
                </a:r>
              </a:p>
            </p:txBody>
          </p:sp>
        </mc:Fallback>
      </mc:AlternateContent>
      <p:sp>
        <p:nvSpPr>
          <p:cNvPr id="20" name="CasellaDiTesto 19">
            <a:extLst>
              <a:ext uri="{FF2B5EF4-FFF2-40B4-BE49-F238E27FC236}">
                <a16:creationId xmlns:a16="http://schemas.microsoft.com/office/drawing/2014/main" id="{F7CFAAD3-43DF-9455-FC50-1FB9C872AE14}"/>
              </a:ext>
            </a:extLst>
          </p:cNvPr>
          <p:cNvSpPr txBox="1"/>
          <p:nvPr/>
        </p:nvSpPr>
        <p:spPr>
          <a:xfrm>
            <a:off x="8418024" y="4273151"/>
            <a:ext cx="3311819" cy="276999"/>
          </a:xfrm>
          <a:prstGeom prst="rect">
            <a:avLst/>
          </a:prstGeom>
          <a:noFill/>
        </p:spPr>
        <p:txBody>
          <a:bodyPr wrap="square" rtlCol="0">
            <a:spAutoFit/>
          </a:bodyPr>
          <a:lstStyle/>
          <a:p>
            <a:pPr>
              <a:spcAft>
                <a:spcPts val="1200"/>
              </a:spcAft>
            </a:pPr>
            <a:r>
              <a:rPr lang="en-US" sz="1200"/>
              <a:t>Mixed case (E)</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9C212804-C8C4-558D-9C2F-CF6378398F79}"/>
                  </a:ext>
                </a:extLst>
              </p:cNvPr>
              <p:cNvSpPr txBox="1"/>
              <p:nvPr/>
            </p:nvSpPr>
            <p:spPr>
              <a:xfrm>
                <a:off x="6802122" y="4838691"/>
                <a:ext cx="2900087" cy="307777"/>
              </a:xfrm>
              <a:prstGeom prst="rect">
                <a:avLst/>
              </a:prstGeom>
              <a:noFill/>
            </p:spPr>
            <p:txBody>
              <a:bodyPr wrap="square">
                <a:spAutoFit/>
              </a:bodyPr>
              <a:lstStyle/>
              <a:p>
                <a:r>
                  <a:rPr lang="en-US" sz="1400" b="1">
                    <a:solidFill>
                      <a:schemeClr val="tx1"/>
                    </a:solidFill>
                  </a:rPr>
                  <a:t>Endogenous variables (</a:t>
                </a:r>
                <a14:m>
                  <m:oMath xmlns:m="http://schemas.openxmlformats.org/officeDocument/2006/math">
                    <m:r>
                      <a:rPr lang="it-IT" sz="1400" b="0" i="1" dirty="0" smtClean="0">
                        <a:solidFill>
                          <a:schemeClr val="tx1"/>
                        </a:solidFill>
                        <a:latin typeface="Cambria Math" panose="02040503050406030204" pitchFamily="18" charset="0"/>
                      </a:rPr>
                      <m:t>0</m:t>
                    </m:r>
                    <m:r>
                      <a:rPr lang="en-US" sz="1400" b="0" i="1" dirty="0" smtClean="0">
                        <a:solidFill>
                          <a:schemeClr val="tx1"/>
                        </a:solidFill>
                        <a:latin typeface="Cambria Math" panose="02040503050406030204" pitchFamily="18" charset="0"/>
                        <a:ea typeface="Cambria Math" panose="02040503050406030204" pitchFamily="18" charset="0"/>
                      </a:rPr>
                      <m:t>→</m:t>
                    </m:r>
                    <m:r>
                      <a:rPr lang="it-IT" sz="1400" b="0" i="1" dirty="0" smtClean="0">
                        <a:solidFill>
                          <a:schemeClr val="tx1"/>
                        </a:solidFill>
                        <a:latin typeface="Cambria Math" panose="02040503050406030204" pitchFamily="18" charset="0"/>
                        <a:ea typeface="Cambria Math" panose="02040503050406030204" pitchFamily="18" charset="0"/>
                      </a:rPr>
                      <m:t>1</m:t>
                    </m:r>
                  </m:oMath>
                </a14:m>
                <a:r>
                  <a:rPr lang="en-US" sz="1400" b="1">
                    <a:solidFill>
                      <a:schemeClr val="tx1"/>
                    </a:solidFill>
                  </a:rPr>
                  <a:t>)</a:t>
                </a:r>
              </a:p>
            </p:txBody>
          </p:sp>
        </mc:Choice>
        <mc:Fallback xmlns="">
          <p:sp>
            <p:nvSpPr>
              <p:cNvPr id="21" name="CasellaDiTesto 20">
                <a:extLst>
                  <a:ext uri="{FF2B5EF4-FFF2-40B4-BE49-F238E27FC236}">
                    <a16:creationId xmlns:a16="http://schemas.microsoft.com/office/drawing/2014/main" id="{9C212804-C8C4-558D-9C2F-CF6378398F79}"/>
                  </a:ext>
                </a:extLst>
              </p:cNvPr>
              <p:cNvSpPr txBox="1">
                <a:spLocks noRot="1" noChangeAspect="1" noMove="1" noResize="1" noEditPoints="1" noAdjustHandles="1" noChangeArrowheads="1" noChangeShapeType="1" noTextEdit="1"/>
              </p:cNvSpPr>
              <p:nvPr/>
            </p:nvSpPr>
            <p:spPr>
              <a:xfrm>
                <a:off x="6802122" y="4838691"/>
                <a:ext cx="2900087" cy="307777"/>
              </a:xfrm>
              <a:prstGeom prst="rect">
                <a:avLst/>
              </a:prstGeom>
              <a:blipFill>
                <a:blip r:embed="rId12"/>
                <a:stretch>
                  <a:fillRect l="-630" t="-4000" b="-2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7D5ECF97-B3B0-DF1D-BB90-031123E80C65}"/>
                  </a:ext>
                </a:extLst>
              </p:cNvPr>
              <p:cNvSpPr txBox="1"/>
              <p:nvPr/>
            </p:nvSpPr>
            <p:spPr>
              <a:xfrm>
                <a:off x="6934736" y="5224569"/>
                <a:ext cx="2709220" cy="418384"/>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en-US" sz="1600" i="1">
                        <a:solidFill>
                          <a:schemeClr val="tx1"/>
                        </a:solidFill>
                        <a:latin typeface="Cambria Math" panose="02040503050406030204" pitchFamily="18" charset="0"/>
                        <a:ea typeface="Cambria Math" panose="02040503050406030204" pitchFamily="18" charset="0"/>
                      </a:rPr>
                      <m:t>∆</m:t>
                    </m:r>
                    <m:sSub>
                      <m:sSubPr>
                        <m:ctrlPr>
                          <a:rPr lang="en-US" sz="1600"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𝐗</m:t>
                        </m:r>
                      </m:e>
                      <m:sub>
                        <m:r>
                          <a:rPr lang="it-IT" sz="1600" i="1">
                            <a:solidFill>
                              <a:schemeClr val="tx1"/>
                            </a:solidFill>
                            <a:latin typeface="Cambria Math" panose="02040503050406030204" pitchFamily="18" charset="0"/>
                          </a:rPr>
                          <m:t>𝑡</m:t>
                        </m:r>
                        <m:r>
                          <a:rPr lang="it-IT" sz="1600" b="0" i="1" smtClean="0">
                            <a:solidFill>
                              <a:schemeClr val="tx1"/>
                            </a:solidFill>
                            <a:latin typeface="Cambria Math" panose="02040503050406030204" pitchFamily="18" charset="0"/>
                          </a:rPr>
                          <m:t>,1</m:t>
                        </m:r>
                      </m:sub>
                    </m:sSub>
                    <m:r>
                      <a:rPr lang="it-IT" sz="1600" b="1" i="1">
                        <a:solidFill>
                          <a:schemeClr val="tx1"/>
                        </a:solidFill>
                        <a:latin typeface="Cambria Math" panose="02040503050406030204" pitchFamily="18" charset="0"/>
                        <a:ea typeface="Cambria Math" panose="02040503050406030204" pitchFamily="18" charset="0"/>
                      </a:rPr>
                      <m:t>=</m:t>
                    </m:r>
                    <m:sSup>
                      <m:sSupPr>
                        <m:ctrlPr>
                          <a:rPr lang="it-IT" sz="1600" b="1" i="1">
                            <a:solidFill>
                              <a:schemeClr val="tx1"/>
                            </a:solidFill>
                            <a:latin typeface="Cambria Math" panose="02040503050406030204" pitchFamily="18" charset="0"/>
                          </a:rPr>
                        </m:ctrlPr>
                      </m:sSupPr>
                      <m:e>
                        <m:d>
                          <m:dPr>
                            <m:ctrlPr>
                              <a:rPr lang="it-IT" sz="1600" b="1" i="1">
                                <a:solidFill>
                                  <a:schemeClr val="tx1"/>
                                </a:solidFill>
                                <a:latin typeface="Cambria Math" panose="02040503050406030204" pitchFamily="18" charset="0"/>
                              </a:rPr>
                            </m:ctrlPr>
                          </m:dPr>
                          <m:e>
                            <m:r>
                              <a:rPr lang="it-IT" sz="1600" b="1">
                                <a:solidFill>
                                  <a:schemeClr val="tx1"/>
                                </a:solidFill>
                                <a:latin typeface="Cambria Math" panose="02040503050406030204" pitchFamily="18" charset="0"/>
                              </a:rPr>
                              <m:t>𝐈</m:t>
                            </m:r>
                            <m:r>
                              <a:rPr lang="it-IT"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m:t>
                                </m:r>
                                <m:r>
                                  <a:rPr lang="it-IT" sz="1600" b="1">
                                    <a:solidFill>
                                      <a:schemeClr val="tx1"/>
                                    </a:solidFill>
                                    <a:latin typeface="Cambria Math" panose="02040503050406030204" pitchFamily="18" charset="0"/>
                                  </a:rPr>
                                  <m:t>𝐳</m:t>
                                </m:r>
                              </m:e>
                              <m:sub>
                                <m:r>
                                  <a:rPr lang="it-IT" sz="1600" i="1">
                                    <a:solidFill>
                                      <a:schemeClr val="tx1"/>
                                    </a:solidFill>
                                    <a:latin typeface="Cambria Math" panose="02040503050406030204" pitchFamily="18" charset="0"/>
                                  </a:rPr>
                                  <m:t>𝑡</m:t>
                                </m:r>
                                <m:r>
                                  <a:rPr lang="it-IT" sz="1600" i="1">
                                    <a:solidFill>
                                      <a:schemeClr val="tx1"/>
                                    </a:solidFill>
                                    <a:latin typeface="Cambria Math" panose="02040503050406030204" pitchFamily="18" charset="0"/>
                                  </a:rPr>
                                  <m:t>,</m:t>
                                </m:r>
                                <m:r>
                                  <a:rPr lang="it-IT" sz="1600" i="1">
                                    <a:solidFill>
                                      <a:schemeClr val="tx1"/>
                                    </a:solidFill>
                                    <a:latin typeface="Cambria Math" panose="02040503050406030204" pitchFamily="18" charset="0"/>
                                  </a:rPr>
                                  <m:t>𝑡</m:t>
                                </m:r>
                              </m:sub>
                            </m:sSub>
                          </m:e>
                        </m:d>
                      </m:e>
                      <m:sup>
                        <m:r>
                          <a:rPr lang="it-IT" sz="1600" i="1">
                            <a:solidFill>
                              <a:schemeClr val="tx1"/>
                            </a:solidFill>
                            <a:latin typeface="Cambria Math" panose="02040503050406030204" pitchFamily="18" charset="0"/>
                          </a:rPr>
                          <m:t>−1</m:t>
                        </m:r>
                      </m:sup>
                    </m:sSup>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m:t>
                        </m:r>
                        <m:r>
                          <a:rPr lang="it-IT" sz="1600" b="1" i="0" smtClean="0">
                            <a:solidFill>
                              <a:schemeClr val="tx1"/>
                            </a:solidFill>
                            <a:latin typeface="Cambria Math" panose="02040503050406030204" pitchFamily="18" charset="0"/>
                          </a:rPr>
                          <m:t>𝐘</m:t>
                        </m:r>
                      </m:e>
                      <m:sub>
                        <m:r>
                          <a:rPr lang="it-IT" sz="1600" i="1">
                            <a:solidFill>
                              <a:schemeClr val="tx1"/>
                            </a:solidFill>
                            <a:latin typeface="Cambria Math" panose="02040503050406030204" pitchFamily="18" charset="0"/>
                          </a:rPr>
                          <m:t>𝑡</m:t>
                        </m:r>
                        <m:r>
                          <a:rPr lang="it-IT" sz="1600" i="1">
                            <a:solidFill>
                              <a:schemeClr val="tx1"/>
                            </a:solidFill>
                            <a:latin typeface="Cambria Math" panose="02040503050406030204" pitchFamily="18" charset="0"/>
                          </a:rPr>
                          <m:t>,1</m:t>
                        </m:r>
                      </m:sub>
                    </m:sSub>
                  </m:oMath>
                </a14:m>
                <a:r>
                  <a:rPr lang="it-IT" sz="1600" b="1" dirty="0">
                    <a:solidFill>
                      <a:schemeClr val="tx1"/>
                    </a:solidFill>
                    <a:latin typeface="Cambria Math" panose="02040503050406030204" pitchFamily="18" charset="0"/>
                  </a:rPr>
                  <a:t>  </a:t>
                </a:r>
              </a:p>
            </p:txBody>
          </p:sp>
        </mc:Choice>
        <mc:Fallback xmlns="">
          <p:sp>
            <p:nvSpPr>
              <p:cNvPr id="22" name="CasellaDiTesto 21">
                <a:extLst>
                  <a:ext uri="{FF2B5EF4-FFF2-40B4-BE49-F238E27FC236}">
                    <a16:creationId xmlns:a16="http://schemas.microsoft.com/office/drawing/2014/main" id="{7D5ECF97-B3B0-DF1D-BB90-031123E80C65}"/>
                  </a:ext>
                </a:extLst>
              </p:cNvPr>
              <p:cNvSpPr txBox="1">
                <a:spLocks noRot="1" noChangeAspect="1" noMove="1" noResize="1" noEditPoints="1" noAdjustHandles="1" noChangeArrowheads="1" noChangeShapeType="1" noTextEdit="1"/>
              </p:cNvSpPr>
              <p:nvPr/>
            </p:nvSpPr>
            <p:spPr>
              <a:xfrm>
                <a:off x="6934736" y="5224569"/>
                <a:ext cx="2709220" cy="418384"/>
              </a:xfrm>
              <a:prstGeom prst="rect">
                <a:avLst/>
              </a:prstGeom>
              <a:blipFill>
                <a:blip r:embed="rId1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sp>
        <p:nvSpPr>
          <p:cNvPr id="24" name="CasellaDiTesto 23">
            <a:extLst>
              <a:ext uri="{FF2B5EF4-FFF2-40B4-BE49-F238E27FC236}">
                <a16:creationId xmlns:a16="http://schemas.microsoft.com/office/drawing/2014/main" id="{03E3BD37-D75A-3CB3-9C93-4C41891119FA}"/>
              </a:ext>
            </a:extLst>
          </p:cNvPr>
          <p:cNvSpPr txBox="1"/>
          <p:nvPr/>
        </p:nvSpPr>
        <p:spPr>
          <a:xfrm>
            <a:off x="515453" y="3302893"/>
            <a:ext cx="5288009" cy="2708434"/>
          </a:xfrm>
          <a:prstGeom prst="rect">
            <a:avLst/>
          </a:prstGeom>
          <a:noFill/>
        </p:spPr>
        <p:txBody>
          <a:bodyPr wrap="square">
            <a:spAutoFit/>
          </a:bodyPr>
          <a:lstStyle/>
          <a:p>
            <a:pPr marL="0" lvl="1">
              <a:spcBef>
                <a:spcPts val="1200"/>
              </a:spcBef>
              <a:spcAft>
                <a:spcPts val="600"/>
              </a:spcAft>
            </a:pPr>
            <a:r>
              <a:rPr lang="en-US" sz="1400" b="1" dirty="0"/>
              <a:t>Notes:</a:t>
            </a:r>
          </a:p>
          <a:p>
            <a:pPr marL="539750" lvl="2" indent="-177800">
              <a:spcBef>
                <a:spcPts val="1200"/>
              </a:spcBef>
              <a:spcAft>
                <a:spcPts val="600"/>
              </a:spcAft>
              <a:buFont typeface="Arial" panose="020B0604020202020204" pitchFamily="34" charset="0"/>
              <a:buChar char="•"/>
            </a:pPr>
            <a:r>
              <a:rPr lang="en-US" sz="1400" dirty="0"/>
              <a:t>Once the shock variables are defined, then </a:t>
            </a:r>
            <a:r>
              <a:rPr lang="en-US" sz="1400" b="1" dirty="0"/>
              <a:t>a variety of modelling approaches can be implemented </a:t>
            </a:r>
            <a:r>
              <a:rPr lang="en-US" sz="1400" dirty="0"/>
              <a:t>(system of linear equations, LP problem, technology substitution model, …), depending on research needs</a:t>
            </a:r>
          </a:p>
          <a:p>
            <a:pPr marL="539750" lvl="2" indent="-177800">
              <a:spcBef>
                <a:spcPts val="1200"/>
              </a:spcBef>
              <a:spcAft>
                <a:spcPts val="600"/>
              </a:spcAft>
              <a:buFont typeface="Arial" panose="020B0604020202020204" pitchFamily="34" charset="0"/>
              <a:buChar char="•"/>
            </a:pPr>
            <a:r>
              <a:rPr lang="en-US" sz="1400" dirty="0"/>
              <a:t>Be aware about the </a:t>
            </a:r>
            <a:r>
              <a:rPr lang="en-US" sz="1400" b="1" dirty="0"/>
              <a:t>limitation of the modelling approach</a:t>
            </a:r>
            <a:r>
              <a:rPr lang="en-US" sz="1400" dirty="0"/>
              <a:t>: with basic models, endogenous results are not considering eventual phenomenon that may occur in real systems (e.g. macroeconomic responses, behavioral effects, supply-side constraints, …)</a:t>
            </a:r>
          </a:p>
        </p:txBody>
      </p:sp>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640161D9-4769-228D-E145-4B83479AE192}"/>
                  </a:ext>
                </a:extLst>
              </p:cNvPr>
              <p:cNvSpPr txBox="1"/>
              <p:nvPr/>
            </p:nvSpPr>
            <p:spPr>
              <a:xfrm>
                <a:off x="6877362" y="1716504"/>
                <a:ext cx="1220719" cy="2716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0" i="1" smtClean="0">
                              <a:solidFill>
                                <a:schemeClr val="tx1"/>
                              </a:solidFill>
                              <a:latin typeface="Cambria Math" panose="02040503050406030204" pitchFamily="18" charset="0"/>
                            </a:rPr>
                            <m:t>𝑙</m:t>
                          </m:r>
                          <m:r>
                            <a:rPr lang="it-IT" sz="1600" b="0" i="1" smtClean="0">
                              <a:solidFill>
                                <a:schemeClr val="tx1"/>
                              </a:solidFill>
                              <a:latin typeface="Cambria Math" panose="02040503050406030204" pitchFamily="18" charset="0"/>
                            </a:rPr>
                            <m:t>,</m:t>
                          </m:r>
                          <m:r>
                            <a:rPr lang="it-IT" sz="1600" b="0" i="1" smtClean="0">
                              <a:solidFill>
                                <a:schemeClr val="tx1"/>
                              </a:solidFill>
                              <a:latin typeface="Cambria Math" panose="02040503050406030204" pitchFamily="18" charset="0"/>
                            </a:rPr>
                            <m:t>𝑡</m:t>
                          </m:r>
                        </m:sub>
                      </m:sSub>
                      <m:r>
                        <a:rPr lang="it-IT" sz="1600" b="0" i="1" smtClean="0">
                          <a:solidFill>
                            <a:schemeClr val="tx1"/>
                          </a:solidFill>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𝐄</m:t>
                          </m:r>
                        </m:e>
                        <m:sub>
                          <m:r>
                            <a:rPr lang="it-IT" sz="1600" b="0" i="1" smtClean="0">
                              <a:latin typeface="Cambria Math" panose="02040503050406030204" pitchFamily="18" charset="0"/>
                            </a:rPr>
                            <m:t>𝑙</m:t>
                          </m:r>
                          <m:r>
                            <a:rPr lang="it-IT" sz="1600" b="0" i="1" smtClean="0">
                              <a:latin typeface="Cambria Math" panose="02040503050406030204" pitchFamily="18" charset="0"/>
                            </a:rPr>
                            <m:t>,</m:t>
                          </m:r>
                          <m:r>
                            <a:rPr lang="it-IT" sz="1600" b="0" i="1" smtClean="0">
                              <a:latin typeface="Cambria Math" panose="02040503050406030204" pitchFamily="18" charset="0"/>
                            </a:rPr>
                            <m:t>𝑡</m:t>
                          </m:r>
                        </m:sub>
                      </m:sSub>
                      <m:sSubSup>
                        <m:sSubSupPr>
                          <m:ctrlPr>
                            <a:rPr lang="it-IT" sz="1600" i="1" smtClean="0">
                              <a:latin typeface="Cambria Math" panose="02040503050406030204" pitchFamily="18" charset="0"/>
                            </a:rPr>
                          </m:ctrlPr>
                        </m:sSubSupPr>
                        <m:e>
                          <m:acc>
                            <m:accPr>
                              <m:chr m:val="̂"/>
                              <m:ctrlPr>
                                <a:rPr lang="it-IT" sz="1600" i="1" smtClean="0">
                                  <a:solidFill>
                                    <a:schemeClr val="tx1"/>
                                  </a:solidFill>
                                  <a:latin typeface="Cambria Math" panose="02040503050406030204" pitchFamily="18" charset="0"/>
                                </a:rPr>
                              </m:ctrlPr>
                            </m:accPr>
                            <m:e>
                              <m:r>
                                <a:rPr lang="it-IT" sz="1600" b="1">
                                  <a:latin typeface="Cambria Math" panose="02040503050406030204" pitchFamily="18" charset="0"/>
                                </a:rPr>
                                <m:t>𝐗</m:t>
                              </m:r>
                            </m:e>
                          </m:acc>
                        </m:e>
                        <m:sub>
                          <m:r>
                            <a:rPr lang="it-IT" sz="1600" b="0" i="1" smtClean="0">
                              <a:latin typeface="Cambria Math" panose="02040503050406030204" pitchFamily="18" charset="0"/>
                            </a:rPr>
                            <m:t>𝑡</m:t>
                          </m:r>
                          <m:r>
                            <a:rPr lang="it-IT" sz="1600" b="0" i="1" smtClean="0">
                              <a:latin typeface="Cambria Math" panose="02040503050406030204" pitchFamily="18" charset="0"/>
                            </a:rPr>
                            <m:t>,</m:t>
                          </m:r>
                          <m:r>
                            <a:rPr lang="it-IT" sz="1600" b="0" i="1" smtClean="0">
                              <a:latin typeface="Cambria Math" panose="02040503050406030204" pitchFamily="18" charset="0"/>
                            </a:rPr>
                            <m:t>𝑡</m:t>
                          </m:r>
                        </m:sub>
                        <m:sup>
                          <m:r>
                            <a:rPr lang="it-IT" sz="1600" b="0" i="1" smtClean="0">
                              <a:latin typeface="Cambria Math" panose="02040503050406030204" pitchFamily="18" charset="0"/>
                            </a:rPr>
                            <m:t>−1</m:t>
                          </m:r>
                        </m:sup>
                      </m:sSubSup>
                    </m:oMath>
                  </m:oMathPara>
                </a14:m>
                <a:endParaRPr lang="en-US" sz="1600" dirty="0">
                  <a:solidFill>
                    <a:schemeClr val="tx1"/>
                  </a:solidFill>
                </a:endParaRPr>
              </a:p>
            </p:txBody>
          </p:sp>
        </mc:Choice>
        <mc:Fallback xmlns="">
          <p:sp>
            <p:nvSpPr>
              <p:cNvPr id="25" name="CasellaDiTesto 24">
                <a:extLst>
                  <a:ext uri="{FF2B5EF4-FFF2-40B4-BE49-F238E27FC236}">
                    <a16:creationId xmlns:a16="http://schemas.microsoft.com/office/drawing/2014/main" id="{640161D9-4769-228D-E145-4B83479AE192}"/>
                  </a:ext>
                </a:extLst>
              </p:cNvPr>
              <p:cNvSpPr txBox="1">
                <a:spLocks noRot="1" noChangeAspect="1" noMove="1" noResize="1" noEditPoints="1" noAdjustHandles="1" noChangeArrowheads="1" noChangeShapeType="1" noTextEdit="1"/>
              </p:cNvSpPr>
              <p:nvPr/>
            </p:nvSpPr>
            <p:spPr>
              <a:xfrm>
                <a:off x="6877362" y="1716504"/>
                <a:ext cx="1220719" cy="271677"/>
              </a:xfrm>
              <a:prstGeom prst="rect">
                <a:avLst/>
              </a:prstGeom>
              <a:blipFill>
                <a:blip r:embed="rId14"/>
                <a:stretch>
                  <a:fillRect l="-1500" t="-15909" r="-15000" b="-13636"/>
                </a:stretch>
              </a:blipFill>
            </p:spPr>
            <p:txBody>
              <a:bodyPr/>
              <a:lstStyle/>
              <a:p>
                <a:r>
                  <a:rPr lang="it-IT">
                    <a:noFill/>
                  </a:rPr>
                  <a:t> </a:t>
                </a:r>
              </a:p>
            </p:txBody>
          </p:sp>
        </mc:Fallback>
      </mc:AlternateContent>
      <p:sp>
        <p:nvSpPr>
          <p:cNvPr id="26" name="CasellaDiTesto 25">
            <a:extLst>
              <a:ext uri="{FF2B5EF4-FFF2-40B4-BE49-F238E27FC236}">
                <a16:creationId xmlns:a16="http://schemas.microsoft.com/office/drawing/2014/main" id="{105B2B90-F0B5-55ED-C569-AF1A4DC17618}"/>
              </a:ext>
            </a:extLst>
          </p:cNvPr>
          <p:cNvSpPr txBox="1"/>
          <p:nvPr/>
        </p:nvSpPr>
        <p:spPr>
          <a:xfrm>
            <a:off x="8402634" y="1747437"/>
            <a:ext cx="2394315" cy="276999"/>
          </a:xfrm>
          <a:prstGeom prst="rect">
            <a:avLst/>
          </a:prstGeom>
          <a:noFill/>
        </p:spPr>
        <p:txBody>
          <a:bodyPr wrap="square" rtlCol="0">
            <a:spAutoFit/>
          </a:bodyPr>
          <a:lstStyle/>
          <a:p>
            <a:pPr>
              <a:spcBef>
                <a:spcPts val="600"/>
              </a:spcBef>
              <a:spcAft>
                <a:spcPts val="600"/>
              </a:spcAft>
            </a:pPr>
            <a:r>
              <a:rPr lang="en-US" sz="1200" dirty="0"/>
              <a:t>Satellite accounts coefficients</a:t>
            </a:r>
          </a:p>
        </p:txBody>
      </p:sp>
    </p:spTree>
    <p:extLst>
      <p:ext uri="{BB962C8B-B14F-4D97-AF65-F5344CB8AC3E}">
        <p14:creationId xmlns:p14="http://schemas.microsoft.com/office/powerpoint/2010/main" val="407121554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2" name="CasellaDiTesto 1">
            <a:extLst>
              <a:ext uri="{FF2B5EF4-FFF2-40B4-BE49-F238E27FC236}">
                <a16:creationId xmlns:a16="http://schemas.microsoft.com/office/drawing/2014/main" id="{28603EE9-11C7-D094-D85F-0D610E70FF16}"/>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176A6B59-C668-A8BB-40E5-59F14C4DBED9}"/>
                  </a:ext>
                </a:extLst>
              </p:cNvPr>
              <p:cNvSpPr txBox="1"/>
              <p:nvPr/>
            </p:nvSpPr>
            <p:spPr>
              <a:xfrm>
                <a:off x="602116" y="1900920"/>
                <a:ext cx="4927721" cy="4647426"/>
              </a:xfrm>
              <a:prstGeom prst="rect">
                <a:avLst/>
              </a:prstGeom>
              <a:noFill/>
            </p:spPr>
            <p:txBody>
              <a:bodyPr wrap="square">
                <a:spAutoFit/>
              </a:bodyPr>
              <a:lstStyle/>
              <a:p>
                <a:pPr marL="342900" lvl="1" indent="-342900">
                  <a:spcBef>
                    <a:spcPts val="600"/>
                  </a:spcBef>
                  <a:spcAft>
                    <a:spcPts val="600"/>
                  </a:spcAft>
                  <a:buFont typeface="+mj-lt"/>
                  <a:buAutoNum type="alphaUcPeriod"/>
                </a:pPr>
                <a:r>
                  <a:rPr lang="en-US" sz="1400" b="1" dirty="0">
                    <a:solidFill>
                      <a:schemeClr val="accent2"/>
                    </a:solidFill>
                  </a:rPr>
                  <a:t>Change in final demand </a:t>
                </a:r>
              </a:p>
              <a:p>
                <a:pPr marL="0" lvl="1">
                  <a:spcBef>
                    <a:spcPts val="600"/>
                  </a:spcBef>
                  <a:spcAft>
                    <a:spcPts val="600"/>
                  </a:spcAft>
                </a:pPr>
                <a:r>
                  <a:rPr lang="en-US" sz="1400" dirty="0"/>
                  <a:t>Assessing the impact of economic growth or change in consumption habits:</a:t>
                </a:r>
              </a:p>
              <a:p>
                <a:pPr marL="171450" indent="-171450">
                  <a:spcBef>
                    <a:spcPct val="0"/>
                  </a:spcBef>
                  <a:spcAft>
                    <a:spcPts val="600"/>
                  </a:spcAft>
                  <a:buClrTx/>
                  <a:buFont typeface="Arial" panose="020B0604020202020204" pitchFamily="34" charset="0"/>
                  <a:buChar char="•"/>
                  <a:defRPr/>
                </a:pPr>
                <a:r>
                  <a:rPr lang="en-US" altLang="it-IT" sz="1400" dirty="0"/>
                  <a:t>A numerical change is exogenously imposed to the final demand </a:t>
                </a:r>
                <a14:m>
                  <m:oMath xmlns:m="http://schemas.openxmlformats.org/officeDocument/2006/math">
                    <m:r>
                      <a:rPr lang="it-IT" altLang="it-IT" sz="1400">
                        <a:latin typeface="Cambria Math" panose="02040503050406030204" pitchFamily="18" charset="0"/>
                      </a:rPr>
                      <m:t>∆</m:t>
                    </m:r>
                    <m:r>
                      <a:rPr lang="it-IT" altLang="it-IT" sz="1400" b="1" i="0" smtClean="0">
                        <a:latin typeface="Cambria Math" panose="02040503050406030204" pitchFamily="18" charset="0"/>
                      </a:rPr>
                      <m:t>𝐘</m:t>
                    </m:r>
                  </m:oMath>
                </a14:m>
                <a:r>
                  <a:rPr lang="en-US" altLang="it-IT" sz="1400" dirty="0"/>
                  <a:t>, by increasing or decreasing the related absolute values (the magnitude of which must be determined by the analyst)</a:t>
                </a:r>
              </a:p>
              <a:p>
                <a:pPr marL="171450" indent="-171450">
                  <a:spcBef>
                    <a:spcPct val="0"/>
                  </a:spcBef>
                  <a:spcAft>
                    <a:spcPts val="600"/>
                  </a:spcAft>
                  <a:buClrTx/>
                  <a:buFont typeface="Arial" panose="020B0604020202020204" pitchFamily="34" charset="0"/>
                  <a:buChar char="•"/>
                  <a:defRPr/>
                </a:pPr>
                <a:r>
                  <a:rPr lang="en-US" altLang="it-IT" sz="1400" dirty="0"/>
                  <a:t>Both domestic and imported demand are expected to change according to the prospected shock, </a:t>
                </a:r>
              </a:p>
              <a:p>
                <a:pPr marL="171450" indent="-171450">
                  <a:spcBef>
                    <a:spcPct val="0"/>
                  </a:spcBef>
                  <a:spcAft>
                    <a:spcPts val="600"/>
                  </a:spcAft>
                  <a:buClrTx/>
                  <a:buFont typeface="Arial" panose="020B0604020202020204" pitchFamily="34" charset="0"/>
                  <a:buChar char="•"/>
                  <a:defRPr/>
                </a:pPr>
                <a:r>
                  <a:rPr lang="en-US" altLang="it-IT" sz="1400" dirty="0"/>
                  <a:t>The exogenous transactions related to final demand </a:t>
                </a:r>
                <a14:m>
                  <m:oMath xmlns:m="http://schemas.openxmlformats.org/officeDocument/2006/math">
                    <m:sSub>
                      <m:sSubPr>
                        <m:ctrlPr>
                          <a:rPr lang="it-IT" sz="1400" i="1">
                            <a:latin typeface="Cambria Math" panose="02040503050406030204" pitchFamily="18" charset="0"/>
                          </a:rPr>
                        </m:ctrlPr>
                      </m:sSubPr>
                      <m:e>
                        <m:r>
                          <a:rPr lang="it-IT" sz="1400">
                            <a:latin typeface="Cambria Math" panose="02040503050406030204" pitchFamily="18" charset="0"/>
                          </a:rPr>
                          <m:t>𝐑</m:t>
                        </m:r>
                      </m:e>
                      <m:sub>
                        <m:r>
                          <a:rPr lang="it-IT" sz="1400" b="1" i="0" smtClean="0">
                            <a:latin typeface="Cambria Math" panose="02040503050406030204" pitchFamily="18" charset="0"/>
                          </a:rPr>
                          <m:t>𝐘</m:t>
                        </m:r>
                      </m:sub>
                    </m:sSub>
                  </m:oMath>
                </a14:m>
                <a:r>
                  <a:rPr lang="en-US" altLang="it-IT" sz="1400" dirty="0"/>
                  <a:t> are expected to change accordingly, depending on the type of shock (the extent of which needs to be determined by the analyst)</a:t>
                </a:r>
              </a:p>
              <a:p>
                <a:pPr>
                  <a:spcBef>
                    <a:spcPct val="0"/>
                  </a:spcBef>
                  <a:spcAft>
                    <a:spcPts val="600"/>
                  </a:spcAft>
                  <a:buClrTx/>
                  <a:defRPr/>
                </a:pPr>
                <a:br>
                  <a:rPr lang="en-US" altLang="it-IT" sz="1400" dirty="0"/>
                </a:br>
                <a:r>
                  <a:rPr lang="en-US" altLang="it-IT" sz="1400" b="1" dirty="0"/>
                  <a:t>Example</a:t>
                </a:r>
                <a:r>
                  <a:rPr lang="en-US" altLang="it-IT" sz="1400" dirty="0"/>
                  <a:t>: population growth by 1% may increase in domestic and imported final consumptions </a:t>
                </a:r>
                <a14:m>
                  <m:oMath xmlns:m="http://schemas.openxmlformats.org/officeDocument/2006/math">
                    <m:r>
                      <a:rPr lang="it-IT" sz="1400">
                        <a:latin typeface="Cambria Math" panose="02040503050406030204" pitchFamily="18" charset="0"/>
                      </a:rPr>
                      <m:t>∆</m:t>
                    </m:r>
                    <m:r>
                      <a:rPr lang="it-IT" sz="1400" b="1" i="0" smtClean="0">
                        <a:latin typeface="Cambria Math" panose="02040503050406030204" pitchFamily="18" charset="0"/>
                      </a:rPr>
                      <m:t>𝐘</m:t>
                    </m:r>
                  </m:oMath>
                </a14:m>
                <a:r>
                  <a:rPr lang="en-US" altLang="it-IT" sz="1400" dirty="0"/>
                  <a:t> by 1%. The increased households demand for fuels ultimately leads to an increase in emissions </a:t>
                </a:r>
                <a14:m>
                  <m:oMath xmlns:m="http://schemas.openxmlformats.org/officeDocument/2006/math">
                    <m:sSub>
                      <m:sSubPr>
                        <m:ctrlPr>
                          <a:rPr lang="it-IT" sz="1400" i="1">
                            <a:latin typeface="Cambria Math" panose="02040503050406030204" pitchFamily="18" charset="0"/>
                          </a:rPr>
                        </m:ctrlPr>
                      </m:sSubPr>
                      <m:e>
                        <m:r>
                          <a:rPr lang="it-IT" sz="1400">
                            <a:latin typeface="Cambria Math" panose="02040503050406030204" pitchFamily="18" charset="0"/>
                          </a:rPr>
                          <m:t>∆</m:t>
                        </m:r>
                        <m:r>
                          <a:rPr lang="it-IT" sz="1400">
                            <a:latin typeface="Cambria Math" panose="02040503050406030204" pitchFamily="18" charset="0"/>
                          </a:rPr>
                          <m:t>𝐑</m:t>
                        </m:r>
                      </m:e>
                      <m:sub>
                        <m:r>
                          <a:rPr lang="it-IT" sz="1400" b="1" i="0" smtClean="0">
                            <a:latin typeface="Cambria Math" panose="02040503050406030204" pitchFamily="18" charset="0"/>
                          </a:rPr>
                          <m:t>𝐘</m:t>
                        </m:r>
                      </m:sub>
                    </m:sSub>
                  </m:oMath>
                </a14:m>
                <a:r>
                  <a:rPr lang="en-US" altLang="it-IT" sz="1400" dirty="0"/>
                  <a:t>, that need to be properly estimated.</a:t>
                </a:r>
                <a:endParaRPr lang="en-US" sz="1400" dirty="0"/>
              </a:p>
            </p:txBody>
          </p:sp>
        </mc:Choice>
        <mc:Fallback xmlns="">
          <p:sp>
            <p:nvSpPr>
              <p:cNvPr id="3" name="CasellaDiTesto 2">
                <a:extLst>
                  <a:ext uri="{FF2B5EF4-FFF2-40B4-BE49-F238E27FC236}">
                    <a16:creationId xmlns:a16="http://schemas.microsoft.com/office/drawing/2014/main" id="{176A6B59-C668-A8BB-40E5-59F14C4DBED9}"/>
                  </a:ext>
                </a:extLst>
              </p:cNvPr>
              <p:cNvSpPr txBox="1">
                <a:spLocks noRot="1" noChangeAspect="1" noMove="1" noResize="1" noEditPoints="1" noAdjustHandles="1" noChangeArrowheads="1" noChangeShapeType="1" noTextEdit="1"/>
              </p:cNvSpPr>
              <p:nvPr/>
            </p:nvSpPr>
            <p:spPr>
              <a:xfrm>
                <a:off x="602116" y="1900920"/>
                <a:ext cx="4927721" cy="4647426"/>
              </a:xfrm>
              <a:prstGeom prst="rect">
                <a:avLst/>
              </a:prstGeom>
              <a:blipFill>
                <a:blip r:embed="rId3"/>
                <a:stretch>
                  <a:fillRect l="-495" t="-394" r="-371"/>
                </a:stretch>
              </a:blipFill>
            </p:spPr>
            <p:txBody>
              <a:bodyPr/>
              <a:lstStyle/>
              <a:p>
                <a:r>
                  <a:rPr lang="it-IT">
                    <a:noFill/>
                  </a:rPr>
                  <a:t> </a:t>
                </a:r>
              </a:p>
            </p:txBody>
          </p:sp>
        </mc:Fallback>
      </mc:AlternateContent>
      <p:sp>
        <p:nvSpPr>
          <p:cNvPr id="44" name="Rettangolo 43">
            <a:extLst>
              <a:ext uri="{FF2B5EF4-FFF2-40B4-BE49-F238E27FC236}">
                <a16:creationId xmlns:a16="http://schemas.microsoft.com/office/drawing/2014/main" id="{BF494530-8745-C528-31CC-A45391CCB18F}"/>
              </a:ext>
            </a:extLst>
          </p:cNvPr>
          <p:cNvSpPr/>
          <p:nvPr/>
        </p:nvSpPr>
        <p:spPr>
          <a:xfrm>
            <a:off x="7139229" y="5450667"/>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5" name="Rettangolo 44">
            <a:extLst>
              <a:ext uri="{FF2B5EF4-FFF2-40B4-BE49-F238E27FC236}">
                <a16:creationId xmlns:a16="http://schemas.microsoft.com/office/drawing/2014/main" id="{2A3C05A7-F1EC-0041-A167-9DF7959094B7}"/>
              </a:ext>
            </a:extLst>
          </p:cNvPr>
          <p:cNvSpPr/>
          <p:nvPr/>
        </p:nvSpPr>
        <p:spPr>
          <a:xfrm>
            <a:off x="9714719" y="5501910"/>
            <a:ext cx="1260000" cy="307776"/>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6" name="Rettangolo 45">
            <a:extLst>
              <a:ext uri="{FF2B5EF4-FFF2-40B4-BE49-F238E27FC236}">
                <a16:creationId xmlns:a16="http://schemas.microsoft.com/office/drawing/2014/main" id="{2EDE65D9-C438-DA99-DBF9-CE1EEFCEC5A0}"/>
              </a:ext>
            </a:extLst>
          </p:cNvPr>
          <p:cNvSpPr/>
          <p:nvPr/>
        </p:nvSpPr>
        <p:spPr>
          <a:xfrm>
            <a:off x="7150572" y="4971575"/>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7" name="Rettangolo 46">
            <a:extLst>
              <a:ext uri="{FF2B5EF4-FFF2-40B4-BE49-F238E27FC236}">
                <a16:creationId xmlns:a16="http://schemas.microsoft.com/office/drawing/2014/main" id="{6F47FA3A-2CCE-D740-4DAA-E7AA82927183}"/>
              </a:ext>
            </a:extLst>
          </p:cNvPr>
          <p:cNvSpPr/>
          <p:nvPr/>
        </p:nvSpPr>
        <p:spPr>
          <a:xfrm>
            <a:off x="9686596" y="2758858"/>
            <a:ext cx="126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8" name="Rettangolo 47">
            <a:extLst>
              <a:ext uri="{FF2B5EF4-FFF2-40B4-BE49-F238E27FC236}">
                <a16:creationId xmlns:a16="http://schemas.microsoft.com/office/drawing/2014/main" id="{4EA140F4-005E-8A47-A163-274960048E85}"/>
              </a:ext>
            </a:extLst>
          </p:cNvPr>
          <p:cNvSpPr/>
          <p:nvPr/>
        </p:nvSpPr>
        <p:spPr>
          <a:xfrm>
            <a:off x="7150572" y="2758858"/>
            <a:ext cx="180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49" name="Connettore diritto 48">
            <a:extLst>
              <a:ext uri="{FF2B5EF4-FFF2-40B4-BE49-F238E27FC236}">
                <a16:creationId xmlns:a16="http://schemas.microsoft.com/office/drawing/2014/main" id="{23428B9C-0B45-CE77-FBF5-04815803CDCA}"/>
              </a:ext>
            </a:extLst>
          </p:cNvPr>
          <p:cNvCxnSpPr>
            <a:cxnSpLocks/>
            <a:endCxn id="44" idx="2"/>
          </p:cNvCxnSpPr>
          <p:nvPr/>
        </p:nvCxnSpPr>
        <p:spPr>
          <a:xfrm flipH="1">
            <a:off x="8039229" y="2758859"/>
            <a:ext cx="11343" cy="304633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0" name="Connettore diritto 49">
            <a:extLst>
              <a:ext uri="{FF2B5EF4-FFF2-40B4-BE49-F238E27FC236}">
                <a16:creationId xmlns:a16="http://schemas.microsoft.com/office/drawing/2014/main" id="{C74B5D88-F740-1D2B-5FF3-BFF5FA1F9438}"/>
              </a:ext>
            </a:extLst>
          </p:cNvPr>
          <p:cNvCxnSpPr>
            <a:cxnSpLocks/>
            <a:stCxn id="47" idx="0"/>
            <a:endCxn id="45" idx="2"/>
          </p:cNvCxnSpPr>
          <p:nvPr/>
        </p:nvCxnSpPr>
        <p:spPr>
          <a:xfrm>
            <a:off x="10316596" y="2758858"/>
            <a:ext cx="28123" cy="305082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1" name="Rettangolo 50">
            <a:extLst>
              <a:ext uri="{FF2B5EF4-FFF2-40B4-BE49-F238E27FC236}">
                <a16:creationId xmlns:a16="http://schemas.microsoft.com/office/drawing/2014/main" id="{374E60AC-8168-5A15-4EB7-94322E2C6A78}"/>
              </a:ext>
            </a:extLst>
          </p:cNvPr>
          <p:cNvSpPr>
            <a:spLocks noChangeArrowheads="1"/>
          </p:cNvSpPr>
          <p:nvPr/>
        </p:nvSpPr>
        <p:spPr bwMode="auto">
          <a:xfrm>
            <a:off x="5940687" y="3052034"/>
            <a:ext cx="857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Region1</a:t>
            </a:r>
            <a:endParaRPr lang="en-US" altLang="it-IT" sz="1400" i="1" dirty="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EB4C2EF6-316C-CDEB-181F-22935978933E}"/>
                  </a:ext>
                </a:extLst>
              </p:cNvPr>
              <p:cNvSpPr txBox="1"/>
              <p:nvPr/>
            </p:nvSpPr>
            <p:spPr>
              <a:xfrm>
                <a:off x="7548295" y="3123030"/>
                <a:ext cx="1635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𝐳</m:t>
                      </m:r>
                    </m:oMath>
                  </m:oMathPara>
                </a14:m>
                <a:endParaRPr lang="en-US" sz="1600" b="1" dirty="0">
                  <a:solidFill>
                    <a:schemeClr val="tx1"/>
                  </a:solidFill>
                </a:endParaRPr>
              </a:p>
            </p:txBody>
          </p:sp>
        </mc:Choice>
        <mc:Fallback xmlns="">
          <p:sp>
            <p:nvSpPr>
              <p:cNvPr id="52" name="CasellaDiTesto 51">
                <a:extLst>
                  <a:ext uri="{FF2B5EF4-FFF2-40B4-BE49-F238E27FC236}">
                    <a16:creationId xmlns:a16="http://schemas.microsoft.com/office/drawing/2014/main" id="{EB4C2EF6-316C-CDEB-181F-22935978933E}"/>
                  </a:ext>
                </a:extLst>
              </p:cNvPr>
              <p:cNvSpPr txBox="1">
                <a:spLocks noRot="1" noChangeAspect="1" noMove="1" noResize="1" noEditPoints="1" noAdjustHandles="1" noChangeArrowheads="1" noChangeShapeType="1" noTextEdit="1"/>
              </p:cNvSpPr>
              <p:nvPr/>
            </p:nvSpPr>
            <p:spPr>
              <a:xfrm>
                <a:off x="7548295" y="3123030"/>
                <a:ext cx="163506" cy="246221"/>
              </a:xfrm>
              <a:prstGeom prst="rect">
                <a:avLst/>
              </a:prstGeom>
              <a:blipFill>
                <a:blip r:embed="rId4"/>
                <a:stretch>
                  <a:fillRect l="-11111" r="-1111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BF9CE05F-E6CB-50B4-F645-EBB9B56C54F5}"/>
                  </a:ext>
                </a:extLst>
              </p:cNvPr>
              <p:cNvSpPr txBox="1"/>
              <p:nvPr/>
            </p:nvSpPr>
            <p:spPr>
              <a:xfrm>
                <a:off x="10580841" y="3140166"/>
                <a:ext cx="1891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𝐘</m:t>
                      </m:r>
                    </m:oMath>
                  </m:oMathPara>
                </a14:m>
                <a:endParaRPr lang="en-US" sz="1600" b="1" dirty="0">
                  <a:solidFill>
                    <a:schemeClr val="tx1"/>
                  </a:solidFill>
                </a:endParaRPr>
              </a:p>
            </p:txBody>
          </p:sp>
        </mc:Choice>
        <mc:Fallback xmlns="">
          <p:sp>
            <p:nvSpPr>
              <p:cNvPr id="53" name="CasellaDiTesto 52">
                <a:extLst>
                  <a:ext uri="{FF2B5EF4-FFF2-40B4-BE49-F238E27FC236}">
                    <a16:creationId xmlns:a16="http://schemas.microsoft.com/office/drawing/2014/main" id="{BF9CE05F-E6CB-50B4-F645-EBB9B56C54F5}"/>
                  </a:ext>
                </a:extLst>
              </p:cNvPr>
              <p:cNvSpPr txBox="1">
                <a:spLocks noRot="1" noChangeAspect="1" noMove="1" noResize="1" noEditPoints="1" noAdjustHandles="1" noChangeArrowheads="1" noChangeShapeType="1" noTextEdit="1"/>
              </p:cNvSpPr>
              <p:nvPr/>
            </p:nvSpPr>
            <p:spPr>
              <a:xfrm>
                <a:off x="10580841" y="3140166"/>
                <a:ext cx="189154" cy="246221"/>
              </a:xfrm>
              <a:prstGeom prst="rect">
                <a:avLst/>
              </a:prstGeom>
              <a:blipFill>
                <a:blip r:embed="rId5"/>
                <a:stretch>
                  <a:fillRect l="-22581" r="-16129" b="-4878"/>
                </a:stretch>
              </a:blipFill>
            </p:spPr>
            <p:txBody>
              <a:bodyPr/>
              <a:lstStyle/>
              <a:p>
                <a:r>
                  <a:rPr lang="it-IT">
                    <a:noFill/>
                  </a:rPr>
                  <a:t> </a:t>
                </a:r>
              </a:p>
            </p:txBody>
          </p:sp>
        </mc:Fallback>
      </mc:AlternateContent>
      <p:sp>
        <p:nvSpPr>
          <p:cNvPr id="54" name="Rettangolo 53">
            <a:extLst>
              <a:ext uri="{FF2B5EF4-FFF2-40B4-BE49-F238E27FC236}">
                <a16:creationId xmlns:a16="http://schemas.microsoft.com/office/drawing/2014/main" id="{02386340-BDB1-D1AC-AF7D-5217A791031D}"/>
              </a:ext>
            </a:extLst>
          </p:cNvPr>
          <p:cNvSpPr>
            <a:spLocks noChangeArrowheads="1"/>
          </p:cNvSpPr>
          <p:nvPr/>
        </p:nvSpPr>
        <p:spPr bwMode="auto">
          <a:xfrm>
            <a:off x="6349667" y="3982974"/>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5" name="Rettangolo 54">
            <a:extLst>
              <a:ext uri="{FF2B5EF4-FFF2-40B4-BE49-F238E27FC236}">
                <a16:creationId xmlns:a16="http://schemas.microsoft.com/office/drawing/2014/main" id="{1431210B-923E-264D-67BF-4A04B0E744EA}"/>
              </a:ext>
            </a:extLst>
          </p:cNvPr>
          <p:cNvSpPr>
            <a:spLocks noChangeArrowheads="1"/>
          </p:cNvSpPr>
          <p:nvPr/>
        </p:nvSpPr>
        <p:spPr bwMode="auto">
          <a:xfrm>
            <a:off x="7373971"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6" name="Rettangolo 55">
            <a:extLst>
              <a:ext uri="{FF2B5EF4-FFF2-40B4-BE49-F238E27FC236}">
                <a16:creationId xmlns:a16="http://schemas.microsoft.com/office/drawing/2014/main" id="{79BB7FD5-26AD-E63D-836E-9528BC531CE7}"/>
              </a:ext>
            </a:extLst>
          </p:cNvPr>
          <p:cNvSpPr>
            <a:spLocks noChangeArrowheads="1"/>
          </p:cNvSpPr>
          <p:nvPr/>
        </p:nvSpPr>
        <p:spPr bwMode="auto">
          <a:xfrm>
            <a:off x="8328286"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7" name="Rettangolo 56">
            <a:extLst>
              <a:ext uri="{FF2B5EF4-FFF2-40B4-BE49-F238E27FC236}">
                <a16:creationId xmlns:a16="http://schemas.microsoft.com/office/drawing/2014/main" id="{E6C343AB-E603-FC8B-B000-D9D01CA8E088}"/>
              </a:ext>
            </a:extLst>
          </p:cNvPr>
          <p:cNvSpPr>
            <a:spLocks noChangeArrowheads="1"/>
          </p:cNvSpPr>
          <p:nvPr/>
        </p:nvSpPr>
        <p:spPr bwMode="auto">
          <a:xfrm>
            <a:off x="6349667" y="2812316"/>
            <a:ext cx="8009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sector1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8" name="Rettangolo 57">
            <a:extLst>
              <a:ext uri="{FF2B5EF4-FFF2-40B4-BE49-F238E27FC236}">
                <a16:creationId xmlns:a16="http://schemas.microsoft.com/office/drawing/2014/main" id="{AEB84B79-1691-5022-12D8-A386E1DE9AEF}"/>
              </a:ext>
            </a:extLst>
          </p:cNvPr>
          <p:cNvSpPr>
            <a:spLocks noChangeArrowheads="1"/>
          </p:cNvSpPr>
          <p:nvPr/>
        </p:nvSpPr>
        <p:spPr bwMode="auto">
          <a:xfrm>
            <a:off x="6785147" y="323894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9" name="Rettangolo 58">
            <a:extLst>
              <a:ext uri="{FF2B5EF4-FFF2-40B4-BE49-F238E27FC236}">
                <a16:creationId xmlns:a16="http://schemas.microsoft.com/office/drawing/2014/main" id="{946898E3-4CC5-8A3B-B2AC-DA907EA40FFF}"/>
              </a:ext>
            </a:extLst>
          </p:cNvPr>
          <p:cNvSpPr>
            <a:spLocks noChangeArrowheads="1"/>
          </p:cNvSpPr>
          <p:nvPr/>
        </p:nvSpPr>
        <p:spPr bwMode="auto">
          <a:xfrm>
            <a:off x="6785147" y="3777995"/>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0" name="Rettangolo 59">
            <a:extLst>
              <a:ext uri="{FF2B5EF4-FFF2-40B4-BE49-F238E27FC236}">
                <a16:creationId xmlns:a16="http://schemas.microsoft.com/office/drawing/2014/main" id="{C8DF6285-B9D4-1204-951D-650D523DF986}"/>
              </a:ext>
            </a:extLst>
          </p:cNvPr>
          <p:cNvSpPr>
            <a:spLocks noChangeArrowheads="1"/>
          </p:cNvSpPr>
          <p:nvPr/>
        </p:nvSpPr>
        <p:spPr bwMode="auto">
          <a:xfrm>
            <a:off x="6785147" y="4204626"/>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1" name="Rettangolo 60">
            <a:extLst>
              <a:ext uri="{FF2B5EF4-FFF2-40B4-BE49-F238E27FC236}">
                <a16:creationId xmlns:a16="http://schemas.microsoft.com/office/drawing/2014/main" id="{072B60ED-6B3D-3888-755C-F7D5D398DE72}"/>
              </a:ext>
            </a:extLst>
          </p:cNvPr>
          <p:cNvSpPr>
            <a:spLocks noChangeArrowheads="1"/>
          </p:cNvSpPr>
          <p:nvPr/>
        </p:nvSpPr>
        <p:spPr bwMode="auto">
          <a:xfrm>
            <a:off x="7187728"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2" name="Rettangolo 61">
            <a:extLst>
              <a:ext uri="{FF2B5EF4-FFF2-40B4-BE49-F238E27FC236}">
                <a16:creationId xmlns:a16="http://schemas.microsoft.com/office/drawing/2014/main" id="{F48CD62E-ED7C-EC4A-9AE0-12A303461606}"/>
              </a:ext>
            </a:extLst>
          </p:cNvPr>
          <p:cNvSpPr>
            <a:spLocks noChangeArrowheads="1"/>
          </p:cNvSpPr>
          <p:nvPr/>
        </p:nvSpPr>
        <p:spPr bwMode="auto">
          <a:xfrm>
            <a:off x="7639406"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3" name="Rettangolo 62">
            <a:extLst>
              <a:ext uri="{FF2B5EF4-FFF2-40B4-BE49-F238E27FC236}">
                <a16:creationId xmlns:a16="http://schemas.microsoft.com/office/drawing/2014/main" id="{82807901-C253-8DB9-82BD-6FE82DEE9CE8}"/>
              </a:ext>
            </a:extLst>
          </p:cNvPr>
          <p:cNvSpPr>
            <a:spLocks noChangeArrowheads="1"/>
          </p:cNvSpPr>
          <p:nvPr/>
        </p:nvSpPr>
        <p:spPr bwMode="auto">
          <a:xfrm>
            <a:off x="8122125"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4" name="Rettangolo 63">
            <a:extLst>
              <a:ext uri="{FF2B5EF4-FFF2-40B4-BE49-F238E27FC236}">
                <a16:creationId xmlns:a16="http://schemas.microsoft.com/office/drawing/2014/main" id="{47F713D7-0442-8BEE-2F44-DA493DD4D1D5}"/>
              </a:ext>
            </a:extLst>
          </p:cNvPr>
          <p:cNvSpPr>
            <a:spLocks noChangeArrowheads="1"/>
          </p:cNvSpPr>
          <p:nvPr/>
        </p:nvSpPr>
        <p:spPr bwMode="auto">
          <a:xfrm>
            <a:off x="8573803"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5" name="Rettangolo 64">
            <a:extLst>
              <a:ext uri="{FF2B5EF4-FFF2-40B4-BE49-F238E27FC236}">
                <a16:creationId xmlns:a16="http://schemas.microsoft.com/office/drawing/2014/main" id="{3DF90F8B-A350-E0B4-69F1-24BCACAF2C71}"/>
              </a:ext>
            </a:extLst>
          </p:cNvPr>
          <p:cNvSpPr>
            <a:spLocks noChangeArrowheads="1"/>
          </p:cNvSpPr>
          <p:nvPr/>
        </p:nvSpPr>
        <p:spPr bwMode="auto">
          <a:xfrm>
            <a:off x="9627297"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err="1">
                <a:solidFill>
                  <a:schemeClr val="tx1"/>
                </a:solidFill>
                <a:latin typeface="Trebuchet MS" panose="020B0603020202020204" pitchFamily="34" charset="0"/>
                <a:cs typeface="Arial" panose="020B0604020202020204" pitchFamily="34" charset="0"/>
              </a:rPr>
              <a:t>hh</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6" name="Rettangolo 65">
            <a:extLst>
              <a:ext uri="{FF2B5EF4-FFF2-40B4-BE49-F238E27FC236}">
                <a16:creationId xmlns:a16="http://schemas.microsoft.com/office/drawing/2014/main" id="{7980FC00-5E83-0486-DD95-4377AA6127E8}"/>
              </a:ext>
            </a:extLst>
          </p:cNvPr>
          <p:cNvSpPr>
            <a:spLocks noChangeArrowheads="1"/>
          </p:cNvSpPr>
          <p:nvPr/>
        </p:nvSpPr>
        <p:spPr bwMode="auto">
          <a:xfrm>
            <a:off x="9912611"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67" name="Rettangolo 66">
            <a:extLst>
              <a:ext uri="{FF2B5EF4-FFF2-40B4-BE49-F238E27FC236}">
                <a16:creationId xmlns:a16="http://schemas.microsoft.com/office/drawing/2014/main" id="{B4408251-70B4-4BFB-2D4C-538D7CEBC924}"/>
              </a:ext>
            </a:extLst>
          </p:cNvPr>
          <p:cNvSpPr>
            <a:spLocks noChangeArrowheads="1"/>
          </p:cNvSpPr>
          <p:nvPr/>
        </p:nvSpPr>
        <p:spPr bwMode="auto">
          <a:xfrm>
            <a:off x="10289086"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err="1">
                <a:solidFill>
                  <a:schemeClr val="tx1"/>
                </a:solidFill>
                <a:latin typeface="Trebuchet MS" panose="020B0603020202020204" pitchFamily="34" charset="0"/>
                <a:cs typeface="Arial" panose="020B0604020202020204" pitchFamily="34" charset="0"/>
              </a:rPr>
              <a:t>hh</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68" name="Rettangolo 67">
            <a:extLst>
              <a:ext uri="{FF2B5EF4-FFF2-40B4-BE49-F238E27FC236}">
                <a16:creationId xmlns:a16="http://schemas.microsoft.com/office/drawing/2014/main" id="{450D1AA4-065B-6149-9BE3-F67D71F36F66}"/>
              </a:ext>
            </a:extLst>
          </p:cNvPr>
          <p:cNvSpPr>
            <a:spLocks noChangeArrowheads="1"/>
          </p:cNvSpPr>
          <p:nvPr/>
        </p:nvSpPr>
        <p:spPr bwMode="auto">
          <a:xfrm>
            <a:off x="10574400"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9" name="CasellaDiTesto 68">
                <a:extLst>
                  <a:ext uri="{FF2B5EF4-FFF2-40B4-BE49-F238E27FC236}">
                    <a16:creationId xmlns:a16="http://schemas.microsoft.com/office/drawing/2014/main" id="{186438CB-2AB1-E1DD-98AF-FDC17497C40B}"/>
                  </a:ext>
                </a:extLst>
              </p:cNvPr>
              <p:cNvSpPr txBox="1"/>
              <p:nvPr/>
            </p:nvSpPr>
            <p:spPr>
              <a:xfrm>
                <a:off x="10142887" y="5512036"/>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𝐄𝐘</m:t>
                      </m:r>
                    </m:oMath>
                  </m:oMathPara>
                </a14:m>
                <a:endParaRPr lang="en-US" sz="1600" b="1" dirty="0">
                  <a:solidFill>
                    <a:schemeClr val="tx1"/>
                  </a:solidFill>
                </a:endParaRPr>
              </a:p>
            </p:txBody>
          </p:sp>
        </mc:Choice>
        <mc:Fallback xmlns="">
          <p:sp>
            <p:nvSpPr>
              <p:cNvPr id="69" name="CasellaDiTesto 68">
                <a:extLst>
                  <a:ext uri="{FF2B5EF4-FFF2-40B4-BE49-F238E27FC236}">
                    <a16:creationId xmlns:a16="http://schemas.microsoft.com/office/drawing/2014/main" id="{186438CB-2AB1-E1DD-98AF-FDC17497C40B}"/>
                  </a:ext>
                </a:extLst>
              </p:cNvPr>
              <p:cNvSpPr txBox="1">
                <a:spLocks noRot="1" noChangeAspect="1" noMove="1" noResize="1" noEditPoints="1" noAdjustHandles="1" noChangeArrowheads="1" noChangeShapeType="1" noTextEdit="1"/>
              </p:cNvSpPr>
              <p:nvPr/>
            </p:nvSpPr>
            <p:spPr>
              <a:xfrm>
                <a:off x="10142887" y="5512036"/>
                <a:ext cx="375540" cy="246221"/>
              </a:xfrm>
              <a:prstGeom prst="rect">
                <a:avLst/>
              </a:prstGeom>
              <a:blipFill>
                <a:blip r:embed="rId6"/>
                <a:stretch>
                  <a:fillRect l="-1639" r="-1639" b="-48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0" name="CasellaDiTesto 69">
                <a:extLst>
                  <a:ext uri="{FF2B5EF4-FFF2-40B4-BE49-F238E27FC236}">
                    <a16:creationId xmlns:a16="http://schemas.microsoft.com/office/drawing/2014/main" id="{C41D3F26-193B-7B9D-5CA3-CCAC782DB32E}"/>
                  </a:ext>
                </a:extLst>
              </p:cNvPr>
              <p:cNvSpPr txBox="1"/>
              <p:nvPr/>
            </p:nvSpPr>
            <p:spPr>
              <a:xfrm>
                <a:off x="7862802" y="5025729"/>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𝐯</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70" name="CasellaDiTesto 69">
                <a:extLst>
                  <a:ext uri="{FF2B5EF4-FFF2-40B4-BE49-F238E27FC236}">
                    <a16:creationId xmlns:a16="http://schemas.microsoft.com/office/drawing/2014/main" id="{C41D3F26-193B-7B9D-5CA3-CCAC782DB32E}"/>
                  </a:ext>
                </a:extLst>
              </p:cNvPr>
              <p:cNvSpPr txBox="1">
                <a:spLocks noRot="1" noChangeAspect="1" noMove="1" noResize="1" noEditPoints="1" noAdjustHandles="1" noChangeArrowheads="1" noChangeShapeType="1" noTextEdit="1"/>
              </p:cNvSpPr>
              <p:nvPr/>
            </p:nvSpPr>
            <p:spPr>
              <a:xfrm>
                <a:off x="7862802" y="5025729"/>
                <a:ext cx="375540" cy="246221"/>
              </a:xfrm>
              <a:prstGeom prst="rect">
                <a:avLst/>
              </a:prstGeom>
              <a:blipFill>
                <a:blip r:embed="rId7"/>
                <a:stretch>
                  <a:fillRect/>
                </a:stretch>
              </a:blipFill>
            </p:spPr>
            <p:txBody>
              <a:bodyPr/>
              <a:lstStyle/>
              <a:p>
                <a:r>
                  <a:rPr lang="it-IT">
                    <a:noFill/>
                  </a:rPr>
                  <a:t> </a:t>
                </a:r>
              </a:p>
            </p:txBody>
          </p:sp>
        </mc:Fallback>
      </mc:AlternateContent>
      <p:sp>
        <p:nvSpPr>
          <p:cNvPr id="71" name="Rettangolo 70">
            <a:extLst>
              <a:ext uri="{FF2B5EF4-FFF2-40B4-BE49-F238E27FC236}">
                <a16:creationId xmlns:a16="http://schemas.microsoft.com/office/drawing/2014/main" id="{BDE76D4A-1970-5B4A-0466-9EAF000DC8D7}"/>
              </a:ext>
            </a:extLst>
          </p:cNvPr>
          <p:cNvSpPr/>
          <p:nvPr/>
        </p:nvSpPr>
        <p:spPr>
          <a:xfrm>
            <a:off x="9693769" y="2754604"/>
            <a:ext cx="289587" cy="1800000"/>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72" name="Connettore diritto 71">
            <a:extLst>
              <a:ext uri="{FF2B5EF4-FFF2-40B4-BE49-F238E27FC236}">
                <a16:creationId xmlns:a16="http://schemas.microsoft.com/office/drawing/2014/main" id="{82CDD0AF-CCCB-38A6-C809-5112A44B36BB}"/>
              </a:ext>
            </a:extLst>
          </p:cNvPr>
          <p:cNvCxnSpPr>
            <a:cxnSpLocks/>
            <a:stCxn id="48" idx="1"/>
            <a:endCxn id="47" idx="3"/>
          </p:cNvCxnSpPr>
          <p:nvPr/>
        </p:nvCxnSpPr>
        <p:spPr>
          <a:xfrm>
            <a:off x="7150572" y="3658858"/>
            <a:ext cx="3796024"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3" name="Rettangolo 72">
            <a:extLst>
              <a:ext uri="{FF2B5EF4-FFF2-40B4-BE49-F238E27FC236}">
                <a16:creationId xmlns:a16="http://schemas.microsoft.com/office/drawing/2014/main" id="{C720088D-59A7-FF43-CF18-51BD50E3D345}"/>
              </a:ext>
            </a:extLst>
          </p:cNvPr>
          <p:cNvSpPr>
            <a:spLocks noChangeArrowheads="1"/>
          </p:cNvSpPr>
          <p:nvPr/>
        </p:nvSpPr>
        <p:spPr bwMode="auto">
          <a:xfrm>
            <a:off x="9790561"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4" name="Rettangolo 73">
            <a:extLst>
              <a:ext uri="{FF2B5EF4-FFF2-40B4-BE49-F238E27FC236}">
                <a16:creationId xmlns:a16="http://schemas.microsoft.com/office/drawing/2014/main" id="{5E54492D-BFD9-FD59-6194-037648D0D60A}"/>
              </a:ext>
            </a:extLst>
          </p:cNvPr>
          <p:cNvSpPr>
            <a:spLocks noChangeArrowheads="1"/>
          </p:cNvSpPr>
          <p:nvPr/>
        </p:nvSpPr>
        <p:spPr bwMode="auto">
          <a:xfrm>
            <a:off x="10407556"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5" name="Rettangolo 74">
            <a:extLst>
              <a:ext uri="{FF2B5EF4-FFF2-40B4-BE49-F238E27FC236}">
                <a16:creationId xmlns:a16="http://schemas.microsoft.com/office/drawing/2014/main" id="{8C31C9A3-1AF6-87CD-6E0C-E4BA4D1A6E28}"/>
              </a:ext>
            </a:extLst>
          </p:cNvPr>
          <p:cNvSpPr/>
          <p:nvPr/>
        </p:nvSpPr>
        <p:spPr>
          <a:xfrm>
            <a:off x="9693769" y="5497655"/>
            <a:ext cx="289587" cy="300749"/>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6" name="CasellaDiTesto 75">
                <a:extLst>
                  <a:ext uri="{FF2B5EF4-FFF2-40B4-BE49-F238E27FC236}">
                    <a16:creationId xmlns:a16="http://schemas.microsoft.com/office/drawing/2014/main" id="{A065CCCA-A396-21FB-1E94-A652D69F89D1}"/>
                  </a:ext>
                </a:extLst>
              </p:cNvPr>
              <p:cNvSpPr txBox="1"/>
              <p:nvPr/>
            </p:nvSpPr>
            <p:spPr>
              <a:xfrm>
                <a:off x="9200168" y="3382117"/>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𝐘</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76" name="CasellaDiTesto 75">
                <a:extLst>
                  <a:ext uri="{FF2B5EF4-FFF2-40B4-BE49-F238E27FC236}">
                    <a16:creationId xmlns:a16="http://schemas.microsoft.com/office/drawing/2014/main" id="{A065CCCA-A396-21FB-1E94-A652D69F89D1}"/>
                  </a:ext>
                </a:extLst>
              </p:cNvPr>
              <p:cNvSpPr txBox="1">
                <a:spLocks noRot="1" noChangeAspect="1" noMove="1" noResize="1" noEditPoints="1" noAdjustHandles="1" noChangeArrowheads="1" noChangeShapeType="1" noTextEdit="1"/>
              </p:cNvSpPr>
              <p:nvPr/>
            </p:nvSpPr>
            <p:spPr>
              <a:xfrm>
                <a:off x="9200168" y="3382117"/>
                <a:ext cx="375540" cy="215444"/>
              </a:xfrm>
              <a:prstGeom prst="rect">
                <a:avLst/>
              </a:prstGeom>
              <a:blipFill>
                <a:blip r:embed="rId8"/>
                <a:stretch>
                  <a:fillRect l="-14516" r="-9677" b="-571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488D7BD3-28ED-4EE5-2FD1-93FC42ABEE78}"/>
                  </a:ext>
                </a:extLst>
              </p:cNvPr>
              <p:cNvSpPr txBox="1"/>
              <p:nvPr/>
            </p:nvSpPr>
            <p:spPr>
              <a:xfrm>
                <a:off x="9131813" y="5494910"/>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𝐄𝐘</m:t>
                          </m:r>
                        </m:e>
                        <m:sub>
                          <m:r>
                            <a:rPr lang="it-IT" sz="1400" b="1" i="1" smtClean="0">
                              <a:solidFill>
                                <a:schemeClr val="tx1"/>
                              </a:solidFill>
                              <a:latin typeface="Cambria Math" panose="02040503050406030204" pitchFamily="18" charset="0"/>
                              <a:ea typeface="Cambria Math" panose="02040503050406030204" pitchFamily="18" charset="0"/>
                            </a:rPr>
                            <m:t> </m:t>
                          </m:r>
                        </m:sub>
                      </m:sSub>
                    </m:oMath>
                  </m:oMathPara>
                </a14:m>
                <a:endParaRPr lang="en-US" sz="1400" b="1" dirty="0">
                  <a:solidFill>
                    <a:schemeClr val="tx1"/>
                  </a:solidFill>
                </a:endParaRPr>
              </a:p>
            </p:txBody>
          </p:sp>
        </mc:Choice>
        <mc:Fallback xmlns="">
          <p:sp>
            <p:nvSpPr>
              <p:cNvPr id="77" name="CasellaDiTesto 76">
                <a:extLst>
                  <a:ext uri="{FF2B5EF4-FFF2-40B4-BE49-F238E27FC236}">
                    <a16:creationId xmlns:a16="http://schemas.microsoft.com/office/drawing/2014/main" id="{488D7BD3-28ED-4EE5-2FD1-93FC42ABEE78}"/>
                  </a:ext>
                </a:extLst>
              </p:cNvPr>
              <p:cNvSpPr txBox="1">
                <a:spLocks noRot="1" noChangeAspect="1" noMove="1" noResize="1" noEditPoints="1" noAdjustHandles="1" noChangeArrowheads="1" noChangeShapeType="1" noTextEdit="1"/>
              </p:cNvSpPr>
              <p:nvPr/>
            </p:nvSpPr>
            <p:spPr>
              <a:xfrm>
                <a:off x="9131813" y="5494910"/>
                <a:ext cx="375540" cy="215444"/>
              </a:xfrm>
              <a:prstGeom prst="rect">
                <a:avLst/>
              </a:prstGeom>
              <a:blipFill>
                <a:blip r:embed="rId9"/>
                <a:stretch>
                  <a:fillRect l="-14516" r="-35484"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8" name="CasellaDiTesto 77">
                <a:extLst>
                  <a:ext uri="{FF2B5EF4-FFF2-40B4-BE49-F238E27FC236}">
                    <a16:creationId xmlns:a16="http://schemas.microsoft.com/office/drawing/2014/main" id="{3B883B18-3AED-6EEF-E827-E4D29F2B6CDA}"/>
                  </a:ext>
                </a:extLst>
              </p:cNvPr>
              <p:cNvSpPr txBox="1"/>
              <p:nvPr/>
            </p:nvSpPr>
            <p:spPr>
              <a:xfrm>
                <a:off x="9653626" y="3032444"/>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78" name="CasellaDiTesto 77">
                <a:extLst>
                  <a:ext uri="{FF2B5EF4-FFF2-40B4-BE49-F238E27FC236}">
                    <a16:creationId xmlns:a16="http://schemas.microsoft.com/office/drawing/2014/main" id="{3B883B18-3AED-6EEF-E827-E4D29F2B6CDA}"/>
                  </a:ext>
                </a:extLst>
              </p:cNvPr>
              <p:cNvSpPr txBox="1">
                <a:spLocks noRot="1" noChangeAspect="1" noMove="1" noResize="1" noEditPoints="1" noAdjustHandles="1" noChangeArrowheads="1" noChangeShapeType="1" noTextEdit="1"/>
              </p:cNvSpPr>
              <p:nvPr/>
            </p:nvSpPr>
            <p:spPr>
              <a:xfrm>
                <a:off x="9653626" y="3032444"/>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9" name="CasellaDiTesto 78">
                <a:extLst>
                  <a:ext uri="{FF2B5EF4-FFF2-40B4-BE49-F238E27FC236}">
                    <a16:creationId xmlns:a16="http://schemas.microsoft.com/office/drawing/2014/main" id="{4BB58CDC-9D28-1E01-DF47-B148BCA09A61}"/>
                  </a:ext>
                </a:extLst>
              </p:cNvPr>
              <p:cNvSpPr txBox="1"/>
              <p:nvPr/>
            </p:nvSpPr>
            <p:spPr>
              <a:xfrm>
                <a:off x="9653626" y="3909406"/>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79" name="CasellaDiTesto 78">
                <a:extLst>
                  <a:ext uri="{FF2B5EF4-FFF2-40B4-BE49-F238E27FC236}">
                    <a16:creationId xmlns:a16="http://schemas.microsoft.com/office/drawing/2014/main" id="{4BB58CDC-9D28-1E01-DF47-B148BCA09A61}"/>
                  </a:ext>
                </a:extLst>
              </p:cNvPr>
              <p:cNvSpPr txBox="1">
                <a:spLocks noRot="1" noChangeAspect="1" noMove="1" noResize="1" noEditPoints="1" noAdjustHandles="1" noChangeArrowheads="1" noChangeShapeType="1" noTextEdit="1"/>
              </p:cNvSpPr>
              <p:nvPr/>
            </p:nvSpPr>
            <p:spPr>
              <a:xfrm>
                <a:off x="9653626" y="3909406"/>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0" name="CasellaDiTesto 79">
                <a:extLst>
                  <a:ext uri="{FF2B5EF4-FFF2-40B4-BE49-F238E27FC236}">
                    <a16:creationId xmlns:a16="http://schemas.microsoft.com/office/drawing/2014/main" id="{2B2D323B-CA65-9A5B-D63A-DECA60BC3BE0}"/>
                  </a:ext>
                </a:extLst>
              </p:cNvPr>
              <p:cNvSpPr txBox="1"/>
              <p:nvPr/>
            </p:nvSpPr>
            <p:spPr>
              <a:xfrm>
                <a:off x="9653626" y="5548985"/>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0" name="CasellaDiTesto 79">
                <a:extLst>
                  <a:ext uri="{FF2B5EF4-FFF2-40B4-BE49-F238E27FC236}">
                    <a16:creationId xmlns:a16="http://schemas.microsoft.com/office/drawing/2014/main" id="{2B2D323B-CA65-9A5B-D63A-DECA60BC3BE0}"/>
                  </a:ext>
                </a:extLst>
              </p:cNvPr>
              <p:cNvSpPr txBox="1">
                <a:spLocks noRot="1" noChangeAspect="1" noMove="1" noResize="1" noEditPoints="1" noAdjustHandles="1" noChangeArrowheads="1" noChangeShapeType="1" noTextEdit="1"/>
              </p:cNvSpPr>
              <p:nvPr/>
            </p:nvSpPr>
            <p:spPr>
              <a:xfrm>
                <a:off x="9653626" y="5548985"/>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1" name="CasellaDiTesto 80">
                <a:extLst>
                  <a:ext uri="{FF2B5EF4-FFF2-40B4-BE49-F238E27FC236}">
                    <a16:creationId xmlns:a16="http://schemas.microsoft.com/office/drawing/2014/main" id="{1B62EEA6-AC79-6893-48D2-B16CF07C89A2}"/>
                  </a:ext>
                </a:extLst>
              </p:cNvPr>
              <p:cNvSpPr txBox="1"/>
              <p:nvPr/>
            </p:nvSpPr>
            <p:spPr>
              <a:xfrm>
                <a:off x="7879820" y="5501910"/>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81" name="CasellaDiTesto 80">
                <a:extLst>
                  <a:ext uri="{FF2B5EF4-FFF2-40B4-BE49-F238E27FC236}">
                    <a16:creationId xmlns:a16="http://schemas.microsoft.com/office/drawing/2014/main" id="{1B62EEA6-AC79-6893-48D2-B16CF07C89A2}"/>
                  </a:ext>
                </a:extLst>
              </p:cNvPr>
              <p:cNvSpPr txBox="1">
                <a:spLocks noRot="1" noChangeAspect="1" noMove="1" noResize="1" noEditPoints="1" noAdjustHandles="1" noChangeArrowheads="1" noChangeShapeType="1" noTextEdit="1"/>
              </p:cNvSpPr>
              <p:nvPr/>
            </p:nvSpPr>
            <p:spPr>
              <a:xfrm>
                <a:off x="7879820" y="5501910"/>
                <a:ext cx="375540" cy="246221"/>
              </a:xfrm>
              <a:prstGeom prst="rect">
                <a:avLst/>
              </a:prstGeom>
              <a:blipFill>
                <a:blip r:embed="rId11"/>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14359505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44" name="CasellaDiTesto 43">
            <a:extLst>
              <a:ext uri="{FF2B5EF4-FFF2-40B4-BE49-F238E27FC236}">
                <a16:creationId xmlns:a16="http://schemas.microsoft.com/office/drawing/2014/main" id="{BFB5CC9D-0121-66F4-FE71-5DEF49B2AC3F}"/>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0797A6E4-A259-75D0-C833-8B4961497BE1}"/>
                  </a:ext>
                </a:extLst>
              </p:cNvPr>
              <p:cNvSpPr txBox="1"/>
              <p:nvPr/>
            </p:nvSpPr>
            <p:spPr>
              <a:xfrm>
                <a:off x="602116" y="1900920"/>
                <a:ext cx="4927721" cy="3277820"/>
              </a:xfrm>
              <a:prstGeom prst="rect">
                <a:avLst/>
              </a:prstGeom>
              <a:noFill/>
            </p:spPr>
            <p:txBody>
              <a:bodyPr wrap="square">
                <a:spAutoFit/>
              </a:bodyPr>
              <a:lstStyle/>
              <a:p>
                <a:pPr marL="342900" lvl="1" indent="-342900">
                  <a:spcBef>
                    <a:spcPts val="600"/>
                  </a:spcBef>
                  <a:spcAft>
                    <a:spcPts val="600"/>
                  </a:spcAft>
                  <a:buFont typeface="+mj-lt"/>
                  <a:buAutoNum type="alphaUcPeriod" startAt="2"/>
                </a:pPr>
                <a:r>
                  <a:rPr lang="en-US" sz="1400" b="1" dirty="0">
                    <a:solidFill>
                      <a:schemeClr val="accent2"/>
                    </a:solidFill>
                  </a:rPr>
                  <a:t>Change in technology input mix</a:t>
                </a:r>
                <a:endParaRPr lang="en-US" sz="1400" dirty="0">
                  <a:solidFill>
                    <a:schemeClr val="accent2"/>
                  </a:solidFill>
                </a:endParaRPr>
              </a:p>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A numerical change is exogenously imposed to technical coefficients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𝐳</m:t>
                    </m:r>
                  </m:oMath>
                </a14:m>
                <a:r>
                  <a:rPr lang="en-US" altLang="it-IT" sz="1400" dirty="0">
                    <a:solidFill>
                      <a:schemeClr val="tx1"/>
                    </a:solidFill>
                    <a:latin typeface="Trebuchet MS" panose="020B0603020202020204" pitchFamily="34" charset="0"/>
                    <a:cs typeface="Arial" panose="020B0604020202020204" pitchFamily="34" charset="0"/>
                  </a:rPr>
                  <a:t> and/or exogenous transactions coefficients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𝐫</m:t>
                    </m:r>
                  </m:oMath>
                </a14:m>
                <a:r>
                  <a:rPr lang="en-US" altLang="it-IT" sz="1400" dirty="0">
                    <a:solidFill>
                      <a:schemeClr val="tx1"/>
                    </a:solidFill>
                    <a:latin typeface="Trebuchet MS" panose="020B0603020202020204" pitchFamily="34" charset="0"/>
                    <a:cs typeface="Arial" panose="020B0604020202020204" pitchFamily="34" charset="0"/>
                  </a:rPr>
                  <a:t> of industry j, the magnitude of which must be determined by the analyst and assessed as:</a:t>
                </a:r>
              </a:p>
              <a:p>
                <a:pPr>
                  <a:spcBef>
                    <a:spcPct val="0"/>
                  </a:spcBef>
                  <a:spcAft>
                    <a:spcPts val="600"/>
                  </a:spcAft>
                  <a:buClrTx/>
                  <a:defRPr/>
                </a:pPr>
                <a:endParaRPr lang="en-US" altLang="it-IT" sz="1400" dirty="0">
                  <a:solidFill>
                    <a:schemeClr val="tx1"/>
                  </a:solidFill>
                  <a:latin typeface="Trebuchet MS" panose="020B0603020202020204" pitchFamily="34" charset="0"/>
                  <a:cs typeface="Arial" panose="020B0604020202020204" pitchFamily="34" charset="0"/>
                </a:endParaRPr>
              </a:p>
              <a:p>
                <a:pPr marL="369888" lvl="1" indent="0">
                  <a:spcBef>
                    <a:spcPct val="0"/>
                  </a:spcBef>
                  <a:spcAft>
                    <a:spcPts val="600"/>
                  </a:spcAft>
                  <a:buClrTx/>
                  <a:buNone/>
                  <a:defRPr/>
                </a:pPr>
                <a14:m>
                  <m:oMathPara xmlns:m="http://schemas.openxmlformats.org/officeDocument/2006/math">
                    <m:oMathParaPr>
                      <m:jc m:val="centerGroup"/>
                    </m:oMathParaPr>
                    <m:oMath xmlns:m="http://schemas.openxmlformats.org/officeDocument/2006/math">
                      <m:r>
                        <m:rPr>
                          <m:nor/>
                        </m:rPr>
                        <a:rPr lang="en-US" sz="1400" dirty="0">
                          <a:latin typeface="Open Sans"/>
                        </a:rPr>
                        <m:t>∆(</m:t>
                      </m:r>
                      <m:r>
                        <m:rPr>
                          <m:nor/>
                        </m:rPr>
                        <a:rPr lang="en-US" sz="1400" b="1" dirty="0">
                          <a:latin typeface="Open Sans"/>
                        </a:rPr>
                        <m:t>z</m:t>
                      </m:r>
                      <m:r>
                        <m:rPr>
                          <m:nor/>
                        </m:rPr>
                        <a:rPr lang="en-US" sz="1400" dirty="0">
                          <a:latin typeface="Open Sans"/>
                        </a:rPr>
                        <m:t>,</m:t>
                      </m:r>
                      <m:r>
                        <m:rPr>
                          <m:nor/>
                        </m:rPr>
                        <a:rPr lang="en-US" sz="1400" b="1" dirty="0">
                          <a:latin typeface="Open Sans"/>
                        </a:rPr>
                        <m:t>v</m:t>
                      </m:r>
                      <m:r>
                        <m:rPr>
                          <m:nor/>
                        </m:rPr>
                        <a:rPr lang="en-US" sz="1400" b="1" dirty="0">
                          <a:latin typeface="Open Sans"/>
                        </a:rPr>
                        <m:t>,</m:t>
                      </m:r>
                      <m:r>
                        <m:rPr>
                          <m:nor/>
                        </m:rPr>
                        <a:rPr lang="en-US" sz="1400" b="1" dirty="0">
                          <a:latin typeface="Open Sans"/>
                        </a:rPr>
                        <m:t>e</m:t>
                      </m:r>
                      <m:r>
                        <m:rPr>
                          <m:nor/>
                        </m:rPr>
                        <a:rPr lang="en-US" sz="1400" dirty="0">
                          <a:latin typeface="Open Sans"/>
                        </a:rPr>
                        <m:t>)</m:t>
                      </m:r>
                      <m:r>
                        <m:rPr>
                          <m:nor/>
                        </m:rPr>
                        <a:rPr lang="en-US" sz="1400" baseline="-25000" dirty="0">
                          <a:latin typeface="Open Sans"/>
                        </a:rPr>
                        <m:t>(</m:t>
                      </m:r>
                      <m:r>
                        <m:rPr>
                          <m:nor/>
                        </m:rPr>
                        <a:rPr lang="en-US" sz="1400" baseline="-25000" dirty="0">
                          <a:latin typeface="Open Sans"/>
                        </a:rPr>
                        <m:t>𝑖</m:t>
                      </m:r>
                      <m:r>
                        <m:rPr>
                          <m:nor/>
                        </m:rPr>
                        <a:rPr lang="en-US" sz="1400" baseline="-25000" dirty="0">
                          <a:latin typeface="Open Sans"/>
                        </a:rPr>
                        <m:t>,</m:t>
                      </m:r>
                      <m:r>
                        <m:rPr>
                          <m:nor/>
                        </m:rPr>
                        <a:rPr lang="en-US" sz="1400" baseline="-25000" dirty="0">
                          <a:latin typeface="Open Sans"/>
                        </a:rPr>
                        <m:t>𝑗</m:t>
                      </m:r>
                      <m:r>
                        <m:rPr>
                          <m:nor/>
                        </m:rPr>
                        <a:rPr lang="en-US" sz="1400" baseline="-25000" dirty="0">
                          <a:latin typeface="Open Sans"/>
                        </a:rPr>
                        <m:t>)=∆</m:t>
                      </m:r>
                      <m:r>
                        <m:rPr>
                          <m:nor/>
                        </m:rPr>
                        <a:rPr lang="it-IT" sz="1400" i="0" dirty="0" smtClean="0">
                          <a:latin typeface="Open Sans"/>
                        </a:rPr>
                        <m:t>(</m:t>
                      </m:r>
                      <m:r>
                        <m:rPr>
                          <m:nor/>
                        </m:rPr>
                        <a:rPr lang="it-IT" sz="1400" b="1" i="0" dirty="0" smtClean="0">
                          <a:latin typeface="Open Sans"/>
                        </a:rPr>
                        <m:t>Z</m:t>
                      </m:r>
                      <m:r>
                        <m:rPr>
                          <m:nor/>
                        </m:rPr>
                        <a:rPr lang="en-US" sz="1400" dirty="0">
                          <a:latin typeface="Open Sans"/>
                        </a:rPr>
                        <m:t>,</m:t>
                      </m:r>
                      <m:r>
                        <m:rPr>
                          <m:nor/>
                        </m:rPr>
                        <a:rPr lang="en-US" sz="1400" b="1" dirty="0">
                          <a:latin typeface="Open Sans"/>
                        </a:rPr>
                        <m:t>V</m:t>
                      </m:r>
                      <m:r>
                        <m:rPr>
                          <m:nor/>
                        </m:rPr>
                        <a:rPr lang="en-US" sz="1400" b="1" dirty="0">
                          <a:latin typeface="Open Sans"/>
                        </a:rPr>
                        <m:t>,</m:t>
                      </m:r>
                      <m:r>
                        <m:rPr>
                          <m:nor/>
                        </m:rPr>
                        <a:rPr lang="en-US" sz="1400" b="1" dirty="0">
                          <a:latin typeface="Open Sans"/>
                        </a:rPr>
                        <m:t>E</m:t>
                      </m:r>
                      <m:r>
                        <m:rPr>
                          <m:nor/>
                        </m:rPr>
                        <a:rPr lang="en-US" sz="1400" dirty="0">
                          <a:latin typeface="Open Sans"/>
                        </a:rPr>
                        <m:t>)</m:t>
                      </m:r>
                      <m:r>
                        <m:rPr>
                          <m:nor/>
                        </m:rPr>
                        <a:rPr lang="en-US" sz="1400" baseline="-25000" dirty="0">
                          <a:latin typeface="Open Sans"/>
                        </a:rPr>
                        <m:t>(</m:t>
                      </m:r>
                      <m:r>
                        <m:rPr>
                          <m:nor/>
                        </m:rPr>
                        <a:rPr lang="en-US" sz="1400" baseline="-25000" dirty="0">
                          <a:latin typeface="Open Sans"/>
                        </a:rPr>
                        <m:t>𝑖</m:t>
                      </m:r>
                      <m:r>
                        <m:rPr>
                          <m:nor/>
                        </m:rPr>
                        <a:rPr lang="en-US" sz="1400" baseline="-25000" dirty="0">
                          <a:latin typeface="Open Sans"/>
                        </a:rPr>
                        <m:t>,</m:t>
                      </m:r>
                      <m:r>
                        <m:rPr>
                          <m:nor/>
                        </m:rPr>
                        <a:rPr lang="en-US" sz="1400" baseline="-25000" dirty="0">
                          <a:latin typeface="Open Sans"/>
                        </a:rPr>
                        <m:t>𝑗</m:t>
                      </m:r>
                      <m:r>
                        <m:rPr>
                          <m:nor/>
                        </m:rPr>
                        <a:rPr lang="en-US" sz="1400" baseline="-25000" dirty="0">
                          <a:latin typeface="Open Sans"/>
                        </a:rPr>
                        <m:t>) / </m:t>
                      </m:r>
                      <m:r>
                        <m:rPr>
                          <m:nor/>
                        </m:rPr>
                        <a:rPr lang="en-US" sz="1400" b="1" dirty="0">
                          <a:latin typeface="Open Sans"/>
                        </a:rPr>
                        <m:t>X</m:t>
                      </m:r>
                      <m:r>
                        <m:rPr>
                          <m:nor/>
                        </m:rPr>
                        <a:rPr lang="en-US" sz="1400" baseline="-25000" dirty="0">
                          <a:latin typeface="Open Sans"/>
                        </a:rPr>
                        <m:t>(</m:t>
                      </m:r>
                      <m:r>
                        <m:rPr>
                          <m:nor/>
                        </m:rPr>
                        <a:rPr lang="en-US" sz="1400" baseline="-25000" dirty="0">
                          <a:latin typeface="Open Sans"/>
                        </a:rPr>
                        <m:t>𝑗</m:t>
                      </m:r>
                      <m:r>
                        <m:rPr>
                          <m:nor/>
                        </m:rPr>
                        <a:rPr lang="en-US" sz="1400" baseline="-25000" dirty="0">
                          <a:latin typeface="Open Sans"/>
                        </a:rPr>
                        <m:t>,0)</m:t>
                      </m:r>
                    </m:oMath>
                  </m:oMathPara>
                </a14:m>
                <a:endParaRPr lang="en-US" altLang="it-IT" sz="1400" dirty="0">
                  <a:solidFill>
                    <a:schemeClr val="tx1"/>
                  </a:solidFill>
                  <a:latin typeface="Trebuchet MS" panose="020B0603020202020204" pitchFamily="34" charset="0"/>
                  <a:cs typeface="Arial" panose="020B0604020202020204" pitchFamily="34" charset="0"/>
                </a:endParaRPr>
              </a:p>
              <a:p>
                <a:pPr marL="369888" lvl="1" indent="0">
                  <a:spcBef>
                    <a:spcPct val="0"/>
                  </a:spcBef>
                  <a:spcAft>
                    <a:spcPts val="600"/>
                  </a:spcAft>
                  <a:buClrTx/>
                  <a:buNone/>
                  <a:defRPr/>
                </a:pPr>
                <a:endParaRPr lang="en-US" altLang="it-IT" sz="1400" dirty="0">
                  <a:solidFill>
                    <a:schemeClr val="tx1"/>
                  </a:solidFill>
                  <a:latin typeface="Trebuchet MS" panose="020B0603020202020204" pitchFamily="34" charset="0"/>
                  <a:cs typeface="Arial" panose="020B0604020202020204" pitchFamily="34" charset="0"/>
                </a:endParaRPr>
              </a:p>
              <a:p>
                <a:pPr>
                  <a:spcBef>
                    <a:spcPct val="0"/>
                  </a:spcBef>
                  <a:spcAft>
                    <a:spcPts val="600"/>
                  </a:spcAft>
                  <a:buClrTx/>
                  <a:defRPr/>
                </a:pPr>
                <a:r>
                  <a:rPr lang="en-US" altLang="it-IT" sz="1400" b="1" dirty="0">
                    <a:solidFill>
                      <a:schemeClr val="tx1"/>
                    </a:solidFill>
                    <a:latin typeface="Trebuchet MS" panose="020B0603020202020204" pitchFamily="34" charset="0"/>
                    <a:cs typeface="Arial" panose="020B0604020202020204" pitchFamily="34" charset="0"/>
                  </a:rPr>
                  <a:t>Example: </a:t>
                </a:r>
                <a:r>
                  <a:rPr lang="en-US" altLang="it-IT" sz="1400" dirty="0">
                    <a:solidFill>
                      <a:schemeClr val="tx1"/>
                    </a:solidFill>
                    <a:latin typeface="Trebuchet MS" panose="020B0603020202020204" pitchFamily="34" charset="0"/>
                    <a:cs typeface="Arial" panose="020B0604020202020204" pitchFamily="34" charset="0"/>
                  </a:rPr>
                  <a:t>industry 2 in country 1 change it s input structure (both domestic and imported products, relying on a different input mix to provide the same unit of its own output. Exogenous transactions coefficients are changed accordingly if needed.</a:t>
                </a:r>
              </a:p>
            </p:txBody>
          </p:sp>
        </mc:Choice>
        <mc:Fallback xmlns="">
          <p:sp>
            <p:nvSpPr>
              <p:cNvPr id="45" name="CasellaDiTesto 44">
                <a:extLst>
                  <a:ext uri="{FF2B5EF4-FFF2-40B4-BE49-F238E27FC236}">
                    <a16:creationId xmlns:a16="http://schemas.microsoft.com/office/drawing/2014/main" id="{0797A6E4-A259-75D0-C833-8B4961497BE1}"/>
                  </a:ext>
                </a:extLst>
              </p:cNvPr>
              <p:cNvSpPr txBox="1">
                <a:spLocks noRot="1" noChangeAspect="1" noMove="1" noResize="1" noEditPoints="1" noAdjustHandles="1" noChangeArrowheads="1" noChangeShapeType="1" noTextEdit="1"/>
              </p:cNvSpPr>
              <p:nvPr/>
            </p:nvSpPr>
            <p:spPr>
              <a:xfrm>
                <a:off x="602116" y="1900920"/>
                <a:ext cx="4927721" cy="3277820"/>
              </a:xfrm>
              <a:prstGeom prst="rect">
                <a:avLst/>
              </a:prstGeom>
              <a:blipFill>
                <a:blip r:embed="rId3"/>
                <a:stretch>
                  <a:fillRect l="-495" t="-558" b="-743"/>
                </a:stretch>
              </a:blipFill>
            </p:spPr>
            <p:txBody>
              <a:bodyPr/>
              <a:lstStyle/>
              <a:p>
                <a:r>
                  <a:rPr lang="it-IT">
                    <a:noFill/>
                  </a:rPr>
                  <a:t> </a:t>
                </a:r>
              </a:p>
            </p:txBody>
          </p:sp>
        </mc:Fallback>
      </mc:AlternateContent>
      <p:sp>
        <p:nvSpPr>
          <p:cNvPr id="2" name="Rettangolo 1">
            <a:extLst>
              <a:ext uri="{FF2B5EF4-FFF2-40B4-BE49-F238E27FC236}">
                <a16:creationId xmlns:a16="http://schemas.microsoft.com/office/drawing/2014/main" id="{F9F61BEC-74E6-37C4-B571-5149337581EA}"/>
              </a:ext>
            </a:extLst>
          </p:cNvPr>
          <p:cNvSpPr/>
          <p:nvPr/>
        </p:nvSpPr>
        <p:spPr>
          <a:xfrm>
            <a:off x="7139229" y="5450667"/>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2ABA6A16-01C3-14CC-B4B4-405D992E1B55}"/>
              </a:ext>
            </a:extLst>
          </p:cNvPr>
          <p:cNvSpPr/>
          <p:nvPr/>
        </p:nvSpPr>
        <p:spPr>
          <a:xfrm>
            <a:off x="9714719" y="5501910"/>
            <a:ext cx="1260000" cy="307776"/>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14062E75-03CA-3E78-CE62-498CA1D9A5A1}"/>
              </a:ext>
            </a:extLst>
          </p:cNvPr>
          <p:cNvSpPr/>
          <p:nvPr/>
        </p:nvSpPr>
        <p:spPr>
          <a:xfrm>
            <a:off x="7150572" y="4971575"/>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75935422-20D4-A04A-0459-2AAC6A2AA46C}"/>
              </a:ext>
            </a:extLst>
          </p:cNvPr>
          <p:cNvSpPr/>
          <p:nvPr/>
        </p:nvSpPr>
        <p:spPr>
          <a:xfrm>
            <a:off x="9686596" y="2758858"/>
            <a:ext cx="126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3FF5BECF-1E2C-DEFD-3E08-32FFEC234848}"/>
              </a:ext>
            </a:extLst>
          </p:cNvPr>
          <p:cNvSpPr/>
          <p:nvPr/>
        </p:nvSpPr>
        <p:spPr>
          <a:xfrm>
            <a:off x="7150572" y="2758858"/>
            <a:ext cx="180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8" name="Connettore diritto 7">
            <a:extLst>
              <a:ext uri="{FF2B5EF4-FFF2-40B4-BE49-F238E27FC236}">
                <a16:creationId xmlns:a16="http://schemas.microsoft.com/office/drawing/2014/main" id="{20231F3F-1B1C-CB27-FEC0-0D14D5E0D8A7}"/>
              </a:ext>
            </a:extLst>
          </p:cNvPr>
          <p:cNvCxnSpPr>
            <a:cxnSpLocks/>
            <a:endCxn id="2" idx="2"/>
          </p:cNvCxnSpPr>
          <p:nvPr/>
        </p:nvCxnSpPr>
        <p:spPr>
          <a:xfrm flipH="1">
            <a:off x="8039229" y="2758859"/>
            <a:ext cx="11343" cy="304633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 name="Connettore diritto 8">
            <a:extLst>
              <a:ext uri="{FF2B5EF4-FFF2-40B4-BE49-F238E27FC236}">
                <a16:creationId xmlns:a16="http://schemas.microsoft.com/office/drawing/2014/main" id="{1E608455-9D63-AAC3-9C56-9CDEDD3CEE4A}"/>
              </a:ext>
            </a:extLst>
          </p:cNvPr>
          <p:cNvCxnSpPr>
            <a:cxnSpLocks/>
            <a:stCxn id="6" idx="0"/>
            <a:endCxn id="3" idx="2"/>
          </p:cNvCxnSpPr>
          <p:nvPr/>
        </p:nvCxnSpPr>
        <p:spPr>
          <a:xfrm>
            <a:off x="10316596" y="2758858"/>
            <a:ext cx="28123" cy="305082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 name="Rettangolo 9">
            <a:extLst>
              <a:ext uri="{FF2B5EF4-FFF2-40B4-BE49-F238E27FC236}">
                <a16:creationId xmlns:a16="http://schemas.microsoft.com/office/drawing/2014/main" id="{4A25B6E0-A33A-CB12-7C9D-FC994CFDDE2D}"/>
              </a:ext>
            </a:extLst>
          </p:cNvPr>
          <p:cNvSpPr>
            <a:spLocks noChangeArrowheads="1"/>
          </p:cNvSpPr>
          <p:nvPr/>
        </p:nvSpPr>
        <p:spPr bwMode="auto">
          <a:xfrm>
            <a:off x="5940687" y="3052034"/>
            <a:ext cx="857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Region1</a:t>
            </a:r>
            <a:endParaRPr lang="en-US" altLang="it-IT" sz="1400" i="1" dirty="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DA339651-6968-5FB7-87D0-9F99B2A6D869}"/>
                  </a:ext>
                </a:extLst>
              </p:cNvPr>
              <p:cNvSpPr txBox="1"/>
              <p:nvPr/>
            </p:nvSpPr>
            <p:spPr>
              <a:xfrm>
                <a:off x="8247299" y="3082811"/>
                <a:ext cx="1635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𝐳</m:t>
                      </m:r>
                    </m:oMath>
                  </m:oMathPara>
                </a14:m>
                <a:endParaRPr lang="en-US" sz="1600" b="1" dirty="0">
                  <a:solidFill>
                    <a:schemeClr val="tx1"/>
                  </a:solidFill>
                </a:endParaRPr>
              </a:p>
            </p:txBody>
          </p:sp>
        </mc:Choice>
        <mc:Fallback xmlns="">
          <p:sp>
            <p:nvSpPr>
              <p:cNvPr id="11" name="CasellaDiTesto 10">
                <a:extLst>
                  <a:ext uri="{FF2B5EF4-FFF2-40B4-BE49-F238E27FC236}">
                    <a16:creationId xmlns:a16="http://schemas.microsoft.com/office/drawing/2014/main" id="{DA339651-6968-5FB7-87D0-9F99B2A6D869}"/>
                  </a:ext>
                </a:extLst>
              </p:cNvPr>
              <p:cNvSpPr txBox="1">
                <a:spLocks noRot="1" noChangeAspect="1" noMove="1" noResize="1" noEditPoints="1" noAdjustHandles="1" noChangeArrowheads="1" noChangeShapeType="1" noTextEdit="1"/>
              </p:cNvSpPr>
              <p:nvPr/>
            </p:nvSpPr>
            <p:spPr>
              <a:xfrm>
                <a:off x="8247299" y="3082811"/>
                <a:ext cx="163506" cy="246221"/>
              </a:xfrm>
              <a:prstGeom prst="rect">
                <a:avLst/>
              </a:prstGeom>
              <a:blipFill>
                <a:blip r:embed="rId4"/>
                <a:stretch>
                  <a:fillRect l="-14815" r="-740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5DF5F92C-350D-7D7F-2F64-F8858EC4538C}"/>
                  </a:ext>
                </a:extLst>
              </p:cNvPr>
              <p:cNvSpPr txBox="1"/>
              <p:nvPr/>
            </p:nvSpPr>
            <p:spPr>
              <a:xfrm>
                <a:off x="10580841" y="3140166"/>
                <a:ext cx="1891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𝐘</m:t>
                      </m:r>
                    </m:oMath>
                  </m:oMathPara>
                </a14:m>
                <a:endParaRPr lang="en-US" sz="1600" b="1" dirty="0">
                  <a:solidFill>
                    <a:schemeClr val="tx1"/>
                  </a:solidFill>
                </a:endParaRPr>
              </a:p>
            </p:txBody>
          </p:sp>
        </mc:Choice>
        <mc:Fallback xmlns="">
          <p:sp>
            <p:nvSpPr>
              <p:cNvPr id="12" name="CasellaDiTesto 11">
                <a:extLst>
                  <a:ext uri="{FF2B5EF4-FFF2-40B4-BE49-F238E27FC236}">
                    <a16:creationId xmlns:a16="http://schemas.microsoft.com/office/drawing/2014/main" id="{5DF5F92C-350D-7D7F-2F64-F8858EC4538C}"/>
                  </a:ext>
                </a:extLst>
              </p:cNvPr>
              <p:cNvSpPr txBox="1">
                <a:spLocks noRot="1" noChangeAspect="1" noMove="1" noResize="1" noEditPoints="1" noAdjustHandles="1" noChangeArrowheads="1" noChangeShapeType="1" noTextEdit="1"/>
              </p:cNvSpPr>
              <p:nvPr/>
            </p:nvSpPr>
            <p:spPr>
              <a:xfrm>
                <a:off x="10580841" y="3140166"/>
                <a:ext cx="189154" cy="246221"/>
              </a:xfrm>
              <a:prstGeom prst="rect">
                <a:avLst/>
              </a:prstGeom>
              <a:blipFill>
                <a:blip r:embed="rId5"/>
                <a:stretch>
                  <a:fillRect l="-22581" r="-16129" b="-4878"/>
                </a:stretch>
              </a:blipFill>
            </p:spPr>
            <p:txBody>
              <a:bodyPr/>
              <a:lstStyle/>
              <a:p>
                <a:r>
                  <a:rPr lang="it-IT">
                    <a:noFill/>
                  </a:rPr>
                  <a:t> </a:t>
                </a:r>
              </a:p>
            </p:txBody>
          </p:sp>
        </mc:Fallback>
      </mc:AlternateContent>
      <p:sp>
        <p:nvSpPr>
          <p:cNvPr id="13" name="Rettangolo 12">
            <a:extLst>
              <a:ext uri="{FF2B5EF4-FFF2-40B4-BE49-F238E27FC236}">
                <a16:creationId xmlns:a16="http://schemas.microsoft.com/office/drawing/2014/main" id="{B7909DC4-AA77-43F6-DC51-9CF02C98371C}"/>
              </a:ext>
            </a:extLst>
          </p:cNvPr>
          <p:cNvSpPr>
            <a:spLocks noChangeArrowheads="1"/>
          </p:cNvSpPr>
          <p:nvPr/>
        </p:nvSpPr>
        <p:spPr bwMode="auto">
          <a:xfrm>
            <a:off x="6349667" y="3982974"/>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4D301405-AB8D-8272-1689-2181FE2C1F29}"/>
              </a:ext>
            </a:extLst>
          </p:cNvPr>
          <p:cNvSpPr>
            <a:spLocks noChangeArrowheads="1"/>
          </p:cNvSpPr>
          <p:nvPr/>
        </p:nvSpPr>
        <p:spPr bwMode="auto">
          <a:xfrm>
            <a:off x="7373971"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5" name="Rettangolo 14">
            <a:extLst>
              <a:ext uri="{FF2B5EF4-FFF2-40B4-BE49-F238E27FC236}">
                <a16:creationId xmlns:a16="http://schemas.microsoft.com/office/drawing/2014/main" id="{4EEB61F9-9FB5-F42E-D325-9E907E773609}"/>
              </a:ext>
            </a:extLst>
          </p:cNvPr>
          <p:cNvSpPr>
            <a:spLocks noChangeArrowheads="1"/>
          </p:cNvSpPr>
          <p:nvPr/>
        </p:nvSpPr>
        <p:spPr bwMode="auto">
          <a:xfrm>
            <a:off x="8328286"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60918523-53E0-C0C6-7E21-10AD35ACC039}"/>
              </a:ext>
            </a:extLst>
          </p:cNvPr>
          <p:cNvSpPr>
            <a:spLocks noChangeArrowheads="1"/>
          </p:cNvSpPr>
          <p:nvPr/>
        </p:nvSpPr>
        <p:spPr bwMode="auto">
          <a:xfrm>
            <a:off x="6349667" y="2812316"/>
            <a:ext cx="8009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sector1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7" name="Rettangolo 16">
            <a:extLst>
              <a:ext uri="{FF2B5EF4-FFF2-40B4-BE49-F238E27FC236}">
                <a16:creationId xmlns:a16="http://schemas.microsoft.com/office/drawing/2014/main" id="{C505DE8A-B0E1-7763-DF59-AFDA208EB4DF}"/>
              </a:ext>
            </a:extLst>
          </p:cNvPr>
          <p:cNvSpPr>
            <a:spLocks noChangeArrowheads="1"/>
          </p:cNvSpPr>
          <p:nvPr/>
        </p:nvSpPr>
        <p:spPr bwMode="auto">
          <a:xfrm>
            <a:off x="6785147" y="323894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8" name="Rettangolo 17">
            <a:extLst>
              <a:ext uri="{FF2B5EF4-FFF2-40B4-BE49-F238E27FC236}">
                <a16:creationId xmlns:a16="http://schemas.microsoft.com/office/drawing/2014/main" id="{6E04204E-A4C6-AF97-1473-57A63BAA2F2A}"/>
              </a:ext>
            </a:extLst>
          </p:cNvPr>
          <p:cNvSpPr>
            <a:spLocks noChangeArrowheads="1"/>
          </p:cNvSpPr>
          <p:nvPr/>
        </p:nvSpPr>
        <p:spPr bwMode="auto">
          <a:xfrm>
            <a:off x="6785147" y="3777995"/>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id="{58A9CFE6-A68D-0F81-95ED-1EBA2F6616E0}"/>
              </a:ext>
            </a:extLst>
          </p:cNvPr>
          <p:cNvSpPr>
            <a:spLocks noChangeArrowheads="1"/>
          </p:cNvSpPr>
          <p:nvPr/>
        </p:nvSpPr>
        <p:spPr bwMode="auto">
          <a:xfrm>
            <a:off x="6785147" y="4204626"/>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0" name="Rettangolo 19">
            <a:extLst>
              <a:ext uri="{FF2B5EF4-FFF2-40B4-BE49-F238E27FC236}">
                <a16:creationId xmlns:a16="http://schemas.microsoft.com/office/drawing/2014/main" id="{ACB41CAE-DE8D-980E-ADD8-816C75C0A61E}"/>
              </a:ext>
            </a:extLst>
          </p:cNvPr>
          <p:cNvSpPr>
            <a:spLocks noChangeArrowheads="1"/>
          </p:cNvSpPr>
          <p:nvPr/>
        </p:nvSpPr>
        <p:spPr bwMode="auto">
          <a:xfrm>
            <a:off x="7187728"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1" name="Rettangolo 20">
            <a:extLst>
              <a:ext uri="{FF2B5EF4-FFF2-40B4-BE49-F238E27FC236}">
                <a16:creationId xmlns:a16="http://schemas.microsoft.com/office/drawing/2014/main" id="{B93DAD4C-77CA-F6EB-7850-ECA4C6CA157B}"/>
              </a:ext>
            </a:extLst>
          </p:cNvPr>
          <p:cNvSpPr>
            <a:spLocks noChangeArrowheads="1"/>
          </p:cNvSpPr>
          <p:nvPr/>
        </p:nvSpPr>
        <p:spPr bwMode="auto">
          <a:xfrm>
            <a:off x="7639406"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2" name="Rettangolo 21">
            <a:extLst>
              <a:ext uri="{FF2B5EF4-FFF2-40B4-BE49-F238E27FC236}">
                <a16:creationId xmlns:a16="http://schemas.microsoft.com/office/drawing/2014/main" id="{557C89F2-1607-4176-1E9B-9749616FBB57}"/>
              </a:ext>
            </a:extLst>
          </p:cNvPr>
          <p:cNvSpPr>
            <a:spLocks noChangeArrowheads="1"/>
          </p:cNvSpPr>
          <p:nvPr/>
        </p:nvSpPr>
        <p:spPr bwMode="auto">
          <a:xfrm>
            <a:off x="8122125"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3" name="Rettangolo 22">
            <a:extLst>
              <a:ext uri="{FF2B5EF4-FFF2-40B4-BE49-F238E27FC236}">
                <a16:creationId xmlns:a16="http://schemas.microsoft.com/office/drawing/2014/main" id="{E3F98D73-5CF4-A675-61C4-1DF2E9BE5A0A}"/>
              </a:ext>
            </a:extLst>
          </p:cNvPr>
          <p:cNvSpPr>
            <a:spLocks noChangeArrowheads="1"/>
          </p:cNvSpPr>
          <p:nvPr/>
        </p:nvSpPr>
        <p:spPr bwMode="auto">
          <a:xfrm>
            <a:off x="8573803"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4" name="Rettangolo 23">
            <a:extLst>
              <a:ext uri="{FF2B5EF4-FFF2-40B4-BE49-F238E27FC236}">
                <a16:creationId xmlns:a16="http://schemas.microsoft.com/office/drawing/2014/main" id="{3C80FFAF-37C0-6F3A-5D0B-0D6492727C6D}"/>
              </a:ext>
            </a:extLst>
          </p:cNvPr>
          <p:cNvSpPr>
            <a:spLocks noChangeArrowheads="1"/>
          </p:cNvSpPr>
          <p:nvPr/>
        </p:nvSpPr>
        <p:spPr bwMode="auto">
          <a:xfrm>
            <a:off x="9627297"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err="1">
                <a:solidFill>
                  <a:schemeClr val="tx1"/>
                </a:solidFill>
                <a:latin typeface="Trebuchet MS" panose="020B0603020202020204" pitchFamily="34" charset="0"/>
                <a:cs typeface="Arial" panose="020B0604020202020204" pitchFamily="34" charset="0"/>
              </a:rPr>
              <a:t>hh</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5" name="Rettangolo 24">
            <a:extLst>
              <a:ext uri="{FF2B5EF4-FFF2-40B4-BE49-F238E27FC236}">
                <a16:creationId xmlns:a16="http://schemas.microsoft.com/office/drawing/2014/main" id="{2A2B17A5-B511-7EB3-27ED-4928A2658979}"/>
              </a:ext>
            </a:extLst>
          </p:cNvPr>
          <p:cNvSpPr>
            <a:spLocks noChangeArrowheads="1"/>
          </p:cNvSpPr>
          <p:nvPr/>
        </p:nvSpPr>
        <p:spPr bwMode="auto">
          <a:xfrm>
            <a:off x="9912611"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26" name="Rettangolo 25">
            <a:extLst>
              <a:ext uri="{FF2B5EF4-FFF2-40B4-BE49-F238E27FC236}">
                <a16:creationId xmlns:a16="http://schemas.microsoft.com/office/drawing/2014/main" id="{52B28BEC-3601-886A-5FAF-A118608BE2C0}"/>
              </a:ext>
            </a:extLst>
          </p:cNvPr>
          <p:cNvSpPr>
            <a:spLocks noChangeArrowheads="1"/>
          </p:cNvSpPr>
          <p:nvPr/>
        </p:nvSpPr>
        <p:spPr bwMode="auto">
          <a:xfrm>
            <a:off x="10289086"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err="1">
                <a:solidFill>
                  <a:schemeClr val="tx1"/>
                </a:solidFill>
                <a:latin typeface="Trebuchet MS" panose="020B0603020202020204" pitchFamily="34" charset="0"/>
                <a:cs typeface="Arial" panose="020B0604020202020204" pitchFamily="34" charset="0"/>
              </a:rPr>
              <a:t>hh</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27" name="Rettangolo 26">
            <a:extLst>
              <a:ext uri="{FF2B5EF4-FFF2-40B4-BE49-F238E27FC236}">
                <a16:creationId xmlns:a16="http://schemas.microsoft.com/office/drawing/2014/main" id="{C504302B-F0B7-81DB-ABD3-3F8C1F1E9F1A}"/>
              </a:ext>
            </a:extLst>
          </p:cNvPr>
          <p:cNvSpPr>
            <a:spLocks noChangeArrowheads="1"/>
          </p:cNvSpPr>
          <p:nvPr/>
        </p:nvSpPr>
        <p:spPr bwMode="auto">
          <a:xfrm>
            <a:off x="10574400"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6917420F-CCE9-2321-3A49-A9751F156014}"/>
                  </a:ext>
                </a:extLst>
              </p:cNvPr>
              <p:cNvSpPr txBox="1"/>
              <p:nvPr/>
            </p:nvSpPr>
            <p:spPr>
              <a:xfrm>
                <a:off x="10142887" y="5512036"/>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𝐄𝐘</m:t>
                      </m:r>
                    </m:oMath>
                  </m:oMathPara>
                </a14:m>
                <a:endParaRPr lang="en-US" sz="1600" b="1" dirty="0">
                  <a:solidFill>
                    <a:schemeClr val="tx1"/>
                  </a:solidFill>
                </a:endParaRPr>
              </a:p>
            </p:txBody>
          </p:sp>
        </mc:Choice>
        <mc:Fallback xmlns="">
          <p:sp>
            <p:nvSpPr>
              <p:cNvPr id="28" name="CasellaDiTesto 27">
                <a:extLst>
                  <a:ext uri="{FF2B5EF4-FFF2-40B4-BE49-F238E27FC236}">
                    <a16:creationId xmlns:a16="http://schemas.microsoft.com/office/drawing/2014/main" id="{6917420F-CCE9-2321-3A49-A9751F156014}"/>
                  </a:ext>
                </a:extLst>
              </p:cNvPr>
              <p:cNvSpPr txBox="1">
                <a:spLocks noRot="1" noChangeAspect="1" noMove="1" noResize="1" noEditPoints="1" noAdjustHandles="1" noChangeArrowheads="1" noChangeShapeType="1" noTextEdit="1"/>
              </p:cNvSpPr>
              <p:nvPr/>
            </p:nvSpPr>
            <p:spPr>
              <a:xfrm>
                <a:off x="10142887" y="5512036"/>
                <a:ext cx="375540" cy="246221"/>
              </a:xfrm>
              <a:prstGeom prst="rect">
                <a:avLst/>
              </a:prstGeom>
              <a:blipFill>
                <a:blip r:embed="rId6"/>
                <a:stretch>
                  <a:fillRect l="-1639" r="-1639" b="-48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101991CD-F6B5-C749-8957-C6E515052605}"/>
                  </a:ext>
                </a:extLst>
              </p:cNvPr>
              <p:cNvSpPr txBox="1"/>
              <p:nvPr/>
            </p:nvSpPr>
            <p:spPr>
              <a:xfrm>
                <a:off x="7862802" y="5025729"/>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𝐯</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29" name="CasellaDiTesto 28">
                <a:extLst>
                  <a:ext uri="{FF2B5EF4-FFF2-40B4-BE49-F238E27FC236}">
                    <a16:creationId xmlns:a16="http://schemas.microsoft.com/office/drawing/2014/main" id="{101991CD-F6B5-C749-8957-C6E515052605}"/>
                  </a:ext>
                </a:extLst>
              </p:cNvPr>
              <p:cNvSpPr txBox="1">
                <a:spLocks noRot="1" noChangeAspect="1" noMove="1" noResize="1" noEditPoints="1" noAdjustHandles="1" noChangeArrowheads="1" noChangeShapeType="1" noTextEdit="1"/>
              </p:cNvSpPr>
              <p:nvPr/>
            </p:nvSpPr>
            <p:spPr>
              <a:xfrm>
                <a:off x="7862802" y="5025729"/>
                <a:ext cx="375540" cy="246221"/>
              </a:xfrm>
              <a:prstGeom prst="rect">
                <a:avLst/>
              </a:prstGeom>
              <a:blipFill>
                <a:blip r:embed="rId7"/>
                <a:stretch>
                  <a:fillRect/>
                </a:stretch>
              </a:blipFill>
            </p:spPr>
            <p:txBody>
              <a:bodyPr/>
              <a:lstStyle/>
              <a:p>
                <a:r>
                  <a:rPr lang="it-IT">
                    <a:noFill/>
                  </a:rPr>
                  <a:t> </a:t>
                </a:r>
              </a:p>
            </p:txBody>
          </p:sp>
        </mc:Fallback>
      </mc:AlternateContent>
      <p:sp>
        <p:nvSpPr>
          <p:cNvPr id="30" name="Rettangolo 29">
            <a:extLst>
              <a:ext uri="{FF2B5EF4-FFF2-40B4-BE49-F238E27FC236}">
                <a16:creationId xmlns:a16="http://schemas.microsoft.com/office/drawing/2014/main" id="{1EBDDEF9-1156-6306-2DA3-311E15FAC3CD}"/>
              </a:ext>
            </a:extLst>
          </p:cNvPr>
          <p:cNvSpPr/>
          <p:nvPr/>
        </p:nvSpPr>
        <p:spPr>
          <a:xfrm>
            <a:off x="7502667" y="2754604"/>
            <a:ext cx="289587" cy="1800000"/>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31" name="Connettore diritto 30">
            <a:extLst>
              <a:ext uri="{FF2B5EF4-FFF2-40B4-BE49-F238E27FC236}">
                <a16:creationId xmlns:a16="http://schemas.microsoft.com/office/drawing/2014/main" id="{00E3F120-773F-1DA3-AB59-E674154C5125}"/>
              </a:ext>
            </a:extLst>
          </p:cNvPr>
          <p:cNvCxnSpPr>
            <a:cxnSpLocks/>
            <a:stCxn id="7" idx="1"/>
            <a:endCxn id="6" idx="3"/>
          </p:cNvCxnSpPr>
          <p:nvPr/>
        </p:nvCxnSpPr>
        <p:spPr>
          <a:xfrm>
            <a:off x="7150572" y="3658858"/>
            <a:ext cx="3796024"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Rettangolo 31">
            <a:extLst>
              <a:ext uri="{FF2B5EF4-FFF2-40B4-BE49-F238E27FC236}">
                <a16:creationId xmlns:a16="http://schemas.microsoft.com/office/drawing/2014/main" id="{8C3EB1A3-3EC4-836A-986A-BC1771C26321}"/>
              </a:ext>
            </a:extLst>
          </p:cNvPr>
          <p:cNvSpPr>
            <a:spLocks noChangeArrowheads="1"/>
          </p:cNvSpPr>
          <p:nvPr/>
        </p:nvSpPr>
        <p:spPr bwMode="auto">
          <a:xfrm>
            <a:off x="9790561"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33" name="Rettangolo 32">
            <a:extLst>
              <a:ext uri="{FF2B5EF4-FFF2-40B4-BE49-F238E27FC236}">
                <a16:creationId xmlns:a16="http://schemas.microsoft.com/office/drawing/2014/main" id="{BE10B4D6-C18F-1245-3CAC-A64C242B104A}"/>
              </a:ext>
            </a:extLst>
          </p:cNvPr>
          <p:cNvSpPr>
            <a:spLocks noChangeArrowheads="1"/>
          </p:cNvSpPr>
          <p:nvPr/>
        </p:nvSpPr>
        <p:spPr bwMode="auto">
          <a:xfrm>
            <a:off x="10407556"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34" name="Rettangolo 33">
            <a:extLst>
              <a:ext uri="{FF2B5EF4-FFF2-40B4-BE49-F238E27FC236}">
                <a16:creationId xmlns:a16="http://schemas.microsoft.com/office/drawing/2014/main" id="{F0E38217-E37E-364E-131D-E5B20AC3E6AF}"/>
              </a:ext>
            </a:extLst>
          </p:cNvPr>
          <p:cNvSpPr/>
          <p:nvPr/>
        </p:nvSpPr>
        <p:spPr>
          <a:xfrm>
            <a:off x="7502019" y="5458856"/>
            <a:ext cx="289587" cy="346341"/>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1E3E5357-3353-8408-A7B4-E73C3F3A0672}"/>
                  </a:ext>
                </a:extLst>
              </p:cNvPr>
              <p:cNvSpPr txBox="1"/>
              <p:nvPr/>
            </p:nvSpPr>
            <p:spPr>
              <a:xfrm>
                <a:off x="7458721" y="3427385"/>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𝐳</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35" name="CasellaDiTesto 34">
                <a:extLst>
                  <a:ext uri="{FF2B5EF4-FFF2-40B4-BE49-F238E27FC236}">
                    <a16:creationId xmlns:a16="http://schemas.microsoft.com/office/drawing/2014/main" id="{1E3E5357-3353-8408-A7B4-E73C3F3A0672}"/>
                  </a:ext>
                </a:extLst>
              </p:cNvPr>
              <p:cNvSpPr txBox="1">
                <a:spLocks noRot="1" noChangeAspect="1" noMove="1" noResize="1" noEditPoints="1" noAdjustHandles="1" noChangeArrowheads="1" noChangeShapeType="1" noTextEdit="1"/>
              </p:cNvSpPr>
              <p:nvPr/>
            </p:nvSpPr>
            <p:spPr>
              <a:xfrm>
                <a:off x="7458721" y="3427385"/>
                <a:ext cx="375540" cy="215444"/>
              </a:xfrm>
              <a:prstGeom prst="rect">
                <a:avLst/>
              </a:prstGeom>
              <a:blipFill>
                <a:blip r:embed="rId8"/>
                <a:stretch>
                  <a:fillRect l="-14754"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73CAEBF0-9D8B-979D-C409-96A03665F255}"/>
                  </a:ext>
                </a:extLst>
              </p:cNvPr>
              <p:cNvSpPr txBox="1"/>
              <p:nvPr/>
            </p:nvSpPr>
            <p:spPr>
              <a:xfrm>
                <a:off x="6864249" y="5518410"/>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𝐞</m:t>
                          </m:r>
                        </m:e>
                        <m:sub>
                          <m:r>
                            <a:rPr lang="it-IT" sz="1400" b="1" i="1" smtClean="0">
                              <a:solidFill>
                                <a:schemeClr val="tx1"/>
                              </a:solidFill>
                              <a:latin typeface="Cambria Math" panose="02040503050406030204" pitchFamily="18" charset="0"/>
                              <a:ea typeface="Cambria Math" panose="02040503050406030204" pitchFamily="18" charset="0"/>
                            </a:rPr>
                            <m:t> </m:t>
                          </m:r>
                        </m:sub>
                      </m:sSub>
                    </m:oMath>
                  </m:oMathPara>
                </a14:m>
                <a:endParaRPr lang="en-US" sz="1400" b="1" dirty="0">
                  <a:solidFill>
                    <a:schemeClr val="tx1"/>
                  </a:solidFill>
                </a:endParaRPr>
              </a:p>
            </p:txBody>
          </p:sp>
        </mc:Choice>
        <mc:Fallback xmlns="">
          <p:sp>
            <p:nvSpPr>
              <p:cNvPr id="36" name="CasellaDiTesto 35">
                <a:extLst>
                  <a:ext uri="{FF2B5EF4-FFF2-40B4-BE49-F238E27FC236}">
                    <a16:creationId xmlns:a16="http://schemas.microsoft.com/office/drawing/2014/main" id="{73CAEBF0-9D8B-979D-C409-96A03665F255}"/>
                  </a:ext>
                </a:extLst>
              </p:cNvPr>
              <p:cNvSpPr txBox="1">
                <a:spLocks noRot="1" noChangeAspect="1" noMove="1" noResize="1" noEditPoints="1" noAdjustHandles="1" noChangeArrowheads="1" noChangeShapeType="1" noTextEdit="1"/>
              </p:cNvSpPr>
              <p:nvPr/>
            </p:nvSpPr>
            <p:spPr>
              <a:xfrm>
                <a:off x="6864249" y="5518410"/>
                <a:ext cx="375540" cy="215444"/>
              </a:xfrm>
              <a:prstGeom prst="rect">
                <a:avLst/>
              </a:prstGeom>
              <a:blipFill>
                <a:blip r:embed="rId9"/>
                <a:stretch>
                  <a:fillRect l="-14516" r="-3226"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5B2F7041-1918-E320-6F76-F91120E96D17}"/>
                  </a:ext>
                </a:extLst>
              </p:cNvPr>
              <p:cNvSpPr txBox="1"/>
              <p:nvPr/>
            </p:nvSpPr>
            <p:spPr>
              <a:xfrm>
                <a:off x="7462524" y="3032444"/>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37" name="CasellaDiTesto 36">
                <a:extLst>
                  <a:ext uri="{FF2B5EF4-FFF2-40B4-BE49-F238E27FC236}">
                    <a16:creationId xmlns:a16="http://schemas.microsoft.com/office/drawing/2014/main" id="{5B2F7041-1918-E320-6F76-F91120E96D17}"/>
                  </a:ext>
                </a:extLst>
              </p:cNvPr>
              <p:cNvSpPr txBox="1">
                <a:spLocks noRot="1" noChangeAspect="1" noMove="1" noResize="1" noEditPoints="1" noAdjustHandles="1" noChangeArrowheads="1" noChangeShapeType="1" noTextEdit="1"/>
              </p:cNvSpPr>
              <p:nvPr/>
            </p:nvSpPr>
            <p:spPr>
              <a:xfrm>
                <a:off x="7462524" y="3032444"/>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D87053FA-3F8D-C01E-3286-D1BD8C3B1257}"/>
                  </a:ext>
                </a:extLst>
              </p:cNvPr>
              <p:cNvSpPr txBox="1"/>
              <p:nvPr/>
            </p:nvSpPr>
            <p:spPr>
              <a:xfrm>
                <a:off x="7462524" y="3909406"/>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38" name="CasellaDiTesto 37">
                <a:extLst>
                  <a:ext uri="{FF2B5EF4-FFF2-40B4-BE49-F238E27FC236}">
                    <a16:creationId xmlns:a16="http://schemas.microsoft.com/office/drawing/2014/main" id="{D87053FA-3F8D-C01E-3286-D1BD8C3B1257}"/>
                  </a:ext>
                </a:extLst>
              </p:cNvPr>
              <p:cNvSpPr txBox="1">
                <a:spLocks noRot="1" noChangeAspect="1" noMove="1" noResize="1" noEditPoints="1" noAdjustHandles="1" noChangeArrowheads="1" noChangeShapeType="1" noTextEdit="1"/>
              </p:cNvSpPr>
              <p:nvPr/>
            </p:nvSpPr>
            <p:spPr>
              <a:xfrm>
                <a:off x="7462524" y="3909406"/>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8DA3E314-A04A-C148-DB85-154597A18E45}"/>
                  </a:ext>
                </a:extLst>
              </p:cNvPr>
              <p:cNvSpPr txBox="1"/>
              <p:nvPr/>
            </p:nvSpPr>
            <p:spPr>
              <a:xfrm>
                <a:off x="7487359" y="5518410"/>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39" name="CasellaDiTesto 38">
                <a:extLst>
                  <a:ext uri="{FF2B5EF4-FFF2-40B4-BE49-F238E27FC236}">
                    <a16:creationId xmlns:a16="http://schemas.microsoft.com/office/drawing/2014/main" id="{8DA3E314-A04A-C148-DB85-154597A18E45}"/>
                  </a:ext>
                </a:extLst>
              </p:cNvPr>
              <p:cNvSpPr txBox="1">
                <a:spLocks noRot="1" noChangeAspect="1" noMove="1" noResize="1" noEditPoints="1" noAdjustHandles="1" noChangeArrowheads="1" noChangeShapeType="1" noTextEdit="1"/>
              </p:cNvSpPr>
              <p:nvPr/>
            </p:nvSpPr>
            <p:spPr>
              <a:xfrm>
                <a:off x="7487359" y="5518410"/>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19BB1CEC-33E9-2F45-2DF8-934AF2AF5B8E}"/>
                  </a:ext>
                </a:extLst>
              </p:cNvPr>
              <p:cNvSpPr txBox="1"/>
              <p:nvPr/>
            </p:nvSpPr>
            <p:spPr>
              <a:xfrm>
                <a:off x="7879820" y="5501910"/>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40" name="CasellaDiTesto 39">
                <a:extLst>
                  <a:ext uri="{FF2B5EF4-FFF2-40B4-BE49-F238E27FC236}">
                    <a16:creationId xmlns:a16="http://schemas.microsoft.com/office/drawing/2014/main" id="{19BB1CEC-33E9-2F45-2DF8-934AF2AF5B8E}"/>
                  </a:ext>
                </a:extLst>
              </p:cNvPr>
              <p:cNvSpPr txBox="1">
                <a:spLocks noRot="1" noChangeAspect="1" noMove="1" noResize="1" noEditPoints="1" noAdjustHandles="1" noChangeArrowheads="1" noChangeShapeType="1" noTextEdit="1"/>
              </p:cNvSpPr>
              <p:nvPr/>
            </p:nvSpPr>
            <p:spPr>
              <a:xfrm>
                <a:off x="7879820" y="5501910"/>
                <a:ext cx="375540" cy="246221"/>
              </a:xfrm>
              <a:prstGeom prst="rect">
                <a:avLst/>
              </a:prstGeom>
              <a:blipFill>
                <a:blip r:embed="rId11"/>
                <a:stretch>
                  <a:fillRect/>
                </a:stretch>
              </a:blipFill>
            </p:spPr>
            <p:txBody>
              <a:bodyPr/>
              <a:lstStyle/>
              <a:p>
                <a:r>
                  <a:rPr lang="it-IT">
                    <a:noFill/>
                  </a:rPr>
                  <a:t> </a:t>
                </a:r>
              </a:p>
            </p:txBody>
          </p:sp>
        </mc:Fallback>
      </mc:AlternateContent>
      <p:sp>
        <p:nvSpPr>
          <p:cNvPr id="41" name="Rettangolo 40">
            <a:extLst>
              <a:ext uri="{FF2B5EF4-FFF2-40B4-BE49-F238E27FC236}">
                <a16:creationId xmlns:a16="http://schemas.microsoft.com/office/drawing/2014/main" id="{AB55AB5C-386B-0119-7A7C-C5F952B3AB4C}"/>
              </a:ext>
            </a:extLst>
          </p:cNvPr>
          <p:cNvSpPr/>
          <p:nvPr/>
        </p:nvSpPr>
        <p:spPr>
          <a:xfrm>
            <a:off x="7490620" y="4978770"/>
            <a:ext cx="312187" cy="346341"/>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7D002CF9-8EBB-6719-A495-92A016CE8B72}"/>
                  </a:ext>
                </a:extLst>
              </p:cNvPr>
              <p:cNvSpPr txBox="1"/>
              <p:nvPr/>
            </p:nvSpPr>
            <p:spPr>
              <a:xfrm>
                <a:off x="7471374" y="5038324"/>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smtClean="0">
                          <a:solidFill>
                            <a:schemeClr val="tx1"/>
                          </a:solidFill>
                          <a:latin typeface="Cambria Math" panose="02040503050406030204" pitchFamily="18" charset="0"/>
                          <a:ea typeface="Cambria Math" panose="02040503050406030204" pitchFamily="18" charset="0"/>
                        </a:rPr>
                        <m:t>↑</m:t>
                      </m:r>
                      <m:r>
                        <a:rPr lang="it-IT" sz="1400" i="1" smtClean="0">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42" name="CasellaDiTesto 41">
                <a:extLst>
                  <a:ext uri="{FF2B5EF4-FFF2-40B4-BE49-F238E27FC236}">
                    <a16:creationId xmlns:a16="http://schemas.microsoft.com/office/drawing/2014/main" id="{7D002CF9-8EBB-6719-A495-92A016CE8B72}"/>
                  </a:ext>
                </a:extLst>
              </p:cNvPr>
              <p:cNvSpPr txBox="1">
                <a:spLocks noRot="1" noChangeAspect="1" noMove="1" noResize="1" noEditPoints="1" noAdjustHandles="1" noChangeArrowheads="1" noChangeShapeType="1" noTextEdit="1"/>
              </p:cNvSpPr>
              <p:nvPr/>
            </p:nvSpPr>
            <p:spPr>
              <a:xfrm>
                <a:off x="7471374" y="5038324"/>
                <a:ext cx="375540" cy="215444"/>
              </a:xfrm>
              <a:prstGeom prst="rect">
                <a:avLst/>
              </a:prstGeom>
              <a:blipFill>
                <a:blip r:embed="rId12"/>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34875CA6-283C-7EEE-9CD0-66CD146D79A7}"/>
                  </a:ext>
                </a:extLst>
              </p:cNvPr>
              <p:cNvSpPr txBox="1"/>
              <p:nvPr/>
            </p:nvSpPr>
            <p:spPr>
              <a:xfrm>
                <a:off x="6869497" y="5047738"/>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𝐯</m:t>
                          </m:r>
                        </m:e>
                        <m:sub>
                          <m:r>
                            <a:rPr lang="it-IT" sz="1400" b="1" i="1" smtClean="0">
                              <a:solidFill>
                                <a:schemeClr val="tx1"/>
                              </a:solidFill>
                              <a:latin typeface="Cambria Math" panose="02040503050406030204" pitchFamily="18" charset="0"/>
                              <a:ea typeface="Cambria Math" panose="02040503050406030204" pitchFamily="18" charset="0"/>
                            </a:rPr>
                            <m:t> </m:t>
                          </m:r>
                        </m:sub>
                      </m:sSub>
                    </m:oMath>
                  </m:oMathPara>
                </a14:m>
                <a:endParaRPr lang="en-US" sz="1400" b="1" dirty="0">
                  <a:solidFill>
                    <a:schemeClr val="tx1"/>
                  </a:solidFill>
                </a:endParaRPr>
              </a:p>
            </p:txBody>
          </p:sp>
        </mc:Choice>
        <mc:Fallback xmlns="">
          <p:sp>
            <p:nvSpPr>
              <p:cNvPr id="43" name="CasellaDiTesto 42">
                <a:extLst>
                  <a:ext uri="{FF2B5EF4-FFF2-40B4-BE49-F238E27FC236}">
                    <a16:creationId xmlns:a16="http://schemas.microsoft.com/office/drawing/2014/main" id="{34875CA6-283C-7EEE-9CD0-66CD146D79A7}"/>
                  </a:ext>
                </a:extLst>
              </p:cNvPr>
              <p:cNvSpPr txBox="1">
                <a:spLocks noRot="1" noChangeAspect="1" noMove="1" noResize="1" noEditPoints="1" noAdjustHandles="1" noChangeArrowheads="1" noChangeShapeType="1" noTextEdit="1"/>
              </p:cNvSpPr>
              <p:nvPr/>
            </p:nvSpPr>
            <p:spPr>
              <a:xfrm>
                <a:off x="6869497" y="5047738"/>
                <a:ext cx="375540" cy="215444"/>
              </a:xfrm>
              <a:prstGeom prst="rect">
                <a:avLst/>
              </a:prstGeom>
              <a:blipFill>
                <a:blip r:embed="rId13"/>
                <a:stretch>
                  <a:fillRect l="-14754" r="-3279" b="-8571"/>
                </a:stretch>
              </a:blipFill>
            </p:spPr>
            <p:txBody>
              <a:bodyPr/>
              <a:lstStyle/>
              <a:p>
                <a:r>
                  <a:rPr lang="it-IT">
                    <a:noFill/>
                  </a:rPr>
                  <a:t> </a:t>
                </a:r>
              </a:p>
            </p:txBody>
          </p:sp>
        </mc:Fallback>
      </mc:AlternateContent>
    </p:spTree>
    <p:extLst>
      <p:ext uri="{BB962C8B-B14F-4D97-AF65-F5344CB8AC3E}">
        <p14:creationId xmlns:p14="http://schemas.microsoft.com/office/powerpoint/2010/main" val="61188937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44" name="CasellaDiTesto 43">
            <a:extLst>
              <a:ext uri="{FF2B5EF4-FFF2-40B4-BE49-F238E27FC236}">
                <a16:creationId xmlns:a16="http://schemas.microsoft.com/office/drawing/2014/main" id="{BFB5CC9D-0121-66F4-FE71-5DEF49B2AC3F}"/>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0797A6E4-A259-75D0-C833-8B4961497BE1}"/>
                  </a:ext>
                </a:extLst>
              </p:cNvPr>
              <p:cNvSpPr txBox="1"/>
              <p:nvPr/>
            </p:nvSpPr>
            <p:spPr>
              <a:xfrm>
                <a:off x="602116" y="1900920"/>
                <a:ext cx="4927721" cy="3554819"/>
              </a:xfrm>
              <a:prstGeom prst="rect">
                <a:avLst/>
              </a:prstGeom>
              <a:noFill/>
            </p:spPr>
            <p:txBody>
              <a:bodyPr wrap="square">
                <a:spAutoFit/>
              </a:bodyPr>
              <a:lstStyle/>
              <a:p>
                <a:pPr marL="342900" lvl="1" indent="-342900">
                  <a:spcBef>
                    <a:spcPts val="600"/>
                  </a:spcBef>
                  <a:spcAft>
                    <a:spcPts val="600"/>
                  </a:spcAft>
                  <a:buFont typeface="+mj-lt"/>
                  <a:buAutoNum type="alphaUcPeriod" startAt="3"/>
                </a:pPr>
                <a:r>
                  <a:rPr lang="en-US" sz="1400" b="1" dirty="0">
                    <a:solidFill>
                      <a:schemeClr val="accent2"/>
                    </a:solidFill>
                  </a:rPr>
                  <a:t>Change in technology output mix </a:t>
                </a:r>
                <a:endParaRPr lang="en-US" altLang="it-IT" sz="1400" dirty="0">
                  <a:solidFill>
                    <a:schemeClr val="tx1"/>
                  </a:solidFill>
                  <a:latin typeface="Trebuchet MS" panose="020B0603020202020204" pitchFamily="34" charset="0"/>
                  <a:cs typeface="Arial" panose="020B0604020202020204" pitchFamily="34" charset="0"/>
                </a:endParaRPr>
              </a:p>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A numerical change is exogenously imposed to technical coefficients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𝐳</m:t>
                    </m:r>
                  </m:oMath>
                </a14:m>
                <a:r>
                  <a:rPr lang="en-US" altLang="it-IT" sz="1400" dirty="0">
                    <a:solidFill>
                      <a:schemeClr val="tx1"/>
                    </a:solidFill>
                    <a:latin typeface="Trebuchet MS" panose="020B0603020202020204" pitchFamily="34" charset="0"/>
                    <a:cs typeface="Arial" panose="020B0604020202020204" pitchFamily="34" charset="0"/>
                  </a:rPr>
                  <a:t> and final demand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𝐘</m:t>
                    </m:r>
                  </m:oMath>
                </a14:m>
                <a:r>
                  <a:rPr lang="en-US" altLang="it-IT" sz="1400" dirty="0">
                    <a:solidFill>
                      <a:schemeClr val="tx1"/>
                    </a:solidFill>
                    <a:latin typeface="Trebuchet MS" panose="020B0603020202020204" pitchFamily="34" charset="0"/>
                    <a:cs typeface="Arial" panose="020B0604020202020204" pitchFamily="34" charset="0"/>
                  </a:rPr>
                  <a:t> of all industries consuming a specific set of competitive products industries, by shifting the production according to the new technology mix in year 1 and by keeping the overall input of product demand by each industry and final demand as constant and equal to the baseline year 0.</a:t>
                </a:r>
                <a:endParaRPr lang="it-IT" sz="1400" dirty="0">
                  <a:solidFill>
                    <a:schemeClr val="tx1"/>
                  </a:solidFill>
                  <a:latin typeface="Trebuchet MS" panose="020B0603020202020204" pitchFamily="34" charset="0"/>
                </a:endParaRPr>
              </a:p>
              <a:p>
                <a:pPr indent="-373062">
                  <a:spcBef>
                    <a:spcPct val="0"/>
                  </a:spcBef>
                  <a:spcAft>
                    <a:spcPts val="600"/>
                  </a:spcAft>
                  <a:buClrTx/>
                  <a:defRPr/>
                </a:pPr>
                <a:endParaRPr lang="en-US" altLang="it-IT" sz="1400" b="1" dirty="0">
                  <a:solidFill>
                    <a:schemeClr val="tx1"/>
                  </a:solidFill>
                  <a:latin typeface="Trebuchet MS" panose="020B0603020202020204" pitchFamily="34" charset="0"/>
                  <a:cs typeface="Arial" panose="020B0604020202020204" pitchFamily="34" charset="0"/>
                </a:endParaRPr>
              </a:p>
              <a:p>
                <a:pPr indent="-373062">
                  <a:spcBef>
                    <a:spcPct val="0"/>
                  </a:spcBef>
                  <a:spcAft>
                    <a:spcPts val="600"/>
                  </a:spcAft>
                  <a:buClrTx/>
                  <a:defRPr/>
                </a:pPr>
                <a:r>
                  <a:rPr lang="en-US" altLang="it-IT" sz="1400" b="1" dirty="0">
                    <a:solidFill>
                      <a:schemeClr val="tx1"/>
                    </a:solidFill>
                    <a:latin typeface="Trebuchet MS" panose="020B0603020202020204" pitchFamily="34" charset="0"/>
                    <a:cs typeface="Arial" panose="020B0604020202020204" pitchFamily="34" charset="0"/>
                  </a:rPr>
                  <a:t>Example: </a:t>
                </a:r>
                <a:r>
                  <a:rPr lang="en-US" altLang="it-IT" sz="1400" dirty="0">
                    <a:solidFill>
                      <a:schemeClr val="tx1"/>
                    </a:solidFill>
                    <a:latin typeface="Trebuchet MS" panose="020B0603020202020204" pitchFamily="34" charset="0"/>
                    <a:cs typeface="Arial" panose="020B0604020202020204" pitchFamily="34" charset="0"/>
                  </a:rPr>
                  <a:t>electricity technologies in country 2 (i2a,i2b) are providing electricity to all the industries and final demand according to an electricity mix of the baseline year. The new imposed electricity mix change the relative weight of such row vectors while keeping constant the electricity demanded by each sector.</a:t>
                </a:r>
              </a:p>
            </p:txBody>
          </p:sp>
        </mc:Choice>
        <mc:Fallback xmlns="">
          <p:sp>
            <p:nvSpPr>
              <p:cNvPr id="45" name="CasellaDiTesto 44">
                <a:extLst>
                  <a:ext uri="{FF2B5EF4-FFF2-40B4-BE49-F238E27FC236}">
                    <a16:creationId xmlns:a16="http://schemas.microsoft.com/office/drawing/2014/main" id="{0797A6E4-A259-75D0-C833-8B4961497BE1}"/>
                  </a:ext>
                </a:extLst>
              </p:cNvPr>
              <p:cNvSpPr txBox="1">
                <a:spLocks noRot="1" noChangeAspect="1" noMove="1" noResize="1" noEditPoints="1" noAdjustHandles="1" noChangeArrowheads="1" noChangeShapeType="1" noTextEdit="1"/>
              </p:cNvSpPr>
              <p:nvPr/>
            </p:nvSpPr>
            <p:spPr>
              <a:xfrm>
                <a:off x="602116" y="1900920"/>
                <a:ext cx="4927721" cy="3554819"/>
              </a:xfrm>
              <a:prstGeom prst="rect">
                <a:avLst/>
              </a:prstGeom>
              <a:blipFill>
                <a:blip r:embed="rId3"/>
                <a:stretch>
                  <a:fillRect l="-495" t="-343" r="-371" b="-686"/>
                </a:stretch>
              </a:blipFill>
            </p:spPr>
            <p:txBody>
              <a:bodyPr/>
              <a:lstStyle/>
              <a:p>
                <a:r>
                  <a:rPr lang="it-IT">
                    <a:noFill/>
                  </a:rPr>
                  <a:t> </a:t>
                </a:r>
              </a:p>
            </p:txBody>
          </p:sp>
        </mc:Fallback>
      </mc:AlternateContent>
      <p:sp>
        <p:nvSpPr>
          <p:cNvPr id="47" name="Rettangolo 46">
            <a:extLst>
              <a:ext uri="{FF2B5EF4-FFF2-40B4-BE49-F238E27FC236}">
                <a16:creationId xmlns:a16="http://schemas.microsoft.com/office/drawing/2014/main" id="{697DEBEA-ADEC-61FE-138C-0974BC88B9EC}"/>
              </a:ext>
            </a:extLst>
          </p:cNvPr>
          <p:cNvSpPr/>
          <p:nvPr/>
        </p:nvSpPr>
        <p:spPr>
          <a:xfrm>
            <a:off x="7139229" y="5450667"/>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8" name="Rettangolo 47">
            <a:extLst>
              <a:ext uri="{FF2B5EF4-FFF2-40B4-BE49-F238E27FC236}">
                <a16:creationId xmlns:a16="http://schemas.microsoft.com/office/drawing/2014/main" id="{E189D4DC-23B5-4627-66EE-C8E93F564A95}"/>
              </a:ext>
            </a:extLst>
          </p:cNvPr>
          <p:cNvSpPr/>
          <p:nvPr/>
        </p:nvSpPr>
        <p:spPr>
          <a:xfrm>
            <a:off x="9714719" y="5501910"/>
            <a:ext cx="1260000" cy="307776"/>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9" name="Rettangolo 48">
            <a:extLst>
              <a:ext uri="{FF2B5EF4-FFF2-40B4-BE49-F238E27FC236}">
                <a16:creationId xmlns:a16="http://schemas.microsoft.com/office/drawing/2014/main" id="{A0BB1796-8962-D73C-C942-A2E4BF521E27}"/>
              </a:ext>
            </a:extLst>
          </p:cNvPr>
          <p:cNvSpPr/>
          <p:nvPr/>
        </p:nvSpPr>
        <p:spPr>
          <a:xfrm>
            <a:off x="7150572" y="4971575"/>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0" name="Rettangolo 49">
            <a:extLst>
              <a:ext uri="{FF2B5EF4-FFF2-40B4-BE49-F238E27FC236}">
                <a16:creationId xmlns:a16="http://schemas.microsoft.com/office/drawing/2014/main" id="{73DCBAE2-5506-D4AD-8A64-5F5B98C7DCEA}"/>
              </a:ext>
            </a:extLst>
          </p:cNvPr>
          <p:cNvSpPr/>
          <p:nvPr/>
        </p:nvSpPr>
        <p:spPr>
          <a:xfrm>
            <a:off x="9686596" y="2758858"/>
            <a:ext cx="126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1" name="Rettangolo 50">
            <a:extLst>
              <a:ext uri="{FF2B5EF4-FFF2-40B4-BE49-F238E27FC236}">
                <a16:creationId xmlns:a16="http://schemas.microsoft.com/office/drawing/2014/main" id="{61FBE650-88BF-0850-8C9A-2037B53771CC}"/>
              </a:ext>
            </a:extLst>
          </p:cNvPr>
          <p:cNvSpPr/>
          <p:nvPr/>
        </p:nvSpPr>
        <p:spPr>
          <a:xfrm>
            <a:off x="7150572" y="2758858"/>
            <a:ext cx="180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52" name="Connettore diritto 51">
            <a:extLst>
              <a:ext uri="{FF2B5EF4-FFF2-40B4-BE49-F238E27FC236}">
                <a16:creationId xmlns:a16="http://schemas.microsoft.com/office/drawing/2014/main" id="{C46F7541-CEAB-ED8B-DB23-02A496CA12F2}"/>
              </a:ext>
            </a:extLst>
          </p:cNvPr>
          <p:cNvCxnSpPr>
            <a:cxnSpLocks/>
            <a:endCxn id="47" idx="2"/>
          </p:cNvCxnSpPr>
          <p:nvPr/>
        </p:nvCxnSpPr>
        <p:spPr>
          <a:xfrm flipH="1">
            <a:off x="8039229" y="2758859"/>
            <a:ext cx="11343" cy="304633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3" name="Connettore diritto 52">
            <a:extLst>
              <a:ext uri="{FF2B5EF4-FFF2-40B4-BE49-F238E27FC236}">
                <a16:creationId xmlns:a16="http://schemas.microsoft.com/office/drawing/2014/main" id="{3858ACAF-DF34-0605-2834-77C741B57612}"/>
              </a:ext>
            </a:extLst>
          </p:cNvPr>
          <p:cNvCxnSpPr>
            <a:cxnSpLocks/>
            <a:stCxn id="50" idx="0"/>
            <a:endCxn id="48" idx="2"/>
          </p:cNvCxnSpPr>
          <p:nvPr/>
        </p:nvCxnSpPr>
        <p:spPr>
          <a:xfrm>
            <a:off x="10316596" y="2758858"/>
            <a:ext cx="28123" cy="305082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4" name="Rettangolo 53">
            <a:extLst>
              <a:ext uri="{FF2B5EF4-FFF2-40B4-BE49-F238E27FC236}">
                <a16:creationId xmlns:a16="http://schemas.microsoft.com/office/drawing/2014/main" id="{E73DAA77-4CCF-8085-2630-4C1C4CA0C742}"/>
              </a:ext>
            </a:extLst>
          </p:cNvPr>
          <p:cNvSpPr>
            <a:spLocks noChangeArrowheads="1"/>
          </p:cNvSpPr>
          <p:nvPr/>
        </p:nvSpPr>
        <p:spPr bwMode="auto">
          <a:xfrm>
            <a:off x="5940687" y="3052034"/>
            <a:ext cx="857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Region1</a:t>
            </a:r>
            <a:endParaRPr lang="en-US" altLang="it-IT" sz="1400" i="1" dirty="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5" name="CasellaDiTesto 54">
                <a:extLst>
                  <a:ext uri="{FF2B5EF4-FFF2-40B4-BE49-F238E27FC236}">
                    <a16:creationId xmlns:a16="http://schemas.microsoft.com/office/drawing/2014/main" id="{9C1C5B28-F90F-45CB-5E3D-6D11162C1B53}"/>
                  </a:ext>
                </a:extLst>
              </p:cNvPr>
              <p:cNvSpPr txBox="1"/>
              <p:nvPr/>
            </p:nvSpPr>
            <p:spPr>
              <a:xfrm>
                <a:off x="8247299" y="3082811"/>
                <a:ext cx="1635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𝐳</m:t>
                      </m:r>
                    </m:oMath>
                  </m:oMathPara>
                </a14:m>
                <a:endParaRPr lang="en-US" sz="1600" b="1" dirty="0">
                  <a:solidFill>
                    <a:schemeClr val="tx1"/>
                  </a:solidFill>
                </a:endParaRPr>
              </a:p>
            </p:txBody>
          </p:sp>
        </mc:Choice>
        <mc:Fallback xmlns="">
          <p:sp>
            <p:nvSpPr>
              <p:cNvPr id="55" name="CasellaDiTesto 54">
                <a:extLst>
                  <a:ext uri="{FF2B5EF4-FFF2-40B4-BE49-F238E27FC236}">
                    <a16:creationId xmlns:a16="http://schemas.microsoft.com/office/drawing/2014/main" id="{9C1C5B28-F90F-45CB-5E3D-6D11162C1B53}"/>
                  </a:ext>
                </a:extLst>
              </p:cNvPr>
              <p:cNvSpPr txBox="1">
                <a:spLocks noRot="1" noChangeAspect="1" noMove="1" noResize="1" noEditPoints="1" noAdjustHandles="1" noChangeArrowheads="1" noChangeShapeType="1" noTextEdit="1"/>
              </p:cNvSpPr>
              <p:nvPr/>
            </p:nvSpPr>
            <p:spPr>
              <a:xfrm>
                <a:off x="8247299" y="3082811"/>
                <a:ext cx="163506" cy="246221"/>
              </a:xfrm>
              <a:prstGeom prst="rect">
                <a:avLst/>
              </a:prstGeom>
              <a:blipFill>
                <a:blip r:embed="rId4"/>
                <a:stretch>
                  <a:fillRect l="-14815" r="-740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CF71BDA6-8A86-6745-2217-780A0AD96E14}"/>
                  </a:ext>
                </a:extLst>
              </p:cNvPr>
              <p:cNvSpPr txBox="1"/>
              <p:nvPr/>
            </p:nvSpPr>
            <p:spPr>
              <a:xfrm>
                <a:off x="10580841" y="3140166"/>
                <a:ext cx="1891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𝐘</m:t>
                      </m:r>
                    </m:oMath>
                  </m:oMathPara>
                </a14:m>
                <a:endParaRPr lang="en-US" sz="1600" b="1" dirty="0">
                  <a:solidFill>
                    <a:schemeClr val="tx1"/>
                  </a:solidFill>
                </a:endParaRPr>
              </a:p>
            </p:txBody>
          </p:sp>
        </mc:Choice>
        <mc:Fallback xmlns="">
          <p:sp>
            <p:nvSpPr>
              <p:cNvPr id="56" name="CasellaDiTesto 55">
                <a:extLst>
                  <a:ext uri="{FF2B5EF4-FFF2-40B4-BE49-F238E27FC236}">
                    <a16:creationId xmlns:a16="http://schemas.microsoft.com/office/drawing/2014/main" id="{CF71BDA6-8A86-6745-2217-780A0AD96E14}"/>
                  </a:ext>
                </a:extLst>
              </p:cNvPr>
              <p:cNvSpPr txBox="1">
                <a:spLocks noRot="1" noChangeAspect="1" noMove="1" noResize="1" noEditPoints="1" noAdjustHandles="1" noChangeArrowheads="1" noChangeShapeType="1" noTextEdit="1"/>
              </p:cNvSpPr>
              <p:nvPr/>
            </p:nvSpPr>
            <p:spPr>
              <a:xfrm>
                <a:off x="10580841" y="3140166"/>
                <a:ext cx="189154" cy="246221"/>
              </a:xfrm>
              <a:prstGeom prst="rect">
                <a:avLst/>
              </a:prstGeom>
              <a:blipFill>
                <a:blip r:embed="rId5"/>
                <a:stretch>
                  <a:fillRect l="-22581" r="-16129" b="-4878"/>
                </a:stretch>
              </a:blipFill>
            </p:spPr>
            <p:txBody>
              <a:bodyPr/>
              <a:lstStyle/>
              <a:p>
                <a:r>
                  <a:rPr lang="it-IT">
                    <a:noFill/>
                  </a:rPr>
                  <a:t> </a:t>
                </a:r>
              </a:p>
            </p:txBody>
          </p:sp>
        </mc:Fallback>
      </mc:AlternateContent>
      <p:sp>
        <p:nvSpPr>
          <p:cNvPr id="57" name="Rettangolo 56">
            <a:extLst>
              <a:ext uri="{FF2B5EF4-FFF2-40B4-BE49-F238E27FC236}">
                <a16:creationId xmlns:a16="http://schemas.microsoft.com/office/drawing/2014/main" id="{CFD8E360-0019-6C2A-6100-8C154A0321DB}"/>
              </a:ext>
            </a:extLst>
          </p:cNvPr>
          <p:cNvSpPr>
            <a:spLocks noChangeArrowheads="1"/>
          </p:cNvSpPr>
          <p:nvPr/>
        </p:nvSpPr>
        <p:spPr bwMode="auto">
          <a:xfrm>
            <a:off x="6349667" y="3982974"/>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8" name="Rettangolo 57">
            <a:extLst>
              <a:ext uri="{FF2B5EF4-FFF2-40B4-BE49-F238E27FC236}">
                <a16:creationId xmlns:a16="http://schemas.microsoft.com/office/drawing/2014/main" id="{9A7946E6-D1D2-9F3B-4311-70C905F967F2}"/>
              </a:ext>
            </a:extLst>
          </p:cNvPr>
          <p:cNvSpPr>
            <a:spLocks noChangeArrowheads="1"/>
          </p:cNvSpPr>
          <p:nvPr/>
        </p:nvSpPr>
        <p:spPr bwMode="auto">
          <a:xfrm>
            <a:off x="7373971"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9" name="Rettangolo 58">
            <a:extLst>
              <a:ext uri="{FF2B5EF4-FFF2-40B4-BE49-F238E27FC236}">
                <a16:creationId xmlns:a16="http://schemas.microsoft.com/office/drawing/2014/main" id="{4ABA1B8F-5661-9082-ADC5-3AB121672B29}"/>
              </a:ext>
            </a:extLst>
          </p:cNvPr>
          <p:cNvSpPr>
            <a:spLocks noChangeArrowheads="1"/>
          </p:cNvSpPr>
          <p:nvPr/>
        </p:nvSpPr>
        <p:spPr bwMode="auto">
          <a:xfrm>
            <a:off x="8328286"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0" name="Rettangolo 59">
            <a:extLst>
              <a:ext uri="{FF2B5EF4-FFF2-40B4-BE49-F238E27FC236}">
                <a16:creationId xmlns:a16="http://schemas.microsoft.com/office/drawing/2014/main" id="{0AC833BB-E1C3-1905-6B6C-54616F06B8F3}"/>
              </a:ext>
            </a:extLst>
          </p:cNvPr>
          <p:cNvSpPr>
            <a:spLocks noChangeArrowheads="1"/>
          </p:cNvSpPr>
          <p:nvPr/>
        </p:nvSpPr>
        <p:spPr bwMode="auto">
          <a:xfrm>
            <a:off x="6349667" y="2812316"/>
            <a:ext cx="8009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sector1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1" name="Rettangolo 60">
            <a:extLst>
              <a:ext uri="{FF2B5EF4-FFF2-40B4-BE49-F238E27FC236}">
                <a16:creationId xmlns:a16="http://schemas.microsoft.com/office/drawing/2014/main" id="{0B9DAC40-3A2D-832F-E1C4-123A38BE11D4}"/>
              </a:ext>
            </a:extLst>
          </p:cNvPr>
          <p:cNvSpPr>
            <a:spLocks noChangeArrowheads="1"/>
          </p:cNvSpPr>
          <p:nvPr/>
        </p:nvSpPr>
        <p:spPr bwMode="auto">
          <a:xfrm>
            <a:off x="6785147" y="323894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2" name="Rettangolo 61">
            <a:extLst>
              <a:ext uri="{FF2B5EF4-FFF2-40B4-BE49-F238E27FC236}">
                <a16:creationId xmlns:a16="http://schemas.microsoft.com/office/drawing/2014/main" id="{C6A8C479-90F1-1842-6468-0B17D2952C01}"/>
              </a:ext>
            </a:extLst>
          </p:cNvPr>
          <p:cNvSpPr>
            <a:spLocks noChangeArrowheads="1"/>
          </p:cNvSpPr>
          <p:nvPr/>
        </p:nvSpPr>
        <p:spPr bwMode="auto">
          <a:xfrm>
            <a:off x="6785147" y="3777995"/>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3" name="Rettangolo 62">
            <a:extLst>
              <a:ext uri="{FF2B5EF4-FFF2-40B4-BE49-F238E27FC236}">
                <a16:creationId xmlns:a16="http://schemas.microsoft.com/office/drawing/2014/main" id="{1A65C3F6-FBE4-2FCD-1705-98449362E48B}"/>
              </a:ext>
            </a:extLst>
          </p:cNvPr>
          <p:cNvSpPr>
            <a:spLocks noChangeArrowheads="1"/>
          </p:cNvSpPr>
          <p:nvPr/>
        </p:nvSpPr>
        <p:spPr bwMode="auto">
          <a:xfrm>
            <a:off x="7187728"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4" name="Rettangolo 63">
            <a:extLst>
              <a:ext uri="{FF2B5EF4-FFF2-40B4-BE49-F238E27FC236}">
                <a16:creationId xmlns:a16="http://schemas.microsoft.com/office/drawing/2014/main" id="{DE122895-8151-3618-CB7C-9D70C3D18595}"/>
              </a:ext>
            </a:extLst>
          </p:cNvPr>
          <p:cNvSpPr>
            <a:spLocks noChangeArrowheads="1"/>
          </p:cNvSpPr>
          <p:nvPr/>
        </p:nvSpPr>
        <p:spPr bwMode="auto">
          <a:xfrm>
            <a:off x="7639406"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5" name="Rettangolo 64">
            <a:extLst>
              <a:ext uri="{FF2B5EF4-FFF2-40B4-BE49-F238E27FC236}">
                <a16:creationId xmlns:a16="http://schemas.microsoft.com/office/drawing/2014/main" id="{08895F37-67C7-03AB-049A-95E7377F0FB2}"/>
              </a:ext>
            </a:extLst>
          </p:cNvPr>
          <p:cNvSpPr>
            <a:spLocks noChangeArrowheads="1"/>
          </p:cNvSpPr>
          <p:nvPr/>
        </p:nvSpPr>
        <p:spPr bwMode="auto">
          <a:xfrm>
            <a:off x="8122125"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6" name="Rettangolo 65">
            <a:extLst>
              <a:ext uri="{FF2B5EF4-FFF2-40B4-BE49-F238E27FC236}">
                <a16:creationId xmlns:a16="http://schemas.microsoft.com/office/drawing/2014/main" id="{C474EDD4-862D-C6FA-2D7D-B1B973F5AC8E}"/>
              </a:ext>
            </a:extLst>
          </p:cNvPr>
          <p:cNvSpPr>
            <a:spLocks noChangeArrowheads="1"/>
          </p:cNvSpPr>
          <p:nvPr/>
        </p:nvSpPr>
        <p:spPr bwMode="auto">
          <a:xfrm>
            <a:off x="8368308" y="2454817"/>
            <a:ext cx="4451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7" name="Rettangolo 66">
            <a:extLst>
              <a:ext uri="{FF2B5EF4-FFF2-40B4-BE49-F238E27FC236}">
                <a16:creationId xmlns:a16="http://schemas.microsoft.com/office/drawing/2014/main" id="{0669AFDC-5DD9-256B-719E-0BE7C4ED6F42}"/>
              </a:ext>
            </a:extLst>
          </p:cNvPr>
          <p:cNvSpPr>
            <a:spLocks noChangeArrowheads="1"/>
          </p:cNvSpPr>
          <p:nvPr/>
        </p:nvSpPr>
        <p:spPr bwMode="auto">
          <a:xfrm>
            <a:off x="9627297"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err="1">
                <a:solidFill>
                  <a:schemeClr val="tx1"/>
                </a:solidFill>
                <a:latin typeface="Trebuchet MS" panose="020B0603020202020204" pitchFamily="34" charset="0"/>
                <a:cs typeface="Arial" panose="020B0604020202020204" pitchFamily="34" charset="0"/>
              </a:rPr>
              <a:t>hh</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8" name="Rettangolo 67">
            <a:extLst>
              <a:ext uri="{FF2B5EF4-FFF2-40B4-BE49-F238E27FC236}">
                <a16:creationId xmlns:a16="http://schemas.microsoft.com/office/drawing/2014/main" id="{657D9F87-4BB7-95E9-F8F0-56AFBFEB0C61}"/>
              </a:ext>
            </a:extLst>
          </p:cNvPr>
          <p:cNvSpPr>
            <a:spLocks noChangeArrowheads="1"/>
          </p:cNvSpPr>
          <p:nvPr/>
        </p:nvSpPr>
        <p:spPr bwMode="auto">
          <a:xfrm>
            <a:off x="9912611"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69" name="Rettangolo 68">
            <a:extLst>
              <a:ext uri="{FF2B5EF4-FFF2-40B4-BE49-F238E27FC236}">
                <a16:creationId xmlns:a16="http://schemas.microsoft.com/office/drawing/2014/main" id="{534AD4F5-80D6-BC47-83B7-C1D84F4D59F4}"/>
              </a:ext>
            </a:extLst>
          </p:cNvPr>
          <p:cNvSpPr>
            <a:spLocks noChangeArrowheads="1"/>
          </p:cNvSpPr>
          <p:nvPr/>
        </p:nvSpPr>
        <p:spPr bwMode="auto">
          <a:xfrm>
            <a:off x="10289086"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err="1">
                <a:solidFill>
                  <a:schemeClr val="tx1"/>
                </a:solidFill>
                <a:latin typeface="Trebuchet MS" panose="020B0603020202020204" pitchFamily="34" charset="0"/>
                <a:cs typeface="Arial" panose="020B0604020202020204" pitchFamily="34" charset="0"/>
              </a:rPr>
              <a:t>hh</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70" name="Rettangolo 69">
            <a:extLst>
              <a:ext uri="{FF2B5EF4-FFF2-40B4-BE49-F238E27FC236}">
                <a16:creationId xmlns:a16="http://schemas.microsoft.com/office/drawing/2014/main" id="{93AF839F-FDA2-3697-C0CC-200B6C30E0F8}"/>
              </a:ext>
            </a:extLst>
          </p:cNvPr>
          <p:cNvSpPr>
            <a:spLocks noChangeArrowheads="1"/>
          </p:cNvSpPr>
          <p:nvPr/>
        </p:nvSpPr>
        <p:spPr bwMode="auto">
          <a:xfrm>
            <a:off x="10574400"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1" name="CasellaDiTesto 70">
                <a:extLst>
                  <a:ext uri="{FF2B5EF4-FFF2-40B4-BE49-F238E27FC236}">
                    <a16:creationId xmlns:a16="http://schemas.microsoft.com/office/drawing/2014/main" id="{12E524DC-378C-894B-BD20-5715CED809EE}"/>
                  </a:ext>
                </a:extLst>
              </p:cNvPr>
              <p:cNvSpPr txBox="1"/>
              <p:nvPr/>
            </p:nvSpPr>
            <p:spPr>
              <a:xfrm>
                <a:off x="10142887" y="5512036"/>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𝐄𝐘</m:t>
                      </m:r>
                    </m:oMath>
                  </m:oMathPara>
                </a14:m>
                <a:endParaRPr lang="en-US" sz="1600" b="1" dirty="0">
                  <a:solidFill>
                    <a:schemeClr val="tx1"/>
                  </a:solidFill>
                </a:endParaRPr>
              </a:p>
            </p:txBody>
          </p:sp>
        </mc:Choice>
        <mc:Fallback xmlns="">
          <p:sp>
            <p:nvSpPr>
              <p:cNvPr id="71" name="CasellaDiTesto 70">
                <a:extLst>
                  <a:ext uri="{FF2B5EF4-FFF2-40B4-BE49-F238E27FC236}">
                    <a16:creationId xmlns:a16="http://schemas.microsoft.com/office/drawing/2014/main" id="{12E524DC-378C-894B-BD20-5715CED809EE}"/>
                  </a:ext>
                </a:extLst>
              </p:cNvPr>
              <p:cNvSpPr txBox="1">
                <a:spLocks noRot="1" noChangeAspect="1" noMove="1" noResize="1" noEditPoints="1" noAdjustHandles="1" noChangeArrowheads="1" noChangeShapeType="1" noTextEdit="1"/>
              </p:cNvSpPr>
              <p:nvPr/>
            </p:nvSpPr>
            <p:spPr>
              <a:xfrm>
                <a:off x="10142887" y="5512036"/>
                <a:ext cx="375540" cy="246221"/>
              </a:xfrm>
              <a:prstGeom prst="rect">
                <a:avLst/>
              </a:prstGeom>
              <a:blipFill>
                <a:blip r:embed="rId6"/>
                <a:stretch>
                  <a:fillRect l="-1639" r="-1639" b="-48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2" name="CasellaDiTesto 71">
                <a:extLst>
                  <a:ext uri="{FF2B5EF4-FFF2-40B4-BE49-F238E27FC236}">
                    <a16:creationId xmlns:a16="http://schemas.microsoft.com/office/drawing/2014/main" id="{DC05A95A-47E6-DC70-64F2-421BBBAFA53C}"/>
                  </a:ext>
                </a:extLst>
              </p:cNvPr>
              <p:cNvSpPr txBox="1"/>
              <p:nvPr/>
            </p:nvSpPr>
            <p:spPr>
              <a:xfrm>
                <a:off x="7862802" y="5025729"/>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𝐯</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72" name="CasellaDiTesto 71">
                <a:extLst>
                  <a:ext uri="{FF2B5EF4-FFF2-40B4-BE49-F238E27FC236}">
                    <a16:creationId xmlns:a16="http://schemas.microsoft.com/office/drawing/2014/main" id="{DC05A95A-47E6-DC70-64F2-421BBBAFA53C}"/>
                  </a:ext>
                </a:extLst>
              </p:cNvPr>
              <p:cNvSpPr txBox="1">
                <a:spLocks noRot="1" noChangeAspect="1" noMove="1" noResize="1" noEditPoints="1" noAdjustHandles="1" noChangeArrowheads="1" noChangeShapeType="1" noTextEdit="1"/>
              </p:cNvSpPr>
              <p:nvPr/>
            </p:nvSpPr>
            <p:spPr>
              <a:xfrm>
                <a:off x="7862802" y="5025729"/>
                <a:ext cx="375540" cy="246221"/>
              </a:xfrm>
              <a:prstGeom prst="rect">
                <a:avLst/>
              </a:prstGeom>
              <a:blipFill>
                <a:blip r:embed="rId7"/>
                <a:stretch>
                  <a:fillRect/>
                </a:stretch>
              </a:blipFill>
            </p:spPr>
            <p:txBody>
              <a:bodyPr/>
              <a:lstStyle/>
              <a:p>
                <a:r>
                  <a:rPr lang="it-IT">
                    <a:noFill/>
                  </a:rPr>
                  <a:t> </a:t>
                </a:r>
              </a:p>
            </p:txBody>
          </p:sp>
        </mc:Fallback>
      </mc:AlternateContent>
      <p:sp>
        <p:nvSpPr>
          <p:cNvPr id="73" name="Rettangolo 72">
            <a:extLst>
              <a:ext uri="{FF2B5EF4-FFF2-40B4-BE49-F238E27FC236}">
                <a16:creationId xmlns:a16="http://schemas.microsoft.com/office/drawing/2014/main" id="{07BC1993-E929-4EB5-073B-4CE9D14CAC24}"/>
              </a:ext>
            </a:extLst>
          </p:cNvPr>
          <p:cNvSpPr/>
          <p:nvPr/>
        </p:nvSpPr>
        <p:spPr>
          <a:xfrm rot="5400000">
            <a:off x="7905778" y="3497802"/>
            <a:ext cx="289587" cy="1800000"/>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74" name="Connettore diritto 73">
            <a:extLst>
              <a:ext uri="{FF2B5EF4-FFF2-40B4-BE49-F238E27FC236}">
                <a16:creationId xmlns:a16="http://schemas.microsoft.com/office/drawing/2014/main" id="{51B65768-0D04-BB23-BFF5-AB4A098FCC07}"/>
              </a:ext>
            </a:extLst>
          </p:cNvPr>
          <p:cNvCxnSpPr>
            <a:cxnSpLocks/>
            <a:stCxn id="51" idx="1"/>
            <a:endCxn id="50" idx="3"/>
          </p:cNvCxnSpPr>
          <p:nvPr/>
        </p:nvCxnSpPr>
        <p:spPr>
          <a:xfrm>
            <a:off x="7150572" y="3658858"/>
            <a:ext cx="3796024"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5" name="Rettangolo 74">
            <a:extLst>
              <a:ext uri="{FF2B5EF4-FFF2-40B4-BE49-F238E27FC236}">
                <a16:creationId xmlns:a16="http://schemas.microsoft.com/office/drawing/2014/main" id="{A3E92EB6-1A65-EB8B-A30C-BFBF0424F663}"/>
              </a:ext>
            </a:extLst>
          </p:cNvPr>
          <p:cNvSpPr>
            <a:spLocks noChangeArrowheads="1"/>
          </p:cNvSpPr>
          <p:nvPr/>
        </p:nvSpPr>
        <p:spPr bwMode="auto">
          <a:xfrm>
            <a:off x="9790561"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6" name="Rettangolo 75">
            <a:extLst>
              <a:ext uri="{FF2B5EF4-FFF2-40B4-BE49-F238E27FC236}">
                <a16:creationId xmlns:a16="http://schemas.microsoft.com/office/drawing/2014/main" id="{63D62962-DE61-5F48-D6E4-3BA2347C6E4C}"/>
              </a:ext>
            </a:extLst>
          </p:cNvPr>
          <p:cNvSpPr>
            <a:spLocks noChangeArrowheads="1"/>
          </p:cNvSpPr>
          <p:nvPr/>
        </p:nvSpPr>
        <p:spPr bwMode="auto">
          <a:xfrm>
            <a:off x="10407556"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3CA9EB2D-066C-5285-48CB-A3261BC3EE68}"/>
                  </a:ext>
                </a:extLst>
              </p:cNvPr>
              <p:cNvSpPr txBox="1"/>
              <p:nvPr/>
            </p:nvSpPr>
            <p:spPr>
              <a:xfrm>
                <a:off x="8553908" y="4002312"/>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𝐳</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77" name="CasellaDiTesto 76">
                <a:extLst>
                  <a:ext uri="{FF2B5EF4-FFF2-40B4-BE49-F238E27FC236}">
                    <a16:creationId xmlns:a16="http://schemas.microsoft.com/office/drawing/2014/main" id="{3CA9EB2D-066C-5285-48CB-A3261BC3EE68}"/>
                  </a:ext>
                </a:extLst>
              </p:cNvPr>
              <p:cNvSpPr txBox="1">
                <a:spLocks noRot="1" noChangeAspect="1" noMove="1" noResize="1" noEditPoints="1" noAdjustHandles="1" noChangeArrowheads="1" noChangeShapeType="1" noTextEdit="1"/>
              </p:cNvSpPr>
              <p:nvPr/>
            </p:nvSpPr>
            <p:spPr>
              <a:xfrm>
                <a:off x="8553908" y="4002312"/>
                <a:ext cx="375540" cy="215444"/>
              </a:xfrm>
              <a:prstGeom prst="rect">
                <a:avLst/>
              </a:prstGeom>
              <a:blipFill>
                <a:blip r:embed="rId8"/>
                <a:stretch>
                  <a:fillRect l="-12903" b="-571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8" name="CasellaDiTesto 77">
                <a:extLst>
                  <a:ext uri="{FF2B5EF4-FFF2-40B4-BE49-F238E27FC236}">
                    <a16:creationId xmlns:a16="http://schemas.microsoft.com/office/drawing/2014/main" id="{867D41F7-6F4A-726C-248B-C61BC7FFB2F6}"/>
                  </a:ext>
                </a:extLst>
              </p:cNvPr>
              <p:cNvSpPr txBox="1"/>
              <p:nvPr/>
            </p:nvSpPr>
            <p:spPr>
              <a:xfrm>
                <a:off x="8369668" y="4327267"/>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78" name="CasellaDiTesto 77">
                <a:extLst>
                  <a:ext uri="{FF2B5EF4-FFF2-40B4-BE49-F238E27FC236}">
                    <a16:creationId xmlns:a16="http://schemas.microsoft.com/office/drawing/2014/main" id="{867D41F7-6F4A-726C-248B-C61BC7FFB2F6}"/>
                  </a:ext>
                </a:extLst>
              </p:cNvPr>
              <p:cNvSpPr txBox="1">
                <a:spLocks noRot="1" noChangeAspect="1" noMove="1" noResize="1" noEditPoints="1" noAdjustHandles="1" noChangeArrowheads="1" noChangeShapeType="1" noTextEdit="1"/>
              </p:cNvSpPr>
              <p:nvPr/>
            </p:nvSpPr>
            <p:spPr>
              <a:xfrm>
                <a:off x="8369668" y="4327267"/>
                <a:ext cx="348354" cy="215444"/>
              </a:xfrm>
              <a:prstGeom prst="rect">
                <a:avLst/>
              </a:prstGeom>
              <a:blipFill>
                <a:blip r:embed="rId9"/>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9" name="CasellaDiTesto 78">
                <a:extLst>
                  <a:ext uri="{FF2B5EF4-FFF2-40B4-BE49-F238E27FC236}">
                    <a16:creationId xmlns:a16="http://schemas.microsoft.com/office/drawing/2014/main" id="{19C7023C-AB6C-E11F-0673-0572D9FE041A}"/>
                  </a:ext>
                </a:extLst>
              </p:cNvPr>
              <p:cNvSpPr txBox="1"/>
              <p:nvPr/>
            </p:nvSpPr>
            <p:spPr>
              <a:xfrm>
                <a:off x="7446054" y="4321318"/>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79" name="CasellaDiTesto 78">
                <a:extLst>
                  <a:ext uri="{FF2B5EF4-FFF2-40B4-BE49-F238E27FC236}">
                    <a16:creationId xmlns:a16="http://schemas.microsoft.com/office/drawing/2014/main" id="{19C7023C-AB6C-E11F-0673-0572D9FE041A}"/>
                  </a:ext>
                </a:extLst>
              </p:cNvPr>
              <p:cNvSpPr txBox="1">
                <a:spLocks noRot="1" noChangeAspect="1" noMove="1" noResize="1" noEditPoints="1" noAdjustHandles="1" noChangeArrowheads="1" noChangeShapeType="1" noTextEdit="1"/>
              </p:cNvSpPr>
              <p:nvPr/>
            </p:nvSpPr>
            <p:spPr>
              <a:xfrm>
                <a:off x="7446054" y="4321318"/>
                <a:ext cx="348354" cy="215444"/>
              </a:xfrm>
              <a:prstGeom prst="rect">
                <a:avLst/>
              </a:prstGeom>
              <a:blipFill>
                <a:blip r:embed="rId10"/>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0" name="CasellaDiTesto 79">
                <a:extLst>
                  <a:ext uri="{FF2B5EF4-FFF2-40B4-BE49-F238E27FC236}">
                    <a16:creationId xmlns:a16="http://schemas.microsoft.com/office/drawing/2014/main" id="{5AFDAC5E-D307-AD34-E083-FB4C4C930CAE}"/>
                  </a:ext>
                </a:extLst>
              </p:cNvPr>
              <p:cNvSpPr txBox="1"/>
              <p:nvPr/>
            </p:nvSpPr>
            <p:spPr>
              <a:xfrm>
                <a:off x="10489602" y="4295260"/>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0" name="CasellaDiTesto 79">
                <a:extLst>
                  <a:ext uri="{FF2B5EF4-FFF2-40B4-BE49-F238E27FC236}">
                    <a16:creationId xmlns:a16="http://schemas.microsoft.com/office/drawing/2014/main" id="{5AFDAC5E-D307-AD34-E083-FB4C4C930CAE}"/>
                  </a:ext>
                </a:extLst>
              </p:cNvPr>
              <p:cNvSpPr txBox="1">
                <a:spLocks noRot="1" noChangeAspect="1" noMove="1" noResize="1" noEditPoints="1" noAdjustHandles="1" noChangeArrowheads="1" noChangeShapeType="1" noTextEdit="1"/>
              </p:cNvSpPr>
              <p:nvPr/>
            </p:nvSpPr>
            <p:spPr>
              <a:xfrm>
                <a:off x="10489602" y="4295260"/>
                <a:ext cx="348354" cy="215444"/>
              </a:xfrm>
              <a:prstGeom prst="rect">
                <a:avLst/>
              </a:prstGeom>
              <a:blipFill>
                <a:blip r:embed="rId9"/>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1" name="CasellaDiTesto 80">
                <a:extLst>
                  <a:ext uri="{FF2B5EF4-FFF2-40B4-BE49-F238E27FC236}">
                    <a16:creationId xmlns:a16="http://schemas.microsoft.com/office/drawing/2014/main" id="{80A517A1-7BDB-BB3C-56B3-04960848FBD2}"/>
                  </a:ext>
                </a:extLst>
              </p:cNvPr>
              <p:cNvSpPr txBox="1"/>
              <p:nvPr/>
            </p:nvSpPr>
            <p:spPr>
              <a:xfrm>
                <a:off x="7879820" y="5501910"/>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81" name="CasellaDiTesto 80">
                <a:extLst>
                  <a:ext uri="{FF2B5EF4-FFF2-40B4-BE49-F238E27FC236}">
                    <a16:creationId xmlns:a16="http://schemas.microsoft.com/office/drawing/2014/main" id="{80A517A1-7BDB-BB3C-56B3-04960848FBD2}"/>
                  </a:ext>
                </a:extLst>
              </p:cNvPr>
              <p:cNvSpPr txBox="1">
                <a:spLocks noRot="1" noChangeAspect="1" noMove="1" noResize="1" noEditPoints="1" noAdjustHandles="1" noChangeArrowheads="1" noChangeShapeType="1" noTextEdit="1"/>
              </p:cNvSpPr>
              <p:nvPr/>
            </p:nvSpPr>
            <p:spPr>
              <a:xfrm>
                <a:off x="7879820" y="5501910"/>
                <a:ext cx="375540" cy="246221"/>
              </a:xfrm>
              <a:prstGeom prst="rect">
                <a:avLst/>
              </a:prstGeom>
              <a:blipFill>
                <a:blip r:embed="rId11"/>
                <a:stretch>
                  <a:fillRect/>
                </a:stretch>
              </a:blipFill>
            </p:spPr>
            <p:txBody>
              <a:bodyPr/>
              <a:lstStyle/>
              <a:p>
                <a:r>
                  <a:rPr lang="it-IT">
                    <a:noFill/>
                  </a:rPr>
                  <a:t> </a:t>
                </a:r>
              </a:p>
            </p:txBody>
          </p:sp>
        </mc:Fallback>
      </mc:AlternateContent>
      <p:sp>
        <p:nvSpPr>
          <p:cNvPr id="82" name="Rettangolo 81">
            <a:extLst>
              <a:ext uri="{FF2B5EF4-FFF2-40B4-BE49-F238E27FC236}">
                <a16:creationId xmlns:a16="http://schemas.microsoft.com/office/drawing/2014/main" id="{10786908-C542-704D-C9A3-676D3C8DFB2C}"/>
              </a:ext>
            </a:extLst>
          </p:cNvPr>
          <p:cNvSpPr/>
          <p:nvPr/>
        </p:nvSpPr>
        <p:spPr>
          <a:xfrm flipV="1">
            <a:off x="9687985" y="4253008"/>
            <a:ext cx="1258611" cy="283754"/>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3" name="CasellaDiTesto 82">
                <a:extLst>
                  <a:ext uri="{FF2B5EF4-FFF2-40B4-BE49-F238E27FC236}">
                    <a16:creationId xmlns:a16="http://schemas.microsoft.com/office/drawing/2014/main" id="{F3E73FB1-AB69-B082-09A0-6EFABC2BAD6C}"/>
                  </a:ext>
                </a:extLst>
              </p:cNvPr>
              <p:cNvSpPr txBox="1"/>
              <p:nvPr/>
            </p:nvSpPr>
            <p:spPr>
              <a:xfrm>
                <a:off x="9832416" y="4308188"/>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smtClean="0">
                          <a:solidFill>
                            <a:schemeClr val="tx1"/>
                          </a:solidFill>
                          <a:latin typeface="Cambria Math" panose="02040503050406030204" pitchFamily="18" charset="0"/>
                          <a:ea typeface="Cambria Math" panose="02040503050406030204" pitchFamily="18" charset="0"/>
                        </a:rPr>
                        <m:t>↑</m:t>
                      </m:r>
                      <m:r>
                        <a:rPr lang="it-IT" sz="1400" i="1" smtClean="0">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3" name="CasellaDiTesto 82">
                <a:extLst>
                  <a:ext uri="{FF2B5EF4-FFF2-40B4-BE49-F238E27FC236}">
                    <a16:creationId xmlns:a16="http://schemas.microsoft.com/office/drawing/2014/main" id="{F3E73FB1-AB69-B082-09A0-6EFABC2BAD6C}"/>
                  </a:ext>
                </a:extLst>
              </p:cNvPr>
              <p:cNvSpPr txBox="1">
                <a:spLocks noRot="1" noChangeAspect="1" noMove="1" noResize="1" noEditPoints="1" noAdjustHandles="1" noChangeArrowheads="1" noChangeShapeType="1" noTextEdit="1"/>
              </p:cNvSpPr>
              <p:nvPr/>
            </p:nvSpPr>
            <p:spPr>
              <a:xfrm>
                <a:off x="9832416" y="4308188"/>
                <a:ext cx="375540" cy="215444"/>
              </a:xfrm>
              <a:prstGeom prst="rect">
                <a:avLst/>
              </a:prstGeom>
              <a:blipFill>
                <a:blip r:embed="rId12"/>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4" name="CasellaDiTesto 83">
                <a:extLst>
                  <a:ext uri="{FF2B5EF4-FFF2-40B4-BE49-F238E27FC236}">
                    <a16:creationId xmlns:a16="http://schemas.microsoft.com/office/drawing/2014/main" id="{D218A820-1023-FB06-59F7-0A366B16ABB9}"/>
                  </a:ext>
                </a:extLst>
              </p:cNvPr>
              <p:cNvSpPr txBox="1"/>
              <p:nvPr/>
            </p:nvSpPr>
            <p:spPr>
              <a:xfrm>
                <a:off x="10518427" y="4010759"/>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𝐘</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84" name="CasellaDiTesto 83">
                <a:extLst>
                  <a:ext uri="{FF2B5EF4-FFF2-40B4-BE49-F238E27FC236}">
                    <a16:creationId xmlns:a16="http://schemas.microsoft.com/office/drawing/2014/main" id="{D218A820-1023-FB06-59F7-0A366B16ABB9}"/>
                  </a:ext>
                </a:extLst>
              </p:cNvPr>
              <p:cNvSpPr txBox="1">
                <a:spLocks noRot="1" noChangeAspect="1" noMove="1" noResize="1" noEditPoints="1" noAdjustHandles="1" noChangeArrowheads="1" noChangeShapeType="1" noTextEdit="1"/>
              </p:cNvSpPr>
              <p:nvPr/>
            </p:nvSpPr>
            <p:spPr>
              <a:xfrm>
                <a:off x="10518427" y="4010759"/>
                <a:ext cx="375540" cy="215444"/>
              </a:xfrm>
              <a:prstGeom prst="rect">
                <a:avLst/>
              </a:prstGeom>
              <a:blipFill>
                <a:blip r:embed="rId13"/>
                <a:stretch>
                  <a:fillRect l="-14516" r="-9677" b="-5714"/>
                </a:stretch>
              </a:blipFill>
            </p:spPr>
            <p:txBody>
              <a:bodyPr/>
              <a:lstStyle/>
              <a:p>
                <a:r>
                  <a:rPr lang="it-IT">
                    <a:noFill/>
                  </a:rPr>
                  <a:t> </a:t>
                </a:r>
              </a:p>
            </p:txBody>
          </p:sp>
        </mc:Fallback>
      </mc:AlternateContent>
      <p:sp>
        <p:nvSpPr>
          <p:cNvPr id="85" name="Rettangolo 84">
            <a:extLst>
              <a:ext uri="{FF2B5EF4-FFF2-40B4-BE49-F238E27FC236}">
                <a16:creationId xmlns:a16="http://schemas.microsoft.com/office/drawing/2014/main" id="{E4939ED0-648C-BB9D-8A25-EDFE96CA24EF}"/>
              </a:ext>
            </a:extLst>
          </p:cNvPr>
          <p:cNvSpPr>
            <a:spLocks noChangeArrowheads="1"/>
          </p:cNvSpPr>
          <p:nvPr/>
        </p:nvSpPr>
        <p:spPr bwMode="auto">
          <a:xfrm>
            <a:off x="6719942" y="4128078"/>
            <a:ext cx="456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86" name="Rettangolo 85">
            <a:extLst>
              <a:ext uri="{FF2B5EF4-FFF2-40B4-BE49-F238E27FC236}">
                <a16:creationId xmlns:a16="http://schemas.microsoft.com/office/drawing/2014/main" id="{89F3E8C4-16B6-259D-FFB3-3C0B640C1088}"/>
              </a:ext>
            </a:extLst>
          </p:cNvPr>
          <p:cNvSpPr>
            <a:spLocks noChangeArrowheads="1"/>
          </p:cNvSpPr>
          <p:nvPr/>
        </p:nvSpPr>
        <p:spPr bwMode="auto">
          <a:xfrm>
            <a:off x="6719942" y="4326748"/>
            <a:ext cx="456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s2b</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87" name="Rettangolo 86">
            <a:extLst>
              <a:ext uri="{FF2B5EF4-FFF2-40B4-BE49-F238E27FC236}">
                <a16:creationId xmlns:a16="http://schemas.microsoft.com/office/drawing/2014/main" id="{5769EBFA-8D07-DA2B-CBCF-4BB6A875952A}"/>
              </a:ext>
            </a:extLst>
          </p:cNvPr>
          <p:cNvSpPr>
            <a:spLocks noChangeArrowheads="1"/>
          </p:cNvSpPr>
          <p:nvPr/>
        </p:nvSpPr>
        <p:spPr bwMode="auto">
          <a:xfrm>
            <a:off x="8684968" y="2454817"/>
            <a:ext cx="5324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s2b</a:t>
            </a:r>
            <a:endParaRPr lang="en-US" altLang="it-IT" sz="1400" i="1" dirty="0">
              <a:solidFill>
                <a:schemeClr val="tx1"/>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99360677"/>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7" ma:contentTypeDescription="Creare un nuovo documento." ma:contentTypeScope="" ma:versionID="24b4a5ee6c90ad5e302ffe9a945ebb1e">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0be869e1b59aa26d60130e74dad6d347"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FB29352F-41BF-480A-8CF9-E02431CEF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F587A4-2E70-45EC-BE7D-17F9D27F3F2F}">
  <ds:schemaRefs>
    <ds:schemaRef ds:uri="http://www.w3.org/XML/1998/namespace"/>
    <ds:schemaRef ds:uri="http://purl.org/dc/terms/"/>
    <ds:schemaRef ds:uri="http://purl.org/dc/elements/1.1/"/>
    <ds:schemaRef ds:uri="0b696a8a-ab1a-459b-a09e-44df7cbe9330"/>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35b8b66e-5759-43c1-a138-f967a8bf5a20"/>
    <ds:schemaRef ds:uri="http://schemas.microsoft.com/office/2006/metadata/properties"/>
    <ds:schemaRef ds:uri="5d44ae6a-e145-4c9d-94e7-ddf9cc58067e"/>
    <ds:schemaRef ds:uri="e67e9a88-35e1-4b39-8da9-a609eb308282"/>
  </ds:schemaRefs>
</ds:datastoreItem>
</file>

<file path=docProps/app.xml><?xml version="1.0" encoding="utf-8"?>
<Properties xmlns="http://schemas.openxmlformats.org/officeDocument/2006/extended-properties" xmlns:vt="http://schemas.openxmlformats.org/officeDocument/2006/docPropsVTypes">
  <TotalTime>1</TotalTime>
  <Words>1546</Words>
  <Application>Microsoft Office PowerPoint</Application>
  <PresentationFormat>Widescreen</PresentationFormat>
  <Paragraphs>246</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Cambria Math</vt:lpstr>
      <vt:lpstr>Courier New</vt:lpstr>
      <vt:lpstr>Open Sans</vt:lpstr>
      <vt:lpstr>Open Sans </vt:lpstr>
      <vt:lpstr>Open Sans ExtraBold</vt:lpstr>
      <vt:lpstr>Trebuchet MS</vt:lpstr>
      <vt:lpstr>Office Theme</vt:lpstr>
      <vt:lpstr>LECTURE 6  Shock Analyses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185</cp:revision>
  <dcterms:created xsi:type="dcterms:W3CDTF">2021-02-10T16:48:02Z</dcterms:created>
  <dcterms:modified xsi:type="dcterms:W3CDTF">2023-11-01T14:09:51Z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