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18"/>
  </p:notesMasterIdLst>
  <p:handoutMasterIdLst>
    <p:handoutMasterId r:id="rId19"/>
  </p:handoutMasterIdLst>
  <p:sldIdLst>
    <p:sldId id="304" r:id="rId3"/>
    <p:sldId id="329" r:id="rId4"/>
    <p:sldId id="259" r:id="rId5"/>
    <p:sldId id="260" r:id="rId6"/>
    <p:sldId id="315" r:id="rId7"/>
    <p:sldId id="327" r:id="rId8"/>
    <p:sldId id="324" r:id="rId9"/>
    <p:sldId id="326" r:id="rId10"/>
    <p:sldId id="310" r:id="rId11"/>
    <p:sldId id="295" r:id="rId12"/>
    <p:sldId id="296" r:id="rId13"/>
    <p:sldId id="328" r:id="rId14"/>
    <p:sldId id="325" r:id="rId15"/>
    <p:sldId id="294" r:id="rId16"/>
    <p:sldId id="280"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Slater" initials="R" lastIdx="1" clrIdx="0">
    <p:extLst>
      <p:ext uri="{19B8F6BF-5375-455C-9EA6-DF929625EA0E}">
        <p15:presenceInfo xmlns:p15="http://schemas.microsoft.com/office/powerpoint/2012/main" userId="S-1-5-21-2118997552-836320393-1615622311-104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94" autoAdjust="0"/>
    <p:restoredTop sz="59424" autoAdjust="0"/>
  </p:normalViewPr>
  <p:slideViewPr>
    <p:cSldViewPr snapToGrid="0">
      <p:cViewPr varScale="1">
        <p:scale>
          <a:sx n="40" d="100"/>
          <a:sy n="40" d="100"/>
        </p:scale>
        <p:origin x="1782" y="48"/>
      </p:cViewPr>
      <p:guideLst/>
    </p:cSldViewPr>
  </p:slideViewPr>
  <p:notesTextViewPr>
    <p:cViewPr>
      <p:scale>
        <a:sx n="3" d="2"/>
        <a:sy n="3" d="2"/>
      </p:scale>
      <p:origin x="0" y="0"/>
    </p:cViewPr>
  </p:notesTextViewPr>
  <p:sorterViewPr>
    <p:cViewPr>
      <p:scale>
        <a:sx n="100" d="100"/>
        <a:sy n="100" d="100"/>
      </p:scale>
      <p:origin x="0" y="-17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30" tIns="45715" rIns="91430" bIns="45715"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30" tIns="45715" rIns="91430" bIns="45715" rtlCol="0"/>
          <a:lstStyle>
            <a:lvl1pPr algn="r">
              <a:defRPr sz="1200"/>
            </a:lvl1pPr>
          </a:lstStyle>
          <a:p>
            <a:fld id="{136E1E90-1946-4250-935C-F0892E3592E0}" type="datetimeFigureOut">
              <a:rPr lang="en-GB" smtClean="0"/>
              <a:t>13/05/2021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30" tIns="45715" rIns="91430" bIns="45715"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30" tIns="45715" rIns="91430" bIns="45715" rtlCol="0" anchor="b"/>
          <a:lstStyle>
            <a:lvl1pPr algn="r">
              <a:defRPr sz="1200"/>
            </a:lvl1pPr>
          </a:lstStyle>
          <a:p>
            <a:fld id="{015E9BA5-5450-4288-AD07-00CF56CD8AF2}" type="slidenum">
              <a:rPr lang="en-GB" smtClean="0"/>
              <a:t>‹#›</a:t>
            </a:fld>
            <a:endParaRPr lang="en-GB"/>
          </a:p>
        </p:txBody>
      </p:sp>
    </p:spTree>
    <p:extLst>
      <p:ext uri="{BB962C8B-B14F-4D97-AF65-F5344CB8AC3E}">
        <p14:creationId xmlns:p14="http://schemas.microsoft.com/office/powerpoint/2010/main" val="3083224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30" tIns="45715" rIns="91430" bIns="45715"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30" tIns="45715" rIns="91430" bIns="45715" rtlCol="0"/>
          <a:lstStyle>
            <a:lvl1pPr algn="r">
              <a:defRPr sz="1200"/>
            </a:lvl1pPr>
          </a:lstStyle>
          <a:p>
            <a:fld id="{928684E6-6917-4BC4-B001-755A81958AD4}" type="datetimeFigureOut">
              <a:rPr lang="en-GB" smtClean="0"/>
              <a:t>13/05/2021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30" tIns="45715" rIns="91430" bIns="45715"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5"/>
            <a:ext cx="2945659" cy="498055"/>
          </a:xfrm>
          <a:prstGeom prst="rect">
            <a:avLst/>
          </a:prstGeom>
        </p:spPr>
        <p:txBody>
          <a:bodyPr vert="horz" lIns="91430" tIns="45715" rIns="91430" bIns="45715"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30" tIns="45715" rIns="91430" bIns="45715" rtlCol="0" anchor="b"/>
          <a:lstStyle>
            <a:lvl1pPr algn="r">
              <a:defRPr sz="1200"/>
            </a:lvl1pPr>
          </a:lstStyle>
          <a:p>
            <a:fld id="{CE13DA62-D820-4354-AC8A-CDA0698682DB}" type="slidenum">
              <a:rPr lang="en-GB" smtClean="0"/>
              <a:t>‹#›</a:t>
            </a:fld>
            <a:endParaRPr lang="en-GB"/>
          </a:p>
        </p:txBody>
      </p:sp>
    </p:spTree>
    <p:extLst>
      <p:ext uri="{BB962C8B-B14F-4D97-AF65-F5344CB8AC3E}">
        <p14:creationId xmlns:p14="http://schemas.microsoft.com/office/powerpoint/2010/main" val="1100687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0000000-1234-1234-1234-123412341234}" type="slidenum">
              <a:rPr kumimoji="0" lang="en-GB" sz="1200" b="0" i="0" u="none" strike="noStrike" kern="1200" cap="none" spc="0" normalizeH="0" baseline="0" noProof="0" smtClean="0">
                <a:ln>
                  <a:noFill/>
                </a:ln>
                <a:solidFill>
                  <a:prstClr val="black"/>
                </a:solidFill>
                <a:effectLst/>
                <a:uLnTx/>
                <a:uFillTx/>
                <a:latin typeface="Calibri"/>
                <a:ea typeface="Calibri"/>
                <a:cs typeface="Calibri"/>
                <a:sym typeface="Calibri"/>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75193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13DA62-D820-4354-AC8A-CDA0698682DB}" type="slidenum">
              <a:rPr lang="en-GB" smtClean="0"/>
              <a:t>10</a:t>
            </a:fld>
            <a:endParaRPr lang="en-GB"/>
          </a:p>
        </p:txBody>
      </p:sp>
    </p:spTree>
    <p:extLst>
      <p:ext uri="{BB962C8B-B14F-4D97-AF65-F5344CB8AC3E}">
        <p14:creationId xmlns:p14="http://schemas.microsoft.com/office/powerpoint/2010/main" val="4075084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13DA62-D820-4354-AC8A-CDA0698682DB}" type="slidenum">
              <a:rPr lang="en-GB" smtClean="0"/>
              <a:t>11</a:t>
            </a:fld>
            <a:endParaRPr lang="en-GB"/>
          </a:p>
        </p:txBody>
      </p:sp>
    </p:spTree>
    <p:extLst>
      <p:ext uri="{BB962C8B-B14F-4D97-AF65-F5344CB8AC3E}">
        <p14:creationId xmlns:p14="http://schemas.microsoft.com/office/powerpoint/2010/main" val="4125490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13DA62-D820-4354-AC8A-CDA0698682DB}" type="slidenum">
              <a:rPr lang="en-GB" smtClean="0"/>
              <a:t>12</a:t>
            </a:fld>
            <a:endParaRPr lang="en-GB"/>
          </a:p>
        </p:txBody>
      </p:sp>
    </p:spTree>
    <p:extLst>
      <p:ext uri="{BB962C8B-B14F-4D97-AF65-F5344CB8AC3E}">
        <p14:creationId xmlns:p14="http://schemas.microsoft.com/office/powerpoint/2010/main" val="1363464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endParaRPr lang="en-GB" dirty="0"/>
          </a:p>
        </p:txBody>
      </p:sp>
      <p:sp>
        <p:nvSpPr>
          <p:cNvPr id="4" name="Slide Number Placeholder 3"/>
          <p:cNvSpPr>
            <a:spLocks noGrp="1"/>
          </p:cNvSpPr>
          <p:nvPr>
            <p:ph type="sldNum" sz="quarter" idx="10"/>
          </p:nvPr>
        </p:nvSpPr>
        <p:spPr/>
        <p:txBody>
          <a:bodyPr/>
          <a:lstStyle/>
          <a:p>
            <a:fld id="{CE13DA62-D820-4354-AC8A-CDA0698682DB}" type="slidenum">
              <a:rPr lang="en-GB" smtClean="0"/>
              <a:t>13</a:t>
            </a:fld>
            <a:endParaRPr lang="en-GB"/>
          </a:p>
        </p:txBody>
      </p:sp>
    </p:spTree>
    <p:extLst>
      <p:ext uri="{BB962C8B-B14F-4D97-AF65-F5344CB8AC3E}">
        <p14:creationId xmlns:p14="http://schemas.microsoft.com/office/powerpoint/2010/main" val="1815390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524">
              <a:defRPr/>
            </a:pPr>
            <a:endParaRPr lang="en-GB" dirty="0">
              <a:latin typeface="+mj-lt"/>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E13DA62-D820-4354-AC8A-CDA0698682DB}" type="slidenum">
              <a:rPr lang="en-GB" smtClean="0"/>
              <a:t>14</a:t>
            </a:fld>
            <a:endParaRPr lang="en-GB"/>
          </a:p>
        </p:txBody>
      </p:sp>
    </p:spTree>
    <p:extLst>
      <p:ext uri="{BB962C8B-B14F-4D97-AF65-F5344CB8AC3E}">
        <p14:creationId xmlns:p14="http://schemas.microsoft.com/office/powerpoint/2010/main" val="1788936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13DA62-D820-4354-AC8A-CDA0698682DB}" type="slidenum">
              <a:rPr lang="en-GB" smtClean="0"/>
              <a:t>15</a:t>
            </a:fld>
            <a:endParaRPr lang="en-GB"/>
          </a:p>
        </p:txBody>
      </p:sp>
    </p:spTree>
    <p:extLst>
      <p:ext uri="{BB962C8B-B14F-4D97-AF65-F5344CB8AC3E}">
        <p14:creationId xmlns:p14="http://schemas.microsoft.com/office/powerpoint/2010/main" val="1805334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CE13DA62-D820-4354-AC8A-CDA0698682DB}" type="slidenum">
              <a:rPr lang="en-GB" smtClean="0"/>
              <a:t>2</a:t>
            </a:fld>
            <a:endParaRPr lang="en-GB"/>
          </a:p>
        </p:txBody>
      </p:sp>
    </p:spTree>
    <p:extLst>
      <p:ext uri="{BB962C8B-B14F-4D97-AF65-F5344CB8AC3E}">
        <p14:creationId xmlns:p14="http://schemas.microsoft.com/office/powerpoint/2010/main" val="3288265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13DA62-D820-4354-AC8A-CDA0698682DB}" type="slidenum">
              <a:rPr lang="en-GB" smtClean="0"/>
              <a:t>3</a:t>
            </a:fld>
            <a:endParaRPr lang="en-GB"/>
          </a:p>
        </p:txBody>
      </p:sp>
    </p:spTree>
    <p:extLst>
      <p:ext uri="{BB962C8B-B14F-4D97-AF65-F5344CB8AC3E}">
        <p14:creationId xmlns:p14="http://schemas.microsoft.com/office/powerpoint/2010/main" val="2790330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13DA62-D820-4354-AC8A-CDA0698682DB}" type="slidenum">
              <a:rPr lang="en-GB" smtClean="0"/>
              <a:t>4</a:t>
            </a:fld>
            <a:endParaRPr lang="en-GB"/>
          </a:p>
        </p:txBody>
      </p:sp>
    </p:spTree>
    <p:extLst>
      <p:ext uri="{BB962C8B-B14F-4D97-AF65-F5344CB8AC3E}">
        <p14:creationId xmlns:p14="http://schemas.microsoft.com/office/powerpoint/2010/main" val="2677085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13DA62-D820-4354-AC8A-CDA0698682DB}" type="slidenum">
              <a:rPr lang="en-GB" smtClean="0"/>
              <a:t>5</a:t>
            </a:fld>
            <a:endParaRPr lang="en-GB"/>
          </a:p>
        </p:txBody>
      </p:sp>
    </p:spTree>
    <p:extLst>
      <p:ext uri="{BB962C8B-B14F-4D97-AF65-F5344CB8AC3E}">
        <p14:creationId xmlns:p14="http://schemas.microsoft.com/office/powerpoint/2010/main" val="1387520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a:p>
            <a:endParaRPr lang="en-GB" dirty="0"/>
          </a:p>
        </p:txBody>
      </p:sp>
      <p:sp>
        <p:nvSpPr>
          <p:cNvPr id="4" name="Slide Number Placeholder 3"/>
          <p:cNvSpPr>
            <a:spLocks noGrp="1"/>
          </p:cNvSpPr>
          <p:nvPr>
            <p:ph type="sldNum" sz="quarter" idx="10"/>
          </p:nvPr>
        </p:nvSpPr>
        <p:spPr/>
        <p:txBody>
          <a:bodyPr/>
          <a:lstStyle/>
          <a:p>
            <a:fld id="{CE13DA62-D820-4354-AC8A-CDA0698682DB}" type="slidenum">
              <a:rPr lang="en-GB" smtClean="0"/>
              <a:t>6</a:t>
            </a:fld>
            <a:endParaRPr lang="en-GB"/>
          </a:p>
        </p:txBody>
      </p:sp>
    </p:spTree>
    <p:extLst>
      <p:ext uri="{BB962C8B-B14F-4D97-AF65-F5344CB8AC3E}">
        <p14:creationId xmlns:p14="http://schemas.microsoft.com/office/powerpoint/2010/main" val="3337956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a:p>
            <a:endParaRPr lang="en-US" dirty="0"/>
          </a:p>
        </p:txBody>
      </p:sp>
      <p:sp>
        <p:nvSpPr>
          <p:cNvPr id="4" name="Slide Number Placeholder 3"/>
          <p:cNvSpPr>
            <a:spLocks noGrp="1"/>
          </p:cNvSpPr>
          <p:nvPr>
            <p:ph type="sldNum" sz="quarter" idx="10"/>
          </p:nvPr>
        </p:nvSpPr>
        <p:spPr/>
        <p:txBody>
          <a:bodyPr/>
          <a:lstStyle/>
          <a:p>
            <a:fld id="{CE13DA62-D820-4354-AC8A-CDA0698682DB}" type="slidenum">
              <a:rPr lang="en-GB" smtClean="0"/>
              <a:t>7</a:t>
            </a:fld>
            <a:endParaRPr lang="en-GB"/>
          </a:p>
        </p:txBody>
      </p:sp>
    </p:spTree>
    <p:extLst>
      <p:ext uri="{BB962C8B-B14F-4D97-AF65-F5344CB8AC3E}">
        <p14:creationId xmlns:p14="http://schemas.microsoft.com/office/powerpoint/2010/main" val="3591153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524">
              <a:defRPr/>
            </a:pPr>
            <a:endParaRPr lang="en-GB" dirty="0">
              <a:latin typeface="+mj-l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E13DA62-D820-4354-AC8A-CDA0698682DB}" type="slidenum">
              <a:rPr lang="en-GB" smtClean="0"/>
              <a:t>8</a:t>
            </a:fld>
            <a:endParaRPr lang="en-GB"/>
          </a:p>
        </p:txBody>
      </p:sp>
    </p:spTree>
    <p:extLst>
      <p:ext uri="{BB962C8B-B14F-4D97-AF65-F5344CB8AC3E}">
        <p14:creationId xmlns:p14="http://schemas.microsoft.com/office/powerpoint/2010/main" val="1788936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524">
              <a:defRPr/>
            </a:pPr>
            <a:endParaRPr lang="en-GB" dirty="0"/>
          </a:p>
        </p:txBody>
      </p:sp>
      <p:sp>
        <p:nvSpPr>
          <p:cNvPr id="4" name="Slide Number Placeholder 3"/>
          <p:cNvSpPr>
            <a:spLocks noGrp="1"/>
          </p:cNvSpPr>
          <p:nvPr>
            <p:ph type="sldNum" sz="quarter" idx="10"/>
          </p:nvPr>
        </p:nvSpPr>
        <p:spPr/>
        <p:txBody>
          <a:bodyPr/>
          <a:lstStyle/>
          <a:p>
            <a:fld id="{CE13DA62-D820-4354-AC8A-CDA0698682DB}" type="slidenum">
              <a:rPr lang="en-GB" smtClean="0"/>
              <a:t>9</a:t>
            </a:fld>
            <a:endParaRPr lang="en-GB"/>
          </a:p>
        </p:txBody>
      </p:sp>
    </p:spTree>
    <p:extLst>
      <p:ext uri="{BB962C8B-B14F-4D97-AF65-F5344CB8AC3E}">
        <p14:creationId xmlns:p14="http://schemas.microsoft.com/office/powerpoint/2010/main" val="492990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7003" y="2081216"/>
            <a:ext cx="11192959" cy="3271410"/>
          </a:xfrm>
        </p:spPr>
        <p:txBody>
          <a:bodyPr/>
          <a:lstStyle>
            <a:lvl1pPr>
              <a:lnSpc>
                <a:spcPts val="3515"/>
              </a:lnSpc>
              <a:defRPr sz="4217">
                <a:solidFill>
                  <a:schemeClr val="bg1"/>
                </a:solidFill>
              </a:defRPr>
            </a:lvl1pPr>
          </a:lstStyle>
          <a:p>
            <a:r>
              <a:rPr lang="en-US" dirty="0"/>
              <a:t>Click to edit Master title style</a:t>
            </a:r>
            <a:endParaRPr lang="en-GB" dirty="0"/>
          </a:p>
        </p:txBody>
      </p:sp>
      <p:pic>
        <p:nvPicPr>
          <p:cNvPr id="19" name="Picture 18" descr="1_TheOU_Logo.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627649" y="258878"/>
            <a:ext cx="1213083" cy="623852"/>
          </a:xfrm>
          <a:prstGeom prst="rect">
            <a:avLst/>
          </a:prstGeom>
        </p:spPr>
      </p:pic>
    </p:spTree>
    <p:extLst>
      <p:ext uri="{BB962C8B-B14F-4D97-AF65-F5344CB8AC3E}">
        <p14:creationId xmlns:p14="http://schemas.microsoft.com/office/powerpoint/2010/main" val="2999705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2925"/>
            <a:ext cx="12192000" cy="6860925"/>
          </a:xfrm>
          <a:prstGeom prst="rect">
            <a:avLst/>
          </a:prstGeom>
          <a:solidFill>
            <a:srgbClr val="EF68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079"/>
            <a:endParaRPr lang="en-GB" sz="1828">
              <a:solidFill>
                <a:prstClr val="white"/>
              </a:solidFill>
            </a:endParaRPr>
          </a:p>
        </p:txBody>
      </p:sp>
      <p:sp>
        <p:nvSpPr>
          <p:cNvPr id="6" name="Title 1"/>
          <p:cNvSpPr>
            <a:spLocks noGrp="1"/>
          </p:cNvSpPr>
          <p:nvPr>
            <p:ph type="ctrTitle"/>
          </p:nvPr>
        </p:nvSpPr>
        <p:spPr>
          <a:xfrm>
            <a:off x="497003" y="2081216"/>
            <a:ext cx="11192959" cy="3271410"/>
          </a:xfrm>
        </p:spPr>
        <p:txBody>
          <a:bodyPr/>
          <a:lstStyle>
            <a:lvl1pPr>
              <a:lnSpc>
                <a:spcPts val="3515"/>
              </a:lnSpc>
              <a:defRPr sz="4217">
                <a:solidFill>
                  <a:schemeClr val="bg1"/>
                </a:solidFill>
              </a:defRPr>
            </a:lvl1pPr>
          </a:lstStyle>
          <a:p>
            <a:r>
              <a:rPr lang="en-US" dirty="0"/>
              <a:t>Click to edit Master title style</a:t>
            </a:r>
            <a:endParaRPr lang="en-GB" dirty="0"/>
          </a:p>
        </p:txBody>
      </p:sp>
    </p:spTree>
    <p:extLst>
      <p:ext uri="{BB962C8B-B14F-4D97-AF65-F5344CB8AC3E}">
        <p14:creationId xmlns:p14="http://schemas.microsoft.com/office/powerpoint/2010/main" val="14158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empty red">
    <p:spTree>
      <p:nvGrpSpPr>
        <p:cNvPr id="1" name=""/>
        <p:cNvGrpSpPr/>
        <p:nvPr/>
      </p:nvGrpSpPr>
      <p:grpSpPr>
        <a:xfrm>
          <a:off x="0" y="0"/>
          <a:ext cx="0" cy="0"/>
          <a:chOff x="0" y="0"/>
          <a:chExt cx="0" cy="0"/>
        </a:xfrm>
      </p:grpSpPr>
      <p:sp>
        <p:nvSpPr>
          <p:cNvPr id="7" name="Oval 6"/>
          <p:cNvSpPr/>
          <p:nvPr userDrawn="1"/>
        </p:nvSpPr>
        <p:spPr>
          <a:xfrm>
            <a:off x="11375012" y="6484198"/>
            <a:ext cx="274534" cy="205808"/>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079"/>
            <a:endParaRPr lang="en-GB" sz="1828" dirty="0">
              <a:solidFill>
                <a:prstClr val="white"/>
              </a:solidFill>
            </a:endParaRPr>
          </a:p>
        </p:txBody>
      </p:sp>
      <p:sp>
        <p:nvSpPr>
          <p:cNvPr id="9" name="Slide Number Placeholder 5"/>
          <p:cNvSpPr>
            <a:spLocks noGrp="1"/>
          </p:cNvSpPr>
          <p:nvPr>
            <p:ph type="sldNum" sz="quarter" idx="4"/>
          </p:nvPr>
        </p:nvSpPr>
        <p:spPr>
          <a:xfrm>
            <a:off x="11283499" y="6398505"/>
            <a:ext cx="471892" cy="365125"/>
          </a:xfrm>
          <a:prstGeom prst="rect">
            <a:avLst/>
          </a:prstGeom>
        </p:spPr>
        <p:txBody>
          <a:bodyPr vert="horz" lIns="130055" tIns="65028" rIns="130055" bIns="65028" rtlCol="0" anchor="ctr"/>
          <a:lstStyle>
            <a:lvl1pPr algn="r">
              <a:defRPr sz="703">
                <a:solidFill>
                  <a:srgbClr val="FFFFFF"/>
                </a:solidFill>
              </a:defRPr>
            </a:lvl1pPr>
          </a:lstStyle>
          <a:p>
            <a:pPr algn="ctr"/>
            <a:fld id="{C0BADC3D-1509-2C4E-AB5E-AF0356668A88}" type="slidenum">
              <a:rPr lang="en-GB" smtClean="0"/>
              <a:pPr algn="ctr"/>
              <a:t>‹#›</a:t>
            </a:fld>
            <a:endParaRPr lang="en-GB" dirty="0"/>
          </a:p>
        </p:txBody>
      </p:sp>
    </p:spTree>
    <p:extLst>
      <p:ext uri="{BB962C8B-B14F-4D97-AF65-F5344CB8AC3E}">
        <p14:creationId xmlns:p14="http://schemas.microsoft.com/office/powerpoint/2010/main" val="3132912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11505070" y="6277313"/>
            <a:ext cx="644975" cy="567934"/>
          </a:xfrm>
        </p:spPr>
        <p:txBody>
          <a:bodyPr/>
          <a:lstStyle/>
          <a:p>
            <a:pPr algn="ctr"/>
            <a:fld id="{C0BADC3D-1509-2C4E-AB5E-AF0356668A88}" type="slidenum">
              <a:rPr lang="en-GB" smtClean="0"/>
              <a:pPr algn="ctr"/>
              <a:t>‹#›</a:t>
            </a:fld>
            <a:endParaRPr lang="en-GB" dirty="0"/>
          </a:p>
        </p:txBody>
      </p:sp>
      <p:sp>
        <p:nvSpPr>
          <p:cNvPr id="4" name="Title 1"/>
          <p:cNvSpPr>
            <a:spLocks noGrp="1"/>
          </p:cNvSpPr>
          <p:nvPr>
            <p:ph type="title"/>
          </p:nvPr>
        </p:nvSpPr>
        <p:spPr>
          <a:xfrm>
            <a:off x="589179" y="256645"/>
            <a:ext cx="7391526" cy="931733"/>
          </a:xfrm>
          <a:prstGeom prst="rect">
            <a:avLst/>
          </a:prstGeom>
        </p:spPr>
        <p:txBody>
          <a:bodyPr/>
          <a:lstStyle/>
          <a:p>
            <a:r>
              <a:rPr lang="en-US" dirty="0"/>
              <a:t>Click to edit Master title style</a:t>
            </a:r>
            <a:endParaRPr lang="en-GB" dirty="0"/>
          </a:p>
        </p:txBody>
      </p:sp>
      <p:pic>
        <p:nvPicPr>
          <p:cNvPr id="5" name="Picture 4"/>
          <p:cNvPicPr>
            <a:picLocks noChangeAspect="1"/>
          </p:cNvPicPr>
          <p:nvPr userDrawn="1"/>
        </p:nvPicPr>
        <p:blipFill>
          <a:blip r:embed="rId2"/>
          <a:stretch>
            <a:fillRect/>
          </a:stretch>
        </p:blipFill>
        <p:spPr>
          <a:xfrm>
            <a:off x="10127528" y="256645"/>
            <a:ext cx="1881023" cy="835993"/>
          </a:xfrm>
          <a:prstGeom prst="rect">
            <a:avLst/>
          </a:prstGeom>
        </p:spPr>
      </p:pic>
    </p:spTree>
    <p:extLst>
      <p:ext uri="{BB962C8B-B14F-4D97-AF65-F5344CB8AC3E}">
        <p14:creationId xmlns:p14="http://schemas.microsoft.com/office/powerpoint/2010/main" val="3082928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pPr algn="ctr"/>
            <a:fld id="{C0BADC3D-1509-2C4E-AB5E-AF0356668A88}" type="slidenum">
              <a:rPr lang="en-GB" smtClean="0"/>
              <a:pPr algn="ctr"/>
              <a:t>‹#›</a:t>
            </a:fld>
            <a:endParaRPr lang="en-GB" dirty="0"/>
          </a:p>
        </p:txBody>
      </p:sp>
    </p:spTree>
    <p:extLst>
      <p:ext uri="{BB962C8B-B14F-4D97-AF65-F5344CB8AC3E}">
        <p14:creationId xmlns:p14="http://schemas.microsoft.com/office/powerpoint/2010/main" val="366250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9" name="Picture 18" descr="1_TheOU_Logo.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627649" y="258878"/>
            <a:ext cx="1213083" cy="623852"/>
          </a:xfrm>
          <a:prstGeom prst="rect">
            <a:avLst/>
          </a:prstGeom>
        </p:spPr>
      </p:pic>
      <p:sp>
        <p:nvSpPr>
          <p:cNvPr id="3" name="Rectangle 2">
            <a:extLst>
              <a:ext uri="{FF2B5EF4-FFF2-40B4-BE49-F238E27FC236}">
                <a16:creationId xmlns:a16="http://schemas.microsoft.com/office/drawing/2014/main" id="{FD07A26B-FB91-4268-AE80-63214307C03F}"/>
              </a:ext>
            </a:extLst>
          </p:cNvPr>
          <p:cNvSpPr/>
          <p:nvPr userDrawn="1"/>
        </p:nvSpPr>
        <p:spPr>
          <a:xfrm>
            <a:off x="0" y="6482692"/>
            <a:ext cx="12192000" cy="375309"/>
          </a:xfrm>
          <a:prstGeom prst="rect">
            <a:avLst/>
          </a:prstGeom>
          <a:solidFill>
            <a:srgbClr val="EB60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984"/>
          </a:p>
        </p:txBody>
      </p:sp>
      <p:sp>
        <p:nvSpPr>
          <p:cNvPr id="4" name="Title 3">
            <a:extLst>
              <a:ext uri="{FF2B5EF4-FFF2-40B4-BE49-F238E27FC236}">
                <a16:creationId xmlns:a16="http://schemas.microsoft.com/office/drawing/2014/main" id="{BF84B4DE-83A6-4726-9008-0C7F75D02D1F}"/>
              </a:ext>
            </a:extLst>
          </p:cNvPr>
          <p:cNvSpPr>
            <a:spLocks noGrp="1"/>
          </p:cNvSpPr>
          <p:nvPr>
            <p:ph type="title"/>
          </p:nvPr>
        </p:nvSpPr>
        <p:spPr>
          <a:xfrm>
            <a:off x="838020" y="364883"/>
            <a:ext cx="10515963" cy="623852"/>
          </a:xfrm>
          <a:prstGeom prst="rect">
            <a:avLst/>
          </a:prstGeom>
        </p:spPr>
        <p:txBody>
          <a:bodyPr/>
          <a:lstStyle>
            <a:lvl1pPr>
              <a:defRPr sz="2531">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6" name="Picture 5">
            <a:extLst>
              <a:ext uri="{FF2B5EF4-FFF2-40B4-BE49-F238E27FC236}">
                <a16:creationId xmlns:a16="http://schemas.microsoft.com/office/drawing/2014/main" id="{F645E500-E4D1-47B6-8A49-38CF5EF7DA9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3254" y="210364"/>
            <a:ext cx="1287479" cy="544365"/>
          </a:xfrm>
          <a:prstGeom prst="rect">
            <a:avLst/>
          </a:prstGeom>
        </p:spPr>
      </p:pic>
    </p:spTree>
    <p:extLst>
      <p:ext uri="{BB962C8B-B14F-4D97-AF65-F5344CB8AC3E}">
        <p14:creationId xmlns:p14="http://schemas.microsoft.com/office/powerpoint/2010/main" val="661400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2925"/>
            <a:ext cx="12192000" cy="6860925"/>
          </a:xfrm>
          <a:prstGeom prst="rect">
            <a:avLst/>
          </a:prstGeom>
          <a:solidFill>
            <a:srgbClr val="EF68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28"/>
          </a:p>
        </p:txBody>
      </p:sp>
      <p:sp>
        <p:nvSpPr>
          <p:cNvPr id="6" name="Title 1"/>
          <p:cNvSpPr>
            <a:spLocks noGrp="1"/>
          </p:cNvSpPr>
          <p:nvPr>
            <p:ph type="ctrTitle" hasCustomPrompt="1"/>
          </p:nvPr>
        </p:nvSpPr>
        <p:spPr>
          <a:xfrm>
            <a:off x="497005" y="2081216"/>
            <a:ext cx="11192959" cy="3271411"/>
          </a:xfrm>
          <a:prstGeom prst="rect">
            <a:avLst/>
          </a:prstGeom>
        </p:spPr>
        <p:txBody>
          <a:bodyPr/>
          <a:lstStyle>
            <a:lvl1pPr algn="ctr">
              <a:lnSpc>
                <a:spcPts val="3515"/>
              </a:lnSpc>
              <a:defRPr lang="en-GB" dirty="0">
                <a:solidFill>
                  <a:schemeClr val="bg1"/>
                </a:solidFill>
              </a:defRPr>
            </a:lvl1pPr>
          </a:lstStyle>
          <a:p>
            <a:br>
              <a:rPr lang="en-GB" dirty="0"/>
            </a:br>
            <a:br>
              <a:rPr lang="en-GB" dirty="0"/>
            </a:br>
            <a:br>
              <a:rPr lang="en-GB" dirty="0"/>
            </a:br>
            <a:endParaRPr lang="en-GB" dirty="0"/>
          </a:p>
        </p:txBody>
      </p:sp>
    </p:spTree>
    <p:extLst>
      <p:ext uri="{BB962C8B-B14F-4D97-AF65-F5344CB8AC3E}">
        <p14:creationId xmlns:p14="http://schemas.microsoft.com/office/powerpoint/2010/main" val="1609529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11505071" y="6277314"/>
            <a:ext cx="644975" cy="567935"/>
          </a:xfrm>
          <a:prstGeom prst="rect">
            <a:avLst/>
          </a:prstGeom>
        </p:spPr>
        <p:txBody>
          <a:bodyPr/>
          <a:lstStyle/>
          <a:p>
            <a:pPr algn="ctr"/>
            <a:fld id="{C0BADC3D-1509-2C4E-AB5E-AF0356668A88}" type="slidenum">
              <a:rPr lang="en-GB" smtClean="0"/>
              <a:pPr algn="ctr"/>
              <a:t>‹#›</a:t>
            </a:fld>
            <a:endParaRPr lang="en-GB" dirty="0"/>
          </a:p>
        </p:txBody>
      </p:sp>
      <p:sp>
        <p:nvSpPr>
          <p:cNvPr id="6" name="Title 1">
            <a:extLst>
              <a:ext uri="{FF2B5EF4-FFF2-40B4-BE49-F238E27FC236}">
                <a16:creationId xmlns:a16="http://schemas.microsoft.com/office/drawing/2014/main" id="{7EEEF48D-AAD9-49BB-8D9F-21813F6D70FC}"/>
              </a:ext>
            </a:extLst>
          </p:cNvPr>
          <p:cNvSpPr txBox="1">
            <a:spLocks/>
          </p:cNvSpPr>
          <p:nvPr userDrawn="1"/>
        </p:nvSpPr>
        <p:spPr>
          <a:xfrm>
            <a:off x="4758520" y="5188887"/>
            <a:ext cx="6456851" cy="730735"/>
          </a:xfrm>
          <a:prstGeom prst="rect">
            <a:avLst/>
          </a:prstGeom>
        </p:spPr>
        <p:txBody>
          <a:bodyPr/>
          <a:lstStyle>
            <a:lvl1pPr algn="l" defTabSz="650276" rtl="0" eaLnBrk="1" latinLnBrk="0" hangingPunct="1">
              <a:lnSpc>
                <a:spcPts val="5200"/>
              </a:lnSpc>
              <a:spcBef>
                <a:spcPts val="0"/>
              </a:spcBef>
              <a:buNone/>
              <a:defRPr sz="4500" b="1" kern="1200">
                <a:solidFill>
                  <a:schemeClr val="tx1"/>
                </a:solidFill>
                <a:latin typeface="+mj-lt"/>
                <a:ea typeface="+mj-ea"/>
                <a:cs typeface="+mj-cs"/>
              </a:defRPr>
            </a:lvl1pPr>
          </a:lstStyle>
          <a:p>
            <a:endParaRPr lang="en-GB" sz="3163" dirty="0"/>
          </a:p>
        </p:txBody>
      </p:sp>
    </p:spTree>
    <p:extLst>
      <p:ext uri="{BB962C8B-B14F-4D97-AF65-F5344CB8AC3E}">
        <p14:creationId xmlns:p14="http://schemas.microsoft.com/office/powerpoint/2010/main" val="32436224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1" y="6303424"/>
            <a:ext cx="12192000" cy="554575"/>
          </a:xfrm>
          <a:prstGeom prst="rect">
            <a:avLst/>
          </a:prstGeom>
          <a:solidFill>
            <a:srgbClr val="EF68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079"/>
            <a:endParaRPr lang="en-GB" sz="1828">
              <a:solidFill>
                <a:prstClr val="white"/>
              </a:solidFill>
            </a:endParaRPr>
          </a:p>
        </p:txBody>
      </p:sp>
      <p:sp>
        <p:nvSpPr>
          <p:cNvPr id="2" name="Title Placeholder 1"/>
          <p:cNvSpPr>
            <a:spLocks noGrp="1"/>
          </p:cNvSpPr>
          <p:nvPr>
            <p:ph type="title"/>
          </p:nvPr>
        </p:nvSpPr>
        <p:spPr>
          <a:xfrm>
            <a:off x="575723" y="265254"/>
            <a:ext cx="10447410" cy="530506"/>
          </a:xfrm>
          <a:prstGeom prst="rect">
            <a:avLst/>
          </a:prstGeom>
        </p:spPr>
        <p:txBody>
          <a:bodyPr vert="horz" lIns="0" tIns="0" rIns="0" bIns="0" rtlCol="0" anchor="t">
            <a:noAutofit/>
          </a:bodyPr>
          <a:lstStyle/>
          <a:p>
            <a:r>
              <a:rPr lang="en-US" dirty="0"/>
              <a:t>Click to edit Master title style</a:t>
            </a:r>
            <a:endParaRPr lang="en-GB" dirty="0"/>
          </a:p>
        </p:txBody>
      </p:sp>
      <p:sp>
        <p:nvSpPr>
          <p:cNvPr id="3" name="Text Placeholder 2"/>
          <p:cNvSpPr>
            <a:spLocks noGrp="1"/>
          </p:cNvSpPr>
          <p:nvPr>
            <p:ph type="body" idx="1"/>
          </p:nvPr>
        </p:nvSpPr>
        <p:spPr>
          <a:xfrm>
            <a:off x="580683" y="2187436"/>
            <a:ext cx="10948191" cy="2403788"/>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1678153" y="6480122"/>
            <a:ext cx="471892" cy="365125"/>
          </a:xfrm>
          <a:prstGeom prst="rect">
            <a:avLst/>
          </a:prstGeom>
        </p:spPr>
        <p:txBody>
          <a:bodyPr vert="horz" lIns="130055" tIns="65028" rIns="130055" bIns="65028" rtlCol="0" anchor="ctr"/>
          <a:lstStyle>
            <a:lvl1pPr algn="r">
              <a:defRPr sz="703">
                <a:solidFill>
                  <a:srgbClr val="FFFFFF"/>
                </a:solidFill>
              </a:defRPr>
            </a:lvl1pPr>
          </a:lstStyle>
          <a:p>
            <a:pPr algn="ctr" defTabSz="457079"/>
            <a:fld id="{C0BADC3D-1509-2C4E-AB5E-AF0356668A88}" type="slidenum">
              <a:rPr lang="en-GB" smtClean="0"/>
              <a:pPr algn="ctr" defTabSz="457079"/>
              <a:t>‹#›</a:t>
            </a:fld>
            <a:endParaRPr lang="en-GB" dirty="0"/>
          </a:p>
        </p:txBody>
      </p:sp>
      <p:pic>
        <p:nvPicPr>
          <p:cNvPr id="4" name="Picture 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865751" y="235360"/>
            <a:ext cx="1051447" cy="706313"/>
          </a:xfrm>
          <a:prstGeom prst="rect">
            <a:avLst/>
          </a:prstGeom>
        </p:spPr>
      </p:pic>
    </p:spTree>
    <p:extLst>
      <p:ext uri="{BB962C8B-B14F-4D97-AF65-F5344CB8AC3E}">
        <p14:creationId xmlns:p14="http://schemas.microsoft.com/office/powerpoint/2010/main" val="4247305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457079" rtl="0" eaLnBrk="1" latinLnBrk="0" hangingPunct="1">
        <a:lnSpc>
          <a:spcPts val="3655"/>
        </a:lnSpc>
        <a:spcBef>
          <a:spcPts val="0"/>
        </a:spcBef>
        <a:buNone/>
        <a:defRPr sz="3163" b="1" kern="1200">
          <a:solidFill>
            <a:schemeClr val="tx1"/>
          </a:solidFill>
          <a:latin typeface="+mj-lt"/>
          <a:ea typeface="+mj-ea"/>
          <a:cs typeface="+mj-cs"/>
        </a:defRPr>
      </a:lvl1pPr>
    </p:titleStyle>
    <p:bodyStyle>
      <a:lvl1pPr marL="185232" indent="-185232" algn="l" defTabSz="457079" rtl="0" eaLnBrk="1" latinLnBrk="0" hangingPunct="1">
        <a:lnSpc>
          <a:spcPts val="1828"/>
        </a:lnSpc>
        <a:spcBef>
          <a:spcPts val="773"/>
        </a:spcBef>
        <a:spcAft>
          <a:spcPts val="562"/>
        </a:spcAft>
        <a:buClr>
          <a:schemeClr val="accent3"/>
        </a:buClr>
        <a:buSzPct val="90000"/>
        <a:buFont typeface="Lucida Grande"/>
        <a:buChar char="●"/>
        <a:defRPr sz="1687" kern="1200">
          <a:solidFill>
            <a:schemeClr val="tx1"/>
          </a:solidFill>
          <a:latin typeface="+mn-lt"/>
          <a:ea typeface="+mn-ea"/>
          <a:cs typeface="+mn-cs"/>
        </a:defRPr>
      </a:lvl1pPr>
      <a:lvl2pPr marL="389433" indent="-156220" algn="l" defTabSz="457079" rtl="0" eaLnBrk="1" latinLnBrk="0" hangingPunct="1">
        <a:lnSpc>
          <a:spcPts val="1828"/>
        </a:lnSpc>
        <a:spcBef>
          <a:spcPts val="0"/>
        </a:spcBef>
        <a:buClr>
          <a:schemeClr val="accent3"/>
        </a:buClr>
        <a:buSzPct val="90000"/>
        <a:buFont typeface="Lucida Grande"/>
        <a:buChar char="●"/>
        <a:defRPr sz="1265" kern="1200">
          <a:solidFill>
            <a:schemeClr val="tx1"/>
          </a:solidFill>
          <a:latin typeface="+mn-lt"/>
          <a:ea typeface="+mn-ea"/>
          <a:cs typeface="+mn-cs"/>
        </a:defRPr>
      </a:lvl2pPr>
      <a:lvl3pPr marL="241024" indent="-241024" algn="l" defTabSz="457079" rtl="0" eaLnBrk="1" latinLnBrk="0" hangingPunct="1">
        <a:lnSpc>
          <a:spcPts val="1828"/>
        </a:lnSpc>
        <a:spcBef>
          <a:spcPts val="1336"/>
        </a:spcBef>
        <a:buClr>
          <a:schemeClr val="accent3"/>
        </a:buClr>
        <a:buSzPct val="90000"/>
        <a:buFont typeface="Lucida Grande"/>
        <a:buChar char="●"/>
        <a:defRPr sz="1687" kern="1200">
          <a:solidFill>
            <a:schemeClr val="tx1"/>
          </a:solidFill>
          <a:latin typeface="+mn-lt"/>
          <a:ea typeface="+mn-ea"/>
          <a:cs typeface="+mn-cs"/>
        </a:defRPr>
      </a:lvl3pPr>
      <a:lvl4pPr marL="0" indent="0" algn="l" defTabSz="457079" rtl="0" eaLnBrk="1" latinLnBrk="0" hangingPunct="1">
        <a:lnSpc>
          <a:spcPts val="1828"/>
        </a:lnSpc>
        <a:spcBef>
          <a:spcPts val="0"/>
        </a:spcBef>
        <a:buClr>
          <a:schemeClr val="accent3"/>
        </a:buClr>
        <a:buFont typeface="Lucida Grande"/>
        <a:buNone/>
        <a:defRPr sz="1265" kern="1200">
          <a:solidFill>
            <a:schemeClr val="tx1"/>
          </a:solidFill>
          <a:latin typeface="+mn-lt"/>
          <a:ea typeface="+mn-ea"/>
          <a:cs typeface="+mn-cs"/>
        </a:defRPr>
      </a:lvl4pPr>
      <a:lvl5pPr marL="0" indent="0" algn="l" defTabSz="457079" rtl="0" eaLnBrk="1" latinLnBrk="0" hangingPunct="1">
        <a:lnSpc>
          <a:spcPts val="1828"/>
        </a:lnSpc>
        <a:spcBef>
          <a:spcPts val="0"/>
        </a:spcBef>
        <a:buClr>
          <a:schemeClr val="accent3"/>
        </a:buClr>
        <a:buFont typeface="Lucida Grande"/>
        <a:buNone/>
        <a:defRPr sz="1265" kern="1200">
          <a:solidFill>
            <a:schemeClr val="tx1"/>
          </a:solidFill>
          <a:latin typeface="+mn-lt"/>
          <a:ea typeface="+mn-ea"/>
          <a:cs typeface="+mn-cs"/>
        </a:defRPr>
      </a:lvl5pPr>
      <a:lvl6pPr marL="2513933" indent="-228540" algn="l" defTabSz="457079" rtl="0" eaLnBrk="1" latinLnBrk="0" hangingPunct="1">
        <a:spcBef>
          <a:spcPct val="20000"/>
        </a:spcBef>
        <a:buFont typeface="Arial"/>
        <a:buChar char="•"/>
        <a:defRPr sz="1968" kern="1200">
          <a:solidFill>
            <a:schemeClr val="tx1"/>
          </a:solidFill>
          <a:latin typeface="+mn-lt"/>
          <a:ea typeface="+mn-ea"/>
          <a:cs typeface="+mn-cs"/>
        </a:defRPr>
      </a:lvl6pPr>
      <a:lvl7pPr marL="2971011" indent="-228540" algn="l" defTabSz="457079" rtl="0" eaLnBrk="1" latinLnBrk="0" hangingPunct="1">
        <a:spcBef>
          <a:spcPct val="20000"/>
        </a:spcBef>
        <a:buFont typeface="Arial"/>
        <a:buChar char="•"/>
        <a:defRPr sz="1968" kern="1200">
          <a:solidFill>
            <a:schemeClr val="tx1"/>
          </a:solidFill>
          <a:latin typeface="+mn-lt"/>
          <a:ea typeface="+mn-ea"/>
          <a:cs typeface="+mn-cs"/>
        </a:defRPr>
      </a:lvl7pPr>
      <a:lvl8pPr marL="3428090" indent="-228540" algn="l" defTabSz="457079" rtl="0" eaLnBrk="1" latinLnBrk="0" hangingPunct="1">
        <a:spcBef>
          <a:spcPct val="20000"/>
        </a:spcBef>
        <a:buFont typeface="Arial"/>
        <a:buChar char="•"/>
        <a:defRPr sz="1968" kern="1200">
          <a:solidFill>
            <a:schemeClr val="tx1"/>
          </a:solidFill>
          <a:latin typeface="+mn-lt"/>
          <a:ea typeface="+mn-ea"/>
          <a:cs typeface="+mn-cs"/>
        </a:defRPr>
      </a:lvl8pPr>
      <a:lvl9pPr marL="3885169" indent="-228540" algn="l" defTabSz="457079" rtl="0" eaLnBrk="1" latinLnBrk="0" hangingPunct="1">
        <a:spcBef>
          <a:spcPct val="20000"/>
        </a:spcBef>
        <a:buFont typeface="Arial"/>
        <a:buChar char="•"/>
        <a:defRPr sz="1968" kern="1200">
          <a:solidFill>
            <a:schemeClr val="tx1"/>
          </a:solidFill>
          <a:latin typeface="+mn-lt"/>
          <a:ea typeface="+mn-ea"/>
          <a:cs typeface="+mn-cs"/>
        </a:defRPr>
      </a:lvl9pPr>
    </p:bodyStyle>
    <p:otherStyle>
      <a:defPPr>
        <a:defRPr lang="en-US"/>
      </a:defPPr>
      <a:lvl1pPr marL="0" algn="l" defTabSz="457079" rtl="0" eaLnBrk="1" latinLnBrk="0" hangingPunct="1">
        <a:defRPr sz="1828" kern="1200">
          <a:solidFill>
            <a:schemeClr val="tx1"/>
          </a:solidFill>
          <a:latin typeface="+mn-lt"/>
          <a:ea typeface="+mn-ea"/>
          <a:cs typeface="+mn-cs"/>
        </a:defRPr>
      </a:lvl1pPr>
      <a:lvl2pPr marL="457079" algn="l" defTabSz="457079" rtl="0" eaLnBrk="1" latinLnBrk="0" hangingPunct="1">
        <a:defRPr sz="1828" kern="1200">
          <a:solidFill>
            <a:schemeClr val="tx1"/>
          </a:solidFill>
          <a:latin typeface="+mn-lt"/>
          <a:ea typeface="+mn-ea"/>
          <a:cs typeface="+mn-cs"/>
        </a:defRPr>
      </a:lvl2pPr>
      <a:lvl3pPr marL="914157" algn="l" defTabSz="457079" rtl="0" eaLnBrk="1" latinLnBrk="0" hangingPunct="1">
        <a:defRPr sz="1828" kern="1200">
          <a:solidFill>
            <a:schemeClr val="tx1"/>
          </a:solidFill>
          <a:latin typeface="+mn-lt"/>
          <a:ea typeface="+mn-ea"/>
          <a:cs typeface="+mn-cs"/>
        </a:defRPr>
      </a:lvl3pPr>
      <a:lvl4pPr marL="1371236" algn="l" defTabSz="457079" rtl="0" eaLnBrk="1" latinLnBrk="0" hangingPunct="1">
        <a:defRPr sz="1828" kern="1200">
          <a:solidFill>
            <a:schemeClr val="tx1"/>
          </a:solidFill>
          <a:latin typeface="+mn-lt"/>
          <a:ea typeface="+mn-ea"/>
          <a:cs typeface="+mn-cs"/>
        </a:defRPr>
      </a:lvl4pPr>
      <a:lvl5pPr marL="1828315" algn="l" defTabSz="457079" rtl="0" eaLnBrk="1" latinLnBrk="0" hangingPunct="1">
        <a:defRPr sz="1828" kern="1200">
          <a:solidFill>
            <a:schemeClr val="tx1"/>
          </a:solidFill>
          <a:latin typeface="+mn-lt"/>
          <a:ea typeface="+mn-ea"/>
          <a:cs typeface="+mn-cs"/>
        </a:defRPr>
      </a:lvl5pPr>
      <a:lvl6pPr marL="2285394" algn="l" defTabSz="457079" rtl="0" eaLnBrk="1" latinLnBrk="0" hangingPunct="1">
        <a:defRPr sz="1828" kern="1200">
          <a:solidFill>
            <a:schemeClr val="tx1"/>
          </a:solidFill>
          <a:latin typeface="+mn-lt"/>
          <a:ea typeface="+mn-ea"/>
          <a:cs typeface="+mn-cs"/>
        </a:defRPr>
      </a:lvl6pPr>
      <a:lvl7pPr marL="2742472" algn="l" defTabSz="457079" rtl="0" eaLnBrk="1" latinLnBrk="0" hangingPunct="1">
        <a:defRPr sz="1828" kern="1200">
          <a:solidFill>
            <a:schemeClr val="tx1"/>
          </a:solidFill>
          <a:latin typeface="+mn-lt"/>
          <a:ea typeface="+mn-ea"/>
          <a:cs typeface="+mn-cs"/>
        </a:defRPr>
      </a:lvl7pPr>
      <a:lvl8pPr marL="3199551" algn="l" defTabSz="457079" rtl="0" eaLnBrk="1" latinLnBrk="0" hangingPunct="1">
        <a:defRPr sz="1828" kern="1200">
          <a:solidFill>
            <a:schemeClr val="tx1"/>
          </a:solidFill>
          <a:latin typeface="+mn-lt"/>
          <a:ea typeface="+mn-ea"/>
          <a:cs typeface="+mn-cs"/>
        </a:defRPr>
      </a:lvl8pPr>
      <a:lvl9pPr marL="3656629" algn="l" defTabSz="457079" rtl="0" eaLnBrk="1" latinLnBrk="0" hangingPunct="1">
        <a:defRPr sz="182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EDADA9AC-09FD-7C48-9CDC-8BC3FBDEF118}"/>
              </a:ext>
            </a:extLst>
          </p:cNvPr>
          <p:cNvSpPr/>
          <p:nvPr userDrawn="1"/>
        </p:nvSpPr>
        <p:spPr>
          <a:xfrm>
            <a:off x="0" y="-1"/>
            <a:ext cx="12192000" cy="5782804"/>
          </a:xfrm>
          <a:prstGeom prst="rect">
            <a:avLst/>
          </a:prstGeom>
          <a:solidFill>
            <a:srgbClr val="EA530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0" name="Oval 9">
            <a:extLst>
              <a:ext uri="{FF2B5EF4-FFF2-40B4-BE49-F238E27FC236}">
                <a16:creationId xmlns:a16="http://schemas.microsoft.com/office/drawing/2014/main" id="{4C279D9C-41B5-407B-BB25-D4AD402308AC}"/>
              </a:ext>
            </a:extLst>
          </p:cNvPr>
          <p:cNvSpPr/>
          <p:nvPr userDrawn="1"/>
        </p:nvSpPr>
        <p:spPr>
          <a:xfrm rot="12190506">
            <a:off x="-2562994" y="-396098"/>
            <a:ext cx="7025655" cy="7191228"/>
          </a:xfrm>
          <a:prstGeom prst="chord">
            <a:avLst>
              <a:gd name="adj1" fmla="val 2776418"/>
              <a:gd name="adj2" fmla="val 16002289"/>
            </a:avLst>
          </a:prstGeom>
          <a:solidFill>
            <a:schemeClr val="bg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84" dirty="0"/>
          </a:p>
        </p:txBody>
      </p:sp>
      <p:sp>
        <p:nvSpPr>
          <p:cNvPr id="12" name="TextBox 11">
            <a:extLst>
              <a:ext uri="{FF2B5EF4-FFF2-40B4-BE49-F238E27FC236}">
                <a16:creationId xmlns:a16="http://schemas.microsoft.com/office/drawing/2014/main" id="{D3932AFB-98BB-47E6-A66A-42A8B2216A6E}"/>
              </a:ext>
            </a:extLst>
          </p:cNvPr>
          <p:cNvSpPr txBox="1"/>
          <p:nvPr userDrawn="1"/>
        </p:nvSpPr>
        <p:spPr>
          <a:xfrm>
            <a:off x="7396526" y="667260"/>
            <a:ext cx="4731308" cy="784574"/>
          </a:xfrm>
          <a:prstGeom prst="rect">
            <a:avLst/>
          </a:prstGeom>
          <a:noFill/>
        </p:spPr>
        <p:txBody>
          <a:bodyPr wrap="square" rtlCol="0">
            <a:spAutoFit/>
          </a:bodyPr>
          <a:lstStyle/>
          <a:p>
            <a:r>
              <a:rPr lang="en-GB" sz="2249" b="1" dirty="0">
                <a:solidFill>
                  <a:schemeClr val="bg1"/>
                </a:solidFill>
                <a:latin typeface="Arial" panose="020B0604020202020204" pitchFamily="34" charset="0"/>
                <a:cs typeface="Arial" panose="020B0604020202020204" pitchFamily="34" charset="0"/>
              </a:rPr>
              <a:t>Transformation by Innovation </a:t>
            </a:r>
          </a:p>
          <a:p>
            <a:r>
              <a:rPr lang="en-GB" sz="2249" b="1" dirty="0">
                <a:solidFill>
                  <a:schemeClr val="bg1"/>
                </a:solidFill>
                <a:latin typeface="Arial" panose="020B0604020202020204" pitchFamily="34" charset="0"/>
                <a:cs typeface="Arial" panose="020B0604020202020204" pitchFamily="34" charset="0"/>
              </a:rPr>
              <a:t>in Distance Education</a:t>
            </a:r>
          </a:p>
        </p:txBody>
      </p:sp>
      <p:pic>
        <p:nvPicPr>
          <p:cNvPr id="13" name="Picture 12">
            <a:extLst>
              <a:ext uri="{FF2B5EF4-FFF2-40B4-BE49-F238E27FC236}">
                <a16:creationId xmlns:a16="http://schemas.microsoft.com/office/drawing/2014/main" id="{53C559C2-8C6E-45A5-9148-D5B12B0EEC2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t="-3432" b="-4056"/>
          <a:stretch/>
        </p:blipFill>
        <p:spPr>
          <a:xfrm>
            <a:off x="-180109" y="-232871"/>
            <a:ext cx="3940469" cy="7198452"/>
          </a:xfrm>
          <a:prstGeom prst="rect">
            <a:avLst/>
          </a:prstGeom>
        </p:spPr>
      </p:pic>
      <p:sp>
        <p:nvSpPr>
          <p:cNvPr id="16" name="TextBox 15">
            <a:extLst>
              <a:ext uri="{FF2B5EF4-FFF2-40B4-BE49-F238E27FC236}">
                <a16:creationId xmlns:a16="http://schemas.microsoft.com/office/drawing/2014/main" id="{9D980B62-A8DC-41B1-BFA4-DF6E668D2134}"/>
              </a:ext>
            </a:extLst>
          </p:cNvPr>
          <p:cNvSpPr txBox="1"/>
          <p:nvPr userDrawn="1"/>
        </p:nvSpPr>
        <p:spPr>
          <a:xfrm>
            <a:off x="4934947" y="4292119"/>
            <a:ext cx="6209535" cy="566472"/>
          </a:xfrm>
          <a:prstGeom prst="rect">
            <a:avLst/>
          </a:prstGeom>
        </p:spPr>
        <p:txBody>
          <a:bodyPr vert="horz" wrap="square" lIns="0" tIns="0" rIns="0" bIns="0" rtlCol="0">
            <a:noAutofit/>
          </a:bodyPr>
          <a:lstStyle/>
          <a:p>
            <a:pPr marL="0" indent="0">
              <a:buNone/>
            </a:pPr>
            <a:endParaRPr lang="en-GB" sz="1407" dirty="0">
              <a:solidFill>
                <a:schemeClr val="bg1"/>
              </a:solidFill>
            </a:endParaRPr>
          </a:p>
        </p:txBody>
      </p:sp>
      <p:pic>
        <p:nvPicPr>
          <p:cNvPr id="21" name="Content Placeholder 7" descr="Logo&#10;&#10;Description automatically generated">
            <a:extLst>
              <a:ext uri="{FF2B5EF4-FFF2-40B4-BE49-F238E27FC236}">
                <a16:creationId xmlns:a16="http://schemas.microsoft.com/office/drawing/2014/main" id="{AF325590-A6D4-9741-870B-736FC1574C76}"/>
              </a:ext>
            </a:extLst>
          </p:cNvPr>
          <p:cNvPicPr>
            <a:picLocks noChangeAspect="1"/>
          </p:cNvPicPr>
          <p:nvPr userDrawn="1"/>
        </p:nvPicPr>
        <p:blipFill>
          <a:blip r:embed="rId6"/>
          <a:stretch>
            <a:fillRect/>
          </a:stretch>
        </p:blipFill>
        <p:spPr>
          <a:xfrm>
            <a:off x="4899511" y="591448"/>
            <a:ext cx="2290739" cy="967065"/>
          </a:xfrm>
          <a:prstGeom prst="rect">
            <a:avLst/>
          </a:prstGeom>
        </p:spPr>
      </p:pic>
      <p:pic>
        <p:nvPicPr>
          <p:cNvPr id="3" name="Picture 2">
            <a:extLst>
              <a:ext uri="{FF2B5EF4-FFF2-40B4-BE49-F238E27FC236}">
                <a16:creationId xmlns:a16="http://schemas.microsoft.com/office/drawing/2014/main" id="{1EF659DC-9D8F-B740-94AA-02A6A02D1E51}"/>
              </a:ext>
            </a:extLst>
          </p:cNvPr>
          <p:cNvPicPr>
            <a:picLocks noChangeAspect="1"/>
          </p:cNvPicPr>
          <p:nvPr userDrawn="1"/>
        </p:nvPicPr>
        <p:blipFill>
          <a:blip r:embed="rId7"/>
          <a:stretch>
            <a:fillRect/>
          </a:stretch>
        </p:blipFill>
        <p:spPr>
          <a:xfrm>
            <a:off x="3012318" y="5861229"/>
            <a:ext cx="9115515" cy="922555"/>
          </a:xfrm>
          <a:prstGeom prst="rect">
            <a:avLst/>
          </a:prstGeom>
        </p:spPr>
      </p:pic>
    </p:spTree>
    <p:extLst>
      <p:ext uri="{BB962C8B-B14F-4D97-AF65-F5344CB8AC3E}">
        <p14:creationId xmlns:p14="http://schemas.microsoft.com/office/powerpoint/2010/main" val="400313151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hdr="0" ftr="0" dt="0"/>
  <p:txStyles>
    <p:titleStyle>
      <a:lvl1pPr algn="l" defTabSz="457067" rtl="0" eaLnBrk="1" latinLnBrk="0" hangingPunct="1">
        <a:lnSpc>
          <a:spcPts val="3655"/>
        </a:lnSpc>
        <a:spcBef>
          <a:spcPts val="0"/>
        </a:spcBef>
        <a:buNone/>
        <a:defRPr sz="3163" b="1" kern="1200">
          <a:solidFill>
            <a:schemeClr val="tx1"/>
          </a:solidFill>
          <a:latin typeface="+mj-lt"/>
          <a:ea typeface="+mj-ea"/>
          <a:cs typeface="+mj-cs"/>
        </a:defRPr>
      </a:lvl1pPr>
    </p:titleStyle>
    <p:bodyStyle>
      <a:lvl1pPr marL="185227" indent="-185227" algn="l" defTabSz="457067" rtl="0" eaLnBrk="1" latinLnBrk="0" hangingPunct="1">
        <a:lnSpc>
          <a:spcPts val="1828"/>
        </a:lnSpc>
        <a:spcBef>
          <a:spcPts val="773"/>
        </a:spcBef>
        <a:spcAft>
          <a:spcPts val="563"/>
        </a:spcAft>
        <a:buClr>
          <a:schemeClr val="accent3"/>
        </a:buClr>
        <a:buSzPct val="90000"/>
        <a:buFont typeface="Lucida Grande"/>
        <a:buChar char="●"/>
        <a:defRPr sz="1687" kern="1200">
          <a:solidFill>
            <a:schemeClr val="tx1"/>
          </a:solidFill>
          <a:latin typeface="+mn-lt"/>
          <a:ea typeface="+mn-ea"/>
          <a:cs typeface="+mn-cs"/>
        </a:defRPr>
      </a:lvl1pPr>
      <a:lvl2pPr marL="389424" indent="-156216" algn="l" defTabSz="457067" rtl="0" eaLnBrk="1" latinLnBrk="0" hangingPunct="1">
        <a:lnSpc>
          <a:spcPts val="1828"/>
        </a:lnSpc>
        <a:spcBef>
          <a:spcPts val="0"/>
        </a:spcBef>
        <a:buClr>
          <a:schemeClr val="accent3"/>
        </a:buClr>
        <a:buSzPct val="90000"/>
        <a:buFont typeface="Lucida Grande"/>
        <a:buChar char="●"/>
        <a:defRPr sz="1265" kern="1200">
          <a:solidFill>
            <a:schemeClr val="tx1"/>
          </a:solidFill>
          <a:latin typeface="+mn-lt"/>
          <a:ea typeface="+mn-ea"/>
          <a:cs typeface="+mn-cs"/>
        </a:defRPr>
      </a:lvl2pPr>
      <a:lvl3pPr marL="241018" indent="-241018" algn="l" defTabSz="457067" rtl="0" eaLnBrk="1" latinLnBrk="0" hangingPunct="1">
        <a:lnSpc>
          <a:spcPts val="1828"/>
        </a:lnSpc>
        <a:spcBef>
          <a:spcPts val="1336"/>
        </a:spcBef>
        <a:buClr>
          <a:schemeClr val="accent3"/>
        </a:buClr>
        <a:buSzPct val="90000"/>
        <a:buFont typeface="Lucida Grande"/>
        <a:buChar char="●"/>
        <a:defRPr sz="1687" kern="1200">
          <a:solidFill>
            <a:schemeClr val="tx1"/>
          </a:solidFill>
          <a:latin typeface="+mn-lt"/>
          <a:ea typeface="+mn-ea"/>
          <a:cs typeface="+mn-cs"/>
        </a:defRPr>
      </a:lvl3pPr>
      <a:lvl4pPr marL="0" indent="0" algn="l" defTabSz="457067" rtl="0" eaLnBrk="1" latinLnBrk="0" hangingPunct="1">
        <a:lnSpc>
          <a:spcPts val="1828"/>
        </a:lnSpc>
        <a:spcBef>
          <a:spcPts val="0"/>
        </a:spcBef>
        <a:buClr>
          <a:schemeClr val="accent3"/>
        </a:buClr>
        <a:buFont typeface="Lucida Grande"/>
        <a:buNone/>
        <a:defRPr sz="1265" kern="1200">
          <a:solidFill>
            <a:schemeClr val="tx1"/>
          </a:solidFill>
          <a:latin typeface="+mn-lt"/>
          <a:ea typeface="+mn-ea"/>
          <a:cs typeface="+mn-cs"/>
        </a:defRPr>
      </a:lvl4pPr>
      <a:lvl5pPr marL="0" indent="0" algn="l" defTabSz="457067" rtl="0" eaLnBrk="1" latinLnBrk="0" hangingPunct="1">
        <a:lnSpc>
          <a:spcPts val="1828"/>
        </a:lnSpc>
        <a:spcBef>
          <a:spcPts val="0"/>
        </a:spcBef>
        <a:buClr>
          <a:schemeClr val="accent3"/>
        </a:buClr>
        <a:buFont typeface="Lucida Grande"/>
        <a:buNone/>
        <a:defRPr sz="1265" kern="1200">
          <a:solidFill>
            <a:schemeClr val="tx1"/>
          </a:solidFill>
          <a:latin typeface="+mn-lt"/>
          <a:ea typeface="+mn-ea"/>
          <a:cs typeface="+mn-cs"/>
        </a:defRPr>
      </a:lvl5pPr>
      <a:lvl6pPr marL="2513870" indent="-228534" algn="l" defTabSz="457067" rtl="0" eaLnBrk="1" latinLnBrk="0" hangingPunct="1">
        <a:spcBef>
          <a:spcPct val="20000"/>
        </a:spcBef>
        <a:buFont typeface="Arial"/>
        <a:buChar char="•"/>
        <a:defRPr sz="1968" kern="1200">
          <a:solidFill>
            <a:schemeClr val="tx1"/>
          </a:solidFill>
          <a:latin typeface="+mn-lt"/>
          <a:ea typeface="+mn-ea"/>
          <a:cs typeface="+mn-cs"/>
        </a:defRPr>
      </a:lvl6pPr>
      <a:lvl7pPr marL="2970936" indent="-228534" algn="l" defTabSz="457067" rtl="0" eaLnBrk="1" latinLnBrk="0" hangingPunct="1">
        <a:spcBef>
          <a:spcPct val="20000"/>
        </a:spcBef>
        <a:buFont typeface="Arial"/>
        <a:buChar char="•"/>
        <a:defRPr sz="1968" kern="1200">
          <a:solidFill>
            <a:schemeClr val="tx1"/>
          </a:solidFill>
          <a:latin typeface="+mn-lt"/>
          <a:ea typeface="+mn-ea"/>
          <a:cs typeface="+mn-cs"/>
        </a:defRPr>
      </a:lvl7pPr>
      <a:lvl8pPr marL="3428005" indent="-228534" algn="l" defTabSz="457067" rtl="0" eaLnBrk="1" latinLnBrk="0" hangingPunct="1">
        <a:spcBef>
          <a:spcPct val="20000"/>
        </a:spcBef>
        <a:buFont typeface="Arial"/>
        <a:buChar char="•"/>
        <a:defRPr sz="1968" kern="1200">
          <a:solidFill>
            <a:schemeClr val="tx1"/>
          </a:solidFill>
          <a:latin typeface="+mn-lt"/>
          <a:ea typeface="+mn-ea"/>
          <a:cs typeface="+mn-cs"/>
        </a:defRPr>
      </a:lvl8pPr>
      <a:lvl9pPr marL="3885072" indent="-228534" algn="l" defTabSz="457067" rtl="0" eaLnBrk="1" latinLnBrk="0" hangingPunct="1">
        <a:spcBef>
          <a:spcPct val="20000"/>
        </a:spcBef>
        <a:buFont typeface="Arial"/>
        <a:buChar char="•"/>
        <a:defRPr sz="1968" kern="1200">
          <a:solidFill>
            <a:schemeClr val="tx1"/>
          </a:solidFill>
          <a:latin typeface="+mn-lt"/>
          <a:ea typeface="+mn-ea"/>
          <a:cs typeface="+mn-cs"/>
        </a:defRPr>
      </a:lvl9pPr>
    </p:bodyStyle>
    <p:otherStyle>
      <a:defPPr>
        <a:defRPr lang="en-US"/>
      </a:defPPr>
      <a:lvl1pPr marL="0" algn="l" defTabSz="457067" rtl="0" eaLnBrk="1" latinLnBrk="0" hangingPunct="1">
        <a:defRPr sz="1828" kern="1200">
          <a:solidFill>
            <a:schemeClr val="tx1"/>
          </a:solidFill>
          <a:latin typeface="+mn-lt"/>
          <a:ea typeface="+mn-ea"/>
          <a:cs typeface="+mn-cs"/>
        </a:defRPr>
      </a:lvl1pPr>
      <a:lvl2pPr marL="457067" algn="l" defTabSz="457067" rtl="0" eaLnBrk="1" latinLnBrk="0" hangingPunct="1">
        <a:defRPr sz="1828" kern="1200">
          <a:solidFill>
            <a:schemeClr val="tx1"/>
          </a:solidFill>
          <a:latin typeface="+mn-lt"/>
          <a:ea typeface="+mn-ea"/>
          <a:cs typeface="+mn-cs"/>
        </a:defRPr>
      </a:lvl2pPr>
      <a:lvl3pPr marL="914134" algn="l" defTabSz="457067" rtl="0" eaLnBrk="1" latinLnBrk="0" hangingPunct="1">
        <a:defRPr sz="1828" kern="1200">
          <a:solidFill>
            <a:schemeClr val="tx1"/>
          </a:solidFill>
          <a:latin typeface="+mn-lt"/>
          <a:ea typeface="+mn-ea"/>
          <a:cs typeface="+mn-cs"/>
        </a:defRPr>
      </a:lvl3pPr>
      <a:lvl4pPr marL="1371202" algn="l" defTabSz="457067" rtl="0" eaLnBrk="1" latinLnBrk="0" hangingPunct="1">
        <a:defRPr sz="1828" kern="1200">
          <a:solidFill>
            <a:schemeClr val="tx1"/>
          </a:solidFill>
          <a:latin typeface="+mn-lt"/>
          <a:ea typeface="+mn-ea"/>
          <a:cs typeface="+mn-cs"/>
        </a:defRPr>
      </a:lvl4pPr>
      <a:lvl5pPr marL="1828269" algn="l" defTabSz="457067" rtl="0" eaLnBrk="1" latinLnBrk="0" hangingPunct="1">
        <a:defRPr sz="1828" kern="1200">
          <a:solidFill>
            <a:schemeClr val="tx1"/>
          </a:solidFill>
          <a:latin typeface="+mn-lt"/>
          <a:ea typeface="+mn-ea"/>
          <a:cs typeface="+mn-cs"/>
        </a:defRPr>
      </a:lvl5pPr>
      <a:lvl6pPr marL="2285338" algn="l" defTabSz="457067" rtl="0" eaLnBrk="1" latinLnBrk="0" hangingPunct="1">
        <a:defRPr sz="1828" kern="1200">
          <a:solidFill>
            <a:schemeClr val="tx1"/>
          </a:solidFill>
          <a:latin typeface="+mn-lt"/>
          <a:ea typeface="+mn-ea"/>
          <a:cs typeface="+mn-cs"/>
        </a:defRPr>
      </a:lvl6pPr>
      <a:lvl7pPr marL="2742403" algn="l" defTabSz="457067" rtl="0" eaLnBrk="1" latinLnBrk="0" hangingPunct="1">
        <a:defRPr sz="1828" kern="1200">
          <a:solidFill>
            <a:schemeClr val="tx1"/>
          </a:solidFill>
          <a:latin typeface="+mn-lt"/>
          <a:ea typeface="+mn-ea"/>
          <a:cs typeface="+mn-cs"/>
        </a:defRPr>
      </a:lvl7pPr>
      <a:lvl8pPr marL="3199471" algn="l" defTabSz="457067" rtl="0" eaLnBrk="1" latinLnBrk="0" hangingPunct="1">
        <a:defRPr sz="1828" kern="1200">
          <a:solidFill>
            <a:schemeClr val="tx1"/>
          </a:solidFill>
          <a:latin typeface="+mn-lt"/>
          <a:ea typeface="+mn-ea"/>
          <a:cs typeface="+mn-cs"/>
        </a:defRPr>
      </a:lvl8pPr>
      <a:lvl9pPr marL="3656538" algn="l" defTabSz="457067" rtl="0" eaLnBrk="1" latinLnBrk="0" hangingPunct="1">
        <a:defRPr sz="182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72186B-9D18-1947-AF81-A057AE538664}"/>
              </a:ext>
            </a:extLst>
          </p:cNvPr>
          <p:cNvSpPr txBox="1"/>
          <p:nvPr/>
        </p:nvSpPr>
        <p:spPr>
          <a:xfrm flipH="1">
            <a:off x="5000685" y="3971682"/>
            <a:ext cx="6123815" cy="397564"/>
          </a:xfrm>
          <a:prstGeom prst="rect">
            <a:avLst/>
          </a:prstGeom>
        </p:spPr>
        <p:txBody>
          <a:bodyPr vert="horz" wrap="none" lIns="0" tIns="0" rIns="0" bIns="0" rtlCol="0">
            <a:noAutofit/>
          </a:bodyPr>
          <a:lstStyle/>
          <a:p>
            <a:pPr defTabSz="914377"/>
            <a:r>
              <a:rPr lang="en-US" sz="2133" dirty="0">
                <a:solidFill>
                  <a:prstClr val="white"/>
                </a:solidFill>
                <a:latin typeface="Helvetica"/>
              </a:rPr>
              <a:t>May 2019 Residential School</a:t>
            </a:r>
          </a:p>
        </p:txBody>
      </p:sp>
      <p:sp>
        <p:nvSpPr>
          <p:cNvPr id="6" name="Title 5">
            <a:extLst>
              <a:ext uri="{FF2B5EF4-FFF2-40B4-BE49-F238E27FC236}">
                <a16:creationId xmlns:a16="http://schemas.microsoft.com/office/drawing/2014/main" id="{D98CA6AC-AF6D-ED4D-A561-6ED549640C49}"/>
              </a:ext>
            </a:extLst>
          </p:cNvPr>
          <p:cNvSpPr>
            <a:spLocks noGrp="1"/>
          </p:cNvSpPr>
          <p:nvPr>
            <p:ph type="title" idx="4294967295"/>
          </p:nvPr>
        </p:nvSpPr>
        <p:spPr>
          <a:xfrm>
            <a:off x="4867937" y="1957919"/>
            <a:ext cx="7324063" cy="730735"/>
          </a:xfrm>
          <a:prstGeom prst="rect">
            <a:avLst/>
          </a:prstGeom>
        </p:spPr>
        <p:txBody>
          <a:bodyPr/>
          <a:lstStyle/>
          <a:p>
            <a:pPr>
              <a:lnSpc>
                <a:spcPct val="100000"/>
              </a:lnSpc>
            </a:pPr>
            <a:r>
              <a:rPr lang="en-GB" sz="4000" dirty="0">
                <a:solidFill>
                  <a:schemeClr val="bg1"/>
                </a:solidFill>
              </a:rPr>
              <a:t>Assessment for distance learning (ADL) 2: </a:t>
            </a:r>
            <a:br>
              <a:rPr lang="en-GB" sz="4000" dirty="0">
                <a:solidFill>
                  <a:schemeClr val="bg1"/>
                </a:solidFill>
              </a:rPr>
            </a:br>
            <a:r>
              <a:rPr lang="en-GB" sz="4000" dirty="0">
                <a:solidFill>
                  <a:schemeClr val="bg1"/>
                </a:solidFill>
              </a:rPr>
              <a:t>Guidance and feedback</a:t>
            </a:r>
          </a:p>
        </p:txBody>
      </p:sp>
      <p:sp>
        <p:nvSpPr>
          <p:cNvPr id="2" name="Rectangle 1">
            <a:extLst>
              <a:ext uri="{FF2B5EF4-FFF2-40B4-BE49-F238E27FC236}">
                <a16:creationId xmlns:a16="http://schemas.microsoft.com/office/drawing/2014/main" id="{091B274E-D604-3240-A618-B29F15A3F9F6}"/>
              </a:ext>
            </a:extLst>
          </p:cNvPr>
          <p:cNvSpPr/>
          <p:nvPr/>
        </p:nvSpPr>
        <p:spPr>
          <a:xfrm>
            <a:off x="4867936" y="4762996"/>
            <a:ext cx="6960648" cy="810158"/>
          </a:xfrm>
          <a:prstGeom prst="rect">
            <a:avLst/>
          </a:prstGeom>
        </p:spPr>
        <p:txBody>
          <a:bodyPr wrap="square">
            <a:spAutoFit/>
          </a:bodyPr>
          <a:lstStyle/>
          <a:p>
            <a:pPr defTabSz="914377"/>
            <a:r>
              <a:rPr lang="en-GB" sz="933" dirty="0">
                <a:solidFill>
                  <a:prstClr val="white"/>
                </a:solidFill>
                <a:latin typeface="Arial" panose="020B0604020202020204" pitchFamily="34" charset="0"/>
                <a:cs typeface="Arial" panose="020B0604020202020204" pitchFamily="34" charset="0"/>
              </a:rPr>
              <a:t>The Transformation by Innovation in Distance Education (TIDE) project is enhancing distance learning in Myanmar by building the capacity of Higher Education staff and students, enhancing programmes of study, and strengthening systems that support Higher Educational Institutions in Myanmar. TIDE is part of the UK-Aid-funded Strategic Partnerships for Higher Education Innovation and Reform (SPHEIR) programme(</a:t>
            </a:r>
            <a:r>
              <a:rPr lang="en-GB" sz="933" u="sng" dirty="0">
                <a:solidFill>
                  <a:prstClr val="white"/>
                </a:solidFill>
                <a:latin typeface="Arial" panose="020B0604020202020204" pitchFamily="34" charset="0"/>
                <a:cs typeface="Arial" panose="020B0604020202020204" pitchFamily="34" charset="0"/>
                <a:hlinkClick r:id="rId3" tooltip="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a:extLst>
                    <a:ext uri="{A12FA001-AC4F-418D-AE19-62706E023703}">
                      <ahyp:hlinkClr xmlns:ahyp="http://schemas.microsoft.com/office/drawing/2018/hyperlinkcolor" val="tx"/>
                    </a:ext>
                  </a:extLst>
                </a:hlinkClick>
              </a:rPr>
              <a:t>www.spheir.org.uk</a:t>
            </a:r>
            <a:r>
              <a:rPr lang="en-GB" sz="933" dirty="0">
                <a:solidFill>
                  <a:prstClr val="white"/>
                </a:solidFill>
                <a:latin typeface="Arial" panose="020B0604020202020204" pitchFamily="34" charset="0"/>
                <a:cs typeface="Arial" panose="020B0604020202020204" pitchFamily="34" charset="0"/>
              </a:rPr>
              <a:t>). SPHEIR is managed on behalf of FCDO by a consortium led by the British Council that includes PwC and Universities UK International. The TIDE project will close in May 2021.</a:t>
            </a:r>
            <a:endParaRPr lang="en-US" sz="933"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711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10</a:t>
            </a:fld>
            <a:endParaRPr lang="en-GB" dirty="0"/>
          </a:p>
        </p:txBody>
      </p:sp>
      <p:sp>
        <p:nvSpPr>
          <p:cNvPr id="3" name="Title 2"/>
          <p:cNvSpPr>
            <a:spLocks noGrp="1"/>
          </p:cNvSpPr>
          <p:nvPr>
            <p:ph type="title"/>
          </p:nvPr>
        </p:nvSpPr>
        <p:spPr>
          <a:xfrm>
            <a:off x="703478" y="1090598"/>
            <a:ext cx="9746807" cy="616824"/>
          </a:xfrm>
        </p:spPr>
        <p:txBody>
          <a:bodyPr/>
          <a:lstStyle/>
          <a:p>
            <a:r>
              <a:rPr lang="en-GB" sz="3600" dirty="0">
                <a:solidFill>
                  <a:schemeClr val="accent3"/>
                </a:solidFill>
              </a:rPr>
              <a:t>The Open University assessment system</a:t>
            </a:r>
          </a:p>
        </p:txBody>
      </p:sp>
      <p:sp>
        <p:nvSpPr>
          <p:cNvPr id="4" name="Rectangle 3"/>
          <p:cNvSpPr/>
          <p:nvPr/>
        </p:nvSpPr>
        <p:spPr>
          <a:xfrm>
            <a:off x="703478" y="2118324"/>
            <a:ext cx="10977244" cy="3385542"/>
          </a:xfrm>
          <a:prstGeom prst="rect">
            <a:avLst/>
          </a:prstGeom>
        </p:spPr>
        <p:txBody>
          <a:bodyPr wrap="square">
            <a:spAutoFit/>
          </a:bodyPr>
          <a:lstStyle/>
          <a:p>
            <a:pPr marL="457200" indent="-457200">
              <a:spcAft>
                <a:spcPts val="0"/>
              </a:spcAft>
              <a:buClr>
                <a:schemeClr val="accent3"/>
              </a:buClr>
              <a:buFont typeface="Arial" panose="020B0604020202020204" pitchFamily="34" charset="0"/>
              <a:buChar char="•"/>
              <a:tabLst>
                <a:tab pos="540385" algn="l"/>
              </a:tabLst>
            </a:pPr>
            <a:r>
              <a:rPr lang="en-GB" sz="2800" dirty="0">
                <a:ea typeface="Calibri" panose="020F0502020204030204" pitchFamily="34" charset="0"/>
                <a:cs typeface="Times New Roman" panose="02020603050405020304" pitchFamily="18" charset="0"/>
              </a:rPr>
              <a:t>Students get feedback through Tutor Marked Assignments</a:t>
            </a:r>
          </a:p>
          <a:p>
            <a:pPr marL="914400" lvl="1" indent="-457200">
              <a:buClr>
                <a:schemeClr val="accent3"/>
              </a:buClr>
              <a:buFont typeface="Arial" panose="020B0604020202020204" pitchFamily="34" charset="0"/>
              <a:buChar char="•"/>
              <a:tabLst>
                <a:tab pos="540385" algn="l"/>
              </a:tabLst>
            </a:pPr>
            <a:r>
              <a:rPr lang="en-GB" sz="2800" dirty="0">
                <a:ea typeface="Calibri" panose="020F0502020204030204" pitchFamily="34" charset="0"/>
                <a:cs typeface="Times New Roman" panose="02020603050405020304" pitchFamily="18" charset="0"/>
              </a:rPr>
              <a:t>Students submit assignments to a tutor.  </a:t>
            </a:r>
          </a:p>
          <a:p>
            <a:pPr marL="914400" lvl="1" indent="-457200">
              <a:buClr>
                <a:schemeClr val="accent3"/>
              </a:buClr>
              <a:buFont typeface="Arial" panose="020B0604020202020204" pitchFamily="34" charset="0"/>
              <a:buChar char="•"/>
              <a:tabLst>
                <a:tab pos="540385" algn="l"/>
              </a:tabLst>
            </a:pPr>
            <a:r>
              <a:rPr lang="en-GB" sz="2800" dirty="0">
                <a:ea typeface="Calibri" panose="020F0502020204030204" pitchFamily="34" charset="0"/>
                <a:cs typeface="Times New Roman" panose="02020603050405020304" pitchFamily="18" charset="0"/>
              </a:rPr>
              <a:t>Tutors write feedback on these assignments, </a:t>
            </a:r>
            <a:br>
              <a:rPr lang="en-GB" sz="2800" dirty="0">
                <a:ea typeface="Calibri" panose="020F0502020204030204" pitchFamily="34" charset="0"/>
                <a:cs typeface="Times New Roman" panose="02020603050405020304" pitchFamily="18" charset="0"/>
              </a:rPr>
            </a:br>
            <a:r>
              <a:rPr lang="en-GB" sz="2800" dirty="0">
                <a:ea typeface="Calibri" panose="020F0502020204030204" pitchFamily="34" charset="0"/>
                <a:cs typeface="Times New Roman" panose="02020603050405020304" pitchFamily="18" charset="0"/>
              </a:rPr>
              <a:t>give a mark (grade) and return to students.</a:t>
            </a:r>
          </a:p>
          <a:p>
            <a:pPr marL="457200" indent="-457200">
              <a:spcAft>
                <a:spcPts val="0"/>
              </a:spcAft>
              <a:buClr>
                <a:schemeClr val="accent3"/>
              </a:buClr>
              <a:buFont typeface="Arial" panose="020B0604020202020204" pitchFamily="34" charset="0"/>
              <a:buChar char="•"/>
              <a:tabLst>
                <a:tab pos="540385" algn="l"/>
              </a:tabLst>
            </a:pPr>
            <a:endParaRPr lang="en-GB" sz="2800" dirty="0">
              <a:ea typeface="Calibri" panose="020F0502020204030204" pitchFamily="34" charset="0"/>
              <a:cs typeface="Times New Roman" panose="02020603050405020304" pitchFamily="18" charset="0"/>
            </a:endParaRPr>
          </a:p>
          <a:p>
            <a:pPr marL="457200" indent="-457200">
              <a:spcAft>
                <a:spcPts val="0"/>
              </a:spcAft>
              <a:buClr>
                <a:schemeClr val="accent3"/>
              </a:buClr>
              <a:buFont typeface="Arial" panose="020B0604020202020204" pitchFamily="34" charset="0"/>
              <a:buChar char="•"/>
              <a:tabLst>
                <a:tab pos="540385" algn="l"/>
              </a:tabLst>
            </a:pPr>
            <a:r>
              <a:rPr lang="en-GB" sz="2800" dirty="0">
                <a:ea typeface="Calibri" panose="020F0502020204030204" pitchFamily="34" charset="0"/>
                <a:cs typeface="Times New Roman" panose="02020603050405020304" pitchFamily="18" charset="0"/>
              </a:rPr>
              <a:t>Requires a postal or electronic submission system and tutors </a:t>
            </a:r>
          </a:p>
          <a:p>
            <a:pPr marL="457200" indent="-457200">
              <a:spcAft>
                <a:spcPts val="0"/>
              </a:spcAft>
              <a:buClr>
                <a:schemeClr val="accent3"/>
              </a:buClr>
              <a:buFont typeface="Arial" panose="020B0604020202020204" pitchFamily="34" charset="0"/>
              <a:buChar char="•"/>
              <a:tabLst>
                <a:tab pos="540385" algn="l"/>
              </a:tabLst>
            </a:pPr>
            <a:endParaRPr lang="en-GB" sz="2800" dirty="0">
              <a:ea typeface="Calibri" panose="020F0502020204030204" pitchFamily="34" charset="0"/>
              <a:cs typeface="Times New Roman" panose="02020603050405020304" pitchFamily="18" charset="0"/>
            </a:endParaRPr>
          </a:p>
          <a:p>
            <a:pPr>
              <a:spcAft>
                <a:spcPts val="0"/>
              </a:spcAft>
              <a:tabLst>
                <a:tab pos="540385" algn="l"/>
              </a:tabLst>
            </a:pPr>
            <a:endParaRPr lang="en-GB" dirty="0">
              <a:latin typeface="Arial" panose="020B0604020202020204" pitchFamily="34" charset="0"/>
              <a:ea typeface="Calibri" panose="020F0502020204030204" pitchFamily="34" charset="0"/>
              <a:cs typeface="Times New Roman" panose="02020603050405020304" pitchFamily="18" charset="0"/>
            </a:endParaRPr>
          </a:p>
        </p:txBody>
      </p:sp>
      <p:sp>
        <p:nvSpPr>
          <p:cNvPr id="7" name="TextBox 6"/>
          <p:cNvSpPr txBox="1"/>
          <p:nvPr/>
        </p:nvSpPr>
        <p:spPr>
          <a:xfrm>
            <a:off x="8266922" y="2873829"/>
            <a:ext cx="914400" cy="914400"/>
          </a:xfrm>
          <a:prstGeom prst="rect">
            <a:avLst/>
          </a:prstGeom>
        </p:spPr>
        <p:txBody>
          <a:bodyPr vert="horz" wrap="none" lIns="0" tIns="0" rIns="0" bIns="0" rtlCol="0">
            <a:noAutofit/>
          </a:bodyPr>
          <a:lstStyle/>
          <a:p>
            <a:pPr marL="0" indent="0">
              <a:buNone/>
            </a:pPr>
            <a:endParaRPr lang="en-GB" sz="2000" dirty="0">
              <a:solidFill>
                <a:schemeClr val="bg1"/>
              </a:solidFill>
            </a:endParaRPr>
          </a:p>
        </p:txBody>
      </p:sp>
    </p:spTree>
    <p:extLst>
      <p:ext uri="{BB962C8B-B14F-4D97-AF65-F5344CB8AC3E}">
        <p14:creationId xmlns:p14="http://schemas.microsoft.com/office/powerpoint/2010/main" val="3492452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11</a:t>
            </a:fld>
            <a:endParaRPr lang="en-GB" dirty="0"/>
          </a:p>
        </p:txBody>
      </p:sp>
      <p:sp>
        <p:nvSpPr>
          <p:cNvPr id="3" name="Title 2"/>
          <p:cNvSpPr>
            <a:spLocks noGrp="1"/>
          </p:cNvSpPr>
          <p:nvPr>
            <p:ph type="title"/>
          </p:nvPr>
        </p:nvSpPr>
        <p:spPr>
          <a:xfrm>
            <a:off x="703479" y="749873"/>
            <a:ext cx="8832407" cy="616824"/>
          </a:xfrm>
        </p:spPr>
        <p:txBody>
          <a:bodyPr/>
          <a:lstStyle/>
          <a:p>
            <a:r>
              <a:rPr lang="en-GB" dirty="0">
                <a:solidFill>
                  <a:schemeClr val="accent3"/>
                </a:solidFill>
              </a:rPr>
              <a:t>Feedback: Some Open University examples </a:t>
            </a:r>
          </a:p>
        </p:txBody>
      </p:sp>
      <p:sp>
        <p:nvSpPr>
          <p:cNvPr id="4" name="Rectangle 3"/>
          <p:cNvSpPr/>
          <p:nvPr/>
        </p:nvSpPr>
        <p:spPr>
          <a:xfrm>
            <a:off x="703479" y="999969"/>
            <a:ext cx="10507860" cy="646331"/>
          </a:xfrm>
          <a:prstGeom prst="rect">
            <a:avLst/>
          </a:prstGeom>
        </p:spPr>
        <p:txBody>
          <a:bodyPr wrap="square">
            <a:spAutoFit/>
          </a:bodyPr>
          <a:lstStyle/>
          <a:p>
            <a:pPr>
              <a:spcAft>
                <a:spcPts val="0"/>
              </a:spcAft>
              <a:tabLst>
                <a:tab pos="540385" algn="l"/>
              </a:tabLst>
            </a:pPr>
            <a:endParaRPr lang="en-GB"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540385" algn="l"/>
              </a:tabLst>
            </a:pPr>
            <a:endParaRPr lang="en-GB" dirty="0">
              <a:latin typeface="Arial" panose="020B0604020202020204" pitchFamily="34" charset="0"/>
              <a:ea typeface="Calibri" panose="020F0502020204030204" pitchFamily="34" charset="0"/>
              <a:cs typeface="Times New Roman" panose="02020603050405020304" pitchFamily="18" charset="0"/>
            </a:endParaRPr>
          </a:p>
        </p:txBody>
      </p:sp>
      <p:sp>
        <p:nvSpPr>
          <p:cNvPr id="7" name="TextBox 6"/>
          <p:cNvSpPr txBox="1"/>
          <p:nvPr/>
        </p:nvSpPr>
        <p:spPr>
          <a:xfrm>
            <a:off x="8266922" y="2873829"/>
            <a:ext cx="914400" cy="914400"/>
          </a:xfrm>
          <a:prstGeom prst="rect">
            <a:avLst/>
          </a:prstGeom>
        </p:spPr>
        <p:txBody>
          <a:bodyPr vert="horz" wrap="none" lIns="0" tIns="0" rIns="0" bIns="0" rtlCol="0">
            <a:noAutofit/>
          </a:bodyPr>
          <a:lstStyle/>
          <a:p>
            <a:pPr marL="0" indent="0">
              <a:buNone/>
            </a:pPr>
            <a:endParaRPr lang="en-GB" sz="2000" dirty="0">
              <a:solidFill>
                <a:schemeClr val="bg1"/>
              </a:solidFill>
            </a:endParaRPr>
          </a:p>
        </p:txBody>
      </p:sp>
      <p:pic>
        <p:nvPicPr>
          <p:cNvPr id="10" name="Picture 9">
            <a:extLst>
              <a:ext uri="{FF2B5EF4-FFF2-40B4-BE49-F238E27FC236}">
                <a16:creationId xmlns:a16="http://schemas.microsoft.com/office/drawing/2014/main" id="{F3332DF7-1D41-415F-960B-4CFDC751B0C9}"/>
              </a:ext>
            </a:extLst>
          </p:cNvPr>
          <p:cNvPicPr>
            <a:picLocks noChangeAspect="1"/>
          </p:cNvPicPr>
          <p:nvPr/>
        </p:nvPicPr>
        <p:blipFill>
          <a:blip r:embed="rId3"/>
          <a:stretch>
            <a:fillRect/>
          </a:stretch>
        </p:blipFill>
        <p:spPr>
          <a:xfrm>
            <a:off x="1299240" y="1896396"/>
            <a:ext cx="9194547" cy="3457269"/>
          </a:xfrm>
          <a:prstGeom prst="rect">
            <a:avLst/>
          </a:prstGeom>
        </p:spPr>
      </p:pic>
    </p:spTree>
    <p:extLst>
      <p:ext uri="{BB962C8B-B14F-4D97-AF65-F5344CB8AC3E}">
        <p14:creationId xmlns:p14="http://schemas.microsoft.com/office/powerpoint/2010/main" val="3710527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12</a:t>
            </a:fld>
            <a:endParaRPr lang="en-GB" dirty="0"/>
          </a:p>
        </p:txBody>
      </p:sp>
      <p:sp>
        <p:nvSpPr>
          <p:cNvPr id="3" name="Title 2"/>
          <p:cNvSpPr>
            <a:spLocks noGrp="1"/>
          </p:cNvSpPr>
          <p:nvPr>
            <p:ph type="title"/>
          </p:nvPr>
        </p:nvSpPr>
        <p:spPr>
          <a:xfrm>
            <a:off x="703478" y="383145"/>
            <a:ext cx="8832407" cy="616824"/>
          </a:xfrm>
        </p:spPr>
        <p:txBody>
          <a:bodyPr/>
          <a:lstStyle/>
          <a:p>
            <a:r>
              <a:rPr lang="en-GB" dirty="0">
                <a:solidFill>
                  <a:schemeClr val="accent3"/>
                </a:solidFill>
              </a:rPr>
              <a:t>Feedback: Some Open University examples </a:t>
            </a:r>
          </a:p>
        </p:txBody>
      </p:sp>
      <p:sp>
        <p:nvSpPr>
          <p:cNvPr id="4" name="Rectangle 3"/>
          <p:cNvSpPr/>
          <p:nvPr/>
        </p:nvSpPr>
        <p:spPr>
          <a:xfrm>
            <a:off x="703479" y="1183706"/>
            <a:ext cx="4355218" cy="830997"/>
          </a:xfrm>
          <a:prstGeom prst="rect">
            <a:avLst/>
          </a:prstGeom>
        </p:spPr>
        <p:txBody>
          <a:bodyPr wrap="square">
            <a:spAutoFit/>
          </a:bodyPr>
          <a:lstStyle/>
          <a:p>
            <a:pPr>
              <a:spcAft>
                <a:spcPts val="0"/>
              </a:spcAft>
              <a:tabLst>
                <a:tab pos="540385" algn="l"/>
              </a:tabLst>
            </a:pPr>
            <a:r>
              <a:rPr lang="en-GB" sz="2400" dirty="0">
                <a:latin typeface="Arial" panose="020B0604020202020204" pitchFamily="34" charset="0"/>
                <a:ea typeface="Calibri" panose="020F0502020204030204" pitchFamily="34" charset="0"/>
                <a:cs typeface="Times New Roman" panose="02020603050405020304" pitchFamily="18" charset="0"/>
              </a:rPr>
              <a:t>Calculate the flow rate of the river using the data in the table </a:t>
            </a:r>
          </a:p>
        </p:txBody>
      </p:sp>
      <p:sp>
        <p:nvSpPr>
          <p:cNvPr id="7" name="TextBox 6"/>
          <p:cNvSpPr txBox="1"/>
          <p:nvPr/>
        </p:nvSpPr>
        <p:spPr>
          <a:xfrm>
            <a:off x="8266922" y="2873829"/>
            <a:ext cx="914400" cy="914400"/>
          </a:xfrm>
          <a:prstGeom prst="rect">
            <a:avLst/>
          </a:prstGeom>
        </p:spPr>
        <p:txBody>
          <a:bodyPr vert="horz" wrap="none" lIns="0" tIns="0" rIns="0" bIns="0" rtlCol="0">
            <a:noAutofit/>
          </a:bodyPr>
          <a:lstStyle/>
          <a:p>
            <a:pPr marL="0" indent="0">
              <a:buNone/>
            </a:pPr>
            <a:endParaRPr lang="en-GB" sz="2000" dirty="0">
              <a:solidFill>
                <a:schemeClr val="bg1"/>
              </a:solidFill>
            </a:endParaRPr>
          </a:p>
        </p:txBody>
      </p:sp>
      <p:pic>
        <p:nvPicPr>
          <p:cNvPr id="5" name="Picture 4">
            <a:extLst>
              <a:ext uri="{FF2B5EF4-FFF2-40B4-BE49-F238E27FC236}">
                <a16:creationId xmlns:a16="http://schemas.microsoft.com/office/drawing/2014/main" id="{A27A4C54-D0FF-4C53-8C82-3C2FE2CFA7CC}"/>
              </a:ext>
            </a:extLst>
          </p:cNvPr>
          <p:cNvPicPr>
            <a:picLocks noChangeAspect="1"/>
          </p:cNvPicPr>
          <p:nvPr/>
        </p:nvPicPr>
        <p:blipFill>
          <a:blip r:embed="rId3"/>
          <a:stretch>
            <a:fillRect/>
          </a:stretch>
        </p:blipFill>
        <p:spPr>
          <a:xfrm>
            <a:off x="1220075" y="2523379"/>
            <a:ext cx="8832407" cy="4358202"/>
          </a:xfrm>
          <a:prstGeom prst="rect">
            <a:avLst/>
          </a:prstGeom>
        </p:spPr>
      </p:pic>
      <p:pic>
        <p:nvPicPr>
          <p:cNvPr id="6" name="Picture 5">
            <a:extLst>
              <a:ext uri="{FF2B5EF4-FFF2-40B4-BE49-F238E27FC236}">
                <a16:creationId xmlns:a16="http://schemas.microsoft.com/office/drawing/2014/main" id="{8EF1A9E4-41CA-4A0B-90C0-674929A612A8}"/>
              </a:ext>
            </a:extLst>
          </p:cNvPr>
          <p:cNvPicPr>
            <a:picLocks noChangeAspect="1"/>
          </p:cNvPicPr>
          <p:nvPr/>
        </p:nvPicPr>
        <p:blipFill>
          <a:blip r:embed="rId4"/>
          <a:stretch>
            <a:fillRect/>
          </a:stretch>
        </p:blipFill>
        <p:spPr>
          <a:xfrm>
            <a:off x="5225552" y="999969"/>
            <a:ext cx="4679042" cy="1523410"/>
          </a:xfrm>
          <a:prstGeom prst="rect">
            <a:avLst/>
          </a:prstGeom>
        </p:spPr>
      </p:pic>
    </p:spTree>
    <p:extLst>
      <p:ext uri="{BB962C8B-B14F-4D97-AF65-F5344CB8AC3E}">
        <p14:creationId xmlns:p14="http://schemas.microsoft.com/office/powerpoint/2010/main" val="2071174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13</a:t>
            </a:fld>
            <a:endParaRPr lang="en-GB" dirty="0"/>
          </a:p>
        </p:txBody>
      </p:sp>
      <p:sp>
        <p:nvSpPr>
          <p:cNvPr id="3" name="Title 2"/>
          <p:cNvSpPr>
            <a:spLocks noGrp="1"/>
          </p:cNvSpPr>
          <p:nvPr>
            <p:ph type="title"/>
          </p:nvPr>
        </p:nvSpPr>
        <p:spPr>
          <a:xfrm>
            <a:off x="703479" y="691557"/>
            <a:ext cx="8581198" cy="616824"/>
          </a:xfrm>
        </p:spPr>
        <p:txBody>
          <a:bodyPr/>
          <a:lstStyle/>
          <a:p>
            <a:r>
              <a:rPr lang="en-GB" sz="3600" dirty="0">
                <a:solidFill>
                  <a:schemeClr val="accent2"/>
                </a:solidFill>
              </a:rPr>
              <a:t>Activity: Evaluating tutor feedback</a:t>
            </a:r>
          </a:p>
        </p:txBody>
      </p:sp>
      <p:sp>
        <p:nvSpPr>
          <p:cNvPr id="4" name="Rectangle 3"/>
          <p:cNvSpPr/>
          <p:nvPr/>
        </p:nvSpPr>
        <p:spPr>
          <a:xfrm>
            <a:off x="500796" y="1308381"/>
            <a:ext cx="11326761" cy="6186309"/>
          </a:xfrm>
          <a:prstGeom prst="rect">
            <a:avLst/>
          </a:prstGeom>
        </p:spPr>
        <p:txBody>
          <a:bodyPr wrap="square">
            <a:spAutoFit/>
          </a:bodyPr>
          <a:lstStyle/>
          <a:p>
            <a:pPr marL="514350" indent="-514350">
              <a:buClr>
                <a:schemeClr val="accent2"/>
              </a:buClr>
              <a:buFont typeface="+mj-lt"/>
              <a:buAutoNum type="alphaLcParenR"/>
            </a:pPr>
            <a:r>
              <a:rPr lang="en-US" sz="3200" dirty="0"/>
              <a:t>In pairs, evaluate the tutor feedback on the example answer using these prompts:</a:t>
            </a:r>
            <a:br>
              <a:rPr lang="en-US" sz="3200" dirty="0"/>
            </a:br>
            <a:endParaRPr lang="en-US" sz="3200" dirty="0"/>
          </a:p>
          <a:p>
            <a:pPr marL="971550" lvl="1" indent="-514350">
              <a:buClr>
                <a:schemeClr val="accent2"/>
              </a:buClr>
              <a:buFont typeface="Arial" panose="020B0604020202020204" pitchFamily="34" charset="0"/>
              <a:buChar char="•"/>
            </a:pPr>
            <a:r>
              <a:rPr lang="en-GB" sz="2800" dirty="0"/>
              <a:t>Does the tutor show what is well done? </a:t>
            </a:r>
          </a:p>
          <a:p>
            <a:pPr marL="971550" lvl="1" indent="-514350">
              <a:buClr>
                <a:schemeClr val="accent2"/>
              </a:buClr>
              <a:buFont typeface="Arial" panose="020B0604020202020204" pitchFamily="34" charset="0"/>
              <a:buChar char="•"/>
            </a:pPr>
            <a:r>
              <a:rPr lang="en-GB" sz="2800" dirty="0"/>
              <a:t>Does the tutor show what is incorrect?</a:t>
            </a:r>
          </a:p>
          <a:p>
            <a:pPr marL="971550" lvl="1" indent="-514350">
              <a:buClr>
                <a:schemeClr val="accent2"/>
              </a:buClr>
              <a:buFont typeface="Arial" panose="020B0604020202020204" pitchFamily="34" charset="0"/>
              <a:buChar char="•"/>
            </a:pPr>
            <a:r>
              <a:rPr lang="en-GB" sz="2800" dirty="0"/>
              <a:t>Is the student told how to improve?</a:t>
            </a:r>
          </a:p>
          <a:p>
            <a:pPr marL="971550" lvl="1" indent="-514350">
              <a:buClr>
                <a:schemeClr val="accent2"/>
              </a:buClr>
              <a:buFont typeface="Arial" panose="020B0604020202020204" pitchFamily="34" charset="0"/>
              <a:buChar char="•"/>
            </a:pPr>
            <a:r>
              <a:rPr lang="en-GB" sz="2800" dirty="0"/>
              <a:t>Is the feedback encouraging to the student?</a:t>
            </a:r>
          </a:p>
          <a:p>
            <a:pPr marL="971550" lvl="1" indent="-514350">
              <a:buClr>
                <a:schemeClr val="accent2"/>
              </a:buClr>
              <a:buFont typeface="Arial" panose="020B0604020202020204" pitchFamily="34" charset="0"/>
              <a:buChar char="•"/>
            </a:pPr>
            <a:r>
              <a:rPr lang="en-US" sz="2800" dirty="0"/>
              <a:t>What is helpful and why?</a:t>
            </a:r>
          </a:p>
          <a:p>
            <a:pPr marL="971550" lvl="1" indent="-514350">
              <a:buClr>
                <a:schemeClr val="accent2"/>
              </a:buClr>
              <a:buFont typeface="Arial" panose="020B0604020202020204" pitchFamily="34" charset="0"/>
              <a:buChar char="•"/>
            </a:pPr>
            <a:r>
              <a:rPr lang="en-US" sz="2800" dirty="0"/>
              <a:t>What could be improved and how?</a:t>
            </a:r>
          </a:p>
          <a:p>
            <a:pPr marL="971550" lvl="1" indent="-514350">
              <a:buClr>
                <a:schemeClr val="accent2"/>
              </a:buClr>
              <a:buFont typeface="Arial" panose="020B0604020202020204" pitchFamily="34" charset="0"/>
              <a:buChar char="•"/>
            </a:pPr>
            <a:endParaRPr lang="en-US" sz="3200" dirty="0"/>
          </a:p>
          <a:p>
            <a:pPr marL="514350" indent="-514350">
              <a:buClr>
                <a:schemeClr val="accent2"/>
              </a:buClr>
              <a:buFont typeface="+mj-lt"/>
              <a:buAutoNum type="alphaLcParenR"/>
            </a:pPr>
            <a:r>
              <a:rPr lang="en-GB" sz="3200" dirty="0"/>
              <a:t>Share what you found in a discussion with the whole group</a:t>
            </a:r>
          </a:p>
          <a:p>
            <a:pPr marL="971550" lvl="1" indent="-514350">
              <a:buClr>
                <a:schemeClr val="accent2"/>
              </a:buClr>
              <a:buFont typeface="Arial" panose="020B0604020202020204" pitchFamily="34" charset="0"/>
              <a:buChar char="•"/>
            </a:pPr>
            <a:endParaRPr lang="en-GB" sz="3200" dirty="0"/>
          </a:p>
          <a:p>
            <a:pPr marL="342900" indent="-342900">
              <a:spcAft>
                <a:spcPts val="0"/>
              </a:spcAft>
              <a:buAutoNum type="arabicPeriod"/>
              <a:tabLst>
                <a:tab pos="540385" algn="l"/>
              </a:tabLst>
            </a:pPr>
            <a:endParaRPr lang="en-GB"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540385" algn="l"/>
              </a:tabLst>
            </a:pPr>
            <a:endParaRPr lang="en-GB" dirty="0">
              <a:latin typeface="Arial" panose="020B0604020202020204" pitchFamily="34" charset="0"/>
              <a:ea typeface="Calibri" panose="020F0502020204030204" pitchFamily="34" charset="0"/>
              <a:cs typeface="Times New Roman" panose="02020603050405020304" pitchFamily="18" charset="0"/>
            </a:endParaRPr>
          </a:p>
        </p:txBody>
      </p:sp>
      <p:sp>
        <p:nvSpPr>
          <p:cNvPr id="7" name="TextBox 6"/>
          <p:cNvSpPr txBox="1"/>
          <p:nvPr/>
        </p:nvSpPr>
        <p:spPr>
          <a:xfrm>
            <a:off x="8266922" y="2873829"/>
            <a:ext cx="914400" cy="914400"/>
          </a:xfrm>
          <a:prstGeom prst="rect">
            <a:avLst/>
          </a:prstGeom>
        </p:spPr>
        <p:txBody>
          <a:bodyPr vert="horz" wrap="none" lIns="0" tIns="0" rIns="0" bIns="0" rtlCol="0">
            <a:noAutofit/>
          </a:bodyPr>
          <a:lstStyle/>
          <a:p>
            <a:pPr marL="0" indent="0">
              <a:buNone/>
            </a:pPr>
            <a:endParaRPr lang="en-GB" sz="2000" dirty="0">
              <a:solidFill>
                <a:schemeClr val="bg1"/>
              </a:solidFill>
            </a:endParaRPr>
          </a:p>
        </p:txBody>
      </p:sp>
    </p:spTree>
    <p:extLst>
      <p:ext uri="{BB962C8B-B14F-4D97-AF65-F5344CB8AC3E}">
        <p14:creationId xmlns:p14="http://schemas.microsoft.com/office/powerpoint/2010/main" val="828940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14</a:t>
            </a:fld>
            <a:endParaRPr lang="en-GB" dirty="0"/>
          </a:p>
        </p:txBody>
      </p:sp>
      <p:sp>
        <p:nvSpPr>
          <p:cNvPr id="3" name="Title 2"/>
          <p:cNvSpPr>
            <a:spLocks noGrp="1"/>
          </p:cNvSpPr>
          <p:nvPr>
            <p:ph type="title"/>
          </p:nvPr>
        </p:nvSpPr>
        <p:spPr>
          <a:xfrm>
            <a:off x="703479" y="507046"/>
            <a:ext cx="7391526" cy="616824"/>
          </a:xfrm>
        </p:spPr>
        <p:txBody>
          <a:bodyPr/>
          <a:lstStyle/>
          <a:p>
            <a:r>
              <a:rPr lang="en-GB" sz="4000" dirty="0">
                <a:solidFill>
                  <a:schemeClr val="accent3"/>
                </a:solidFill>
              </a:rPr>
              <a:t>Summary</a:t>
            </a:r>
          </a:p>
        </p:txBody>
      </p:sp>
      <p:sp>
        <p:nvSpPr>
          <p:cNvPr id="4" name="Rectangle 3"/>
          <p:cNvSpPr/>
          <p:nvPr/>
        </p:nvSpPr>
        <p:spPr>
          <a:xfrm>
            <a:off x="703479" y="999969"/>
            <a:ext cx="10507860" cy="1354217"/>
          </a:xfrm>
          <a:prstGeom prst="rect">
            <a:avLst/>
          </a:prstGeom>
        </p:spPr>
        <p:txBody>
          <a:bodyPr wrap="square">
            <a:spAutoFit/>
          </a:bodyPr>
          <a:lstStyle/>
          <a:p>
            <a:pPr>
              <a:spcAft>
                <a:spcPts val="0"/>
              </a:spcAft>
              <a:tabLst>
                <a:tab pos="540385" algn="l"/>
              </a:tabLst>
            </a:pPr>
            <a:endParaRPr lang="en-GB" sz="3600" dirty="0">
              <a:latin typeface="+mj-lt"/>
              <a:ea typeface="Calibri" panose="020F0502020204030204" pitchFamily="34" charset="0"/>
              <a:cs typeface="Times New Roman" panose="02020603050405020304" pitchFamily="18" charset="0"/>
            </a:endParaRPr>
          </a:p>
          <a:p>
            <a:pPr>
              <a:spcAft>
                <a:spcPts val="0"/>
              </a:spcAft>
              <a:tabLst>
                <a:tab pos="540385" algn="l"/>
              </a:tabLst>
            </a:pPr>
            <a:endParaRPr lang="en-GB" sz="2800" dirty="0">
              <a:latin typeface="+mj-lt"/>
              <a:ea typeface="Calibri" panose="020F0502020204030204" pitchFamily="34" charset="0"/>
              <a:cs typeface="Times New Roman" panose="02020603050405020304" pitchFamily="18" charset="0"/>
            </a:endParaRPr>
          </a:p>
          <a:p>
            <a:pPr>
              <a:spcAft>
                <a:spcPts val="0"/>
              </a:spcAft>
              <a:tabLst>
                <a:tab pos="540385" algn="l"/>
              </a:tabLst>
            </a:pPr>
            <a:endParaRPr lang="en-GB" dirty="0">
              <a:latin typeface="Arial" panose="020B0604020202020204" pitchFamily="34" charset="0"/>
              <a:ea typeface="Calibri" panose="020F0502020204030204" pitchFamily="34" charset="0"/>
              <a:cs typeface="Times New Roman" panose="02020603050405020304" pitchFamily="18" charset="0"/>
            </a:endParaRPr>
          </a:p>
        </p:txBody>
      </p:sp>
      <p:sp>
        <p:nvSpPr>
          <p:cNvPr id="7" name="TextBox 6"/>
          <p:cNvSpPr txBox="1"/>
          <p:nvPr/>
        </p:nvSpPr>
        <p:spPr>
          <a:xfrm>
            <a:off x="8266922" y="2873829"/>
            <a:ext cx="914400" cy="914400"/>
          </a:xfrm>
          <a:prstGeom prst="rect">
            <a:avLst/>
          </a:prstGeom>
        </p:spPr>
        <p:txBody>
          <a:bodyPr vert="horz" wrap="none" lIns="0" tIns="0" rIns="0" bIns="0" rtlCol="0">
            <a:noAutofit/>
          </a:bodyPr>
          <a:lstStyle/>
          <a:p>
            <a:pPr marL="0" indent="0">
              <a:buNone/>
            </a:pPr>
            <a:endParaRPr lang="en-GB" sz="2000" dirty="0">
              <a:solidFill>
                <a:schemeClr val="bg1"/>
              </a:solidFill>
            </a:endParaRPr>
          </a:p>
        </p:txBody>
      </p:sp>
      <p:sp>
        <p:nvSpPr>
          <p:cNvPr id="8" name="Rectangle 7">
            <a:extLst>
              <a:ext uri="{FF2B5EF4-FFF2-40B4-BE49-F238E27FC236}">
                <a16:creationId xmlns:a16="http://schemas.microsoft.com/office/drawing/2014/main" id="{3048F678-E1B0-4251-B604-0104DCEA3113}"/>
              </a:ext>
            </a:extLst>
          </p:cNvPr>
          <p:cNvSpPr/>
          <p:nvPr/>
        </p:nvSpPr>
        <p:spPr>
          <a:xfrm>
            <a:off x="564888" y="1156739"/>
            <a:ext cx="10785042" cy="4832092"/>
          </a:xfrm>
          <a:prstGeom prst="rect">
            <a:avLst/>
          </a:prstGeom>
        </p:spPr>
        <p:txBody>
          <a:bodyPr wrap="square">
            <a:spAutoFit/>
          </a:bodyPr>
          <a:lstStyle/>
          <a:p>
            <a:pPr marL="342900" indent="-342900">
              <a:spcBef>
                <a:spcPct val="0"/>
              </a:spcBef>
              <a:buClr>
                <a:srgbClr val="D60077"/>
              </a:buClr>
              <a:buFontTx/>
              <a:buAutoNum type="arabicPeriod"/>
            </a:pPr>
            <a:r>
              <a:rPr lang="en-GB" sz="2800" dirty="0">
                <a:cs typeface="Times New Roman" panose="02020603050405020304" pitchFamily="18" charset="0"/>
              </a:rPr>
              <a:t>Guidance </a:t>
            </a:r>
            <a:r>
              <a:rPr lang="en-GB" sz="2800" dirty="0"/>
              <a:t>helps and supports the student to complete the assessment</a:t>
            </a:r>
            <a:endParaRPr lang="en-GB" altLang="en-US" sz="2800" dirty="0">
              <a:sym typeface="Wingdings" panose="05000000000000000000" pitchFamily="2" charset="2"/>
            </a:endParaRPr>
          </a:p>
          <a:p>
            <a:pPr marL="342900" indent="-342900">
              <a:spcBef>
                <a:spcPct val="0"/>
              </a:spcBef>
              <a:buClr>
                <a:srgbClr val="D60077"/>
              </a:buClr>
              <a:buFontTx/>
              <a:buAutoNum type="arabicPeriod"/>
            </a:pPr>
            <a:r>
              <a:rPr lang="en-GB" altLang="en-US" sz="2800" dirty="0">
                <a:sym typeface="Wingdings" panose="05000000000000000000" pitchFamily="2" charset="2"/>
              </a:rPr>
              <a:t>Feedback </a:t>
            </a:r>
            <a:r>
              <a:rPr lang="en-GB" sz="2800" dirty="0">
                <a:cs typeface="Times New Roman" panose="02020603050405020304" pitchFamily="18" charset="0"/>
              </a:rPr>
              <a:t>is crucial for helping students learn, monitor and think about their own learning </a:t>
            </a:r>
            <a:r>
              <a:rPr lang="en-GB" altLang="en-US" sz="2800" dirty="0">
                <a:sym typeface="Wingdings" panose="05000000000000000000" pitchFamily="2" charset="2"/>
              </a:rPr>
              <a:t>by showing </a:t>
            </a:r>
          </a:p>
          <a:p>
            <a:pPr marL="914400" lvl="1" indent="-457200">
              <a:spcBef>
                <a:spcPct val="0"/>
              </a:spcBef>
              <a:buClr>
                <a:srgbClr val="D60077"/>
              </a:buClr>
              <a:buFont typeface="Arial" panose="020B0604020202020204" pitchFamily="34" charset="0"/>
              <a:buChar char="•"/>
            </a:pPr>
            <a:r>
              <a:rPr lang="en-GB" altLang="en-US" sz="2800" dirty="0">
                <a:sym typeface="Wingdings" panose="05000000000000000000" pitchFamily="2" charset="2"/>
              </a:rPr>
              <a:t>what is incorrect, </a:t>
            </a:r>
          </a:p>
          <a:p>
            <a:pPr marL="914400" lvl="1" indent="-457200">
              <a:spcBef>
                <a:spcPct val="0"/>
              </a:spcBef>
              <a:buClr>
                <a:srgbClr val="D60077"/>
              </a:buClr>
              <a:buFont typeface="Arial" panose="020B0604020202020204" pitchFamily="34" charset="0"/>
              <a:buChar char="•"/>
            </a:pPr>
            <a:r>
              <a:rPr lang="en-GB" altLang="en-US" sz="2800" dirty="0">
                <a:sym typeface="Wingdings" panose="05000000000000000000" pitchFamily="2" charset="2"/>
              </a:rPr>
              <a:t>what is well done and </a:t>
            </a:r>
          </a:p>
          <a:p>
            <a:pPr marL="914400" lvl="1" indent="-457200">
              <a:spcBef>
                <a:spcPct val="0"/>
              </a:spcBef>
              <a:buClr>
                <a:srgbClr val="D60077"/>
              </a:buClr>
              <a:buFont typeface="Arial" panose="020B0604020202020204" pitchFamily="34" charset="0"/>
              <a:buChar char="•"/>
            </a:pPr>
            <a:r>
              <a:rPr lang="en-GB" altLang="en-US" sz="2800" dirty="0">
                <a:sym typeface="Wingdings" panose="05000000000000000000" pitchFamily="2" charset="2"/>
              </a:rPr>
              <a:t>how to improve </a:t>
            </a:r>
            <a:endParaRPr lang="en-GB" altLang="en-US" sz="2800" dirty="0"/>
          </a:p>
          <a:p>
            <a:pPr marL="342900" indent="-342900">
              <a:spcBef>
                <a:spcPct val="0"/>
              </a:spcBef>
              <a:buClr>
                <a:srgbClr val="D60077"/>
              </a:buClr>
              <a:buFontTx/>
              <a:buAutoNum type="arabicPeriod"/>
            </a:pPr>
            <a:r>
              <a:rPr lang="en-GB" altLang="en-US" sz="2800" dirty="0"/>
              <a:t>Feedback can be </a:t>
            </a:r>
          </a:p>
          <a:p>
            <a:pPr marL="914400" lvl="1" indent="-457200">
              <a:spcBef>
                <a:spcPct val="0"/>
              </a:spcBef>
              <a:buClr>
                <a:srgbClr val="D60077"/>
              </a:buClr>
              <a:buFont typeface="Arial" panose="020B0604020202020204" pitchFamily="34" charset="0"/>
              <a:buChar char="•"/>
            </a:pPr>
            <a:r>
              <a:rPr lang="en-GB" altLang="en-US" sz="2800" dirty="0"/>
              <a:t>through marks and comments from a tutor on student work</a:t>
            </a:r>
            <a:endParaRPr lang="en-GB" altLang="en-US" sz="2800" dirty="0">
              <a:solidFill>
                <a:srgbClr val="D60077"/>
              </a:solidFill>
              <a:sym typeface="Wingdings" panose="05000000000000000000" pitchFamily="2" charset="2"/>
            </a:endParaRPr>
          </a:p>
          <a:p>
            <a:pPr marL="914400" lvl="1" indent="-457200">
              <a:spcBef>
                <a:spcPct val="0"/>
              </a:spcBef>
              <a:buClr>
                <a:srgbClr val="D60077"/>
              </a:buClr>
              <a:buFont typeface="Arial" panose="020B0604020202020204" pitchFamily="34" charset="0"/>
              <a:buChar char="•"/>
            </a:pPr>
            <a:r>
              <a:rPr lang="en-GB" altLang="en-US" sz="2800" dirty="0"/>
              <a:t>through text-based answers in course materials</a:t>
            </a:r>
          </a:p>
          <a:p>
            <a:pPr marL="914400" lvl="1" indent="-457200">
              <a:spcBef>
                <a:spcPct val="0"/>
              </a:spcBef>
              <a:buClr>
                <a:srgbClr val="D60077"/>
              </a:buClr>
              <a:buFont typeface="Arial" panose="020B0604020202020204" pitchFamily="34" charset="0"/>
              <a:buChar char="•"/>
            </a:pPr>
            <a:r>
              <a:rPr lang="en-GB" altLang="en-US" sz="2800" dirty="0"/>
              <a:t>provided online</a:t>
            </a:r>
            <a:endParaRPr lang="en-GB" altLang="en-US" sz="2800" dirty="0">
              <a:solidFill>
                <a:srgbClr val="D60077"/>
              </a:solidFill>
              <a:sym typeface="Wingdings" panose="05000000000000000000" pitchFamily="2" charset="2"/>
            </a:endParaRPr>
          </a:p>
        </p:txBody>
      </p:sp>
    </p:spTree>
    <p:extLst>
      <p:ext uri="{BB962C8B-B14F-4D97-AF65-F5344CB8AC3E}">
        <p14:creationId xmlns:p14="http://schemas.microsoft.com/office/powerpoint/2010/main" val="1952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15</a:t>
            </a:fld>
            <a:endParaRPr lang="en-GB" dirty="0"/>
          </a:p>
        </p:txBody>
      </p:sp>
      <p:sp>
        <p:nvSpPr>
          <p:cNvPr id="3" name="Title 2"/>
          <p:cNvSpPr>
            <a:spLocks noGrp="1"/>
          </p:cNvSpPr>
          <p:nvPr>
            <p:ph type="title"/>
          </p:nvPr>
        </p:nvSpPr>
        <p:spPr>
          <a:xfrm>
            <a:off x="1877179" y="1863924"/>
            <a:ext cx="7391526" cy="890488"/>
          </a:xfrm>
        </p:spPr>
        <p:txBody>
          <a:bodyPr/>
          <a:lstStyle/>
          <a:p>
            <a:r>
              <a:rPr lang="en-GB" sz="3600" dirty="0">
                <a:solidFill>
                  <a:schemeClr val="accent3"/>
                </a:solidFill>
              </a:rPr>
              <a:t>Questions?</a:t>
            </a:r>
            <a:br>
              <a:rPr lang="en-GB" dirty="0"/>
            </a:br>
            <a:br>
              <a:rPr lang="en-GB" dirty="0"/>
            </a:br>
            <a:r>
              <a:rPr lang="en-GB" sz="3600" dirty="0"/>
              <a:t>Thank you!</a:t>
            </a:r>
            <a:br>
              <a:rPr lang="en-GB" dirty="0"/>
            </a:br>
            <a:br>
              <a:rPr lang="en-GB" dirty="0"/>
            </a:br>
            <a:r>
              <a:rPr lang="en-GB" dirty="0"/>
              <a:t> </a:t>
            </a:r>
            <a:br>
              <a:rPr lang="en-GB" dirty="0"/>
            </a:br>
            <a:br>
              <a:rPr lang="en-GB" dirty="0"/>
            </a:br>
            <a:br>
              <a:rPr lang="en-GB" dirty="0"/>
            </a:br>
            <a:br>
              <a:rPr lang="en-GB" dirty="0"/>
            </a:br>
            <a:br>
              <a:rPr lang="en-GB" dirty="0"/>
            </a:br>
            <a:endParaRPr lang="en-GB" dirty="0"/>
          </a:p>
        </p:txBody>
      </p:sp>
    </p:spTree>
    <p:extLst>
      <p:ext uri="{BB962C8B-B14F-4D97-AF65-F5344CB8AC3E}">
        <p14:creationId xmlns:p14="http://schemas.microsoft.com/office/powerpoint/2010/main" val="1342565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2</a:t>
            </a:fld>
            <a:endParaRPr lang="en-GB" dirty="0"/>
          </a:p>
        </p:txBody>
      </p:sp>
      <p:sp>
        <p:nvSpPr>
          <p:cNvPr id="5" name="Title 2">
            <a:extLst>
              <a:ext uri="{FF2B5EF4-FFF2-40B4-BE49-F238E27FC236}">
                <a16:creationId xmlns:a16="http://schemas.microsoft.com/office/drawing/2014/main" id="{00F1102B-0D2C-4957-B9A4-B102C2728F79}"/>
              </a:ext>
            </a:extLst>
          </p:cNvPr>
          <p:cNvSpPr>
            <a:spLocks noGrp="1"/>
          </p:cNvSpPr>
          <p:nvPr>
            <p:ph type="title"/>
          </p:nvPr>
        </p:nvSpPr>
        <p:spPr>
          <a:xfrm>
            <a:off x="886691" y="1639009"/>
            <a:ext cx="8970649" cy="1483332"/>
          </a:xfrm>
        </p:spPr>
        <p:txBody>
          <a:bodyPr/>
          <a:lstStyle/>
          <a:p>
            <a:pPr eaLnBrk="0" fontAlgn="base" hangingPunct="0">
              <a:lnSpc>
                <a:spcPct val="90000"/>
              </a:lnSpc>
              <a:spcBef>
                <a:spcPct val="0"/>
              </a:spcBef>
              <a:spcAft>
                <a:spcPct val="0"/>
              </a:spcAft>
            </a:pPr>
            <a:r>
              <a:rPr lang="en-GB" sz="4800" dirty="0">
                <a:solidFill>
                  <a:srgbClr val="D60077"/>
                </a:solidFill>
              </a:rPr>
              <a:t>Assessment for distance learning (ADL)</a:t>
            </a:r>
          </a:p>
        </p:txBody>
      </p:sp>
      <p:sp>
        <p:nvSpPr>
          <p:cNvPr id="6" name="Rectangle 5">
            <a:extLst>
              <a:ext uri="{FF2B5EF4-FFF2-40B4-BE49-F238E27FC236}">
                <a16:creationId xmlns:a16="http://schemas.microsoft.com/office/drawing/2014/main" id="{B6DAA1BF-620E-49DA-88D9-D1DA37C2677C}"/>
              </a:ext>
            </a:extLst>
          </p:cNvPr>
          <p:cNvSpPr/>
          <p:nvPr/>
        </p:nvSpPr>
        <p:spPr>
          <a:xfrm>
            <a:off x="846664" y="3623501"/>
            <a:ext cx="10741536" cy="2311274"/>
          </a:xfrm>
          <a:prstGeom prst="rect">
            <a:avLst/>
          </a:prstGeom>
        </p:spPr>
        <p:txBody>
          <a:bodyPr wrap="square">
            <a:spAutoFit/>
          </a:bodyPr>
          <a:lstStyle/>
          <a:p>
            <a:pPr>
              <a:lnSpc>
                <a:spcPct val="107000"/>
              </a:lnSpc>
            </a:pPr>
            <a:r>
              <a:rPr lang="en-GB" sz="3600" dirty="0">
                <a:latin typeface="Calibri" panose="020F0502020204030204" pitchFamily="34" charset="0"/>
                <a:ea typeface="Calibri" panose="020F0502020204030204" pitchFamily="34" charset="0"/>
                <a:cs typeface="Times New Roman" panose="02020603050405020304" pitchFamily="18" charset="0"/>
              </a:rPr>
              <a:t>Session 2: Guidance and feedback</a:t>
            </a:r>
          </a:p>
          <a:p>
            <a:pPr>
              <a:lnSpc>
                <a:spcPct val="107000"/>
              </a:lnSpc>
            </a:pP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2800" dirty="0">
                <a:latin typeface="Calibri" panose="020F0502020204030204" pitchFamily="34" charset="0"/>
                <a:ea typeface="Calibri" panose="020F0502020204030204" pitchFamily="34" charset="0"/>
                <a:cs typeface="Times New Roman" panose="02020603050405020304" pitchFamily="18" charset="0"/>
              </a:rPr>
              <a:t>The Open University</a:t>
            </a:r>
          </a:p>
        </p:txBody>
      </p:sp>
    </p:spTree>
    <p:extLst>
      <p:ext uri="{BB962C8B-B14F-4D97-AF65-F5344CB8AC3E}">
        <p14:creationId xmlns:p14="http://schemas.microsoft.com/office/powerpoint/2010/main" val="553578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3</a:t>
            </a:fld>
            <a:endParaRPr lang="en-GB" dirty="0"/>
          </a:p>
        </p:txBody>
      </p:sp>
      <p:sp>
        <p:nvSpPr>
          <p:cNvPr id="4" name="Rectangle 3"/>
          <p:cNvSpPr/>
          <p:nvPr/>
        </p:nvSpPr>
        <p:spPr>
          <a:xfrm>
            <a:off x="763534" y="1507134"/>
            <a:ext cx="10741536" cy="3491020"/>
          </a:xfrm>
          <a:prstGeom prst="rect">
            <a:avLst/>
          </a:prstGeom>
        </p:spPr>
        <p:txBody>
          <a:bodyPr wrap="square">
            <a:spAutoFit/>
          </a:bodyPr>
          <a:lstStyle/>
          <a:p>
            <a:pPr>
              <a:lnSpc>
                <a:spcPct val="107000"/>
              </a:lnSpc>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742950" indent="-742950">
              <a:lnSpc>
                <a:spcPct val="107000"/>
              </a:lnSpc>
              <a:buClr>
                <a:schemeClr val="accent3"/>
              </a:buClr>
              <a:buFont typeface="+mj-lt"/>
              <a:buAutoNum type="arabicPeriod"/>
            </a:pPr>
            <a:r>
              <a:rPr lang="en-GB" sz="3600" dirty="0">
                <a:latin typeface="Calibri" panose="020F0502020204030204" pitchFamily="34" charset="0"/>
                <a:ea typeface="Calibri" panose="020F0502020204030204" pitchFamily="34" charset="0"/>
                <a:cs typeface="Times New Roman" panose="02020603050405020304" pitchFamily="18" charset="0"/>
              </a:rPr>
              <a:t>What is assessment, why it is important and how to evaluate an assessment</a:t>
            </a:r>
            <a:r>
              <a:rPr lang="en-GB" altLang="en-US" sz="3600" dirty="0">
                <a:solidFill>
                  <a:srgbClr val="D60077"/>
                </a:solidFill>
                <a:sym typeface="Wingdings" panose="05000000000000000000" pitchFamily="2" charset="2"/>
              </a:rPr>
              <a:t></a:t>
            </a: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marL="742950" indent="-742950">
              <a:lnSpc>
                <a:spcPct val="107000"/>
              </a:lnSpc>
              <a:buClr>
                <a:schemeClr val="accent3"/>
              </a:buClr>
              <a:buFont typeface="+mj-lt"/>
              <a:buAutoNum type="arabicPeriod"/>
            </a:pP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marL="742950" indent="-742950">
              <a:lnSpc>
                <a:spcPct val="107000"/>
              </a:lnSpc>
              <a:buClr>
                <a:schemeClr val="accent3"/>
              </a:buClr>
              <a:buFont typeface="+mj-lt"/>
              <a:buAutoNum type="arabicPeriod"/>
            </a:pPr>
            <a:r>
              <a:rPr lang="en-GB" sz="3600" dirty="0">
                <a:latin typeface="Calibri" panose="020F0502020204030204" pitchFamily="34" charset="0"/>
                <a:ea typeface="Calibri" panose="020F0502020204030204" pitchFamily="34" charset="0"/>
                <a:cs typeface="Times New Roman" panose="02020603050405020304" pitchFamily="18" charset="0"/>
              </a:rPr>
              <a:t>The role of guidance and feedback</a:t>
            </a:r>
          </a:p>
          <a:p>
            <a:pPr marL="742950" indent="-742950">
              <a:lnSpc>
                <a:spcPct val="107000"/>
              </a:lnSpc>
              <a:buClr>
                <a:schemeClr val="accent3"/>
              </a:buClr>
              <a:buFont typeface="+mj-lt"/>
              <a:buAutoNum type="arabicPeriod"/>
            </a:pPr>
            <a:endParaRPr lang="en-GB" sz="3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2">
            <a:extLst>
              <a:ext uri="{FF2B5EF4-FFF2-40B4-BE49-F238E27FC236}">
                <a16:creationId xmlns:a16="http://schemas.microsoft.com/office/drawing/2014/main" id="{02E7AA38-8658-4B34-893F-54807FE4DDB6}"/>
              </a:ext>
            </a:extLst>
          </p:cNvPr>
          <p:cNvSpPr>
            <a:spLocks noGrp="1"/>
          </p:cNvSpPr>
          <p:nvPr>
            <p:ph type="title"/>
          </p:nvPr>
        </p:nvSpPr>
        <p:spPr>
          <a:xfrm>
            <a:off x="973920" y="836127"/>
            <a:ext cx="8883420" cy="671007"/>
          </a:xfrm>
        </p:spPr>
        <p:txBody>
          <a:bodyPr/>
          <a:lstStyle/>
          <a:p>
            <a:pPr eaLnBrk="0" fontAlgn="base" hangingPunct="0">
              <a:lnSpc>
                <a:spcPct val="90000"/>
              </a:lnSpc>
              <a:spcBef>
                <a:spcPct val="0"/>
              </a:spcBef>
              <a:spcAft>
                <a:spcPct val="0"/>
              </a:spcAft>
            </a:pPr>
            <a:r>
              <a:rPr lang="en-GB" sz="4000" dirty="0">
                <a:solidFill>
                  <a:srgbClr val="D60077"/>
                </a:solidFill>
              </a:rPr>
              <a:t>Sessions 1 and 2</a:t>
            </a:r>
          </a:p>
        </p:txBody>
      </p:sp>
    </p:spTree>
    <p:extLst>
      <p:ext uri="{BB962C8B-B14F-4D97-AF65-F5344CB8AC3E}">
        <p14:creationId xmlns:p14="http://schemas.microsoft.com/office/powerpoint/2010/main" val="3796932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4</a:t>
            </a:fld>
            <a:endParaRPr lang="en-GB" dirty="0"/>
          </a:p>
        </p:txBody>
      </p:sp>
      <p:sp>
        <p:nvSpPr>
          <p:cNvPr id="3" name="Title 2"/>
          <p:cNvSpPr>
            <a:spLocks noGrp="1"/>
          </p:cNvSpPr>
          <p:nvPr>
            <p:ph type="title"/>
          </p:nvPr>
        </p:nvSpPr>
        <p:spPr>
          <a:xfrm>
            <a:off x="973920" y="836127"/>
            <a:ext cx="8883420" cy="671007"/>
          </a:xfrm>
        </p:spPr>
        <p:txBody>
          <a:bodyPr/>
          <a:lstStyle/>
          <a:p>
            <a:pPr eaLnBrk="0" fontAlgn="base" hangingPunct="0">
              <a:lnSpc>
                <a:spcPct val="90000"/>
              </a:lnSpc>
              <a:spcBef>
                <a:spcPct val="0"/>
              </a:spcBef>
              <a:spcAft>
                <a:spcPct val="0"/>
              </a:spcAft>
            </a:pPr>
            <a:r>
              <a:rPr lang="en-GB" sz="4000" dirty="0">
                <a:solidFill>
                  <a:srgbClr val="D60077"/>
                </a:solidFill>
              </a:rPr>
              <a:t>Learning outcomes</a:t>
            </a:r>
          </a:p>
        </p:txBody>
      </p:sp>
      <p:sp>
        <p:nvSpPr>
          <p:cNvPr id="4" name="Rectangle 3"/>
          <p:cNvSpPr/>
          <p:nvPr/>
        </p:nvSpPr>
        <p:spPr>
          <a:xfrm>
            <a:off x="957067" y="1784788"/>
            <a:ext cx="10818624" cy="2771271"/>
          </a:xfrm>
          <a:prstGeom prst="rect">
            <a:avLst/>
          </a:prstGeom>
        </p:spPr>
        <p:txBody>
          <a:bodyPr wrap="square">
            <a:spAutoFit/>
          </a:bodyPr>
          <a:lstStyle/>
          <a:p>
            <a:pPr>
              <a:lnSpc>
                <a:spcPct val="107000"/>
              </a:lnSpc>
              <a:spcAft>
                <a:spcPts val="800"/>
              </a:spcAft>
            </a:pPr>
            <a:r>
              <a:rPr lang="en-GB" sz="3600" dirty="0">
                <a:ea typeface="Calibri"/>
                <a:cs typeface="Times New Roman"/>
              </a:rPr>
              <a:t>After completing this session you should be able to:</a:t>
            </a:r>
          </a:p>
          <a:p>
            <a:pPr marL="285750" lvl="0" indent="-285750">
              <a:lnSpc>
                <a:spcPct val="107000"/>
              </a:lnSpc>
              <a:spcAft>
                <a:spcPts val="800"/>
              </a:spcAft>
              <a:buFont typeface="Arial" panose="020B0604020202020204" pitchFamily="34" charset="0"/>
              <a:buChar char="•"/>
            </a:pPr>
            <a:endParaRPr lang="en-GB" sz="3600" dirty="0"/>
          </a:p>
          <a:p>
            <a:pPr marL="457200" indent="-457200">
              <a:lnSpc>
                <a:spcPct val="107000"/>
              </a:lnSpc>
              <a:spcAft>
                <a:spcPts val="800"/>
              </a:spcAft>
              <a:buClr>
                <a:schemeClr val="accent3"/>
              </a:buClr>
              <a:buFont typeface="Arial" panose="020B0604020202020204" pitchFamily="34" charset="0"/>
              <a:buChar char="•"/>
            </a:pPr>
            <a:r>
              <a:rPr lang="en-GB" sz="3600" dirty="0"/>
              <a:t>Explain the role of feedback in assessment  </a:t>
            </a:r>
          </a:p>
          <a:p>
            <a:pPr marL="457200" indent="-457200">
              <a:lnSpc>
                <a:spcPct val="107000"/>
              </a:lnSpc>
              <a:spcAft>
                <a:spcPts val="800"/>
              </a:spcAft>
              <a:buClr>
                <a:schemeClr val="accent3"/>
              </a:buClr>
              <a:buFont typeface="Arial" panose="020B0604020202020204" pitchFamily="34" charset="0"/>
              <a:buChar char="•"/>
            </a:pPr>
            <a:r>
              <a:rPr lang="en-GB" sz="3600" dirty="0"/>
              <a:t>Evaluate an assessment</a:t>
            </a:r>
            <a:endParaRPr lang="en-GB" sz="2800" dirty="0"/>
          </a:p>
        </p:txBody>
      </p:sp>
      <p:sp>
        <p:nvSpPr>
          <p:cNvPr id="5" name="Title 2"/>
          <p:cNvSpPr txBox="1">
            <a:spLocks/>
          </p:cNvSpPr>
          <p:nvPr/>
        </p:nvSpPr>
        <p:spPr>
          <a:xfrm>
            <a:off x="708449" y="3329313"/>
            <a:ext cx="7391526" cy="671007"/>
          </a:xfrm>
          <a:prstGeom prst="rect">
            <a:avLst/>
          </a:prstGeom>
        </p:spPr>
        <p:txBody>
          <a:bodyPr vert="horz" lIns="0" tIns="0" rIns="0" bIns="0" rtlCol="0" anchor="t">
            <a:noAutofit/>
          </a:bodyPr>
          <a:lstStyle>
            <a:lvl1pPr algn="l" defTabSz="457079" rtl="0" eaLnBrk="1" latinLnBrk="0" hangingPunct="1">
              <a:lnSpc>
                <a:spcPts val="3655"/>
              </a:lnSpc>
              <a:spcBef>
                <a:spcPts val="0"/>
              </a:spcBef>
              <a:buNone/>
              <a:defRPr sz="3163" b="1" kern="1200">
                <a:solidFill>
                  <a:schemeClr val="tx1"/>
                </a:solidFill>
                <a:latin typeface="+mj-lt"/>
                <a:ea typeface="+mj-ea"/>
                <a:cs typeface="+mj-cs"/>
              </a:defRPr>
            </a:lvl1pPr>
          </a:lstStyle>
          <a:p>
            <a:endParaRPr lang="en-GB" dirty="0"/>
          </a:p>
        </p:txBody>
      </p:sp>
    </p:spTree>
    <p:extLst>
      <p:ext uri="{BB962C8B-B14F-4D97-AF65-F5344CB8AC3E}">
        <p14:creationId xmlns:p14="http://schemas.microsoft.com/office/powerpoint/2010/main" val="327951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5</a:t>
            </a:fld>
            <a:endParaRPr lang="en-GB" dirty="0"/>
          </a:p>
        </p:txBody>
      </p:sp>
      <p:sp>
        <p:nvSpPr>
          <p:cNvPr id="3" name="Title 2"/>
          <p:cNvSpPr>
            <a:spLocks noGrp="1"/>
          </p:cNvSpPr>
          <p:nvPr>
            <p:ph type="title"/>
          </p:nvPr>
        </p:nvSpPr>
        <p:spPr>
          <a:xfrm>
            <a:off x="708449" y="365760"/>
            <a:ext cx="8883420" cy="1264259"/>
          </a:xfrm>
        </p:spPr>
        <p:txBody>
          <a:bodyPr/>
          <a:lstStyle/>
          <a:p>
            <a:pPr lvl="0" eaLnBrk="0" fontAlgn="base" hangingPunct="0">
              <a:lnSpc>
                <a:spcPct val="90000"/>
              </a:lnSpc>
              <a:spcBef>
                <a:spcPct val="0"/>
              </a:spcBef>
              <a:spcAft>
                <a:spcPct val="0"/>
              </a:spcAft>
            </a:pPr>
            <a:r>
              <a:rPr lang="en-GB" altLang="en-US" sz="2800" i="1" dirty="0">
                <a:solidFill>
                  <a:prstClr val="black"/>
                </a:solidFill>
                <a:latin typeface="Calibri Light" panose="020F0302020204030204"/>
              </a:rPr>
              <a:t>Recap and reminder from yesterday </a:t>
            </a:r>
            <a:br>
              <a:rPr lang="en-GB" altLang="en-US" sz="2800" i="1" dirty="0">
                <a:solidFill>
                  <a:prstClr val="black"/>
                </a:solidFill>
                <a:latin typeface="Calibri Light" panose="020F0302020204030204"/>
              </a:rPr>
            </a:br>
            <a:br>
              <a:rPr lang="en-GB" altLang="en-US" sz="2800" i="1" dirty="0">
                <a:solidFill>
                  <a:prstClr val="black"/>
                </a:solidFill>
                <a:latin typeface="Calibri Light" panose="020F0302020204030204"/>
              </a:rPr>
            </a:br>
            <a:r>
              <a:rPr lang="en-GB" sz="4000" dirty="0">
                <a:solidFill>
                  <a:srgbClr val="D60077"/>
                </a:solidFill>
              </a:rPr>
              <a:t>Assessment</a:t>
            </a:r>
          </a:p>
        </p:txBody>
      </p:sp>
      <p:sp>
        <p:nvSpPr>
          <p:cNvPr id="5" name="Title 2"/>
          <p:cNvSpPr txBox="1">
            <a:spLocks/>
          </p:cNvSpPr>
          <p:nvPr/>
        </p:nvSpPr>
        <p:spPr>
          <a:xfrm>
            <a:off x="708449" y="3329313"/>
            <a:ext cx="7391526" cy="671007"/>
          </a:xfrm>
          <a:prstGeom prst="rect">
            <a:avLst/>
          </a:prstGeom>
        </p:spPr>
        <p:txBody>
          <a:bodyPr vert="horz" lIns="0" tIns="0" rIns="0" bIns="0" rtlCol="0" anchor="t">
            <a:noAutofit/>
          </a:bodyPr>
          <a:lstStyle>
            <a:lvl1pPr algn="l" defTabSz="457079" rtl="0" eaLnBrk="1" latinLnBrk="0" hangingPunct="1">
              <a:lnSpc>
                <a:spcPts val="3655"/>
              </a:lnSpc>
              <a:spcBef>
                <a:spcPts val="0"/>
              </a:spcBef>
              <a:buNone/>
              <a:defRPr sz="3163" b="1" kern="1200">
                <a:solidFill>
                  <a:schemeClr val="tx1"/>
                </a:solidFill>
                <a:latin typeface="+mj-lt"/>
                <a:ea typeface="+mj-ea"/>
                <a:cs typeface="+mj-cs"/>
              </a:defRPr>
            </a:lvl1pPr>
          </a:lstStyle>
          <a:p>
            <a:endParaRPr lang="en-GB" dirty="0"/>
          </a:p>
        </p:txBody>
      </p:sp>
      <p:sp>
        <p:nvSpPr>
          <p:cNvPr id="6" name="Rectangle 5">
            <a:extLst>
              <a:ext uri="{FF2B5EF4-FFF2-40B4-BE49-F238E27FC236}">
                <a16:creationId xmlns:a16="http://schemas.microsoft.com/office/drawing/2014/main" id="{948D3413-7406-463F-A50A-29B3BEFDD42F}"/>
              </a:ext>
            </a:extLst>
          </p:cNvPr>
          <p:cNvSpPr/>
          <p:nvPr/>
        </p:nvSpPr>
        <p:spPr>
          <a:xfrm>
            <a:off x="1113181" y="1784788"/>
            <a:ext cx="9594576" cy="3890489"/>
          </a:xfrm>
          <a:prstGeom prst="rect">
            <a:avLst/>
          </a:prstGeom>
        </p:spPr>
        <p:txBody>
          <a:bodyPr wrap="square">
            <a:spAutoFit/>
          </a:bodyPr>
          <a:lstStyle/>
          <a:p>
            <a:pPr marL="342900" indent="-342900">
              <a:lnSpc>
                <a:spcPct val="150000"/>
              </a:lnSpc>
              <a:spcBef>
                <a:spcPct val="0"/>
              </a:spcBef>
              <a:buClr>
                <a:srgbClr val="D60077"/>
              </a:buClr>
              <a:buFontTx/>
              <a:buAutoNum type="arabicPeriod"/>
            </a:pPr>
            <a:r>
              <a:rPr lang="en-GB" altLang="en-US" sz="2800" dirty="0"/>
              <a:t>Why do we assess students? </a:t>
            </a:r>
            <a:r>
              <a:rPr lang="en-GB" altLang="en-US" sz="2800" dirty="0">
                <a:solidFill>
                  <a:srgbClr val="D60077"/>
                </a:solidFill>
                <a:sym typeface="Wingdings" panose="05000000000000000000" pitchFamily="2" charset="2"/>
              </a:rPr>
              <a:t></a:t>
            </a:r>
            <a:endParaRPr lang="en-GB" altLang="en-US" sz="2800" dirty="0"/>
          </a:p>
          <a:p>
            <a:pPr marL="342900" indent="-342900">
              <a:lnSpc>
                <a:spcPct val="150000"/>
              </a:lnSpc>
              <a:spcBef>
                <a:spcPct val="0"/>
              </a:spcBef>
              <a:buClr>
                <a:srgbClr val="D60077"/>
              </a:buClr>
              <a:buFontTx/>
              <a:buAutoNum type="arabicPeriod"/>
            </a:pPr>
            <a:r>
              <a:rPr lang="en-GB" altLang="en-US" sz="2800" dirty="0"/>
              <a:t>How do we assess students? </a:t>
            </a:r>
            <a:r>
              <a:rPr lang="en-GB" altLang="en-US" sz="2800" dirty="0">
                <a:solidFill>
                  <a:srgbClr val="D60077"/>
                </a:solidFill>
                <a:sym typeface="Wingdings" panose="05000000000000000000" pitchFamily="2" charset="2"/>
              </a:rPr>
              <a:t></a:t>
            </a:r>
            <a:endParaRPr lang="en-GB" altLang="en-US" sz="2800" dirty="0"/>
          </a:p>
          <a:p>
            <a:pPr marL="342900" indent="-342900">
              <a:lnSpc>
                <a:spcPct val="150000"/>
              </a:lnSpc>
              <a:spcBef>
                <a:spcPct val="0"/>
              </a:spcBef>
              <a:buClr>
                <a:srgbClr val="D60077"/>
              </a:buClr>
              <a:buFontTx/>
              <a:buAutoNum type="arabicPeriod"/>
            </a:pPr>
            <a:r>
              <a:rPr lang="en-US" altLang="en-US" sz="2800" dirty="0"/>
              <a:t>W</a:t>
            </a:r>
            <a:r>
              <a:rPr lang="en-GB" altLang="en-US" sz="2800" dirty="0"/>
              <a:t>hat assessment will be the most effective? </a:t>
            </a:r>
            <a:r>
              <a:rPr lang="en-GB" altLang="en-US" sz="2800" dirty="0">
                <a:solidFill>
                  <a:srgbClr val="D60077"/>
                </a:solidFill>
                <a:sym typeface="Wingdings" panose="05000000000000000000" pitchFamily="2" charset="2"/>
              </a:rPr>
              <a:t>... </a:t>
            </a:r>
            <a:endParaRPr lang="en-US" altLang="en-US" sz="2800" dirty="0"/>
          </a:p>
          <a:p>
            <a:pPr marL="342900" indent="-342900">
              <a:lnSpc>
                <a:spcPct val="150000"/>
              </a:lnSpc>
              <a:spcBef>
                <a:spcPct val="0"/>
              </a:spcBef>
              <a:buClr>
                <a:srgbClr val="D60077"/>
              </a:buClr>
              <a:buFontTx/>
              <a:buAutoNum type="arabicPeriod"/>
            </a:pPr>
            <a:r>
              <a:rPr lang="en-US" altLang="en-US" sz="2800" dirty="0"/>
              <a:t>Why </a:t>
            </a:r>
            <a:r>
              <a:rPr lang="en-GB" altLang="en-US" sz="2800" dirty="0"/>
              <a:t>do we give feedback? </a:t>
            </a:r>
          </a:p>
          <a:p>
            <a:pPr marL="342900" indent="-342900">
              <a:lnSpc>
                <a:spcPct val="150000"/>
              </a:lnSpc>
              <a:spcBef>
                <a:spcPct val="0"/>
              </a:spcBef>
              <a:buClr>
                <a:srgbClr val="D60077"/>
              </a:buClr>
              <a:buFontTx/>
              <a:buAutoNum type="arabicPeriod"/>
            </a:pPr>
            <a:endParaRPr lang="en-GB" altLang="en-US" sz="2800" dirty="0"/>
          </a:p>
          <a:p>
            <a:pPr marL="342900" indent="-342900">
              <a:lnSpc>
                <a:spcPct val="150000"/>
              </a:lnSpc>
              <a:spcBef>
                <a:spcPct val="0"/>
              </a:spcBef>
              <a:buClr>
                <a:srgbClr val="D60077"/>
              </a:buClr>
              <a:buFontTx/>
              <a:buAutoNum type="arabicPeriod"/>
            </a:pPr>
            <a:endParaRPr lang="en-GB" altLang="en-US" sz="2800" dirty="0"/>
          </a:p>
        </p:txBody>
      </p:sp>
    </p:spTree>
    <p:extLst>
      <p:ext uri="{BB962C8B-B14F-4D97-AF65-F5344CB8AC3E}">
        <p14:creationId xmlns:p14="http://schemas.microsoft.com/office/powerpoint/2010/main" val="46955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6</a:t>
            </a:fld>
            <a:endParaRPr lang="en-GB" dirty="0"/>
          </a:p>
        </p:txBody>
      </p:sp>
      <p:sp>
        <p:nvSpPr>
          <p:cNvPr id="3" name="Title 2"/>
          <p:cNvSpPr>
            <a:spLocks noGrp="1"/>
          </p:cNvSpPr>
          <p:nvPr>
            <p:ph type="title"/>
          </p:nvPr>
        </p:nvSpPr>
        <p:spPr>
          <a:xfrm>
            <a:off x="708449" y="463712"/>
            <a:ext cx="8883420" cy="671007"/>
          </a:xfrm>
        </p:spPr>
        <p:txBody>
          <a:bodyPr/>
          <a:lstStyle/>
          <a:p>
            <a:pPr marL="342900" indent="-342900">
              <a:lnSpc>
                <a:spcPct val="150000"/>
              </a:lnSpc>
              <a:spcBef>
                <a:spcPct val="0"/>
              </a:spcBef>
              <a:buClr>
                <a:srgbClr val="D60077"/>
              </a:buClr>
              <a:buFontTx/>
              <a:buAutoNum type="arabicPeriod"/>
            </a:pPr>
            <a:r>
              <a:rPr lang="en-GB" altLang="en-US" sz="4000" dirty="0">
                <a:solidFill>
                  <a:schemeClr val="accent3"/>
                </a:solidFill>
              </a:rPr>
              <a:t> The role of guidance</a:t>
            </a:r>
            <a:r>
              <a:rPr lang="en-US" altLang="en-US" sz="4000" dirty="0">
                <a:solidFill>
                  <a:schemeClr val="accent3"/>
                </a:solidFill>
              </a:rPr>
              <a:t> </a:t>
            </a:r>
          </a:p>
        </p:txBody>
      </p:sp>
      <p:sp>
        <p:nvSpPr>
          <p:cNvPr id="5" name="Title 2"/>
          <p:cNvSpPr txBox="1">
            <a:spLocks/>
          </p:cNvSpPr>
          <p:nvPr/>
        </p:nvSpPr>
        <p:spPr>
          <a:xfrm>
            <a:off x="708449" y="3329313"/>
            <a:ext cx="7391526" cy="671007"/>
          </a:xfrm>
          <a:prstGeom prst="rect">
            <a:avLst/>
          </a:prstGeom>
        </p:spPr>
        <p:txBody>
          <a:bodyPr vert="horz" lIns="0" tIns="0" rIns="0" bIns="0" rtlCol="0" anchor="t">
            <a:noAutofit/>
          </a:bodyPr>
          <a:lstStyle>
            <a:lvl1pPr algn="l" defTabSz="457079" rtl="0" eaLnBrk="1" latinLnBrk="0" hangingPunct="1">
              <a:lnSpc>
                <a:spcPts val="3655"/>
              </a:lnSpc>
              <a:spcBef>
                <a:spcPts val="0"/>
              </a:spcBef>
              <a:buNone/>
              <a:defRPr sz="3163" b="1" kern="1200">
                <a:solidFill>
                  <a:schemeClr val="tx1"/>
                </a:solidFill>
                <a:latin typeface="+mj-lt"/>
                <a:ea typeface="+mj-ea"/>
                <a:cs typeface="+mj-cs"/>
              </a:defRPr>
            </a:lvl1pPr>
          </a:lstStyle>
          <a:p>
            <a:endParaRPr lang="en-GB" dirty="0"/>
          </a:p>
        </p:txBody>
      </p:sp>
      <p:sp>
        <p:nvSpPr>
          <p:cNvPr id="4" name="Rectangle 3">
            <a:extLst>
              <a:ext uri="{FF2B5EF4-FFF2-40B4-BE49-F238E27FC236}">
                <a16:creationId xmlns:a16="http://schemas.microsoft.com/office/drawing/2014/main" id="{2F49EDED-A5F4-4B28-8AD1-9EEF695E7636}"/>
              </a:ext>
            </a:extLst>
          </p:cNvPr>
          <p:cNvSpPr/>
          <p:nvPr/>
        </p:nvSpPr>
        <p:spPr>
          <a:xfrm>
            <a:off x="729968" y="1402658"/>
            <a:ext cx="10775102" cy="5016758"/>
          </a:xfrm>
          <a:prstGeom prst="rect">
            <a:avLst/>
          </a:prstGeom>
        </p:spPr>
        <p:txBody>
          <a:bodyPr wrap="square">
            <a:spAutoFit/>
          </a:bodyPr>
          <a:lstStyle/>
          <a:p>
            <a:pPr marL="457200" indent="-457200">
              <a:buClr>
                <a:schemeClr val="accent3"/>
              </a:buClr>
              <a:buFont typeface="Arial" panose="020B0604020202020204" pitchFamily="34" charset="0"/>
              <a:buChar char="•"/>
            </a:pPr>
            <a:r>
              <a:rPr lang="en-GB" sz="3200" dirty="0"/>
              <a:t>Guidance is information provided with the assessment to </a:t>
            </a:r>
            <a:r>
              <a:rPr lang="en-GB" sz="3200" dirty="0">
                <a:solidFill>
                  <a:schemeClr val="accent3"/>
                </a:solidFill>
              </a:rPr>
              <a:t>help and support </a:t>
            </a:r>
            <a:r>
              <a:rPr lang="en-GB" sz="3200" dirty="0"/>
              <a:t>the student to complete the assessment.</a:t>
            </a:r>
          </a:p>
          <a:p>
            <a:pPr marL="457200" indent="-457200">
              <a:buClr>
                <a:schemeClr val="accent3"/>
              </a:buClr>
              <a:buFont typeface="Arial" panose="020B0604020202020204" pitchFamily="34" charset="0"/>
              <a:buChar char="•"/>
            </a:pPr>
            <a:endParaRPr lang="en-GB" sz="3200" dirty="0"/>
          </a:p>
          <a:p>
            <a:pPr lvl="1">
              <a:buClr>
                <a:schemeClr val="accent3"/>
              </a:buClr>
            </a:pPr>
            <a:r>
              <a:rPr lang="en-GB" sz="3200" dirty="0">
                <a:solidFill>
                  <a:schemeClr val="accent3"/>
                </a:solidFill>
              </a:rPr>
              <a:t>Types of guidance:</a:t>
            </a:r>
          </a:p>
          <a:p>
            <a:pPr marL="914400" lvl="1" indent="-457200">
              <a:buClr>
                <a:schemeClr val="accent3"/>
              </a:buClr>
              <a:buFont typeface="Arial" panose="020B0604020202020204" pitchFamily="34" charset="0"/>
              <a:buChar char="•"/>
            </a:pPr>
            <a:r>
              <a:rPr lang="en-GB" sz="3200" dirty="0"/>
              <a:t>explanations </a:t>
            </a:r>
          </a:p>
          <a:p>
            <a:pPr marL="914400" lvl="1" indent="-457200">
              <a:buClr>
                <a:schemeClr val="accent3"/>
              </a:buClr>
              <a:buFont typeface="Arial" panose="020B0604020202020204" pitchFamily="34" charset="0"/>
              <a:buChar char="•"/>
            </a:pPr>
            <a:r>
              <a:rPr lang="en-GB" sz="3200" dirty="0"/>
              <a:t>instructions</a:t>
            </a:r>
          </a:p>
          <a:p>
            <a:pPr marL="914400" lvl="1" indent="-457200">
              <a:buClr>
                <a:schemeClr val="accent3"/>
              </a:buClr>
              <a:buFont typeface="Arial" panose="020B0604020202020204" pitchFamily="34" charset="0"/>
              <a:buChar char="•"/>
            </a:pPr>
            <a:r>
              <a:rPr lang="en-GB" sz="3200" dirty="0"/>
              <a:t>pointers to relevant teaching</a:t>
            </a:r>
          </a:p>
          <a:p>
            <a:pPr marL="914400" lvl="1" indent="-457200">
              <a:buClr>
                <a:schemeClr val="accent3"/>
              </a:buClr>
              <a:buFont typeface="Arial" panose="020B0604020202020204" pitchFamily="34" charset="0"/>
              <a:buChar char="•"/>
            </a:pPr>
            <a:r>
              <a:rPr lang="en-GB" sz="3200" dirty="0"/>
              <a:t>word counts</a:t>
            </a:r>
          </a:p>
          <a:p>
            <a:pPr marL="914400" lvl="1" indent="-457200">
              <a:buClr>
                <a:schemeClr val="accent3"/>
              </a:buClr>
              <a:buFont typeface="Arial" panose="020B0604020202020204" pitchFamily="34" charset="0"/>
              <a:buChar char="•"/>
            </a:pPr>
            <a:r>
              <a:rPr lang="en-GB" sz="3200" dirty="0"/>
              <a:t>number of marks</a:t>
            </a:r>
          </a:p>
        </p:txBody>
      </p:sp>
    </p:spTree>
    <p:extLst>
      <p:ext uri="{BB962C8B-B14F-4D97-AF65-F5344CB8AC3E}">
        <p14:creationId xmlns:p14="http://schemas.microsoft.com/office/powerpoint/2010/main" val="241033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7</a:t>
            </a:fld>
            <a:endParaRPr lang="en-GB" dirty="0"/>
          </a:p>
        </p:txBody>
      </p:sp>
      <p:sp>
        <p:nvSpPr>
          <p:cNvPr id="3" name="Title 2"/>
          <p:cNvSpPr>
            <a:spLocks noGrp="1"/>
          </p:cNvSpPr>
          <p:nvPr>
            <p:ph type="title"/>
          </p:nvPr>
        </p:nvSpPr>
        <p:spPr>
          <a:xfrm>
            <a:off x="708448" y="347353"/>
            <a:ext cx="9959551" cy="671007"/>
          </a:xfrm>
        </p:spPr>
        <p:txBody>
          <a:bodyPr/>
          <a:lstStyle/>
          <a:p>
            <a:pPr>
              <a:lnSpc>
                <a:spcPct val="150000"/>
              </a:lnSpc>
              <a:spcBef>
                <a:spcPct val="0"/>
              </a:spcBef>
              <a:buClr>
                <a:srgbClr val="D60077"/>
              </a:buClr>
            </a:pPr>
            <a:r>
              <a:rPr lang="en-GB" sz="3600" dirty="0">
                <a:solidFill>
                  <a:schemeClr val="accent2"/>
                </a:solidFill>
              </a:rPr>
              <a:t>Activity: Review the question guidance</a:t>
            </a:r>
            <a:endParaRPr lang="en-US" altLang="en-US" sz="3600" dirty="0">
              <a:solidFill>
                <a:schemeClr val="accent2"/>
              </a:solidFill>
            </a:endParaRPr>
          </a:p>
        </p:txBody>
      </p:sp>
      <p:sp>
        <p:nvSpPr>
          <p:cNvPr id="5" name="Title 2"/>
          <p:cNvSpPr txBox="1">
            <a:spLocks/>
          </p:cNvSpPr>
          <p:nvPr/>
        </p:nvSpPr>
        <p:spPr>
          <a:xfrm>
            <a:off x="708449" y="3329313"/>
            <a:ext cx="7391526" cy="671007"/>
          </a:xfrm>
          <a:prstGeom prst="rect">
            <a:avLst/>
          </a:prstGeom>
        </p:spPr>
        <p:txBody>
          <a:bodyPr vert="horz" lIns="0" tIns="0" rIns="0" bIns="0" rtlCol="0" anchor="t">
            <a:noAutofit/>
          </a:bodyPr>
          <a:lstStyle>
            <a:lvl1pPr algn="l" defTabSz="457079" rtl="0" eaLnBrk="1" latinLnBrk="0" hangingPunct="1">
              <a:lnSpc>
                <a:spcPts val="3655"/>
              </a:lnSpc>
              <a:spcBef>
                <a:spcPts val="0"/>
              </a:spcBef>
              <a:buNone/>
              <a:defRPr sz="3163" b="1" kern="1200">
                <a:solidFill>
                  <a:schemeClr val="tx1"/>
                </a:solidFill>
                <a:latin typeface="+mj-lt"/>
                <a:ea typeface="+mj-ea"/>
                <a:cs typeface="+mj-cs"/>
              </a:defRPr>
            </a:lvl1pPr>
          </a:lstStyle>
          <a:p>
            <a:endParaRPr lang="en-GB" dirty="0"/>
          </a:p>
        </p:txBody>
      </p:sp>
      <p:sp>
        <p:nvSpPr>
          <p:cNvPr id="4" name="Rectangle 3">
            <a:extLst>
              <a:ext uri="{FF2B5EF4-FFF2-40B4-BE49-F238E27FC236}">
                <a16:creationId xmlns:a16="http://schemas.microsoft.com/office/drawing/2014/main" id="{2F49EDED-A5F4-4B28-8AD1-9EEF695E7636}"/>
              </a:ext>
            </a:extLst>
          </p:cNvPr>
          <p:cNvSpPr/>
          <p:nvPr/>
        </p:nvSpPr>
        <p:spPr>
          <a:xfrm>
            <a:off x="567091" y="1402658"/>
            <a:ext cx="11423348" cy="5016758"/>
          </a:xfrm>
          <a:prstGeom prst="rect">
            <a:avLst/>
          </a:prstGeom>
        </p:spPr>
        <p:txBody>
          <a:bodyPr wrap="square">
            <a:spAutoFit/>
          </a:bodyPr>
          <a:lstStyle/>
          <a:p>
            <a:pPr marL="514350" indent="-514350">
              <a:buClr>
                <a:schemeClr val="accent2"/>
              </a:buClr>
              <a:buFont typeface="+mj-lt"/>
              <a:buAutoNum type="alphaLcParenR"/>
            </a:pPr>
            <a:r>
              <a:rPr lang="en-GB" sz="3200" dirty="0"/>
              <a:t>In pairs, look at the example guidance for the water report assessment question</a:t>
            </a:r>
          </a:p>
          <a:p>
            <a:pPr marL="971550" lvl="1" indent="-514350">
              <a:buClr>
                <a:schemeClr val="accent2"/>
              </a:buClr>
              <a:buFont typeface="Arial" panose="020B0604020202020204" pitchFamily="34" charset="0"/>
              <a:buChar char="•"/>
            </a:pPr>
            <a:r>
              <a:rPr lang="en-GB" sz="3200" dirty="0"/>
              <a:t>Find one of each of the following types of guidance:</a:t>
            </a:r>
          </a:p>
          <a:p>
            <a:pPr marL="1428750" lvl="2" indent="-514350">
              <a:buClr>
                <a:schemeClr val="accent2"/>
              </a:buClr>
              <a:buFont typeface="Arial" panose="020B0604020202020204" pitchFamily="34" charset="0"/>
              <a:buChar char="•"/>
            </a:pPr>
            <a:r>
              <a:rPr lang="en-GB" sz="3200" dirty="0"/>
              <a:t>explanations </a:t>
            </a:r>
          </a:p>
          <a:p>
            <a:pPr marL="1428750" lvl="2" indent="-514350">
              <a:buClr>
                <a:schemeClr val="accent2"/>
              </a:buClr>
              <a:buFont typeface="Arial" panose="020B0604020202020204" pitchFamily="34" charset="0"/>
              <a:buChar char="•"/>
            </a:pPr>
            <a:r>
              <a:rPr lang="en-GB" sz="3200" dirty="0"/>
              <a:t>instructions</a:t>
            </a:r>
          </a:p>
          <a:p>
            <a:pPr marL="1428750" lvl="2" indent="-514350">
              <a:buClr>
                <a:schemeClr val="accent2"/>
              </a:buClr>
              <a:buFont typeface="Arial" panose="020B0604020202020204" pitchFamily="34" charset="0"/>
              <a:buChar char="•"/>
            </a:pPr>
            <a:r>
              <a:rPr lang="en-GB" sz="3200" dirty="0"/>
              <a:t>pointers to relevant teaching</a:t>
            </a:r>
          </a:p>
          <a:p>
            <a:pPr marL="1428750" lvl="2" indent="-514350">
              <a:buClr>
                <a:schemeClr val="accent2"/>
              </a:buClr>
              <a:buFont typeface="Arial" panose="020B0604020202020204" pitchFamily="34" charset="0"/>
              <a:buChar char="•"/>
            </a:pPr>
            <a:r>
              <a:rPr lang="en-GB" sz="3200" dirty="0"/>
              <a:t>word counts</a:t>
            </a:r>
          </a:p>
          <a:p>
            <a:pPr marL="1428750" lvl="2" indent="-514350">
              <a:buClr>
                <a:schemeClr val="accent2"/>
              </a:buClr>
              <a:buFont typeface="Arial" panose="020B0604020202020204" pitchFamily="34" charset="0"/>
              <a:buChar char="•"/>
            </a:pPr>
            <a:r>
              <a:rPr lang="en-GB" sz="3200" dirty="0"/>
              <a:t>number of marks</a:t>
            </a:r>
          </a:p>
          <a:p>
            <a:pPr>
              <a:buClr>
                <a:schemeClr val="accent2"/>
              </a:buClr>
            </a:pPr>
            <a:endParaRPr lang="en-US" sz="3200" dirty="0"/>
          </a:p>
          <a:p>
            <a:pPr marL="514350" indent="-514350">
              <a:buClr>
                <a:schemeClr val="accent2"/>
              </a:buClr>
              <a:buFont typeface="+mj-lt"/>
              <a:buAutoNum type="alphaLcParenR" startAt="2"/>
            </a:pPr>
            <a:r>
              <a:rPr lang="en-GB" sz="3200" dirty="0"/>
              <a:t>Share what you found in a discussion with the whole group</a:t>
            </a:r>
          </a:p>
        </p:txBody>
      </p:sp>
    </p:spTree>
    <p:extLst>
      <p:ext uri="{BB962C8B-B14F-4D97-AF65-F5344CB8AC3E}">
        <p14:creationId xmlns:p14="http://schemas.microsoft.com/office/powerpoint/2010/main" val="2945925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8</a:t>
            </a:fld>
            <a:endParaRPr lang="en-GB" dirty="0"/>
          </a:p>
        </p:txBody>
      </p:sp>
      <p:sp>
        <p:nvSpPr>
          <p:cNvPr id="4" name="Rectangle 3"/>
          <p:cNvSpPr/>
          <p:nvPr/>
        </p:nvSpPr>
        <p:spPr>
          <a:xfrm>
            <a:off x="703479" y="1616793"/>
            <a:ext cx="10507860" cy="4401205"/>
          </a:xfrm>
          <a:prstGeom prst="rect">
            <a:avLst/>
          </a:prstGeom>
        </p:spPr>
        <p:txBody>
          <a:bodyPr wrap="square">
            <a:spAutoFit/>
          </a:bodyPr>
          <a:lstStyle/>
          <a:p>
            <a:pPr lvl="0">
              <a:defRPr/>
            </a:pPr>
            <a:r>
              <a:rPr lang="en-US" sz="2800" dirty="0">
                <a:ea typeface="Calibri" panose="020F0502020204030204" pitchFamily="34" charset="0"/>
                <a:cs typeface="Times New Roman" panose="02020603050405020304" pitchFamily="18" charset="0"/>
              </a:rPr>
              <a:t>What is feedback? It is information students get </a:t>
            </a:r>
            <a:r>
              <a:rPr lang="en-GB" sz="2800" dirty="0">
                <a:ea typeface="Calibri" panose="020F0502020204030204" pitchFamily="34" charset="0"/>
                <a:cs typeface="Times New Roman" panose="02020603050405020304" pitchFamily="18" charset="0"/>
              </a:rPr>
              <a:t>about how they are doing in their efforts to learn. Feedback is critical in helping students learn</a:t>
            </a:r>
            <a:r>
              <a:rPr lang="en-GB" sz="2800" dirty="0">
                <a:cs typeface="Times New Roman" panose="02020603050405020304" pitchFamily="18" charset="0"/>
              </a:rPr>
              <a:t> and to monitor and think about their own learning</a:t>
            </a:r>
            <a:endParaRPr lang="en-GB" sz="2800" dirty="0">
              <a:ea typeface="Calibri" panose="020F0502020204030204" pitchFamily="34" charset="0"/>
              <a:cs typeface="Times New Roman" panose="02020603050405020304" pitchFamily="18" charset="0"/>
            </a:endParaRPr>
          </a:p>
          <a:p>
            <a:pPr>
              <a:spcAft>
                <a:spcPts val="0"/>
              </a:spcAft>
              <a:tabLst>
                <a:tab pos="540385" algn="l"/>
              </a:tabLst>
            </a:pPr>
            <a:endParaRPr lang="en-GB" sz="2800" dirty="0">
              <a:latin typeface="+mj-lt"/>
              <a:ea typeface="Calibri" panose="020F0502020204030204" pitchFamily="34" charset="0"/>
              <a:cs typeface="Times New Roman" panose="02020603050405020304" pitchFamily="18" charset="0"/>
            </a:endParaRPr>
          </a:p>
          <a:p>
            <a:pPr>
              <a:spcAft>
                <a:spcPts val="0"/>
              </a:spcAft>
              <a:tabLst>
                <a:tab pos="540385" algn="l"/>
              </a:tabLst>
            </a:pPr>
            <a:r>
              <a:rPr lang="en-GB" sz="2800" dirty="0">
                <a:latin typeface="+mj-lt"/>
                <a:ea typeface="Calibri" panose="020F0502020204030204" pitchFamily="34" charset="0"/>
                <a:cs typeface="Times New Roman" panose="02020603050405020304" pitchFamily="18" charset="0"/>
              </a:rPr>
              <a:t>Feedback </a:t>
            </a:r>
            <a:r>
              <a:rPr lang="en-GB" sz="2800" dirty="0">
                <a:latin typeface="+mj-lt"/>
                <a:cs typeface="Times New Roman" panose="02020603050405020304" pitchFamily="18" charset="0"/>
              </a:rPr>
              <a:t>helps students learn by showing them: </a:t>
            </a:r>
          </a:p>
          <a:p>
            <a:pPr marL="457200" indent="-457200">
              <a:buClr>
                <a:schemeClr val="accent3"/>
              </a:buClr>
              <a:buFont typeface="Arial" panose="020B0604020202020204" pitchFamily="34" charset="0"/>
              <a:buChar char="•"/>
              <a:tabLst>
                <a:tab pos="540385" algn="l"/>
              </a:tabLst>
            </a:pPr>
            <a:r>
              <a:rPr lang="en-GB" sz="2800" dirty="0">
                <a:latin typeface="+mj-lt"/>
                <a:cs typeface="Times New Roman" panose="02020603050405020304" pitchFamily="18" charset="0"/>
              </a:rPr>
              <a:t>what is well done </a:t>
            </a:r>
          </a:p>
          <a:p>
            <a:pPr marL="457200" indent="-457200">
              <a:spcAft>
                <a:spcPts val="0"/>
              </a:spcAft>
              <a:buClr>
                <a:schemeClr val="accent3"/>
              </a:buClr>
              <a:buFont typeface="Arial" panose="020B0604020202020204" pitchFamily="34" charset="0"/>
              <a:buChar char="•"/>
              <a:tabLst>
                <a:tab pos="540385" algn="l"/>
              </a:tabLst>
            </a:pPr>
            <a:r>
              <a:rPr lang="en-GB" sz="2800" dirty="0">
                <a:latin typeface="+mj-lt"/>
                <a:cs typeface="Times New Roman" panose="02020603050405020304" pitchFamily="18" charset="0"/>
              </a:rPr>
              <a:t>what is incorrect</a:t>
            </a:r>
          </a:p>
          <a:p>
            <a:pPr marL="457200" indent="-457200">
              <a:spcAft>
                <a:spcPts val="0"/>
              </a:spcAft>
              <a:buClr>
                <a:schemeClr val="accent3"/>
              </a:buClr>
              <a:buFont typeface="Arial" panose="020B0604020202020204" pitchFamily="34" charset="0"/>
              <a:buChar char="•"/>
              <a:tabLst>
                <a:tab pos="540385" algn="l"/>
              </a:tabLst>
            </a:pPr>
            <a:r>
              <a:rPr lang="en-GB" sz="2800" dirty="0">
                <a:latin typeface="+mj-lt"/>
                <a:cs typeface="Times New Roman" panose="02020603050405020304" pitchFamily="18" charset="0"/>
              </a:rPr>
              <a:t>how to improve </a:t>
            </a:r>
            <a:endParaRPr lang="en-GB"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540385" algn="l"/>
              </a:tabLst>
              <a:defRPr/>
            </a:pPr>
            <a:endParaRPr lang="en-GB" sz="2800" dirty="0">
              <a:cs typeface="Times New Roman" panose="02020603050405020304" pitchFamily="18" charset="0"/>
            </a:endParaRPr>
          </a:p>
          <a:p>
            <a:pPr>
              <a:spcAft>
                <a:spcPts val="0"/>
              </a:spcAft>
              <a:tabLst>
                <a:tab pos="540385" algn="l"/>
              </a:tabLst>
              <a:defRPr/>
            </a:pPr>
            <a:r>
              <a:rPr lang="en-GB" sz="2800" dirty="0">
                <a:cs typeface="Times New Roman" panose="02020603050405020304" pitchFamily="18" charset="0"/>
              </a:rPr>
              <a:t>Feedback should encourage students to do better </a:t>
            </a:r>
          </a:p>
        </p:txBody>
      </p:sp>
      <p:sp>
        <p:nvSpPr>
          <p:cNvPr id="7" name="TextBox 6"/>
          <p:cNvSpPr txBox="1"/>
          <p:nvPr/>
        </p:nvSpPr>
        <p:spPr>
          <a:xfrm>
            <a:off x="8266922" y="2873829"/>
            <a:ext cx="914400" cy="914400"/>
          </a:xfrm>
          <a:prstGeom prst="rect">
            <a:avLst/>
          </a:prstGeom>
        </p:spPr>
        <p:txBody>
          <a:bodyPr vert="horz" wrap="none" lIns="0" tIns="0" rIns="0" bIns="0" rtlCol="0">
            <a:noAutofit/>
          </a:bodyPr>
          <a:lstStyle/>
          <a:p>
            <a:pPr marL="0" indent="0">
              <a:buNone/>
            </a:pPr>
            <a:endParaRPr lang="en-GB" sz="2000" dirty="0">
              <a:solidFill>
                <a:schemeClr val="bg1"/>
              </a:solidFill>
            </a:endParaRPr>
          </a:p>
        </p:txBody>
      </p:sp>
      <p:sp>
        <p:nvSpPr>
          <p:cNvPr id="6" name="Title 2">
            <a:extLst>
              <a:ext uri="{FF2B5EF4-FFF2-40B4-BE49-F238E27FC236}">
                <a16:creationId xmlns:a16="http://schemas.microsoft.com/office/drawing/2014/main" id="{C97764EA-5945-403E-8F18-82235110167D}"/>
              </a:ext>
            </a:extLst>
          </p:cNvPr>
          <p:cNvSpPr txBox="1">
            <a:spLocks/>
          </p:cNvSpPr>
          <p:nvPr/>
        </p:nvSpPr>
        <p:spPr>
          <a:xfrm>
            <a:off x="708449" y="959011"/>
            <a:ext cx="8883420" cy="671007"/>
          </a:xfrm>
          <a:prstGeom prst="rect">
            <a:avLst/>
          </a:prstGeom>
        </p:spPr>
        <p:txBody>
          <a:bodyPr vert="horz" lIns="0" tIns="0" rIns="0" bIns="0" rtlCol="0" anchor="t">
            <a:noAutofit/>
          </a:bodyPr>
          <a:lstStyle>
            <a:lvl1pPr algn="l" defTabSz="457079" rtl="0" eaLnBrk="1" latinLnBrk="0" hangingPunct="1">
              <a:lnSpc>
                <a:spcPts val="3655"/>
              </a:lnSpc>
              <a:spcBef>
                <a:spcPts val="0"/>
              </a:spcBef>
              <a:buNone/>
              <a:defRPr sz="3163" b="1" kern="1200">
                <a:solidFill>
                  <a:schemeClr val="tx1"/>
                </a:solidFill>
                <a:latin typeface="+mj-lt"/>
                <a:ea typeface="+mj-ea"/>
                <a:cs typeface="+mj-cs"/>
              </a:defRPr>
            </a:lvl1pPr>
          </a:lstStyle>
          <a:p>
            <a:pPr eaLnBrk="0" fontAlgn="base" hangingPunct="0">
              <a:lnSpc>
                <a:spcPct val="90000"/>
              </a:lnSpc>
              <a:spcBef>
                <a:spcPct val="0"/>
              </a:spcBef>
              <a:spcAft>
                <a:spcPct val="0"/>
              </a:spcAft>
            </a:pPr>
            <a:r>
              <a:rPr lang="en-GB" sz="4000" dirty="0">
                <a:solidFill>
                  <a:srgbClr val="D60077"/>
                </a:solidFill>
              </a:rPr>
              <a:t>2. Why do we give feedback?</a:t>
            </a:r>
          </a:p>
        </p:txBody>
      </p:sp>
    </p:spTree>
    <p:extLst>
      <p:ext uri="{BB962C8B-B14F-4D97-AF65-F5344CB8AC3E}">
        <p14:creationId xmlns:p14="http://schemas.microsoft.com/office/powerpoint/2010/main" val="259872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ctr"/>
            <a:fld id="{C0BADC3D-1509-2C4E-AB5E-AF0356668A88}" type="slidenum">
              <a:rPr lang="en-GB" smtClean="0"/>
              <a:pPr algn="ctr"/>
              <a:t>9</a:t>
            </a:fld>
            <a:endParaRPr lang="en-GB" dirty="0"/>
          </a:p>
        </p:txBody>
      </p:sp>
      <p:sp>
        <p:nvSpPr>
          <p:cNvPr id="3" name="Title 2"/>
          <p:cNvSpPr>
            <a:spLocks noGrp="1"/>
          </p:cNvSpPr>
          <p:nvPr>
            <p:ph type="title"/>
          </p:nvPr>
        </p:nvSpPr>
        <p:spPr>
          <a:xfrm>
            <a:off x="864566" y="817365"/>
            <a:ext cx="8883420" cy="671007"/>
          </a:xfrm>
        </p:spPr>
        <p:txBody>
          <a:bodyPr/>
          <a:lstStyle/>
          <a:p>
            <a:r>
              <a:rPr lang="en-GB" sz="3600" dirty="0">
                <a:solidFill>
                  <a:schemeClr val="accent3"/>
                </a:solidFill>
              </a:rPr>
              <a:t>Different types of feedback</a:t>
            </a:r>
            <a:endParaRPr lang="en-GB" sz="3600" dirty="0"/>
          </a:p>
        </p:txBody>
      </p:sp>
      <p:sp>
        <p:nvSpPr>
          <p:cNvPr id="5" name="Title 2"/>
          <p:cNvSpPr txBox="1">
            <a:spLocks/>
          </p:cNvSpPr>
          <p:nvPr/>
        </p:nvSpPr>
        <p:spPr>
          <a:xfrm>
            <a:off x="708449" y="3329313"/>
            <a:ext cx="7391526" cy="671007"/>
          </a:xfrm>
          <a:prstGeom prst="rect">
            <a:avLst/>
          </a:prstGeom>
        </p:spPr>
        <p:txBody>
          <a:bodyPr vert="horz" lIns="0" tIns="0" rIns="0" bIns="0" rtlCol="0" anchor="t">
            <a:noAutofit/>
          </a:bodyPr>
          <a:lstStyle>
            <a:lvl1pPr algn="l" defTabSz="457079" rtl="0" eaLnBrk="1" latinLnBrk="0" hangingPunct="1">
              <a:lnSpc>
                <a:spcPts val="3655"/>
              </a:lnSpc>
              <a:spcBef>
                <a:spcPts val="0"/>
              </a:spcBef>
              <a:buNone/>
              <a:defRPr sz="3163" b="1" kern="1200">
                <a:solidFill>
                  <a:schemeClr val="tx1"/>
                </a:solidFill>
                <a:latin typeface="+mj-lt"/>
                <a:ea typeface="+mj-ea"/>
                <a:cs typeface="+mj-cs"/>
              </a:defRPr>
            </a:lvl1pPr>
          </a:lstStyle>
          <a:p>
            <a:endParaRPr lang="en-GB" dirty="0"/>
          </a:p>
        </p:txBody>
      </p:sp>
      <p:sp>
        <p:nvSpPr>
          <p:cNvPr id="6" name="Rectangle 5">
            <a:extLst>
              <a:ext uri="{FF2B5EF4-FFF2-40B4-BE49-F238E27FC236}">
                <a16:creationId xmlns:a16="http://schemas.microsoft.com/office/drawing/2014/main" id="{948D3413-7406-463F-A50A-29B3BEFDD42F}"/>
              </a:ext>
            </a:extLst>
          </p:cNvPr>
          <p:cNvSpPr/>
          <p:nvPr/>
        </p:nvSpPr>
        <p:spPr>
          <a:xfrm>
            <a:off x="1039439" y="1858530"/>
            <a:ext cx="9594576" cy="4227952"/>
          </a:xfrm>
          <a:prstGeom prst="rect">
            <a:avLst/>
          </a:prstGeom>
        </p:spPr>
        <p:txBody>
          <a:bodyPr wrap="square">
            <a:spAutoFit/>
          </a:bodyPr>
          <a:lstStyle/>
          <a:p>
            <a:pPr marL="285750" indent="-285750">
              <a:lnSpc>
                <a:spcPct val="107000"/>
              </a:lnSpc>
              <a:spcAft>
                <a:spcPts val="800"/>
              </a:spcAft>
              <a:buClr>
                <a:schemeClr val="accent3"/>
              </a:buClr>
              <a:buFont typeface="Arial" panose="020B0604020202020204" pitchFamily="34" charset="0"/>
              <a:buChar char="•"/>
            </a:pPr>
            <a:r>
              <a:rPr lang="en-GB" sz="3200" dirty="0"/>
              <a:t>Tutor marking and feedback</a:t>
            </a:r>
          </a:p>
          <a:p>
            <a:pPr marL="285750" lvl="0" indent="-285750">
              <a:lnSpc>
                <a:spcPct val="107000"/>
              </a:lnSpc>
              <a:spcAft>
                <a:spcPts val="800"/>
              </a:spcAft>
              <a:buClr>
                <a:schemeClr val="accent3"/>
              </a:buClr>
              <a:buFont typeface="Arial" panose="020B0604020202020204" pitchFamily="34" charset="0"/>
              <a:buChar char="•"/>
            </a:pPr>
            <a:r>
              <a:rPr lang="en-GB" sz="3200" dirty="0"/>
              <a:t>Other opportunities for feedback in distance learning</a:t>
            </a:r>
          </a:p>
          <a:p>
            <a:pPr marL="742950" lvl="1" indent="-285750">
              <a:lnSpc>
                <a:spcPct val="107000"/>
              </a:lnSpc>
              <a:spcAft>
                <a:spcPts val="800"/>
              </a:spcAft>
              <a:buClr>
                <a:schemeClr val="accent3"/>
              </a:buClr>
              <a:buFont typeface="Arial" panose="020B0604020202020204" pitchFamily="34" charset="0"/>
              <a:buChar char="•"/>
            </a:pPr>
            <a:r>
              <a:rPr lang="en-GB" sz="3200" dirty="0"/>
              <a:t>In-text questions and activities</a:t>
            </a:r>
          </a:p>
          <a:p>
            <a:pPr marL="742950" lvl="1" indent="-285750">
              <a:lnSpc>
                <a:spcPct val="107000"/>
              </a:lnSpc>
              <a:spcAft>
                <a:spcPts val="800"/>
              </a:spcAft>
              <a:buClr>
                <a:schemeClr val="accent3"/>
              </a:buClr>
              <a:buFont typeface="Arial" panose="020B0604020202020204" pitchFamily="34" charset="0"/>
              <a:buChar char="•"/>
            </a:pPr>
            <a:r>
              <a:rPr lang="en-GB" sz="3200" dirty="0"/>
              <a:t>Self assessment questions</a:t>
            </a:r>
          </a:p>
          <a:p>
            <a:pPr marL="742950" lvl="1" indent="-285750">
              <a:lnSpc>
                <a:spcPct val="107000"/>
              </a:lnSpc>
              <a:spcAft>
                <a:spcPts val="800"/>
              </a:spcAft>
              <a:buClr>
                <a:schemeClr val="accent3"/>
              </a:buClr>
              <a:buFont typeface="Arial" panose="020B0604020202020204" pitchFamily="34" charset="0"/>
              <a:buChar char="•"/>
            </a:pPr>
            <a:r>
              <a:rPr lang="en-GB" sz="3200" dirty="0"/>
              <a:t>Online questions, with responses and hints</a:t>
            </a:r>
          </a:p>
          <a:p>
            <a:pPr lvl="1">
              <a:lnSpc>
                <a:spcPct val="107000"/>
              </a:lnSpc>
              <a:spcAft>
                <a:spcPts val="800"/>
              </a:spcAft>
            </a:pPr>
            <a:endParaRPr lang="en-GB" sz="2800" dirty="0"/>
          </a:p>
        </p:txBody>
      </p:sp>
    </p:spTree>
    <p:extLst>
      <p:ext uri="{BB962C8B-B14F-4D97-AF65-F5344CB8AC3E}">
        <p14:creationId xmlns:p14="http://schemas.microsoft.com/office/powerpoint/2010/main" val="704088540"/>
      </p:ext>
    </p:extLst>
  </p:cSld>
  <p:clrMapOvr>
    <a:masterClrMapping/>
  </p:clrMapOvr>
</p:sld>
</file>

<file path=ppt/theme/theme1.xml><?xml version="1.0" encoding="utf-8"?>
<a:theme xmlns:a="http://schemas.openxmlformats.org/drawingml/2006/main" name="1_Office Theme">
  <a:themeElements>
    <a:clrScheme name="OU">
      <a:dk1>
        <a:sysClr val="windowText" lastClr="000000"/>
      </a:dk1>
      <a:lt1>
        <a:sysClr val="window" lastClr="FFFFFF"/>
      </a:lt1>
      <a:dk2>
        <a:srgbClr val="75AAE5"/>
      </a:dk2>
      <a:lt2>
        <a:srgbClr val="FFFFFF"/>
      </a:lt2>
      <a:accent1>
        <a:srgbClr val="75AAE5"/>
      </a:accent1>
      <a:accent2>
        <a:srgbClr val="0B55A8"/>
      </a:accent2>
      <a:accent3>
        <a:srgbClr val="E80074"/>
      </a:accent3>
      <a:accent4>
        <a:srgbClr val="630031"/>
      </a:accent4>
      <a:accent5>
        <a:srgbClr val="FFC23D"/>
      </a:accent5>
      <a:accent6>
        <a:srgbClr val="A4A400"/>
      </a:accent6>
      <a:hlink>
        <a:srgbClr val="000000"/>
      </a:hlink>
      <a:folHlink>
        <a:srgbClr val="000000"/>
      </a:folHlink>
    </a:clrScheme>
    <a:fontScheme name="Office 2">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rnd">
          <a:prstDash val="sysDot"/>
        </a:ln>
        <a:effectLst/>
      </a:spPr>
      <a:bodyPr/>
      <a:lstStyle/>
      <a:style>
        <a:lnRef idx="2">
          <a:schemeClr val="accent1"/>
        </a:lnRef>
        <a:fillRef idx="0">
          <a:schemeClr val="accent1"/>
        </a:fillRef>
        <a:effectRef idx="1">
          <a:schemeClr val="accent1"/>
        </a:effectRef>
        <a:fontRef idx="minor">
          <a:schemeClr val="tx1"/>
        </a:fontRef>
      </a:style>
    </a:lnDef>
    <a:txDef>
      <a:spPr/>
      <a:bodyPr vert="horz" lIns="0" tIns="0" rIns="0" bIns="0" rtlCol="0">
        <a:noAutofit/>
      </a:bodyPr>
      <a:lstStyle>
        <a:defPPr marL="0" indent="0">
          <a:buNone/>
          <a:defRPr sz="2000" dirty="0" smtClean="0">
            <a:solidFill>
              <a:schemeClr val="bg1"/>
            </a:solidFill>
          </a:defRPr>
        </a:defPPr>
      </a:lstStyle>
    </a:txDef>
  </a:objectDefaults>
  <a:extraClrSchemeLst/>
</a:theme>
</file>

<file path=ppt/theme/theme2.xml><?xml version="1.0" encoding="utf-8"?>
<a:theme xmlns:a="http://schemas.openxmlformats.org/drawingml/2006/main" name="2_Office Theme">
  <a:themeElements>
    <a:clrScheme name="OU">
      <a:dk1>
        <a:sysClr val="windowText" lastClr="000000"/>
      </a:dk1>
      <a:lt1>
        <a:sysClr val="window" lastClr="FFFFFF"/>
      </a:lt1>
      <a:dk2>
        <a:srgbClr val="75AAE5"/>
      </a:dk2>
      <a:lt2>
        <a:srgbClr val="FFFFFF"/>
      </a:lt2>
      <a:accent1>
        <a:srgbClr val="75AAE5"/>
      </a:accent1>
      <a:accent2>
        <a:srgbClr val="0B55A8"/>
      </a:accent2>
      <a:accent3>
        <a:srgbClr val="E80074"/>
      </a:accent3>
      <a:accent4>
        <a:srgbClr val="630031"/>
      </a:accent4>
      <a:accent5>
        <a:srgbClr val="FFC23D"/>
      </a:accent5>
      <a:accent6>
        <a:srgbClr val="A4A400"/>
      </a:accent6>
      <a:hlink>
        <a:srgbClr val="000000"/>
      </a:hlink>
      <a:folHlink>
        <a:srgbClr val="000000"/>
      </a:folHlink>
    </a:clrScheme>
    <a:fontScheme name="Office 2">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rnd">
          <a:prstDash val="sysDot"/>
        </a:ln>
        <a:effectLst/>
      </a:spPr>
      <a:bodyPr/>
      <a:lstStyle/>
      <a:style>
        <a:lnRef idx="2">
          <a:schemeClr val="accent1"/>
        </a:lnRef>
        <a:fillRef idx="0">
          <a:schemeClr val="accent1"/>
        </a:fillRef>
        <a:effectRef idx="1">
          <a:schemeClr val="accent1"/>
        </a:effectRef>
        <a:fontRef idx="minor">
          <a:schemeClr val="tx1"/>
        </a:fontRef>
      </a:style>
    </a:lnDef>
    <a:txDef>
      <a:spPr/>
      <a:bodyPr vert="horz" lIns="0" tIns="0" rIns="0" bIns="0" rtlCol="0">
        <a:noAutofit/>
      </a:bodyPr>
      <a:lstStyle>
        <a:defPPr marL="0" indent="0">
          <a:buNone/>
          <a:defRPr sz="2000" dirty="0" smtClean="0">
            <a:solidFill>
              <a:schemeClr val="bg1"/>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3963</TotalTime>
  <Words>667</Words>
  <Application>Microsoft Office PowerPoint</Application>
  <PresentationFormat>Widescreen</PresentationFormat>
  <Paragraphs>119</Paragraphs>
  <Slides>15</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Helvetica</vt:lpstr>
      <vt:lpstr>Lucida Grande</vt:lpstr>
      <vt:lpstr>1_Office Theme</vt:lpstr>
      <vt:lpstr>2_Office Theme</vt:lpstr>
      <vt:lpstr>Assessment for distance learning (ADL) 2:  Guidance and feedback</vt:lpstr>
      <vt:lpstr>Assessment for distance learning (ADL)</vt:lpstr>
      <vt:lpstr>Sessions 1 and 2</vt:lpstr>
      <vt:lpstr>Learning outcomes</vt:lpstr>
      <vt:lpstr>Recap and reminder from yesterday   Assessment</vt:lpstr>
      <vt:lpstr> The role of guidance </vt:lpstr>
      <vt:lpstr>Activity: Review the question guidance</vt:lpstr>
      <vt:lpstr>PowerPoint Presentation</vt:lpstr>
      <vt:lpstr>Different types of feedback</vt:lpstr>
      <vt:lpstr>The Open University assessment system</vt:lpstr>
      <vt:lpstr>Feedback: Some Open University examples </vt:lpstr>
      <vt:lpstr>Feedback: Some Open University examples </vt:lpstr>
      <vt:lpstr>Activity: Evaluating tutor feedback</vt:lpstr>
      <vt:lpstr>Summary</vt:lpstr>
      <vt:lpstr>Questions?  Thank you!        </vt:lpstr>
    </vt:vector>
  </TitlesOfParts>
  <Company>The Open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IDO Meeting 19th December 2016</dc:title>
  <dc:creator>Pam.Furniss</dc:creator>
  <cp:lastModifiedBy>Rachel.Rogers</cp:lastModifiedBy>
  <cp:revision>210</cp:revision>
  <cp:lastPrinted>2019-04-01T18:13:01Z</cp:lastPrinted>
  <dcterms:created xsi:type="dcterms:W3CDTF">2018-08-10T13:37:43Z</dcterms:created>
  <dcterms:modified xsi:type="dcterms:W3CDTF">2021-05-13T18:14:29Z</dcterms:modified>
</cp:coreProperties>
</file>