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304" r:id="rId3"/>
    <p:sldId id="256" r:id="rId4"/>
    <p:sldId id="277" r:id="rId5"/>
    <p:sldId id="258" r:id="rId6"/>
    <p:sldId id="257" r:id="rId7"/>
    <p:sldId id="260" r:id="rId8"/>
    <p:sldId id="266" r:id="rId9"/>
    <p:sldId id="267" r:id="rId10"/>
    <p:sldId id="268" r:id="rId11"/>
    <p:sldId id="269" r:id="rId12"/>
    <p:sldId id="275" r:id="rId13"/>
    <p:sldId id="282" r:id="rId14"/>
    <p:sldId id="273" r:id="rId15"/>
    <p:sldId id="284" r:id="rId16"/>
    <p:sldId id="285" r:id="rId17"/>
    <p:sldId id="286" r:id="rId18"/>
    <p:sldId id="288" r:id="rId19"/>
    <p:sldId id="259" r:id="rId20"/>
    <p:sldId id="270" r:id="rId21"/>
    <p:sldId id="261" r:id="rId22"/>
    <p:sldId id="262" r:id="rId23"/>
    <p:sldId id="272" r:id="rId24"/>
    <p:sldId id="279" r:id="rId25"/>
    <p:sldId id="280" r:id="rId26"/>
    <p:sldId id="281" r:id="rId27"/>
    <p:sldId id="278" r:id="rId28"/>
    <p:sldId id="271"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CDD1D-DA2C-4A6B-A168-A77EDC1BD4E0}" v="2" dt="2021-05-11T20:53:06.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192" autoAdjust="0"/>
  </p:normalViewPr>
  <p:slideViewPr>
    <p:cSldViewPr>
      <p:cViewPr varScale="1">
        <p:scale>
          <a:sx n="87" d="100"/>
          <a:sy n="87" d="100"/>
        </p:scale>
        <p:origin x="66"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146CDD1D-DA2C-4A6B-A168-A77EDC1BD4E0}"/>
    <pc:docChg chg="custSel modSld modMainMaster modNotesMaster">
      <pc:chgData name="Nicholas Harvey" userId="6c8f5bcc-6372-430f-9774-4498d9d8aa03" providerId="ADAL" clId="{146CDD1D-DA2C-4A6B-A168-A77EDC1BD4E0}" dt="2021-05-11T20:54:15.151" v="25" actId="20577"/>
      <pc:docMkLst>
        <pc:docMk/>
      </pc:docMkLst>
      <pc:sldChg chg="modSp mod">
        <pc:chgData name="Nicholas Harvey" userId="6c8f5bcc-6372-430f-9774-4498d9d8aa03" providerId="ADAL" clId="{146CDD1D-DA2C-4A6B-A168-A77EDC1BD4E0}" dt="2021-05-11T20:54:15.151" v="25" actId="20577"/>
        <pc:sldMkLst>
          <pc:docMk/>
          <pc:sldMk cId="3283399380" sldId="256"/>
        </pc:sldMkLst>
        <pc:spChg chg="mod">
          <ac:chgData name="Nicholas Harvey" userId="6c8f5bcc-6372-430f-9774-4498d9d8aa03" providerId="ADAL" clId="{146CDD1D-DA2C-4A6B-A168-A77EDC1BD4E0}" dt="2021-05-11T20:53:06.417" v="14"/>
          <ac:spMkLst>
            <pc:docMk/>
            <pc:sldMk cId="3283399380" sldId="256"/>
            <ac:spMk id="2" creationId="{00000000-0000-0000-0000-000000000000}"/>
          </ac:spMkLst>
        </pc:spChg>
        <pc:spChg chg="mod">
          <ac:chgData name="Nicholas Harvey" userId="6c8f5bcc-6372-430f-9774-4498d9d8aa03" providerId="ADAL" clId="{146CDD1D-DA2C-4A6B-A168-A77EDC1BD4E0}" dt="2021-05-11T20:54:15.151" v="25" actId="20577"/>
          <ac:spMkLst>
            <pc:docMk/>
            <pc:sldMk cId="3283399380" sldId="256"/>
            <ac:spMk id="3" creationId="{00000000-0000-0000-0000-000000000000}"/>
          </ac:spMkLst>
        </pc:spChg>
        <pc:picChg chg="mod">
          <ac:chgData name="Nicholas Harvey" userId="6c8f5bcc-6372-430f-9774-4498d9d8aa03" providerId="ADAL" clId="{146CDD1D-DA2C-4A6B-A168-A77EDC1BD4E0}" dt="2021-05-11T20:53:06.417" v="14"/>
          <ac:picMkLst>
            <pc:docMk/>
            <pc:sldMk cId="3283399380" sldId="256"/>
            <ac:picMk id="10242" creationId="{00000000-0000-0000-0000-000000000000}"/>
          </ac:picMkLst>
        </pc:picChg>
      </pc:sldChg>
      <pc:sldChg chg="modSp">
        <pc:chgData name="Nicholas Harvey" userId="6c8f5bcc-6372-430f-9774-4498d9d8aa03" providerId="ADAL" clId="{146CDD1D-DA2C-4A6B-A168-A77EDC1BD4E0}" dt="2021-05-11T20:53:06.417" v="14"/>
        <pc:sldMkLst>
          <pc:docMk/>
          <pc:sldMk cId="968787581" sldId="257"/>
        </pc:sldMkLst>
        <pc:spChg chg="mod">
          <ac:chgData name="Nicholas Harvey" userId="6c8f5bcc-6372-430f-9774-4498d9d8aa03" providerId="ADAL" clId="{146CDD1D-DA2C-4A6B-A168-A77EDC1BD4E0}" dt="2021-05-11T20:53:06.417" v="14"/>
          <ac:spMkLst>
            <pc:docMk/>
            <pc:sldMk cId="968787581" sldId="257"/>
            <ac:spMk id="3" creationId="{00000000-0000-0000-0000-000000000000}"/>
          </ac:spMkLst>
        </pc:spChg>
        <pc:picChg chg="mod">
          <ac:chgData name="Nicholas Harvey" userId="6c8f5bcc-6372-430f-9774-4498d9d8aa03" providerId="ADAL" clId="{146CDD1D-DA2C-4A6B-A168-A77EDC1BD4E0}" dt="2021-05-11T20:53:06.417" v="14"/>
          <ac:picMkLst>
            <pc:docMk/>
            <pc:sldMk cId="968787581" sldId="257"/>
            <ac:picMk id="2050" creationId="{00000000-0000-0000-0000-000000000000}"/>
          </ac:picMkLst>
        </pc:picChg>
      </pc:sldChg>
      <pc:sldChg chg="modSp">
        <pc:chgData name="Nicholas Harvey" userId="6c8f5bcc-6372-430f-9774-4498d9d8aa03" providerId="ADAL" clId="{146CDD1D-DA2C-4A6B-A168-A77EDC1BD4E0}" dt="2021-05-11T20:53:06.417" v="14"/>
        <pc:sldMkLst>
          <pc:docMk/>
          <pc:sldMk cId="2676640204" sldId="258"/>
        </pc:sldMkLst>
        <pc:spChg chg="mod">
          <ac:chgData name="Nicholas Harvey" userId="6c8f5bcc-6372-430f-9774-4498d9d8aa03" providerId="ADAL" clId="{146CDD1D-DA2C-4A6B-A168-A77EDC1BD4E0}" dt="2021-05-11T20:53:06.417" v="14"/>
          <ac:spMkLst>
            <pc:docMk/>
            <pc:sldMk cId="2676640204" sldId="258"/>
            <ac:spMk id="3" creationId="{00000000-0000-0000-0000-000000000000}"/>
          </ac:spMkLst>
        </pc:spChg>
        <pc:picChg chg="mod">
          <ac:chgData name="Nicholas Harvey" userId="6c8f5bcc-6372-430f-9774-4498d9d8aa03" providerId="ADAL" clId="{146CDD1D-DA2C-4A6B-A168-A77EDC1BD4E0}" dt="2021-05-11T20:53:06.417" v="14"/>
          <ac:picMkLst>
            <pc:docMk/>
            <pc:sldMk cId="2676640204" sldId="258"/>
            <ac:picMk id="11266" creationId="{00000000-0000-0000-0000-000000000000}"/>
          </ac:picMkLst>
        </pc:picChg>
      </pc:sldChg>
      <pc:sldChg chg="modSp modNotes">
        <pc:chgData name="Nicholas Harvey" userId="6c8f5bcc-6372-430f-9774-4498d9d8aa03" providerId="ADAL" clId="{146CDD1D-DA2C-4A6B-A168-A77EDC1BD4E0}" dt="2021-05-11T20:53:06.417" v="14"/>
        <pc:sldMkLst>
          <pc:docMk/>
          <pc:sldMk cId="719242265" sldId="259"/>
        </pc:sldMkLst>
        <pc:spChg chg="mod">
          <ac:chgData name="Nicholas Harvey" userId="6c8f5bcc-6372-430f-9774-4498d9d8aa03" providerId="ADAL" clId="{146CDD1D-DA2C-4A6B-A168-A77EDC1BD4E0}" dt="2021-05-11T20:53:06.417" v="14"/>
          <ac:spMkLst>
            <pc:docMk/>
            <pc:sldMk cId="719242265" sldId="259"/>
            <ac:spMk id="2" creationId="{00000000-0000-0000-0000-000000000000}"/>
          </ac:spMkLst>
        </pc:spChg>
        <pc:picChg chg="mod">
          <ac:chgData name="Nicholas Harvey" userId="6c8f5bcc-6372-430f-9774-4498d9d8aa03" providerId="ADAL" clId="{146CDD1D-DA2C-4A6B-A168-A77EDC1BD4E0}" dt="2021-05-11T20:53:06.417" v="14"/>
          <ac:picMkLst>
            <pc:docMk/>
            <pc:sldMk cId="719242265" sldId="259"/>
            <ac:picMk id="1026" creationId="{00000000-0000-0000-0000-000000000000}"/>
          </ac:picMkLst>
        </pc:picChg>
      </pc:sldChg>
      <pc:sldChg chg="modSp">
        <pc:chgData name="Nicholas Harvey" userId="6c8f5bcc-6372-430f-9774-4498d9d8aa03" providerId="ADAL" clId="{146CDD1D-DA2C-4A6B-A168-A77EDC1BD4E0}" dt="2021-05-11T20:53:06.417" v="14"/>
        <pc:sldMkLst>
          <pc:docMk/>
          <pc:sldMk cId="204988727" sldId="260"/>
        </pc:sldMkLst>
        <pc:spChg chg="mod">
          <ac:chgData name="Nicholas Harvey" userId="6c8f5bcc-6372-430f-9774-4498d9d8aa03" providerId="ADAL" clId="{146CDD1D-DA2C-4A6B-A168-A77EDC1BD4E0}" dt="2021-05-11T20:53:06.417" v="14"/>
          <ac:spMkLst>
            <pc:docMk/>
            <pc:sldMk cId="204988727" sldId="260"/>
            <ac:spMk id="3" creationId="{00000000-0000-0000-0000-000000000000}"/>
          </ac:spMkLst>
        </pc:spChg>
        <pc:picChg chg="mod">
          <ac:chgData name="Nicholas Harvey" userId="6c8f5bcc-6372-430f-9774-4498d9d8aa03" providerId="ADAL" clId="{146CDD1D-DA2C-4A6B-A168-A77EDC1BD4E0}" dt="2021-05-11T20:53:06.417" v="14"/>
          <ac:picMkLst>
            <pc:docMk/>
            <pc:sldMk cId="204988727" sldId="260"/>
            <ac:picMk id="3082" creationId="{00000000-0000-0000-0000-000000000000}"/>
          </ac:picMkLst>
        </pc:picChg>
      </pc:sldChg>
      <pc:sldChg chg="modSp">
        <pc:chgData name="Nicholas Harvey" userId="6c8f5bcc-6372-430f-9774-4498d9d8aa03" providerId="ADAL" clId="{146CDD1D-DA2C-4A6B-A168-A77EDC1BD4E0}" dt="2021-05-11T20:53:06.417" v="14"/>
        <pc:sldMkLst>
          <pc:docMk/>
          <pc:sldMk cId="3074651002" sldId="261"/>
        </pc:sldMkLst>
        <pc:spChg chg="mod">
          <ac:chgData name="Nicholas Harvey" userId="6c8f5bcc-6372-430f-9774-4498d9d8aa03" providerId="ADAL" clId="{146CDD1D-DA2C-4A6B-A168-A77EDC1BD4E0}" dt="2021-05-11T20:53:06.417" v="14"/>
          <ac:spMkLst>
            <pc:docMk/>
            <pc:sldMk cId="3074651002" sldId="261"/>
            <ac:spMk id="2" creationId="{00000000-0000-0000-0000-000000000000}"/>
          </ac:spMkLst>
        </pc:spChg>
        <pc:spChg chg="mod">
          <ac:chgData name="Nicholas Harvey" userId="6c8f5bcc-6372-430f-9774-4498d9d8aa03" providerId="ADAL" clId="{146CDD1D-DA2C-4A6B-A168-A77EDC1BD4E0}" dt="2021-05-11T20:53:06.417" v="14"/>
          <ac:spMkLst>
            <pc:docMk/>
            <pc:sldMk cId="3074651002" sldId="261"/>
            <ac:spMk id="3" creationId="{00000000-0000-0000-0000-000000000000}"/>
          </ac:spMkLst>
        </pc:spChg>
        <pc:picChg chg="mod">
          <ac:chgData name="Nicholas Harvey" userId="6c8f5bcc-6372-430f-9774-4498d9d8aa03" providerId="ADAL" clId="{146CDD1D-DA2C-4A6B-A168-A77EDC1BD4E0}" dt="2021-05-11T20:53:06.417" v="14"/>
          <ac:picMkLst>
            <pc:docMk/>
            <pc:sldMk cId="3074651002" sldId="261"/>
            <ac:picMk id="2054" creationId="{00000000-0000-0000-0000-000000000000}"/>
          </ac:picMkLst>
        </pc:picChg>
      </pc:sldChg>
      <pc:sldChg chg="modSp">
        <pc:chgData name="Nicholas Harvey" userId="6c8f5bcc-6372-430f-9774-4498d9d8aa03" providerId="ADAL" clId="{146CDD1D-DA2C-4A6B-A168-A77EDC1BD4E0}" dt="2021-05-11T20:53:06.417" v="14"/>
        <pc:sldMkLst>
          <pc:docMk/>
          <pc:sldMk cId="2760419702" sldId="262"/>
        </pc:sldMkLst>
        <pc:spChg chg="mod">
          <ac:chgData name="Nicholas Harvey" userId="6c8f5bcc-6372-430f-9774-4498d9d8aa03" providerId="ADAL" clId="{146CDD1D-DA2C-4A6B-A168-A77EDC1BD4E0}" dt="2021-05-11T20:53:06.417" v="14"/>
          <ac:spMkLst>
            <pc:docMk/>
            <pc:sldMk cId="2760419702" sldId="262"/>
            <ac:spMk id="5" creationId="{00000000-0000-0000-0000-000000000000}"/>
          </ac:spMkLst>
        </pc:spChg>
        <pc:picChg chg="mod">
          <ac:chgData name="Nicholas Harvey" userId="6c8f5bcc-6372-430f-9774-4498d9d8aa03" providerId="ADAL" clId="{146CDD1D-DA2C-4A6B-A168-A77EDC1BD4E0}" dt="2021-05-11T20:53:06.417" v="14"/>
          <ac:picMkLst>
            <pc:docMk/>
            <pc:sldMk cId="2760419702" sldId="262"/>
            <ac:picMk id="4" creationId="{00000000-0000-0000-0000-000000000000}"/>
          </ac:picMkLst>
        </pc:picChg>
      </pc:sldChg>
      <pc:sldChg chg="modSp">
        <pc:chgData name="Nicholas Harvey" userId="6c8f5bcc-6372-430f-9774-4498d9d8aa03" providerId="ADAL" clId="{146CDD1D-DA2C-4A6B-A168-A77EDC1BD4E0}" dt="2021-05-11T20:53:06.417" v="14"/>
        <pc:sldMkLst>
          <pc:docMk/>
          <pc:sldMk cId="2874139151" sldId="266"/>
        </pc:sldMkLst>
        <pc:spChg chg="mod">
          <ac:chgData name="Nicholas Harvey" userId="6c8f5bcc-6372-430f-9774-4498d9d8aa03" providerId="ADAL" clId="{146CDD1D-DA2C-4A6B-A168-A77EDC1BD4E0}" dt="2021-05-11T20:53:06.417" v="14"/>
          <ac:spMkLst>
            <pc:docMk/>
            <pc:sldMk cId="2874139151" sldId="266"/>
            <ac:spMk id="3" creationId="{00000000-0000-0000-0000-000000000000}"/>
          </ac:spMkLst>
        </pc:spChg>
        <pc:picChg chg="mod">
          <ac:chgData name="Nicholas Harvey" userId="6c8f5bcc-6372-430f-9774-4498d9d8aa03" providerId="ADAL" clId="{146CDD1D-DA2C-4A6B-A168-A77EDC1BD4E0}" dt="2021-05-11T20:53:06.417" v="14"/>
          <ac:picMkLst>
            <pc:docMk/>
            <pc:sldMk cId="2874139151" sldId="266"/>
            <ac:picMk id="5122" creationId="{00000000-0000-0000-0000-000000000000}"/>
          </ac:picMkLst>
        </pc:picChg>
      </pc:sldChg>
      <pc:sldChg chg="modSp">
        <pc:chgData name="Nicholas Harvey" userId="6c8f5bcc-6372-430f-9774-4498d9d8aa03" providerId="ADAL" clId="{146CDD1D-DA2C-4A6B-A168-A77EDC1BD4E0}" dt="2021-05-11T20:53:06.417" v="14"/>
        <pc:sldMkLst>
          <pc:docMk/>
          <pc:sldMk cId="3077476571" sldId="267"/>
        </pc:sldMkLst>
        <pc:spChg chg="mod">
          <ac:chgData name="Nicholas Harvey" userId="6c8f5bcc-6372-430f-9774-4498d9d8aa03" providerId="ADAL" clId="{146CDD1D-DA2C-4A6B-A168-A77EDC1BD4E0}" dt="2021-05-11T20:53:06.417" v="14"/>
          <ac:spMkLst>
            <pc:docMk/>
            <pc:sldMk cId="3077476571" sldId="267"/>
            <ac:spMk id="3" creationId="{00000000-0000-0000-0000-000000000000}"/>
          </ac:spMkLst>
        </pc:spChg>
        <pc:picChg chg="mod">
          <ac:chgData name="Nicholas Harvey" userId="6c8f5bcc-6372-430f-9774-4498d9d8aa03" providerId="ADAL" clId="{146CDD1D-DA2C-4A6B-A168-A77EDC1BD4E0}" dt="2021-05-11T20:53:06.417" v="14"/>
          <ac:picMkLst>
            <pc:docMk/>
            <pc:sldMk cId="3077476571" sldId="267"/>
            <ac:picMk id="6146" creationId="{00000000-0000-0000-0000-000000000000}"/>
          </ac:picMkLst>
        </pc:picChg>
      </pc:sldChg>
      <pc:sldChg chg="modSp">
        <pc:chgData name="Nicholas Harvey" userId="6c8f5bcc-6372-430f-9774-4498d9d8aa03" providerId="ADAL" clId="{146CDD1D-DA2C-4A6B-A168-A77EDC1BD4E0}" dt="2021-05-11T20:53:06.417" v="14"/>
        <pc:sldMkLst>
          <pc:docMk/>
          <pc:sldMk cId="2227268783" sldId="268"/>
        </pc:sldMkLst>
        <pc:spChg chg="mod">
          <ac:chgData name="Nicholas Harvey" userId="6c8f5bcc-6372-430f-9774-4498d9d8aa03" providerId="ADAL" clId="{146CDD1D-DA2C-4A6B-A168-A77EDC1BD4E0}" dt="2021-05-11T20:53:06.417" v="14"/>
          <ac:spMkLst>
            <pc:docMk/>
            <pc:sldMk cId="2227268783" sldId="268"/>
            <ac:spMk id="3" creationId="{00000000-0000-0000-0000-000000000000}"/>
          </ac:spMkLst>
        </pc:spChg>
        <pc:spChg chg="mod">
          <ac:chgData name="Nicholas Harvey" userId="6c8f5bcc-6372-430f-9774-4498d9d8aa03" providerId="ADAL" clId="{146CDD1D-DA2C-4A6B-A168-A77EDC1BD4E0}" dt="2021-05-11T20:53:06.417" v="14"/>
          <ac:spMkLst>
            <pc:docMk/>
            <pc:sldMk cId="2227268783" sldId="268"/>
            <ac:spMk id="4" creationId="{00000000-0000-0000-0000-000000000000}"/>
          </ac:spMkLst>
        </pc:spChg>
        <pc:spChg chg="mod">
          <ac:chgData name="Nicholas Harvey" userId="6c8f5bcc-6372-430f-9774-4498d9d8aa03" providerId="ADAL" clId="{146CDD1D-DA2C-4A6B-A168-A77EDC1BD4E0}" dt="2021-05-11T20:53:06.417" v="14"/>
          <ac:spMkLst>
            <pc:docMk/>
            <pc:sldMk cId="2227268783" sldId="268"/>
            <ac:spMk id="8" creationId="{00000000-0000-0000-0000-000000000000}"/>
          </ac:spMkLst>
        </pc:spChg>
        <pc:picChg chg="mod">
          <ac:chgData name="Nicholas Harvey" userId="6c8f5bcc-6372-430f-9774-4498d9d8aa03" providerId="ADAL" clId="{146CDD1D-DA2C-4A6B-A168-A77EDC1BD4E0}" dt="2021-05-11T20:53:06.417" v="14"/>
          <ac:picMkLst>
            <pc:docMk/>
            <pc:sldMk cId="2227268783" sldId="268"/>
            <ac:picMk id="1026" creationId="{00000000-0000-0000-0000-000000000000}"/>
          </ac:picMkLst>
        </pc:picChg>
        <pc:picChg chg="mod">
          <ac:chgData name="Nicholas Harvey" userId="6c8f5bcc-6372-430f-9774-4498d9d8aa03" providerId="ADAL" clId="{146CDD1D-DA2C-4A6B-A168-A77EDC1BD4E0}" dt="2021-05-11T20:53:06.417" v="14"/>
          <ac:picMkLst>
            <pc:docMk/>
            <pc:sldMk cId="2227268783" sldId="268"/>
            <ac:picMk id="4098" creationId="{00000000-0000-0000-0000-000000000000}"/>
          </ac:picMkLst>
        </pc:picChg>
        <pc:picChg chg="mod">
          <ac:chgData name="Nicholas Harvey" userId="6c8f5bcc-6372-430f-9774-4498d9d8aa03" providerId="ADAL" clId="{146CDD1D-DA2C-4A6B-A168-A77EDC1BD4E0}" dt="2021-05-11T20:53:06.417" v="14"/>
          <ac:picMkLst>
            <pc:docMk/>
            <pc:sldMk cId="2227268783" sldId="268"/>
            <ac:picMk id="7170" creationId="{00000000-0000-0000-0000-000000000000}"/>
          </ac:picMkLst>
        </pc:picChg>
      </pc:sldChg>
      <pc:sldChg chg="modSp">
        <pc:chgData name="Nicholas Harvey" userId="6c8f5bcc-6372-430f-9774-4498d9d8aa03" providerId="ADAL" clId="{146CDD1D-DA2C-4A6B-A168-A77EDC1BD4E0}" dt="2021-05-11T20:53:06.417" v="14"/>
        <pc:sldMkLst>
          <pc:docMk/>
          <pc:sldMk cId="3753540984" sldId="269"/>
        </pc:sldMkLst>
        <pc:spChg chg="mod">
          <ac:chgData name="Nicholas Harvey" userId="6c8f5bcc-6372-430f-9774-4498d9d8aa03" providerId="ADAL" clId="{146CDD1D-DA2C-4A6B-A168-A77EDC1BD4E0}" dt="2021-05-11T20:53:06.417" v="14"/>
          <ac:spMkLst>
            <pc:docMk/>
            <pc:sldMk cId="3753540984" sldId="269"/>
            <ac:spMk id="3" creationId="{00000000-0000-0000-0000-000000000000}"/>
          </ac:spMkLst>
        </pc:spChg>
        <pc:picChg chg="mod">
          <ac:chgData name="Nicholas Harvey" userId="6c8f5bcc-6372-430f-9774-4498d9d8aa03" providerId="ADAL" clId="{146CDD1D-DA2C-4A6B-A168-A77EDC1BD4E0}" dt="2021-05-11T20:53:06.417" v="14"/>
          <ac:picMkLst>
            <pc:docMk/>
            <pc:sldMk cId="3753540984" sldId="269"/>
            <ac:picMk id="3080" creationId="{00000000-0000-0000-0000-000000000000}"/>
          </ac:picMkLst>
        </pc:picChg>
      </pc:sldChg>
      <pc:sldChg chg="modSp">
        <pc:chgData name="Nicholas Harvey" userId="6c8f5bcc-6372-430f-9774-4498d9d8aa03" providerId="ADAL" clId="{146CDD1D-DA2C-4A6B-A168-A77EDC1BD4E0}" dt="2021-05-11T20:53:06.417" v="14"/>
        <pc:sldMkLst>
          <pc:docMk/>
          <pc:sldMk cId="2640381244" sldId="270"/>
        </pc:sldMkLst>
        <pc:spChg chg="mod">
          <ac:chgData name="Nicholas Harvey" userId="6c8f5bcc-6372-430f-9774-4498d9d8aa03" providerId="ADAL" clId="{146CDD1D-DA2C-4A6B-A168-A77EDC1BD4E0}" dt="2021-05-11T20:53:06.417" v="14"/>
          <ac:spMkLst>
            <pc:docMk/>
            <pc:sldMk cId="2640381244" sldId="270"/>
            <ac:spMk id="2" creationId="{00000000-0000-0000-0000-000000000000}"/>
          </ac:spMkLst>
        </pc:spChg>
        <pc:spChg chg="mod">
          <ac:chgData name="Nicholas Harvey" userId="6c8f5bcc-6372-430f-9774-4498d9d8aa03" providerId="ADAL" clId="{146CDD1D-DA2C-4A6B-A168-A77EDC1BD4E0}" dt="2021-05-11T20:53:06.417" v="14"/>
          <ac:spMkLst>
            <pc:docMk/>
            <pc:sldMk cId="2640381244" sldId="270"/>
            <ac:spMk id="3" creationId="{00000000-0000-0000-0000-000000000000}"/>
          </ac:spMkLst>
        </pc:spChg>
        <pc:spChg chg="mod">
          <ac:chgData name="Nicholas Harvey" userId="6c8f5bcc-6372-430f-9774-4498d9d8aa03" providerId="ADAL" clId="{146CDD1D-DA2C-4A6B-A168-A77EDC1BD4E0}" dt="2021-05-11T20:53:06.417" v="14"/>
          <ac:spMkLst>
            <pc:docMk/>
            <pc:sldMk cId="2640381244" sldId="270"/>
            <ac:spMk id="4" creationId="{00000000-0000-0000-0000-000000000000}"/>
          </ac:spMkLst>
        </pc:spChg>
        <pc:spChg chg="mod">
          <ac:chgData name="Nicholas Harvey" userId="6c8f5bcc-6372-430f-9774-4498d9d8aa03" providerId="ADAL" clId="{146CDD1D-DA2C-4A6B-A168-A77EDC1BD4E0}" dt="2021-05-11T20:53:06.417" v="14"/>
          <ac:spMkLst>
            <pc:docMk/>
            <pc:sldMk cId="2640381244" sldId="270"/>
            <ac:spMk id="5" creationId="{00000000-0000-0000-0000-000000000000}"/>
          </ac:spMkLst>
        </pc:spChg>
        <pc:spChg chg="mod">
          <ac:chgData name="Nicholas Harvey" userId="6c8f5bcc-6372-430f-9774-4498d9d8aa03" providerId="ADAL" clId="{146CDD1D-DA2C-4A6B-A168-A77EDC1BD4E0}" dt="2021-05-11T20:53:06.417" v="14"/>
          <ac:spMkLst>
            <pc:docMk/>
            <pc:sldMk cId="2640381244" sldId="270"/>
            <ac:spMk id="6" creationId="{00000000-0000-0000-0000-000000000000}"/>
          </ac:spMkLst>
        </pc:spChg>
        <pc:spChg chg="mod">
          <ac:chgData name="Nicholas Harvey" userId="6c8f5bcc-6372-430f-9774-4498d9d8aa03" providerId="ADAL" clId="{146CDD1D-DA2C-4A6B-A168-A77EDC1BD4E0}" dt="2021-05-11T20:53:06.417" v="14"/>
          <ac:spMkLst>
            <pc:docMk/>
            <pc:sldMk cId="2640381244" sldId="270"/>
            <ac:spMk id="7" creationId="{00000000-0000-0000-0000-000000000000}"/>
          </ac:spMkLst>
        </pc:spChg>
        <pc:spChg chg="mod">
          <ac:chgData name="Nicholas Harvey" userId="6c8f5bcc-6372-430f-9774-4498d9d8aa03" providerId="ADAL" clId="{146CDD1D-DA2C-4A6B-A168-A77EDC1BD4E0}" dt="2021-05-11T20:53:06.417" v="14"/>
          <ac:spMkLst>
            <pc:docMk/>
            <pc:sldMk cId="2640381244" sldId="270"/>
            <ac:spMk id="8" creationId="{00000000-0000-0000-0000-000000000000}"/>
          </ac:spMkLst>
        </pc:spChg>
        <pc:picChg chg="mod">
          <ac:chgData name="Nicholas Harvey" userId="6c8f5bcc-6372-430f-9774-4498d9d8aa03" providerId="ADAL" clId="{146CDD1D-DA2C-4A6B-A168-A77EDC1BD4E0}" dt="2021-05-11T20:53:06.417" v="14"/>
          <ac:picMkLst>
            <pc:docMk/>
            <pc:sldMk cId="2640381244" sldId="270"/>
            <ac:picMk id="7179" creationId="{00000000-0000-0000-0000-000000000000}"/>
          </ac:picMkLst>
        </pc:picChg>
      </pc:sldChg>
      <pc:sldChg chg="modSp mod">
        <pc:chgData name="Nicholas Harvey" userId="6c8f5bcc-6372-430f-9774-4498d9d8aa03" providerId="ADAL" clId="{146CDD1D-DA2C-4A6B-A168-A77EDC1BD4E0}" dt="2021-05-11T20:53:06.884" v="16" actId="27636"/>
        <pc:sldMkLst>
          <pc:docMk/>
          <pc:sldMk cId="3671098099" sldId="271"/>
        </pc:sldMkLst>
        <pc:spChg chg="mod">
          <ac:chgData name="Nicholas Harvey" userId="6c8f5bcc-6372-430f-9774-4498d9d8aa03" providerId="ADAL" clId="{146CDD1D-DA2C-4A6B-A168-A77EDC1BD4E0}" dt="2021-05-11T20:53:06.884" v="16" actId="27636"/>
          <ac:spMkLst>
            <pc:docMk/>
            <pc:sldMk cId="3671098099" sldId="271"/>
            <ac:spMk id="3" creationId="{00000000-0000-0000-0000-000000000000}"/>
          </ac:spMkLst>
        </pc:spChg>
      </pc:sldChg>
      <pc:sldChg chg="modSp modNotes">
        <pc:chgData name="Nicholas Harvey" userId="6c8f5bcc-6372-430f-9774-4498d9d8aa03" providerId="ADAL" clId="{146CDD1D-DA2C-4A6B-A168-A77EDC1BD4E0}" dt="2021-05-11T20:53:06.417" v="14"/>
        <pc:sldMkLst>
          <pc:docMk/>
          <pc:sldMk cId="1679857967" sldId="272"/>
        </pc:sldMkLst>
        <pc:spChg chg="mod">
          <ac:chgData name="Nicholas Harvey" userId="6c8f5bcc-6372-430f-9774-4498d9d8aa03" providerId="ADAL" clId="{146CDD1D-DA2C-4A6B-A168-A77EDC1BD4E0}" dt="2021-05-11T20:53:06.417" v="14"/>
          <ac:spMkLst>
            <pc:docMk/>
            <pc:sldMk cId="1679857967" sldId="272"/>
            <ac:spMk id="3" creationId="{00000000-0000-0000-0000-000000000000}"/>
          </ac:spMkLst>
        </pc:spChg>
        <pc:picChg chg="mod">
          <ac:chgData name="Nicholas Harvey" userId="6c8f5bcc-6372-430f-9774-4498d9d8aa03" providerId="ADAL" clId="{146CDD1D-DA2C-4A6B-A168-A77EDC1BD4E0}" dt="2021-05-11T20:53:06.417" v="14"/>
          <ac:picMkLst>
            <pc:docMk/>
            <pc:sldMk cId="1679857967" sldId="272"/>
            <ac:picMk id="8194" creationId="{00000000-0000-0000-0000-000000000000}"/>
          </ac:picMkLst>
        </pc:picChg>
      </pc:sldChg>
      <pc:sldChg chg="modSp modNotes">
        <pc:chgData name="Nicholas Harvey" userId="6c8f5bcc-6372-430f-9774-4498d9d8aa03" providerId="ADAL" clId="{146CDD1D-DA2C-4A6B-A168-A77EDC1BD4E0}" dt="2021-05-11T20:53:06.417" v="14"/>
        <pc:sldMkLst>
          <pc:docMk/>
          <pc:sldMk cId="4139826386" sldId="273"/>
        </pc:sldMkLst>
        <pc:spChg chg="mod">
          <ac:chgData name="Nicholas Harvey" userId="6c8f5bcc-6372-430f-9774-4498d9d8aa03" providerId="ADAL" clId="{146CDD1D-DA2C-4A6B-A168-A77EDC1BD4E0}" dt="2021-05-11T20:53:06.417" v="14"/>
          <ac:spMkLst>
            <pc:docMk/>
            <pc:sldMk cId="4139826386" sldId="273"/>
            <ac:spMk id="4" creationId="{00000000-0000-0000-0000-000000000000}"/>
          </ac:spMkLst>
        </pc:spChg>
        <pc:picChg chg="mod">
          <ac:chgData name="Nicholas Harvey" userId="6c8f5bcc-6372-430f-9774-4498d9d8aa03" providerId="ADAL" clId="{146CDD1D-DA2C-4A6B-A168-A77EDC1BD4E0}" dt="2021-05-11T20:53:06.417" v="14"/>
          <ac:picMkLst>
            <pc:docMk/>
            <pc:sldMk cId="4139826386" sldId="273"/>
            <ac:picMk id="6146" creationId="{00000000-0000-0000-0000-000000000000}"/>
          </ac:picMkLst>
        </pc:picChg>
      </pc:sldChg>
      <pc:sldChg chg="modSp">
        <pc:chgData name="Nicholas Harvey" userId="6c8f5bcc-6372-430f-9774-4498d9d8aa03" providerId="ADAL" clId="{146CDD1D-DA2C-4A6B-A168-A77EDC1BD4E0}" dt="2021-05-11T20:53:06.417" v="14"/>
        <pc:sldMkLst>
          <pc:docMk/>
          <pc:sldMk cId="423792397" sldId="275"/>
        </pc:sldMkLst>
        <pc:spChg chg="mod">
          <ac:chgData name="Nicholas Harvey" userId="6c8f5bcc-6372-430f-9774-4498d9d8aa03" providerId="ADAL" clId="{146CDD1D-DA2C-4A6B-A168-A77EDC1BD4E0}" dt="2021-05-11T20:53:06.417" v="14"/>
          <ac:spMkLst>
            <pc:docMk/>
            <pc:sldMk cId="423792397" sldId="275"/>
            <ac:spMk id="3" creationId="{00000000-0000-0000-0000-000000000000}"/>
          </ac:spMkLst>
        </pc:spChg>
        <pc:spChg chg="mod">
          <ac:chgData name="Nicholas Harvey" userId="6c8f5bcc-6372-430f-9774-4498d9d8aa03" providerId="ADAL" clId="{146CDD1D-DA2C-4A6B-A168-A77EDC1BD4E0}" dt="2021-05-11T20:53:06.417" v="14"/>
          <ac:spMkLst>
            <pc:docMk/>
            <pc:sldMk cId="423792397" sldId="275"/>
            <ac:spMk id="6" creationId="{00000000-0000-0000-0000-000000000000}"/>
          </ac:spMkLst>
        </pc:spChg>
        <pc:picChg chg="mod">
          <ac:chgData name="Nicholas Harvey" userId="6c8f5bcc-6372-430f-9774-4498d9d8aa03" providerId="ADAL" clId="{146CDD1D-DA2C-4A6B-A168-A77EDC1BD4E0}" dt="2021-05-11T20:53:06.417" v="14"/>
          <ac:picMkLst>
            <pc:docMk/>
            <pc:sldMk cId="423792397" sldId="275"/>
            <ac:picMk id="5122" creationId="{00000000-0000-0000-0000-000000000000}"/>
          </ac:picMkLst>
        </pc:picChg>
      </pc:sldChg>
      <pc:sldChg chg="modSp mod">
        <pc:chgData name="Nicholas Harvey" userId="6c8f5bcc-6372-430f-9774-4498d9d8aa03" providerId="ADAL" clId="{146CDD1D-DA2C-4A6B-A168-A77EDC1BD4E0}" dt="2021-05-11T20:53:06.766" v="15" actId="27636"/>
        <pc:sldMkLst>
          <pc:docMk/>
          <pc:sldMk cId="1082112808" sldId="277"/>
        </pc:sldMkLst>
        <pc:spChg chg="mod">
          <ac:chgData name="Nicholas Harvey" userId="6c8f5bcc-6372-430f-9774-4498d9d8aa03" providerId="ADAL" clId="{146CDD1D-DA2C-4A6B-A168-A77EDC1BD4E0}" dt="2021-05-11T20:53:06.766" v="15" actId="27636"/>
          <ac:spMkLst>
            <pc:docMk/>
            <pc:sldMk cId="1082112808" sldId="277"/>
            <ac:spMk id="3" creationId="{00000000-0000-0000-0000-000000000000}"/>
          </ac:spMkLst>
        </pc:spChg>
      </pc:sldChg>
      <pc:sldChg chg="modSp">
        <pc:chgData name="Nicholas Harvey" userId="6c8f5bcc-6372-430f-9774-4498d9d8aa03" providerId="ADAL" clId="{146CDD1D-DA2C-4A6B-A168-A77EDC1BD4E0}" dt="2021-05-11T20:53:06.417" v="14"/>
        <pc:sldMkLst>
          <pc:docMk/>
          <pc:sldMk cId="365090891" sldId="278"/>
        </pc:sldMkLst>
        <pc:picChg chg="mod">
          <ac:chgData name="Nicholas Harvey" userId="6c8f5bcc-6372-430f-9774-4498d9d8aa03" providerId="ADAL" clId="{146CDD1D-DA2C-4A6B-A168-A77EDC1BD4E0}" dt="2021-05-11T20:53:06.417" v="14"/>
          <ac:picMkLst>
            <pc:docMk/>
            <pc:sldMk cId="365090891" sldId="278"/>
            <ac:picMk id="3074" creationId="{00000000-0000-0000-0000-000000000000}"/>
          </ac:picMkLst>
        </pc:picChg>
        <pc:picChg chg="mod">
          <ac:chgData name="Nicholas Harvey" userId="6c8f5bcc-6372-430f-9774-4498d9d8aa03" providerId="ADAL" clId="{146CDD1D-DA2C-4A6B-A168-A77EDC1BD4E0}" dt="2021-05-11T20:53:06.417" v="14"/>
          <ac:picMkLst>
            <pc:docMk/>
            <pc:sldMk cId="365090891" sldId="278"/>
            <ac:picMk id="3075" creationId="{00000000-0000-0000-0000-000000000000}"/>
          </ac:picMkLst>
        </pc:picChg>
        <pc:picChg chg="mod">
          <ac:chgData name="Nicholas Harvey" userId="6c8f5bcc-6372-430f-9774-4498d9d8aa03" providerId="ADAL" clId="{146CDD1D-DA2C-4A6B-A168-A77EDC1BD4E0}" dt="2021-05-11T20:53:06.417" v="14"/>
          <ac:picMkLst>
            <pc:docMk/>
            <pc:sldMk cId="365090891" sldId="278"/>
            <ac:picMk id="3076" creationId="{00000000-0000-0000-0000-000000000000}"/>
          </ac:picMkLst>
        </pc:picChg>
      </pc:sldChg>
      <pc:sldChg chg="modSp modNotes">
        <pc:chgData name="Nicholas Harvey" userId="6c8f5bcc-6372-430f-9774-4498d9d8aa03" providerId="ADAL" clId="{146CDD1D-DA2C-4A6B-A168-A77EDC1BD4E0}" dt="2021-05-11T20:53:06.417" v="14"/>
        <pc:sldMkLst>
          <pc:docMk/>
          <pc:sldMk cId="3477376101" sldId="279"/>
        </pc:sldMkLst>
        <pc:spChg chg="mod">
          <ac:chgData name="Nicholas Harvey" userId="6c8f5bcc-6372-430f-9774-4498d9d8aa03" providerId="ADAL" clId="{146CDD1D-DA2C-4A6B-A168-A77EDC1BD4E0}" dt="2021-05-11T20:53:06.417" v="14"/>
          <ac:spMkLst>
            <pc:docMk/>
            <pc:sldMk cId="3477376101" sldId="279"/>
            <ac:spMk id="3" creationId="{00000000-0000-0000-0000-000000000000}"/>
          </ac:spMkLst>
        </pc:spChg>
        <pc:picChg chg="mod">
          <ac:chgData name="Nicholas Harvey" userId="6c8f5bcc-6372-430f-9774-4498d9d8aa03" providerId="ADAL" clId="{146CDD1D-DA2C-4A6B-A168-A77EDC1BD4E0}" dt="2021-05-11T20:53:06.417" v="14"/>
          <ac:picMkLst>
            <pc:docMk/>
            <pc:sldMk cId="3477376101" sldId="279"/>
            <ac:picMk id="9218" creationId="{00000000-0000-0000-0000-000000000000}"/>
          </ac:picMkLst>
        </pc:picChg>
      </pc:sldChg>
      <pc:sldChg chg="modSp modNotes">
        <pc:chgData name="Nicholas Harvey" userId="6c8f5bcc-6372-430f-9774-4498d9d8aa03" providerId="ADAL" clId="{146CDD1D-DA2C-4A6B-A168-A77EDC1BD4E0}" dt="2021-05-11T20:53:06.417" v="14"/>
        <pc:sldMkLst>
          <pc:docMk/>
          <pc:sldMk cId="2536251348" sldId="280"/>
        </pc:sldMkLst>
        <pc:spChg chg="mod">
          <ac:chgData name="Nicholas Harvey" userId="6c8f5bcc-6372-430f-9774-4498d9d8aa03" providerId="ADAL" clId="{146CDD1D-DA2C-4A6B-A168-A77EDC1BD4E0}" dt="2021-05-11T20:53:06.417" v="14"/>
          <ac:spMkLst>
            <pc:docMk/>
            <pc:sldMk cId="2536251348" sldId="280"/>
            <ac:spMk id="3" creationId="{00000000-0000-0000-0000-000000000000}"/>
          </ac:spMkLst>
        </pc:spChg>
        <pc:picChg chg="mod">
          <ac:chgData name="Nicholas Harvey" userId="6c8f5bcc-6372-430f-9774-4498d9d8aa03" providerId="ADAL" clId="{146CDD1D-DA2C-4A6B-A168-A77EDC1BD4E0}" dt="2021-05-11T20:53:06.417" v="14"/>
          <ac:picMkLst>
            <pc:docMk/>
            <pc:sldMk cId="2536251348" sldId="280"/>
            <ac:picMk id="4" creationId="{00000000-0000-0000-0000-000000000000}"/>
          </ac:picMkLst>
        </pc:picChg>
      </pc:sldChg>
      <pc:sldChg chg="modSp modNotes">
        <pc:chgData name="Nicholas Harvey" userId="6c8f5bcc-6372-430f-9774-4498d9d8aa03" providerId="ADAL" clId="{146CDD1D-DA2C-4A6B-A168-A77EDC1BD4E0}" dt="2021-05-11T20:53:06.417" v="14"/>
        <pc:sldMkLst>
          <pc:docMk/>
          <pc:sldMk cId="231284458" sldId="281"/>
        </pc:sldMkLst>
        <pc:spChg chg="mod">
          <ac:chgData name="Nicholas Harvey" userId="6c8f5bcc-6372-430f-9774-4498d9d8aa03" providerId="ADAL" clId="{146CDD1D-DA2C-4A6B-A168-A77EDC1BD4E0}" dt="2021-05-11T20:53:06.417" v="14"/>
          <ac:spMkLst>
            <pc:docMk/>
            <pc:sldMk cId="231284458" sldId="281"/>
            <ac:spMk id="3" creationId="{00000000-0000-0000-0000-000000000000}"/>
          </ac:spMkLst>
        </pc:spChg>
        <pc:picChg chg="mod">
          <ac:chgData name="Nicholas Harvey" userId="6c8f5bcc-6372-430f-9774-4498d9d8aa03" providerId="ADAL" clId="{146CDD1D-DA2C-4A6B-A168-A77EDC1BD4E0}" dt="2021-05-11T20:53:06.417" v="14"/>
          <ac:picMkLst>
            <pc:docMk/>
            <pc:sldMk cId="231284458" sldId="281"/>
            <ac:picMk id="10243" creationId="{00000000-0000-0000-0000-000000000000}"/>
          </ac:picMkLst>
        </pc:picChg>
      </pc:sldChg>
      <pc:sldChg chg="modSp modNotes">
        <pc:chgData name="Nicholas Harvey" userId="6c8f5bcc-6372-430f-9774-4498d9d8aa03" providerId="ADAL" clId="{146CDD1D-DA2C-4A6B-A168-A77EDC1BD4E0}" dt="2021-05-11T20:53:06.417" v="14"/>
        <pc:sldMkLst>
          <pc:docMk/>
          <pc:sldMk cId="1708823058" sldId="282"/>
        </pc:sldMkLst>
        <pc:spChg chg="mod">
          <ac:chgData name="Nicholas Harvey" userId="6c8f5bcc-6372-430f-9774-4498d9d8aa03" providerId="ADAL" clId="{146CDD1D-DA2C-4A6B-A168-A77EDC1BD4E0}" dt="2021-05-11T20:53:06.417" v="14"/>
          <ac:spMkLst>
            <pc:docMk/>
            <pc:sldMk cId="1708823058" sldId="282"/>
            <ac:spMk id="4" creationId="{00000000-0000-0000-0000-000000000000}"/>
          </ac:spMkLst>
        </pc:spChg>
        <pc:spChg chg="mod">
          <ac:chgData name="Nicholas Harvey" userId="6c8f5bcc-6372-430f-9774-4498d9d8aa03" providerId="ADAL" clId="{146CDD1D-DA2C-4A6B-A168-A77EDC1BD4E0}" dt="2021-05-11T20:53:06.417" v="14"/>
          <ac:spMkLst>
            <pc:docMk/>
            <pc:sldMk cId="1708823058" sldId="282"/>
            <ac:spMk id="6" creationId="{00000000-0000-0000-0000-000000000000}"/>
          </ac:spMkLst>
        </pc:spChg>
        <pc:picChg chg="mod">
          <ac:chgData name="Nicholas Harvey" userId="6c8f5bcc-6372-430f-9774-4498d9d8aa03" providerId="ADAL" clId="{146CDD1D-DA2C-4A6B-A168-A77EDC1BD4E0}" dt="2021-05-11T20:53:06.417" v="14"/>
          <ac:picMkLst>
            <pc:docMk/>
            <pc:sldMk cId="1708823058" sldId="282"/>
            <ac:picMk id="5" creationId="{00000000-0000-0000-0000-000000000000}"/>
          </ac:picMkLst>
        </pc:picChg>
      </pc:sldChg>
      <pc:sldChg chg="modSp">
        <pc:chgData name="Nicholas Harvey" userId="6c8f5bcc-6372-430f-9774-4498d9d8aa03" providerId="ADAL" clId="{146CDD1D-DA2C-4A6B-A168-A77EDC1BD4E0}" dt="2021-05-11T20:53:06.417" v="14"/>
        <pc:sldMkLst>
          <pc:docMk/>
          <pc:sldMk cId="1635008415" sldId="284"/>
        </pc:sldMkLst>
        <pc:picChg chg="mod">
          <ac:chgData name="Nicholas Harvey" userId="6c8f5bcc-6372-430f-9774-4498d9d8aa03" providerId="ADAL" clId="{146CDD1D-DA2C-4A6B-A168-A77EDC1BD4E0}" dt="2021-05-11T20:53:06.417" v="14"/>
          <ac:picMkLst>
            <pc:docMk/>
            <pc:sldMk cId="1635008415" sldId="284"/>
            <ac:picMk id="3074" creationId="{00000000-0000-0000-0000-000000000000}"/>
          </ac:picMkLst>
        </pc:picChg>
        <pc:picChg chg="mod">
          <ac:chgData name="Nicholas Harvey" userId="6c8f5bcc-6372-430f-9774-4498d9d8aa03" providerId="ADAL" clId="{146CDD1D-DA2C-4A6B-A168-A77EDC1BD4E0}" dt="2021-05-11T20:53:06.417" v="14"/>
          <ac:picMkLst>
            <pc:docMk/>
            <pc:sldMk cId="1635008415" sldId="284"/>
            <ac:picMk id="3075" creationId="{00000000-0000-0000-0000-000000000000}"/>
          </ac:picMkLst>
        </pc:picChg>
      </pc:sldChg>
      <pc:sldChg chg="modSp">
        <pc:chgData name="Nicholas Harvey" userId="6c8f5bcc-6372-430f-9774-4498d9d8aa03" providerId="ADAL" clId="{146CDD1D-DA2C-4A6B-A168-A77EDC1BD4E0}" dt="2021-05-11T20:53:06.417" v="14"/>
        <pc:sldMkLst>
          <pc:docMk/>
          <pc:sldMk cId="1388389821" sldId="285"/>
        </pc:sldMkLst>
        <pc:spChg chg="mod">
          <ac:chgData name="Nicholas Harvey" userId="6c8f5bcc-6372-430f-9774-4498d9d8aa03" providerId="ADAL" clId="{146CDD1D-DA2C-4A6B-A168-A77EDC1BD4E0}" dt="2021-05-11T20:53:06.417" v="14"/>
          <ac:spMkLst>
            <pc:docMk/>
            <pc:sldMk cId="1388389821" sldId="285"/>
            <ac:spMk id="2" creationId="{00000000-0000-0000-0000-000000000000}"/>
          </ac:spMkLst>
        </pc:spChg>
        <pc:spChg chg="mod">
          <ac:chgData name="Nicholas Harvey" userId="6c8f5bcc-6372-430f-9774-4498d9d8aa03" providerId="ADAL" clId="{146CDD1D-DA2C-4A6B-A168-A77EDC1BD4E0}" dt="2021-05-11T20:53:06.417" v="14"/>
          <ac:spMkLst>
            <pc:docMk/>
            <pc:sldMk cId="1388389821" sldId="285"/>
            <ac:spMk id="3" creationId="{00000000-0000-0000-0000-000000000000}"/>
          </ac:spMkLst>
        </pc:spChg>
        <pc:spChg chg="mod">
          <ac:chgData name="Nicholas Harvey" userId="6c8f5bcc-6372-430f-9774-4498d9d8aa03" providerId="ADAL" clId="{146CDD1D-DA2C-4A6B-A168-A77EDC1BD4E0}" dt="2021-05-11T20:53:06.417" v="14"/>
          <ac:spMkLst>
            <pc:docMk/>
            <pc:sldMk cId="1388389821" sldId="285"/>
            <ac:spMk id="4" creationId="{00000000-0000-0000-0000-000000000000}"/>
          </ac:spMkLst>
        </pc:spChg>
        <pc:spChg chg="mod">
          <ac:chgData name="Nicholas Harvey" userId="6c8f5bcc-6372-430f-9774-4498d9d8aa03" providerId="ADAL" clId="{146CDD1D-DA2C-4A6B-A168-A77EDC1BD4E0}" dt="2021-05-11T20:53:06.417" v="14"/>
          <ac:spMkLst>
            <pc:docMk/>
            <pc:sldMk cId="1388389821" sldId="285"/>
            <ac:spMk id="5" creationId="{00000000-0000-0000-0000-000000000000}"/>
          </ac:spMkLst>
        </pc:spChg>
        <pc:picChg chg="mod">
          <ac:chgData name="Nicholas Harvey" userId="6c8f5bcc-6372-430f-9774-4498d9d8aa03" providerId="ADAL" clId="{146CDD1D-DA2C-4A6B-A168-A77EDC1BD4E0}" dt="2021-05-11T20:53:06.417" v="14"/>
          <ac:picMkLst>
            <pc:docMk/>
            <pc:sldMk cId="1388389821" sldId="285"/>
            <ac:picMk id="4098" creationId="{00000000-0000-0000-0000-000000000000}"/>
          </ac:picMkLst>
        </pc:picChg>
      </pc:sldChg>
      <pc:sldChg chg="modSp">
        <pc:chgData name="Nicholas Harvey" userId="6c8f5bcc-6372-430f-9774-4498d9d8aa03" providerId="ADAL" clId="{146CDD1D-DA2C-4A6B-A168-A77EDC1BD4E0}" dt="2021-05-11T20:53:06.417" v="14"/>
        <pc:sldMkLst>
          <pc:docMk/>
          <pc:sldMk cId="1816612438" sldId="286"/>
        </pc:sldMkLst>
        <pc:spChg chg="mod">
          <ac:chgData name="Nicholas Harvey" userId="6c8f5bcc-6372-430f-9774-4498d9d8aa03" providerId="ADAL" clId="{146CDD1D-DA2C-4A6B-A168-A77EDC1BD4E0}" dt="2021-05-11T20:53:06.417" v="14"/>
          <ac:spMkLst>
            <pc:docMk/>
            <pc:sldMk cId="1816612438" sldId="286"/>
            <ac:spMk id="2" creationId="{00000000-0000-0000-0000-000000000000}"/>
          </ac:spMkLst>
        </pc:spChg>
        <pc:spChg chg="mod">
          <ac:chgData name="Nicholas Harvey" userId="6c8f5bcc-6372-430f-9774-4498d9d8aa03" providerId="ADAL" clId="{146CDD1D-DA2C-4A6B-A168-A77EDC1BD4E0}" dt="2021-05-11T20:53:06.417" v="14"/>
          <ac:spMkLst>
            <pc:docMk/>
            <pc:sldMk cId="1816612438" sldId="286"/>
            <ac:spMk id="3" creationId="{00000000-0000-0000-0000-000000000000}"/>
          </ac:spMkLst>
        </pc:spChg>
      </pc:sldChg>
      <pc:sldChg chg="modSp">
        <pc:chgData name="Nicholas Harvey" userId="6c8f5bcc-6372-430f-9774-4498d9d8aa03" providerId="ADAL" clId="{146CDD1D-DA2C-4A6B-A168-A77EDC1BD4E0}" dt="2021-05-11T20:53:06.417" v="14"/>
        <pc:sldMkLst>
          <pc:docMk/>
          <pc:sldMk cId="1152545054" sldId="288"/>
        </pc:sldMkLst>
        <pc:spChg chg="mod">
          <ac:chgData name="Nicholas Harvey" userId="6c8f5bcc-6372-430f-9774-4498d9d8aa03" providerId="ADAL" clId="{146CDD1D-DA2C-4A6B-A168-A77EDC1BD4E0}" dt="2021-05-11T20:53:06.417" v="14"/>
          <ac:spMkLst>
            <pc:docMk/>
            <pc:sldMk cId="1152545054" sldId="288"/>
            <ac:spMk id="2" creationId="{00000000-0000-0000-0000-000000000000}"/>
          </ac:spMkLst>
        </pc:spChg>
        <pc:spChg chg="mod">
          <ac:chgData name="Nicholas Harvey" userId="6c8f5bcc-6372-430f-9774-4498d9d8aa03" providerId="ADAL" clId="{146CDD1D-DA2C-4A6B-A168-A77EDC1BD4E0}" dt="2021-05-11T20:53:06.417" v="14"/>
          <ac:spMkLst>
            <pc:docMk/>
            <pc:sldMk cId="1152545054" sldId="288"/>
            <ac:spMk id="3" creationId="{00000000-0000-0000-0000-000000000000}"/>
          </ac:spMkLst>
        </pc:spChg>
        <pc:picChg chg="mod">
          <ac:chgData name="Nicholas Harvey" userId="6c8f5bcc-6372-430f-9774-4498d9d8aa03" providerId="ADAL" clId="{146CDD1D-DA2C-4A6B-A168-A77EDC1BD4E0}" dt="2021-05-11T20:53:06.417" v="14"/>
          <ac:picMkLst>
            <pc:docMk/>
            <pc:sldMk cId="1152545054" sldId="288"/>
            <ac:picMk id="1026" creationId="{00000000-0000-0000-0000-000000000000}"/>
          </ac:picMkLst>
        </pc:picChg>
      </pc:sldChg>
      <pc:sldChg chg="modSp mod modNotes">
        <pc:chgData name="Nicholas Harvey" userId="6c8f5bcc-6372-430f-9774-4498d9d8aa03" providerId="ADAL" clId="{146CDD1D-DA2C-4A6B-A168-A77EDC1BD4E0}" dt="2021-05-11T20:53:06.417" v="14"/>
        <pc:sldMkLst>
          <pc:docMk/>
          <pc:sldMk cId="1039711339" sldId="304"/>
        </pc:sldMkLst>
        <pc:spChg chg="mod">
          <ac:chgData name="Nicholas Harvey" userId="6c8f5bcc-6372-430f-9774-4498d9d8aa03" providerId="ADAL" clId="{146CDD1D-DA2C-4A6B-A168-A77EDC1BD4E0}" dt="2021-05-11T20:53:06.417" v="14"/>
          <ac:spMkLst>
            <pc:docMk/>
            <pc:sldMk cId="1039711339" sldId="304"/>
            <ac:spMk id="2" creationId="{091B274E-D604-3240-A618-B29F15A3F9F6}"/>
          </ac:spMkLst>
        </pc:spChg>
        <pc:spChg chg="mod">
          <ac:chgData name="Nicholas Harvey" userId="6c8f5bcc-6372-430f-9774-4498d9d8aa03" providerId="ADAL" clId="{146CDD1D-DA2C-4A6B-A168-A77EDC1BD4E0}" dt="2021-05-11T20:53:06.417" v="14"/>
          <ac:spMkLst>
            <pc:docMk/>
            <pc:sldMk cId="1039711339" sldId="304"/>
            <ac:spMk id="4" creationId="{2872186B-9D18-1947-AF81-A057AE538664}"/>
          </ac:spMkLst>
        </pc:spChg>
        <pc:spChg chg="mod">
          <ac:chgData name="Nicholas Harvey" userId="6c8f5bcc-6372-430f-9774-4498d9d8aa03" providerId="ADAL" clId="{146CDD1D-DA2C-4A6B-A168-A77EDC1BD4E0}" dt="2021-05-11T20:53:06.417" v="14"/>
          <ac:spMkLst>
            <pc:docMk/>
            <pc:sldMk cId="1039711339" sldId="304"/>
            <ac:spMk id="6" creationId="{D98CA6AC-AF6D-ED4D-A561-6ED549640C49}"/>
          </ac:spMkLst>
        </pc:spChg>
      </pc:sldChg>
      <pc:sldMasterChg chg="modSp modSldLayout">
        <pc:chgData name="Nicholas Harvey" userId="6c8f5bcc-6372-430f-9774-4498d9d8aa03" providerId="ADAL" clId="{146CDD1D-DA2C-4A6B-A168-A77EDC1BD4E0}" dt="2021-05-11T20:53:06.417" v="14"/>
        <pc:sldMasterMkLst>
          <pc:docMk/>
          <pc:sldMasterMk cId="2070052612" sldId="2147483648"/>
        </pc:sldMasterMkLst>
        <pc:spChg chg="mod">
          <ac:chgData name="Nicholas Harvey" userId="6c8f5bcc-6372-430f-9774-4498d9d8aa03" providerId="ADAL" clId="{146CDD1D-DA2C-4A6B-A168-A77EDC1BD4E0}" dt="2021-05-11T20:53:06.417" v="14"/>
          <ac:spMkLst>
            <pc:docMk/>
            <pc:sldMasterMk cId="2070052612" sldId="2147483648"/>
            <ac:spMk id="2"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ac:spMk id="3"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ac:spMk id="4"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ac:spMk id="5"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ac:spMk id="6" creationId="{00000000-0000-0000-0000-000000000000}"/>
          </ac:spMkLst>
        </pc:spChg>
        <pc:sldLayoutChg chg="modSp">
          <pc:chgData name="Nicholas Harvey" userId="6c8f5bcc-6372-430f-9774-4498d9d8aa03" providerId="ADAL" clId="{146CDD1D-DA2C-4A6B-A168-A77EDC1BD4E0}" dt="2021-05-11T20:53:06.417" v="14"/>
          <pc:sldLayoutMkLst>
            <pc:docMk/>
            <pc:sldMasterMk cId="2070052612" sldId="2147483648"/>
            <pc:sldLayoutMk cId="349197945" sldId="2147483649"/>
          </pc:sldLayoutMkLst>
          <pc:spChg chg="mod">
            <ac:chgData name="Nicholas Harvey" userId="6c8f5bcc-6372-430f-9774-4498d9d8aa03" providerId="ADAL" clId="{146CDD1D-DA2C-4A6B-A168-A77EDC1BD4E0}" dt="2021-05-11T20:53:06.417" v="14"/>
            <ac:spMkLst>
              <pc:docMk/>
              <pc:sldMasterMk cId="2070052612" sldId="2147483648"/>
              <pc:sldLayoutMk cId="349197945" sldId="2147483649"/>
              <ac:spMk id="2"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pc:sldLayoutMk cId="349197945" sldId="2147483649"/>
              <ac:spMk id="3" creationId="{00000000-0000-0000-0000-000000000000}"/>
            </ac:spMkLst>
          </pc:spChg>
        </pc:sldLayoutChg>
        <pc:sldLayoutChg chg="modSp">
          <pc:chgData name="Nicholas Harvey" userId="6c8f5bcc-6372-430f-9774-4498d9d8aa03" providerId="ADAL" clId="{146CDD1D-DA2C-4A6B-A168-A77EDC1BD4E0}" dt="2021-05-11T20:53:06.417" v="14"/>
          <pc:sldLayoutMkLst>
            <pc:docMk/>
            <pc:sldMasterMk cId="2070052612" sldId="2147483648"/>
            <pc:sldLayoutMk cId="2756425499" sldId="2147483651"/>
          </pc:sldLayoutMkLst>
          <pc:spChg chg="mod">
            <ac:chgData name="Nicholas Harvey" userId="6c8f5bcc-6372-430f-9774-4498d9d8aa03" providerId="ADAL" clId="{146CDD1D-DA2C-4A6B-A168-A77EDC1BD4E0}" dt="2021-05-11T20:53:06.417" v="14"/>
            <ac:spMkLst>
              <pc:docMk/>
              <pc:sldMasterMk cId="2070052612" sldId="2147483648"/>
              <pc:sldLayoutMk cId="2756425499" sldId="2147483651"/>
              <ac:spMk id="2"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pc:sldLayoutMk cId="2756425499" sldId="2147483651"/>
              <ac:spMk id="3" creationId="{00000000-0000-0000-0000-000000000000}"/>
            </ac:spMkLst>
          </pc:spChg>
        </pc:sldLayoutChg>
        <pc:sldLayoutChg chg="modSp">
          <pc:chgData name="Nicholas Harvey" userId="6c8f5bcc-6372-430f-9774-4498d9d8aa03" providerId="ADAL" clId="{146CDD1D-DA2C-4A6B-A168-A77EDC1BD4E0}" dt="2021-05-11T20:53:06.417" v="14"/>
          <pc:sldLayoutMkLst>
            <pc:docMk/>
            <pc:sldMasterMk cId="2070052612" sldId="2147483648"/>
            <pc:sldLayoutMk cId="2531402504" sldId="2147483652"/>
          </pc:sldLayoutMkLst>
          <pc:spChg chg="mod">
            <ac:chgData name="Nicholas Harvey" userId="6c8f5bcc-6372-430f-9774-4498d9d8aa03" providerId="ADAL" clId="{146CDD1D-DA2C-4A6B-A168-A77EDC1BD4E0}" dt="2021-05-11T20:53:06.417" v="14"/>
            <ac:spMkLst>
              <pc:docMk/>
              <pc:sldMasterMk cId="2070052612" sldId="2147483648"/>
              <pc:sldLayoutMk cId="2531402504" sldId="2147483652"/>
              <ac:spMk id="3"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pc:sldLayoutMk cId="2531402504" sldId="2147483652"/>
              <ac:spMk id="4" creationId="{00000000-0000-0000-0000-000000000000}"/>
            </ac:spMkLst>
          </pc:spChg>
        </pc:sldLayoutChg>
        <pc:sldLayoutChg chg="modSp">
          <pc:chgData name="Nicholas Harvey" userId="6c8f5bcc-6372-430f-9774-4498d9d8aa03" providerId="ADAL" clId="{146CDD1D-DA2C-4A6B-A168-A77EDC1BD4E0}" dt="2021-05-11T20:53:06.417" v="14"/>
          <pc:sldLayoutMkLst>
            <pc:docMk/>
            <pc:sldMasterMk cId="2070052612" sldId="2147483648"/>
            <pc:sldLayoutMk cId="2704331249" sldId="2147483653"/>
          </pc:sldLayoutMkLst>
          <pc:spChg chg="mod">
            <ac:chgData name="Nicholas Harvey" userId="6c8f5bcc-6372-430f-9774-4498d9d8aa03" providerId="ADAL" clId="{146CDD1D-DA2C-4A6B-A168-A77EDC1BD4E0}" dt="2021-05-11T20:53:06.417" v="14"/>
            <ac:spMkLst>
              <pc:docMk/>
              <pc:sldMasterMk cId="2070052612" sldId="2147483648"/>
              <pc:sldLayoutMk cId="2704331249" sldId="2147483653"/>
              <ac:spMk id="3"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pc:sldLayoutMk cId="2704331249" sldId="2147483653"/>
              <ac:spMk id="4"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pc:sldLayoutMk cId="2704331249" sldId="2147483653"/>
              <ac:spMk id="5"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pc:sldLayoutMk cId="2704331249" sldId="2147483653"/>
              <ac:spMk id="6" creationId="{00000000-0000-0000-0000-000000000000}"/>
            </ac:spMkLst>
          </pc:spChg>
        </pc:sldLayoutChg>
        <pc:sldLayoutChg chg="modSp">
          <pc:chgData name="Nicholas Harvey" userId="6c8f5bcc-6372-430f-9774-4498d9d8aa03" providerId="ADAL" clId="{146CDD1D-DA2C-4A6B-A168-A77EDC1BD4E0}" dt="2021-05-11T20:53:06.417" v="14"/>
          <pc:sldLayoutMkLst>
            <pc:docMk/>
            <pc:sldMasterMk cId="2070052612" sldId="2147483648"/>
            <pc:sldLayoutMk cId="2335984419" sldId="2147483656"/>
          </pc:sldLayoutMkLst>
          <pc:spChg chg="mod">
            <ac:chgData name="Nicholas Harvey" userId="6c8f5bcc-6372-430f-9774-4498d9d8aa03" providerId="ADAL" clId="{146CDD1D-DA2C-4A6B-A168-A77EDC1BD4E0}" dt="2021-05-11T20:53:06.417" v="14"/>
            <ac:spMkLst>
              <pc:docMk/>
              <pc:sldMasterMk cId="2070052612" sldId="2147483648"/>
              <pc:sldLayoutMk cId="2335984419" sldId="2147483656"/>
              <ac:spMk id="2"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pc:sldLayoutMk cId="2335984419" sldId="2147483656"/>
              <ac:spMk id="3"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pc:sldLayoutMk cId="2335984419" sldId="2147483656"/>
              <ac:spMk id="4" creationId="{00000000-0000-0000-0000-000000000000}"/>
            </ac:spMkLst>
          </pc:spChg>
        </pc:sldLayoutChg>
        <pc:sldLayoutChg chg="modSp">
          <pc:chgData name="Nicholas Harvey" userId="6c8f5bcc-6372-430f-9774-4498d9d8aa03" providerId="ADAL" clId="{146CDD1D-DA2C-4A6B-A168-A77EDC1BD4E0}" dt="2021-05-11T20:53:06.417" v="14"/>
          <pc:sldLayoutMkLst>
            <pc:docMk/>
            <pc:sldMasterMk cId="2070052612" sldId="2147483648"/>
            <pc:sldLayoutMk cId="4022803925" sldId="2147483657"/>
          </pc:sldLayoutMkLst>
          <pc:spChg chg="mod">
            <ac:chgData name="Nicholas Harvey" userId="6c8f5bcc-6372-430f-9774-4498d9d8aa03" providerId="ADAL" clId="{146CDD1D-DA2C-4A6B-A168-A77EDC1BD4E0}" dt="2021-05-11T20:53:06.417" v="14"/>
            <ac:spMkLst>
              <pc:docMk/>
              <pc:sldMasterMk cId="2070052612" sldId="2147483648"/>
              <pc:sldLayoutMk cId="4022803925" sldId="2147483657"/>
              <ac:spMk id="2"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pc:sldLayoutMk cId="4022803925" sldId="2147483657"/>
              <ac:spMk id="3"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pc:sldLayoutMk cId="4022803925" sldId="2147483657"/>
              <ac:spMk id="4" creationId="{00000000-0000-0000-0000-000000000000}"/>
            </ac:spMkLst>
          </pc:spChg>
        </pc:sldLayoutChg>
        <pc:sldLayoutChg chg="modSp">
          <pc:chgData name="Nicholas Harvey" userId="6c8f5bcc-6372-430f-9774-4498d9d8aa03" providerId="ADAL" clId="{146CDD1D-DA2C-4A6B-A168-A77EDC1BD4E0}" dt="2021-05-11T20:53:06.417" v="14"/>
          <pc:sldLayoutMkLst>
            <pc:docMk/>
            <pc:sldMasterMk cId="2070052612" sldId="2147483648"/>
            <pc:sldLayoutMk cId="3473542476" sldId="2147483659"/>
          </pc:sldLayoutMkLst>
          <pc:spChg chg="mod">
            <ac:chgData name="Nicholas Harvey" userId="6c8f5bcc-6372-430f-9774-4498d9d8aa03" providerId="ADAL" clId="{146CDD1D-DA2C-4A6B-A168-A77EDC1BD4E0}" dt="2021-05-11T20:53:06.417" v="14"/>
            <ac:spMkLst>
              <pc:docMk/>
              <pc:sldMasterMk cId="2070052612" sldId="2147483648"/>
              <pc:sldLayoutMk cId="3473542476" sldId="2147483659"/>
              <ac:spMk id="2" creationId="{00000000-0000-0000-0000-000000000000}"/>
            </ac:spMkLst>
          </pc:spChg>
          <pc:spChg chg="mod">
            <ac:chgData name="Nicholas Harvey" userId="6c8f5bcc-6372-430f-9774-4498d9d8aa03" providerId="ADAL" clId="{146CDD1D-DA2C-4A6B-A168-A77EDC1BD4E0}" dt="2021-05-11T20:53:06.417" v="14"/>
            <ac:spMkLst>
              <pc:docMk/>
              <pc:sldMasterMk cId="2070052612" sldId="2147483648"/>
              <pc:sldLayoutMk cId="3473542476" sldId="2147483659"/>
              <ac:spMk id="3" creationId="{00000000-0000-0000-0000-000000000000}"/>
            </ac:spMkLst>
          </pc:spChg>
        </pc:sldLayoutChg>
      </pc:sldMasterChg>
      <pc:sldMasterChg chg="modSp modSldLayout">
        <pc:chgData name="Nicholas Harvey" userId="6c8f5bcc-6372-430f-9774-4498d9d8aa03" providerId="ADAL" clId="{146CDD1D-DA2C-4A6B-A168-A77EDC1BD4E0}" dt="2021-05-11T20:53:06.417" v="14"/>
        <pc:sldMasterMkLst>
          <pc:docMk/>
          <pc:sldMasterMk cId="663965595" sldId="2147483660"/>
        </pc:sldMasterMkLst>
        <pc:spChg chg="mod">
          <ac:chgData name="Nicholas Harvey" userId="6c8f5bcc-6372-430f-9774-4498d9d8aa03" providerId="ADAL" clId="{146CDD1D-DA2C-4A6B-A168-A77EDC1BD4E0}" dt="2021-05-11T20:53:06.417" v="14"/>
          <ac:spMkLst>
            <pc:docMk/>
            <pc:sldMasterMk cId="663965595" sldId="2147483660"/>
            <ac:spMk id="10" creationId="{4C279D9C-41B5-407B-BB25-D4AD402308AC}"/>
          </ac:spMkLst>
        </pc:spChg>
        <pc:spChg chg="mod">
          <ac:chgData name="Nicholas Harvey" userId="6c8f5bcc-6372-430f-9774-4498d9d8aa03" providerId="ADAL" clId="{146CDD1D-DA2C-4A6B-A168-A77EDC1BD4E0}" dt="2021-05-11T20:53:06.417" v="14"/>
          <ac:spMkLst>
            <pc:docMk/>
            <pc:sldMasterMk cId="663965595" sldId="2147483660"/>
            <ac:spMk id="12" creationId="{D3932AFB-98BB-47E6-A66A-42A8B2216A6E}"/>
          </ac:spMkLst>
        </pc:spChg>
        <pc:spChg chg="mod">
          <ac:chgData name="Nicholas Harvey" userId="6c8f5bcc-6372-430f-9774-4498d9d8aa03" providerId="ADAL" clId="{146CDD1D-DA2C-4A6B-A168-A77EDC1BD4E0}" dt="2021-05-11T20:53:06.417" v="14"/>
          <ac:spMkLst>
            <pc:docMk/>
            <pc:sldMasterMk cId="663965595" sldId="2147483660"/>
            <ac:spMk id="16" creationId="{9D980B62-A8DC-41B1-BFA4-DF6E668D2134}"/>
          </ac:spMkLst>
        </pc:spChg>
        <pc:spChg chg="mod">
          <ac:chgData name="Nicholas Harvey" userId="6c8f5bcc-6372-430f-9774-4498d9d8aa03" providerId="ADAL" clId="{146CDD1D-DA2C-4A6B-A168-A77EDC1BD4E0}" dt="2021-05-11T20:53:06.417" v="14"/>
          <ac:spMkLst>
            <pc:docMk/>
            <pc:sldMasterMk cId="663965595" sldId="2147483660"/>
            <ac:spMk id="20" creationId="{EDADA9AC-09FD-7C48-9CDC-8BC3FBDEF118}"/>
          </ac:spMkLst>
        </pc:spChg>
        <pc:picChg chg="mod">
          <ac:chgData name="Nicholas Harvey" userId="6c8f5bcc-6372-430f-9774-4498d9d8aa03" providerId="ADAL" clId="{146CDD1D-DA2C-4A6B-A168-A77EDC1BD4E0}" dt="2021-05-11T20:53:06.417" v="14"/>
          <ac:picMkLst>
            <pc:docMk/>
            <pc:sldMasterMk cId="663965595" sldId="2147483660"/>
            <ac:picMk id="3" creationId="{1EF659DC-9D8F-B740-94AA-02A6A02D1E51}"/>
          </ac:picMkLst>
        </pc:picChg>
        <pc:picChg chg="mod">
          <ac:chgData name="Nicholas Harvey" userId="6c8f5bcc-6372-430f-9774-4498d9d8aa03" providerId="ADAL" clId="{146CDD1D-DA2C-4A6B-A168-A77EDC1BD4E0}" dt="2021-05-11T20:53:06.417" v="14"/>
          <ac:picMkLst>
            <pc:docMk/>
            <pc:sldMasterMk cId="663965595" sldId="2147483660"/>
            <ac:picMk id="13" creationId="{53C559C2-8C6E-45A5-9148-D5B12B0EEC22}"/>
          </ac:picMkLst>
        </pc:picChg>
        <pc:picChg chg="mod">
          <ac:chgData name="Nicholas Harvey" userId="6c8f5bcc-6372-430f-9774-4498d9d8aa03" providerId="ADAL" clId="{146CDD1D-DA2C-4A6B-A168-A77EDC1BD4E0}" dt="2021-05-11T20:53:06.417" v="14"/>
          <ac:picMkLst>
            <pc:docMk/>
            <pc:sldMasterMk cId="663965595" sldId="2147483660"/>
            <ac:picMk id="21" creationId="{AF325590-A6D4-9741-870B-736FC1574C76}"/>
          </ac:picMkLst>
        </pc:picChg>
        <pc:sldLayoutChg chg="modSp">
          <pc:chgData name="Nicholas Harvey" userId="6c8f5bcc-6372-430f-9774-4498d9d8aa03" providerId="ADAL" clId="{146CDD1D-DA2C-4A6B-A168-A77EDC1BD4E0}" dt="2021-05-11T20:53:06.417" v="14"/>
          <pc:sldLayoutMkLst>
            <pc:docMk/>
            <pc:sldMasterMk cId="663965595" sldId="2147483660"/>
            <pc:sldLayoutMk cId="394296135" sldId="2147483661"/>
          </pc:sldLayoutMkLst>
          <pc:spChg chg="mod">
            <ac:chgData name="Nicholas Harvey" userId="6c8f5bcc-6372-430f-9774-4498d9d8aa03" providerId="ADAL" clId="{146CDD1D-DA2C-4A6B-A168-A77EDC1BD4E0}" dt="2021-05-11T20:53:06.417" v="14"/>
            <ac:spMkLst>
              <pc:docMk/>
              <pc:sldMasterMk cId="663965595" sldId="2147483660"/>
              <pc:sldLayoutMk cId="394296135" sldId="2147483661"/>
              <ac:spMk id="3" creationId="{FD07A26B-FB91-4268-AE80-63214307C03F}"/>
            </ac:spMkLst>
          </pc:spChg>
          <pc:spChg chg="mod">
            <ac:chgData name="Nicholas Harvey" userId="6c8f5bcc-6372-430f-9774-4498d9d8aa03" providerId="ADAL" clId="{146CDD1D-DA2C-4A6B-A168-A77EDC1BD4E0}" dt="2021-05-11T20:53:06.417" v="14"/>
            <ac:spMkLst>
              <pc:docMk/>
              <pc:sldMasterMk cId="663965595" sldId="2147483660"/>
              <pc:sldLayoutMk cId="394296135" sldId="2147483661"/>
              <ac:spMk id="4" creationId="{BF84B4DE-83A6-4726-9008-0C7F75D02D1F}"/>
            </ac:spMkLst>
          </pc:spChg>
          <pc:picChg chg="mod">
            <ac:chgData name="Nicholas Harvey" userId="6c8f5bcc-6372-430f-9774-4498d9d8aa03" providerId="ADAL" clId="{146CDD1D-DA2C-4A6B-A168-A77EDC1BD4E0}" dt="2021-05-11T20:53:06.417" v="14"/>
            <ac:picMkLst>
              <pc:docMk/>
              <pc:sldMasterMk cId="663965595" sldId="2147483660"/>
              <pc:sldLayoutMk cId="394296135" sldId="2147483661"/>
              <ac:picMk id="6" creationId="{F645E500-E4D1-47B6-8A49-38CF5EF7DA96}"/>
            </ac:picMkLst>
          </pc:picChg>
          <pc:picChg chg="mod">
            <ac:chgData name="Nicholas Harvey" userId="6c8f5bcc-6372-430f-9774-4498d9d8aa03" providerId="ADAL" clId="{146CDD1D-DA2C-4A6B-A168-A77EDC1BD4E0}" dt="2021-05-11T20:53:06.417" v="14"/>
            <ac:picMkLst>
              <pc:docMk/>
              <pc:sldMasterMk cId="663965595" sldId="2147483660"/>
              <pc:sldLayoutMk cId="394296135" sldId="2147483661"/>
              <ac:picMk id="19" creationId="{00000000-0000-0000-0000-000000000000}"/>
            </ac:picMkLst>
          </pc:picChg>
        </pc:sldLayoutChg>
        <pc:sldLayoutChg chg="modSp">
          <pc:chgData name="Nicholas Harvey" userId="6c8f5bcc-6372-430f-9774-4498d9d8aa03" providerId="ADAL" clId="{146CDD1D-DA2C-4A6B-A168-A77EDC1BD4E0}" dt="2021-05-11T20:53:06.417" v="14"/>
          <pc:sldLayoutMkLst>
            <pc:docMk/>
            <pc:sldMasterMk cId="663965595" sldId="2147483660"/>
            <pc:sldLayoutMk cId="2924468201" sldId="2147483662"/>
          </pc:sldLayoutMkLst>
          <pc:spChg chg="mod">
            <ac:chgData name="Nicholas Harvey" userId="6c8f5bcc-6372-430f-9774-4498d9d8aa03" providerId="ADAL" clId="{146CDD1D-DA2C-4A6B-A168-A77EDC1BD4E0}" dt="2021-05-11T20:53:06.417" v="14"/>
            <ac:spMkLst>
              <pc:docMk/>
              <pc:sldMasterMk cId="663965595" sldId="2147483660"/>
              <pc:sldLayoutMk cId="2924468201" sldId="2147483662"/>
              <ac:spMk id="4" creationId="{00000000-0000-0000-0000-000000000000}"/>
            </ac:spMkLst>
          </pc:spChg>
          <pc:spChg chg="mod">
            <ac:chgData name="Nicholas Harvey" userId="6c8f5bcc-6372-430f-9774-4498d9d8aa03" providerId="ADAL" clId="{146CDD1D-DA2C-4A6B-A168-A77EDC1BD4E0}" dt="2021-05-11T20:53:06.417" v="14"/>
            <ac:spMkLst>
              <pc:docMk/>
              <pc:sldMasterMk cId="663965595" sldId="2147483660"/>
              <pc:sldLayoutMk cId="2924468201" sldId="2147483662"/>
              <ac:spMk id="6" creationId="{00000000-0000-0000-0000-000000000000}"/>
            </ac:spMkLst>
          </pc:spChg>
        </pc:sldLayoutChg>
        <pc:sldLayoutChg chg="modSp">
          <pc:chgData name="Nicholas Harvey" userId="6c8f5bcc-6372-430f-9774-4498d9d8aa03" providerId="ADAL" clId="{146CDD1D-DA2C-4A6B-A168-A77EDC1BD4E0}" dt="2021-05-11T20:53:06.417" v="14"/>
          <pc:sldLayoutMkLst>
            <pc:docMk/>
            <pc:sldMasterMk cId="663965595" sldId="2147483660"/>
            <pc:sldLayoutMk cId="2919639037" sldId="2147483663"/>
          </pc:sldLayoutMkLst>
          <pc:spChg chg="mod">
            <ac:chgData name="Nicholas Harvey" userId="6c8f5bcc-6372-430f-9774-4498d9d8aa03" providerId="ADAL" clId="{146CDD1D-DA2C-4A6B-A168-A77EDC1BD4E0}" dt="2021-05-11T20:53:06.417" v="14"/>
            <ac:spMkLst>
              <pc:docMk/>
              <pc:sldMasterMk cId="663965595" sldId="2147483660"/>
              <pc:sldLayoutMk cId="2919639037" sldId="2147483663"/>
              <ac:spMk id="3" creationId="{00000000-0000-0000-0000-000000000000}"/>
            </ac:spMkLst>
          </pc:spChg>
          <pc:spChg chg="mod">
            <ac:chgData name="Nicholas Harvey" userId="6c8f5bcc-6372-430f-9774-4498d9d8aa03" providerId="ADAL" clId="{146CDD1D-DA2C-4A6B-A168-A77EDC1BD4E0}" dt="2021-05-11T20:53:06.417" v="14"/>
            <ac:spMkLst>
              <pc:docMk/>
              <pc:sldMasterMk cId="663965595" sldId="2147483660"/>
              <pc:sldLayoutMk cId="2919639037"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E4AAA-77FA-4E57-9382-E6447F169B3C}"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48B372-5EC3-4A56-A918-20D08297E41A}" type="slidenum">
              <a:rPr lang="en-GB" smtClean="0"/>
              <a:t>‹#›</a:t>
            </a:fld>
            <a:endParaRPr lang="en-GB"/>
          </a:p>
        </p:txBody>
      </p:sp>
    </p:spTree>
    <p:extLst>
      <p:ext uri="{BB962C8B-B14F-4D97-AF65-F5344CB8AC3E}">
        <p14:creationId xmlns:p14="http://schemas.microsoft.com/office/powerpoint/2010/main" val="2697536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0850" lvl="1" indent="-273050"/>
            <a:r>
              <a:rPr lang="en-GB" sz="2000" dirty="0">
                <a:latin typeface="Arial" panose="020B0604020202020204" pitchFamily="34" charset="0"/>
                <a:cs typeface="Arial" panose="020B0604020202020204" pitchFamily="34" charset="0"/>
              </a:rPr>
              <a:t>when annual precipitation (rainfall or snow) is very low, forest is not possible so grasslands appear. These may be named savanna, steppe, prairie, pampas or veld, depending on location.</a:t>
            </a:r>
          </a:p>
          <a:p>
            <a:pPr marL="450850" lvl="1" indent="-273050"/>
            <a:r>
              <a:rPr lang="en-GB" sz="2000" dirty="0">
                <a:latin typeface="Arial" panose="020B0604020202020204" pitchFamily="34" charset="0"/>
                <a:cs typeface="Arial" panose="020B0604020202020204" pitchFamily="34" charset="0"/>
              </a:rPr>
              <a:t>in high latitudes where there is a very cold winter, trees may be evergreen, or coniferous: </a:t>
            </a:r>
            <a:r>
              <a:rPr lang="en-GB" sz="2000" b="1" dirty="0">
                <a:latin typeface="Arial" panose="020B0604020202020204" pitchFamily="34" charset="0"/>
                <a:cs typeface="Arial" panose="020B0604020202020204" pitchFamily="34" charset="0"/>
              </a:rPr>
              <a:t>‘boreal forest’</a:t>
            </a:r>
            <a:r>
              <a:rPr lang="en-GB" sz="2000" dirty="0">
                <a:latin typeface="Arial" panose="020B0604020202020204" pitchFamily="34" charset="0"/>
                <a:cs typeface="Arial" panose="020B0604020202020204" pitchFamily="34" charset="0"/>
              </a:rPr>
              <a:t> or </a:t>
            </a:r>
            <a:r>
              <a:rPr lang="en-GB" sz="2000" b="1" dirty="0">
                <a:latin typeface="Arial" panose="020B0604020202020204" pitchFamily="34" charset="0"/>
                <a:cs typeface="Arial" panose="020B0604020202020204" pitchFamily="34" charset="0"/>
              </a:rPr>
              <a:t>‘taiga’. </a:t>
            </a:r>
          </a:p>
          <a:p>
            <a:pPr marL="450850" lvl="1" indent="-273050"/>
            <a:r>
              <a:rPr lang="en-GB" sz="2000" dirty="0">
                <a:latin typeface="Arial" panose="020B0604020202020204" pitchFamily="34" charset="0"/>
                <a:cs typeface="Arial" panose="020B0604020202020204" pitchFamily="34" charset="0"/>
              </a:rPr>
              <a:t>in the far north of the Arctic circle, it is so cold all year round that the soil is permanently frozen: ‘permafrost’. This area is known as tundra. Vegetation tends to be ‘lower’ plants such as mosses and lichens, also dwarf trees.</a:t>
            </a:r>
          </a:p>
          <a:p>
            <a:pPr marL="450850" lvl="1" indent="-273050"/>
            <a:r>
              <a:rPr lang="en-GB" sz="2000" dirty="0">
                <a:latin typeface="Arial" panose="020B0604020202020204" pitchFamily="34" charset="0"/>
                <a:cs typeface="Arial" panose="020B0604020202020204" pitchFamily="34" charset="0"/>
              </a:rPr>
              <a:t> tropical rainforests are usually found on the Equator. They are very hot and wet, and support a great diversity of life. They do not have clear seasons.</a:t>
            </a:r>
          </a:p>
          <a:p>
            <a:endParaRPr lang="en-GB" dirty="0"/>
          </a:p>
        </p:txBody>
      </p:sp>
      <p:sp>
        <p:nvSpPr>
          <p:cNvPr id="4" name="Slide Number Placeholder 3"/>
          <p:cNvSpPr>
            <a:spLocks noGrp="1"/>
          </p:cNvSpPr>
          <p:nvPr>
            <p:ph type="sldNum" sz="quarter" idx="10"/>
          </p:nvPr>
        </p:nvSpPr>
        <p:spPr/>
        <p:txBody>
          <a:bodyPr/>
          <a:lstStyle/>
          <a:p>
            <a:fld id="{1048B372-5EC3-4A56-A918-20D08297E41A}" type="slidenum">
              <a:rPr lang="en-GB" smtClean="0"/>
              <a:t>12</a:t>
            </a:fld>
            <a:endParaRPr lang="en-GB"/>
          </a:p>
        </p:txBody>
      </p:sp>
    </p:spTree>
    <p:extLst>
      <p:ext uri="{BB962C8B-B14F-4D97-AF65-F5344CB8AC3E}">
        <p14:creationId xmlns:p14="http://schemas.microsoft.com/office/powerpoint/2010/main" val="135363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Let’s say you want to carry out an ecological study on the tropical</a:t>
            </a:r>
            <a:r>
              <a:rPr lang="en-GB" baseline="0" dirty="0"/>
              <a:t> forest in Myanmar. You might be interested in the behaviour or distribution of an organism. You might be interested in a specific threat, or the effect of some kind of change like a pollutant in the water of this river.</a:t>
            </a:r>
          </a:p>
          <a:p>
            <a:r>
              <a:rPr lang="en-GB" baseline="0" dirty="0"/>
              <a:t>You would need to decide what to measure.</a:t>
            </a:r>
          </a:p>
          <a:p>
            <a:r>
              <a:rPr lang="en-GB" baseline="0" dirty="0"/>
              <a:t>At what scale, what organisms, the whole system? What about abiotic and biotic factors?</a:t>
            </a:r>
          </a:p>
          <a:p>
            <a:endParaRPr lang="en-GB" baseline="0" dirty="0"/>
          </a:p>
          <a:p>
            <a:r>
              <a:rPr lang="en-GB" baseline="0" dirty="0"/>
              <a:t>Ecology is hugely complex, but rewarding and exciting as well.</a:t>
            </a:r>
            <a:endParaRPr lang="en-GB" dirty="0"/>
          </a:p>
        </p:txBody>
      </p:sp>
      <p:sp>
        <p:nvSpPr>
          <p:cNvPr id="4" name="Slide Number Placeholder 3"/>
          <p:cNvSpPr>
            <a:spLocks noGrp="1"/>
          </p:cNvSpPr>
          <p:nvPr>
            <p:ph type="sldNum" sz="quarter" idx="10"/>
          </p:nvPr>
        </p:nvSpPr>
        <p:spPr/>
        <p:txBody>
          <a:bodyPr/>
          <a:lstStyle/>
          <a:p>
            <a:fld id="{1048B372-5EC3-4A56-A918-20D08297E41A}" type="slidenum">
              <a:rPr lang="en-GB" smtClean="0"/>
              <a:t>13</a:t>
            </a:fld>
            <a:endParaRPr lang="en-GB"/>
          </a:p>
        </p:txBody>
      </p:sp>
    </p:spTree>
    <p:extLst>
      <p:ext uri="{BB962C8B-B14F-4D97-AF65-F5344CB8AC3E}">
        <p14:creationId xmlns:p14="http://schemas.microsoft.com/office/powerpoint/2010/main" val="237917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Every species in the world has</a:t>
            </a:r>
            <a:r>
              <a:rPr lang="en-GB" baseline="0" dirty="0"/>
              <a:t> a </a:t>
            </a:r>
            <a:r>
              <a:rPr lang="en-GB" baseline="0" dirty="0" err="1"/>
              <a:t>latin</a:t>
            </a:r>
            <a:r>
              <a:rPr lang="en-GB" baseline="0" dirty="0"/>
              <a:t> name, that has been described by scientists. The </a:t>
            </a:r>
            <a:r>
              <a:rPr lang="en-GB" baseline="0" dirty="0" err="1"/>
              <a:t>latin</a:t>
            </a:r>
            <a:r>
              <a:rPr lang="en-GB" baseline="0" dirty="0"/>
              <a:t> name is useful because it means that people from all over the world can identify a species, and its distribution can be mapped. This is also useful because we can see if the distribution is growing or shrinking. In order to protect an ecosystem we need to know what is there.</a:t>
            </a:r>
            <a:endParaRPr lang="en-GB" dirty="0"/>
          </a:p>
        </p:txBody>
      </p:sp>
      <p:sp>
        <p:nvSpPr>
          <p:cNvPr id="4" name="Slide Number Placeholder 3"/>
          <p:cNvSpPr>
            <a:spLocks noGrp="1"/>
          </p:cNvSpPr>
          <p:nvPr>
            <p:ph type="sldNum" sz="quarter" idx="10"/>
          </p:nvPr>
        </p:nvSpPr>
        <p:spPr/>
        <p:txBody>
          <a:bodyPr/>
          <a:lstStyle/>
          <a:p>
            <a:fld id="{1048B372-5EC3-4A56-A918-20D08297E41A}" type="slidenum">
              <a:rPr lang="en-GB" smtClean="0"/>
              <a:t>18</a:t>
            </a:fld>
            <a:endParaRPr lang="en-GB"/>
          </a:p>
        </p:txBody>
      </p:sp>
    </p:spTree>
    <p:extLst>
      <p:ext uri="{BB962C8B-B14F-4D97-AF65-F5344CB8AC3E}">
        <p14:creationId xmlns:p14="http://schemas.microsoft.com/office/powerpoint/2010/main" val="103597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Conserving and sharing the benefits of biodiversity:</a:t>
            </a:r>
            <a:r>
              <a:rPr lang="en-GB" sz="1200" b="0" i="0" kern="1200" dirty="0">
                <a:solidFill>
                  <a:schemeClr val="tx1"/>
                </a:solidFill>
                <a:effectLst/>
                <a:latin typeface="+mn-lt"/>
                <a:ea typeface="+mn-ea"/>
                <a:cs typeface="+mn-cs"/>
              </a:rPr>
              <a:t> To date only about 1.8 million species of an estimated 5 to 50 million species have been described. Knowing species and their distributions is central to their protection and provides new opportunities for life sciences to realize benefits from biodiversity.</a:t>
            </a:r>
            <a:br>
              <a:rPr lang="en-GB" dirty="0"/>
            </a:br>
            <a:br>
              <a:rPr lang="en-GB" dirty="0"/>
            </a:br>
            <a:r>
              <a:rPr lang="en-GB" sz="1200" b="1" i="0" kern="1200" dirty="0">
                <a:solidFill>
                  <a:schemeClr val="tx1"/>
                </a:solidFill>
                <a:effectLst/>
                <a:latin typeface="+mn-lt"/>
                <a:ea typeface="+mn-ea"/>
                <a:cs typeface="+mn-cs"/>
              </a:rPr>
              <a:t>Responding to climate change:</a:t>
            </a:r>
            <a:r>
              <a:rPr lang="en-GB" sz="1200" b="0" i="0" kern="1200" dirty="0">
                <a:solidFill>
                  <a:schemeClr val="tx1"/>
                </a:solidFill>
                <a:effectLst/>
                <a:latin typeface="+mn-lt"/>
                <a:ea typeface="+mn-ea"/>
                <a:cs typeface="+mn-cs"/>
              </a:rPr>
              <a:t> Distributions of species are expected to shift as a consequence of climate change. Taxonomic collections tell us the spatial distributions of species, allowing extinction, pest and disease risks to be predicted and supporting ecosystem adaption measures.</a:t>
            </a:r>
            <a:br>
              <a:rPr lang="en-GB" dirty="0"/>
            </a:br>
            <a:br>
              <a:rPr lang="en-GB" dirty="0"/>
            </a:br>
            <a:r>
              <a:rPr lang="en-GB" sz="1200" b="1" i="0" kern="1200" dirty="0">
                <a:solidFill>
                  <a:schemeClr val="tx1"/>
                </a:solidFill>
                <a:effectLst/>
                <a:latin typeface="+mn-lt"/>
                <a:ea typeface="+mn-ea"/>
                <a:cs typeface="+mn-cs"/>
              </a:rPr>
              <a:t>Managing </a:t>
            </a:r>
            <a:r>
              <a:rPr lang="en-GB" sz="1200" b="1" i="0" kern="1200" dirty="0" err="1">
                <a:solidFill>
                  <a:schemeClr val="tx1"/>
                </a:solidFill>
                <a:effectLst/>
                <a:latin typeface="+mn-lt"/>
                <a:ea typeface="+mn-ea"/>
                <a:cs typeface="+mn-cs"/>
              </a:rPr>
              <a:t>invasives</a:t>
            </a:r>
            <a:r>
              <a:rPr lang="en-GB" sz="1200" b="1" i="0" kern="1200" dirty="0">
                <a:solidFill>
                  <a:schemeClr val="tx1"/>
                </a:solidFill>
                <a:effectLst/>
                <a:latin typeface="+mn-lt"/>
                <a:ea typeface="+mn-ea"/>
                <a:cs typeface="+mn-cs"/>
              </a:rPr>
              <a:t> and pests: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Invasives</a:t>
            </a:r>
            <a:r>
              <a:rPr lang="en-GB" sz="1200" b="0" i="0" kern="1200" dirty="0">
                <a:solidFill>
                  <a:schemeClr val="tx1"/>
                </a:solidFill>
                <a:effectLst/>
                <a:latin typeface="+mn-lt"/>
                <a:ea typeface="+mn-ea"/>
                <a:cs typeface="+mn-cs"/>
              </a:rPr>
              <a:t> and pests pose one of the biggest threats to food security and biodiversity. Managing these risks calls for trained taxonomists able to provide the species information and rapid identification tools necessary for managers and society.</a:t>
            </a:r>
            <a:br>
              <a:rPr lang="en-GB" dirty="0"/>
            </a:br>
            <a:br>
              <a:rPr lang="en-GB" dirty="0"/>
            </a:br>
            <a:r>
              <a:rPr lang="en-GB" sz="1200" b="1" i="0" kern="1200" dirty="0">
                <a:solidFill>
                  <a:schemeClr val="tx1"/>
                </a:solidFill>
                <a:effectLst/>
                <a:latin typeface="+mn-lt"/>
                <a:ea typeface="+mn-ea"/>
                <a:cs typeface="+mn-cs"/>
              </a:rPr>
              <a:t>Facilitating trade:</a:t>
            </a:r>
            <a:r>
              <a:rPr lang="en-GB" sz="1200" b="0" i="0" kern="1200" dirty="0">
                <a:solidFill>
                  <a:schemeClr val="tx1"/>
                </a:solidFill>
                <a:effectLst/>
                <a:latin typeface="+mn-lt"/>
                <a:ea typeface="+mn-ea"/>
                <a:cs typeface="+mn-cs"/>
              </a:rPr>
              <a:t> When an unknown insect is found in an agricultural shipment, global commerce is slowed and shipments are held at great cost pending identification. Rapidly available taxonomic support saves money.</a:t>
            </a:r>
            <a:br>
              <a:rPr lang="en-GB" dirty="0"/>
            </a:br>
            <a:br>
              <a:rPr lang="en-GB" dirty="0"/>
            </a:br>
            <a:r>
              <a:rPr lang="en-GB" sz="1200" b="1" i="0" kern="1200" dirty="0">
                <a:solidFill>
                  <a:schemeClr val="tx1"/>
                </a:solidFill>
                <a:effectLst/>
                <a:latin typeface="+mn-lt"/>
                <a:ea typeface="+mn-ea"/>
                <a:cs typeface="+mn-cs"/>
              </a:rPr>
              <a:t>Improving human, animal and plant health:</a:t>
            </a:r>
            <a:r>
              <a:rPr lang="en-GB" sz="1200" b="0" i="0" kern="1200" dirty="0">
                <a:solidFill>
                  <a:schemeClr val="tx1"/>
                </a:solidFill>
                <a:effectLst/>
                <a:latin typeface="+mn-lt"/>
                <a:ea typeface="+mn-ea"/>
                <a:cs typeface="+mn-cs"/>
              </a:rPr>
              <a:t> Taxonomy is fundamental for correct diagnoses and treatment, prediction of disease vectors and regulation and quality control of trade in medicinal plants.</a:t>
            </a:r>
            <a:br>
              <a:rPr lang="en-GB" dirty="0"/>
            </a:br>
            <a:endParaRPr lang="en-GB" dirty="0"/>
          </a:p>
        </p:txBody>
      </p:sp>
      <p:sp>
        <p:nvSpPr>
          <p:cNvPr id="4" name="Slide Number Placeholder 3"/>
          <p:cNvSpPr>
            <a:spLocks noGrp="1"/>
          </p:cNvSpPr>
          <p:nvPr>
            <p:ph type="sldNum" sz="quarter" idx="10"/>
          </p:nvPr>
        </p:nvSpPr>
        <p:spPr/>
        <p:txBody>
          <a:bodyPr/>
          <a:lstStyle/>
          <a:p>
            <a:fld id="{1048B372-5EC3-4A56-A918-20D08297E41A}" type="slidenum">
              <a:rPr lang="en-GB" smtClean="0"/>
              <a:t>22</a:t>
            </a:fld>
            <a:endParaRPr lang="en-GB"/>
          </a:p>
        </p:txBody>
      </p:sp>
    </p:spTree>
    <p:extLst>
      <p:ext uri="{BB962C8B-B14F-4D97-AF65-F5344CB8AC3E}">
        <p14:creationId xmlns:p14="http://schemas.microsoft.com/office/powerpoint/2010/main" val="160897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Conserving and sharing the benefits of biodiversity:</a:t>
            </a:r>
            <a:r>
              <a:rPr lang="en-GB" sz="1200" b="0" i="0" kern="1200" dirty="0">
                <a:solidFill>
                  <a:schemeClr val="tx1"/>
                </a:solidFill>
                <a:effectLst/>
                <a:latin typeface="+mn-lt"/>
                <a:ea typeface="+mn-ea"/>
                <a:cs typeface="+mn-cs"/>
              </a:rPr>
              <a:t> To date only about 1.8 million species of an estimated 5 to 50 million species have been described. Knowing species and their distributions is central to their protection and provides new opportunities for life sciences to realize benefits from biodiversity.</a:t>
            </a:r>
            <a:br>
              <a:rPr lang="en-GB" dirty="0"/>
            </a:br>
            <a:br>
              <a:rPr lang="en-GB" dirty="0"/>
            </a:br>
            <a:r>
              <a:rPr lang="en-GB" sz="1200" b="1" i="0" kern="1200" dirty="0">
                <a:solidFill>
                  <a:schemeClr val="tx1"/>
                </a:solidFill>
                <a:effectLst/>
                <a:latin typeface="+mn-lt"/>
                <a:ea typeface="+mn-ea"/>
                <a:cs typeface="+mn-cs"/>
              </a:rPr>
              <a:t>Responding to climate change:</a:t>
            </a:r>
            <a:r>
              <a:rPr lang="en-GB" sz="1200" b="0" i="0" kern="1200" dirty="0">
                <a:solidFill>
                  <a:schemeClr val="tx1"/>
                </a:solidFill>
                <a:effectLst/>
                <a:latin typeface="+mn-lt"/>
                <a:ea typeface="+mn-ea"/>
                <a:cs typeface="+mn-cs"/>
              </a:rPr>
              <a:t> Distributions of species are expected to shift as a consequence of climate change. Taxonomic collections tell us the spatial distributions of species, allowing extinction, pest and disease risks to be predicted and supporting ecosystem adaption measures.</a:t>
            </a:r>
            <a:br>
              <a:rPr lang="en-GB" dirty="0"/>
            </a:br>
            <a:br>
              <a:rPr lang="en-GB" dirty="0"/>
            </a:br>
            <a:r>
              <a:rPr lang="en-GB" sz="1200" b="1" i="0" kern="1200" dirty="0">
                <a:solidFill>
                  <a:schemeClr val="tx1"/>
                </a:solidFill>
                <a:effectLst/>
                <a:latin typeface="+mn-lt"/>
                <a:ea typeface="+mn-ea"/>
                <a:cs typeface="+mn-cs"/>
              </a:rPr>
              <a:t>Managing </a:t>
            </a:r>
            <a:r>
              <a:rPr lang="en-GB" sz="1200" b="1" i="0" kern="1200" dirty="0" err="1">
                <a:solidFill>
                  <a:schemeClr val="tx1"/>
                </a:solidFill>
                <a:effectLst/>
                <a:latin typeface="+mn-lt"/>
                <a:ea typeface="+mn-ea"/>
                <a:cs typeface="+mn-cs"/>
              </a:rPr>
              <a:t>invasives</a:t>
            </a:r>
            <a:r>
              <a:rPr lang="en-GB" sz="1200" b="1" i="0" kern="1200" dirty="0">
                <a:solidFill>
                  <a:schemeClr val="tx1"/>
                </a:solidFill>
                <a:effectLst/>
                <a:latin typeface="+mn-lt"/>
                <a:ea typeface="+mn-ea"/>
                <a:cs typeface="+mn-cs"/>
              </a:rPr>
              <a:t> and pests: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Invasives</a:t>
            </a:r>
            <a:r>
              <a:rPr lang="en-GB" sz="1200" b="0" i="0" kern="1200" dirty="0">
                <a:solidFill>
                  <a:schemeClr val="tx1"/>
                </a:solidFill>
                <a:effectLst/>
                <a:latin typeface="+mn-lt"/>
                <a:ea typeface="+mn-ea"/>
                <a:cs typeface="+mn-cs"/>
              </a:rPr>
              <a:t> and pests pose one of the biggest threats to food security and biodiversity. Managing these risks calls for trained taxonomists able to provide the species information and rapid identification tools necessary for managers and society.</a:t>
            </a:r>
            <a:br>
              <a:rPr lang="en-GB" dirty="0"/>
            </a:br>
            <a:br>
              <a:rPr lang="en-GB" dirty="0"/>
            </a:br>
            <a:r>
              <a:rPr lang="en-GB" sz="1200" b="1" i="0" kern="1200" dirty="0">
                <a:solidFill>
                  <a:schemeClr val="tx1"/>
                </a:solidFill>
                <a:effectLst/>
                <a:latin typeface="+mn-lt"/>
                <a:ea typeface="+mn-ea"/>
                <a:cs typeface="+mn-cs"/>
              </a:rPr>
              <a:t>Facilitating trade:</a:t>
            </a:r>
            <a:r>
              <a:rPr lang="en-GB" sz="1200" b="0" i="0" kern="1200" dirty="0">
                <a:solidFill>
                  <a:schemeClr val="tx1"/>
                </a:solidFill>
                <a:effectLst/>
                <a:latin typeface="+mn-lt"/>
                <a:ea typeface="+mn-ea"/>
                <a:cs typeface="+mn-cs"/>
              </a:rPr>
              <a:t> When an unknown insect is found in an agricultural shipment, global commerce is slowed and shipments are held at great cost pending identification. Rapidly available taxonomic support saves money.</a:t>
            </a:r>
            <a:br>
              <a:rPr lang="en-GB" dirty="0"/>
            </a:br>
            <a:br>
              <a:rPr lang="en-GB" dirty="0"/>
            </a:br>
            <a:r>
              <a:rPr lang="en-GB" sz="1200" b="1" i="0" kern="1200" dirty="0">
                <a:solidFill>
                  <a:schemeClr val="tx1"/>
                </a:solidFill>
                <a:effectLst/>
                <a:latin typeface="+mn-lt"/>
                <a:ea typeface="+mn-ea"/>
                <a:cs typeface="+mn-cs"/>
              </a:rPr>
              <a:t>Improving human, animal and plant health:</a:t>
            </a:r>
            <a:r>
              <a:rPr lang="en-GB" sz="1200" b="0" i="0" kern="1200" dirty="0">
                <a:solidFill>
                  <a:schemeClr val="tx1"/>
                </a:solidFill>
                <a:effectLst/>
                <a:latin typeface="+mn-lt"/>
                <a:ea typeface="+mn-ea"/>
                <a:cs typeface="+mn-cs"/>
              </a:rPr>
              <a:t> Taxonomy is fundamental for correct diagnoses and treatment, prediction of disease vectors and regulation and quality control of trade in medicinal plants.</a:t>
            </a:r>
            <a:br>
              <a:rPr lang="en-GB" dirty="0"/>
            </a:br>
            <a:endParaRPr lang="en-GB" dirty="0"/>
          </a:p>
        </p:txBody>
      </p:sp>
      <p:sp>
        <p:nvSpPr>
          <p:cNvPr id="4" name="Slide Number Placeholder 3"/>
          <p:cNvSpPr>
            <a:spLocks noGrp="1"/>
          </p:cNvSpPr>
          <p:nvPr>
            <p:ph type="sldNum" sz="quarter" idx="10"/>
          </p:nvPr>
        </p:nvSpPr>
        <p:spPr/>
        <p:txBody>
          <a:bodyPr/>
          <a:lstStyle/>
          <a:p>
            <a:fld id="{1048B372-5EC3-4A56-A918-20D08297E41A}" type="slidenum">
              <a:rPr lang="en-GB" smtClean="0"/>
              <a:t>23</a:t>
            </a:fld>
            <a:endParaRPr lang="en-GB"/>
          </a:p>
        </p:txBody>
      </p:sp>
    </p:spTree>
    <p:extLst>
      <p:ext uri="{BB962C8B-B14F-4D97-AF65-F5344CB8AC3E}">
        <p14:creationId xmlns:p14="http://schemas.microsoft.com/office/powerpoint/2010/main" val="160897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Conserving and sharing the benefits of biodiversity:</a:t>
            </a:r>
            <a:r>
              <a:rPr lang="en-GB" sz="1200" b="0" i="0" kern="1200" dirty="0">
                <a:solidFill>
                  <a:schemeClr val="tx1"/>
                </a:solidFill>
                <a:effectLst/>
                <a:latin typeface="+mn-lt"/>
                <a:ea typeface="+mn-ea"/>
                <a:cs typeface="+mn-cs"/>
              </a:rPr>
              <a:t> To date only about 1.8 million species of an estimated 5 to 50 million species have been described. Knowing species and their distributions is central to their protection and provides new opportunities for life sciences to realize benefits from biodiversity.</a:t>
            </a:r>
            <a:br>
              <a:rPr lang="en-GB" dirty="0"/>
            </a:br>
            <a:br>
              <a:rPr lang="en-GB" dirty="0"/>
            </a:br>
            <a:r>
              <a:rPr lang="en-GB" sz="1200" b="1" i="0" kern="1200" dirty="0">
                <a:solidFill>
                  <a:schemeClr val="tx1"/>
                </a:solidFill>
                <a:effectLst/>
                <a:latin typeface="+mn-lt"/>
                <a:ea typeface="+mn-ea"/>
                <a:cs typeface="+mn-cs"/>
              </a:rPr>
              <a:t>Responding to climate change:</a:t>
            </a:r>
            <a:r>
              <a:rPr lang="en-GB" sz="1200" b="0" i="0" kern="1200" dirty="0">
                <a:solidFill>
                  <a:schemeClr val="tx1"/>
                </a:solidFill>
                <a:effectLst/>
                <a:latin typeface="+mn-lt"/>
                <a:ea typeface="+mn-ea"/>
                <a:cs typeface="+mn-cs"/>
              </a:rPr>
              <a:t> Distributions of species are expected to shift as a consequence of climate change. Taxonomic collections tell us the spatial distributions of species, allowing extinction, pest and disease risks to be predicted and supporting ecosystem adaption measures.</a:t>
            </a:r>
            <a:br>
              <a:rPr lang="en-GB" dirty="0"/>
            </a:br>
            <a:br>
              <a:rPr lang="en-GB" dirty="0"/>
            </a:br>
            <a:r>
              <a:rPr lang="en-GB" sz="1200" b="1" i="0" kern="1200" dirty="0">
                <a:solidFill>
                  <a:schemeClr val="tx1"/>
                </a:solidFill>
                <a:effectLst/>
                <a:latin typeface="+mn-lt"/>
                <a:ea typeface="+mn-ea"/>
                <a:cs typeface="+mn-cs"/>
              </a:rPr>
              <a:t>Managing </a:t>
            </a:r>
            <a:r>
              <a:rPr lang="en-GB" sz="1200" b="1" i="0" kern="1200" dirty="0" err="1">
                <a:solidFill>
                  <a:schemeClr val="tx1"/>
                </a:solidFill>
                <a:effectLst/>
                <a:latin typeface="+mn-lt"/>
                <a:ea typeface="+mn-ea"/>
                <a:cs typeface="+mn-cs"/>
              </a:rPr>
              <a:t>invasives</a:t>
            </a:r>
            <a:r>
              <a:rPr lang="en-GB" sz="1200" b="1" i="0" kern="1200" dirty="0">
                <a:solidFill>
                  <a:schemeClr val="tx1"/>
                </a:solidFill>
                <a:effectLst/>
                <a:latin typeface="+mn-lt"/>
                <a:ea typeface="+mn-ea"/>
                <a:cs typeface="+mn-cs"/>
              </a:rPr>
              <a:t> and pests: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Invasives</a:t>
            </a:r>
            <a:r>
              <a:rPr lang="en-GB" sz="1200" b="0" i="0" kern="1200" dirty="0">
                <a:solidFill>
                  <a:schemeClr val="tx1"/>
                </a:solidFill>
                <a:effectLst/>
                <a:latin typeface="+mn-lt"/>
                <a:ea typeface="+mn-ea"/>
                <a:cs typeface="+mn-cs"/>
              </a:rPr>
              <a:t> and pests pose one of the biggest threats to food security and biodiversity. Managing these risks calls for trained taxonomists able to provide the species information and rapid identification tools necessary for managers and society.</a:t>
            </a:r>
            <a:br>
              <a:rPr lang="en-GB" dirty="0"/>
            </a:br>
            <a:br>
              <a:rPr lang="en-GB" dirty="0"/>
            </a:br>
            <a:r>
              <a:rPr lang="en-GB" sz="1200" b="1" i="0" kern="1200" dirty="0">
                <a:solidFill>
                  <a:schemeClr val="tx1"/>
                </a:solidFill>
                <a:effectLst/>
                <a:latin typeface="+mn-lt"/>
                <a:ea typeface="+mn-ea"/>
                <a:cs typeface="+mn-cs"/>
              </a:rPr>
              <a:t>Facilitating trade:</a:t>
            </a:r>
            <a:r>
              <a:rPr lang="en-GB" sz="1200" b="0" i="0" kern="1200" dirty="0">
                <a:solidFill>
                  <a:schemeClr val="tx1"/>
                </a:solidFill>
                <a:effectLst/>
                <a:latin typeface="+mn-lt"/>
                <a:ea typeface="+mn-ea"/>
                <a:cs typeface="+mn-cs"/>
              </a:rPr>
              <a:t> When an unknown insect is found in an agricultural shipment, global commerce is slowed and shipments are held at great cost pending identification. Rapidly available taxonomic support saves money.</a:t>
            </a:r>
            <a:br>
              <a:rPr lang="en-GB" dirty="0"/>
            </a:br>
            <a:br>
              <a:rPr lang="en-GB" dirty="0"/>
            </a:br>
            <a:r>
              <a:rPr lang="en-GB" sz="1200" b="1" i="0" kern="1200" dirty="0">
                <a:solidFill>
                  <a:schemeClr val="tx1"/>
                </a:solidFill>
                <a:effectLst/>
                <a:latin typeface="+mn-lt"/>
                <a:ea typeface="+mn-ea"/>
                <a:cs typeface="+mn-cs"/>
              </a:rPr>
              <a:t>Improving human, animal and plant health:</a:t>
            </a:r>
            <a:r>
              <a:rPr lang="en-GB" sz="1200" b="0" i="0" kern="1200" dirty="0">
                <a:solidFill>
                  <a:schemeClr val="tx1"/>
                </a:solidFill>
                <a:effectLst/>
                <a:latin typeface="+mn-lt"/>
                <a:ea typeface="+mn-ea"/>
                <a:cs typeface="+mn-cs"/>
              </a:rPr>
              <a:t> Taxonomy is fundamental for correct diagnoses and treatment, prediction of disease vectors and regulation and quality control of trade in medicinal plants.</a:t>
            </a:r>
            <a:br>
              <a:rPr lang="en-GB" dirty="0"/>
            </a:br>
            <a:endParaRPr lang="en-GB" dirty="0"/>
          </a:p>
        </p:txBody>
      </p:sp>
      <p:sp>
        <p:nvSpPr>
          <p:cNvPr id="4" name="Slide Number Placeholder 3"/>
          <p:cNvSpPr>
            <a:spLocks noGrp="1"/>
          </p:cNvSpPr>
          <p:nvPr>
            <p:ph type="sldNum" sz="quarter" idx="10"/>
          </p:nvPr>
        </p:nvSpPr>
        <p:spPr/>
        <p:txBody>
          <a:bodyPr/>
          <a:lstStyle/>
          <a:p>
            <a:fld id="{1048B372-5EC3-4A56-A918-20D08297E41A}" type="slidenum">
              <a:rPr lang="en-GB" smtClean="0"/>
              <a:t>24</a:t>
            </a:fld>
            <a:endParaRPr lang="en-GB"/>
          </a:p>
        </p:txBody>
      </p:sp>
    </p:spTree>
    <p:extLst>
      <p:ext uri="{BB962C8B-B14F-4D97-AF65-F5344CB8AC3E}">
        <p14:creationId xmlns:p14="http://schemas.microsoft.com/office/powerpoint/2010/main" val="160897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Conserving and sharing the benefits of biodiversity:</a:t>
            </a:r>
            <a:r>
              <a:rPr lang="en-GB" sz="1200" b="0" i="0" kern="1200" dirty="0">
                <a:solidFill>
                  <a:schemeClr val="tx1"/>
                </a:solidFill>
                <a:effectLst/>
                <a:latin typeface="+mn-lt"/>
                <a:ea typeface="+mn-ea"/>
                <a:cs typeface="+mn-cs"/>
              </a:rPr>
              <a:t> To date only about 1.8 million species of an estimated 5 to 50 million species have been described. Knowing species and their distributions is central to their protection and provides new opportunities for life sciences to realize benefits from biodiversity.</a:t>
            </a:r>
            <a:br>
              <a:rPr lang="en-GB" dirty="0"/>
            </a:br>
            <a:br>
              <a:rPr lang="en-GB" dirty="0"/>
            </a:br>
            <a:r>
              <a:rPr lang="en-GB" sz="1200" b="1" i="0" kern="1200" dirty="0">
                <a:solidFill>
                  <a:schemeClr val="tx1"/>
                </a:solidFill>
                <a:effectLst/>
                <a:latin typeface="+mn-lt"/>
                <a:ea typeface="+mn-ea"/>
                <a:cs typeface="+mn-cs"/>
              </a:rPr>
              <a:t>Responding to climate change:</a:t>
            </a:r>
            <a:r>
              <a:rPr lang="en-GB" sz="1200" b="0" i="0" kern="1200" dirty="0">
                <a:solidFill>
                  <a:schemeClr val="tx1"/>
                </a:solidFill>
                <a:effectLst/>
                <a:latin typeface="+mn-lt"/>
                <a:ea typeface="+mn-ea"/>
                <a:cs typeface="+mn-cs"/>
              </a:rPr>
              <a:t> Distributions of species are expected to shift as a consequence of climate change. Taxonomic collections tell us the spatial distributions of species, allowing extinction, pest and disease risks to be predicted and supporting ecosystem adaption measures.</a:t>
            </a:r>
            <a:br>
              <a:rPr lang="en-GB" dirty="0"/>
            </a:br>
            <a:br>
              <a:rPr lang="en-GB" dirty="0"/>
            </a:br>
            <a:r>
              <a:rPr lang="en-GB" sz="1200" b="1" i="0" kern="1200" dirty="0">
                <a:solidFill>
                  <a:schemeClr val="tx1"/>
                </a:solidFill>
                <a:effectLst/>
                <a:latin typeface="+mn-lt"/>
                <a:ea typeface="+mn-ea"/>
                <a:cs typeface="+mn-cs"/>
              </a:rPr>
              <a:t>Managing </a:t>
            </a:r>
            <a:r>
              <a:rPr lang="en-GB" sz="1200" b="1" i="0" kern="1200" dirty="0" err="1">
                <a:solidFill>
                  <a:schemeClr val="tx1"/>
                </a:solidFill>
                <a:effectLst/>
                <a:latin typeface="+mn-lt"/>
                <a:ea typeface="+mn-ea"/>
                <a:cs typeface="+mn-cs"/>
              </a:rPr>
              <a:t>invasives</a:t>
            </a:r>
            <a:r>
              <a:rPr lang="en-GB" sz="1200" b="1" i="0" kern="1200" dirty="0">
                <a:solidFill>
                  <a:schemeClr val="tx1"/>
                </a:solidFill>
                <a:effectLst/>
                <a:latin typeface="+mn-lt"/>
                <a:ea typeface="+mn-ea"/>
                <a:cs typeface="+mn-cs"/>
              </a:rPr>
              <a:t> and pests: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Invasives</a:t>
            </a:r>
            <a:r>
              <a:rPr lang="en-GB" sz="1200" b="0" i="0" kern="1200" dirty="0">
                <a:solidFill>
                  <a:schemeClr val="tx1"/>
                </a:solidFill>
                <a:effectLst/>
                <a:latin typeface="+mn-lt"/>
                <a:ea typeface="+mn-ea"/>
                <a:cs typeface="+mn-cs"/>
              </a:rPr>
              <a:t> and pests pose one of the biggest threats to food security and biodiversity. Managing these risks calls for trained taxonomists able to provide the species information and rapid identification tools necessary for managers and society.</a:t>
            </a:r>
            <a:br>
              <a:rPr lang="en-GB" dirty="0"/>
            </a:br>
            <a:br>
              <a:rPr lang="en-GB" dirty="0"/>
            </a:br>
            <a:r>
              <a:rPr lang="en-GB" sz="1200" b="1" i="0" kern="1200" dirty="0">
                <a:solidFill>
                  <a:schemeClr val="tx1"/>
                </a:solidFill>
                <a:effectLst/>
                <a:latin typeface="+mn-lt"/>
                <a:ea typeface="+mn-ea"/>
                <a:cs typeface="+mn-cs"/>
              </a:rPr>
              <a:t>Facilitating trade:</a:t>
            </a:r>
            <a:r>
              <a:rPr lang="en-GB" sz="1200" b="0" i="0" kern="1200" dirty="0">
                <a:solidFill>
                  <a:schemeClr val="tx1"/>
                </a:solidFill>
                <a:effectLst/>
                <a:latin typeface="+mn-lt"/>
                <a:ea typeface="+mn-ea"/>
                <a:cs typeface="+mn-cs"/>
              </a:rPr>
              <a:t> When an unknown insect is found in an agricultural shipment, global commerce is slowed and shipments are held at great cost pending identification. Rapidly available taxonomic support saves money.</a:t>
            </a:r>
            <a:br>
              <a:rPr lang="en-GB" dirty="0"/>
            </a:br>
            <a:br>
              <a:rPr lang="en-GB" dirty="0"/>
            </a:br>
            <a:r>
              <a:rPr lang="en-GB" sz="1200" b="1" i="0" kern="1200" dirty="0">
                <a:solidFill>
                  <a:schemeClr val="tx1"/>
                </a:solidFill>
                <a:effectLst/>
                <a:latin typeface="+mn-lt"/>
                <a:ea typeface="+mn-ea"/>
                <a:cs typeface="+mn-cs"/>
              </a:rPr>
              <a:t>Improving human, animal and plant health:</a:t>
            </a:r>
            <a:r>
              <a:rPr lang="en-GB" sz="1200" b="0" i="0" kern="1200" dirty="0">
                <a:solidFill>
                  <a:schemeClr val="tx1"/>
                </a:solidFill>
                <a:effectLst/>
                <a:latin typeface="+mn-lt"/>
                <a:ea typeface="+mn-ea"/>
                <a:cs typeface="+mn-cs"/>
              </a:rPr>
              <a:t> Taxonomy is fundamental for correct diagnoses and treatment, prediction of disease vectors and regulation and quality control of trade in medicinal plants.</a:t>
            </a:r>
            <a:br>
              <a:rPr lang="en-GB" dirty="0"/>
            </a:br>
            <a:endParaRPr lang="en-GB" dirty="0"/>
          </a:p>
        </p:txBody>
      </p:sp>
      <p:sp>
        <p:nvSpPr>
          <p:cNvPr id="4" name="Slide Number Placeholder 3"/>
          <p:cNvSpPr>
            <a:spLocks noGrp="1"/>
          </p:cNvSpPr>
          <p:nvPr>
            <p:ph type="sldNum" sz="quarter" idx="10"/>
          </p:nvPr>
        </p:nvSpPr>
        <p:spPr/>
        <p:txBody>
          <a:bodyPr/>
          <a:lstStyle/>
          <a:p>
            <a:fld id="{1048B372-5EC3-4A56-A918-20D08297E41A}" type="slidenum">
              <a:rPr lang="en-GB" smtClean="0"/>
              <a:t>25</a:t>
            </a:fld>
            <a:endParaRPr lang="en-GB"/>
          </a:p>
        </p:txBody>
      </p:sp>
    </p:spTree>
    <p:extLst>
      <p:ext uri="{BB962C8B-B14F-4D97-AF65-F5344CB8AC3E}">
        <p14:creationId xmlns:p14="http://schemas.microsoft.com/office/powerpoint/2010/main" val="160897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36FF12-F9F7-4223-882A-140DF76F2ED2}"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8370E-9351-4F32-8EE4-E94F9931989D}" type="slidenum">
              <a:rPr lang="en-GB" smtClean="0"/>
              <a:t>‹#›</a:t>
            </a:fld>
            <a:endParaRPr lang="en-GB"/>
          </a:p>
        </p:txBody>
      </p:sp>
    </p:spTree>
    <p:extLst>
      <p:ext uri="{BB962C8B-B14F-4D97-AF65-F5344CB8AC3E}">
        <p14:creationId xmlns:p14="http://schemas.microsoft.com/office/powerpoint/2010/main" val="34919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36FF12-F9F7-4223-882A-140DF76F2ED2}"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8370E-9351-4F32-8EE4-E94F9931989D}" type="slidenum">
              <a:rPr lang="en-GB" smtClean="0"/>
              <a:t>‹#›</a:t>
            </a:fld>
            <a:endParaRPr lang="en-GB"/>
          </a:p>
        </p:txBody>
      </p:sp>
    </p:spTree>
    <p:extLst>
      <p:ext uri="{BB962C8B-B14F-4D97-AF65-F5344CB8AC3E}">
        <p14:creationId xmlns:p14="http://schemas.microsoft.com/office/powerpoint/2010/main" val="305906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36FF12-F9F7-4223-882A-140DF76F2ED2}"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8370E-9351-4F32-8EE4-E94F9931989D}" type="slidenum">
              <a:rPr lang="en-GB" smtClean="0"/>
              <a:t>‹#›</a:t>
            </a:fld>
            <a:endParaRPr lang="en-GB"/>
          </a:p>
        </p:txBody>
      </p:sp>
    </p:spTree>
    <p:extLst>
      <p:ext uri="{BB962C8B-B14F-4D97-AF65-F5344CB8AC3E}">
        <p14:creationId xmlns:p14="http://schemas.microsoft.com/office/powerpoint/2010/main" val="3473542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394296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924468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91963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36FF12-F9F7-4223-882A-140DF76F2ED2}"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8370E-9351-4F32-8EE4-E94F9931989D}" type="slidenum">
              <a:rPr lang="en-GB" smtClean="0"/>
              <a:t>‹#›</a:t>
            </a:fld>
            <a:endParaRPr lang="en-GB"/>
          </a:p>
        </p:txBody>
      </p:sp>
    </p:spTree>
    <p:extLst>
      <p:ext uri="{BB962C8B-B14F-4D97-AF65-F5344CB8AC3E}">
        <p14:creationId xmlns:p14="http://schemas.microsoft.com/office/powerpoint/2010/main" val="5044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6FF12-F9F7-4223-882A-140DF76F2ED2}"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18370E-9351-4F32-8EE4-E94F9931989D}" type="slidenum">
              <a:rPr lang="en-GB" smtClean="0"/>
              <a:t>‹#›</a:t>
            </a:fld>
            <a:endParaRPr lang="en-GB"/>
          </a:p>
        </p:txBody>
      </p:sp>
    </p:spTree>
    <p:extLst>
      <p:ext uri="{BB962C8B-B14F-4D97-AF65-F5344CB8AC3E}">
        <p14:creationId xmlns:p14="http://schemas.microsoft.com/office/powerpoint/2010/main" val="2756425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36FF12-F9F7-4223-882A-140DF76F2ED2}"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18370E-9351-4F32-8EE4-E94F9931989D}" type="slidenum">
              <a:rPr lang="en-GB" smtClean="0"/>
              <a:t>‹#›</a:t>
            </a:fld>
            <a:endParaRPr lang="en-GB"/>
          </a:p>
        </p:txBody>
      </p:sp>
    </p:spTree>
    <p:extLst>
      <p:ext uri="{BB962C8B-B14F-4D97-AF65-F5344CB8AC3E}">
        <p14:creationId xmlns:p14="http://schemas.microsoft.com/office/powerpoint/2010/main" val="253140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36FF12-F9F7-4223-882A-140DF76F2ED2}"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18370E-9351-4F32-8EE4-E94F9931989D}" type="slidenum">
              <a:rPr lang="en-GB" smtClean="0"/>
              <a:t>‹#›</a:t>
            </a:fld>
            <a:endParaRPr lang="en-GB"/>
          </a:p>
        </p:txBody>
      </p:sp>
    </p:spTree>
    <p:extLst>
      <p:ext uri="{BB962C8B-B14F-4D97-AF65-F5344CB8AC3E}">
        <p14:creationId xmlns:p14="http://schemas.microsoft.com/office/powerpoint/2010/main" val="270433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36FF12-F9F7-4223-882A-140DF76F2ED2}"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18370E-9351-4F32-8EE4-E94F9931989D}" type="slidenum">
              <a:rPr lang="en-GB" smtClean="0"/>
              <a:t>‹#›</a:t>
            </a:fld>
            <a:endParaRPr lang="en-GB"/>
          </a:p>
        </p:txBody>
      </p:sp>
    </p:spTree>
    <p:extLst>
      <p:ext uri="{BB962C8B-B14F-4D97-AF65-F5344CB8AC3E}">
        <p14:creationId xmlns:p14="http://schemas.microsoft.com/office/powerpoint/2010/main" val="405042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6FF12-F9F7-4223-882A-140DF76F2ED2}"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18370E-9351-4F32-8EE4-E94F9931989D}" type="slidenum">
              <a:rPr lang="en-GB" smtClean="0"/>
              <a:t>‹#›</a:t>
            </a:fld>
            <a:endParaRPr lang="en-GB"/>
          </a:p>
        </p:txBody>
      </p:sp>
    </p:spTree>
    <p:extLst>
      <p:ext uri="{BB962C8B-B14F-4D97-AF65-F5344CB8AC3E}">
        <p14:creationId xmlns:p14="http://schemas.microsoft.com/office/powerpoint/2010/main" val="104973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36FF12-F9F7-4223-882A-140DF76F2ED2}"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18370E-9351-4F32-8EE4-E94F9931989D}" type="slidenum">
              <a:rPr lang="en-GB" smtClean="0"/>
              <a:t>‹#›</a:t>
            </a:fld>
            <a:endParaRPr lang="en-GB"/>
          </a:p>
        </p:txBody>
      </p:sp>
    </p:spTree>
    <p:extLst>
      <p:ext uri="{BB962C8B-B14F-4D97-AF65-F5344CB8AC3E}">
        <p14:creationId xmlns:p14="http://schemas.microsoft.com/office/powerpoint/2010/main" val="233598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36FF12-F9F7-4223-882A-140DF76F2ED2}"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18370E-9351-4F32-8EE4-E94F9931989D}" type="slidenum">
              <a:rPr lang="en-GB" smtClean="0"/>
              <a:t>‹#›</a:t>
            </a:fld>
            <a:endParaRPr lang="en-GB"/>
          </a:p>
        </p:txBody>
      </p:sp>
    </p:spTree>
    <p:extLst>
      <p:ext uri="{BB962C8B-B14F-4D97-AF65-F5344CB8AC3E}">
        <p14:creationId xmlns:p14="http://schemas.microsoft.com/office/powerpoint/2010/main" val="402280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6FF12-F9F7-4223-882A-140DF76F2ED2}"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8370E-9351-4F32-8EE4-E94F9931989D}" type="slidenum">
              <a:rPr lang="en-GB" smtClean="0"/>
              <a:t>‹#›</a:t>
            </a:fld>
            <a:endParaRPr lang="en-GB"/>
          </a:p>
        </p:txBody>
      </p:sp>
    </p:spTree>
    <p:extLst>
      <p:ext uri="{BB962C8B-B14F-4D97-AF65-F5344CB8AC3E}">
        <p14:creationId xmlns:p14="http://schemas.microsoft.com/office/powerpoint/2010/main" val="207005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663965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nrcs.usda.gov/wps/portal/nrcs/detail/soils/use/worldsoils/?cid=nrcs142p2_05400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msis.org/synthetic-hydrothermal-vents-at-nasa-jp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b.bioninja.com.au/options/option-c-ecology-and-conser/c1-species-and-communities/ecological-niche.html"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hyperlink" Target="http://www.bionet-intl.org/" TargetMode="External"/><Relationship Id="rId2" Type="http://schemas.openxmlformats.org/officeDocument/2006/relationships/hyperlink" Target="https://www.cbd.int/gti/" TargetMode="External"/><Relationship Id="rId1" Type="http://schemas.openxmlformats.org/officeDocument/2006/relationships/slideLayout" Target="../slideLayouts/slideLayout2.xml"/><Relationship Id="rId4" Type="http://schemas.openxmlformats.org/officeDocument/2006/relationships/hyperlink" Target="https://www.smithsonianmag.com/science-nature/meet-the-new-species-74881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5220485" cy="548051"/>
          </a:xfrm>
          <a:prstGeom prst="rect">
            <a:avLst/>
          </a:prstGeom>
        </p:spPr>
        <p:txBody>
          <a:bodyPr/>
          <a:lstStyle/>
          <a:p>
            <a:pPr>
              <a:lnSpc>
                <a:spcPct val="100000"/>
              </a:lnSpc>
            </a:pPr>
            <a:r>
              <a:rPr lang="en-US" sz="4000" dirty="0">
                <a:solidFill>
                  <a:schemeClr val="bg1"/>
                </a:solidFill>
              </a:rPr>
              <a:t>Ecology: definitions and taxonomy </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5 levels of ecology</a:t>
            </a:r>
          </a:p>
        </p:txBody>
      </p:sp>
      <p:sp>
        <p:nvSpPr>
          <p:cNvPr id="3" name="Content Placeholder 2"/>
          <p:cNvSpPr>
            <a:spLocks noGrp="1"/>
          </p:cNvSpPr>
          <p:nvPr>
            <p:ph idx="1"/>
          </p:nvPr>
        </p:nvSpPr>
        <p:spPr>
          <a:xfrm>
            <a:off x="1919536" y="1310035"/>
            <a:ext cx="8136904" cy="4525963"/>
          </a:xfrm>
        </p:spPr>
        <p:txBody>
          <a:bodyPr>
            <a:normAutofit/>
          </a:bodyPr>
          <a:lstStyle/>
          <a:p>
            <a:pPr marL="0" indent="0">
              <a:buNone/>
            </a:pPr>
            <a:r>
              <a:rPr lang="en-GB" sz="2000" b="1" dirty="0">
                <a:latin typeface="Arial" panose="020B0604020202020204" pitchFamily="34" charset="0"/>
                <a:cs typeface="Arial" panose="020B0604020202020204" pitchFamily="34" charset="0"/>
              </a:rPr>
              <a:t>5. Biosphere</a:t>
            </a:r>
          </a:p>
          <a:p>
            <a:pPr marL="0" indent="0">
              <a:buNone/>
            </a:pPr>
            <a:r>
              <a:rPr lang="en-GB" sz="2000" dirty="0">
                <a:latin typeface="Arial" panose="020B0604020202020204" pitchFamily="34" charset="0"/>
                <a:cs typeface="Arial" panose="020B0604020202020204" pitchFamily="34" charset="0"/>
              </a:rPr>
              <a:t>the global ecosystem linking air, land and sea. The place where organisms can live.</a:t>
            </a:r>
          </a:p>
          <a:p>
            <a:pPr marL="0" indent="0">
              <a:buNone/>
            </a:pPr>
            <a:r>
              <a:rPr lang="en-GB" sz="2000" dirty="0">
                <a:latin typeface="Arial" panose="020B0604020202020204" pitchFamily="34" charset="0"/>
                <a:cs typeface="Arial" panose="020B0604020202020204" pitchFamily="34" charset="0"/>
              </a:rPr>
              <a:t>Life has been found up to 10km above sea level (some birds), and as deep as 8,145m in the Marianas Trench.</a:t>
            </a:r>
          </a:p>
          <a:p>
            <a:pPr marL="0" indent="0">
              <a:buNone/>
            </a:pPr>
            <a:r>
              <a:rPr lang="en-GB" sz="2000" dirty="0">
                <a:latin typeface="Arial" panose="020B0604020202020204" pitchFamily="34" charset="0"/>
                <a:cs typeface="Arial" panose="020B0604020202020204" pitchFamily="34" charset="0"/>
              </a:rPr>
              <a:t>We do not know of any other planet that can support a biosphere.</a:t>
            </a:r>
          </a:p>
          <a:p>
            <a:pPr marL="0" indent="0">
              <a:buNone/>
            </a:pPr>
            <a:r>
              <a:rPr lang="en-GB" sz="2000" dirty="0">
                <a:latin typeface="Arial" panose="020B0604020202020204" pitchFamily="34" charset="0"/>
                <a:cs typeface="Arial" panose="020B0604020202020204" pitchFamily="34" charset="0"/>
              </a:rPr>
              <a:t> </a:t>
            </a:r>
          </a:p>
        </p:txBody>
      </p:sp>
      <p:pic>
        <p:nvPicPr>
          <p:cNvPr id="3080" name="Picture 8" descr="C:\Users\mqbssefb\Documents\Downloads\earth-11048_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5640" y="3645024"/>
            <a:ext cx="648072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540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Biomes</a:t>
            </a:r>
          </a:p>
        </p:txBody>
      </p:sp>
      <p:sp>
        <p:nvSpPr>
          <p:cNvPr id="3" name="Content Placeholder 2"/>
          <p:cNvSpPr>
            <a:spLocks noGrp="1"/>
          </p:cNvSpPr>
          <p:nvPr>
            <p:ph idx="1"/>
          </p:nvPr>
        </p:nvSpPr>
        <p:spPr>
          <a:xfrm>
            <a:off x="1981200" y="1412777"/>
            <a:ext cx="8229600" cy="4781127"/>
          </a:xfrm>
        </p:spPr>
        <p:txBody>
          <a:bodyPr>
            <a:normAutofit/>
          </a:bodyPr>
          <a:lstStyle/>
          <a:p>
            <a:pPr marL="0" indent="0">
              <a:buNone/>
            </a:pPr>
            <a:r>
              <a:rPr lang="en-GB" sz="2800" dirty="0">
                <a:latin typeface="Arial" panose="020B0604020202020204" pitchFamily="34" charset="0"/>
                <a:cs typeface="Arial" panose="020B0604020202020204" pitchFamily="34" charset="0"/>
              </a:rPr>
              <a:t>A sixth level?</a:t>
            </a:r>
          </a:p>
          <a:p>
            <a:pPr marL="0" indent="0">
              <a:buNone/>
            </a:pPr>
            <a:r>
              <a:rPr lang="en-GB" sz="2800" dirty="0">
                <a:latin typeface="Arial" panose="020B0604020202020204" pitchFamily="34" charset="0"/>
                <a:cs typeface="Arial" panose="020B0604020202020204" pitchFamily="34" charset="0"/>
              </a:rPr>
              <a:t>A biome is a large region of Earth that has a certain climate and certain types of living things.</a:t>
            </a:r>
          </a:p>
          <a:p>
            <a:pPr marL="0" indent="0">
              <a:buNone/>
            </a:pPr>
            <a:endParaRPr lang="en-GB" dirty="0">
              <a:latin typeface="Arial" panose="020B0604020202020204" pitchFamily="34" charset="0"/>
              <a:cs typeface="Arial" panose="020B0604020202020204" pitchFamily="34" charset="0"/>
            </a:endParaRPr>
          </a:p>
        </p:txBody>
      </p:sp>
      <p:pic>
        <p:nvPicPr>
          <p:cNvPr id="5122" name="Picture 2" descr="https://www.researchgate.net/profile/Benjamin_Ekeke2/publication/273504448/figure/fig1/AS:294693838573568@1447271894266/Tropical-Rain-Forest-Distribution-Tropical-rain-forests-are-located-between-the-tropics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38" y="2996952"/>
            <a:ext cx="6376214" cy="3456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51068" y="6541111"/>
            <a:ext cx="5416932" cy="369332"/>
          </a:xfrm>
          <a:prstGeom prst="rect">
            <a:avLst/>
          </a:prstGeom>
          <a:noFill/>
        </p:spPr>
        <p:txBody>
          <a:bodyPr wrap="none" rtlCol="0">
            <a:spAutoFit/>
          </a:bodyPr>
          <a:lstStyle/>
          <a:p>
            <a:r>
              <a:rPr lang="en-GB" dirty="0" err="1">
                <a:latin typeface="Arial" panose="020B0604020202020204" pitchFamily="34" charset="0"/>
                <a:cs typeface="Arial" panose="020B0604020202020204" pitchFamily="34" charset="0"/>
              </a:rPr>
              <a:t>Oyebade</a:t>
            </a:r>
            <a:r>
              <a:rPr lang="en-GB" dirty="0">
                <a:latin typeface="Arial" panose="020B0604020202020204" pitchFamily="34" charset="0"/>
                <a:cs typeface="Arial" panose="020B0604020202020204" pitchFamily="34" charset="0"/>
              </a:rPr>
              <a:t> &amp; </a:t>
            </a:r>
            <a:r>
              <a:rPr lang="en-GB" dirty="0" err="1">
                <a:latin typeface="Arial" panose="020B0604020202020204" pitchFamily="34" charset="0"/>
                <a:cs typeface="Arial" panose="020B0604020202020204" pitchFamily="34" charset="0"/>
              </a:rPr>
              <a:t>Ekeke</a:t>
            </a:r>
            <a:r>
              <a:rPr lang="en-GB" dirty="0">
                <a:latin typeface="Arial" panose="020B0604020202020204" pitchFamily="34" charset="0"/>
                <a:cs typeface="Arial" panose="020B0604020202020204" pitchFamily="34" charset="0"/>
              </a:rPr>
              <a:t> (2010) African Research Review</a:t>
            </a:r>
          </a:p>
        </p:txBody>
      </p:sp>
    </p:spTree>
    <p:extLst>
      <p:ext uri="{BB962C8B-B14F-4D97-AF65-F5344CB8AC3E}">
        <p14:creationId xmlns:p14="http://schemas.microsoft.com/office/powerpoint/2010/main" val="42379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Content Placeholder 3"/>
          <p:cNvSpPr txBox="1">
            <a:spLocks/>
          </p:cNvSpPr>
          <p:nvPr/>
        </p:nvSpPr>
        <p:spPr>
          <a:xfrm>
            <a:off x="1981200" y="16002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World biomes distribution</a:t>
            </a:r>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529" y="188640"/>
            <a:ext cx="9236577"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32210" y="6561706"/>
            <a:ext cx="733579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Taken from </a:t>
            </a:r>
            <a:r>
              <a:rPr lang="en-GB" sz="1200" dirty="0">
                <a:latin typeface="Arial" panose="020B0604020202020204" pitchFamily="34" charset="0"/>
                <a:cs typeface="Arial" panose="020B0604020202020204" pitchFamily="34" charset="0"/>
                <a:hlinkClick r:id="rId4"/>
              </a:rPr>
              <a:t>https://www.nrcs.usda.gov/wps/portal/nrcs/detail/soils/use/worldsoils/?cid=nrcs142p2_054002</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882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146" name="Picture 2" descr="C:\Users\mqbssefb\Documents\Downloads\conscious-design-NQHrYlhFSqk-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87048"/>
            <a:ext cx="9144000" cy="60839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3512" y="572180"/>
            <a:ext cx="5472608" cy="193899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Largest forest in SE Asia.</a:t>
            </a:r>
          </a:p>
          <a:p>
            <a:r>
              <a:rPr lang="en-GB" sz="2400" dirty="0">
                <a:latin typeface="Arial" panose="020B0604020202020204" pitchFamily="34" charset="0"/>
                <a:cs typeface="Arial" panose="020B0604020202020204" pitchFamily="34" charset="0"/>
              </a:rPr>
              <a:t>80+ endemic species</a:t>
            </a:r>
          </a:p>
          <a:p>
            <a:r>
              <a:rPr lang="en-GB" sz="2400" dirty="0">
                <a:latin typeface="Arial" panose="020B0604020202020204" pitchFamily="34" charset="0"/>
                <a:cs typeface="Arial" panose="020B0604020202020204" pitchFamily="34" charset="0"/>
              </a:rPr>
              <a:t>Covers 48.3% or about 31,773,000 ha</a:t>
            </a:r>
          </a:p>
          <a:p>
            <a:r>
              <a:rPr lang="en-GB" sz="2400" dirty="0">
                <a:latin typeface="Arial" panose="020B0604020202020204" pitchFamily="34" charset="0"/>
                <a:cs typeface="Arial" panose="020B0604020202020204" pitchFamily="34" charset="0"/>
              </a:rPr>
              <a:t>Highest deforestation rate in the </a:t>
            </a:r>
          </a:p>
          <a:p>
            <a:r>
              <a:rPr lang="en-GB" sz="2400" dirty="0">
                <a:latin typeface="Arial" panose="020B0604020202020204" pitchFamily="34" charset="0"/>
                <a:cs typeface="Arial" panose="020B0604020202020204" pitchFamily="34" charset="0"/>
              </a:rPr>
              <a:t>world.</a:t>
            </a:r>
          </a:p>
        </p:txBody>
      </p:sp>
    </p:spTree>
    <p:extLst>
      <p:ext uri="{BB962C8B-B14F-4D97-AF65-F5344CB8AC3E}">
        <p14:creationId xmlns:p14="http://schemas.microsoft.com/office/powerpoint/2010/main" val="413982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2056978"/>
            <a:ext cx="655320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609" y="116633"/>
            <a:ext cx="665797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008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116632"/>
            <a:ext cx="8229600" cy="706090"/>
          </a:xfrm>
        </p:spPr>
        <p:txBody>
          <a:bodyPr>
            <a:normAutofit/>
          </a:bodyPr>
          <a:lstStyle/>
          <a:p>
            <a:r>
              <a:rPr lang="en-GB" sz="3200" dirty="0">
                <a:latin typeface="Arial" panose="020B0604020202020204" pitchFamily="34" charset="0"/>
                <a:cs typeface="Arial" panose="020B0604020202020204" pitchFamily="34" charset="0"/>
              </a:rPr>
              <a:t>Habitats</a:t>
            </a:r>
          </a:p>
        </p:txBody>
      </p:sp>
      <p:sp>
        <p:nvSpPr>
          <p:cNvPr id="3" name="Content Placeholder 2"/>
          <p:cNvSpPr>
            <a:spLocks noGrp="1"/>
          </p:cNvSpPr>
          <p:nvPr>
            <p:ph idx="1"/>
          </p:nvPr>
        </p:nvSpPr>
        <p:spPr>
          <a:xfrm>
            <a:off x="1970081" y="764704"/>
            <a:ext cx="8229600" cy="2664296"/>
          </a:xfrm>
        </p:spPr>
        <p:txBody>
          <a:bodyPr>
            <a:normAutofit/>
          </a:bodyPr>
          <a:lstStyle/>
          <a:p>
            <a:pPr marL="0" indent="0">
              <a:buNone/>
            </a:pPr>
            <a:r>
              <a:rPr lang="en-GB" sz="2400" dirty="0">
                <a:latin typeface="Arial" panose="020B0604020202020204" pitchFamily="34" charset="0"/>
                <a:cs typeface="Arial" panose="020B0604020202020204" pitchFamily="34" charset="0"/>
              </a:rPr>
              <a:t>1. A habitat is the place where an organism lives. e.g. forest</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2. The requirements of the organism in terms of space, nutrients, climate, and everything it needs to successfully survive its life cycle and reproduce.</a:t>
            </a:r>
          </a:p>
        </p:txBody>
      </p:sp>
      <p:pic>
        <p:nvPicPr>
          <p:cNvPr id="4098" name="Picture 2" descr="https://www.bmsis.org/wp-content/uploads/2019/02/hydrothermal_vents-375x2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6" y="3501008"/>
            <a:ext cx="4281448" cy="23976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2664" y="3129962"/>
            <a:ext cx="4093337" cy="344709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These requirements can be very specific, such as species found at hydrothermal vents.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These vents are found on the sea floor and release geothermally heated water. They host a unique ecosystem, with species evolved specifically to live near the boiling water and toxic gases. </a:t>
            </a:r>
          </a:p>
          <a:p>
            <a:endParaRPr lang="en-GB" sz="2000" dirty="0"/>
          </a:p>
        </p:txBody>
      </p:sp>
      <p:sp>
        <p:nvSpPr>
          <p:cNvPr id="5" name="Rectangle 4"/>
          <p:cNvSpPr/>
          <p:nvPr/>
        </p:nvSpPr>
        <p:spPr>
          <a:xfrm>
            <a:off x="6168008" y="6311061"/>
            <a:ext cx="4572000" cy="523220"/>
          </a:xfrm>
          <a:prstGeom prst="rect">
            <a:avLst/>
          </a:prstGeom>
        </p:spPr>
        <p:txBody>
          <a:bodyPr>
            <a:spAutoFit/>
          </a:bodyPr>
          <a:lstStyle/>
          <a:p>
            <a:r>
              <a:rPr lang="en-GB" sz="1400" dirty="0">
                <a:latin typeface="Arial" panose="020B0604020202020204" pitchFamily="34" charset="0"/>
                <a:cs typeface="Arial" panose="020B0604020202020204" pitchFamily="34" charset="0"/>
                <a:hlinkClick r:id="rId3"/>
              </a:rPr>
              <a:t>https://www.bmsis.org/synthetic-hydrothermal-vents-at-nasa-jpl/</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389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lstStyle/>
          <a:p>
            <a:r>
              <a:rPr lang="en-GB" dirty="0">
                <a:latin typeface="Arial" panose="020B0604020202020204" pitchFamily="34" charset="0"/>
                <a:cs typeface="Arial" panose="020B0604020202020204" pitchFamily="34" charset="0"/>
              </a:rPr>
              <a:t>Ecological Niche</a:t>
            </a:r>
          </a:p>
        </p:txBody>
      </p:sp>
      <p:sp>
        <p:nvSpPr>
          <p:cNvPr id="3" name="Content Placeholder 2"/>
          <p:cNvSpPr>
            <a:spLocks noGrp="1"/>
          </p:cNvSpPr>
          <p:nvPr>
            <p:ph idx="1"/>
          </p:nvPr>
        </p:nvSpPr>
        <p:spPr>
          <a:xfrm>
            <a:off x="1991544" y="1340768"/>
            <a:ext cx="8229600" cy="5112568"/>
          </a:xfrm>
        </p:spPr>
        <p:txBody>
          <a:bodyPr>
            <a:normAutofit/>
          </a:bodyPr>
          <a:lstStyle/>
          <a:p>
            <a:pPr marL="0" indent="0">
              <a:buNone/>
            </a:pPr>
            <a:r>
              <a:rPr lang="en-GB" sz="2400" dirty="0">
                <a:latin typeface="Arial" panose="020B0604020202020204" pitchFamily="34" charset="0"/>
                <a:cs typeface="Arial" panose="020B0604020202020204" pitchFamily="34" charset="0"/>
              </a:rPr>
              <a:t>The niche concept refers to the role that an organism plays in an ecosystem (</a:t>
            </a:r>
            <a:r>
              <a:rPr lang="en-GB" sz="2400" dirty="0" err="1">
                <a:latin typeface="Arial" panose="020B0604020202020204" pitchFamily="34" charset="0"/>
                <a:cs typeface="Arial" panose="020B0604020202020204" pitchFamily="34" charset="0"/>
              </a:rPr>
              <a:t>Odum</a:t>
            </a:r>
            <a:r>
              <a:rPr lang="en-GB" sz="2400" dirty="0">
                <a:latin typeface="Arial" panose="020B0604020202020204" pitchFamily="34" charset="0"/>
                <a:cs typeface="Arial" panose="020B0604020202020204" pitchFamily="34" charset="0"/>
              </a:rPr>
              <a:t> 1959).</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It is a combination of:</a:t>
            </a:r>
          </a:p>
          <a:p>
            <a:pPr marL="0" indent="0">
              <a:buNone/>
            </a:pPr>
            <a:r>
              <a:rPr lang="en-GB" sz="2400" dirty="0">
                <a:latin typeface="Arial" panose="020B0604020202020204" pitchFamily="34" charset="0"/>
                <a:cs typeface="Arial" panose="020B0604020202020204" pitchFamily="34" charset="0"/>
              </a:rPr>
              <a:t>Habitat of organism</a:t>
            </a:r>
          </a:p>
          <a:p>
            <a:pPr marL="0" indent="0">
              <a:buNone/>
            </a:pPr>
            <a:r>
              <a:rPr lang="en-GB" sz="2400" dirty="0">
                <a:latin typeface="Arial" panose="020B0604020202020204" pitchFamily="34" charset="0"/>
                <a:cs typeface="Arial" panose="020B0604020202020204" pitchFamily="34" charset="0"/>
              </a:rPr>
              <a:t>Activity of organism (times, distances </a:t>
            </a:r>
            <a:r>
              <a:rPr lang="en-GB" sz="2400" dirty="0" err="1">
                <a:latin typeface="Arial" panose="020B0604020202020204" pitchFamily="34" charset="0"/>
                <a:cs typeface="Arial" panose="020B0604020202020204" pitchFamily="34" charset="0"/>
              </a:rPr>
              <a:t>etc</a:t>
            </a:r>
            <a:r>
              <a:rPr lang="en-GB" sz="2400" dirty="0">
                <a:latin typeface="Arial" panose="020B0604020202020204" pitchFamily="34" charset="0"/>
                <a:cs typeface="Arial" panose="020B0604020202020204" pitchFamily="34" charset="0"/>
              </a:rPr>
              <a:t>)</a:t>
            </a:r>
          </a:p>
          <a:p>
            <a:pPr marL="0" indent="0">
              <a:buNone/>
            </a:pPr>
            <a:r>
              <a:rPr lang="en-GB" sz="2400" dirty="0">
                <a:latin typeface="Arial" panose="020B0604020202020204" pitchFamily="34" charset="0"/>
                <a:cs typeface="Arial" panose="020B0604020202020204" pitchFamily="34" charset="0"/>
              </a:rPr>
              <a:t>Resources organism needs</a:t>
            </a:r>
          </a:p>
          <a:p>
            <a:pPr marL="0" indent="0">
              <a:buNone/>
            </a:pPr>
            <a:r>
              <a:rPr lang="en-GB" sz="2400" dirty="0">
                <a:latin typeface="Arial" panose="020B0604020202020204" pitchFamily="34" charset="0"/>
                <a:cs typeface="Arial" panose="020B0604020202020204" pitchFamily="34" charset="0"/>
              </a:rPr>
              <a:t>Interactions with other organisms.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Two species cannot coexist in a space if they have exactly the same niche.</a:t>
            </a: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612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b.bioninja.com.au/_Media/barnacle1_m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62" y="1124744"/>
            <a:ext cx="8991043"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0" y="6093297"/>
            <a:ext cx="4572000" cy="461665"/>
          </a:xfrm>
          <a:prstGeom prst="rect">
            <a:avLst/>
          </a:prstGeom>
        </p:spPr>
        <p:txBody>
          <a:bodyPr>
            <a:spAutoFit/>
          </a:bodyPr>
          <a:lstStyle/>
          <a:p>
            <a:r>
              <a:rPr lang="en-GB" sz="1200" dirty="0">
                <a:latin typeface="Arial" panose="020B0604020202020204" pitchFamily="34" charset="0"/>
                <a:cs typeface="Arial" panose="020B0604020202020204" pitchFamily="34" charset="0"/>
                <a:hlinkClick r:id="rId3"/>
              </a:rPr>
              <a:t>https://ib.bioninja.com.au/options/option-c-ecology-and-conser/c1-species-and-communities/ecological-niche.html</a:t>
            </a:r>
            <a:endParaRPr lang="en-GB" sz="1200" dirty="0">
              <a:latin typeface="Arial" panose="020B0604020202020204" pitchFamily="34" charset="0"/>
              <a:cs typeface="Arial" panose="020B0604020202020204" pitchFamily="34" charset="0"/>
            </a:endParaRPr>
          </a:p>
        </p:txBody>
      </p:sp>
      <p:sp>
        <p:nvSpPr>
          <p:cNvPr id="3" name="Rectangle 2"/>
          <p:cNvSpPr/>
          <p:nvPr/>
        </p:nvSpPr>
        <p:spPr>
          <a:xfrm>
            <a:off x="1888510" y="188641"/>
            <a:ext cx="8496944"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Joseph H. Connell (1961) The Influence of Interspecific Competition and Other Factors on the Distribution of the Barnacle </a:t>
            </a:r>
            <a:r>
              <a:rPr lang="en-GB" i="1" dirty="0" err="1">
                <a:latin typeface="Arial" panose="020B0604020202020204" pitchFamily="34" charset="0"/>
                <a:cs typeface="Arial" panose="020B0604020202020204" pitchFamily="34" charset="0"/>
              </a:rPr>
              <a:t>Chthamalus</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Stellatus</a:t>
            </a:r>
            <a:r>
              <a:rPr lang="en-GB" dirty="0">
                <a:latin typeface="Arial" panose="020B0604020202020204" pitchFamily="34" charset="0"/>
                <a:cs typeface="Arial" panose="020B0604020202020204" pitchFamily="34" charset="0"/>
              </a:rPr>
              <a:t>. Ecology</a:t>
            </a:r>
          </a:p>
        </p:txBody>
      </p:sp>
    </p:spTree>
    <p:extLst>
      <p:ext uri="{BB962C8B-B14F-4D97-AF65-F5344CB8AC3E}">
        <p14:creationId xmlns:p14="http://schemas.microsoft.com/office/powerpoint/2010/main" val="115254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800" dirty="0">
                <a:latin typeface="Arial" panose="020B0604020202020204" pitchFamily="34" charset="0"/>
                <a:cs typeface="Arial" panose="020B0604020202020204" pitchFamily="34" charset="0"/>
              </a:rPr>
              <a:t>Historically ecology consisted of observing nature and describing what was found. </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Carl Linnaeus (1707-1778)- Swedish </a:t>
            </a:r>
          </a:p>
          <a:p>
            <a:pPr marL="0" indent="0">
              <a:buNone/>
            </a:pPr>
            <a:r>
              <a:rPr lang="en-GB" sz="2800" dirty="0">
                <a:latin typeface="Arial" panose="020B0604020202020204" pitchFamily="34" charset="0"/>
                <a:cs typeface="Arial" panose="020B0604020202020204" pitchFamily="34" charset="0"/>
              </a:rPr>
              <a:t>botanist and zoologist. Formalised </a:t>
            </a:r>
          </a:p>
          <a:p>
            <a:pPr marL="0" indent="0">
              <a:buNone/>
            </a:pPr>
            <a:r>
              <a:rPr lang="en-GB" sz="2800" dirty="0">
                <a:latin typeface="Arial" panose="020B0604020202020204" pitchFamily="34" charset="0"/>
                <a:cs typeface="Arial" panose="020B0604020202020204" pitchFamily="34" charset="0"/>
              </a:rPr>
              <a:t>binomial nomenclature- naming </a:t>
            </a:r>
          </a:p>
          <a:p>
            <a:pPr marL="0" indent="0">
              <a:buNone/>
            </a:pPr>
            <a:r>
              <a:rPr lang="en-GB" sz="2800" dirty="0">
                <a:latin typeface="Arial" panose="020B0604020202020204" pitchFamily="34" charset="0"/>
                <a:cs typeface="Arial" panose="020B0604020202020204" pitchFamily="34" charset="0"/>
              </a:rPr>
              <a:t>species with two names: </a:t>
            </a:r>
          </a:p>
          <a:p>
            <a:pPr marL="0" indent="0" algn="ctr">
              <a:buNone/>
            </a:pPr>
            <a:r>
              <a:rPr lang="en-GB" sz="2800" i="1" dirty="0">
                <a:latin typeface="Arial" panose="020B0604020202020204" pitchFamily="34" charset="0"/>
                <a:cs typeface="Arial" panose="020B0604020202020204" pitchFamily="34" charset="0"/>
              </a:rPr>
              <a:t>Homo sapiens</a:t>
            </a:r>
          </a:p>
          <a:p>
            <a:pPr marL="0" indent="0">
              <a:buNone/>
            </a:pPr>
            <a:endParaRPr lang="en-GB" sz="2800" dirty="0">
              <a:latin typeface="Arial" panose="020B0604020202020204" pitchFamily="34" charset="0"/>
              <a:cs typeface="Arial" panose="020B0604020202020204" pitchFamily="34" charset="0"/>
            </a:endParaRPr>
          </a:p>
        </p:txBody>
      </p:sp>
      <p:pic>
        <p:nvPicPr>
          <p:cNvPr id="1026" name="Picture 2" descr="Carl Linnaeus | New Scientis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255"/>
          <a:stretch/>
        </p:blipFill>
        <p:spPr bwMode="auto">
          <a:xfrm>
            <a:off x="8347950" y="2492897"/>
            <a:ext cx="2124986" cy="2612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71864" y="548681"/>
            <a:ext cx="2458750" cy="646331"/>
          </a:xfrm>
          <a:prstGeom prst="rect">
            <a:avLst/>
          </a:prstGeom>
          <a:noFill/>
        </p:spPr>
        <p:txBody>
          <a:bodyPr wrap="none" rtlCol="0">
            <a:spAutoFit/>
          </a:bodyPr>
          <a:lstStyle/>
          <a:p>
            <a:r>
              <a:rPr lang="en-GB" sz="3600" b="1" dirty="0">
                <a:latin typeface="Arial" panose="020B0604020202020204" pitchFamily="34" charset="0"/>
                <a:cs typeface="Arial" panose="020B0604020202020204" pitchFamily="34" charset="0"/>
              </a:rPr>
              <a:t>Taxonomy</a:t>
            </a:r>
          </a:p>
        </p:txBody>
      </p:sp>
    </p:spTree>
    <p:extLst>
      <p:ext uri="{BB962C8B-B14F-4D97-AF65-F5344CB8AC3E}">
        <p14:creationId xmlns:p14="http://schemas.microsoft.com/office/powerpoint/2010/main" val="719242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48681"/>
            <a:ext cx="8229600" cy="5577483"/>
          </a:xfrm>
        </p:spPr>
        <p:txBody>
          <a:bodyPr>
            <a:normAutofit lnSpcReduction="10000"/>
          </a:bodyPr>
          <a:lstStyle/>
          <a:p>
            <a:pPr marL="0" indent="0">
              <a:buNone/>
            </a:pPr>
            <a:r>
              <a:rPr lang="en-GB" sz="2400" dirty="0">
                <a:latin typeface="Arial" panose="020B0604020202020204" pitchFamily="34" charset="0"/>
                <a:cs typeface="Arial" panose="020B0604020202020204" pitchFamily="34" charset="0"/>
              </a:rPr>
              <a:t>Taxonomy: the science of naming and classifying animals, plants and microbes.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Uses morphological, behavioural, genetic and biochemical observations.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1.78 million species described.</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5- 30 million species unknown to </a:t>
            </a:r>
          </a:p>
          <a:p>
            <a:pPr marL="0" indent="0">
              <a:buNone/>
            </a:pPr>
            <a:r>
              <a:rPr lang="en-GB" sz="2400" dirty="0">
                <a:latin typeface="Arial" panose="020B0604020202020204" pitchFamily="34" charset="0"/>
                <a:cs typeface="Arial" panose="020B0604020202020204" pitchFamily="34" charset="0"/>
              </a:rPr>
              <a:t>science.</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Most of these are invertebrates and</a:t>
            </a:r>
          </a:p>
          <a:p>
            <a:pPr marL="0" indent="0">
              <a:buNone/>
            </a:pPr>
            <a:r>
              <a:rPr lang="en-GB" sz="2400" dirty="0">
                <a:latin typeface="Arial" panose="020B0604020202020204" pitchFamily="34" charset="0"/>
                <a:cs typeface="Arial" panose="020B0604020202020204" pitchFamily="34" charset="0"/>
              </a:rPr>
              <a:t>microbes.</a:t>
            </a:r>
          </a:p>
          <a:p>
            <a:pPr marL="0" indent="0">
              <a:buNone/>
            </a:pPr>
            <a:endParaRPr lang="en-GB" sz="2400" dirty="0"/>
          </a:p>
          <a:p>
            <a:pPr marL="0" indent="0">
              <a:buNone/>
            </a:pPr>
            <a:endParaRPr lang="en-GB" sz="2400" dirty="0"/>
          </a:p>
          <a:p>
            <a:pPr marL="0" indent="0">
              <a:buNone/>
            </a:pPr>
            <a:endParaRPr lang="en-GB" sz="2400" dirty="0"/>
          </a:p>
        </p:txBody>
      </p:sp>
      <p:sp>
        <p:nvSpPr>
          <p:cNvPr id="2" name="AutoShape 2" descr="https://thumbs-prod.si-cdn.com/NOvDgKOYCqTL7gGbf2Ssp7fGZRE=/fit-in/1072x0/https:/public-media.si-cdn.com/filer/New-Species-wild-banana-18.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https://thumbs-prod.si-cdn.com/NOvDgKOYCqTL7gGbf2Ssp7fGZRE=/fit-in/1072x0/https:/public-media.si-cdn.com/filer/New-Species-wild-banana-18.jp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https://thumbs-prod.si-cdn.com/NOvDgKOYCqTL7gGbf2Ssp7fGZRE=/fit-in/1072x0/https:/public-media.si-cdn.com/filer/New-Species-wild-banana-18.jp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s://thumbs-prod.si-cdn.com/NOvDgKOYCqTL7gGbf2Ssp7fGZRE=/fit-in/1072x0/https:/public-media.si-cdn.com/filer/New-Species-wild-banana-18.jp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s://thumbs-prod.si-cdn.com/NOvDgKOYCqTL7gGbf2Ssp7fGZRE=/fit-in/1072x0/https:/public-media.si-cdn.com/filer/New-Species-wild-banana-18.jp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9" name="Picture 11" descr="C:\Users\mqbssefb\Dropbox (The University of Manchester)\Myanmar teaching\New-Species-wild-banana-18 Myanm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2420888"/>
            <a:ext cx="2310594" cy="30807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71277" y="5608752"/>
            <a:ext cx="3096344"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Wild banana (</a:t>
            </a:r>
            <a:r>
              <a:rPr lang="en-GB" sz="1400" i="1" dirty="0">
                <a:latin typeface="Arial" panose="020B0604020202020204" pitchFamily="34" charset="0"/>
                <a:cs typeface="Arial" panose="020B0604020202020204" pitchFamily="34" charset="0"/>
              </a:rPr>
              <a:t>Musa </a:t>
            </a:r>
            <a:r>
              <a:rPr lang="en-GB" sz="1400" i="1" dirty="0" err="1">
                <a:latin typeface="Arial" panose="020B0604020202020204" pitchFamily="34" charset="0"/>
                <a:cs typeface="Arial" panose="020B0604020202020204" pitchFamily="34" charset="0"/>
              </a:rPr>
              <a:t>rubinea</a:t>
            </a:r>
            <a:r>
              <a:rPr lang="en-GB" sz="1400" dirty="0">
                <a:latin typeface="Arial" panose="020B0604020202020204" pitchFamily="34" charset="0"/>
                <a:cs typeface="Arial" panose="020B0604020202020204" pitchFamily="34" charset="0"/>
              </a:rPr>
              <a:t>) discovered Myanmar 2019 (Markku </a:t>
            </a:r>
            <a:r>
              <a:rPr lang="en-GB" sz="1400" dirty="0" err="1">
                <a:latin typeface="Arial" panose="020B0604020202020204" pitchFamily="34" charset="0"/>
                <a:cs typeface="Arial" panose="020B0604020202020204" pitchFamily="34" charset="0"/>
              </a:rPr>
              <a:t>Hakkinen</a:t>
            </a:r>
            <a:r>
              <a:rPr lang="en-GB" sz="1400" dirty="0">
                <a:latin typeface="Arial" panose="020B0604020202020204" pitchFamily="34" charset="0"/>
                <a:cs typeface="Arial" panose="020B0604020202020204" pitchFamily="34" charset="0"/>
              </a:rPr>
              <a:t>, WWF Greater Mekong)</a:t>
            </a:r>
          </a:p>
        </p:txBody>
      </p:sp>
    </p:spTree>
    <p:extLst>
      <p:ext uri="{BB962C8B-B14F-4D97-AF65-F5344CB8AC3E}">
        <p14:creationId xmlns:p14="http://schemas.microsoft.com/office/powerpoint/2010/main" val="264038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qbssefb\Documents\Downloads\marek-okon-g18MsEMgdNY-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292714"/>
            <a:ext cx="9144000" cy="42725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09800" y="3340"/>
            <a:ext cx="7772400" cy="1470025"/>
          </a:xfrm>
        </p:spPr>
        <p:txBody>
          <a:bodyPr>
            <a:normAutofit/>
          </a:bodyPr>
          <a:lstStyle/>
          <a:p>
            <a:r>
              <a:rPr lang="en-GB" sz="3600" dirty="0">
                <a:latin typeface="Arial" panose="020B0604020202020204" pitchFamily="34" charset="0"/>
                <a:cs typeface="Arial" panose="020B0604020202020204" pitchFamily="34" charset="0"/>
              </a:rPr>
              <a:t>Ecology: definitions and taxonomy </a:t>
            </a:r>
          </a:p>
        </p:txBody>
      </p:sp>
      <p:sp>
        <p:nvSpPr>
          <p:cNvPr id="3" name="Subtitle 2"/>
          <p:cNvSpPr>
            <a:spLocks noGrp="1"/>
          </p:cNvSpPr>
          <p:nvPr>
            <p:ph type="subTitle" idx="1"/>
          </p:nvPr>
        </p:nvSpPr>
        <p:spPr>
          <a:xfrm>
            <a:off x="2895600" y="6021288"/>
            <a:ext cx="6400800" cy="622920"/>
          </a:xfrm>
        </p:spPr>
        <p:txBody>
          <a:bodyPr/>
          <a:lstStyle/>
          <a:p>
            <a:r>
              <a:rPr lang="en-GB" dirty="0">
                <a:latin typeface="Arial" panose="020B0604020202020204" pitchFamily="34" charset="0"/>
                <a:cs typeface="Arial" panose="020B0604020202020204" pitchFamily="34" charset="0"/>
              </a:rPr>
              <a:t>Lecture 2</a:t>
            </a:r>
          </a:p>
        </p:txBody>
      </p:sp>
    </p:spTree>
    <p:extLst>
      <p:ext uri="{BB962C8B-B14F-4D97-AF65-F5344CB8AC3E}">
        <p14:creationId xmlns:p14="http://schemas.microsoft.com/office/powerpoint/2010/main" val="3283399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r>
              <a:rPr lang="en-GB" dirty="0">
                <a:latin typeface="Arial" panose="020B0604020202020204" pitchFamily="34" charset="0"/>
                <a:cs typeface="Arial" panose="020B0604020202020204" pitchFamily="34" charset="0"/>
              </a:rPr>
              <a:t>Taxonomy</a:t>
            </a:r>
          </a:p>
        </p:txBody>
      </p:sp>
      <p:pic>
        <p:nvPicPr>
          <p:cNvPr id="2054" name="Picture 6" descr="Classification of modern humans and house cats, after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737" y="1065116"/>
            <a:ext cx="4686621" cy="46085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36080" y="6021288"/>
            <a:ext cx="7260321" cy="523220"/>
          </a:xfrm>
          <a:prstGeom prst="rect">
            <a:avLst/>
          </a:prstGeom>
        </p:spPr>
        <p:txBody>
          <a:bodyPr wrap="none">
            <a:spAutoFit/>
          </a:bodyPr>
          <a:lstStyle/>
          <a:p>
            <a:r>
              <a:rPr lang="en-GB" sz="2800" dirty="0">
                <a:latin typeface="Arial" panose="020B0604020202020204" pitchFamily="34" charset="0"/>
                <a:cs typeface="Arial" panose="020B0604020202020204" pitchFamily="34" charset="0"/>
              </a:rPr>
              <a:t>Dear King Philip Came Over For Good Soup</a:t>
            </a:r>
          </a:p>
        </p:txBody>
      </p:sp>
    </p:spTree>
    <p:extLst>
      <p:ext uri="{BB962C8B-B14F-4D97-AF65-F5344CB8AC3E}">
        <p14:creationId xmlns:p14="http://schemas.microsoft.com/office/powerpoint/2010/main" val="3074651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ites.google.com/site/bio1040genbio2/_/rsrc/1392699270830/chapter-26-phylogeny-and-the-tree-of-life/tree-of-life/simple%20tree%20of%20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593304"/>
            <a:ext cx="8352928" cy="62646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03513" y="188641"/>
            <a:ext cx="4123245"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Three main kingdoms</a:t>
            </a:r>
          </a:p>
        </p:txBody>
      </p:sp>
    </p:spTree>
    <p:extLst>
      <p:ext uri="{BB962C8B-B14F-4D97-AF65-F5344CB8AC3E}">
        <p14:creationId xmlns:p14="http://schemas.microsoft.com/office/powerpoint/2010/main" val="2760419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04665"/>
            <a:ext cx="8229600" cy="5721499"/>
          </a:xfrm>
        </p:spPr>
        <p:txBody>
          <a:bodyPr/>
          <a:lstStyle/>
          <a:p>
            <a:pPr marL="0" indent="0">
              <a:buNone/>
            </a:pPr>
            <a:r>
              <a:rPr lang="en-GB" sz="3600" dirty="0">
                <a:latin typeface="Arial" panose="020B0604020202020204" pitchFamily="34" charset="0"/>
                <a:cs typeface="Arial" panose="020B0604020202020204" pitchFamily="34" charset="0"/>
              </a:rPr>
              <a:t>Why is taxonomy important?</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Conserving biodiversity</a:t>
            </a:r>
          </a:p>
          <a:p>
            <a:pPr marL="0" indent="0">
              <a:buNone/>
            </a:pPr>
            <a:endParaRPr lang="en-GB" dirty="0">
              <a:latin typeface="Arial" panose="020B0604020202020204" pitchFamily="34" charset="0"/>
              <a:cs typeface="Arial" panose="020B0604020202020204" pitchFamily="34" charset="0"/>
            </a:endParaRPr>
          </a:p>
        </p:txBody>
      </p:sp>
      <p:pic>
        <p:nvPicPr>
          <p:cNvPr id="8194" name="Picture 2" descr="C:\Users\mqbssefb\Documents\Downloads\jack-merlin-yJ9sc4peomM-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5640" y="2342016"/>
            <a:ext cx="6516216" cy="366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5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04665"/>
            <a:ext cx="8229600" cy="5721499"/>
          </a:xfrm>
        </p:spPr>
        <p:txBody>
          <a:bodyPr/>
          <a:lstStyle/>
          <a:p>
            <a:pPr marL="0" indent="0">
              <a:buNone/>
            </a:pPr>
            <a:r>
              <a:rPr lang="en-GB" sz="3600" dirty="0">
                <a:latin typeface="Arial" panose="020B0604020202020204" pitchFamily="34" charset="0"/>
                <a:cs typeface="Arial" panose="020B0604020202020204" pitchFamily="34" charset="0"/>
              </a:rPr>
              <a:t>Why is taxonomy important?</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Understanding responses to climate change</a:t>
            </a:r>
          </a:p>
          <a:p>
            <a:pPr marL="0" indent="0">
              <a:buNone/>
            </a:pPr>
            <a:endParaRPr lang="en-GB" dirty="0">
              <a:latin typeface="Arial" panose="020B0604020202020204" pitchFamily="34" charset="0"/>
              <a:cs typeface="Arial" panose="020B0604020202020204" pitchFamily="34" charset="0"/>
            </a:endParaRPr>
          </a:p>
        </p:txBody>
      </p:sp>
      <p:pic>
        <p:nvPicPr>
          <p:cNvPr id="9218" name="Picture 2" descr="C:\Users\mqbssefb\Documents\Downloads\jasper-wilde-l8w8ld_oT8s-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2152" y="2566471"/>
            <a:ext cx="6372200" cy="350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376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04665"/>
            <a:ext cx="8229600" cy="5721499"/>
          </a:xfrm>
        </p:spPr>
        <p:txBody>
          <a:bodyPr/>
          <a:lstStyle/>
          <a:p>
            <a:pPr marL="0" indent="0">
              <a:buNone/>
            </a:pPr>
            <a:r>
              <a:rPr lang="en-GB" sz="3600" dirty="0">
                <a:latin typeface="Arial" panose="020B0604020202020204" pitchFamily="34" charset="0"/>
                <a:cs typeface="Arial" panose="020B0604020202020204" pitchFamily="34" charset="0"/>
              </a:rPr>
              <a:t>Why is taxonomy important?</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Managing invasive species</a:t>
            </a:r>
          </a:p>
          <a:p>
            <a:pPr marL="0" indent="0">
              <a:buNone/>
            </a:pPr>
            <a:endParaRPr lang="en-GB" dirty="0">
              <a:latin typeface="Arial" panose="020B0604020202020204" pitchFamily="34" charset="0"/>
              <a:cs typeface="Arial" panose="020B0604020202020204" pitchFamily="34" charset="0"/>
            </a:endParaRPr>
          </a:p>
        </p:txBody>
      </p:sp>
      <p:pic>
        <p:nvPicPr>
          <p:cNvPr id="4" name="Picture 2" descr="https://africabusinesscommunities.com/Images/Key%20Industry%20Images/Locusts%20East%20Afr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2260203"/>
            <a:ext cx="6264696" cy="431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251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04665"/>
            <a:ext cx="8229600" cy="5721499"/>
          </a:xfrm>
        </p:spPr>
        <p:txBody>
          <a:bodyPr/>
          <a:lstStyle/>
          <a:p>
            <a:pPr marL="0" indent="0">
              <a:buNone/>
            </a:pPr>
            <a:r>
              <a:rPr lang="en-GB" sz="3600" dirty="0">
                <a:latin typeface="Arial" panose="020B0604020202020204" pitchFamily="34" charset="0"/>
                <a:cs typeface="Arial" panose="020B0604020202020204" pitchFamily="34" charset="0"/>
              </a:rPr>
              <a:t>Why is taxonomy important?</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Improving human health</a:t>
            </a:r>
          </a:p>
          <a:p>
            <a:pPr marL="0" indent="0">
              <a:buNone/>
            </a:pPr>
            <a:endParaRPr lang="en-GB" dirty="0">
              <a:latin typeface="Arial" panose="020B0604020202020204" pitchFamily="34" charset="0"/>
              <a:cs typeface="Arial" panose="020B0604020202020204" pitchFamily="34" charset="0"/>
            </a:endParaRPr>
          </a:p>
        </p:txBody>
      </p:sp>
      <p:pic>
        <p:nvPicPr>
          <p:cNvPr id="10243" name="Picture 3" descr="C:\Users\mqbssefb\Documents\Downloads\mosquito-542156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656" y="2420888"/>
            <a:ext cx="6191672" cy="409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84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Taxonomy in Myanmar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1196752"/>
            <a:ext cx="469163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316335"/>
            <a:ext cx="5148064" cy="2038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096" y="1412777"/>
            <a:ext cx="329565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090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Further links if interested</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Convention on Biological Diversity, Global Taxonomy Initiative:</a:t>
            </a:r>
          </a:p>
          <a:p>
            <a:pPr marL="0" indent="0">
              <a:buNone/>
            </a:pPr>
            <a:r>
              <a:rPr lang="en-GB" dirty="0">
                <a:hlinkClick r:id="rId2"/>
              </a:rPr>
              <a:t>https://www.cbd.int/gti/</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err="1">
                <a:latin typeface="Arial" panose="020B0604020202020204" pitchFamily="34" charset="0"/>
                <a:cs typeface="Arial" panose="020B0604020202020204" pitchFamily="34" charset="0"/>
              </a:rPr>
              <a:t>BioNET</a:t>
            </a:r>
            <a:r>
              <a:rPr lang="en-GB" dirty="0">
                <a:latin typeface="Arial" panose="020B0604020202020204" pitchFamily="34" charset="0"/>
                <a:cs typeface="Arial" panose="020B0604020202020204" pitchFamily="34" charset="0"/>
              </a:rPr>
              <a:t>, the global network for taxonomy:</a:t>
            </a:r>
          </a:p>
          <a:p>
            <a:pPr marL="0" indent="0">
              <a:buNone/>
            </a:pPr>
            <a:r>
              <a:rPr lang="en-GB" dirty="0">
                <a:latin typeface="Arial" panose="020B0604020202020204" pitchFamily="34" charset="0"/>
                <a:cs typeface="Arial" panose="020B0604020202020204" pitchFamily="34" charset="0"/>
                <a:hlinkClick r:id="rId3"/>
              </a:rPr>
              <a:t>http://www.bionet-intl.org/</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Smithsonian article on new species:</a:t>
            </a:r>
          </a:p>
          <a:p>
            <a:pPr marL="0" indent="0">
              <a:buNone/>
            </a:pPr>
            <a:r>
              <a:rPr lang="en-GB" dirty="0">
                <a:hlinkClick r:id="rId4"/>
              </a:rPr>
              <a:t>https://www.smithsonianmag.com/science-nature/meet-the-new-species-748819/</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098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Topic for breakout session</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Discussion:</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How could taxonomic study help conservation in Myanmar? What areas could benefit most?</a:t>
            </a:r>
          </a:p>
        </p:txBody>
      </p:sp>
    </p:spTree>
    <p:extLst>
      <p:ext uri="{BB962C8B-B14F-4D97-AF65-F5344CB8AC3E}">
        <p14:creationId xmlns:p14="http://schemas.microsoft.com/office/powerpoint/2010/main" val="76232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Learning outcomes</a:t>
            </a:r>
          </a:p>
        </p:txBody>
      </p:sp>
      <p:sp>
        <p:nvSpPr>
          <p:cNvPr id="3" name="Content Placeholder 2"/>
          <p:cNvSpPr>
            <a:spLocks noGrp="1"/>
          </p:cNvSpPr>
          <p:nvPr>
            <p:ph idx="1"/>
          </p:nvPr>
        </p:nvSpPr>
        <p:spPr/>
        <p:txBody>
          <a:bodyPr>
            <a:normAutofit/>
          </a:bodyPr>
          <a:lstStyle/>
          <a:p>
            <a:pPr marL="0" indent="0">
              <a:buNone/>
            </a:pPr>
            <a:r>
              <a:rPr lang="en-GB" dirty="0">
                <a:latin typeface="Arial" panose="020B0604020202020204" pitchFamily="34" charset="0"/>
                <a:cs typeface="Arial" panose="020B0604020202020204" pitchFamily="34" charset="0"/>
              </a:rPr>
              <a:t>Be able to define ecology</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Name the five levels of organisation in ecology</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Name the taxonomic levels of all life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Describe what taxonomy is and why it is important.</a:t>
            </a:r>
          </a:p>
        </p:txBody>
      </p:sp>
    </p:spTree>
    <p:extLst>
      <p:ext uri="{BB962C8B-B14F-4D97-AF65-F5344CB8AC3E}">
        <p14:creationId xmlns:p14="http://schemas.microsoft.com/office/powerpoint/2010/main" val="108211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692696"/>
            <a:ext cx="8229600" cy="1396752"/>
          </a:xfrm>
        </p:spPr>
        <p:txBody>
          <a:bodyPr>
            <a:normAutofit fontScale="92500"/>
          </a:bodyPr>
          <a:lstStyle/>
          <a:p>
            <a:pPr marL="0" indent="0" algn="ctr">
              <a:buNone/>
            </a:pPr>
            <a:r>
              <a:rPr lang="en-GB" dirty="0">
                <a:latin typeface="Arial" panose="020B0604020202020204" pitchFamily="34" charset="0"/>
                <a:cs typeface="Arial" panose="020B0604020202020204" pitchFamily="34" charset="0"/>
              </a:rPr>
              <a:t>Ecology is the study of how living things interact with each other and the environment.</a:t>
            </a:r>
          </a:p>
        </p:txBody>
      </p:sp>
      <p:pic>
        <p:nvPicPr>
          <p:cNvPr id="11266" name="Picture 2" descr="Biosphere Images, Stock Photo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2023492"/>
            <a:ext cx="4032448" cy="434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4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980729"/>
            <a:ext cx="5607004" cy="4525963"/>
          </a:xfrm>
        </p:spPr>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Ecology comes from the Greek word </a:t>
            </a:r>
            <a:r>
              <a:rPr lang="en-GB" dirty="0" err="1">
                <a:latin typeface="Arial" panose="020B0604020202020204" pitchFamily="34" charset="0"/>
                <a:cs typeface="Arial" panose="020B0604020202020204" pitchFamily="34" charset="0"/>
              </a:rPr>
              <a:t>Oikos</a:t>
            </a:r>
            <a:r>
              <a:rPr lang="en-GB" dirty="0">
                <a:latin typeface="Arial" panose="020B0604020202020204" pitchFamily="34" charset="0"/>
                <a:cs typeface="Arial" panose="020B0604020202020204" pitchFamily="34" charset="0"/>
              </a:rPr>
              <a:t>- home, and –ology, which is the study of.</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Biotic: living things</a:t>
            </a:r>
          </a:p>
          <a:p>
            <a:pPr marL="0" indent="0">
              <a:buNone/>
            </a:pPr>
            <a:r>
              <a:rPr lang="en-GB" dirty="0">
                <a:latin typeface="Arial" panose="020B0604020202020204" pitchFamily="34" charset="0"/>
                <a:cs typeface="Arial" panose="020B0604020202020204" pitchFamily="34" charset="0"/>
              </a:rPr>
              <a:t>Abiotic: non-living things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SYSTEMS approach. Everything is linked.</a:t>
            </a:r>
          </a:p>
          <a:p>
            <a:endParaRPr lang="en-GB" dirty="0"/>
          </a:p>
        </p:txBody>
      </p:sp>
      <p:pic>
        <p:nvPicPr>
          <p:cNvPr id="2050" name="Picture 2" descr="C:\Users\mqbssefb\Documents\Downloads\clay-banks-b5S4FrJb7yQ-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494" r="33417"/>
          <a:stretch/>
        </p:blipFill>
        <p:spPr bwMode="auto">
          <a:xfrm>
            <a:off x="7526540" y="908721"/>
            <a:ext cx="3047220" cy="462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78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5 levels of ecology</a:t>
            </a:r>
          </a:p>
        </p:txBody>
      </p:sp>
      <p:sp>
        <p:nvSpPr>
          <p:cNvPr id="3" name="Content Placeholder 2"/>
          <p:cNvSpPr>
            <a:spLocks noGrp="1"/>
          </p:cNvSpPr>
          <p:nvPr>
            <p:ph idx="1"/>
          </p:nvPr>
        </p:nvSpPr>
        <p:spPr>
          <a:xfrm>
            <a:off x="1919536" y="2348880"/>
            <a:ext cx="3816424" cy="3312368"/>
          </a:xfrm>
        </p:spPr>
        <p:txBody>
          <a:bodyPr>
            <a:normAutofit fontScale="85000" lnSpcReduction="20000"/>
          </a:bodyPr>
          <a:lstStyle/>
          <a:p>
            <a:pPr marL="0" indent="0">
              <a:buNone/>
            </a:pPr>
            <a:r>
              <a:rPr lang="en-GB" b="1" dirty="0">
                <a:latin typeface="Arial" panose="020B0604020202020204" pitchFamily="34" charset="0"/>
                <a:cs typeface="Arial" panose="020B0604020202020204" pitchFamily="34" charset="0"/>
              </a:rPr>
              <a:t>1. Organism</a:t>
            </a:r>
          </a:p>
          <a:p>
            <a:pPr marL="0" indent="0">
              <a:buNone/>
            </a:pPr>
            <a:r>
              <a:rPr lang="en-GB" dirty="0">
                <a:latin typeface="Arial" panose="020B0604020202020204" pitchFamily="34" charset="0"/>
                <a:cs typeface="Arial" panose="020B0604020202020204" pitchFamily="34" charset="0"/>
              </a:rPr>
              <a:t>an individual animal, plant, or single-celled life form.</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Concerned with how they are affected by the biotic or abiotic environment.</a:t>
            </a:r>
          </a:p>
        </p:txBody>
      </p:sp>
      <p:pic>
        <p:nvPicPr>
          <p:cNvPr id="3082" name="Picture 10" descr="C:\Users\mqbssefb\Documents\Downloads\howling-red-iJ7cD_VocxE-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7968" y="2420888"/>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5 levels of ecology</a:t>
            </a:r>
          </a:p>
        </p:txBody>
      </p:sp>
      <p:sp>
        <p:nvSpPr>
          <p:cNvPr id="3" name="Content Placeholder 2"/>
          <p:cNvSpPr>
            <a:spLocks noGrp="1"/>
          </p:cNvSpPr>
          <p:nvPr>
            <p:ph idx="1"/>
          </p:nvPr>
        </p:nvSpPr>
        <p:spPr>
          <a:xfrm>
            <a:off x="1919536" y="1628801"/>
            <a:ext cx="4608512" cy="4525963"/>
          </a:xfrm>
        </p:spPr>
        <p:txBody>
          <a:bodyPr>
            <a:normAutofit fontScale="92500"/>
          </a:bodyPr>
          <a:lstStyle/>
          <a:p>
            <a:pPr marL="0" indent="0">
              <a:buNone/>
            </a:pPr>
            <a:r>
              <a:rPr lang="en-GB" sz="2400" b="1" dirty="0">
                <a:latin typeface="Arial" panose="020B0604020202020204" pitchFamily="34" charset="0"/>
                <a:cs typeface="Arial" panose="020B0604020202020204" pitchFamily="34" charset="0"/>
              </a:rPr>
              <a:t>2. Population</a:t>
            </a:r>
          </a:p>
          <a:p>
            <a:pPr marL="0" indent="0">
              <a:buNone/>
            </a:pPr>
            <a:r>
              <a:rPr lang="en-GB" sz="2400" dirty="0">
                <a:latin typeface="Arial" panose="020B0604020202020204" pitchFamily="34" charset="0"/>
                <a:cs typeface="Arial" panose="020B0604020202020204" pitchFamily="34" charset="0"/>
              </a:rPr>
              <a:t>all the organisms of the same group or species who live in a particular location and are capable of interbreeding.</a:t>
            </a:r>
          </a:p>
          <a:p>
            <a:pPr marL="0" indent="0">
              <a:buNone/>
            </a:pPr>
            <a:endParaRPr lang="en-GB" sz="2400" b="1"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At this level ecologists look at: </a:t>
            </a:r>
          </a:p>
          <a:p>
            <a:r>
              <a:rPr lang="en-GB" sz="2400" dirty="0">
                <a:latin typeface="Arial" panose="020B0604020202020204" pitchFamily="34" charset="0"/>
                <a:cs typeface="Arial" panose="020B0604020202020204" pitchFamily="34" charset="0"/>
              </a:rPr>
              <a:t>presence or absence of species, </a:t>
            </a:r>
          </a:p>
          <a:p>
            <a:r>
              <a:rPr lang="en-GB" sz="2400" dirty="0">
                <a:latin typeface="Arial" panose="020B0604020202020204" pitchFamily="34" charset="0"/>
                <a:cs typeface="Arial" panose="020B0604020202020204" pitchFamily="34" charset="0"/>
              </a:rPr>
              <a:t>abundance or rarity of species,</a:t>
            </a:r>
          </a:p>
          <a:p>
            <a:r>
              <a:rPr lang="en-GB" sz="2400" dirty="0">
                <a:latin typeface="Arial" panose="020B0604020202020204" pitchFamily="34" charset="0"/>
                <a:cs typeface="Arial" panose="020B0604020202020204" pitchFamily="34" charset="0"/>
              </a:rPr>
              <a:t>trends and fluctuations in numbers. </a:t>
            </a:r>
          </a:p>
        </p:txBody>
      </p:sp>
      <p:pic>
        <p:nvPicPr>
          <p:cNvPr id="5122" name="Picture 2" descr="C:\Users\mqbssefb\Documents\Downloads\dylan-mullins-Qmjq21UYtaE-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064" y="2708921"/>
            <a:ext cx="3819892" cy="25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139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5 levels of ecology</a:t>
            </a:r>
          </a:p>
        </p:txBody>
      </p:sp>
      <p:sp>
        <p:nvSpPr>
          <p:cNvPr id="3" name="Content Placeholder 2"/>
          <p:cNvSpPr>
            <a:spLocks noGrp="1"/>
          </p:cNvSpPr>
          <p:nvPr>
            <p:ph idx="1"/>
          </p:nvPr>
        </p:nvSpPr>
        <p:spPr>
          <a:xfrm>
            <a:off x="1847528" y="1772816"/>
            <a:ext cx="4392488" cy="4536504"/>
          </a:xfrm>
        </p:spPr>
        <p:txBody>
          <a:bodyPr>
            <a:noAutofit/>
          </a:bodyPr>
          <a:lstStyle/>
          <a:p>
            <a:pPr marL="0" indent="0">
              <a:buNone/>
            </a:pPr>
            <a:r>
              <a:rPr lang="en-GB" sz="2200" b="1" dirty="0">
                <a:latin typeface="Arial" panose="020B0604020202020204" pitchFamily="34" charset="0"/>
                <a:cs typeface="Arial" panose="020B0604020202020204" pitchFamily="34" charset="0"/>
              </a:rPr>
              <a:t>3. Community</a:t>
            </a:r>
          </a:p>
          <a:p>
            <a:pPr marL="0" indent="0">
              <a:buNone/>
            </a:pPr>
            <a:r>
              <a:rPr lang="en-GB" sz="2200" dirty="0">
                <a:latin typeface="Arial" panose="020B0604020202020204" pitchFamily="34" charset="0"/>
                <a:cs typeface="Arial" panose="020B0604020202020204" pitchFamily="34" charset="0"/>
              </a:rPr>
              <a:t>a group of populations in a given location.</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Ecologists look at:</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composition or structure of the community,</a:t>
            </a:r>
          </a:p>
          <a:p>
            <a:r>
              <a:rPr lang="en-GB" sz="2200" dirty="0">
                <a:latin typeface="Arial" panose="020B0604020202020204" pitchFamily="34" charset="0"/>
                <a:cs typeface="Arial" panose="020B0604020202020204" pitchFamily="34" charset="0"/>
              </a:rPr>
              <a:t>the pathways of energy or nutrients</a:t>
            </a:r>
          </a:p>
          <a:p>
            <a:r>
              <a:rPr lang="en-GB" sz="2200" dirty="0">
                <a:latin typeface="Arial" panose="020B0604020202020204" pitchFamily="34" charset="0"/>
                <a:cs typeface="Arial" panose="020B0604020202020204" pitchFamily="34" charset="0"/>
              </a:rPr>
              <a:t>interactions within and between populations</a:t>
            </a:r>
          </a:p>
          <a:p>
            <a:pPr marL="0" indent="0">
              <a:buNone/>
            </a:pPr>
            <a:endParaRPr lang="en-GB" sz="2200" dirty="0">
              <a:latin typeface="Arial" panose="020B0604020202020204" pitchFamily="34" charset="0"/>
              <a:cs typeface="Arial" panose="020B0604020202020204" pitchFamily="34" charset="0"/>
            </a:endParaRPr>
          </a:p>
        </p:txBody>
      </p:sp>
      <p:pic>
        <p:nvPicPr>
          <p:cNvPr id="6146" name="Picture 2" descr="C:\Users\mqbssefb\Documents\Downloads\vlad-tchompalov-brrR3rAvr1A-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6041" y="2348880"/>
            <a:ext cx="3899925"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476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5 levels of ecology</a:t>
            </a:r>
          </a:p>
        </p:txBody>
      </p:sp>
      <p:sp>
        <p:nvSpPr>
          <p:cNvPr id="3" name="Content Placeholder 2"/>
          <p:cNvSpPr>
            <a:spLocks noGrp="1"/>
          </p:cNvSpPr>
          <p:nvPr>
            <p:ph idx="1"/>
          </p:nvPr>
        </p:nvSpPr>
        <p:spPr>
          <a:xfrm>
            <a:off x="1919536" y="1196752"/>
            <a:ext cx="5112568" cy="5472608"/>
          </a:xfrm>
        </p:spPr>
        <p:txBody>
          <a:bodyPr>
            <a:normAutofit fontScale="85000" lnSpcReduction="10000"/>
          </a:bodyPr>
          <a:lstStyle/>
          <a:p>
            <a:pPr marL="0" indent="0">
              <a:buNone/>
            </a:pPr>
            <a:r>
              <a:rPr lang="en-GB" sz="2000" b="1" dirty="0">
                <a:latin typeface="Arial" panose="020B0604020202020204" pitchFamily="34" charset="0"/>
                <a:cs typeface="Arial" panose="020B0604020202020204" pitchFamily="34" charset="0"/>
              </a:rPr>
              <a:t>4. Ecosystem</a:t>
            </a:r>
          </a:p>
          <a:p>
            <a:pPr marL="0" indent="0">
              <a:buNone/>
            </a:pPr>
            <a:r>
              <a:rPr lang="en-GB" sz="2000" dirty="0">
                <a:latin typeface="Arial" panose="020B0604020202020204" pitchFamily="34" charset="0"/>
                <a:cs typeface="Arial" panose="020B0604020202020204" pitchFamily="34" charset="0"/>
              </a:rPr>
              <a:t>All living things in an area, and their physical environment. It acts as one system, with nutrient and energy cycles.	</a:t>
            </a: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The term ecosystem was first defined by Arthur </a:t>
            </a:r>
            <a:r>
              <a:rPr lang="en-GB" sz="2000" dirty="0" err="1">
                <a:latin typeface="Arial" panose="020B0604020202020204" pitchFamily="34" charset="0"/>
                <a:cs typeface="Arial" panose="020B0604020202020204" pitchFamily="34" charset="0"/>
              </a:rPr>
              <a:t>Tansley</a:t>
            </a:r>
            <a:r>
              <a:rPr lang="en-GB" sz="2000" dirty="0">
                <a:latin typeface="Arial" panose="020B0604020202020204" pitchFamily="34" charset="0"/>
                <a:cs typeface="Arial" panose="020B0604020202020204" pitchFamily="34" charset="0"/>
              </a:rPr>
              <a:t> in 1935, which described the biological community with its physical environment.</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The “ecosystem concept” was developed by </a:t>
            </a:r>
            <a:r>
              <a:rPr lang="en-GB" sz="2000" b="1" dirty="0">
                <a:latin typeface="Arial" panose="020B0604020202020204" pitchFamily="34" charset="0"/>
                <a:cs typeface="Arial" panose="020B0604020202020204" pitchFamily="34" charset="0"/>
              </a:rPr>
              <a:t>Eugene </a:t>
            </a:r>
            <a:r>
              <a:rPr lang="en-GB" sz="2000" b="1" dirty="0" err="1">
                <a:latin typeface="Arial" panose="020B0604020202020204" pitchFamily="34" charset="0"/>
                <a:cs typeface="Arial" panose="020B0604020202020204" pitchFamily="34" charset="0"/>
              </a:rPr>
              <a:t>Odum</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in 1971. He is known as the Father of Modern Ecology.</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“Any unit that includes all of the organisms (i.e. the “community”) in a given area interacting with the physical environment so that a flow of energy leads to clearly defined trophic structure, biotic diversity, and material cycles (i.e. exchange of materials between living and </a:t>
            </a:r>
            <a:r>
              <a:rPr lang="en-GB" sz="2000" dirty="0" err="1">
                <a:latin typeface="Arial" panose="020B0604020202020204" pitchFamily="34" charset="0"/>
                <a:cs typeface="Arial" panose="020B0604020202020204" pitchFamily="34" charset="0"/>
              </a:rPr>
              <a:t>nonliving</a:t>
            </a:r>
            <a:r>
              <a:rPr lang="en-GB" sz="2000" dirty="0">
                <a:latin typeface="Arial" panose="020B0604020202020204" pitchFamily="34" charset="0"/>
                <a:cs typeface="Arial" panose="020B0604020202020204" pitchFamily="34" charset="0"/>
              </a:rPr>
              <a:t> parts) within the system is an ecological system or </a:t>
            </a:r>
            <a:r>
              <a:rPr lang="en-GB" sz="2100" dirty="0">
                <a:latin typeface="Arial" panose="020B0604020202020204" pitchFamily="34" charset="0"/>
                <a:cs typeface="Arial" panose="020B0604020202020204" pitchFamily="34" charset="0"/>
              </a:rPr>
              <a:t>ecosystem”.</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7170" name="Picture 2" descr="C:\Users\mqbssefb\Documents\Downloads\raphael-menesclou-Y8O_3xuz_H0-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423" y="1484784"/>
            <a:ext cx="3199117" cy="1800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ugene Odum - Hmol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7590" y="3933056"/>
            <a:ext cx="1788154" cy="23037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rthur Tansley - Wikipedi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38"/>
          <a:stretch/>
        </p:blipFill>
        <p:spPr bwMode="auto">
          <a:xfrm>
            <a:off x="7032105" y="3987291"/>
            <a:ext cx="1793297" cy="21417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70423" y="6100423"/>
            <a:ext cx="1325299"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Arthur </a:t>
            </a:r>
            <a:r>
              <a:rPr lang="en-GB" sz="1400" dirty="0" err="1">
                <a:latin typeface="Arial" panose="020B0604020202020204" pitchFamily="34" charset="0"/>
                <a:cs typeface="Arial" panose="020B0604020202020204" pitchFamily="34" charset="0"/>
              </a:rPr>
              <a:t>Tansley</a:t>
            </a:r>
            <a:endParaRPr lang="en-GB" sz="1400" dirty="0">
              <a:latin typeface="Arial" panose="020B0604020202020204" pitchFamily="34" charset="0"/>
              <a:cs typeface="Arial" panose="020B0604020202020204" pitchFamily="34" charset="0"/>
            </a:endParaRPr>
          </a:p>
        </p:txBody>
      </p:sp>
      <p:sp>
        <p:nvSpPr>
          <p:cNvPr id="8" name="TextBox 7"/>
          <p:cNvSpPr txBox="1"/>
          <p:nvPr/>
        </p:nvSpPr>
        <p:spPr>
          <a:xfrm>
            <a:off x="9069017" y="6100422"/>
            <a:ext cx="1338828"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Eugene </a:t>
            </a:r>
            <a:r>
              <a:rPr lang="en-GB" sz="1400" dirty="0" err="1">
                <a:latin typeface="Arial" panose="020B0604020202020204" pitchFamily="34" charset="0"/>
                <a:cs typeface="Arial" panose="020B0604020202020204" pitchFamily="34" charset="0"/>
              </a:rPr>
              <a:t>Odum</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268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1827</TotalTime>
  <Words>2241</Words>
  <Application>Microsoft Office PowerPoint</Application>
  <PresentationFormat>Widescreen</PresentationFormat>
  <Paragraphs>163</Paragraphs>
  <Slides>28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Helvetica</vt:lpstr>
      <vt:lpstr>Lucida Grande</vt:lpstr>
      <vt:lpstr>Office Theme</vt:lpstr>
      <vt:lpstr>1_Office Theme</vt:lpstr>
      <vt:lpstr>Ecology: definitions and taxonomy </vt:lpstr>
      <vt:lpstr>Ecology: definitions and taxonomy </vt:lpstr>
      <vt:lpstr>Learning outcomes</vt:lpstr>
      <vt:lpstr>PowerPoint Presentation</vt:lpstr>
      <vt:lpstr>PowerPoint Presentation</vt:lpstr>
      <vt:lpstr>5 levels of ecology</vt:lpstr>
      <vt:lpstr>5 levels of ecology</vt:lpstr>
      <vt:lpstr>5 levels of ecology</vt:lpstr>
      <vt:lpstr>5 levels of ecology</vt:lpstr>
      <vt:lpstr>5 levels of ecology</vt:lpstr>
      <vt:lpstr>Biomes</vt:lpstr>
      <vt:lpstr>PowerPoint Presentation</vt:lpstr>
      <vt:lpstr>PowerPoint Presentation</vt:lpstr>
      <vt:lpstr>PowerPoint Presentation</vt:lpstr>
      <vt:lpstr>Habitats</vt:lpstr>
      <vt:lpstr>Ecological Niche</vt:lpstr>
      <vt:lpstr>PowerPoint Presentation</vt:lpstr>
      <vt:lpstr>PowerPoint Presentation</vt:lpstr>
      <vt:lpstr>PowerPoint Presentation</vt:lpstr>
      <vt:lpstr>Taxonomy</vt:lpstr>
      <vt:lpstr>PowerPoint Presentation</vt:lpstr>
      <vt:lpstr>PowerPoint Presentation</vt:lpstr>
      <vt:lpstr>PowerPoint Presentation</vt:lpstr>
      <vt:lpstr>PowerPoint Presentation</vt:lpstr>
      <vt:lpstr>PowerPoint Presentation</vt:lpstr>
      <vt:lpstr>Taxonomy in Myanmar</vt:lpstr>
      <vt:lpstr>Further links if interested</vt:lpstr>
      <vt:lpstr>Topic for breakout session</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Fry</dc:creator>
  <cp:lastModifiedBy>Nicholas Harvey</cp:lastModifiedBy>
  <cp:revision>75</cp:revision>
  <dcterms:created xsi:type="dcterms:W3CDTF">2020-06-04T10:29:35Z</dcterms:created>
  <dcterms:modified xsi:type="dcterms:W3CDTF">2021-05-11T20:54:19Z</dcterms:modified>
</cp:coreProperties>
</file>