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4"/>
  </p:sldMasterIdLst>
  <p:notesMasterIdLst>
    <p:notesMasterId r:id="rId40"/>
  </p:notesMasterIdLst>
  <p:sldIdLst>
    <p:sldId id="309" r:id="rId5"/>
    <p:sldId id="264" r:id="rId6"/>
    <p:sldId id="279" r:id="rId7"/>
    <p:sldId id="272" r:id="rId8"/>
    <p:sldId id="311" r:id="rId9"/>
    <p:sldId id="273" r:id="rId10"/>
    <p:sldId id="312" r:id="rId11"/>
    <p:sldId id="313" r:id="rId12"/>
    <p:sldId id="276" r:id="rId13"/>
    <p:sldId id="315" r:id="rId14"/>
    <p:sldId id="282" r:id="rId15"/>
    <p:sldId id="305" r:id="rId16"/>
    <p:sldId id="316" r:id="rId17"/>
    <p:sldId id="310" r:id="rId18"/>
    <p:sldId id="317" r:id="rId19"/>
    <p:sldId id="283" r:id="rId20"/>
    <p:sldId id="308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318" r:id="rId33"/>
    <p:sldId id="299" r:id="rId34"/>
    <p:sldId id="300" r:id="rId35"/>
    <p:sldId id="301" r:id="rId36"/>
    <p:sldId id="303" r:id="rId37"/>
    <p:sldId id="304" r:id="rId38"/>
    <p:sldId id="269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iC4h9XZJhYFypOKz07yp6KiatCo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ia Colombo" initials="SC" lastIdx="6" clrIdx="0">
    <p:extLst>
      <p:ext uri="{19B8F6BF-5375-455C-9EA6-DF929625EA0E}">
        <p15:presenceInfo xmlns:p15="http://schemas.microsoft.com/office/powerpoint/2012/main" userId="S::cenv1075@ox.ac.uk::cdf5343d-9518-4b48-8032-805a754f91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8B9B"/>
    <a:srgbClr val="A76B76"/>
    <a:srgbClr val="60E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DA472E-C0B5-4FAA-A71B-45BBE6C39A2A}">
  <a:tblStyle styleId="{B8DA472E-C0B5-4FAA-A71B-45BBE6C39A2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7" autoAdjust="0"/>
  </p:normalViewPr>
  <p:slideViewPr>
    <p:cSldViewPr snapToGrid="0">
      <p:cViewPr varScale="1">
        <p:scale>
          <a:sx n="65" d="100"/>
          <a:sy n="65" d="100"/>
        </p:scale>
        <p:origin x="3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7" Type="http://customschemas.google.com/relationships/presentationmetadata" Target="meta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ia Colombo" userId="cdf5343d-9518-4b48-8032-805a754f9105" providerId="ADAL" clId="{AA5A2D5B-8D46-4519-A910-E03CB816FA9C}"/>
    <pc:docChg chg="undo custSel addSld delSld modSld">
      <pc:chgData name="Silvia Colombo" userId="cdf5343d-9518-4b48-8032-805a754f9105" providerId="ADAL" clId="{AA5A2D5B-8D46-4519-A910-E03CB816FA9C}" dt="2025-01-15T18:00:54.780" v="1874" actId="403"/>
      <pc:docMkLst>
        <pc:docMk/>
      </pc:docMkLst>
      <pc:sldChg chg="modSp mod">
        <pc:chgData name="Silvia Colombo" userId="cdf5343d-9518-4b48-8032-805a754f9105" providerId="ADAL" clId="{AA5A2D5B-8D46-4519-A910-E03CB816FA9C}" dt="2025-01-15T11:36:28.426" v="159" actId="20577"/>
        <pc:sldMkLst>
          <pc:docMk/>
          <pc:sldMk cId="0" sldId="264"/>
        </pc:sldMkLst>
        <pc:spChg chg="mod">
          <ac:chgData name="Silvia Colombo" userId="cdf5343d-9518-4b48-8032-805a754f9105" providerId="ADAL" clId="{AA5A2D5B-8D46-4519-A910-E03CB816FA9C}" dt="2025-01-15T11:36:28.426" v="159" actId="20577"/>
          <ac:spMkLst>
            <pc:docMk/>
            <pc:sldMk cId="0" sldId="264"/>
            <ac:spMk id="168" creationId="{00000000-0000-0000-0000-000000000000}"/>
          </ac:spMkLst>
        </pc:spChg>
      </pc:sldChg>
      <pc:sldChg chg="delSp modSp mod">
        <pc:chgData name="Silvia Colombo" userId="cdf5343d-9518-4b48-8032-805a754f9105" providerId="ADAL" clId="{AA5A2D5B-8D46-4519-A910-E03CB816FA9C}" dt="2025-01-15T14:25:11.301" v="378" actId="255"/>
        <pc:sldMkLst>
          <pc:docMk/>
          <pc:sldMk cId="1768720765" sldId="272"/>
        </pc:sldMkLst>
        <pc:spChg chg="del">
          <ac:chgData name="Silvia Colombo" userId="cdf5343d-9518-4b48-8032-805a754f9105" providerId="ADAL" clId="{AA5A2D5B-8D46-4519-A910-E03CB816FA9C}" dt="2025-01-15T11:41:54.348" v="181" actId="478"/>
          <ac:spMkLst>
            <pc:docMk/>
            <pc:sldMk cId="1768720765" sldId="272"/>
            <ac:spMk id="10" creationId="{135A9E39-0E35-4D57-AB96-8B9E2A02F586}"/>
          </ac:spMkLst>
        </pc:spChg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4:25:11.301" v="378" actId="255"/>
          <ac:spMkLst>
            <pc:docMk/>
            <pc:sldMk cId="1768720765" sldId="272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1:41:52.651" v="180" actId="478"/>
          <ac:picMkLst>
            <pc:docMk/>
            <pc:sldMk cId="1768720765" sldId="272"/>
            <ac:picMk id="5" creationId="{C731A220-F281-47D4-B547-7FAE6C221343}"/>
          </ac:picMkLst>
        </pc:picChg>
      </pc:sldChg>
      <pc:sldChg chg="delSp modSp mod">
        <pc:chgData name="Silvia Colombo" userId="cdf5343d-9518-4b48-8032-805a754f9105" providerId="ADAL" clId="{AA5A2D5B-8D46-4519-A910-E03CB816FA9C}" dt="2025-01-15T16:15:42.954" v="901"/>
        <pc:sldMkLst>
          <pc:docMk/>
          <pc:sldMk cId="1839245547" sldId="273"/>
        </pc:sldMkLst>
        <pc:spChg chg="del">
          <ac:chgData name="Silvia Colombo" userId="cdf5343d-9518-4b48-8032-805a754f9105" providerId="ADAL" clId="{AA5A2D5B-8D46-4519-A910-E03CB816FA9C}" dt="2025-01-15T11:49:32.603" v="234" actId="478"/>
          <ac:spMkLst>
            <pc:docMk/>
            <pc:sldMk cId="1839245547" sldId="273"/>
            <ac:spMk id="8" creationId="{10B4C942-076B-4E45-922A-F351A58EDEAC}"/>
          </ac:spMkLst>
        </pc:spChg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1839245547" sldId="273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1:49:29.834" v="233" actId="478"/>
          <ac:picMkLst>
            <pc:docMk/>
            <pc:sldMk cId="1839245547" sldId="273"/>
            <ac:picMk id="4" creationId="{AF37311E-A009-4C4C-9122-FBAEDF834253}"/>
          </ac:picMkLst>
        </pc:picChg>
      </pc:sldChg>
      <pc:sldChg chg="delSp modSp mod">
        <pc:chgData name="Silvia Colombo" userId="cdf5343d-9518-4b48-8032-805a754f9105" providerId="ADAL" clId="{AA5A2D5B-8D46-4519-A910-E03CB816FA9C}" dt="2025-01-15T14:23:26.911" v="362" actId="2711"/>
        <pc:sldMkLst>
          <pc:docMk/>
          <pc:sldMk cId="3557352301" sldId="274"/>
        </pc:sldMkLst>
        <pc:spChg chg="del mod">
          <ac:chgData name="Silvia Colombo" userId="cdf5343d-9518-4b48-8032-805a754f9105" providerId="ADAL" clId="{AA5A2D5B-8D46-4519-A910-E03CB816FA9C}" dt="2025-01-15T11:50:22.648" v="242" actId="478"/>
          <ac:spMkLst>
            <pc:docMk/>
            <pc:sldMk cId="3557352301" sldId="274"/>
            <ac:spMk id="11" creationId="{8775CB98-6F78-4739-A375-A0965205A33A}"/>
          </ac:spMkLst>
        </pc:spChg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3557352301" sldId="274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4:23:26.911" v="362" actId="2711"/>
          <ac:spMkLst>
            <pc:docMk/>
            <pc:sldMk cId="3557352301" sldId="274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1:50:19.633" v="241" actId="478"/>
          <ac:picMkLst>
            <pc:docMk/>
            <pc:sldMk cId="3557352301" sldId="274"/>
            <ac:picMk id="4" creationId="{ED8637FB-A84B-4007-BC99-8B57A12448DB}"/>
          </ac:picMkLst>
        </pc:picChg>
      </pc:sldChg>
      <pc:sldChg chg="addSp delSp modSp mod">
        <pc:chgData name="Silvia Colombo" userId="cdf5343d-9518-4b48-8032-805a754f9105" providerId="ADAL" clId="{AA5A2D5B-8D46-4519-A910-E03CB816FA9C}" dt="2025-01-15T14:25:01.233" v="377" actId="255"/>
        <pc:sldMkLst>
          <pc:docMk/>
          <pc:sldMk cId="2089242102" sldId="275"/>
        </pc:sldMkLst>
        <pc:spChg chg="add del">
          <ac:chgData name="Silvia Colombo" userId="cdf5343d-9518-4b48-8032-805a754f9105" providerId="ADAL" clId="{AA5A2D5B-8D46-4519-A910-E03CB816FA9C}" dt="2025-01-15T14:22:27.510" v="343"/>
          <ac:spMkLst>
            <pc:docMk/>
            <pc:sldMk cId="2089242102" sldId="275"/>
            <ac:spMk id="2" creationId="{B313A1DC-45D9-47EA-8B04-748E50BCDF7E}"/>
          </ac:spMkLst>
        </pc:spChg>
        <pc:spChg chg="del">
          <ac:chgData name="Silvia Colombo" userId="cdf5343d-9518-4b48-8032-805a754f9105" providerId="ADAL" clId="{AA5A2D5B-8D46-4519-A910-E03CB816FA9C}" dt="2025-01-15T11:50:58.351" v="248" actId="478"/>
          <ac:spMkLst>
            <pc:docMk/>
            <pc:sldMk cId="2089242102" sldId="275"/>
            <ac:spMk id="10" creationId="{B3BEE167-2F8B-4C9B-9B22-DBAEE78E4905}"/>
          </ac:spMkLst>
        </pc:spChg>
        <pc:spChg chg="mod">
          <ac:chgData name="Silvia Colombo" userId="cdf5343d-9518-4b48-8032-805a754f9105" providerId="ADAL" clId="{AA5A2D5B-8D46-4519-A910-E03CB816FA9C}" dt="2025-01-15T14:25:01.233" v="377" actId="255"/>
          <ac:spMkLst>
            <pc:docMk/>
            <pc:sldMk cId="2089242102" sldId="275"/>
            <ac:spMk id="12" creationId="{85BD59C7-5F9C-412C-9103-AD11C3A57877}"/>
          </ac:spMkLst>
        </pc:spChg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2089242102" sldId="275"/>
            <ac:spMk id="167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1:50:55.447" v="247" actId="478"/>
          <ac:picMkLst>
            <pc:docMk/>
            <pc:sldMk cId="2089242102" sldId="275"/>
            <ac:picMk id="4" creationId="{ED8CD017-D59C-4416-A816-47DF4E228531}"/>
          </ac:picMkLst>
        </pc:picChg>
      </pc:sldChg>
      <pc:sldChg chg="delSp modSp mod">
        <pc:chgData name="Silvia Colombo" userId="cdf5343d-9518-4b48-8032-805a754f9105" providerId="ADAL" clId="{AA5A2D5B-8D46-4519-A910-E03CB816FA9C}" dt="2025-01-15T14:26:05.342" v="395" actId="20577"/>
        <pc:sldMkLst>
          <pc:docMk/>
          <pc:sldMk cId="1383167316" sldId="276"/>
        </pc:sldMkLst>
        <pc:spChg chg="del">
          <ac:chgData name="Silvia Colombo" userId="cdf5343d-9518-4b48-8032-805a754f9105" providerId="ADAL" clId="{AA5A2D5B-8D46-4519-A910-E03CB816FA9C}" dt="2025-01-15T11:51:41.256" v="256" actId="478"/>
          <ac:spMkLst>
            <pc:docMk/>
            <pc:sldMk cId="1383167316" sldId="276"/>
            <ac:spMk id="14" creationId="{F9F19119-A257-4FB2-81A3-6AA1E384FCD5}"/>
          </ac:spMkLst>
        </pc:spChg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4:26:05.342" v="395" actId="20577"/>
          <ac:spMkLst>
            <pc:docMk/>
            <pc:sldMk cId="1383167316" sldId="276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1:51:38.343" v="255" actId="478"/>
          <ac:picMkLst>
            <pc:docMk/>
            <pc:sldMk cId="1383167316" sldId="276"/>
            <ac:picMk id="4" creationId="{74A24215-48D1-4C00-99A9-D87D305639EE}"/>
          </ac:picMkLst>
        </pc:picChg>
      </pc:sldChg>
      <pc:sldChg chg="modSp del">
        <pc:chgData name="Silvia Colombo" userId="cdf5343d-9518-4b48-8032-805a754f9105" providerId="ADAL" clId="{AA5A2D5B-8D46-4519-A910-E03CB816FA9C}" dt="2025-01-15T11:52:22.857" v="264" actId="47"/>
        <pc:sldMkLst>
          <pc:docMk/>
          <pc:sldMk cId="89450925" sldId="277"/>
        </pc:sldMkLst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89450925" sldId="277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1:37:02.936" v="160"/>
          <ac:spMkLst>
            <pc:docMk/>
            <pc:sldMk cId="89450925" sldId="277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A5A2D5B-8D46-4519-A910-E03CB816FA9C}" dt="2025-01-15T15:13:44.994" v="421" actId="20577"/>
        <pc:sldMkLst>
          <pc:docMk/>
          <pc:sldMk cId="3840193541" sldId="278"/>
        </pc:sldMkLst>
        <pc:spChg chg="add mod">
          <ac:chgData name="Silvia Colombo" userId="cdf5343d-9518-4b48-8032-805a754f9105" providerId="ADAL" clId="{AA5A2D5B-8D46-4519-A910-E03CB816FA9C}" dt="2025-01-15T15:13:44.994" v="421" actId="20577"/>
          <ac:spMkLst>
            <pc:docMk/>
            <pc:sldMk cId="3840193541" sldId="278"/>
            <ac:spMk id="9" creationId="{E7891DB8-6FCA-421D-90D5-ACAEFE8F9A6C}"/>
          </ac:spMkLst>
        </pc:spChg>
        <pc:spChg chg="mod">
          <ac:chgData name="Silvia Colombo" userId="cdf5343d-9518-4b48-8032-805a754f9105" providerId="ADAL" clId="{AA5A2D5B-8D46-4519-A910-E03CB816FA9C}" dt="2025-01-15T15:11:11.952" v="398"/>
          <ac:spMkLst>
            <pc:docMk/>
            <pc:sldMk cId="3840193541" sldId="278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5:11:54.528" v="407" actId="20577"/>
          <ac:spMkLst>
            <pc:docMk/>
            <pc:sldMk cId="3840193541" sldId="278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5:13:22.302" v="411" actId="1076"/>
          <ac:picMkLst>
            <pc:docMk/>
            <pc:sldMk cId="3840193541" sldId="278"/>
            <ac:picMk id="4" creationId="{C412C4D1-AE4E-478B-8D25-C1D3627FD5FE}"/>
          </ac:picMkLst>
        </pc:picChg>
        <pc:picChg chg="del">
          <ac:chgData name="Silvia Colombo" userId="cdf5343d-9518-4b48-8032-805a754f9105" providerId="ADAL" clId="{AA5A2D5B-8D46-4519-A910-E03CB816FA9C}" dt="2025-01-15T14:02:13.495" v="266" actId="478"/>
          <ac:picMkLst>
            <pc:docMk/>
            <pc:sldMk cId="3840193541" sldId="278"/>
            <ac:picMk id="5" creationId="{0469B3DB-24D6-41BA-B7CA-CB16FB211C9B}"/>
          </ac:picMkLst>
        </pc:picChg>
      </pc:sldChg>
      <pc:sldChg chg="addSp delSp modSp mod">
        <pc:chgData name="Silvia Colombo" userId="cdf5343d-9518-4b48-8032-805a754f9105" providerId="ADAL" clId="{AA5A2D5B-8D46-4519-A910-E03CB816FA9C}" dt="2025-01-15T11:41:43.802" v="178" actId="1076"/>
        <pc:sldMkLst>
          <pc:docMk/>
          <pc:sldMk cId="3151422244" sldId="279"/>
        </pc:sldMkLst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1:39:07.678" v="171" actId="20577"/>
          <ac:spMkLst>
            <pc:docMk/>
            <pc:sldMk cId="3151422244" sldId="279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AA5A2D5B-8D46-4519-A910-E03CB816FA9C}" dt="2025-01-15T11:41:43.802" v="178" actId="1076"/>
          <ac:picMkLst>
            <pc:docMk/>
            <pc:sldMk cId="3151422244" sldId="279"/>
            <ac:picMk id="4" creationId="{B74EA076-8FC4-4412-B3BB-38E40D1ABCD3}"/>
          </ac:picMkLst>
        </pc:picChg>
        <pc:picChg chg="del">
          <ac:chgData name="Silvia Colombo" userId="cdf5343d-9518-4b48-8032-805a754f9105" providerId="ADAL" clId="{AA5A2D5B-8D46-4519-A910-E03CB816FA9C}" dt="2025-01-15T11:38:23.563" v="163" actId="478"/>
          <ac:picMkLst>
            <pc:docMk/>
            <pc:sldMk cId="3151422244" sldId="279"/>
            <ac:picMk id="6" creationId="{9580E9EE-E824-48C2-847A-EC55F7E4BA52}"/>
          </ac:picMkLst>
        </pc:picChg>
      </pc:sldChg>
      <pc:sldChg chg="modSp mod">
        <pc:chgData name="Silvia Colombo" userId="cdf5343d-9518-4b48-8032-805a754f9105" providerId="ADAL" clId="{AA5A2D5B-8D46-4519-A910-E03CB816FA9C}" dt="2025-01-15T15:20:41.998" v="502" actId="20577"/>
        <pc:sldMkLst>
          <pc:docMk/>
          <pc:sldMk cId="3427707476" sldId="282"/>
        </pc:sldMkLst>
        <pc:spChg chg="mod">
          <ac:chgData name="Silvia Colombo" userId="cdf5343d-9518-4b48-8032-805a754f9105" providerId="ADAL" clId="{AA5A2D5B-8D46-4519-A910-E03CB816FA9C}" dt="2025-01-15T15:20:41.998" v="502" actId="20577"/>
          <ac:spMkLst>
            <pc:docMk/>
            <pc:sldMk cId="3427707476" sldId="282"/>
            <ac:spMk id="6" creationId="{FC78CAEC-448B-4219-A200-6CCF404A14C9}"/>
          </ac:spMkLst>
        </pc:spChg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3427707476" sldId="282"/>
            <ac:spMk id="167" creationId="{00000000-0000-0000-0000-000000000000}"/>
          </ac:spMkLst>
        </pc:spChg>
      </pc:sldChg>
      <pc:sldChg chg="addSp delSp modSp mod">
        <pc:chgData name="Silvia Colombo" userId="cdf5343d-9518-4b48-8032-805a754f9105" providerId="ADAL" clId="{AA5A2D5B-8D46-4519-A910-E03CB816FA9C}" dt="2025-01-15T15:48:06.607" v="725" actId="1076"/>
        <pc:sldMkLst>
          <pc:docMk/>
          <pc:sldMk cId="2207407581" sldId="283"/>
        </pc:sldMkLst>
        <pc:spChg chg="add del">
          <ac:chgData name="Silvia Colombo" userId="cdf5343d-9518-4b48-8032-805a754f9105" providerId="ADAL" clId="{AA5A2D5B-8D46-4519-A910-E03CB816FA9C}" dt="2025-01-15T15:43:50.438" v="664"/>
          <ac:spMkLst>
            <pc:docMk/>
            <pc:sldMk cId="2207407581" sldId="283"/>
            <ac:spMk id="2" creationId="{4D65ED82-4C66-46C2-AD63-4445B275E574}"/>
          </ac:spMkLst>
        </pc:spChg>
        <pc:spChg chg="add del mod">
          <ac:chgData name="Silvia Colombo" userId="cdf5343d-9518-4b48-8032-805a754f9105" providerId="ADAL" clId="{AA5A2D5B-8D46-4519-A910-E03CB816FA9C}" dt="2025-01-15T15:44:00.639" v="670" actId="478"/>
          <ac:spMkLst>
            <pc:docMk/>
            <pc:sldMk cId="2207407581" sldId="283"/>
            <ac:spMk id="4" creationId="{AA078A0C-FB4C-480C-8914-933577A6428C}"/>
          </ac:spMkLst>
        </pc:spChg>
        <pc:spChg chg="del">
          <ac:chgData name="Silvia Colombo" userId="cdf5343d-9518-4b48-8032-805a754f9105" providerId="ADAL" clId="{AA5A2D5B-8D46-4519-A910-E03CB816FA9C}" dt="2025-01-15T15:42:29.168" v="657" actId="478"/>
          <ac:spMkLst>
            <pc:docMk/>
            <pc:sldMk cId="2207407581" sldId="283"/>
            <ac:spMk id="10" creationId="{3D5E7E57-B41D-4889-8D08-AF7EAAAE8B1A}"/>
          </ac:spMkLst>
        </pc:spChg>
        <pc:spChg chg="add mod">
          <ac:chgData name="Silvia Colombo" userId="cdf5343d-9518-4b48-8032-805a754f9105" providerId="ADAL" clId="{AA5A2D5B-8D46-4519-A910-E03CB816FA9C}" dt="2025-01-15T15:48:06.607" v="725" actId="1076"/>
          <ac:spMkLst>
            <pc:docMk/>
            <pc:sldMk cId="2207407581" sldId="283"/>
            <ac:spMk id="12" creationId="{494D38D1-7696-4DCA-B8F6-464C4B3726FD}"/>
          </ac:spMkLst>
        </pc:spChg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5:46:47.200" v="709" actId="113"/>
          <ac:spMkLst>
            <pc:docMk/>
            <pc:sldMk cId="2207407581" sldId="283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5:42:26.351" v="656" actId="478"/>
          <ac:picMkLst>
            <pc:docMk/>
            <pc:sldMk cId="2207407581" sldId="283"/>
            <ac:picMk id="5" creationId="{BAD0503B-DAC8-49C0-BC99-83AEE57B9D0C}"/>
          </ac:picMkLst>
        </pc:picChg>
        <pc:picChg chg="add mod">
          <ac:chgData name="Silvia Colombo" userId="cdf5343d-9518-4b48-8032-805a754f9105" providerId="ADAL" clId="{AA5A2D5B-8D46-4519-A910-E03CB816FA9C}" dt="2025-01-15T15:47:36.742" v="722" actId="1038"/>
          <ac:picMkLst>
            <pc:docMk/>
            <pc:sldMk cId="2207407581" sldId="283"/>
            <ac:picMk id="7" creationId="{196FE85A-3FD7-4DA5-9B13-CB8954E53102}"/>
          </ac:picMkLst>
        </pc:picChg>
      </pc:sldChg>
      <pc:sldChg chg="addSp delSp modSp mod delAnim">
        <pc:chgData name="Silvia Colombo" userId="cdf5343d-9518-4b48-8032-805a754f9105" providerId="ADAL" clId="{AA5A2D5B-8D46-4519-A910-E03CB816FA9C}" dt="2025-01-15T15:52:44.882" v="788" actId="113"/>
        <pc:sldMkLst>
          <pc:docMk/>
          <pc:sldMk cId="191549666" sldId="284"/>
        </pc:sldMkLst>
        <pc:spChg chg="add mod">
          <ac:chgData name="Silvia Colombo" userId="cdf5343d-9518-4b48-8032-805a754f9105" providerId="ADAL" clId="{AA5A2D5B-8D46-4519-A910-E03CB816FA9C}" dt="2025-01-15T15:51:44.005" v="785" actId="1038"/>
          <ac:spMkLst>
            <pc:docMk/>
            <pc:sldMk cId="191549666" sldId="284"/>
            <ac:spMk id="10" creationId="{A51FF0DD-7893-4198-B789-79E9F80D2F70}"/>
          </ac:spMkLst>
        </pc:spChg>
        <pc:spChg chg="del">
          <ac:chgData name="Silvia Colombo" userId="cdf5343d-9518-4b48-8032-805a754f9105" providerId="ADAL" clId="{AA5A2D5B-8D46-4519-A910-E03CB816FA9C}" dt="2025-01-15T15:48:17.456" v="728" actId="478"/>
          <ac:spMkLst>
            <pc:docMk/>
            <pc:sldMk cId="191549666" sldId="284"/>
            <ac:spMk id="14" creationId="{34E3A2D9-D420-4254-AE57-3F979AABCFFC}"/>
          </ac:spMkLst>
        </pc:spChg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191549666" sldId="284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5:52:44.882" v="788" actId="113"/>
          <ac:spMkLst>
            <pc:docMk/>
            <pc:sldMk cId="191549666" sldId="28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5:51:12.080" v="767" actId="1076"/>
          <ac:picMkLst>
            <pc:docMk/>
            <pc:sldMk cId="191549666" sldId="284"/>
            <ac:picMk id="4" creationId="{E738579C-59A8-4076-B8CD-40062EB6EEC3}"/>
          </ac:picMkLst>
        </pc:picChg>
        <pc:picChg chg="del">
          <ac:chgData name="Silvia Colombo" userId="cdf5343d-9518-4b48-8032-805a754f9105" providerId="ADAL" clId="{AA5A2D5B-8D46-4519-A910-E03CB816FA9C}" dt="2025-01-15T15:48:12.509" v="726" actId="478"/>
          <ac:picMkLst>
            <pc:docMk/>
            <pc:sldMk cId="191549666" sldId="284"/>
            <ac:picMk id="9" creationId="{189D628F-0238-43B8-9AE5-E401065C58D4}"/>
          </ac:picMkLst>
        </pc:picChg>
      </pc:sldChg>
      <pc:sldChg chg="modSp mod">
        <pc:chgData name="Silvia Colombo" userId="cdf5343d-9518-4b48-8032-805a754f9105" providerId="ADAL" clId="{AA5A2D5B-8D46-4519-A910-E03CB816FA9C}" dt="2025-01-15T16:04:53.535" v="896" actId="404"/>
        <pc:sldMkLst>
          <pc:docMk/>
          <pc:sldMk cId="3061992581" sldId="288"/>
        </pc:sldMkLst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04:53.535" v="896" actId="404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A5A2D5B-8D46-4519-A910-E03CB816FA9C}" dt="2025-01-15T16:21:23.547" v="943" actId="207"/>
        <pc:sldMkLst>
          <pc:docMk/>
          <pc:sldMk cId="2985432160" sldId="289"/>
        </pc:sldMkLst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21:23.547" v="943" actId="207"/>
          <ac:spMkLst>
            <pc:docMk/>
            <pc:sldMk cId="2985432160" sldId="289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6:07:35.841" v="898" actId="478"/>
          <ac:picMkLst>
            <pc:docMk/>
            <pc:sldMk cId="2985432160" sldId="289"/>
            <ac:picMk id="4" creationId="{ED2B1155-6353-4FE3-818F-0ACCEDFA0DA1}"/>
          </ac:picMkLst>
        </pc:picChg>
        <pc:picChg chg="add mod">
          <ac:chgData name="Silvia Colombo" userId="cdf5343d-9518-4b48-8032-805a754f9105" providerId="ADAL" clId="{AA5A2D5B-8D46-4519-A910-E03CB816FA9C}" dt="2025-01-15T16:18:38.254" v="921" actId="1076"/>
          <ac:picMkLst>
            <pc:docMk/>
            <pc:sldMk cId="2985432160" sldId="289"/>
            <ac:picMk id="5" creationId="{052EF140-71B1-4999-AB42-065E64AF16E4}"/>
          </ac:picMkLst>
        </pc:picChg>
      </pc:sldChg>
      <pc:sldChg chg="modSp mod">
        <pc:chgData name="Silvia Colombo" userId="cdf5343d-9518-4b48-8032-805a754f9105" providerId="ADAL" clId="{AA5A2D5B-8D46-4519-A910-E03CB816FA9C}" dt="2025-01-15T16:23:26.247" v="949" actId="113"/>
        <pc:sldMkLst>
          <pc:docMk/>
          <pc:sldMk cId="3025862249" sldId="290"/>
        </pc:sldMkLst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23:26.247" v="949" actId="113"/>
          <ac:spMkLst>
            <pc:docMk/>
            <pc:sldMk cId="3025862249" sldId="290"/>
            <ac:spMk id="168" creationId="{00000000-0000-0000-0000-000000000000}"/>
          </ac:spMkLst>
        </pc:spChg>
      </pc:sldChg>
      <pc:sldChg chg="addSp delSp modSp mod delAnim modNotes">
        <pc:chgData name="Silvia Colombo" userId="cdf5343d-9518-4b48-8032-805a754f9105" providerId="ADAL" clId="{AA5A2D5B-8D46-4519-A910-E03CB816FA9C}" dt="2025-01-15T16:28:08.356" v="1005" actId="404"/>
        <pc:sldMkLst>
          <pc:docMk/>
          <pc:sldMk cId="4276348475" sldId="291"/>
        </pc:sldMkLst>
        <pc:spChg chg="add del mod">
          <ac:chgData name="Silvia Colombo" userId="cdf5343d-9518-4b48-8032-805a754f9105" providerId="ADAL" clId="{AA5A2D5B-8D46-4519-A910-E03CB816FA9C}" dt="2025-01-15T16:26:26.589" v="958" actId="478"/>
          <ac:spMkLst>
            <pc:docMk/>
            <pc:sldMk cId="4276348475" sldId="291"/>
            <ac:spMk id="2" creationId="{E1D24C94-6A07-43A0-9F27-E4EAD725627B}"/>
          </ac:spMkLst>
        </pc:spChg>
        <pc:spChg chg="del">
          <ac:chgData name="Silvia Colombo" userId="cdf5343d-9518-4b48-8032-805a754f9105" providerId="ADAL" clId="{AA5A2D5B-8D46-4519-A910-E03CB816FA9C}" dt="2025-01-15T16:26:36.060" v="960" actId="478"/>
          <ac:spMkLst>
            <pc:docMk/>
            <pc:sldMk cId="4276348475" sldId="291"/>
            <ac:spMk id="6" creationId="{50C43920-95C9-4935-9507-5EEE1C17F008}"/>
          </ac:spMkLst>
        </pc:spChg>
        <pc:spChg chg="del mod">
          <ac:chgData name="Silvia Colombo" userId="cdf5343d-9518-4b48-8032-805a754f9105" providerId="ADAL" clId="{AA5A2D5B-8D46-4519-A910-E03CB816FA9C}" dt="2025-01-15T16:26:32.756" v="959" actId="478"/>
          <ac:spMkLst>
            <pc:docMk/>
            <pc:sldMk cId="4276348475" sldId="291"/>
            <ac:spMk id="8" creationId="{F002B53B-609E-4301-A8AB-B94E35768425}"/>
          </ac:spMkLst>
        </pc:spChg>
        <pc:spChg chg="mod">
          <ac:chgData name="Silvia Colombo" userId="cdf5343d-9518-4b48-8032-805a754f9105" providerId="ADAL" clId="{AA5A2D5B-8D46-4519-A910-E03CB816FA9C}" dt="2025-01-15T16:28:08.356" v="1005" actId="404"/>
          <ac:spMkLst>
            <pc:docMk/>
            <pc:sldMk cId="4276348475" sldId="291"/>
            <ac:spMk id="11" creationId="{CDD7956C-AD4A-4FCD-870C-C4BFC69F804B}"/>
          </ac:spMkLst>
        </pc:spChg>
        <pc:spChg chg="del">
          <ac:chgData name="Silvia Colombo" userId="cdf5343d-9518-4b48-8032-805a754f9105" providerId="ADAL" clId="{AA5A2D5B-8D46-4519-A910-E03CB816FA9C}" dt="2025-01-15T16:23:37.373" v="952" actId="478"/>
          <ac:spMkLst>
            <pc:docMk/>
            <pc:sldMk cId="4276348475" sldId="291"/>
            <ac:spMk id="12" creationId="{801D4546-8969-4B00-A9ED-BDA0E99FEA7F}"/>
          </ac:spMkLst>
        </pc:spChg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4276348475" sldId="291"/>
            <ac:spMk id="167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6:23:35.039" v="951" actId="478"/>
          <ac:picMkLst>
            <pc:docMk/>
            <pc:sldMk cId="4276348475" sldId="291"/>
            <ac:picMk id="5" creationId="{7D5092C7-80A9-4297-B8C0-2DBBA2D861CD}"/>
          </ac:picMkLst>
        </pc:picChg>
      </pc:sldChg>
      <pc:sldChg chg="addSp delSp modSp mod">
        <pc:chgData name="Silvia Colombo" userId="cdf5343d-9518-4b48-8032-805a754f9105" providerId="ADAL" clId="{AA5A2D5B-8D46-4519-A910-E03CB816FA9C}" dt="2025-01-15T16:34:31.726" v="1070" actId="1076"/>
        <pc:sldMkLst>
          <pc:docMk/>
          <pc:sldMk cId="218857803" sldId="292"/>
        </pc:sldMkLst>
        <pc:spChg chg="add del mod">
          <ac:chgData name="Silvia Colombo" userId="cdf5343d-9518-4b48-8032-805a754f9105" providerId="ADAL" clId="{AA5A2D5B-8D46-4519-A910-E03CB816FA9C}" dt="2025-01-15T16:29:11.490" v="1009" actId="478"/>
          <ac:spMkLst>
            <pc:docMk/>
            <pc:sldMk cId="218857803" sldId="292"/>
            <ac:spMk id="2" creationId="{90719BD5-5237-4E5A-8264-69A45D0BF2FA}"/>
          </ac:spMkLst>
        </pc:spChg>
        <pc:spChg chg="add mod">
          <ac:chgData name="Silvia Colombo" userId="cdf5343d-9518-4b48-8032-805a754f9105" providerId="ADAL" clId="{AA5A2D5B-8D46-4519-A910-E03CB816FA9C}" dt="2025-01-15T16:30:56.983" v="1048" actId="113"/>
          <ac:spMkLst>
            <pc:docMk/>
            <pc:sldMk cId="218857803" sldId="292"/>
            <ac:spMk id="4" creationId="{D09E2FEA-9B9B-4938-8550-5BC46B22A4FA}"/>
          </ac:spMkLst>
        </pc:spChg>
        <pc:spChg chg="add mod">
          <ac:chgData name="Silvia Colombo" userId="cdf5343d-9518-4b48-8032-805a754f9105" providerId="ADAL" clId="{AA5A2D5B-8D46-4519-A910-E03CB816FA9C}" dt="2025-01-15T16:34:31.726" v="1070" actId="1076"/>
          <ac:spMkLst>
            <pc:docMk/>
            <pc:sldMk cId="218857803" sldId="292"/>
            <ac:spMk id="10" creationId="{475C59D7-5F2E-4C25-AC1E-BDAB12EC46B7}"/>
          </ac:spMkLst>
        </pc:spChg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30:06.921" v="1039" actId="21"/>
          <ac:spMkLst>
            <pc:docMk/>
            <pc:sldMk cId="218857803" sldId="29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6:33:59.478" v="1064" actId="1037"/>
          <ac:picMkLst>
            <pc:docMk/>
            <pc:sldMk cId="218857803" sldId="292"/>
            <ac:picMk id="6" creationId="{3608EEE9-CE11-437C-ADC4-E4C046528AB0}"/>
          </ac:picMkLst>
        </pc:picChg>
      </pc:sldChg>
      <pc:sldChg chg="addSp delSp modSp mod delAnim modAnim">
        <pc:chgData name="Silvia Colombo" userId="cdf5343d-9518-4b48-8032-805a754f9105" providerId="ADAL" clId="{AA5A2D5B-8D46-4519-A910-E03CB816FA9C}" dt="2025-01-15T16:44:46.175" v="1114" actId="113"/>
        <pc:sldMkLst>
          <pc:docMk/>
          <pc:sldMk cId="2761367291" sldId="293"/>
        </pc:sldMkLst>
        <pc:spChg chg="del mod">
          <ac:chgData name="Silvia Colombo" userId="cdf5343d-9518-4b48-8032-805a754f9105" providerId="ADAL" clId="{AA5A2D5B-8D46-4519-A910-E03CB816FA9C}" dt="2025-01-15T16:39:29.891" v="1081" actId="478"/>
          <ac:spMkLst>
            <pc:docMk/>
            <pc:sldMk cId="2761367291" sldId="293"/>
            <ac:spMk id="2" creationId="{9897D626-146E-41FD-96C8-BDA29B4DD911}"/>
          </ac:spMkLst>
        </pc:spChg>
        <pc:spChg chg="add mod">
          <ac:chgData name="Silvia Colombo" userId="cdf5343d-9518-4b48-8032-805a754f9105" providerId="ADAL" clId="{AA5A2D5B-8D46-4519-A910-E03CB816FA9C}" dt="2025-01-15T16:44:46.175" v="1114" actId="113"/>
          <ac:spMkLst>
            <pc:docMk/>
            <pc:sldMk cId="2761367291" sldId="293"/>
            <ac:spMk id="5" creationId="{2BA44561-A902-4512-9AA0-020CB3B8604A}"/>
          </ac:spMkLst>
        </pc:spChg>
        <pc:spChg chg="del">
          <ac:chgData name="Silvia Colombo" userId="cdf5343d-9518-4b48-8032-805a754f9105" providerId="ADAL" clId="{AA5A2D5B-8D46-4519-A910-E03CB816FA9C}" dt="2025-01-15T16:35:55.314" v="1076" actId="478"/>
          <ac:spMkLst>
            <pc:docMk/>
            <pc:sldMk cId="2761367291" sldId="293"/>
            <ac:spMk id="10" creationId="{4F61A1FB-D39D-4338-93B5-E937F4C26ECA}"/>
          </ac:spMkLst>
        </pc:spChg>
        <pc:spChg chg="add mod">
          <ac:chgData name="Silvia Colombo" userId="cdf5343d-9518-4b48-8032-805a754f9105" providerId="ADAL" clId="{AA5A2D5B-8D46-4519-A910-E03CB816FA9C}" dt="2025-01-15T16:41:46.905" v="1110" actId="14100"/>
          <ac:spMkLst>
            <pc:docMk/>
            <pc:sldMk cId="2761367291" sldId="293"/>
            <ac:spMk id="13" creationId="{DE6E600F-63FB-4ABB-ABAA-795941BA433B}"/>
          </ac:spMkLst>
        </pc:spChg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40:20.049" v="1098" actId="21"/>
          <ac:spMkLst>
            <pc:docMk/>
            <pc:sldMk cId="2761367291" sldId="293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6:35:39.183" v="1073" actId="478"/>
          <ac:picMkLst>
            <pc:docMk/>
            <pc:sldMk cId="2761367291" sldId="293"/>
            <ac:picMk id="4" creationId="{BAFC9F67-722C-47F7-A9A8-C43034331532}"/>
          </ac:picMkLst>
        </pc:picChg>
        <pc:picChg chg="del">
          <ac:chgData name="Silvia Colombo" userId="cdf5343d-9518-4b48-8032-805a754f9105" providerId="ADAL" clId="{AA5A2D5B-8D46-4519-A910-E03CB816FA9C}" dt="2025-01-15T16:35:33.012" v="1071" actId="478"/>
          <ac:picMkLst>
            <pc:docMk/>
            <pc:sldMk cId="2761367291" sldId="293"/>
            <ac:picMk id="6" creationId="{9FE4C241-96F7-4C1E-BBFF-8209A2F893C2}"/>
          </ac:picMkLst>
        </pc:picChg>
        <pc:picChg chg="add mod">
          <ac:chgData name="Silvia Colombo" userId="cdf5343d-9518-4b48-8032-805a754f9105" providerId="ADAL" clId="{AA5A2D5B-8D46-4519-A910-E03CB816FA9C}" dt="2025-01-15T16:41:15.739" v="1106" actId="1076"/>
          <ac:picMkLst>
            <pc:docMk/>
            <pc:sldMk cId="2761367291" sldId="293"/>
            <ac:picMk id="8" creationId="{2140FFAE-B53D-488F-A681-41262F76B8F1}"/>
          </ac:picMkLst>
        </pc:picChg>
      </pc:sldChg>
      <pc:sldChg chg="addSp delSp modSp mod modAnim">
        <pc:chgData name="Silvia Colombo" userId="cdf5343d-9518-4b48-8032-805a754f9105" providerId="ADAL" clId="{AA5A2D5B-8D46-4519-A910-E03CB816FA9C}" dt="2025-01-15T16:56:29.448" v="1212" actId="1076"/>
        <pc:sldMkLst>
          <pc:docMk/>
          <pc:sldMk cId="3284480951" sldId="294"/>
        </pc:sldMkLst>
        <pc:spChg chg="add del mod">
          <ac:chgData name="Silvia Colombo" userId="cdf5343d-9518-4b48-8032-805a754f9105" providerId="ADAL" clId="{AA5A2D5B-8D46-4519-A910-E03CB816FA9C}" dt="2025-01-15T16:46:46.279" v="1124" actId="478"/>
          <ac:spMkLst>
            <pc:docMk/>
            <pc:sldMk cId="3284480951" sldId="294"/>
            <ac:spMk id="2" creationId="{CE5C1120-D5F3-4674-B720-130ACB1B2A44}"/>
          </ac:spMkLst>
        </pc:spChg>
        <pc:spChg chg="add mod">
          <ac:chgData name="Silvia Colombo" userId="cdf5343d-9518-4b48-8032-805a754f9105" providerId="ADAL" clId="{AA5A2D5B-8D46-4519-A910-E03CB816FA9C}" dt="2025-01-15T16:51:04.852" v="1166" actId="113"/>
          <ac:spMkLst>
            <pc:docMk/>
            <pc:sldMk cId="3284480951" sldId="294"/>
            <ac:spMk id="4" creationId="{4CF27FE5-7AA3-4BAD-870C-70E80A1A7465}"/>
          </ac:spMkLst>
        </pc:spChg>
        <pc:spChg chg="del">
          <ac:chgData name="Silvia Colombo" userId="cdf5343d-9518-4b48-8032-805a754f9105" providerId="ADAL" clId="{AA5A2D5B-8D46-4519-A910-E03CB816FA9C}" dt="2025-01-15T16:45:05.723" v="1117" actId="478"/>
          <ac:spMkLst>
            <pc:docMk/>
            <pc:sldMk cId="3284480951" sldId="294"/>
            <ac:spMk id="10" creationId="{BE72D390-3F09-4909-99F7-BC2DBCA9DFE9}"/>
          </ac:spMkLst>
        </pc:spChg>
        <pc:spChg chg="add mod">
          <ac:chgData name="Silvia Colombo" userId="cdf5343d-9518-4b48-8032-805a754f9105" providerId="ADAL" clId="{AA5A2D5B-8D46-4519-A910-E03CB816FA9C}" dt="2025-01-15T16:52:13.447" v="1180" actId="1076"/>
          <ac:spMkLst>
            <pc:docMk/>
            <pc:sldMk cId="3284480951" sldId="294"/>
            <ac:spMk id="12" creationId="{49859AD5-54D0-4202-AF84-8D44E53BFE8B}"/>
          </ac:spMkLst>
        </pc:spChg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47:28.717" v="1148" actId="21"/>
          <ac:spMkLst>
            <pc:docMk/>
            <pc:sldMk cId="3284480951" sldId="294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6:45:02.556" v="1116" actId="478"/>
          <ac:picMkLst>
            <pc:docMk/>
            <pc:sldMk cId="3284480951" sldId="294"/>
            <ac:picMk id="5" creationId="{B8BD6F48-812A-4B7F-9FF4-D8FA51FA6EE7}"/>
          </ac:picMkLst>
        </pc:picChg>
        <pc:picChg chg="add mod">
          <ac:chgData name="Silvia Colombo" userId="cdf5343d-9518-4b48-8032-805a754f9105" providerId="ADAL" clId="{AA5A2D5B-8D46-4519-A910-E03CB816FA9C}" dt="2025-01-15T16:56:29.448" v="1212" actId="1076"/>
          <ac:picMkLst>
            <pc:docMk/>
            <pc:sldMk cId="3284480951" sldId="294"/>
            <ac:picMk id="7" creationId="{2CD9BDA6-4702-497C-9C1B-BC2C15987105}"/>
          </ac:picMkLst>
        </pc:picChg>
      </pc:sldChg>
      <pc:sldChg chg="modSp mod">
        <pc:chgData name="Silvia Colombo" userId="cdf5343d-9518-4b48-8032-805a754f9105" providerId="ADAL" clId="{AA5A2D5B-8D46-4519-A910-E03CB816FA9C}" dt="2025-01-15T16:56:05.195" v="1210" actId="20577"/>
        <pc:sldMkLst>
          <pc:docMk/>
          <pc:sldMk cId="2669022340" sldId="295"/>
        </pc:sldMkLst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56:05.195" v="1210" actId="2057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AA5A2D5B-8D46-4519-A910-E03CB816FA9C}" dt="2025-01-15T16:57:00.049" v="1230" actId="2711"/>
        <pc:sldMkLst>
          <pc:docMk/>
          <pc:sldMk cId="3178964038" sldId="296"/>
        </pc:sldMkLst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57:00.049" v="1230" actId="2711"/>
          <ac:spMkLst>
            <pc:docMk/>
            <pc:sldMk cId="3178964038" sldId="29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A5A2D5B-8D46-4519-A910-E03CB816FA9C}" dt="2025-01-15T17:01:48.970" v="1248" actId="1076"/>
        <pc:sldMkLst>
          <pc:docMk/>
          <pc:sldMk cId="3574041065" sldId="297"/>
        </pc:sldMkLst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59:37.298" v="1243" actId="20577"/>
          <ac:spMkLst>
            <pc:docMk/>
            <pc:sldMk cId="3574041065" sldId="297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AA5A2D5B-8D46-4519-A910-E03CB816FA9C}" dt="2025-01-15T17:01:48.970" v="1248" actId="1076"/>
          <ac:picMkLst>
            <pc:docMk/>
            <pc:sldMk cId="3574041065" sldId="297"/>
            <ac:picMk id="4" creationId="{9013AE3E-FEF0-4CDB-8077-AE1D5AAE64F3}"/>
          </ac:picMkLst>
        </pc:picChg>
        <pc:picChg chg="del">
          <ac:chgData name="Silvia Colombo" userId="cdf5343d-9518-4b48-8032-805a754f9105" providerId="ADAL" clId="{AA5A2D5B-8D46-4519-A910-E03CB816FA9C}" dt="2025-01-15T16:57:22.716" v="1231" actId="478"/>
          <ac:picMkLst>
            <pc:docMk/>
            <pc:sldMk cId="3574041065" sldId="297"/>
            <ac:picMk id="5" creationId="{A1D8429E-DA6B-4BEE-A96D-5EC1E8459F9B}"/>
          </ac:picMkLst>
        </pc:picChg>
      </pc:sldChg>
      <pc:sldChg chg="addSp delSp modSp mod modAnim">
        <pc:chgData name="Silvia Colombo" userId="cdf5343d-9518-4b48-8032-805a754f9105" providerId="ADAL" clId="{AA5A2D5B-8D46-4519-A910-E03CB816FA9C}" dt="2025-01-15T17:12:41.894" v="1358" actId="1076"/>
        <pc:sldMkLst>
          <pc:docMk/>
          <pc:sldMk cId="2230816992" sldId="298"/>
        </pc:sldMkLst>
        <pc:spChg chg="del">
          <ac:chgData name="Silvia Colombo" userId="cdf5343d-9518-4b48-8032-805a754f9105" providerId="ADAL" clId="{AA5A2D5B-8D46-4519-A910-E03CB816FA9C}" dt="2025-01-15T17:02:00.326" v="1251" actId="478"/>
          <ac:spMkLst>
            <pc:docMk/>
            <pc:sldMk cId="2230816992" sldId="298"/>
            <ac:spMk id="8" creationId="{EB976C2F-A3C0-42DB-B9DD-E137B4B6A8A3}"/>
          </ac:spMkLst>
        </pc:spChg>
        <pc:spChg chg="add mod">
          <ac:chgData name="Silvia Colombo" userId="cdf5343d-9518-4b48-8032-805a754f9105" providerId="ADAL" clId="{AA5A2D5B-8D46-4519-A910-E03CB816FA9C}" dt="2025-01-15T17:11:41.368" v="1314" actId="1076"/>
          <ac:spMkLst>
            <pc:docMk/>
            <pc:sldMk cId="2230816992" sldId="298"/>
            <ac:spMk id="10" creationId="{68C5213A-B461-423C-B786-800F850B07E9}"/>
          </ac:spMkLst>
        </pc:spChg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7:12:32.518" v="1357" actId="6549"/>
          <ac:spMkLst>
            <pc:docMk/>
            <pc:sldMk cId="2230816992" sldId="298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7:01:57.483" v="1250" actId="478"/>
          <ac:picMkLst>
            <pc:docMk/>
            <pc:sldMk cId="2230816992" sldId="298"/>
            <ac:picMk id="4" creationId="{13CC64B4-4772-4805-80BE-7C23C5FE2DDC}"/>
          </ac:picMkLst>
        </pc:picChg>
        <pc:picChg chg="add mod">
          <ac:chgData name="Silvia Colombo" userId="cdf5343d-9518-4b48-8032-805a754f9105" providerId="ADAL" clId="{AA5A2D5B-8D46-4519-A910-E03CB816FA9C}" dt="2025-01-15T17:12:41.894" v="1358" actId="1076"/>
          <ac:picMkLst>
            <pc:docMk/>
            <pc:sldMk cId="2230816992" sldId="298"/>
            <ac:picMk id="5" creationId="{326FB974-054D-46D5-AB33-D90E2B4A423D}"/>
          </ac:picMkLst>
        </pc:picChg>
      </pc:sldChg>
      <pc:sldChg chg="addSp delSp modSp mod addAnim delAnim modAnim">
        <pc:chgData name="Silvia Colombo" userId="cdf5343d-9518-4b48-8032-805a754f9105" providerId="ADAL" clId="{AA5A2D5B-8D46-4519-A910-E03CB816FA9C}" dt="2025-01-15T17:21:40.223" v="1520" actId="207"/>
        <pc:sldMkLst>
          <pc:docMk/>
          <pc:sldMk cId="2669320641" sldId="299"/>
        </pc:sldMkLst>
        <pc:spChg chg="mod">
          <ac:chgData name="Silvia Colombo" userId="cdf5343d-9518-4b48-8032-805a754f9105" providerId="ADAL" clId="{AA5A2D5B-8D46-4519-A910-E03CB816FA9C}" dt="2025-01-15T17:16:13.238" v="1451" actId="20577"/>
          <ac:spMkLst>
            <pc:docMk/>
            <pc:sldMk cId="2669320641" sldId="299"/>
            <ac:spMk id="7" creationId="{7866E1B9-E9C3-4EAE-B633-9BB7273D1CE7}"/>
          </ac:spMkLst>
        </pc:spChg>
        <pc:spChg chg="del">
          <ac:chgData name="Silvia Colombo" userId="cdf5343d-9518-4b48-8032-805a754f9105" providerId="ADAL" clId="{AA5A2D5B-8D46-4519-A910-E03CB816FA9C}" dt="2025-01-15T17:12:53.368" v="1409" actId="478"/>
          <ac:spMkLst>
            <pc:docMk/>
            <pc:sldMk cId="2669320641" sldId="299"/>
            <ac:spMk id="11" creationId="{4BE45DD1-6E92-478E-95C8-7B91AF83D35D}"/>
          </ac:spMkLst>
        </pc:spChg>
        <pc:spChg chg="add mod">
          <ac:chgData name="Silvia Colombo" userId="cdf5343d-9518-4b48-8032-805a754f9105" providerId="ADAL" clId="{AA5A2D5B-8D46-4519-A910-E03CB816FA9C}" dt="2025-01-15T17:17:01.931" v="1459" actId="1076"/>
          <ac:spMkLst>
            <pc:docMk/>
            <pc:sldMk cId="2669320641" sldId="299"/>
            <ac:spMk id="12" creationId="{11AC0E52-E4BE-4F78-B0C1-16A14EC1A57C}"/>
          </ac:spMkLst>
        </pc:spChg>
        <pc:spChg chg="add del mod">
          <ac:chgData name="Silvia Colombo" userId="cdf5343d-9518-4b48-8032-805a754f9105" providerId="ADAL" clId="{AA5A2D5B-8D46-4519-A910-E03CB816FA9C}" dt="2025-01-15T17:21:40.223" v="1520" actId="207"/>
          <ac:spMkLst>
            <pc:docMk/>
            <pc:sldMk cId="2669320641" sldId="299"/>
            <ac:spMk id="13" creationId="{990D3E6F-677F-432D-9490-A25F20557044}"/>
          </ac:spMkLst>
        </pc:spChg>
        <pc:spChg chg="add mod">
          <ac:chgData name="Silvia Colombo" userId="cdf5343d-9518-4b48-8032-805a754f9105" providerId="ADAL" clId="{AA5A2D5B-8D46-4519-A910-E03CB816FA9C}" dt="2025-01-15T17:21:14.979" v="1511" actId="1076"/>
          <ac:spMkLst>
            <pc:docMk/>
            <pc:sldMk cId="2669320641" sldId="299"/>
            <ac:spMk id="16" creationId="{F0C5172B-599A-4B6B-ABFC-2C3D319FADB1}"/>
          </ac:spMkLst>
        </pc:spChg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7:13:09.179" v="1410"/>
          <ac:spMkLst>
            <pc:docMk/>
            <pc:sldMk cId="2669320641" sldId="299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7:12:50.677" v="1408" actId="478"/>
          <ac:picMkLst>
            <pc:docMk/>
            <pc:sldMk cId="2669320641" sldId="299"/>
            <ac:picMk id="4" creationId="{FD02574E-E2A0-4F85-86F1-88320D96E116}"/>
          </ac:picMkLst>
        </pc:picChg>
        <pc:picChg chg="add mod">
          <ac:chgData name="Silvia Colombo" userId="cdf5343d-9518-4b48-8032-805a754f9105" providerId="ADAL" clId="{AA5A2D5B-8D46-4519-A910-E03CB816FA9C}" dt="2025-01-15T17:16:32.511" v="1454" actId="1076"/>
          <ac:picMkLst>
            <pc:docMk/>
            <pc:sldMk cId="2669320641" sldId="299"/>
            <ac:picMk id="5" creationId="{5EC491C7-2F84-4F0B-807A-B28B51CE11DF}"/>
          </ac:picMkLst>
        </pc:picChg>
        <pc:picChg chg="add mod">
          <ac:chgData name="Silvia Colombo" userId="cdf5343d-9518-4b48-8032-805a754f9105" providerId="ADAL" clId="{AA5A2D5B-8D46-4519-A910-E03CB816FA9C}" dt="2025-01-15T17:19:35.510" v="1493" actId="1037"/>
          <ac:picMkLst>
            <pc:docMk/>
            <pc:sldMk cId="2669320641" sldId="299"/>
            <ac:picMk id="9" creationId="{A8DE61D7-DDD3-4C72-AF23-E932F0128B7A}"/>
          </ac:picMkLst>
        </pc:picChg>
      </pc:sldChg>
      <pc:sldChg chg="addSp delSp modSp mod">
        <pc:chgData name="Silvia Colombo" userId="cdf5343d-9518-4b48-8032-805a754f9105" providerId="ADAL" clId="{AA5A2D5B-8D46-4519-A910-E03CB816FA9C}" dt="2025-01-15T17:30:43.004" v="1631" actId="207"/>
        <pc:sldMkLst>
          <pc:docMk/>
          <pc:sldMk cId="3550741812" sldId="300"/>
        </pc:sldMkLst>
        <pc:spChg chg="del">
          <ac:chgData name="Silvia Colombo" userId="cdf5343d-9518-4b48-8032-805a754f9105" providerId="ADAL" clId="{AA5A2D5B-8D46-4519-A910-E03CB816FA9C}" dt="2025-01-15T17:21:49.676" v="1523" actId="478"/>
          <ac:spMkLst>
            <pc:docMk/>
            <pc:sldMk cId="3550741812" sldId="300"/>
            <ac:spMk id="18" creationId="{8BE902FA-62A4-433D-A1BB-02542BBA4CB7}"/>
          </ac:spMkLst>
        </pc:spChg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7:30:43.004" v="1631" actId="207"/>
          <ac:spMkLst>
            <pc:docMk/>
            <pc:sldMk cId="3550741812" sldId="300"/>
            <ac:spMk id="168" creationId="{00000000-0000-0000-0000-000000000000}"/>
          </ac:spMkLst>
        </pc:spChg>
        <pc:picChg chg="add mod ord">
          <ac:chgData name="Silvia Colombo" userId="cdf5343d-9518-4b48-8032-805a754f9105" providerId="ADAL" clId="{AA5A2D5B-8D46-4519-A910-E03CB816FA9C}" dt="2025-01-15T17:30:01.713" v="1626" actId="1036"/>
          <ac:picMkLst>
            <pc:docMk/>
            <pc:sldMk cId="3550741812" sldId="300"/>
            <ac:picMk id="4" creationId="{A42F7B3F-EE98-41C0-A0CB-5078B3F7D350}"/>
          </ac:picMkLst>
        </pc:picChg>
        <pc:picChg chg="del">
          <ac:chgData name="Silvia Colombo" userId="cdf5343d-9518-4b48-8032-805a754f9105" providerId="ADAL" clId="{AA5A2D5B-8D46-4519-A910-E03CB816FA9C}" dt="2025-01-15T17:21:47.434" v="1522" actId="478"/>
          <ac:picMkLst>
            <pc:docMk/>
            <pc:sldMk cId="3550741812" sldId="300"/>
            <ac:picMk id="8" creationId="{AC6E05CB-B78C-4F9F-A73C-440F7FF49F9B}"/>
          </ac:picMkLst>
        </pc:picChg>
      </pc:sldChg>
      <pc:sldChg chg="addSp delSp modSp mod modAnim">
        <pc:chgData name="Silvia Colombo" userId="cdf5343d-9518-4b48-8032-805a754f9105" providerId="ADAL" clId="{AA5A2D5B-8D46-4519-A910-E03CB816FA9C}" dt="2025-01-15T17:37:28.491" v="1692" actId="1076"/>
        <pc:sldMkLst>
          <pc:docMk/>
          <pc:sldMk cId="2610105728" sldId="301"/>
        </pc:sldMkLst>
        <pc:spChg chg="add mod">
          <ac:chgData name="Silvia Colombo" userId="cdf5343d-9518-4b48-8032-805a754f9105" providerId="ADAL" clId="{AA5A2D5B-8D46-4519-A910-E03CB816FA9C}" dt="2025-01-15T17:35:18.450" v="1674" actId="1035"/>
          <ac:spMkLst>
            <pc:docMk/>
            <pc:sldMk cId="2610105728" sldId="301"/>
            <ac:spMk id="10" creationId="{3338D6CD-AE6D-488B-806E-82E1DF8D5060}"/>
          </ac:spMkLst>
        </pc:spChg>
        <pc:spChg chg="add mod">
          <ac:chgData name="Silvia Colombo" userId="cdf5343d-9518-4b48-8032-805a754f9105" providerId="ADAL" clId="{AA5A2D5B-8D46-4519-A910-E03CB816FA9C}" dt="2025-01-15T17:37:28.491" v="1692" actId="1076"/>
          <ac:spMkLst>
            <pc:docMk/>
            <pc:sldMk cId="2610105728" sldId="301"/>
            <ac:spMk id="14" creationId="{ACB5137A-7CED-45D4-BE50-12C69CBC2DD1}"/>
          </ac:spMkLst>
        </pc:spChg>
        <pc:spChg chg="del">
          <ac:chgData name="Silvia Colombo" userId="cdf5343d-9518-4b48-8032-805a754f9105" providerId="ADAL" clId="{AA5A2D5B-8D46-4519-A910-E03CB816FA9C}" dt="2025-01-15T17:31:00.176" v="1634" actId="478"/>
          <ac:spMkLst>
            <pc:docMk/>
            <pc:sldMk cId="2610105728" sldId="301"/>
            <ac:spMk id="15" creationId="{FD2F803C-7DF6-444D-ADC3-2FFB5060995F}"/>
          </ac:spMkLst>
        </pc:spChg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7:32:59.040" v="1652" actId="5793"/>
          <ac:spMkLst>
            <pc:docMk/>
            <pc:sldMk cId="2610105728" sldId="301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7:35:10.081" v="1667" actId="1076"/>
          <ac:picMkLst>
            <pc:docMk/>
            <pc:sldMk cId="2610105728" sldId="301"/>
            <ac:picMk id="4" creationId="{5E1E9EA6-FD5F-4ADA-A69D-88F1AFB63A81}"/>
          </ac:picMkLst>
        </pc:picChg>
        <pc:picChg chg="add mod">
          <ac:chgData name="Silvia Colombo" userId="cdf5343d-9518-4b48-8032-805a754f9105" providerId="ADAL" clId="{AA5A2D5B-8D46-4519-A910-E03CB816FA9C}" dt="2025-01-15T17:36:04.683" v="1679" actId="1076"/>
          <ac:picMkLst>
            <pc:docMk/>
            <pc:sldMk cId="2610105728" sldId="301"/>
            <ac:picMk id="7" creationId="{F162D0AE-7A67-4C35-8ED6-97209BD869E1}"/>
          </ac:picMkLst>
        </pc:picChg>
        <pc:picChg chg="del">
          <ac:chgData name="Silvia Colombo" userId="cdf5343d-9518-4b48-8032-805a754f9105" providerId="ADAL" clId="{AA5A2D5B-8D46-4519-A910-E03CB816FA9C}" dt="2025-01-15T17:30:54.509" v="1632" actId="478"/>
          <ac:picMkLst>
            <pc:docMk/>
            <pc:sldMk cId="2610105728" sldId="301"/>
            <ac:picMk id="9" creationId="{2667C5FF-0955-4EE2-A64B-B0A79961821B}"/>
          </ac:picMkLst>
        </pc:picChg>
      </pc:sldChg>
      <pc:sldChg chg="addSp delSp modSp mod delAnim modAnim">
        <pc:chgData name="Silvia Colombo" userId="cdf5343d-9518-4b48-8032-805a754f9105" providerId="ADAL" clId="{AA5A2D5B-8D46-4519-A910-E03CB816FA9C}" dt="2025-01-15T17:59:26.117" v="1857" actId="207"/>
        <pc:sldMkLst>
          <pc:docMk/>
          <pc:sldMk cId="1039741806" sldId="302"/>
        </pc:sldMkLst>
        <pc:spChg chg="add mod">
          <ac:chgData name="Silvia Colombo" userId="cdf5343d-9518-4b48-8032-805a754f9105" providerId="ADAL" clId="{AA5A2D5B-8D46-4519-A910-E03CB816FA9C}" dt="2025-01-15T17:58:21.803" v="1829" actId="403"/>
          <ac:spMkLst>
            <pc:docMk/>
            <pc:sldMk cId="1039741806" sldId="302"/>
            <ac:spMk id="5" creationId="{02F50146-DC97-47DC-81DD-9BC88930F7F3}"/>
          </ac:spMkLst>
        </pc:spChg>
        <pc:spChg chg="add del mod">
          <ac:chgData name="Silvia Colombo" userId="cdf5343d-9518-4b48-8032-805a754f9105" providerId="ADAL" clId="{AA5A2D5B-8D46-4519-A910-E03CB816FA9C}" dt="2025-01-15T17:54:48.209" v="1777"/>
          <ac:spMkLst>
            <pc:docMk/>
            <pc:sldMk cId="1039741806" sldId="302"/>
            <ac:spMk id="8" creationId="{8ADB65B2-9345-4053-8FFC-8E815A8A4539}"/>
          </ac:spMkLst>
        </pc:spChg>
        <pc:spChg chg="add del mod">
          <ac:chgData name="Silvia Colombo" userId="cdf5343d-9518-4b48-8032-805a754f9105" providerId="ADAL" clId="{AA5A2D5B-8D46-4519-A910-E03CB816FA9C}" dt="2025-01-15T17:54:48.207" v="1775" actId="478"/>
          <ac:spMkLst>
            <pc:docMk/>
            <pc:sldMk cId="1039741806" sldId="302"/>
            <ac:spMk id="9" creationId="{1C338AD1-6E7D-4C5D-9684-7CA88ABB7299}"/>
          </ac:spMkLst>
        </pc:spChg>
        <pc:spChg chg="add mod">
          <ac:chgData name="Silvia Colombo" userId="cdf5343d-9518-4b48-8032-805a754f9105" providerId="ADAL" clId="{AA5A2D5B-8D46-4519-A910-E03CB816FA9C}" dt="2025-01-15T17:59:26.117" v="1857" actId="207"/>
          <ac:spMkLst>
            <pc:docMk/>
            <pc:sldMk cId="1039741806" sldId="302"/>
            <ac:spMk id="10" creationId="{45D130E2-7895-40BA-B172-97D237275D33}"/>
          </ac:spMkLst>
        </pc:spChg>
        <pc:spChg chg="add mod">
          <ac:chgData name="Silvia Colombo" userId="cdf5343d-9518-4b48-8032-805a754f9105" providerId="ADAL" clId="{AA5A2D5B-8D46-4519-A910-E03CB816FA9C}" dt="2025-01-15T17:50:16.321" v="1769" actId="1076"/>
          <ac:spMkLst>
            <pc:docMk/>
            <pc:sldMk cId="1039741806" sldId="302"/>
            <ac:spMk id="14" creationId="{25B60D9C-3092-4569-809A-A1CADFA0F4CA}"/>
          </ac:spMkLst>
        </pc:spChg>
        <pc:spChg chg="del">
          <ac:chgData name="Silvia Colombo" userId="cdf5343d-9518-4b48-8032-805a754f9105" providerId="ADAL" clId="{AA5A2D5B-8D46-4519-A910-E03CB816FA9C}" dt="2025-01-15T17:37:53.134" v="1697" actId="478"/>
          <ac:spMkLst>
            <pc:docMk/>
            <pc:sldMk cId="1039741806" sldId="302"/>
            <ac:spMk id="16" creationId="{BDAC571F-BA25-4F90-9E6A-854C47E47467}"/>
          </ac:spMkLst>
        </pc:spChg>
        <pc:spChg chg="del">
          <ac:chgData name="Silvia Colombo" userId="cdf5343d-9518-4b48-8032-805a754f9105" providerId="ADAL" clId="{AA5A2D5B-8D46-4519-A910-E03CB816FA9C}" dt="2025-01-15T17:37:51.258" v="1696" actId="478"/>
          <ac:spMkLst>
            <pc:docMk/>
            <pc:sldMk cId="1039741806" sldId="302"/>
            <ac:spMk id="21" creationId="{49DA653C-7B45-44FA-B7DA-44D6378794B0}"/>
          </ac:spMkLst>
        </pc:spChg>
        <pc:spChg chg="add mod">
          <ac:chgData name="Silvia Colombo" userId="cdf5343d-9518-4b48-8032-805a754f9105" providerId="ADAL" clId="{AA5A2D5B-8D46-4519-A910-E03CB816FA9C}" dt="2025-01-15T17:57:06.189" v="1818" actId="1076"/>
          <ac:spMkLst>
            <pc:docMk/>
            <pc:sldMk cId="1039741806" sldId="302"/>
            <ac:spMk id="22" creationId="{E39B9A5A-C926-4505-9DD7-15B03097356A}"/>
          </ac:spMkLst>
        </pc:spChg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1039741806" sldId="302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7:48:19.563" v="1749" actId="12"/>
          <ac:spMkLst>
            <pc:docMk/>
            <pc:sldMk cId="1039741806" sldId="30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7:49:06.042" v="1762" actId="1076"/>
          <ac:picMkLst>
            <pc:docMk/>
            <pc:sldMk cId="1039741806" sldId="302"/>
            <ac:picMk id="4" creationId="{D9D89FBA-3C33-4199-95A3-DBE76F829A41}"/>
          </ac:picMkLst>
        </pc:picChg>
        <pc:picChg chg="del">
          <ac:chgData name="Silvia Colombo" userId="cdf5343d-9518-4b48-8032-805a754f9105" providerId="ADAL" clId="{AA5A2D5B-8D46-4519-A910-E03CB816FA9C}" dt="2025-01-15T17:37:41.684" v="1693" actId="478"/>
          <ac:picMkLst>
            <pc:docMk/>
            <pc:sldMk cId="1039741806" sldId="302"/>
            <ac:picMk id="7" creationId="{8CFD4128-7430-492B-A0C8-407618839C90}"/>
          </ac:picMkLst>
        </pc:picChg>
        <pc:picChg chg="del">
          <ac:chgData name="Silvia Colombo" userId="cdf5343d-9518-4b48-8032-805a754f9105" providerId="ADAL" clId="{AA5A2D5B-8D46-4519-A910-E03CB816FA9C}" dt="2025-01-15T17:37:46.100" v="1695" actId="478"/>
          <ac:picMkLst>
            <pc:docMk/>
            <pc:sldMk cId="1039741806" sldId="302"/>
            <ac:picMk id="12" creationId="{DACE56C9-F0F3-4462-9889-5E55D752E49E}"/>
          </ac:picMkLst>
        </pc:picChg>
        <pc:picChg chg="add mod">
          <ac:chgData name="Silvia Colombo" userId="cdf5343d-9518-4b48-8032-805a754f9105" providerId="ADAL" clId="{AA5A2D5B-8D46-4519-A910-E03CB816FA9C}" dt="2025-01-15T17:56:40.495" v="1814" actId="1076"/>
          <ac:picMkLst>
            <pc:docMk/>
            <pc:sldMk cId="1039741806" sldId="302"/>
            <ac:picMk id="13" creationId="{DC9C74FE-6C30-4D8F-A72B-0905DFAF5BD9}"/>
          </ac:picMkLst>
        </pc:picChg>
        <pc:cxnChg chg="del">
          <ac:chgData name="Silvia Colombo" userId="cdf5343d-9518-4b48-8032-805a754f9105" providerId="ADAL" clId="{AA5A2D5B-8D46-4519-A910-E03CB816FA9C}" dt="2025-01-15T17:37:44.331" v="1694" actId="478"/>
          <ac:cxnSpMkLst>
            <pc:docMk/>
            <pc:sldMk cId="1039741806" sldId="302"/>
            <ac:cxnSpMk id="15" creationId="{45413789-18A3-48DA-8C73-EEAACE92C657}"/>
          </ac:cxnSpMkLst>
        </pc:cxnChg>
      </pc:sldChg>
      <pc:sldChg chg="modSp mod">
        <pc:chgData name="Silvia Colombo" userId="cdf5343d-9518-4b48-8032-805a754f9105" providerId="ADAL" clId="{AA5A2D5B-8D46-4519-A910-E03CB816FA9C}" dt="2025-01-15T18:00:27.988" v="1867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8:00:27.988" v="1867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AA5A2D5B-8D46-4519-A910-E03CB816FA9C}" dt="2025-01-15T18:00:54.780" v="1874" actId="403"/>
        <pc:sldMkLst>
          <pc:docMk/>
          <pc:sldMk cId="2074846304" sldId="304"/>
        </pc:sldMkLst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8:00:54.780" v="1874" actId="403"/>
          <ac:spMkLst>
            <pc:docMk/>
            <pc:sldMk cId="2074846304" sldId="304"/>
            <ac:spMk id="168" creationId="{00000000-0000-0000-0000-000000000000}"/>
          </ac:spMkLst>
        </pc:spChg>
      </pc:sldChg>
      <pc:sldChg chg="addSp modSp mod">
        <pc:chgData name="Silvia Colombo" userId="cdf5343d-9518-4b48-8032-805a754f9105" providerId="ADAL" clId="{AA5A2D5B-8D46-4519-A910-E03CB816FA9C}" dt="2025-01-15T15:27:23.165" v="578" actId="1076"/>
        <pc:sldMkLst>
          <pc:docMk/>
          <pc:sldMk cId="3001247373" sldId="305"/>
        </pc:sldMkLst>
        <pc:spChg chg="add mod">
          <ac:chgData name="Silvia Colombo" userId="cdf5343d-9518-4b48-8032-805a754f9105" providerId="ADAL" clId="{AA5A2D5B-8D46-4519-A910-E03CB816FA9C}" dt="2025-01-15T15:26:03.615" v="567" actId="14100"/>
          <ac:spMkLst>
            <pc:docMk/>
            <pc:sldMk cId="3001247373" sldId="305"/>
            <ac:spMk id="5" creationId="{F2F1489F-4055-4329-B6CB-076D853BE462}"/>
          </ac:spMkLst>
        </pc:spChg>
        <pc:spChg chg="add mod">
          <ac:chgData name="Silvia Colombo" userId="cdf5343d-9518-4b48-8032-805a754f9105" providerId="ADAL" clId="{AA5A2D5B-8D46-4519-A910-E03CB816FA9C}" dt="2025-01-15T15:27:23.165" v="578" actId="1076"/>
          <ac:spMkLst>
            <pc:docMk/>
            <pc:sldMk cId="3001247373" sldId="305"/>
            <ac:spMk id="6" creationId="{5687ADC5-A9B4-4BD6-8A53-0BEB975A0D19}"/>
          </ac:spMkLst>
        </pc:spChg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5:26:51.958" v="570" actId="21"/>
          <ac:spMkLst>
            <pc:docMk/>
            <pc:sldMk cId="3001247373" sldId="305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5:23:07.264" v="539" actId="1076"/>
          <ac:picMkLst>
            <pc:docMk/>
            <pc:sldMk cId="3001247373" sldId="305"/>
            <ac:picMk id="4" creationId="{FE4ADFCD-7AF1-40BB-BAEC-7CAD5AEBA240}"/>
          </ac:picMkLst>
        </pc:picChg>
      </pc:sldChg>
      <pc:sldChg chg="addSp delSp modSp mod modAnim">
        <pc:chgData name="Silvia Colombo" userId="cdf5343d-9518-4b48-8032-805a754f9105" providerId="ADAL" clId="{AA5A2D5B-8D46-4519-A910-E03CB816FA9C}" dt="2025-01-15T16:00:02.894" v="857" actId="1076"/>
        <pc:sldMkLst>
          <pc:docMk/>
          <pc:sldMk cId="3951396816" sldId="306"/>
        </pc:sldMkLst>
        <pc:spChg chg="add del mod">
          <ac:chgData name="Silvia Colombo" userId="cdf5343d-9518-4b48-8032-805a754f9105" providerId="ADAL" clId="{AA5A2D5B-8D46-4519-A910-E03CB816FA9C}" dt="2025-01-15T15:54:34.161" v="798" actId="478"/>
          <ac:spMkLst>
            <pc:docMk/>
            <pc:sldMk cId="3951396816" sldId="306"/>
            <ac:spMk id="2" creationId="{3A5D67C1-9FD5-4EFF-8375-73F60F48C5E4}"/>
          </ac:spMkLst>
        </pc:spChg>
        <pc:spChg chg="del">
          <ac:chgData name="Silvia Colombo" userId="cdf5343d-9518-4b48-8032-805a754f9105" providerId="ADAL" clId="{AA5A2D5B-8D46-4519-A910-E03CB816FA9C}" dt="2025-01-15T15:52:59.248" v="791" actId="478"/>
          <ac:spMkLst>
            <pc:docMk/>
            <pc:sldMk cId="3951396816" sldId="306"/>
            <ac:spMk id="10" creationId="{F2BA0EE3-4D81-4D6A-83DF-B5817163EA15}"/>
          </ac:spMkLst>
        </pc:spChg>
        <pc:spChg chg="add mod">
          <ac:chgData name="Silvia Colombo" userId="cdf5343d-9518-4b48-8032-805a754f9105" providerId="ADAL" clId="{AA5A2D5B-8D46-4519-A910-E03CB816FA9C}" dt="2025-01-15T16:00:02.894" v="857" actId="1076"/>
          <ac:spMkLst>
            <pc:docMk/>
            <pc:sldMk cId="3951396816" sldId="306"/>
            <ac:spMk id="11" creationId="{8538533E-6111-4ACA-B503-A1243031065F}"/>
          </ac:spMkLst>
        </pc:spChg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3951396816" sldId="306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5:58:31.544" v="849" actId="403"/>
          <ac:spMkLst>
            <pc:docMk/>
            <pc:sldMk cId="3951396816" sldId="306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5:52:57.062" v="790" actId="478"/>
          <ac:picMkLst>
            <pc:docMk/>
            <pc:sldMk cId="3951396816" sldId="306"/>
            <ac:picMk id="5" creationId="{59C8345C-E75D-40B8-9652-1B30A5108961}"/>
          </ac:picMkLst>
        </pc:picChg>
        <pc:picChg chg="add mod">
          <ac:chgData name="Silvia Colombo" userId="cdf5343d-9518-4b48-8032-805a754f9105" providerId="ADAL" clId="{AA5A2D5B-8D46-4519-A910-E03CB816FA9C}" dt="2025-01-15T15:58:38.059" v="850" actId="1076"/>
          <ac:picMkLst>
            <pc:docMk/>
            <pc:sldMk cId="3951396816" sldId="306"/>
            <ac:picMk id="6" creationId="{20CEBCF9-BCA9-42C6-8C42-0DE2029CBD53}"/>
          </ac:picMkLst>
        </pc:picChg>
      </pc:sldChg>
      <pc:sldChg chg="modSp del">
        <pc:chgData name="Silvia Colombo" userId="cdf5343d-9518-4b48-8032-805a754f9105" providerId="ADAL" clId="{AA5A2D5B-8D46-4519-A910-E03CB816FA9C}" dt="2025-01-15T11:52:13.020" v="263" actId="47"/>
        <pc:sldMkLst>
          <pc:docMk/>
          <pc:sldMk cId="1901277318" sldId="307"/>
        </pc:sldMkLst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1901277318" sldId="307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AA5A2D5B-8D46-4519-A910-E03CB816FA9C}" dt="2025-01-15T16:03:09.941" v="881" actId="20577"/>
        <pc:sldMkLst>
          <pc:docMk/>
          <pc:sldMk cId="279720884" sldId="308"/>
        </pc:sldMkLst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03:09.941" v="881" actId="20577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AA5A2D5B-8D46-4519-A910-E03CB816FA9C}" dt="2025-01-15T11:28:10.518" v="4"/>
        <pc:sldMkLst>
          <pc:docMk/>
          <pc:sldMk cId="998801078" sldId="309"/>
        </pc:sldMkLst>
        <pc:spChg chg="mod">
          <ac:chgData name="Silvia Colombo" userId="cdf5343d-9518-4b48-8032-805a754f9105" providerId="ADAL" clId="{AA5A2D5B-8D46-4519-A910-E03CB816FA9C}" dt="2025-01-15T11:28:10.518" v="4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AA5A2D5B-8D46-4519-A910-E03CB816FA9C}" dt="2025-01-15T11:27:55.425" v="2"/>
          <ac:spMkLst>
            <pc:docMk/>
            <pc:sldMk cId="998801078" sldId="309"/>
            <ac:spMk id="3" creationId="{D9EE0581-B869-C9AC-032A-CE5562E6774F}"/>
          </ac:spMkLst>
        </pc:spChg>
      </pc:sldChg>
      <pc:sldChg chg="addSp delSp modSp add mod">
        <pc:chgData name="Silvia Colombo" userId="cdf5343d-9518-4b48-8032-805a754f9105" providerId="ADAL" clId="{AA5A2D5B-8D46-4519-A910-E03CB816FA9C}" dt="2025-01-15T15:42:17.822" v="655" actId="113"/>
        <pc:sldMkLst>
          <pc:docMk/>
          <pc:sldMk cId="3982365266" sldId="310"/>
        </pc:sldMkLst>
        <pc:spChg chg="del">
          <ac:chgData name="Silvia Colombo" userId="cdf5343d-9518-4b48-8032-805a754f9105" providerId="ADAL" clId="{AA5A2D5B-8D46-4519-A910-E03CB816FA9C}" dt="2025-01-15T15:28:18.266" v="581" actId="478"/>
          <ac:spMkLst>
            <pc:docMk/>
            <pc:sldMk cId="3982365266" sldId="310"/>
            <ac:spMk id="5" creationId="{F2F1489F-4055-4329-B6CB-076D853BE462}"/>
          </ac:spMkLst>
        </pc:spChg>
        <pc:spChg chg="del">
          <ac:chgData name="Silvia Colombo" userId="cdf5343d-9518-4b48-8032-805a754f9105" providerId="ADAL" clId="{AA5A2D5B-8D46-4519-A910-E03CB816FA9C}" dt="2025-01-15T15:28:21.626" v="583" actId="478"/>
          <ac:spMkLst>
            <pc:docMk/>
            <pc:sldMk cId="3982365266" sldId="310"/>
            <ac:spMk id="6" creationId="{5687ADC5-A9B4-4BD6-8A53-0BEB975A0D19}"/>
          </ac:spMkLst>
        </pc:spChg>
        <pc:spChg chg="add mod">
          <ac:chgData name="Silvia Colombo" userId="cdf5343d-9518-4b48-8032-805a754f9105" providerId="ADAL" clId="{AA5A2D5B-8D46-4519-A910-E03CB816FA9C}" dt="2025-01-15T15:29:31.985" v="595" actId="1076"/>
          <ac:spMkLst>
            <pc:docMk/>
            <pc:sldMk cId="3982365266" sldId="310"/>
            <ac:spMk id="11" creationId="{11781BF6-020D-492A-AE3B-5E048E79AA2F}"/>
          </ac:spMkLst>
        </pc:spChg>
        <pc:spChg chg="mod">
          <ac:chgData name="Silvia Colombo" userId="cdf5343d-9518-4b48-8032-805a754f9105" providerId="ADAL" clId="{AA5A2D5B-8D46-4519-A910-E03CB816FA9C}" dt="2025-01-15T15:42:17.822" v="655" actId="113"/>
          <ac:spMkLst>
            <pc:docMk/>
            <pc:sldMk cId="3982365266" sldId="310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5:28:19.849" v="582" actId="478"/>
          <ac:picMkLst>
            <pc:docMk/>
            <pc:sldMk cId="3982365266" sldId="310"/>
            <ac:picMk id="4" creationId="{FE4ADFCD-7AF1-40BB-BAEC-7CAD5AEBA240}"/>
          </ac:picMkLst>
        </pc:picChg>
        <pc:picChg chg="add mod">
          <ac:chgData name="Silvia Colombo" userId="cdf5343d-9518-4b48-8032-805a754f9105" providerId="ADAL" clId="{AA5A2D5B-8D46-4519-A910-E03CB816FA9C}" dt="2025-01-15T15:29:10.856" v="592" actId="1076"/>
          <ac:picMkLst>
            <pc:docMk/>
            <pc:sldMk cId="3982365266" sldId="310"/>
            <ac:picMk id="7" creationId="{3DE38EBC-E770-4736-80AF-362D3A573BED}"/>
          </ac:picMkLst>
        </pc:picChg>
      </pc:sldChg>
    </pc:docChg>
  </pc:docChgLst>
  <pc:docChgLst>
    <pc:chgData name="Silvia Colombo" userId="cdf5343d-9518-4b48-8032-805a754f9105" providerId="ADAL" clId="{1824CDBB-63ED-4CEC-9ACD-0ADF1ACD0695}"/>
    <pc:docChg chg="undo custSel modSld">
      <pc:chgData name="Silvia Colombo" userId="cdf5343d-9518-4b48-8032-805a754f9105" providerId="ADAL" clId="{1824CDBB-63ED-4CEC-9ACD-0ADF1ACD0695}" dt="2025-01-10T08:10:44.650" v="1271"/>
      <pc:docMkLst>
        <pc:docMk/>
      </pc:docMkLst>
      <pc:sldChg chg="modSp mod">
        <pc:chgData name="Silvia Colombo" userId="cdf5343d-9518-4b48-8032-805a754f9105" providerId="ADAL" clId="{1824CDBB-63ED-4CEC-9ACD-0ADF1ACD0695}" dt="2025-01-08T06:58:11.135" v="117" actId="20577"/>
        <pc:sldMkLst>
          <pc:docMk/>
          <pc:sldMk cId="0" sldId="264"/>
        </pc:sldMkLst>
        <pc:spChg chg="mod">
          <ac:chgData name="Silvia Colombo" userId="cdf5343d-9518-4b48-8032-805a754f9105" providerId="ADAL" clId="{1824CDBB-63ED-4CEC-9ACD-0ADF1ACD0695}" dt="2025-01-08T06:58:11.135" v="117" actId="20577"/>
          <ac:spMkLst>
            <pc:docMk/>
            <pc:sldMk cId="0" sldId="264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1824CDBB-63ED-4CEC-9ACD-0ADF1ACD0695}" dt="2025-01-08T12:11:04.107" v="384"/>
        <pc:sldMkLst>
          <pc:docMk/>
          <pc:sldMk cId="1768720765" sldId="272"/>
        </pc:sldMkLst>
        <pc:spChg chg="del">
          <ac:chgData name="Silvia Colombo" userId="cdf5343d-9518-4b48-8032-805a754f9105" providerId="ADAL" clId="{1824CDBB-63ED-4CEC-9ACD-0ADF1ACD0695}" dt="2025-01-08T06:59:54.001" v="134" actId="478"/>
          <ac:spMkLst>
            <pc:docMk/>
            <pc:sldMk cId="1768720765" sldId="272"/>
            <ac:spMk id="10" creationId="{AF80047F-8D1A-426D-9FEC-0CE35F97C38B}"/>
          </ac:spMkLst>
        </pc:spChg>
        <pc:spChg chg="add mod">
          <ac:chgData name="Silvia Colombo" userId="cdf5343d-9518-4b48-8032-805a754f9105" providerId="ADAL" clId="{1824CDBB-63ED-4CEC-9ACD-0ADF1ACD0695}" dt="2025-01-08T07:06:27.469" v="170" actId="1076"/>
          <ac:spMkLst>
            <pc:docMk/>
            <pc:sldMk cId="1768720765" sldId="272"/>
            <ac:spMk id="11" creationId="{4CC0638F-E19E-4FA5-9055-212C2A973EF3}"/>
          </ac:spMkLst>
        </pc:spChg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07:05:43.121" v="167" actId="14100"/>
          <ac:spMkLst>
            <pc:docMk/>
            <pc:sldMk cId="1768720765" sldId="27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08T07:05:37.868" v="166" actId="1076"/>
          <ac:picMkLst>
            <pc:docMk/>
            <pc:sldMk cId="1768720765" sldId="272"/>
            <ac:picMk id="4" creationId="{C1B579D7-A41F-4747-812B-418DE1C9CC69}"/>
          </ac:picMkLst>
        </pc:picChg>
        <pc:picChg chg="del">
          <ac:chgData name="Silvia Colombo" userId="cdf5343d-9518-4b48-8032-805a754f9105" providerId="ADAL" clId="{1824CDBB-63ED-4CEC-9ACD-0ADF1ACD0695}" dt="2025-01-08T06:59:50.334" v="133" actId="478"/>
          <ac:picMkLst>
            <pc:docMk/>
            <pc:sldMk cId="1768720765" sldId="272"/>
            <ac:picMk id="5" creationId="{294F7C89-0AD9-4832-A3F0-9AFF9321E36D}"/>
          </ac:picMkLst>
        </pc:picChg>
      </pc:sldChg>
      <pc:sldChg chg="modSp mod">
        <pc:chgData name="Silvia Colombo" userId="cdf5343d-9518-4b48-8032-805a754f9105" providerId="ADAL" clId="{1824CDBB-63ED-4CEC-9ACD-0ADF1ACD0695}" dt="2025-01-08T12:11:04.107" v="384"/>
        <pc:sldMkLst>
          <pc:docMk/>
          <pc:sldMk cId="1839245547" sldId="273"/>
        </pc:sldMkLst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07:10:06.125" v="211" actId="20577"/>
          <ac:spMkLst>
            <pc:docMk/>
            <pc:sldMk cId="1839245547" sldId="273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1824CDBB-63ED-4CEC-9ACD-0ADF1ACD0695}" dt="2025-01-08T12:11:04.107" v="384"/>
        <pc:sldMkLst>
          <pc:docMk/>
          <pc:sldMk cId="3557352301" sldId="274"/>
        </pc:sldMkLst>
        <pc:spChg chg="add del">
          <ac:chgData name="Silvia Colombo" userId="cdf5343d-9518-4b48-8032-805a754f9105" providerId="ADAL" clId="{1824CDBB-63ED-4CEC-9ACD-0ADF1ACD0695}" dt="2025-01-08T10:54:42.483" v="218"/>
          <ac:spMkLst>
            <pc:docMk/>
            <pc:sldMk cId="3557352301" sldId="274"/>
            <ac:spMk id="2" creationId="{3DEF8696-E4E4-4513-B162-47F630D8211C}"/>
          </ac:spMkLst>
        </pc:spChg>
        <pc:spChg chg="add del">
          <ac:chgData name="Silvia Colombo" userId="cdf5343d-9518-4b48-8032-805a754f9105" providerId="ADAL" clId="{1824CDBB-63ED-4CEC-9ACD-0ADF1ACD0695}" dt="2025-01-08T10:54:52.805" v="221"/>
          <ac:spMkLst>
            <pc:docMk/>
            <pc:sldMk cId="3557352301" sldId="274"/>
            <ac:spMk id="5" creationId="{BE358D9D-B081-46DE-8E0D-772183B3A09A}"/>
          </ac:spMkLst>
        </pc:spChg>
        <pc:spChg chg="add del mod">
          <ac:chgData name="Silvia Colombo" userId="cdf5343d-9518-4b48-8032-805a754f9105" providerId="ADAL" clId="{1824CDBB-63ED-4CEC-9ACD-0ADF1ACD0695}" dt="2025-01-08T10:55:27.920" v="224" actId="478"/>
          <ac:spMkLst>
            <pc:docMk/>
            <pc:sldMk cId="3557352301" sldId="274"/>
            <ac:spMk id="6" creationId="{7B473ADC-EBC4-4790-9E73-62F7E0B490CF}"/>
          </ac:spMkLst>
        </pc:spChg>
        <pc:spChg chg="add mod">
          <ac:chgData name="Silvia Colombo" userId="cdf5343d-9518-4b48-8032-805a754f9105" providerId="ADAL" clId="{1824CDBB-63ED-4CEC-9ACD-0ADF1ACD0695}" dt="2025-01-08T11:21:04.834" v="263" actId="14100"/>
          <ac:spMkLst>
            <pc:docMk/>
            <pc:sldMk cId="3557352301" sldId="274"/>
            <ac:spMk id="7" creationId="{E8359C71-131A-4426-9545-97F797442552}"/>
          </ac:spMkLst>
        </pc:spChg>
        <pc:spChg chg="del">
          <ac:chgData name="Silvia Colombo" userId="cdf5343d-9518-4b48-8032-805a754f9105" providerId="ADAL" clId="{1824CDBB-63ED-4CEC-9ACD-0ADF1ACD0695}" dt="2025-01-08T07:10:16.330" v="213" actId="478"/>
          <ac:spMkLst>
            <pc:docMk/>
            <pc:sldMk cId="3557352301" sldId="274"/>
            <ac:spMk id="8" creationId="{E2D3D76F-9956-4E3F-9208-5C5428DF4863}"/>
          </ac:spMkLst>
        </pc:spChg>
        <pc:spChg chg="add mod">
          <ac:chgData name="Silvia Colombo" userId="cdf5343d-9518-4b48-8032-805a754f9105" providerId="ADAL" clId="{1824CDBB-63ED-4CEC-9ACD-0ADF1ACD0695}" dt="2025-01-08T11:11:57.517" v="262" actId="14100"/>
          <ac:spMkLst>
            <pc:docMk/>
            <pc:sldMk cId="3557352301" sldId="274"/>
            <ac:spMk id="14" creationId="{DC10D3FC-BAD0-4406-BE16-ECD780853B65}"/>
          </ac:spMkLst>
        </pc:spChg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3557352301" sldId="274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10:56:22.272" v="241" actId="14100"/>
          <ac:spMkLst>
            <pc:docMk/>
            <pc:sldMk cId="3557352301" sldId="274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8T07:10:13.849" v="212" actId="478"/>
          <ac:picMkLst>
            <pc:docMk/>
            <pc:sldMk cId="3557352301" sldId="274"/>
            <ac:picMk id="4" creationId="{B1DB617D-730F-4D01-947F-12499E27C0E5}"/>
          </ac:picMkLst>
        </pc:picChg>
        <pc:picChg chg="add mod">
          <ac:chgData name="Silvia Colombo" userId="cdf5343d-9518-4b48-8032-805a754f9105" providerId="ADAL" clId="{1824CDBB-63ED-4CEC-9ACD-0ADF1ACD0695}" dt="2025-01-08T11:11:35.957" v="258" actId="1076"/>
          <ac:picMkLst>
            <pc:docMk/>
            <pc:sldMk cId="3557352301" sldId="274"/>
            <ac:picMk id="10" creationId="{2EA1525B-D2A4-42A5-9EDF-11E9CA6B5A54}"/>
          </ac:picMkLst>
        </pc:picChg>
      </pc:sldChg>
      <pc:sldChg chg="addSp delSp modSp mod">
        <pc:chgData name="Silvia Colombo" userId="cdf5343d-9518-4b48-8032-805a754f9105" providerId="ADAL" clId="{1824CDBB-63ED-4CEC-9ACD-0ADF1ACD0695}" dt="2025-01-08T12:11:04.107" v="384"/>
        <pc:sldMkLst>
          <pc:docMk/>
          <pc:sldMk cId="2089242102" sldId="275"/>
        </pc:sldMkLst>
        <pc:spChg chg="add del mod">
          <ac:chgData name="Silvia Colombo" userId="cdf5343d-9518-4b48-8032-805a754f9105" providerId="ADAL" clId="{1824CDBB-63ED-4CEC-9ACD-0ADF1ACD0695}" dt="2025-01-08T11:28:06.177" v="281" actId="478"/>
          <ac:spMkLst>
            <pc:docMk/>
            <pc:sldMk cId="2089242102" sldId="275"/>
            <ac:spMk id="7" creationId="{FDBE7792-67EF-4F14-B8E3-6390FE63E076}"/>
          </ac:spMkLst>
        </pc:spChg>
        <pc:spChg chg="add mod">
          <ac:chgData name="Silvia Colombo" userId="cdf5343d-9518-4b48-8032-805a754f9105" providerId="ADAL" clId="{1824CDBB-63ED-4CEC-9ACD-0ADF1ACD0695}" dt="2025-01-08T11:29:26.154" v="307" actId="1076"/>
          <ac:spMkLst>
            <pc:docMk/>
            <pc:sldMk cId="2089242102" sldId="275"/>
            <ac:spMk id="11" creationId="{704236DC-8967-4898-827A-DFD11D969C74}"/>
          </ac:spMkLst>
        </pc:spChg>
        <pc:spChg chg="mod">
          <ac:chgData name="Silvia Colombo" userId="cdf5343d-9518-4b48-8032-805a754f9105" providerId="ADAL" clId="{1824CDBB-63ED-4CEC-9ACD-0ADF1ACD0695}" dt="2025-01-08T11:29:19.138" v="306" actId="20577"/>
          <ac:spMkLst>
            <pc:docMk/>
            <pc:sldMk cId="2089242102" sldId="275"/>
            <ac:spMk id="12" creationId="{85BD59C7-5F9C-412C-9103-AD11C3A57877}"/>
          </ac:spMkLst>
        </pc:spChg>
        <pc:spChg chg="del">
          <ac:chgData name="Silvia Colombo" userId="cdf5343d-9518-4b48-8032-805a754f9105" providerId="ADAL" clId="{1824CDBB-63ED-4CEC-9ACD-0ADF1ACD0695}" dt="2025-01-08T11:22:30.763" v="266" actId="478"/>
          <ac:spMkLst>
            <pc:docMk/>
            <pc:sldMk cId="2089242102" sldId="275"/>
            <ac:spMk id="13" creationId="{8B0C9D8F-2599-4BE6-A4D0-05E19745F63B}"/>
          </ac:spMkLst>
        </pc:spChg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2089242102" sldId="275"/>
            <ac:spMk id="167" creationId="{00000000-0000-0000-0000-000000000000}"/>
          </ac:spMkLst>
        </pc:spChg>
        <pc:spChg chg="del mod">
          <ac:chgData name="Silvia Colombo" userId="cdf5343d-9518-4b48-8032-805a754f9105" providerId="ADAL" clId="{1824CDBB-63ED-4CEC-9ACD-0ADF1ACD0695}" dt="2025-01-08T11:27:52.856" v="279"/>
          <ac:spMkLst>
            <pc:docMk/>
            <pc:sldMk cId="2089242102" sldId="275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8T11:21:13.856" v="265" actId="478"/>
          <ac:picMkLst>
            <pc:docMk/>
            <pc:sldMk cId="2089242102" sldId="275"/>
            <ac:picMk id="4" creationId="{77F38104-BBB3-43F3-BDD5-7269B41B2EEF}"/>
          </ac:picMkLst>
        </pc:picChg>
        <pc:picChg chg="add mod">
          <ac:chgData name="Silvia Colombo" userId="cdf5343d-9518-4b48-8032-805a754f9105" providerId="ADAL" clId="{1824CDBB-63ED-4CEC-9ACD-0ADF1ACD0695}" dt="2025-01-08T11:29:12.066" v="304" actId="1076"/>
          <ac:picMkLst>
            <pc:docMk/>
            <pc:sldMk cId="2089242102" sldId="275"/>
            <ac:picMk id="5" creationId="{B47E8571-FD8B-46AB-8700-1E85DC854BFF}"/>
          </ac:picMkLst>
        </pc:picChg>
      </pc:sldChg>
      <pc:sldChg chg="addSp delSp modSp mod modAnim">
        <pc:chgData name="Silvia Colombo" userId="cdf5343d-9518-4b48-8032-805a754f9105" providerId="ADAL" clId="{1824CDBB-63ED-4CEC-9ACD-0ADF1ACD0695}" dt="2025-01-08T12:25:12.814" v="390" actId="1076"/>
        <pc:sldMkLst>
          <pc:docMk/>
          <pc:sldMk cId="1383167316" sldId="276"/>
        </pc:sldMkLst>
        <pc:spChg chg="del">
          <ac:chgData name="Silvia Colombo" userId="cdf5343d-9518-4b48-8032-805a754f9105" providerId="ADAL" clId="{1824CDBB-63ED-4CEC-9ACD-0ADF1ACD0695}" dt="2025-01-08T11:29:40.635" v="310" actId="478"/>
          <ac:spMkLst>
            <pc:docMk/>
            <pc:sldMk cId="1383167316" sldId="276"/>
            <ac:spMk id="8" creationId="{928DDCF0-BBD6-4DAA-A219-31488E02F90B}"/>
          </ac:spMkLst>
        </pc:spChg>
        <pc:spChg chg="add mod">
          <ac:chgData name="Silvia Colombo" userId="cdf5343d-9518-4b48-8032-805a754f9105" providerId="ADAL" clId="{1824CDBB-63ED-4CEC-9ACD-0ADF1ACD0695}" dt="2025-01-08T11:35:23.595" v="328" actId="1076"/>
          <ac:spMkLst>
            <pc:docMk/>
            <pc:sldMk cId="1383167316" sldId="276"/>
            <ac:spMk id="10" creationId="{8644D318-4D55-4574-AE82-2EDC0B6FA70A}"/>
          </ac:spMkLst>
        </pc:spChg>
        <pc:spChg chg="add mod">
          <ac:chgData name="Silvia Colombo" userId="cdf5343d-9518-4b48-8032-805a754f9105" providerId="ADAL" clId="{1824CDBB-63ED-4CEC-9ACD-0ADF1ACD0695}" dt="2025-01-08T11:36:03.741" v="334" actId="1076"/>
          <ac:spMkLst>
            <pc:docMk/>
            <pc:sldMk cId="1383167316" sldId="276"/>
            <ac:spMk id="12" creationId="{6207A435-093F-4A1E-AC22-DCBDBBDF4F86}"/>
          </ac:spMkLst>
        </pc:spChg>
        <pc:spChg chg="add mod">
          <ac:chgData name="Silvia Colombo" userId="cdf5343d-9518-4b48-8032-805a754f9105" providerId="ADAL" clId="{1824CDBB-63ED-4CEC-9ACD-0ADF1ACD0695}" dt="2025-01-08T11:56:04.610" v="341" actId="207"/>
          <ac:spMkLst>
            <pc:docMk/>
            <pc:sldMk cId="1383167316" sldId="276"/>
            <ac:spMk id="16" creationId="{5AFF1D7E-09CD-4002-AD60-32DB8032F303}"/>
          </ac:spMkLst>
        </pc:spChg>
        <pc:spChg chg="add mod">
          <ac:chgData name="Silvia Colombo" userId="cdf5343d-9518-4b48-8032-805a754f9105" providerId="ADAL" clId="{1824CDBB-63ED-4CEC-9ACD-0ADF1ACD0695}" dt="2025-01-08T12:25:12.814" v="390" actId="1076"/>
          <ac:spMkLst>
            <pc:docMk/>
            <pc:sldMk cId="1383167316" sldId="276"/>
            <ac:spMk id="17" creationId="{7765CB74-D59B-4350-A8AE-DF9D1C4527AC}"/>
          </ac:spMkLst>
        </pc:spChg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11:32:33.685" v="311"/>
          <ac:spMkLst>
            <pc:docMk/>
            <pc:sldMk cId="1383167316" sldId="276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8T11:29:38.004" v="309" actId="478"/>
          <ac:picMkLst>
            <pc:docMk/>
            <pc:sldMk cId="1383167316" sldId="276"/>
            <ac:picMk id="4" creationId="{65710CFA-214B-4649-8E99-FCB43928B6EF}"/>
          </ac:picMkLst>
        </pc:picChg>
        <pc:picChg chg="add mod">
          <ac:chgData name="Silvia Colombo" userId="cdf5343d-9518-4b48-8032-805a754f9105" providerId="ADAL" clId="{1824CDBB-63ED-4CEC-9ACD-0ADF1ACD0695}" dt="2025-01-08T11:35:28.808" v="329" actId="1076"/>
          <ac:picMkLst>
            <pc:docMk/>
            <pc:sldMk cId="1383167316" sldId="276"/>
            <ac:picMk id="5" creationId="{670693CB-3167-4CD0-8299-0B40FC55BD54}"/>
          </ac:picMkLst>
        </pc:picChg>
        <pc:picChg chg="add mod">
          <ac:chgData name="Silvia Colombo" userId="cdf5343d-9518-4b48-8032-805a754f9105" providerId="ADAL" clId="{1824CDBB-63ED-4CEC-9ACD-0ADF1ACD0695}" dt="2025-01-08T11:55:28.850" v="337" actId="1076"/>
          <ac:picMkLst>
            <pc:docMk/>
            <pc:sldMk cId="1383167316" sldId="276"/>
            <ac:picMk id="11" creationId="{BE901405-1638-4CAA-89A9-18AB69024B79}"/>
          </ac:picMkLst>
        </pc:picChg>
      </pc:sldChg>
      <pc:sldChg chg="modSp mod">
        <pc:chgData name="Silvia Colombo" userId="cdf5343d-9518-4b48-8032-805a754f9105" providerId="ADAL" clId="{1824CDBB-63ED-4CEC-9ACD-0ADF1ACD0695}" dt="2025-01-08T12:11:04.107" v="384"/>
        <pc:sldMkLst>
          <pc:docMk/>
          <pc:sldMk cId="89450925" sldId="277"/>
        </pc:sldMkLst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89450925" sldId="277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89450925" sldId="277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1824CDBB-63ED-4CEC-9ACD-0ADF1ACD0695}" dt="2025-01-09T10:37:42.446" v="412" actId="20577"/>
        <pc:sldMkLst>
          <pc:docMk/>
          <pc:sldMk cId="3840193541" sldId="278"/>
        </pc:sldMkLst>
        <pc:spChg chg="del">
          <ac:chgData name="Silvia Colombo" userId="cdf5343d-9518-4b48-8032-805a754f9105" providerId="ADAL" clId="{1824CDBB-63ED-4CEC-9ACD-0ADF1ACD0695}" dt="2025-01-08T12:20:32.896" v="388" actId="478"/>
          <ac:spMkLst>
            <pc:docMk/>
            <pc:sldMk cId="3840193541" sldId="278"/>
            <ac:spMk id="9" creationId="{5D172651-42B1-49C5-8329-6E16FC704FE5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3840193541" sldId="278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0:37:42.446" v="412" actId="20577"/>
          <ac:spMkLst>
            <pc:docMk/>
            <pc:sldMk cId="3840193541" sldId="278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1824CDBB-63ED-4CEC-9ACD-0ADF1ACD0695}" dt="2025-01-09T10:37:40.133" v="411" actId="1076"/>
          <ac:picMkLst>
            <pc:docMk/>
            <pc:sldMk cId="3840193541" sldId="278"/>
            <ac:picMk id="4" creationId="{F7DD6E52-22FE-4E20-B450-66861BE5959C}"/>
          </ac:picMkLst>
        </pc:picChg>
        <pc:picChg chg="del">
          <ac:chgData name="Silvia Colombo" userId="cdf5343d-9518-4b48-8032-805a754f9105" providerId="ADAL" clId="{1824CDBB-63ED-4CEC-9ACD-0ADF1ACD0695}" dt="2025-01-08T12:20:30.949" v="387" actId="478"/>
          <ac:picMkLst>
            <pc:docMk/>
            <pc:sldMk cId="3840193541" sldId="278"/>
            <ac:picMk id="5" creationId="{C5FA77C5-2F9D-41E6-8C89-0ED6C13A2739}"/>
          </ac:picMkLst>
        </pc:picChg>
      </pc:sldChg>
      <pc:sldChg chg="addSp delSp modSp mod">
        <pc:chgData name="Silvia Colombo" userId="cdf5343d-9518-4b48-8032-805a754f9105" providerId="ADAL" clId="{1824CDBB-63ED-4CEC-9ACD-0ADF1ACD0695}" dt="2025-01-08T12:28:27.705" v="396" actId="1076"/>
        <pc:sldMkLst>
          <pc:docMk/>
          <pc:sldMk cId="3151422244" sldId="279"/>
        </pc:sldMkLst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06:59:45.184" v="132" actId="20577"/>
          <ac:spMkLst>
            <pc:docMk/>
            <pc:sldMk cId="3151422244" sldId="279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1824CDBB-63ED-4CEC-9ACD-0ADF1ACD0695}" dt="2025-01-08T12:28:27.705" v="396" actId="1076"/>
          <ac:picMkLst>
            <pc:docMk/>
            <pc:sldMk cId="3151422244" sldId="279"/>
            <ac:picMk id="4" creationId="{69343C5C-5E4C-4E84-A111-95AA141C70B3}"/>
          </ac:picMkLst>
        </pc:picChg>
        <pc:picChg chg="del">
          <ac:chgData name="Silvia Colombo" userId="cdf5343d-9518-4b48-8032-805a754f9105" providerId="ADAL" clId="{1824CDBB-63ED-4CEC-9ACD-0ADF1ACD0695}" dt="2025-01-08T06:54:39.559" v="45" actId="478"/>
          <ac:picMkLst>
            <pc:docMk/>
            <pc:sldMk cId="3151422244" sldId="279"/>
            <ac:picMk id="5" creationId="{E53FD6EA-F843-4CBF-B874-F1E56DE0613C}"/>
          </ac:picMkLst>
        </pc:picChg>
      </pc:sldChg>
      <pc:sldChg chg="delSp modSp mod">
        <pc:chgData name="Silvia Colombo" userId="cdf5343d-9518-4b48-8032-805a754f9105" providerId="ADAL" clId="{1824CDBB-63ED-4CEC-9ACD-0ADF1ACD0695}" dt="2025-01-09T10:54:47.321" v="583" actId="2711"/>
        <pc:sldMkLst>
          <pc:docMk/>
          <pc:sldMk cId="3427707476" sldId="282"/>
        </pc:sldMkLst>
        <pc:spChg chg="mod">
          <ac:chgData name="Silvia Colombo" userId="cdf5343d-9518-4b48-8032-805a754f9105" providerId="ADAL" clId="{1824CDBB-63ED-4CEC-9ACD-0ADF1ACD0695}" dt="2025-01-09T10:54:47.321" v="583" actId="2711"/>
          <ac:spMkLst>
            <pc:docMk/>
            <pc:sldMk cId="3427707476" sldId="282"/>
            <ac:spMk id="6" creationId="{FC78CAEC-448B-4219-A200-6CCF404A14C9}"/>
          </ac:spMkLst>
        </pc:spChg>
        <pc:spChg chg="del">
          <ac:chgData name="Silvia Colombo" userId="cdf5343d-9518-4b48-8032-805a754f9105" providerId="ADAL" clId="{1824CDBB-63ED-4CEC-9ACD-0ADF1ACD0695}" dt="2025-01-09T10:38:00.693" v="417" actId="478"/>
          <ac:spMkLst>
            <pc:docMk/>
            <pc:sldMk cId="3427707476" sldId="282"/>
            <ac:spMk id="9" creationId="{BB45430B-4CE5-4913-A4EF-48837DBBAD05}"/>
          </ac:spMkLst>
        </pc:spChg>
        <pc:spChg chg="del mod">
          <ac:chgData name="Silvia Colombo" userId="cdf5343d-9518-4b48-8032-805a754f9105" providerId="ADAL" clId="{1824CDBB-63ED-4CEC-9ACD-0ADF1ACD0695}" dt="2025-01-09T10:37:57.656" v="416"/>
          <ac:spMkLst>
            <pc:docMk/>
            <pc:sldMk cId="3427707476" sldId="282"/>
            <ac:spMk id="11" creationId="{69CB2DEE-3721-42E2-8BA6-9D88BD2A1481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3427707476" sldId="282"/>
            <ac:spMk id="167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9T10:37:57.629" v="414" actId="478"/>
          <ac:picMkLst>
            <pc:docMk/>
            <pc:sldMk cId="3427707476" sldId="282"/>
            <ac:picMk id="7" creationId="{CCC80CDF-3E8F-4BD8-A418-1AE69A33835B}"/>
          </ac:picMkLst>
        </pc:picChg>
      </pc:sldChg>
      <pc:sldChg chg="addSp delSp modSp mod">
        <pc:chgData name="Silvia Colombo" userId="cdf5343d-9518-4b48-8032-805a754f9105" providerId="ADAL" clId="{1824CDBB-63ED-4CEC-9ACD-0ADF1ACD0695}" dt="2025-01-09T16:03:50.877" v="726"/>
        <pc:sldMkLst>
          <pc:docMk/>
          <pc:sldMk cId="2207407581" sldId="283"/>
        </pc:sldMkLst>
        <pc:spChg chg="del mod">
          <ac:chgData name="Silvia Colombo" userId="cdf5343d-9518-4b48-8032-805a754f9105" providerId="ADAL" clId="{1824CDBB-63ED-4CEC-9ACD-0ADF1ACD0695}" dt="2025-01-09T15:42:48.585" v="639" actId="478"/>
          <ac:spMkLst>
            <pc:docMk/>
            <pc:sldMk cId="2207407581" sldId="283"/>
            <ac:spMk id="11" creationId="{395B22CB-1CFD-4A3C-9D0C-26519DA8EE10}"/>
          </ac:spMkLst>
        </pc:spChg>
        <pc:spChg chg="add mod">
          <ac:chgData name="Silvia Colombo" userId="cdf5343d-9518-4b48-8032-805a754f9105" providerId="ADAL" clId="{1824CDBB-63ED-4CEC-9ACD-0ADF1ACD0695}" dt="2025-01-09T16:03:21.079" v="722" actId="1076"/>
          <ac:spMkLst>
            <pc:docMk/>
            <pc:sldMk cId="2207407581" sldId="283"/>
            <ac:spMk id="14" creationId="{3B44769C-312B-4511-AFC8-B20540D3D2AA}"/>
          </ac:spMkLst>
        </pc:spChg>
        <pc:spChg chg="del">
          <ac:chgData name="Silvia Colombo" userId="cdf5343d-9518-4b48-8032-805a754f9105" providerId="ADAL" clId="{1824CDBB-63ED-4CEC-9ACD-0ADF1ACD0695}" dt="2025-01-09T13:59:35.164" v="633" actId="478"/>
          <ac:spMkLst>
            <pc:docMk/>
            <pc:sldMk cId="2207407581" sldId="283"/>
            <ac:spMk id="22" creationId="{088F5A20-228D-493A-A119-920A9B99D16E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6:03:39.421" v="725" actId="20577"/>
          <ac:spMkLst>
            <pc:docMk/>
            <pc:sldMk cId="2207407581" sldId="283"/>
            <ac:spMk id="168" creationId="{00000000-0000-0000-0000-000000000000}"/>
          </ac:spMkLst>
        </pc:spChg>
        <pc:grpChg chg="del">
          <ac:chgData name="Silvia Colombo" userId="cdf5343d-9518-4b48-8032-805a754f9105" providerId="ADAL" clId="{1824CDBB-63ED-4CEC-9ACD-0ADF1ACD0695}" dt="2025-01-09T13:59:28.420" v="631" actId="478"/>
          <ac:grpSpMkLst>
            <pc:docMk/>
            <pc:sldMk cId="2207407581" sldId="283"/>
            <ac:grpSpMk id="18" creationId="{591821C5-50A1-48CD-B8E7-327D5B451FB7}"/>
          </ac:grpSpMkLst>
        </pc:grpChg>
        <pc:picChg chg="add mod">
          <ac:chgData name="Silvia Colombo" userId="cdf5343d-9518-4b48-8032-805a754f9105" providerId="ADAL" clId="{1824CDBB-63ED-4CEC-9ACD-0ADF1ACD0695}" dt="2025-01-09T16:03:50.877" v="726"/>
          <ac:picMkLst>
            <pc:docMk/>
            <pc:sldMk cId="2207407581" sldId="283"/>
            <ac:picMk id="4" creationId="{69E95CEF-ECE2-46E4-B73C-DCC06D01220C}"/>
          </ac:picMkLst>
        </pc:picChg>
        <pc:picChg chg="del">
          <ac:chgData name="Silvia Colombo" userId="cdf5343d-9518-4b48-8032-805a754f9105" providerId="ADAL" clId="{1824CDBB-63ED-4CEC-9ACD-0ADF1ACD0695}" dt="2025-01-09T13:59:29.968" v="632" actId="478"/>
          <ac:picMkLst>
            <pc:docMk/>
            <pc:sldMk cId="2207407581" sldId="283"/>
            <ac:picMk id="9" creationId="{5F2B39A3-50F7-4568-A484-4E917B0F7BBE}"/>
          </ac:picMkLst>
        </pc:picChg>
      </pc:sldChg>
      <pc:sldChg chg="addSp delSp modSp mod modAnim">
        <pc:chgData name="Silvia Colombo" userId="cdf5343d-9518-4b48-8032-805a754f9105" providerId="ADAL" clId="{1824CDBB-63ED-4CEC-9ACD-0ADF1ACD0695}" dt="2025-01-09T17:03:42.606" v="989" actId="1076"/>
        <pc:sldMkLst>
          <pc:docMk/>
          <pc:sldMk cId="191549666" sldId="284"/>
        </pc:sldMkLst>
        <pc:spChg chg="add del mod">
          <ac:chgData name="Silvia Colombo" userId="cdf5343d-9518-4b48-8032-805a754f9105" providerId="ADAL" clId="{1824CDBB-63ED-4CEC-9ACD-0ADF1ACD0695}" dt="2025-01-09T16:44:14.211" v="751" actId="478"/>
          <ac:spMkLst>
            <pc:docMk/>
            <pc:sldMk cId="191549666" sldId="284"/>
            <ac:spMk id="2" creationId="{C750105F-DB7B-4655-B5CC-E5E20B7B48F9}"/>
          </ac:spMkLst>
        </pc:spChg>
        <pc:spChg chg="del">
          <ac:chgData name="Silvia Colombo" userId="cdf5343d-9518-4b48-8032-805a754f9105" providerId="ADAL" clId="{1824CDBB-63ED-4CEC-9ACD-0ADF1ACD0695}" dt="2025-01-09T16:05:08.828" v="729" actId="478"/>
          <ac:spMkLst>
            <pc:docMk/>
            <pc:sldMk cId="191549666" sldId="284"/>
            <ac:spMk id="10" creationId="{32EC00ED-307F-46AF-8E46-8B4430085015}"/>
          </ac:spMkLst>
        </pc:spChg>
        <pc:spChg chg="add mod">
          <ac:chgData name="Silvia Colombo" userId="cdf5343d-9518-4b48-8032-805a754f9105" providerId="ADAL" clId="{1824CDBB-63ED-4CEC-9ACD-0ADF1ACD0695}" dt="2025-01-09T17:03:42.606" v="989" actId="1076"/>
          <ac:spMkLst>
            <pc:docMk/>
            <pc:sldMk cId="191549666" sldId="284"/>
            <ac:spMk id="11" creationId="{6A3E694C-B861-4682-8FEB-8C6E4157600B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191549666" sldId="284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6:49:02.167" v="799" actId="20577"/>
          <ac:spMkLst>
            <pc:docMk/>
            <pc:sldMk cId="191549666" sldId="284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9T16:05:07.227" v="728" actId="478"/>
          <ac:picMkLst>
            <pc:docMk/>
            <pc:sldMk cId="191549666" sldId="284"/>
            <ac:picMk id="4" creationId="{1DDAC043-EFD6-498F-BA33-49A89E110333}"/>
          </ac:picMkLst>
        </pc:picChg>
        <pc:picChg chg="add mod">
          <ac:chgData name="Silvia Colombo" userId="cdf5343d-9518-4b48-8032-805a754f9105" providerId="ADAL" clId="{1824CDBB-63ED-4CEC-9ACD-0ADF1ACD0695}" dt="2025-01-09T16:49:19.448" v="801" actId="1036"/>
          <ac:picMkLst>
            <pc:docMk/>
            <pc:sldMk cId="191549666" sldId="284"/>
            <ac:picMk id="6" creationId="{F9E1DB74-FD47-4400-AB12-EFA255BC02EA}"/>
          </ac:picMkLst>
        </pc:picChg>
      </pc:sldChg>
      <pc:sldChg chg="modSp mod">
        <pc:chgData name="Silvia Colombo" userId="cdf5343d-9518-4b48-8032-805a754f9105" providerId="ADAL" clId="{1824CDBB-63ED-4CEC-9ACD-0ADF1ACD0695}" dt="2025-01-09T17:09:07.003" v="1058" actId="403"/>
        <pc:sldMkLst>
          <pc:docMk/>
          <pc:sldMk cId="3061992581" sldId="288"/>
        </pc:sldMkLst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7:09:07.003" v="1058" actId="403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1824CDBB-63ED-4CEC-9ACD-0ADF1ACD0695}" dt="2025-01-09T17:29:52.833" v="1077" actId="1076"/>
        <pc:sldMkLst>
          <pc:docMk/>
          <pc:sldMk cId="2985432160" sldId="289"/>
        </pc:sldMkLst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7:24:42.535" v="1071" actId="403"/>
          <ac:spMkLst>
            <pc:docMk/>
            <pc:sldMk cId="2985432160" sldId="289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9T17:23:21.235" v="1059" actId="478"/>
          <ac:picMkLst>
            <pc:docMk/>
            <pc:sldMk cId="2985432160" sldId="289"/>
            <ac:picMk id="4" creationId="{C99682A4-344B-4FFD-9B30-9DED84F61923}"/>
          </ac:picMkLst>
        </pc:picChg>
        <pc:picChg chg="add mod modCrop">
          <ac:chgData name="Silvia Colombo" userId="cdf5343d-9518-4b48-8032-805a754f9105" providerId="ADAL" clId="{1824CDBB-63ED-4CEC-9ACD-0ADF1ACD0695}" dt="2025-01-09T17:29:52.833" v="1077" actId="1076"/>
          <ac:picMkLst>
            <pc:docMk/>
            <pc:sldMk cId="2985432160" sldId="289"/>
            <ac:picMk id="5" creationId="{6998366C-8AAC-4FBE-808F-C1B9F9FACFFA}"/>
          </ac:picMkLst>
        </pc:picChg>
      </pc:sldChg>
      <pc:sldChg chg="delSp modSp mod">
        <pc:chgData name="Silvia Colombo" userId="cdf5343d-9518-4b48-8032-805a754f9105" providerId="ADAL" clId="{1824CDBB-63ED-4CEC-9ACD-0ADF1ACD0695}" dt="2025-01-10T07:42:47.982" v="1089" actId="20577"/>
        <pc:sldMkLst>
          <pc:docMk/>
          <pc:sldMk cId="3025862249" sldId="290"/>
        </pc:sldMkLst>
        <pc:spChg chg="del">
          <ac:chgData name="Silvia Colombo" userId="cdf5343d-9518-4b48-8032-805a754f9105" providerId="ADAL" clId="{1824CDBB-63ED-4CEC-9ACD-0ADF1ACD0695}" dt="2025-01-10T07:41:56.677" v="1080" actId="478"/>
          <ac:spMkLst>
            <pc:docMk/>
            <pc:sldMk cId="3025862249" sldId="290"/>
            <ac:spMk id="8" creationId="{56257A08-F139-4B94-B818-B6153EE6C8E4}"/>
          </ac:spMkLst>
        </pc:spChg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7:42:47.982" v="1089" actId="20577"/>
          <ac:spMkLst>
            <pc:docMk/>
            <pc:sldMk cId="3025862249" sldId="290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10T07:41:52.228" v="1079" actId="478"/>
          <ac:picMkLst>
            <pc:docMk/>
            <pc:sldMk cId="3025862249" sldId="290"/>
            <ac:picMk id="4" creationId="{CE170C8F-34C7-4D5F-A10B-7486FDB594BF}"/>
          </ac:picMkLst>
        </pc:picChg>
      </pc:sldChg>
      <pc:sldChg chg="addSp modSp mod modNotes">
        <pc:chgData name="Silvia Colombo" userId="cdf5343d-9518-4b48-8032-805a754f9105" providerId="ADAL" clId="{1824CDBB-63ED-4CEC-9ACD-0ADF1ACD0695}" dt="2025-01-10T07:48:52.145" v="1133" actId="14100"/>
        <pc:sldMkLst>
          <pc:docMk/>
          <pc:sldMk cId="4276348475" sldId="291"/>
        </pc:sldMkLst>
        <pc:spChg chg="mod">
          <ac:chgData name="Silvia Colombo" userId="cdf5343d-9518-4b48-8032-805a754f9105" providerId="ADAL" clId="{1824CDBB-63ED-4CEC-9ACD-0ADF1ACD0695}" dt="2025-01-10T07:47:46.357" v="1125" actId="14100"/>
          <ac:spMkLst>
            <pc:docMk/>
            <pc:sldMk cId="4276348475" sldId="291"/>
            <ac:spMk id="6" creationId="{50C43920-95C9-4935-9507-5EEE1C17F008}"/>
          </ac:spMkLst>
        </pc:spChg>
        <pc:spChg chg="add mod">
          <ac:chgData name="Silvia Colombo" userId="cdf5343d-9518-4b48-8032-805a754f9105" providerId="ADAL" clId="{1824CDBB-63ED-4CEC-9ACD-0ADF1ACD0695}" dt="2025-01-10T07:48:52.145" v="1133" actId="14100"/>
          <ac:spMkLst>
            <pc:docMk/>
            <pc:sldMk cId="4276348475" sldId="291"/>
            <ac:spMk id="9" creationId="{C13F2354-62E0-439F-B8DE-D3FB29475805}"/>
          </ac:spMkLst>
        </pc:spChg>
        <pc:spChg chg="mod">
          <ac:chgData name="Silvia Colombo" userId="cdf5343d-9518-4b48-8032-805a754f9105" providerId="ADAL" clId="{1824CDBB-63ED-4CEC-9ACD-0ADF1ACD0695}" dt="2025-01-10T07:43:58.718" v="1090"/>
          <ac:spMkLst>
            <pc:docMk/>
            <pc:sldMk cId="4276348475" sldId="291"/>
            <ac:spMk id="11" creationId="{CDD7956C-AD4A-4FCD-870C-C4BFC69F804B}"/>
          </ac:spMkLst>
        </pc:spChg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4276348475" sldId="291"/>
            <ac:spMk id="167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10T07:48:16.609" v="1129" actId="1076"/>
          <ac:picMkLst>
            <pc:docMk/>
            <pc:sldMk cId="4276348475" sldId="291"/>
            <ac:picMk id="4" creationId="{02E2EF16-5B4E-4689-B4B8-945BA6A94CF9}"/>
          </ac:picMkLst>
        </pc:picChg>
      </pc:sldChg>
      <pc:sldChg chg="addSp delSp modSp mod delAnim">
        <pc:chgData name="Silvia Colombo" userId="cdf5343d-9518-4b48-8032-805a754f9105" providerId="ADAL" clId="{1824CDBB-63ED-4CEC-9ACD-0ADF1ACD0695}" dt="2025-01-10T07:55:11.898" v="1190" actId="14100"/>
        <pc:sldMkLst>
          <pc:docMk/>
          <pc:sldMk cId="218857803" sldId="292"/>
        </pc:sldMkLst>
        <pc:spChg chg="add del mod">
          <ac:chgData name="Silvia Colombo" userId="cdf5343d-9518-4b48-8032-805a754f9105" providerId="ADAL" clId="{1824CDBB-63ED-4CEC-9ACD-0ADF1ACD0695}" dt="2025-01-10T07:51:28.016" v="1141" actId="478"/>
          <ac:spMkLst>
            <pc:docMk/>
            <pc:sldMk cId="218857803" sldId="292"/>
            <ac:spMk id="2" creationId="{3F059F73-B4D2-41C3-BAB1-96E9B4B86843}"/>
          </ac:spMkLst>
        </pc:spChg>
        <pc:spChg chg="del">
          <ac:chgData name="Silvia Colombo" userId="cdf5343d-9518-4b48-8032-805a754f9105" providerId="ADAL" clId="{1824CDBB-63ED-4CEC-9ACD-0ADF1ACD0695}" dt="2025-01-10T07:49:02.548" v="1135" actId="478"/>
          <ac:spMkLst>
            <pc:docMk/>
            <pc:sldMk cId="218857803" sldId="292"/>
            <ac:spMk id="9" creationId="{20C8242B-E3B7-4EE9-889B-CD6E18C0DDC3}"/>
          </ac:spMkLst>
        </pc:spChg>
        <pc:spChg chg="del">
          <ac:chgData name="Silvia Colombo" userId="cdf5343d-9518-4b48-8032-805a754f9105" providerId="ADAL" clId="{1824CDBB-63ED-4CEC-9ACD-0ADF1ACD0695}" dt="2025-01-10T07:49:07.451" v="1137" actId="478"/>
          <ac:spMkLst>
            <pc:docMk/>
            <pc:sldMk cId="218857803" sldId="292"/>
            <ac:spMk id="11" creationId="{90267735-0988-417A-8DCA-A87CB4B86083}"/>
          </ac:spMkLst>
        </pc:spChg>
        <pc:spChg chg="add mod">
          <ac:chgData name="Silvia Colombo" userId="cdf5343d-9518-4b48-8032-805a754f9105" providerId="ADAL" clId="{1824CDBB-63ED-4CEC-9ACD-0ADF1ACD0695}" dt="2025-01-10T07:55:06.125" v="1189" actId="1076"/>
          <ac:spMkLst>
            <pc:docMk/>
            <pc:sldMk cId="218857803" sldId="292"/>
            <ac:spMk id="12" creationId="{512E075D-D878-4908-80D2-C791329983A5}"/>
          </ac:spMkLst>
        </pc:spChg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7:53:52.611" v="1177" actId="20577"/>
          <ac:spMkLst>
            <pc:docMk/>
            <pc:sldMk cId="218857803" sldId="292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10T07:49:04.317" v="1136" actId="478"/>
          <ac:picMkLst>
            <pc:docMk/>
            <pc:sldMk cId="218857803" sldId="292"/>
            <ac:picMk id="5" creationId="{FE208882-C1B0-4C09-867E-8DD97DCC26B0}"/>
          </ac:picMkLst>
        </pc:picChg>
        <pc:picChg chg="add mod">
          <ac:chgData name="Silvia Colombo" userId="cdf5343d-9518-4b48-8032-805a754f9105" providerId="ADAL" clId="{1824CDBB-63ED-4CEC-9ACD-0ADF1ACD0695}" dt="2025-01-10T07:55:11.898" v="1190" actId="14100"/>
          <ac:picMkLst>
            <pc:docMk/>
            <pc:sldMk cId="218857803" sldId="292"/>
            <ac:picMk id="6" creationId="{9B27B16B-2354-4691-BEF8-1658E8FF9683}"/>
          </ac:picMkLst>
        </pc:picChg>
      </pc:sldChg>
      <pc:sldChg chg="addSp delSp modSp mod delCm">
        <pc:chgData name="Silvia Colombo" userId="cdf5343d-9518-4b48-8032-805a754f9105" providerId="ADAL" clId="{1824CDBB-63ED-4CEC-9ACD-0ADF1ACD0695}" dt="2025-01-10T08:00:36.272" v="1204" actId="1076"/>
        <pc:sldMkLst>
          <pc:docMk/>
          <pc:sldMk cId="2761367291" sldId="293"/>
        </pc:sldMkLst>
        <pc:spChg chg="del">
          <ac:chgData name="Silvia Colombo" userId="cdf5343d-9518-4b48-8032-805a754f9105" providerId="ADAL" clId="{1824CDBB-63ED-4CEC-9ACD-0ADF1ACD0695}" dt="2025-01-10T07:55:53.843" v="1195" actId="478"/>
          <ac:spMkLst>
            <pc:docMk/>
            <pc:sldMk cId="2761367291" sldId="293"/>
            <ac:spMk id="9" creationId="{F61D149C-7B5A-4EBA-91F9-ECD7C23DA4B9}"/>
          </ac:spMkLst>
        </pc:spChg>
        <pc:spChg chg="add mod">
          <ac:chgData name="Silvia Colombo" userId="cdf5343d-9518-4b48-8032-805a754f9105" providerId="ADAL" clId="{1824CDBB-63ED-4CEC-9ACD-0ADF1ACD0695}" dt="2025-01-10T08:00:36.272" v="1204" actId="1076"/>
          <ac:spMkLst>
            <pc:docMk/>
            <pc:sldMk cId="2761367291" sldId="293"/>
            <ac:spMk id="10" creationId="{A1569C22-02AF-4710-96D9-4BEE90219959}"/>
          </ac:spMkLst>
        </pc:spChg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7:59:07.543" v="1200"/>
          <ac:spMkLst>
            <pc:docMk/>
            <pc:sldMk cId="2761367291" sldId="293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10T07:55:51.024" v="1194" actId="478"/>
          <ac:picMkLst>
            <pc:docMk/>
            <pc:sldMk cId="2761367291" sldId="293"/>
            <ac:picMk id="4" creationId="{1F8D84D2-EB78-4682-86AB-2CD5E01B4C2E}"/>
          </ac:picMkLst>
        </pc:picChg>
        <pc:picChg chg="add mod">
          <ac:chgData name="Silvia Colombo" userId="cdf5343d-9518-4b48-8032-805a754f9105" providerId="ADAL" clId="{1824CDBB-63ED-4CEC-9ACD-0ADF1ACD0695}" dt="2025-01-10T08:00:19.511" v="1202" actId="1076"/>
          <ac:picMkLst>
            <pc:docMk/>
            <pc:sldMk cId="2761367291" sldId="293"/>
            <ac:picMk id="5" creationId="{9320417A-4F07-477F-8018-4C21B45A6266}"/>
          </ac:picMkLst>
        </pc:picChg>
      </pc:sldChg>
      <pc:sldChg chg="addSp delSp modSp mod">
        <pc:chgData name="Silvia Colombo" userId="cdf5343d-9518-4b48-8032-805a754f9105" providerId="ADAL" clId="{1824CDBB-63ED-4CEC-9ACD-0ADF1ACD0695}" dt="2025-01-10T08:01:45.768" v="1215" actId="1076"/>
        <pc:sldMkLst>
          <pc:docMk/>
          <pc:sldMk cId="3284480951" sldId="294"/>
        </pc:sldMkLst>
        <pc:spChg chg="del">
          <ac:chgData name="Silvia Colombo" userId="cdf5343d-9518-4b48-8032-805a754f9105" providerId="ADAL" clId="{1824CDBB-63ED-4CEC-9ACD-0ADF1ACD0695}" dt="2025-01-10T08:00:48.834" v="1207" actId="478"/>
          <ac:spMkLst>
            <pc:docMk/>
            <pc:sldMk cId="3284480951" sldId="294"/>
            <ac:spMk id="10" creationId="{139D3FF6-1172-413E-8165-02AC7986AE3B}"/>
          </ac:spMkLst>
        </pc:spChg>
        <pc:spChg chg="add mod">
          <ac:chgData name="Silvia Colombo" userId="cdf5343d-9518-4b48-8032-805a754f9105" providerId="ADAL" clId="{1824CDBB-63ED-4CEC-9ACD-0ADF1ACD0695}" dt="2025-01-10T08:01:45.768" v="1215" actId="1076"/>
          <ac:spMkLst>
            <pc:docMk/>
            <pc:sldMk cId="3284480951" sldId="294"/>
            <ac:spMk id="11" creationId="{F7468B20-EB49-44FE-AA2D-1953BB0FFC8D}"/>
          </ac:spMkLst>
        </pc:spChg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1:16.278" v="1211"/>
          <ac:spMkLst>
            <pc:docMk/>
            <pc:sldMk cId="3284480951" sldId="29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10T08:01:36.052" v="1213" actId="1076"/>
          <ac:picMkLst>
            <pc:docMk/>
            <pc:sldMk cId="3284480951" sldId="294"/>
            <ac:picMk id="4" creationId="{3328796F-3AF2-4239-8D2C-E71DD7576A8F}"/>
          </ac:picMkLst>
        </pc:picChg>
        <pc:picChg chg="del">
          <ac:chgData name="Silvia Colombo" userId="cdf5343d-9518-4b48-8032-805a754f9105" providerId="ADAL" clId="{1824CDBB-63ED-4CEC-9ACD-0ADF1ACD0695}" dt="2025-01-10T08:00:45.810" v="1206" actId="478"/>
          <ac:picMkLst>
            <pc:docMk/>
            <pc:sldMk cId="3284480951" sldId="294"/>
            <ac:picMk id="5" creationId="{EC2BA64D-67A0-4710-A82A-1FF0BFFD5A6F}"/>
          </ac:picMkLst>
        </pc:picChg>
      </pc:sldChg>
      <pc:sldChg chg="modSp mod">
        <pc:chgData name="Silvia Colombo" userId="cdf5343d-9518-4b48-8032-805a754f9105" providerId="ADAL" clId="{1824CDBB-63ED-4CEC-9ACD-0ADF1ACD0695}" dt="2025-01-10T08:01:57.611" v="1217"/>
        <pc:sldMkLst>
          <pc:docMk/>
          <pc:sldMk cId="2669022340" sldId="295"/>
        </pc:sldMkLst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1:57.611" v="121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1824CDBB-63ED-4CEC-9ACD-0ADF1ACD0695}" dt="2025-01-10T08:02:13.406" v="1219"/>
        <pc:sldMkLst>
          <pc:docMk/>
          <pc:sldMk cId="3178964038" sldId="296"/>
        </pc:sldMkLst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2:13.406" v="1219"/>
          <ac:spMkLst>
            <pc:docMk/>
            <pc:sldMk cId="3178964038" sldId="296"/>
            <ac:spMk id="168" creationId="{00000000-0000-0000-0000-000000000000}"/>
          </ac:spMkLst>
        </pc:spChg>
      </pc:sldChg>
      <pc:sldChg chg="delSp modSp mod">
        <pc:chgData name="Silvia Colombo" userId="cdf5343d-9518-4b48-8032-805a754f9105" providerId="ADAL" clId="{1824CDBB-63ED-4CEC-9ACD-0ADF1ACD0695}" dt="2025-01-10T08:03:30.584" v="1223"/>
        <pc:sldMkLst>
          <pc:docMk/>
          <pc:sldMk cId="3574041065" sldId="297"/>
        </pc:sldMkLst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3:30.584" v="1223"/>
          <ac:spMkLst>
            <pc:docMk/>
            <pc:sldMk cId="3574041065" sldId="297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10T08:02:20.886" v="1220" actId="478"/>
          <ac:picMkLst>
            <pc:docMk/>
            <pc:sldMk cId="3574041065" sldId="297"/>
            <ac:picMk id="5" creationId="{E1616278-25D5-4A86-85A5-EEC607A6D692}"/>
          </ac:picMkLst>
        </pc:picChg>
      </pc:sldChg>
      <pc:sldChg chg="delSp modSp mod delAnim">
        <pc:chgData name="Silvia Colombo" userId="cdf5343d-9518-4b48-8032-805a754f9105" providerId="ADAL" clId="{1824CDBB-63ED-4CEC-9ACD-0ADF1ACD0695}" dt="2025-01-10T08:04:15.819" v="1228"/>
        <pc:sldMkLst>
          <pc:docMk/>
          <pc:sldMk cId="2230816992" sldId="298"/>
        </pc:sldMkLst>
        <pc:spChg chg="del">
          <ac:chgData name="Silvia Colombo" userId="cdf5343d-9518-4b48-8032-805a754f9105" providerId="ADAL" clId="{1824CDBB-63ED-4CEC-9ACD-0ADF1ACD0695}" dt="2025-01-10T08:03:53.449" v="1227" actId="478"/>
          <ac:spMkLst>
            <pc:docMk/>
            <pc:sldMk cId="2230816992" sldId="298"/>
            <ac:spMk id="11" creationId="{C3BB6A97-A0D3-47D7-B8B3-AEAF43E6DA5A}"/>
          </ac:spMkLst>
        </pc:spChg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4:15.819" v="1228"/>
          <ac:spMkLst>
            <pc:docMk/>
            <pc:sldMk cId="2230816992" sldId="298"/>
            <ac:spMk id="168" creationId="{00000000-0000-0000-0000-000000000000}"/>
          </ac:spMkLst>
        </pc:spChg>
        <pc:grpChg chg="del">
          <ac:chgData name="Silvia Colombo" userId="cdf5343d-9518-4b48-8032-805a754f9105" providerId="ADAL" clId="{1824CDBB-63ED-4CEC-9ACD-0ADF1ACD0695}" dt="2025-01-10T08:03:39.466" v="1224" actId="478"/>
          <ac:grpSpMkLst>
            <pc:docMk/>
            <pc:sldMk cId="2230816992" sldId="298"/>
            <ac:grpSpMk id="7" creationId="{F9B15F94-6D15-40CB-AAB0-CB4E176D9DEF}"/>
          </ac:grpSpMkLst>
        </pc:grpChg>
      </pc:sldChg>
      <pc:sldChg chg="addSp delSp modSp mod">
        <pc:chgData name="Silvia Colombo" userId="cdf5343d-9518-4b48-8032-805a754f9105" providerId="ADAL" clId="{1824CDBB-63ED-4CEC-9ACD-0ADF1ACD0695}" dt="2025-01-10T08:05:38.548" v="1240" actId="1076"/>
        <pc:sldMkLst>
          <pc:docMk/>
          <pc:sldMk cId="2669320641" sldId="299"/>
        </pc:sldMkLst>
        <pc:spChg chg="del">
          <ac:chgData name="Silvia Colombo" userId="cdf5343d-9518-4b48-8032-805a754f9105" providerId="ADAL" clId="{1824CDBB-63ED-4CEC-9ACD-0ADF1ACD0695}" dt="2025-01-10T08:04:25.611" v="1230" actId="478"/>
          <ac:spMkLst>
            <pc:docMk/>
            <pc:sldMk cId="2669320641" sldId="299"/>
            <ac:spMk id="8" creationId="{51A29B48-1C66-4DCE-8B43-ACAA6F0172FF}"/>
          </ac:spMkLst>
        </pc:spChg>
        <pc:spChg chg="add mod">
          <ac:chgData name="Silvia Colombo" userId="cdf5343d-9518-4b48-8032-805a754f9105" providerId="ADAL" clId="{1824CDBB-63ED-4CEC-9ACD-0ADF1ACD0695}" dt="2025-01-10T08:05:38.548" v="1240" actId="1076"/>
          <ac:spMkLst>
            <pc:docMk/>
            <pc:sldMk cId="2669320641" sldId="299"/>
            <ac:spMk id="10" creationId="{D1E29B18-CAC4-4071-B7C8-71D29FE7BC98}"/>
          </ac:spMkLst>
        </pc:spChg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5:09.648" v="1237"/>
          <ac:spMkLst>
            <pc:docMk/>
            <pc:sldMk cId="2669320641" sldId="299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10T08:04:19.475" v="1229" actId="478"/>
          <ac:picMkLst>
            <pc:docMk/>
            <pc:sldMk cId="2669320641" sldId="299"/>
            <ac:picMk id="4" creationId="{E02A4328-FBBD-42B4-9F6C-C1C9C32DB240}"/>
          </ac:picMkLst>
        </pc:picChg>
        <pc:picChg chg="add">
          <ac:chgData name="Silvia Colombo" userId="cdf5343d-9518-4b48-8032-805a754f9105" providerId="ADAL" clId="{1824CDBB-63ED-4CEC-9ACD-0ADF1ACD0695}" dt="2025-01-10T08:05:22.888" v="1238" actId="22"/>
          <ac:picMkLst>
            <pc:docMk/>
            <pc:sldMk cId="2669320641" sldId="299"/>
            <ac:picMk id="5" creationId="{2EB8881D-7316-4686-96C8-DF94BC582188}"/>
          </ac:picMkLst>
        </pc:picChg>
      </pc:sldChg>
      <pc:sldChg chg="addSp delSp modSp mod delAnim">
        <pc:chgData name="Silvia Colombo" userId="cdf5343d-9518-4b48-8032-805a754f9105" providerId="ADAL" clId="{1824CDBB-63ED-4CEC-9ACD-0ADF1ACD0695}" dt="2025-01-10T08:06:43.285" v="1247" actId="22"/>
        <pc:sldMkLst>
          <pc:docMk/>
          <pc:sldMk cId="3550741812" sldId="300"/>
        </pc:sldMkLst>
        <pc:spChg chg="del">
          <ac:chgData name="Silvia Colombo" userId="cdf5343d-9518-4b48-8032-805a754f9105" providerId="ADAL" clId="{1824CDBB-63ED-4CEC-9ACD-0ADF1ACD0695}" dt="2025-01-10T08:05:45.010" v="1243" actId="478"/>
          <ac:spMkLst>
            <pc:docMk/>
            <pc:sldMk cId="3550741812" sldId="300"/>
            <ac:spMk id="16" creationId="{1C905D0C-2010-460A-B5E4-8CD4C5BF48E3}"/>
          </ac:spMkLst>
        </pc:spChg>
        <pc:spChg chg="del">
          <ac:chgData name="Silvia Colombo" userId="cdf5343d-9518-4b48-8032-805a754f9105" providerId="ADAL" clId="{1824CDBB-63ED-4CEC-9ACD-0ADF1ACD0695}" dt="2025-01-10T08:05:47.635" v="1244" actId="478"/>
          <ac:spMkLst>
            <pc:docMk/>
            <pc:sldMk cId="3550741812" sldId="300"/>
            <ac:spMk id="17" creationId="{73D9D164-5817-415D-BAB7-68D944E4B615}"/>
          </ac:spMkLst>
        </pc:spChg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6:18.335" v="1246"/>
          <ac:spMkLst>
            <pc:docMk/>
            <pc:sldMk cId="3550741812" sldId="300"/>
            <ac:spMk id="168" creationId="{00000000-0000-0000-0000-000000000000}"/>
          </ac:spMkLst>
        </pc:spChg>
        <pc:grpChg chg="del">
          <ac:chgData name="Silvia Colombo" userId="cdf5343d-9518-4b48-8032-805a754f9105" providerId="ADAL" clId="{1824CDBB-63ED-4CEC-9ACD-0ADF1ACD0695}" dt="2025-01-10T08:05:41.440" v="1241" actId="478"/>
          <ac:grpSpMkLst>
            <pc:docMk/>
            <pc:sldMk cId="3550741812" sldId="300"/>
            <ac:grpSpMk id="9" creationId="{97C006D7-A598-4035-84FD-41C54DFF90A8}"/>
          </ac:grpSpMkLst>
        </pc:grpChg>
        <pc:grpChg chg="del">
          <ac:chgData name="Silvia Colombo" userId="cdf5343d-9518-4b48-8032-805a754f9105" providerId="ADAL" clId="{1824CDBB-63ED-4CEC-9ACD-0ADF1ACD0695}" dt="2025-01-10T08:05:43.048" v="1242" actId="478"/>
          <ac:grpSpMkLst>
            <pc:docMk/>
            <pc:sldMk cId="3550741812" sldId="300"/>
            <ac:grpSpMk id="10" creationId="{6A85503D-CAB8-4B09-96C9-8133D9D0D416}"/>
          </ac:grpSpMkLst>
        </pc:grpChg>
        <pc:picChg chg="add">
          <ac:chgData name="Silvia Colombo" userId="cdf5343d-9518-4b48-8032-805a754f9105" providerId="ADAL" clId="{1824CDBB-63ED-4CEC-9ACD-0ADF1ACD0695}" dt="2025-01-10T08:06:43.285" v="1247" actId="22"/>
          <ac:picMkLst>
            <pc:docMk/>
            <pc:sldMk cId="3550741812" sldId="300"/>
            <ac:picMk id="4" creationId="{576B1A95-B29B-4EE0-870A-050DD57C9261}"/>
          </ac:picMkLst>
        </pc:picChg>
      </pc:sldChg>
      <pc:sldChg chg="addSp modSp mod delCm">
        <pc:chgData name="Silvia Colombo" userId="cdf5343d-9518-4b48-8032-805a754f9105" providerId="ADAL" clId="{1824CDBB-63ED-4CEC-9ACD-0ADF1ACD0695}" dt="2025-01-10T08:08:26.856" v="1260" actId="22"/>
        <pc:sldMkLst>
          <pc:docMk/>
          <pc:sldMk cId="2610105728" sldId="301"/>
        </pc:sldMkLst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7:47.157" v="1258"/>
          <ac:spMkLst>
            <pc:docMk/>
            <pc:sldMk cId="2610105728" sldId="301"/>
            <ac:spMk id="168" creationId="{00000000-0000-0000-0000-000000000000}"/>
          </ac:spMkLst>
        </pc:spChg>
        <pc:picChg chg="add">
          <ac:chgData name="Silvia Colombo" userId="cdf5343d-9518-4b48-8032-805a754f9105" providerId="ADAL" clId="{1824CDBB-63ED-4CEC-9ACD-0ADF1ACD0695}" dt="2025-01-10T08:08:05.403" v="1259" actId="22"/>
          <ac:picMkLst>
            <pc:docMk/>
            <pc:sldMk cId="2610105728" sldId="301"/>
            <ac:picMk id="4" creationId="{6F26D884-A099-4E3A-9820-C1601CD58041}"/>
          </ac:picMkLst>
        </pc:picChg>
        <pc:picChg chg="add">
          <ac:chgData name="Silvia Colombo" userId="cdf5343d-9518-4b48-8032-805a754f9105" providerId="ADAL" clId="{1824CDBB-63ED-4CEC-9ACD-0ADF1ACD0695}" dt="2025-01-10T08:08:26.856" v="1260" actId="22"/>
          <ac:picMkLst>
            <pc:docMk/>
            <pc:sldMk cId="2610105728" sldId="301"/>
            <ac:picMk id="6" creationId="{2DD5B1D5-C7CE-4545-80EC-20553F21F815}"/>
          </ac:picMkLst>
        </pc:picChg>
      </pc:sldChg>
      <pc:sldChg chg="addSp modSp mod">
        <pc:chgData name="Silvia Colombo" userId="cdf5343d-9518-4b48-8032-805a754f9105" providerId="ADAL" clId="{1824CDBB-63ED-4CEC-9ACD-0ADF1ACD0695}" dt="2025-01-10T08:10:18.394" v="1269" actId="1076"/>
        <pc:sldMkLst>
          <pc:docMk/>
          <pc:sldMk cId="1039741806" sldId="302"/>
        </pc:sldMkLst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1039741806" sldId="302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9:18.945" v="1265"/>
          <ac:spMkLst>
            <pc:docMk/>
            <pc:sldMk cId="1039741806" sldId="30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10T08:09:41.827" v="1267" actId="1076"/>
          <ac:picMkLst>
            <pc:docMk/>
            <pc:sldMk cId="1039741806" sldId="302"/>
            <ac:picMk id="4" creationId="{A904DF1F-C24B-43FE-8A10-50079996B673}"/>
          </ac:picMkLst>
        </pc:picChg>
        <pc:picChg chg="add mod">
          <ac:chgData name="Silvia Colombo" userId="cdf5343d-9518-4b48-8032-805a754f9105" providerId="ADAL" clId="{1824CDBB-63ED-4CEC-9ACD-0ADF1ACD0695}" dt="2025-01-10T08:10:18.394" v="1269" actId="1076"/>
          <ac:picMkLst>
            <pc:docMk/>
            <pc:sldMk cId="1039741806" sldId="302"/>
            <ac:picMk id="6" creationId="{E7E37345-F845-4759-9695-8123C03FE5E0}"/>
          </ac:picMkLst>
        </pc:picChg>
      </pc:sldChg>
      <pc:sldChg chg="modSp mod">
        <pc:chgData name="Silvia Colombo" userId="cdf5343d-9518-4b48-8032-805a754f9105" providerId="ADAL" clId="{1824CDBB-63ED-4CEC-9ACD-0ADF1ACD0695}" dt="2025-01-10T08:10:31.659" v="1270"/>
        <pc:sldMkLst>
          <pc:docMk/>
          <pc:sldMk cId="3169569971" sldId="303"/>
        </pc:sldMkLst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10:31.659" v="1270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1824CDBB-63ED-4CEC-9ACD-0ADF1ACD0695}" dt="2025-01-10T08:10:44.650" v="1271"/>
        <pc:sldMkLst>
          <pc:docMk/>
          <pc:sldMk cId="2074846304" sldId="304"/>
        </pc:sldMkLst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10:44.650" v="1271"/>
          <ac:spMkLst>
            <pc:docMk/>
            <pc:sldMk cId="2074846304" sldId="304"/>
            <ac:spMk id="168" creationId="{00000000-0000-0000-0000-000000000000}"/>
          </ac:spMkLst>
        </pc:spChg>
      </pc:sldChg>
      <pc:sldChg chg="addSp delSp modSp mod modAnim">
        <pc:chgData name="Silvia Colombo" userId="cdf5343d-9518-4b48-8032-805a754f9105" providerId="ADAL" clId="{1824CDBB-63ED-4CEC-9ACD-0ADF1ACD0695}" dt="2025-01-09T11:02:12.725" v="629"/>
        <pc:sldMkLst>
          <pc:docMk/>
          <pc:sldMk cId="3001247373" sldId="305"/>
        </pc:sldMkLst>
        <pc:spChg chg="add mod">
          <ac:chgData name="Silvia Colombo" userId="cdf5343d-9518-4b48-8032-805a754f9105" providerId="ADAL" clId="{1824CDBB-63ED-4CEC-9ACD-0ADF1ACD0695}" dt="2025-01-09T10:46:45.095" v="504" actId="1076"/>
          <ac:spMkLst>
            <pc:docMk/>
            <pc:sldMk cId="3001247373" sldId="305"/>
            <ac:spMk id="10" creationId="{A6669E83-7EE0-4914-8249-D5F16F1585CF}"/>
          </ac:spMkLst>
        </pc:spChg>
        <pc:spChg chg="del">
          <ac:chgData name="Silvia Colombo" userId="cdf5343d-9518-4b48-8032-805a754f9105" providerId="ADAL" clId="{1824CDBB-63ED-4CEC-9ACD-0ADF1ACD0695}" dt="2025-01-09T10:44:11.629" v="491" actId="478"/>
          <ac:spMkLst>
            <pc:docMk/>
            <pc:sldMk cId="3001247373" sldId="305"/>
            <ac:spMk id="14" creationId="{52CE8407-FA42-45AD-8EA0-CB3E0FE811D3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0:54:35.295" v="582" actId="403"/>
          <ac:spMkLst>
            <pc:docMk/>
            <pc:sldMk cId="3001247373" sldId="305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09T10:55:00.839" v="584" actId="1076"/>
          <ac:picMkLst>
            <pc:docMk/>
            <pc:sldMk cId="3001247373" sldId="305"/>
            <ac:picMk id="4" creationId="{7015C23C-3A63-43D8-9713-B79F3F4727F4}"/>
          </ac:picMkLst>
        </pc:picChg>
        <pc:picChg chg="del">
          <ac:chgData name="Silvia Colombo" userId="cdf5343d-9518-4b48-8032-805a754f9105" providerId="ADAL" clId="{1824CDBB-63ED-4CEC-9ACD-0ADF1ACD0695}" dt="2025-01-09T10:44:08.908" v="490" actId="478"/>
          <ac:picMkLst>
            <pc:docMk/>
            <pc:sldMk cId="3001247373" sldId="305"/>
            <ac:picMk id="7" creationId="{BF93E295-61D2-459E-A43B-E339A64792C1}"/>
          </ac:picMkLst>
        </pc:picChg>
      </pc:sldChg>
      <pc:sldChg chg="addSp delSp modSp mod modAnim">
        <pc:chgData name="Silvia Colombo" userId="cdf5343d-9518-4b48-8032-805a754f9105" providerId="ADAL" clId="{1824CDBB-63ED-4CEC-9ACD-0ADF1ACD0695}" dt="2025-01-09T17:06:28.188" v="1009"/>
        <pc:sldMkLst>
          <pc:docMk/>
          <pc:sldMk cId="3951396816" sldId="306"/>
        </pc:sldMkLst>
        <pc:spChg chg="del mod">
          <ac:chgData name="Silvia Colombo" userId="cdf5343d-9518-4b48-8032-805a754f9105" providerId="ADAL" clId="{1824CDBB-63ED-4CEC-9ACD-0ADF1ACD0695}" dt="2025-01-09T16:49:51.566" v="806" actId="478"/>
          <ac:spMkLst>
            <pc:docMk/>
            <pc:sldMk cId="3951396816" sldId="306"/>
            <ac:spMk id="8" creationId="{09CB86F8-FB84-46FD-8E88-31D49D7D22A8}"/>
          </ac:spMkLst>
        </pc:spChg>
        <pc:spChg chg="del">
          <ac:chgData name="Silvia Colombo" userId="cdf5343d-9518-4b48-8032-805a754f9105" providerId="ADAL" clId="{1824CDBB-63ED-4CEC-9ACD-0ADF1ACD0695}" dt="2025-01-09T16:49:34.437" v="804" actId="478"/>
          <ac:spMkLst>
            <pc:docMk/>
            <pc:sldMk cId="3951396816" sldId="306"/>
            <ac:spMk id="11" creationId="{FDE372AF-CE31-4AA5-BF46-86CB2FE406C6}"/>
          </ac:spMkLst>
        </pc:spChg>
        <pc:spChg chg="add mod">
          <ac:chgData name="Silvia Colombo" userId="cdf5343d-9518-4b48-8032-805a754f9105" providerId="ADAL" clId="{1824CDBB-63ED-4CEC-9ACD-0ADF1ACD0695}" dt="2025-01-09T17:04:01.269" v="993" actId="1076"/>
          <ac:spMkLst>
            <pc:docMk/>
            <pc:sldMk cId="3951396816" sldId="306"/>
            <ac:spMk id="12" creationId="{B00E8CD3-B37B-4A05-940A-89A2492FBF80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3951396816" sldId="306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7:02:40.329" v="979" actId="403"/>
          <ac:spMkLst>
            <pc:docMk/>
            <pc:sldMk cId="3951396816" sldId="306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09T17:03:29.506" v="986" actId="1076"/>
          <ac:picMkLst>
            <pc:docMk/>
            <pc:sldMk cId="3951396816" sldId="306"/>
            <ac:picMk id="4" creationId="{67495507-C2EB-441F-B0FA-9FD61F89C8A2}"/>
          </ac:picMkLst>
        </pc:picChg>
        <pc:picChg chg="del">
          <ac:chgData name="Silvia Colombo" userId="cdf5343d-9518-4b48-8032-805a754f9105" providerId="ADAL" clId="{1824CDBB-63ED-4CEC-9ACD-0ADF1ACD0695}" dt="2025-01-09T16:49:28.371" v="803" actId="478"/>
          <ac:picMkLst>
            <pc:docMk/>
            <pc:sldMk cId="3951396816" sldId="306"/>
            <ac:picMk id="6" creationId="{3F9D9304-FE25-4641-92DA-B1BF2399ED18}"/>
          </ac:picMkLst>
        </pc:picChg>
      </pc:sldChg>
      <pc:sldChg chg="modSp mod">
        <pc:chgData name="Silvia Colombo" userId="cdf5343d-9518-4b48-8032-805a754f9105" providerId="ADAL" clId="{1824CDBB-63ED-4CEC-9ACD-0ADF1ACD0695}" dt="2025-01-08T12:11:04.107" v="384"/>
        <pc:sldMkLst>
          <pc:docMk/>
          <pc:sldMk cId="1901277318" sldId="307"/>
        </pc:sldMkLst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1901277318" sldId="307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12:09:54.494" v="377" actId="403"/>
          <ac:spMkLst>
            <pc:docMk/>
            <pc:sldMk cId="1901277318" sldId="307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1824CDBB-63ED-4CEC-9ACD-0ADF1ACD0695}" dt="2025-01-09T17:08:22.694" v="1053" actId="255"/>
        <pc:sldMkLst>
          <pc:docMk/>
          <pc:sldMk cId="279720884" sldId="308"/>
        </pc:sldMkLst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7:08:22.694" v="1053" actId="255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1824CDBB-63ED-4CEC-9ACD-0ADF1ACD0695}" dt="2025-01-08T06:52:34.940" v="9"/>
        <pc:sldMkLst>
          <pc:docMk/>
          <pc:sldMk cId="998801078" sldId="309"/>
        </pc:sldMkLst>
        <pc:spChg chg="mod">
          <ac:chgData name="Silvia Colombo" userId="cdf5343d-9518-4b48-8032-805a754f9105" providerId="ADAL" clId="{1824CDBB-63ED-4CEC-9ACD-0ADF1ACD0695}" dt="2025-01-08T06:51:50.129" v="3" actId="20577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1824CDBB-63ED-4CEC-9ACD-0ADF1ACD0695}" dt="2025-01-08T06:52:34.940" v="9"/>
          <ac:spMkLst>
            <pc:docMk/>
            <pc:sldMk cId="998801078" sldId="309"/>
            <ac:spMk id="3" creationId="{D9EE0581-B869-C9AC-032A-CE5562E6774F}"/>
          </ac:spMkLst>
        </pc:spChg>
      </pc:sldChg>
    </pc:docChg>
  </pc:docChgLst>
  <pc:docChgLst>
    <pc:chgData name="Silvia Colombo" userId="cdf5343d-9518-4b48-8032-805a754f9105" providerId="ADAL" clId="{814BCA81-0B96-4C28-B3D4-6F69ADE745FB}"/>
    <pc:docChg chg="undo custSel delSld modSld sldOrd">
      <pc:chgData name="Silvia Colombo" userId="cdf5343d-9518-4b48-8032-805a754f9105" providerId="ADAL" clId="{814BCA81-0B96-4C28-B3D4-6F69ADE745FB}" dt="2025-02-13T12:20:07.503" v="1956" actId="166"/>
      <pc:docMkLst>
        <pc:docMk/>
      </pc:docMkLst>
      <pc:sldChg chg="modSp mod">
        <pc:chgData name="Silvia Colombo" userId="cdf5343d-9518-4b48-8032-805a754f9105" providerId="ADAL" clId="{814BCA81-0B96-4C28-B3D4-6F69ADE745FB}" dt="2025-02-06T13:31:19.980" v="147" actId="20577"/>
        <pc:sldMkLst>
          <pc:docMk/>
          <pc:sldMk cId="0" sldId="264"/>
        </pc:sldMkLst>
        <pc:spChg chg="mod">
          <ac:chgData name="Silvia Colombo" userId="cdf5343d-9518-4b48-8032-805a754f9105" providerId="ADAL" clId="{814BCA81-0B96-4C28-B3D4-6F69ADE745FB}" dt="2025-02-06T13:31:19.980" v="147" actId="20577"/>
          <ac:spMkLst>
            <pc:docMk/>
            <pc:sldMk cId="0" sldId="264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814BCA81-0B96-4C28-B3D4-6F69ADE745FB}" dt="2025-02-13T11:57:48.418" v="1754" actId="1076"/>
        <pc:sldMkLst>
          <pc:docMk/>
          <pc:sldMk cId="1768720765" sldId="272"/>
        </pc:sldMkLst>
        <pc:spChg chg="del">
          <ac:chgData name="Silvia Colombo" userId="cdf5343d-9518-4b48-8032-805a754f9105" providerId="ADAL" clId="{814BCA81-0B96-4C28-B3D4-6F69ADE745FB}" dt="2025-02-06T13:38:23.916" v="161" actId="478"/>
          <ac:spMkLst>
            <pc:docMk/>
            <pc:sldMk cId="1768720765" sldId="272"/>
            <ac:spMk id="8" creationId="{28EE4460-63FE-46FD-8567-D92894065629}"/>
          </ac:spMkLst>
        </pc:spChg>
        <pc:spChg chg="add mod">
          <ac:chgData name="Silvia Colombo" userId="cdf5343d-9518-4b48-8032-805a754f9105" providerId="ADAL" clId="{814BCA81-0B96-4C28-B3D4-6F69ADE745FB}" dt="2025-02-13T11:57:48.418" v="1754" actId="1076"/>
          <ac:spMkLst>
            <pc:docMk/>
            <pc:sldMk cId="1768720765" sldId="272"/>
            <ac:spMk id="8" creationId="{C6922EF8-3EBE-467E-95F5-6145AB71C02A}"/>
          </ac:spMkLst>
        </pc:spChg>
        <pc:spChg chg="add mod">
          <ac:chgData name="Silvia Colombo" userId="cdf5343d-9518-4b48-8032-805a754f9105" providerId="ADAL" clId="{814BCA81-0B96-4C28-B3D4-6F69ADE745FB}" dt="2025-02-06T19:01:07.199" v="1722" actId="1076"/>
          <ac:spMkLst>
            <pc:docMk/>
            <pc:sldMk cId="1768720765" sldId="272"/>
            <ac:spMk id="10" creationId="{7F5AAAC3-1D50-4241-A1E4-5C5BA9791B38}"/>
          </ac:spMkLst>
        </pc:spChg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3:45:59.635" v="265" actId="113"/>
          <ac:spMkLst>
            <pc:docMk/>
            <pc:sldMk cId="1768720765" sldId="272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3:38:23.916" v="161" actId="478"/>
          <ac:picMkLst>
            <pc:docMk/>
            <pc:sldMk cId="1768720765" sldId="272"/>
            <ac:picMk id="4" creationId="{58D92FFB-BF52-472B-9ABA-BBD8E7F1C98E}"/>
          </ac:picMkLst>
        </pc:picChg>
        <pc:picChg chg="add mod">
          <ac:chgData name="Silvia Colombo" userId="cdf5343d-9518-4b48-8032-805a754f9105" providerId="ADAL" clId="{814BCA81-0B96-4C28-B3D4-6F69ADE745FB}" dt="2025-02-06T19:01:08.968" v="1723" actId="1076"/>
          <ac:picMkLst>
            <pc:docMk/>
            <pc:sldMk cId="1768720765" sldId="272"/>
            <ac:picMk id="5" creationId="{69FF4364-DFBF-4B33-A257-DF34A55F4A8F}"/>
          </ac:picMkLst>
        </pc:picChg>
      </pc:sldChg>
      <pc:sldChg chg="addSp delSp modSp mod">
        <pc:chgData name="Silvia Colombo" userId="cdf5343d-9518-4b48-8032-805a754f9105" providerId="ADAL" clId="{814BCA81-0B96-4C28-B3D4-6F69ADE745FB}" dt="2025-02-13T11:59:28.019" v="1770" actId="1076"/>
        <pc:sldMkLst>
          <pc:docMk/>
          <pc:sldMk cId="1839245547" sldId="273"/>
        </pc:sldMkLst>
        <pc:spChg chg="add mod">
          <ac:chgData name="Silvia Colombo" userId="cdf5343d-9518-4b48-8032-805a754f9105" providerId="ADAL" clId="{814BCA81-0B96-4C28-B3D4-6F69ADE745FB}" dt="2025-02-06T19:00:59.042" v="1721" actId="14100"/>
          <ac:spMkLst>
            <pc:docMk/>
            <pc:sldMk cId="1839245547" sldId="273"/>
            <ac:spMk id="2" creationId="{4CE42BAB-9194-42D3-AF8A-F64439E7C683}"/>
          </ac:spMkLst>
        </pc:spChg>
        <pc:spChg chg="del">
          <ac:chgData name="Silvia Colombo" userId="cdf5343d-9518-4b48-8032-805a754f9105" providerId="ADAL" clId="{814BCA81-0B96-4C28-B3D4-6F69ADE745FB}" dt="2025-02-06T14:03:16.367" v="374" actId="478"/>
          <ac:spMkLst>
            <pc:docMk/>
            <pc:sldMk cId="1839245547" sldId="273"/>
            <ac:spMk id="8" creationId="{3895BB5E-36DB-4724-9F02-67B9729F1ACB}"/>
          </ac:spMkLst>
        </pc:spChg>
        <pc:spChg chg="add mod">
          <ac:chgData name="Silvia Colombo" userId="cdf5343d-9518-4b48-8032-805a754f9105" providerId="ADAL" clId="{814BCA81-0B96-4C28-B3D4-6F69ADE745FB}" dt="2025-02-13T11:59:28.019" v="1770" actId="1076"/>
          <ac:spMkLst>
            <pc:docMk/>
            <pc:sldMk cId="1839245547" sldId="273"/>
            <ac:spMk id="10" creationId="{98110952-2E16-43A8-942C-1F06347E3F76}"/>
          </ac:spMkLst>
        </pc:spChg>
        <pc:spChg chg="add mod">
          <ac:chgData name="Silvia Colombo" userId="cdf5343d-9518-4b48-8032-805a754f9105" providerId="ADAL" clId="{814BCA81-0B96-4C28-B3D4-6F69ADE745FB}" dt="2025-02-06T14:25:13.025" v="446" actId="14100"/>
          <ac:spMkLst>
            <pc:docMk/>
            <pc:sldMk cId="1839245547" sldId="273"/>
            <ac:spMk id="13" creationId="{0133A7AD-FE76-40EB-B9A4-186D1F2484D8}"/>
          </ac:spMkLst>
        </pc:spChg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20:55.374" v="423" actId="21"/>
          <ac:spMkLst>
            <pc:docMk/>
            <pc:sldMk cId="1839245547" sldId="273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4:03:12.839" v="373" actId="478"/>
          <ac:picMkLst>
            <pc:docMk/>
            <pc:sldMk cId="1839245547" sldId="273"/>
            <ac:picMk id="4" creationId="{3D5FFA33-6AED-4813-A151-AFEBB795BA92}"/>
          </ac:picMkLst>
        </pc:picChg>
        <pc:picChg chg="add mod modCrop">
          <ac:chgData name="Silvia Colombo" userId="cdf5343d-9518-4b48-8032-805a754f9105" providerId="ADAL" clId="{814BCA81-0B96-4C28-B3D4-6F69ADE745FB}" dt="2025-02-06T14:24:47.586" v="442" actId="1076"/>
          <ac:picMkLst>
            <pc:docMk/>
            <pc:sldMk cId="1839245547" sldId="273"/>
            <ac:picMk id="6" creationId="{D203AFA7-11D4-40A9-8425-8B294D3DB8A2}"/>
          </ac:picMkLst>
        </pc:picChg>
        <pc:picChg chg="add mod">
          <ac:chgData name="Silvia Colombo" userId="cdf5343d-9518-4b48-8032-805a754f9105" providerId="ADAL" clId="{814BCA81-0B96-4C28-B3D4-6F69ADE745FB}" dt="2025-02-06T14:24:47.586" v="442" actId="1076"/>
          <ac:picMkLst>
            <pc:docMk/>
            <pc:sldMk cId="1839245547" sldId="273"/>
            <ac:picMk id="9" creationId="{C738A43F-4A69-4632-AB7A-2719C1FA9F4A}"/>
          </ac:picMkLst>
        </pc:picChg>
      </pc:sldChg>
      <pc:sldChg chg="modSp del">
        <pc:chgData name="Silvia Colombo" userId="cdf5343d-9518-4b48-8032-805a754f9105" providerId="ADAL" clId="{814BCA81-0B96-4C28-B3D4-6F69ADE745FB}" dt="2025-02-06T14:43:43.220" v="543" actId="47"/>
        <pc:sldMkLst>
          <pc:docMk/>
          <pc:sldMk cId="3557352301" sldId="274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3557352301" sldId="274"/>
            <ac:spMk id="167" creationId="{00000000-0000-0000-0000-000000000000}"/>
          </ac:spMkLst>
        </pc:spChg>
      </pc:sldChg>
      <pc:sldChg chg="modSp del">
        <pc:chgData name="Silvia Colombo" userId="cdf5343d-9518-4b48-8032-805a754f9105" providerId="ADAL" clId="{814BCA81-0B96-4C28-B3D4-6F69ADE745FB}" dt="2025-02-06T14:43:53.602" v="545" actId="47"/>
        <pc:sldMkLst>
          <pc:docMk/>
          <pc:sldMk cId="2089242102" sldId="275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2089242102" sldId="275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4:44:16.625" v="556" actId="20577"/>
        <pc:sldMkLst>
          <pc:docMk/>
          <pc:sldMk cId="1383167316" sldId="276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44:16.625" v="556" actId="20577"/>
          <ac:spMkLst>
            <pc:docMk/>
            <pc:sldMk cId="1383167316" sldId="27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814BCA81-0B96-4C28-B3D4-6F69ADE745FB}" dt="2025-02-06T13:35:11.688" v="159" actId="1076"/>
        <pc:sldMkLst>
          <pc:docMk/>
          <pc:sldMk cId="3151422244" sldId="279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3:33:57.354" v="156" actId="20577"/>
          <ac:spMkLst>
            <pc:docMk/>
            <pc:sldMk cId="3151422244" sldId="279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3:35:11.688" v="159" actId="1076"/>
          <ac:picMkLst>
            <pc:docMk/>
            <pc:sldMk cId="3151422244" sldId="279"/>
            <ac:picMk id="4" creationId="{E29605B9-6466-41C0-BC5F-68B947F60B95}"/>
          </ac:picMkLst>
        </pc:picChg>
        <pc:picChg chg="del">
          <ac:chgData name="Silvia Colombo" userId="cdf5343d-9518-4b48-8032-805a754f9105" providerId="ADAL" clId="{814BCA81-0B96-4C28-B3D4-6F69ADE745FB}" dt="2025-02-06T13:20:39.367" v="8" actId="478"/>
          <ac:picMkLst>
            <pc:docMk/>
            <pc:sldMk cId="3151422244" sldId="279"/>
            <ac:picMk id="5" creationId="{B282DA5B-3E9C-4AC4-89BF-25E5C117674C}"/>
          </ac:picMkLst>
        </pc:picChg>
      </pc:sldChg>
      <pc:sldChg chg="addSp delSp modSp mod">
        <pc:chgData name="Silvia Colombo" userId="cdf5343d-9518-4b48-8032-805a754f9105" providerId="ADAL" clId="{814BCA81-0B96-4C28-B3D4-6F69ADE745FB}" dt="2025-02-06T15:01:45.980" v="612" actId="20577"/>
        <pc:sldMkLst>
          <pc:docMk/>
          <pc:sldMk cId="3427707476" sldId="282"/>
        </pc:sldMkLst>
        <pc:spChg chg="del mod">
          <ac:chgData name="Silvia Colombo" userId="cdf5343d-9518-4b48-8032-805a754f9105" providerId="ADAL" clId="{814BCA81-0B96-4C28-B3D4-6F69ADE745FB}" dt="2025-02-06T14:45:48.821" v="592"/>
          <ac:spMkLst>
            <pc:docMk/>
            <pc:sldMk cId="3427707476" sldId="282"/>
            <ac:spMk id="6" creationId="{FC78CAEC-448B-4219-A200-6CCF404A14C9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3427707476" sldId="282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01:45.980" v="612" actId="20577"/>
          <ac:spMkLst>
            <pc:docMk/>
            <pc:sldMk cId="3427707476" sldId="282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4:45:48.820" v="590" actId="478"/>
          <ac:picMkLst>
            <pc:docMk/>
            <pc:sldMk cId="3427707476" sldId="282"/>
            <ac:picMk id="4" creationId="{3BDF4B8B-805A-43FC-A400-318105F6E313}"/>
          </ac:picMkLst>
        </pc:picChg>
        <pc:picChg chg="add mod modCrop">
          <ac:chgData name="Silvia Colombo" userId="cdf5343d-9518-4b48-8032-805a754f9105" providerId="ADAL" clId="{814BCA81-0B96-4C28-B3D4-6F69ADE745FB}" dt="2025-02-06T15:01:43.043" v="611" actId="1076"/>
          <ac:picMkLst>
            <pc:docMk/>
            <pc:sldMk cId="3427707476" sldId="282"/>
            <ac:picMk id="5" creationId="{0D6B1596-E317-4B43-8C9A-3FADC0E26F7F}"/>
          </ac:picMkLst>
        </pc:picChg>
      </pc:sldChg>
      <pc:sldChg chg="addSp delSp modSp mod">
        <pc:chgData name="Silvia Colombo" userId="cdf5343d-9518-4b48-8032-805a754f9105" providerId="ADAL" clId="{814BCA81-0B96-4C28-B3D4-6F69ADE745FB}" dt="2025-02-06T15:56:08.549" v="979" actId="1076"/>
        <pc:sldMkLst>
          <pc:docMk/>
          <pc:sldMk cId="2207407581" sldId="283"/>
        </pc:sldMkLst>
        <pc:spChg chg="mod">
          <ac:chgData name="Silvia Colombo" userId="cdf5343d-9518-4b48-8032-805a754f9105" providerId="ADAL" clId="{814BCA81-0B96-4C28-B3D4-6F69ADE745FB}" dt="2025-02-06T15:55:19.018" v="967" actId="404"/>
          <ac:spMkLst>
            <pc:docMk/>
            <pc:sldMk cId="2207407581" sldId="283"/>
            <ac:spMk id="5" creationId="{09C6DDB5-BCEB-42C2-92B6-9D0EF617985F}"/>
          </ac:spMkLst>
        </pc:spChg>
        <pc:spChg chg="del">
          <ac:chgData name="Silvia Colombo" userId="cdf5343d-9518-4b48-8032-805a754f9105" providerId="ADAL" clId="{814BCA81-0B96-4C28-B3D4-6F69ADE745FB}" dt="2025-02-06T15:49:16.631" v="920" actId="478"/>
          <ac:spMkLst>
            <pc:docMk/>
            <pc:sldMk cId="2207407581" sldId="283"/>
            <ac:spMk id="11" creationId="{9A30B4B8-6F6A-4C43-96E8-DD3623154E2C}"/>
          </ac:spMkLst>
        </pc:spChg>
        <pc:spChg chg="add mod">
          <ac:chgData name="Silvia Colombo" userId="cdf5343d-9518-4b48-8032-805a754f9105" providerId="ADAL" clId="{814BCA81-0B96-4C28-B3D4-6F69ADE745FB}" dt="2025-02-06T15:56:08.549" v="979" actId="1076"/>
          <ac:spMkLst>
            <pc:docMk/>
            <pc:sldMk cId="2207407581" sldId="283"/>
            <ac:spMk id="12" creationId="{82A94BB0-B37F-4523-A364-739956EF544C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55:45.008" v="971"/>
          <ac:spMkLst>
            <pc:docMk/>
            <pc:sldMk cId="2207407581" sldId="283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5:49:13.697" v="919" actId="478"/>
          <ac:picMkLst>
            <pc:docMk/>
            <pc:sldMk cId="2207407581" sldId="283"/>
            <ac:picMk id="4" creationId="{5F479017-6867-40B8-8BD6-7377AC7A95A8}"/>
          </ac:picMkLst>
        </pc:picChg>
        <pc:picChg chg="add mod">
          <ac:chgData name="Silvia Colombo" userId="cdf5343d-9518-4b48-8032-805a754f9105" providerId="ADAL" clId="{814BCA81-0B96-4C28-B3D4-6F69ADE745FB}" dt="2025-02-06T15:56:05.084" v="978" actId="1076"/>
          <ac:picMkLst>
            <pc:docMk/>
            <pc:sldMk cId="2207407581" sldId="283"/>
            <ac:picMk id="6" creationId="{5A471B48-0896-4412-9E27-82059A44B9C9}"/>
          </ac:picMkLst>
        </pc:picChg>
      </pc:sldChg>
      <pc:sldChg chg="modSp del">
        <pc:chgData name="Silvia Colombo" userId="cdf5343d-9518-4b48-8032-805a754f9105" providerId="ADAL" clId="{814BCA81-0B96-4C28-B3D4-6F69ADE745FB}" dt="2025-02-06T15:56:25.940" v="980" actId="47"/>
        <pc:sldMkLst>
          <pc:docMk/>
          <pc:sldMk cId="191549666" sldId="284"/>
        </pc:sldMkLst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191549666" sldId="284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5:57:57.104" v="1019" actId="404"/>
        <pc:sldMkLst>
          <pc:docMk/>
          <pc:sldMk cId="3061992581" sldId="288"/>
        </pc:sldMkLst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57:57.104" v="1019" actId="404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814BCA81-0B96-4C28-B3D4-6F69ADE745FB}" dt="2025-02-06T16:43:58.171" v="1044" actId="207"/>
        <pc:sldMkLst>
          <pc:docMk/>
          <pc:sldMk cId="2985432160" sldId="289"/>
        </pc:sldMkLst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6:43:58.171" v="1044" actId="207"/>
          <ac:spMkLst>
            <pc:docMk/>
            <pc:sldMk cId="2985432160" sldId="289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6:43:53.479" v="1042" actId="1076"/>
          <ac:picMkLst>
            <pc:docMk/>
            <pc:sldMk cId="2985432160" sldId="289"/>
            <ac:picMk id="4" creationId="{00C7B2F7-161A-48AD-9EE5-0E1A25C502B3}"/>
          </ac:picMkLst>
        </pc:picChg>
        <pc:picChg chg="del">
          <ac:chgData name="Silvia Colombo" userId="cdf5343d-9518-4b48-8032-805a754f9105" providerId="ADAL" clId="{814BCA81-0B96-4C28-B3D4-6F69ADE745FB}" dt="2025-02-06T15:58:05.550" v="1021" actId="478"/>
          <ac:picMkLst>
            <pc:docMk/>
            <pc:sldMk cId="2985432160" sldId="289"/>
            <ac:picMk id="1026" creationId="{11E60B92-124B-4F90-AC86-CFDBEBD18769}"/>
          </ac:picMkLst>
        </pc:picChg>
      </pc:sldChg>
      <pc:sldChg chg="addSp delSp modSp mod delAnim">
        <pc:chgData name="Silvia Colombo" userId="cdf5343d-9518-4b48-8032-805a754f9105" providerId="ADAL" clId="{814BCA81-0B96-4C28-B3D4-6F69ADE745FB}" dt="2025-02-13T12:10:56.835" v="1877" actId="1076"/>
        <pc:sldMkLst>
          <pc:docMk/>
          <pc:sldMk cId="3025862249" sldId="290"/>
        </pc:sldMkLst>
        <pc:spChg chg="add mod">
          <ac:chgData name="Silvia Colombo" userId="cdf5343d-9518-4b48-8032-805a754f9105" providerId="ADAL" clId="{814BCA81-0B96-4C28-B3D4-6F69ADE745FB}" dt="2025-02-13T12:10:56.835" v="1877" actId="1076"/>
          <ac:spMkLst>
            <pc:docMk/>
            <pc:sldMk cId="3025862249" sldId="290"/>
            <ac:spMk id="6" creationId="{BA20F206-B83D-477A-9445-C13183F2F9EE}"/>
          </ac:spMkLst>
        </pc:spChg>
        <pc:spChg chg="del">
          <ac:chgData name="Silvia Colombo" userId="cdf5343d-9518-4b48-8032-805a754f9105" providerId="ADAL" clId="{814BCA81-0B96-4C28-B3D4-6F69ADE745FB}" dt="2025-02-06T16:44:05.454" v="1047" actId="478"/>
          <ac:spMkLst>
            <pc:docMk/>
            <pc:sldMk cId="3025862249" sldId="290"/>
            <ac:spMk id="8" creationId="{EB319896-67C5-417E-9E18-CDE64A8FD39E}"/>
          </ac:spMkLst>
        </pc:spChg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6:51:00.053" v="1100" actId="12"/>
          <ac:spMkLst>
            <pc:docMk/>
            <pc:sldMk cId="3025862249" sldId="290"/>
            <ac:spMk id="168" creationId="{00000000-0000-0000-0000-000000000000}"/>
          </ac:spMkLst>
        </pc:spChg>
        <pc:graphicFrameChg chg="del">
          <ac:chgData name="Silvia Colombo" userId="cdf5343d-9518-4b48-8032-805a754f9105" providerId="ADAL" clId="{814BCA81-0B96-4C28-B3D4-6F69ADE745FB}" dt="2025-02-06T16:44:02.136" v="1045" actId="478"/>
          <ac:graphicFrameMkLst>
            <pc:docMk/>
            <pc:sldMk cId="3025862249" sldId="290"/>
            <ac:graphicFrameMk id="9" creationId="{F29E93CD-DA38-4B21-A5DF-EC1596F6D0C9}"/>
          </ac:graphicFrameMkLst>
        </pc:graphicFrameChg>
        <pc:picChg chg="del">
          <ac:chgData name="Silvia Colombo" userId="cdf5343d-9518-4b48-8032-805a754f9105" providerId="ADAL" clId="{814BCA81-0B96-4C28-B3D4-6F69ADE745FB}" dt="2025-02-06T16:44:04.346" v="1046" actId="478"/>
          <ac:picMkLst>
            <pc:docMk/>
            <pc:sldMk cId="3025862249" sldId="290"/>
            <ac:picMk id="4" creationId="{A5754109-C691-4D2F-80A9-F192E408E854}"/>
          </ac:picMkLst>
        </pc:picChg>
      </pc:sldChg>
      <pc:sldChg chg="addSp modSp mod modAnim">
        <pc:chgData name="Silvia Colombo" userId="cdf5343d-9518-4b48-8032-805a754f9105" providerId="ADAL" clId="{814BCA81-0B96-4C28-B3D4-6F69ADE745FB}" dt="2025-02-12T17:40:51.905" v="1725" actId="2711"/>
        <pc:sldMkLst>
          <pc:docMk/>
          <pc:sldMk cId="4276348475" sldId="291"/>
        </pc:sldMkLst>
        <pc:spChg chg="add mod">
          <ac:chgData name="Silvia Colombo" userId="cdf5343d-9518-4b48-8032-805a754f9105" providerId="ADAL" clId="{814BCA81-0B96-4C28-B3D4-6F69ADE745FB}" dt="2025-02-06T17:23:47.977" v="1149" actId="1076"/>
          <ac:spMkLst>
            <pc:docMk/>
            <pc:sldMk cId="4276348475" sldId="291"/>
            <ac:spMk id="7" creationId="{52710BA3-F54A-45C3-A281-B13EEBF398CF}"/>
          </ac:spMkLst>
        </pc:spChg>
        <pc:spChg chg="mod">
          <ac:chgData name="Silvia Colombo" userId="cdf5343d-9518-4b48-8032-805a754f9105" providerId="ADAL" clId="{814BCA81-0B96-4C28-B3D4-6F69ADE745FB}" dt="2025-02-12T17:40:51.905" v="1725" actId="2711"/>
          <ac:spMkLst>
            <pc:docMk/>
            <pc:sldMk cId="4276348475" sldId="291"/>
            <ac:spMk id="11" creationId="{CDD7956C-AD4A-4FCD-870C-C4BFC69F804B}"/>
          </ac:spMkLst>
        </pc:spChg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4276348475" sldId="291"/>
            <ac:spMk id="167" creationId="{00000000-0000-0000-0000-000000000000}"/>
          </ac:spMkLst>
        </pc:spChg>
        <pc:graphicFrameChg chg="add mod modGraphic">
          <ac:chgData name="Silvia Colombo" userId="cdf5343d-9518-4b48-8032-805a754f9105" providerId="ADAL" clId="{814BCA81-0B96-4C28-B3D4-6F69ADE745FB}" dt="2025-02-06T17:23:47.977" v="1149" actId="1076"/>
          <ac:graphicFrameMkLst>
            <pc:docMk/>
            <pc:sldMk cId="4276348475" sldId="291"/>
            <ac:graphicFrameMk id="5" creationId="{86B5A101-C72A-45BD-963E-4F80C00D6E41}"/>
          </ac:graphicFrameMkLst>
        </pc:graphicFrameChg>
      </pc:sldChg>
      <pc:sldChg chg="addSp delSp modSp mod">
        <pc:chgData name="Silvia Colombo" userId="cdf5343d-9518-4b48-8032-805a754f9105" providerId="ADAL" clId="{814BCA81-0B96-4C28-B3D4-6F69ADE745FB}" dt="2025-02-13T12:12:15.715" v="1884" actId="1076"/>
        <pc:sldMkLst>
          <pc:docMk/>
          <pc:sldMk cId="218857803" sldId="292"/>
        </pc:sldMkLst>
        <pc:spChg chg="del mod">
          <ac:chgData name="Silvia Colombo" userId="cdf5343d-9518-4b48-8032-805a754f9105" providerId="ADAL" clId="{814BCA81-0B96-4C28-B3D4-6F69ADE745FB}" dt="2025-02-06T17:24:09.743" v="1155"/>
          <ac:spMkLst>
            <pc:docMk/>
            <pc:sldMk cId="218857803" sldId="292"/>
            <ac:spMk id="2" creationId="{F4ABD355-3205-4C8B-B0A4-057E8D7950C1}"/>
          </ac:spMkLst>
        </pc:spChg>
        <pc:spChg chg="add mod">
          <ac:chgData name="Silvia Colombo" userId="cdf5343d-9518-4b48-8032-805a754f9105" providerId="ADAL" clId="{814BCA81-0B96-4C28-B3D4-6F69ADE745FB}" dt="2025-02-13T12:12:15.715" v="1884" actId="1076"/>
          <ac:spMkLst>
            <pc:docMk/>
            <pc:sldMk cId="218857803" sldId="292"/>
            <ac:spMk id="6" creationId="{74DD7EF2-9B52-4097-966E-941BEAC54479}"/>
          </ac:spMkLst>
        </pc:spChg>
        <pc:spChg chg="del">
          <ac:chgData name="Silvia Colombo" userId="cdf5343d-9518-4b48-8032-805a754f9105" providerId="ADAL" clId="{814BCA81-0B96-4C28-B3D4-6F69ADE745FB}" dt="2025-02-06T17:24:09.742" v="1153" actId="478"/>
          <ac:spMkLst>
            <pc:docMk/>
            <pc:sldMk cId="218857803" sldId="292"/>
            <ac:spMk id="14" creationId="{AE01BF9B-1A44-457D-88E1-2A42EBF8A9C9}"/>
          </ac:spMkLst>
        </pc:spChg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30:30.145" v="1277" actId="207"/>
          <ac:spMkLst>
            <pc:docMk/>
            <pc:sldMk cId="218857803" sldId="292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7:24:09.742" v="1153" actId="478"/>
          <ac:picMkLst>
            <pc:docMk/>
            <pc:sldMk cId="218857803" sldId="292"/>
            <ac:picMk id="7" creationId="{C7A7CF2B-8694-455C-95AE-ECA8C139BB2A}"/>
          </ac:picMkLst>
        </pc:picChg>
        <pc:picChg chg="del">
          <ac:chgData name="Silvia Colombo" userId="cdf5343d-9518-4b48-8032-805a754f9105" providerId="ADAL" clId="{814BCA81-0B96-4C28-B3D4-6F69ADE745FB}" dt="2025-02-06T17:24:09.742" v="1153" actId="478"/>
          <ac:picMkLst>
            <pc:docMk/>
            <pc:sldMk cId="218857803" sldId="292"/>
            <ac:picMk id="9" creationId="{60A4C67C-C3B8-42FB-B9CD-E6E0F6EBEB79}"/>
          </ac:picMkLst>
        </pc:picChg>
      </pc:sldChg>
      <pc:sldChg chg="addSp modSp mod">
        <pc:chgData name="Silvia Colombo" userId="cdf5343d-9518-4b48-8032-805a754f9105" providerId="ADAL" clId="{814BCA81-0B96-4C28-B3D4-6F69ADE745FB}" dt="2025-02-13T12:12:52.763" v="1890" actId="1076"/>
        <pc:sldMkLst>
          <pc:docMk/>
          <pc:sldMk cId="2761367291" sldId="293"/>
        </pc:sldMkLst>
        <pc:spChg chg="add mod">
          <ac:chgData name="Silvia Colombo" userId="cdf5343d-9518-4b48-8032-805a754f9105" providerId="ADAL" clId="{814BCA81-0B96-4C28-B3D4-6F69ADE745FB}" dt="2025-02-13T12:12:52.763" v="1890" actId="1076"/>
          <ac:spMkLst>
            <pc:docMk/>
            <pc:sldMk cId="2761367291" sldId="293"/>
            <ac:spMk id="6" creationId="{40EF7287-32B6-487F-94AC-7F0DA88F9F54}"/>
          </ac:spMkLst>
        </pc:spChg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39:25.359" v="1330" actId="113"/>
          <ac:spMkLst>
            <pc:docMk/>
            <pc:sldMk cId="2761367291" sldId="293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814BCA81-0B96-4C28-B3D4-6F69ADE745FB}" dt="2025-02-13T12:13:31.244" v="1896" actId="1076"/>
        <pc:sldMkLst>
          <pc:docMk/>
          <pc:sldMk cId="3284480951" sldId="294"/>
        </pc:sldMkLst>
        <pc:spChg chg="mod">
          <ac:chgData name="Silvia Colombo" userId="cdf5343d-9518-4b48-8032-805a754f9105" providerId="ADAL" clId="{814BCA81-0B96-4C28-B3D4-6F69ADE745FB}" dt="2025-02-06T17:41:50.545" v="1363" actId="1076"/>
          <ac:spMkLst>
            <pc:docMk/>
            <pc:sldMk cId="3284480951" sldId="294"/>
            <ac:spMk id="6" creationId="{5B522B6F-0CF4-489C-A032-67294EC36980}"/>
          </ac:spMkLst>
        </pc:spChg>
        <pc:spChg chg="add mod">
          <ac:chgData name="Silvia Colombo" userId="cdf5343d-9518-4b48-8032-805a754f9105" providerId="ADAL" clId="{814BCA81-0B96-4C28-B3D4-6F69ADE745FB}" dt="2025-02-13T12:13:31.244" v="1896" actId="1076"/>
          <ac:spMkLst>
            <pc:docMk/>
            <pc:sldMk cId="3284480951" sldId="294"/>
            <ac:spMk id="9" creationId="{4B70843F-5B7E-491D-B2BC-75F3B806D7CF}"/>
          </ac:spMkLst>
        </pc:spChg>
        <pc:spChg chg="add mod">
          <ac:chgData name="Silvia Colombo" userId="cdf5343d-9518-4b48-8032-805a754f9105" providerId="ADAL" clId="{814BCA81-0B96-4C28-B3D4-6F69ADE745FB}" dt="2025-02-06T17:42:26.700" v="1368" actId="1076"/>
          <ac:spMkLst>
            <pc:docMk/>
            <pc:sldMk cId="3284480951" sldId="294"/>
            <ac:spMk id="11" creationId="{8060A0E4-CA91-4B46-A097-37074B9CF73A}"/>
          </ac:spMkLst>
        </pc:spChg>
        <pc:spChg chg="del">
          <ac:chgData name="Silvia Colombo" userId="cdf5343d-9518-4b48-8032-805a754f9105" providerId="ADAL" clId="{814BCA81-0B96-4C28-B3D4-6F69ADE745FB}" dt="2025-02-06T17:40:01.252" v="1332" actId="478"/>
          <ac:spMkLst>
            <pc:docMk/>
            <pc:sldMk cId="3284480951" sldId="294"/>
            <ac:spMk id="13" creationId="{BEA2D2C8-A9DB-481C-92BB-1E2D59DEE356}"/>
          </ac:spMkLst>
        </pc:spChg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12T17:41:12.132" v="1726" actId="403"/>
          <ac:spMkLst>
            <pc:docMk/>
            <pc:sldMk cId="3284480951" sldId="29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7:42:04.490" v="1365" actId="1076"/>
          <ac:picMkLst>
            <pc:docMk/>
            <pc:sldMk cId="3284480951" sldId="294"/>
            <ac:picMk id="4" creationId="{7E3300D1-6181-45B4-B5BE-7380429DB5FF}"/>
          </ac:picMkLst>
        </pc:picChg>
        <pc:picChg chg="del">
          <ac:chgData name="Silvia Colombo" userId="cdf5343d-9518-4b48-8032-805a754f9105" providerId="ADAL" clId="{814BCA81-0B96-4C28-B3D4-6F69ADE745FB}" dt="2025-02-06T17:39:59.442" v="1331" actId="478"/>
          <ac:picMkLst>
            <pc:docMk/>
            <pc:sldMk cId="3284480951" sldId="294"/>
            <ac:picMk id="5" creationId="{B5375CD0-17C7-464A-BAB7-CB23513A5A06}"/>
          </ac:picMkLst>
        </pc:picChg>
      </pc:sldChg>
      <pc:sldChg chg="modSp mod">
        <pc:chgData name="Silvia Colombo" userId="cdf5343d-9518-4b48-8032-805a754f9105" providerId="ADAL" clId="{814BCA81-0B96-4C28-B3D4-6F69ADE745FB}" dt="2025-02-06T17:42:51.830" v="1376" actId="20577"/>
        <pc:sldMkLst>
          <pc:docMk/>
          <pc:sldMk cId="2669022340" sldId="295"/>
        </pc:sldMkLst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42:51.830" v="1376" actId="2057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7:44:12.989" v="1381" actId="403"/>
        <pc:sldMkLst>
          <pc:docMk/>
          <pc:sldMk cId="3178964038" sldId="296"/>
        </pc:sldMkLst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44:12.989" v="1381" actId="403"/>
          <ac:spMkLst>
            <pc:docMk/>
            <pc:sldMk cId="3178964038" sldId="29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814BCA81-0B96-4C28-B3D4-6F69ADE745FB}" dt="2025-02-06T18:47:32.593" v="1541" actId="207"/>
        <pc:sldMkLst>
          <pc:docMk/>
          <pc:sldMk cId="3574041065" sldId="297"/>
        </pc:sldMkLst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8:47:32.593" v="1541" actId="207"/>
          <ac:spMkLst>
            <pc:docMk/>
            <pc:sldMk cId="3574041065" sldId="297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7:46:23.809" v="1398" actId="1076"/>
          <ac:picMkLst>
            <pc:docMk/>
            <pc:sldMk cId="3574041065" sldId="297"/>
            <ac:picMk id="4" creationId="{53065406-6091-4406-B16D-8B0AD75015A6}"/>
          </ac:picMkLst>
        </pc:picChg>
        <pc:picChg chg="del">
          <ac:chgData name="Silvia Colombo" userId="cdf5343d-9518-4b48-8032-805a754f9105" providerId="ADAL" clId="{814BCA81-0B96-4C28-B3D4-6F69ADE745FB}" dt="2025-02-06T17:44:20.738" v="1383" actId="478"/>
          <ac:picMkLst>
            <pc:docMk/>
            <pc:sldMk cId="3574041065" sldId="297"/>
            <ac:picMk id="5" creationId="{8A237271-2B45-41CC-A7A7-5105715F5B73}"/>
          </ac:picMkLst>
        </pc:picChg>
      </pc:sldChg>
      <pc:sldChg chg="addSp delSp modSp mod delAnim">
        <pc:chgData name="Silvia Colombo" userId="cdf5343d-9518-4b48-8032-805a754f9105" providerId="ADAL" clId="{814BCA81-0B96-4C28-B3D4-6F69ADE745FB}" dt="2025-02-13T12:15:28.234" v="1918"/>
        <pc:sldMkLst>
          <pc:docMk/>
          <pc:sldMk cId="2230816992" sldId="298"/>
        </pc:sldMkLst>
        <pc:spChg chg="add mod">
          <ac:chgData name="Silvia Colombo" userId="cdf5343d-9518-4b48-8032-805a754f9105" providerId="ADAL" clId="{814BCA81-0B96-4C28-B3D4-6F69ADE745FB}" dt="2025-02-13T12:15:28.234" v="1918"/>
          <ac:spMkLst>
            <pc:docMk/>
            <pc:sldMk cId="2230816992" sldId="298"/>
            <ac:spMk id="8" creationId="{89A14AA5-6925-4A31-AC1A-9DEDDF62C576}"/>
          </ac:spMkLst>
        </pc:spChg>
        <pc:spChg chg="del">
          <ac:chgData name="Silvia Colombo" userId="cdf5343d-9518-4b48-8032-805a754f9105" providerId="ADAL" clId="{814BCA81-0B96-4C28-B3D4-6F69ADE745FB}" dt="2025-02-06T17:46:34.069" v="1402" actId="478"/>
          <ac:spMkLst>
            <pc:docMk/>
            <pc:sldMk cId="2230816992" sldId="298"/>
            <ac:spMk id="9" creationId="{C2C545EC-73A1-451C-82AB-770AB832E964}"/>
          </ac:spMkLst>
        </pc:spChg>
        <pc:spChg chg="add mod">
          <ac:chgData name="Silvia Colombo" userId="cdf5343d-9518-4b48-8032-805a754f9105" providerId="ADAL" clId="{814BCA81-0B96-4C28-B3D4-6F69ADE745FB}" dt="2025-02-13T12:13:53.867" v="1897" actId="1076"/>
          <ac:spMkLst>
            <pc:docMk/>
            <pc:sldMk cId="2230816992" sldId="298"/>
            <ac:spMk id="10" creationId="{761FD6C0-1953-426E-AED1-51DDAB9C1D37}"/>
          </ac:spMkLst>
        </pc:spChg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49:10.326" v="1436" actId="113"/>
          <ac:spMkLst>
            <pc:docMk/>
            <pc:sldMk cId="2230816992" sldId="298"/>
            <ac:spMk id="168" creationId="{00000000-0000-0000-0000-000000000000}"/>
          </ac:spMkLst>
        </pc:spChg>
        <pc:graphicFrameChg chg="del modGraphic">
          <ac:chgData name="Silvia Colombo" userId="cdf5343d-9518-4b48-8032-805a754f9105" providerId="ADAL" clId="{814BCA81-0B96-4C28-B3D4-6F69ADE745FB}" dt="2025-02-06T17:46:31.665" v="1401" actId="478"/>
          <ac:graphicFrameMkLst>
            <pc:docMk/>
            <pc:sldMk cId="2230816992" sldId="298"/>
            <ac:graphicFrameMk id="7" creationId="{71FC8A3E-ED2E-42F9-9275-14212525F2D5}"/>
          </ac:graphicFrameMkLst>
        </pc:graphicFrameChg>
        <pc:picChg chg="add mod">
          <ac:chgData name="Silvia Colombo" userId="cdf5343d-9518-4b48-8032-805a754f9105" providerId="ADAL" clId="{814BCA81-0B96-4C28-B3D4-6F69ADE745FB}" dt="2025-02-13T12:13:57.463" v="1902" actId="1035"/>
          <ac:picMkLst>
            <pc:docMk/>
            <pc:sldMk cId="2230816992" sldId="298"/>
            <ac:picMk id="4" creationId="{F7F4E8C3-A13A-4A88-BAD9-72345A8D2AB6}"/>
          </ac:picMkLst>
        </pc:picChg>
      </pc:sldChg>
      <pc:sldChg chg="addSp delSp modSp mod modAnim">
        <pc:chgData name="Silvia Colombo" userId="cdf5343d-9518-4b48-8032-805a754f9105" providerId="ADAL" clId="{814BCA81-0B96-4C28-B3D4-6F69ADE745FB}" dt="2025-02-13T12:18:00.732" v="1941" actId="1076"/>
        <pc:sldMkLst>
          <pc:docMk/>
          <pc:sldMk cId="2669320641" sldId="299"/>
        </pc:sldMkLst>
        <pc:spChg chg="mod">
          <ac:chgData name="Silvia Colombo" userId="cdf5343d-9518-4b48-8032-805a754f9105" providerId="ADAL" clId="{814BCA81-0B96-4C28-B3D4-6F69ADE745FB}" dt="2025-02-06T18:53:06.722" v="1633" actId="113"/>
          <ac:spMkLst>
            <pc:docMk/>
            <pc:sldMk cId="2669320641" sldId="299"/>
            <ac:spMk id="7" creationId="{7866E1B9-E9C3-4EAE-B633-9BB7273D1CE7}"/>
          </ac:spMkLst>
        </pc:spChg>
        <pc:spChg chg="add mod">
          <ac:chgData name="Silvia Colombo" userId="cdf5343d-9518-4b48-8032-805a754f9105" providerId="ADAL" clId="{814BCA81-0B96-4C28-B3D4-6F69ADE745FB}" dt="2025-02-13T12:17:53.715" v="1940" actId="1076"/>
          <ac:spMkLst>
            <pc:docMk/>
            <pc:sldMk cId="2669320641" sldId="299"/>
            <ac:spMk id="9" creationId="{830E8E94-D6F2-4933-B822-FABB7AEE7FBA}"/>
          </ac:spMkLst>
        </pc:spChg>
        <pc:spChg chg="add mod">
          <ac:chgData name="Silvia Colombo" userId="cdf5343d-9518-4b48-8032-805a754f9105" providerId="ADAL" clId="{814BCA81-0B96-4C28-B3D4-6F69ADE745FB}" dt="2025-02-13T12:18:00.732" v="1941" actId="1076"/>
          <ac:spMkLst>
            <pc:docMk/>
            <pc:sldMk cId="2669320641" sldId="299"/>
            <ac:spMk id="15" creationId="{2D4E1113-75DD-48B3-8E01-F4CC2D9722B4}"/>
          </ac:spMkLst>
        </pc:spChg>
        <pc:spChg chg="del">
          <ac:chgData name="Silvia Colombo" userId="cdf5343d-9518-4b48-8032-805a754f9105" providerId="ADAL" clId="{814BCA81-0B96-4C28-B3D4-6F69ADE745FB}" dt="2025-02-06T17:52:33.035" v="1463" actId="478"/>
          <ac:spMkLst>
            <pc:docMk/>
            <pc:sldMk cId="2669320641" sldId="299"/>
            <ac:spMk id="18" creationId="{B6EC4F10-D985-49FF-97FF-E395633133D0}"/>
          </ac:spMkLst>
        </pc:spChg>
        <pc:spChg chg="del">
          <ac:chgData name="Silvia Colombo" userId="cdf5343d-9518-4b48-8032-805a754f9105" providerId="ADAL" clId="{814BCA81-0B96-4C28-B3D4-6F69ADE745FB}" dt="2025-02-06T17:52:33.035" v="1463" actId="478"/>
          <ac:spMkLst>
            <pc:docMk/>
            <pc:sldMk cId="2669320641" sldId="299"/>
            <ac:spMk id="22" creationId="{D728DDCA-808A-490F-9736-477529167F9F}"/>
          </ac:spMkLst>
        </pc:spChg>
        <pc:spChg chg="del">
          <ac:chgData name="Silvia Colombo" userId="cdf5343d-9518-4b48-8032-805a754f9105" providerId="ADAL" clId="{814BCA81-0B96-4C28-B3D4-6F69ADE745FB}" dt="2025-02-06T17:52:33.035" v="1463" actId="478"/>
          <ac:spMkLst>
            <pc:docMk/>
            <pc:sldMk cId="2669320641" sldId="299"/>
            <ac:spMk id="24" creationId="{C6E51EEA-B7D4-4320-A2F8-BDFD288F85F5}"/>
          </ac:spMkLst>
        </pc:spChg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52:26.017" v="1461"/>
          <ac:spMkLst>
            <pc:docMk/>
            <pc:sldMk cId="2669320641" sldId="299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7:52:29.105" v="1462" actId="478"/>
          <ac:picMkLst>
            <pc:docMk/>
            <pc:sldMk cId="2669320641" sldId="299"/>
            <ac:picMk id="4" creationId="{2329F639-1940-4FC8-81AB-1027BB8466BA}"/>
          </ac:picMkLst>
        </pc:picChg>
        <pc:picChg chg="add mod">
          <ac:chgData name="Silvia Colombo" userId="cdf5343d-9518-4b48-8032-805a754f9105" providerId="ADAL" clId="{814BCA81-0B96-4C28-B3D4-6F69ADE745FB}" dt="2025-02-13T12:18:00.732" v="1941" actId="1076"/>
          <ac:picMkLst>
            <pc:docMk/>
            <pc:sldMk cId="2669320641" sldId="299"/>
            <ac:picMk id="5" creationId="{C8231314-52BA-4A3E-B0FE-D0B68BDC59D4}"/>
          </ac:picMkLst>
        </pc:picChg>
        <pc:picChg chg="del">
          <ac:chgData name="Silvia Colombo" userId="cdf5343d-9518-4b48-8032-805a754f9105" providerId="ADAL" clId="{814BCA81-0B96-4C28-B3D4-6F69ADE745FB}" dt="2025-02-06T17:52:29.105" v="1462" actId="478"/>
          <ac:picMkLst>
            <pc:docMk/>
            <pc:sldMk cId="2669320641" sldId="299"/>
            <ac:picMk id="8" creationId="{57DB7C97-6E3F-48BC-9C2E-00279D47719B}"/>
          </ac:picMkLst>
        </pc:picChg>
        <pc:picChg chg="del">
          <ac:chgData name="Silvia Colombo" userId="cdf5343d-9518-4b48-8032-805a754f9105" providerId="ADAL" clId="{814BCA81-0B96-4C28-B3D4-6F69ADE745FB}" dt="2025-02-06T17:52:29.105" v="1462" actId="478"/>
          <ac:picMkLst>
            <pc:docMk/>
            <pc:sldMk cId="2669320641" sldId="299"/>
            <ac:picMk id="11" creationId="{52B9B958-71C4-4D5C-8ADE-39DB42F92FDB}"/>
          </ac:picMkLst>
        </pc:picChg>
      </pc:sldChg>
      <pc:sldChg chg="addSp delSp modSp mod">
        <pc:chgData name="Silvia Colombo" userId="cdf5343d-9518-4b48-8032-805a754f9105" providerId="ADAL" clId="{814BCA81-0B96-4C28-B3D4-6F69ADE745FB}" dt="2025-02-13T12:19:03.035" v="1950" actId="1076"/>
        <pc:sldMkLst>
          <pc:docMk/>
          <pc:sldMk cId="3550741812" sldId="300"/>
        </pc:sldMkLst>
        <pc:spChg chg="add mod">
          <ac:chgData name="Silvia Colombo" userId="cdf5343d-9518-4b48-8032-805a754f9105" providerId="ADAL" clId="{814BCA81-0B96-4C28-B3D4-6F69ADE745FB}" dt="2025-02-13T12:19:03.035" v="1950" actId="1076"/>
          <ac:spMkLst>
            <pc:docMk/>
            <pc:sldMk cId="3550741812" sldId="300"/>
            <ac:spMk id="10" creationId="{21850B51-6383-479C-88EC-507E9E356864}"/>
          </ac:spMkLst>
        </pc:spChg>
        <pc:spChg chg="del">
          <ac:chgData name="Silvia Colombo" userId="cdf5343d-9518-4b48-8032-805a754f9105" providerId="ADAL" clId="{814BCA81-0B96-4C28-B3D4-6F69ADE745FB}" dt="2025-02-06T17:54:20.304" v="1480" actId="478"/>
          <ac:spMkLst>
            <pc:docMk/>
            <pc:sldMk cId="3550741812" sldId="300"/>
            <ac:spMk id="10" creationId="{D3B65625-8D79-47F3-912D-49E9C91C221A}"/>
          </ac:spMkLst>
        </pc:spChg>
        <pc:spChg chg="add mod">
          <ac:chgData name="Silvia Colombo" userId="cdf5343d-9518-4b48-8032-805a754f9105" providerId="ADAL" clId="{814BCA81-0B96-4C28-B3D4-6F69ADE745FB}" dt="2025-02-06T19:00:34.823" v="1718" actId="1076"/>
          <ac:spMkLst>
            <pc:docMk/>
            <pc:sldMk cId="3550741812" sldId="300"/>
            <ac:spMk id="11" creationId="{E2C092AA-315A-4927-977A-948D512CCAB6}"/>
          </ac:spMkLst>
        </pc:spChg>
        <pc:spChg chg="add del mod">
          <ac:chgData name="Silvia Colombo" userId="cdf5343d-9518-4b48-8032-805a754f9105" providerId="ADAL" clId="{814BCA81-0B96-4C28-B3D4-6F69ADE745FB}" dt="2025-02-06T18:59:11.355" v="1687" actId="478"/>
          <ac:spMkLst>
            <pc:docMk/>
            <pc:sldMk cId="3550741812" sldId="300"/>
            <ac:spMk id="13" creationId="{BE1B7606-53C7-47BB-87DF-093B1799738A}"/>
          </ac:spMkLst>
        </pc:spChg>
        <pc:spChg chg="add mod">
          <ac:chgData name="Silvia Colombo" userId="cdf5343d-9518-4b48-8032-805a754f9105" providerId="ADAL" clId="{814BCA81-0B96-4C28-B3D4-6F69ADE745FB}" dt="2025-02-06T19:00:40.230" v="1719" actId="1076"/>
          <ac:spMkLst>
            <pc:docMk/>
            <pc:sldMk cId="3550741812" sldId="300"/>
            <ac:spMk id="14" creationId="{56B500C2-1FE5-4F11-B6F2-1D7B47150E17}"/>
          </ac:spMkLst>
        </pc:spChg>
        <pc:spChg chg="add del mod">
          <ac:chgData name="Silvia Colombo" userId="cdf5343d-9518-4b48-8032-805a754f9105" providerId="ADAL" clId="{814BCA81-0B96-4C28-B3D4-6F69ADE745FB}" dt="2025-02-06T19:00:20.862" v="1713" actId="478"/>
          <ac:spMkLst>
            <pc:docMk/>
            <pc:sldMk cId="3550741812" sldId="300"/>
            <ac:spMk id="15" creationId="{EFB9C58B-8622-4FEA-8819-3DD5439DEC84}"/>
          </ac:spMkLst>
        </pc:spChg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8:58:59.036" v="1684" actId="20577"/>
          <ac:spMkLst>
            <pc:docMk/>
            <pc:sldMk cId="3550741812" sldId="300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9:00:31.758" v="1717" actId="1076"/>
          <ac:picMkLst>
            <pc:docMk/>
            <pc:sldMk cId="3550741812" sldId="300"/>
            <ac:picMk id="4" creationId="{0D902D29-81D8-4810-8141-4FBF40441EA7}"/>
          </ac:picMkLst>
        </pc:picChg>
        <pc:picChg chg="del">
          <ac:chgData name="Silvia Colombo" userId="cdf5343d-9518-4b48-8032-805a754f9105" providerId="ADAL" clId="{814BCA81-0B96-4C28-B3D4-6F69ADE745FB}" dt="2025-02-06T17:54:17.726" v="1479" actId="478"/>
          <ac:picMkLst>
            <pc:docMk/>
            <pc:sldMk cId="3550741812" sldId="300"/>
            <ac:picMk id="6" creationId="{69A741FB-2887-4F44-9FF7-1C1F740E4E32}"/>
          </ac:picMkLst>
        </pc:picChg>
        <pc:picChg chg="add del mod">
          <ac:chgData name="Silvia Colombo" userId="cdf5343d-9518-4b48-8032-805a754f9105" providerId="ADAL" clId="{814BCA81-0B96-4C28-B3D4-6F69ADE745FB}" dt="2025-02-06T19:00:04.234" v="1710" actId="478"/>
          <ac:picMkLst>
            <pc:docMk/>
            <pc:sldMk cId="3550741812" sldId="300"/>
            <ac:picMk id="9" creationId="{F07B6AA0-34CC-4D9F-87F9-659C97B28741}"/>
          </ac:picMkLst>
        </pc:picChg>
      </pc:sldChg>
      <pc:sldChg chg="addSp delSp modSp mod">
        <pc:chgData name="Silvia Colombo" userId="cdf5343d-9518-4b48-8032-805a754f9105" providerId="ADAL" clId="{814BCA81-0B96-4C28-B3D4-6F69ADE745FB}" dt="2025-02-13T12:20:07.503" v="1956" actId="166"/>
        <pc:sldMkLst>
          <pc:docMk/>
          <pc:sldMk cId="2610105728" sldId="301"/>
        </pc:sldMkLst>
        <pc:spChg chg="add mod">
          <ac:chgData name="Silvia Colombo" userId="cdf5343d-9518-4b48-8032-805a754f9105" providerId="ADAL" clId="{814BCA81-0B96-4C28-B3D4-6F69ADE745FB}" dt="2025-02-06T19:00:47.925" v="1720" actId="207"/>
          <ac:spMkLst>
            <pc:docMk/>
            <pc:sldMk cId="2610105728" sldId="301"/>
            <ac:spMk id="8" creationId="{266AB672-2836-4EF0-94B9-083B20A83093}"/>
          </ac:spMkLst>
        </pc:spChg>
        <pc:spChg chg="add mod">
          <ac:chgData name="Silvia Colombo" userId="cdf5343d-9518-4b48-8032-805a754f9105" providerId="ADAL" clId="{814BCA81-0B96-4C28-B3D4-6F69ADE745FB}" dt="2025-02-13T12:19:50.100" v="1954" actId="1076"/>
          <ac:spMkLst>
            <pc:docMk/>
            <pc:sldMk cId="2610105728" sldId="301"/>
            <ac:spMk id="9" creationId="{738EFD2A-8160-4C0C-BEB2-E68B3760E6E5}"/>
          </ac:spMkLst>
        </pc:spChg>
        <pc:spChg chg="del">
          <ac:chgData name="Silvia Colombo" userId="cdf5343d-9518-4b48-8032-805a754f9105" providerId="ADAL" clId="{814BCA81-0B96-4C28-B3D4-6F69ADE745FB}" dt="2025-02-06T17:56:24.457" v="1503" actId="478"/>
          <ac:spMkLst>
            <pc:docMk/>
            <pc:sldMk cId="2610105728" sldId="301"/>
            <ac:spMk id="12" creationId="{5D5784DA-97E2-40EB-8433-5601572FA8C7}"/>
          </ac:spMkLst>
        </pc:spChg>
        <pc:spChg chg="add mod">
          <ac:chgData name="Silvia Colombo" userId="cdf5343d-9518-4b48-8032-805a754f9105" providerId="ADAL" clId="{814BCA81-0B96-4C28-B3D4-6F69ADE745FB}" dt="2025-02-13T12:19:58.627" v="1955" actId="1076"/>
          <ac:spMkLst>
            <pc:docMk/>
            <pc:sldMk cId="2610105728" sldId="301"/>
            <ac:spMk id="13" creationId="{AC79429D-AC25-4214-A300-8B4CF5004312}"/>
          </ac:spMkLst>
        </pc:spChg>
        <pc:spChg chg="mod ord">
          <ac:chgData name="Silvia Colombo" userId="cdf5343d-9518-4b48-8032-805a754f9105" providerId="ADAL" clId="{814BCA81-0B96-4C28-B3D4-6F69ADE745FB}" dt="2025-02-13T12:20:07.503" v="1956" actId="166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56:43.956" v="1506" actId="20577"/>
          <ac:spMkLst>
            <pc:docMk/>
            <pc:sldMk cId="2610105728" sldId="301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7:56:21.345" v="1502" actId="478"/>
          <ac:picMkLst>
            <pc:docMk/>
            <pc:sldMk cId="2610105728" sldId="301"/>
            <ac:picMk id="5" creationId="{8C6D084B-D06E-4217-817D-D1897976DF2C}"/>
          </ac:picMkLst>
        </pc:picChg>
        <pc:picChg chg="add mod">
          <ac:chgData name="Silvia Colombo" userId="cdf5343d-9518-4b48-8032-805a754f9105" providerId="ADAL" clId="{814BCA81-0B96-4C28-B3D4-6F69ADE745FB}" dt="2025-02-13T12:19:58.627" v="1955" actId="1076"/>
          <ac:picMkLst>
            <pc:docMk/>
            <pc:sldMk cId="2610105728" sldId="301"/>
            <ac:picMk id="6" creationId="{FDD851AF-AAA5-49A8-A46F-1B139C8D15DA}"/>
          </ac:picMkLst>
        </pc:picChg>
      </pc:sldChg>
      <pc:sldChg chg="modSp del">
        <pc:chgData name="Silvia Colombo" userId="cdf5343d-9518-4b48-8032-805a754f9105" providerId="ADAL" clId="{814BCA81-0B96-4C28-B3D4-6F69ADE745FB}" dt="2025-02-06T17:57:48.566" v="1518" actId="47"/>
        <pc:sldMkLst>
          <pc:docMk/>
          <pc:sldMk cId="1039741806" sldId="302"/>
        </pc:sldMkLst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1039741806" sldId="302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8:54:12.537" v="1642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8:54:12.537" v="1642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7:59:07.449" v="1540" actId="20577"/>
        <pc:sldMkLst>
          <pc:docMk/>
          <pc:sldMk cId="2074846304" sldId="304"/>
        </pc:sldMkLst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59:07.449" v="1540" actId="20577"/>
          <ac:spMkLst>
            <pc:docMk/>
            <pc:sldMk cId="2074846304" sldId="304"/>
            <ac:spMk id="168" creationId="{00000000-0000-0000-0000-000000000000}"/>
          </ac:spMkLst>
        </pc:spChg>
      </pc:sldChg>
      <pc:sldChg chg="addSp delSp modSp mod modAnim">
        <pc:chgData name="Silvia Colombo" userId="cdf5343d-9518-4b48-8032-805a754f9105" providerId="ADAL" clId="{814BCA81-0B96-4C28-B3D4-6F69ADE745FB}" dt="2025-02-13T12:02:58.939" v="1796" actId="1076"/>
        <pc:sldMkLst>
          <pc:docMk/>
          <pc:sldMk cId="3001247373" sldId="305"/>
        </pc:sldMkLst>
        <pc:spChg chg="add mod ord">
          <ac:chgData name="Silvia Colombo" userId="cdf5343d-9518-4b48-8032-805a754f9105" providerId="ADAL" clId="{814BCA81-0B96-4C28-B3D4-6F69ADE745FB}" dt="2025-02-13T12:02:04.405" v="1785" actId="1076"/>
          <ac:spMkLst>
            <pc:docMk/>
            <pc:sldMk cId="3001247373" sldId="305"/>
            <ac:spMk id="8" creationId="{AC4AE38E-022F-4153-8BBF-E5BC5D9917C4}"/>
          </ac:spMkLst>
        </pc:spChg>
        <pc:spChg chg="del">
          <ac:chgData name="Silvia Colombo" userId="cdf5343d-9518-4b48-8032-805a754f9105" providerId="ADAL" clId="{814BCA81-0B96-4C28-B3D4-6F69ADE745FB}" dt="2025-02-06T15:02:09.443" v="616" actId="478"/>
          <ac:spMkLst>
            <pc:docMk/>
            <pc:sldMk cId="3001247373" sldId="305"/>
            <ac:spMk id="11" creationId="{D9489961-1F13-407F-BA81-3098B4888980}"/>
          </ac:spMkLst>
        </pc:spChg>
        <pc:spChg chg="add mod">
          <ac:chgData name="Silvia Colombo" userId="cdf5343d-9518-4b48-8032-805a754f9105" providerId="ADAL" clId="{814BCA81-0B96-4C28-B3D4-6F69ADE745FB}" dt="2025-02-13T12:02:58.939" v="1796" actId="1076"/>
          <ac:spMkLst>
            <pc:docMk/>
            <pc:sldMk cId="3001247373" sldId="305"/>
            <ac:spMk id="12" creationId="{7981E870-344A-4C62-B1C5-ABC761FF6269}"/>
          </ac:spMkLst>
        </pc:spChg>
        <pc:spChg chg="add mod">
          <ac:chgData name="Silvia Colombo" userId="cdf5343d-9518-4b48-8032-805a754f9105" providerId="ADAL" clId="{814BCA81-0B96-4C28-B3D4-6F69ADE745FB}" dt="2025-02-06T15:19:36.291" v="705" actId="1076"/>
          <ac:spMkLst>
            <pc:docMk/>
            <pc:sldMk cId="3001247373" sldId="305"/>
            <ac:spMk id="13" creationId="{B38BE904-A978-4866-8CA2-BD8F7B903775}"/>
          </ac:spMkLst>
        </pc:spChg>
        <pc:spChg chg="add mod">
          <ac:chgData name="Silvia Colombo" userId="cdf5343d-9518-4b48-8032-805a754f9105" providerId="ADAL" clId="{814BCA81-0B96-4C28-B3D4-6F69ADE745FB}" dt="2025-02-06T15:19:24.325" v="701" actId="14100"/>
          <ac:spMkLst>
            <pc:docMk/>
            <pc:sldMk cId="3001247373" sldId="305"/>
            <ac:spMk id="15" creationId="{664EBE6C-C386-4E8B-BAE7-3AD588CC4C3C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16:30.005" v="673" actId="20577"/>
          <ac:spMkLst>
            <pc:docMk/>
            <pc:sldMk cId="3001247373" sldId="305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13T12:02:05.141" v="1786" actId="1076"/>
          <ac:picMkLst>
            <pc:docMk/>
            <pc:sldMk cId="3001247373" sldId="305"/>
            <ac:picMk id="4" creationId="{D4D35DCC-6BAB-4105-AF7D-5E90BCCA69C9}"/>
          </ac:picMkLst>
        </pc:picChg>
        <pc:picChg chg="add mod">
          <ac:chgData name="Silvia Colombo" userId="cdf5343d-9518-4b48-8032-805a754f9105" providerId="ADAL" clId="{814BCA81-0B96-4C28-B3D4-6F69ADE745FB}" dt="2025-02-13T12:02:03.816" v="1784" actId="1076"/>
          <ac:picMkLst>
            <pc:docMk/>
            <pc:sldMk cId="3001247373" sldId="305"/>
            <ac:picMk id="6" creationId="{DB95AB7D-0A06-4E5D-A8A5-DB23D5042F65}"/>
          </ac:picMkLst>
        </pc:picChg>
        <pc:picChg chg="del">
          <ac:chgData name="Silvia Colombo" userId="cdf5343d-9518-4b48-8032-805a754f9105" providerId="ADAL" clId="{814BCA81-0B96-4C28-B3D4-6F69ADE745FB}" dt="2025-02-06T15:02:07.717" v="615" actId="478"/>
          <ac:picMkLst>
            <pc:docMk/>
            <pc:sldMk cId="3001247373" sldId="305"/>
            <ac:picMk id="7" creationId="{71640275-A37C-49D8-B1DD-B265E903E0B5}"/>
          </ac:picMkLst>
        </pc:picChg>
        <pc:cxnChg chg="add mod">
          <ac:chgData name="Silvia Colombo" userId="cdf5343d-9518-4b48-8032-805a754f9105" providerId="ADAL" clId="{814BCA81-0B96-4C28-B3D4-6F69ADE745FB}" dt="2025-02-06T15:19:54.631" v="708" actId="13822"/>
          <ac:cxnSpMkLst>
            <pc:docMk/>
            <pc:sldMk cId="3001247373" sldId="305"/>
            <ac:cxnSpMk id="14" creationId="{9875BAA7-8B82-409B-AA4E-DE9D4D0CADD1}"/>
          </ac:cxnSpMkLst>
        </pc:cxnChg>
      </pc:sldChg>
      <pc:sldChg chg="modSp del">
        <pc:chgData name="Silvia Colombo" userId="cdf5343d-9518-4b48-8032-805a754f9105" providerId="ADAL" clId="{814BCA81-0B96-4C28-B3D4-6F69ADE745FB}" dt="2025-02-06T15:56:27.152" v="981" actId="47"/>
        <pc:sldMkLst>
          <pc:docMk/>
          <pc:sldMk cId="3951396816" sldId="306"/>
        </pc:sldMkLst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3951396816" sldId="306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5:56:57.144" v="993" actId="403"/>
        <pc:sldMkLst>
          <pc:docMk/>
          <pc:sldMk cId="279720884" sldId="308"/>
        </pc:sldMkLst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56:57.144" v="993" actId="403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3:20:28.814" v="5" actId="20577"/>
        <pc:sldMkLst>
          <pc:docMk/>
          <pc:sldMk cId="998801078" sldId="309"/>
        </pc:sldMkLst>
        <pc:spChg chg="mod">
          <ac:chgData name="Silvia Colombo" userId="cdf5343d-9518-4b48-8032-805a754f9105" providerId="ADAL" clId="{814BCA81-0B96-4C28-B3D4-6F69ADE745FB}" dt="2025-02-06T13:20:15.885" v="3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814BCA81-0B96-4C28-B3D4-6F69ADE745FB}" dt="2025-02-06T13:20:28.814" v="5" actId="20577"/>
          <ac:spMkLst>
            <pc:docMk/>
            <pc:sldMk cId="998801078" sldId="309"/>
            <ac:spMk id="3" creationId="{D9EE0581-B869-C9AC-032A-CE5562E6774F}"/>
          </ac:spMkLst>
        </pc:spChg>
      </pc:sldChg>
      <pc:sldChg chg="addSp modSp mod modAnim">
        <pc:chgData name="Silvia Colombo" userId="cdf5343d-9518-4b48-8032-805a754f9105" providerId="ADAL" clId="{814BCA81-0B96-4C28-B3D4-6F69ADE745FB}" dt="2025-02-13T12:06:26.693" v="1837" actId="14100"/>
        <pc:sldMkLst>
          <pc:docMk/>
          <pc:sldMk cId="3982365266" sldId="310"/>
        </pc:sldMkLst>
        <pc:spChg chg="add mod">
          <ac:chgData name="Silvia Colombo" userId="cdf5343d-9518-4b48-8032-805a754f9105" providerId="ADAL" clId="{814BCA81-0B96-4C28-B3D4-6F69ADE745FB}" dt="2025-02-06T15:38:19.634" v="803" actId="20577"/>
          <ac:spMkLst>
            <pc:docMk/>
            <pc:sldMk cId="3982365266" sldId="310"/>
            <ac:spMk id="2" creationId="{70522D17-66C7-413D-A0B5-34871FE8E33A}"/>
          </ac:spMkLst>
        </pc:spChg>
        <pc:spChg chg="add mod ord">
          <ac:chgData name="Silvia Colombo" userId="cdf5343d-9518-4b48-8032-805a754f9105" providerId="ADAL" clId="{814BCA81-0B96-4C28-B3D4-6F69ADE745FB}" dt="2025-02-06T15:40:17.986" v="832" actId="171"/>
          <ac:spMkLst>
            <pc:docMk/>
            <pc:sldMk cId="3982365266" sldId="310"/>
            <ac:spMk id="7" creationId="{54F5468E-5CDB-4AFE-9D23-9C498B65B159}"/>
          </ac:spMkLst>
        </pc:spChg>
        <pc:spChg chg="add mod">
          <ac:chgData name="Silvia Colombo" userId="cdf5343d-9518-4b48-8032-805a754f9105" providerId="ADAL" clId="{814BCA81-0B96-4C28-B3D4-6F69ADE745FB}" dt="2025-02-06T15:39:44.940" v="826" actId="12"/>
          <ac:spMkLst>
            <pc:docMk/>
            <pc:sldMk cId="3982365266" sldId="310"/>
            <ac:spMk id="9" creationId="{D88BA648-B21A-4F59-A016-596C49018C84}"/>
          </ac:spMkLst>
        </pc:spChg>
        <pc:spChg chg="add mod">
          <ac:chgData name="Silvia Colombo" userId="cdf5343d-9518-4b48-8032-805a754f9105" providerId="ADAL" clId="{814BCA81-0B96-4C28-B3D4-6F69ADE745FB}" dt="2025-02-13T12:06:26.693" v="1837" actId="14100"/>
          <ac:spMkLst>
            <pc:docMk/>
            <pc:sldMk cId="3982365266" sldId="310"/>
            <ac:spMk id="10" creationId="{C9996EBE-63AD-40D0-97AA-7195AEE1DCBB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3982365266" sldId="310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37:09.651" v="797" actId="21"/>
          <ac:spMkLst>
            <pc:docMk/>
            <pc:sldMk cId="3982365266" sldId="310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5:39:52.141" v="827" actId="1076"/>
          <ac:picMkLst>
            <pc:docMk/>
            <pc:sldMk cId="3982365266" sldId="310"/>
            <ac:picMk id="5" creationId="{EAF12313-0AAF-4D95-B951-BB3ACEF12A66}"/>
          </ac:picMkLst>
        </pc:picChg>
      </pc:sldChg>
      <pc:sldChg chg="addSp delSp modSp mod modAnim">
        <pc:chgData name="Silvia Colombo" userId="cdf5343d-9518-4b48-8032-805a754f9105" providerId="ADAL" clId="{814BCA81-0B96-4C28-B3D4-6F69ADE745FB}" dt="2025-02-13T11:58:52.095" v="1763"/>
        <pc:sldMkLst>
          <pc:docMk/>
          <pc:sldMk cId="2820095517" sldId="311"/>
        </pc:sldMkLst>
        <pc:spChg chg="del">
          <ac:chgData name="Silvia Colombo" userId="cdf5343d-9518-4b48-8032-805a754f9105" providerId="ADAL" clId="{814BCA81-0B96-4C28-B3D4-6F69ADE745FB}" dt="2025-02-06T13:46:57.770" v="271" actId="478"/>
          <ac:spMkLst>
            <pc:docMk/>
            <pc:sldMk cId="2820095517" sldId="311"/>
            <ac:spMk id="9" creationId="{3B871738-24C9-4741-8270-0FE453B5FB2C}"/>
          </ac:spMkLst>
        </pc:spChg>
        <pc:spChg chg="add mod">
          <ac:chgData name="Silvia Colombo" userId="cdf5343d-9518-4b48-8032-805a754f9105" providerId="ADAL" clId="{814BCA81-0B96-4C28-B3D4-6F69ADE745FB}" dt="2025-02-13T11:58:48.588" v="1762" actId="1076"/>
          <ac:spMkLst>
            <pc:docMk/>
            <pc:sldMk cId="2820095517" sldId="311"/>
            <ac:spMk id="10" creationId="{826E994D-C02A-472A-8299-2B4649C3F582}"/>
          </ac:spMkLst>
        </pc:spChg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2820095517" sldId="311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00:48.529" v="335" actId="20577"/>
          <ac:spMkLst>
            <pc:docMk/>
            <pc:sldMk cId="2820095517" sldId="311"/>
            <ac:spMk id="168" creationId="{00000000-0000-0000-0000-000000000000}"/>
          </ac:spMkLst>
        </pc:spChg>
        <pc:graphicFrameChg chg="del mod">
          <ac:chgData name="Silvia Colombo" userId="cdf5343d-9518-4b48-8032-805a754f9105" providerId="ADAL" clId="{814BCA81-0B96-4C28-B3D4-6F69ADE745FB}" dt="2025-02-06T13:46:56.274" v="270" actId="478"/>
          <ac:graphicFrameMkLst>
            <pc:docMk/>
            <pc:sldMk cId="2820095517" sldId="311"/>
            <ac:graphicFrameMk id="7" creationId="{E9D5B7AD-7A33-4354-AF9F-FEA5F8BA51D7}"/>
          </ac:graphicFrameMkLst>
        </pc:graphicFrameChg>
        <pc:graphicFrameChg chg="add mod modGraphic">
          <ac:chgData name="Silvia Colombo" userId="cdf5343d-9518-4b48-8032-805a754f9105" providerId="ADAL" clId="{814BCA81-0B96-4C28-B3D4-6F69ADE745FB}" dt="2025-02-13T11:58:12.458" v="1756" actId="1076"/>
          <ac:graphicFrameMkLst>
            <pc:docMk/>
            <pc:sldMk cId="2820095517" sldId="311"/>
            <ac:graphicFrameMk id="8" creationId="{84EDE8B2-D997-4A63-A691-4A6D02EC6AF7}"/>
          </ac:graphicFrameMkLst>
        </pc:graphicFrameChg>
      </pc:sldChg>
      <pc:sldChg chg="addSp delSp modSp mod addAnim delAnim modAnim">
        <pc:chgData name="Silvia Colombo" userId="cdf5343d-9518-4b48-8032-805a754f9105" providerId="ADAL" clId="{814BCA81-0B96-4C28-B3D4-6F69ADE745FB}" dt="2025-02-13T12:00:16.483" v="1777" actId="1076"/>
        <pc:sldMkLst>
          <pc:docMk/>
          <pc:sldMk cId="2151074601" sldId="312"/>
        </pc:sldMkLst>
        <pc:spChg chg="add mod">
          <ac:chgData name="Silvia Colombo" userId="cdf5343d-9518-4b48-8032-805a754f9105" providerId="ADAL" clId="{814BCA81-0B96-4C28-B3D4-6F69ADE745FB}" dt="2025-02-13T12:00:16.483" v="1777" actId="1076"/>
          <ac:spMkLst>
            <pc:docMk/>
            <pc:sldMk cId="2151074601" sldId="312"/>
            <ac:spMk id="8" creationId="{F1ACFE23-4D54-40DA-863D-C019401C3FA8}"/>
          </ac:spMkLst>
        </pc:spChg>
        <pc:spChg chg="add mod">
          <ac:chgData name="Silvia Colombo" userId="cdf5343d-9518-4b48-8032-805a754f9105" providerId="ADAL" clId="{814BCA81-0B96-4C28-B3D4-6F69ADE745FB}" dt="2025-02-06T14:40:13.708" v="515" actId="1076"/>
          <ac:spMkLst>
            <pc:docMk/>
            <pc:sldMk cId="2151074601" sldId="312"/>
            <ac:spMk id="11" creationId="{8A9092EC-B989-45C4-86CD-C1A42A94FA8E}"/>
          </ac:spMkLst>
        </pc:spChg>
        <pc:spChg chg="del">
          <ac:chgData name="Silvia Colombo" userId="cdf5343d-9518-4b48-8032-805a754f9105" providerId="ADAL" clId="{814BCA81-0B96-4C28-B3D4-6F69ADE745FB}" dt="2025-02-06T14:26:19.999" v="448" actId="478"/>
          <ac:spMkLst>
            <pc:docMk/>
            <pc:sldMk cId="2151074601" sldId="312"/>
            <ac:spMk id="12" creationId="{1BC55D64-4CD8-4952-BAEA-22175A935DD7}"/>
          </ac:spMkLst>
        </pc:spChg>
        <pc:spChg chg="del mod">
          <ac:chgData name="Silvia Colombo" userId="cdf5343d-9518-4b48-8032-805a754f9105" providerId="ADAL" clId="{814BCA81-0B96-4C28-B3D4-6F69ADE745FB}" dt="2025-02-06T14:26:21.900" v="451" actId="478"/>
          <ac:spMkLst>
            <pc:docMk/>
            <pc:sldMk cId="2151074601" sldId="312"/>
            <ac:spMk id="14" creationId="{CD442906-3B1D-4542-871E-BA40D5A5DB6A}"/>
          </ac:spMkLst>
        </pc:spChg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2151074601" sldId="312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38:26.723" v="485" actId="20577"/>
          <ac:spMkLst>
            <pc:docMk/>
            <pc:sldMk cId="2151074601" sldId="312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814BCA81-0B96-4C28-B3D4-6F69ADE745FB}" dt="2025-02-13T11:59:53.310" v="1772" actId="1076"/>
          <ac:graphicFrameMkLst>
            <pc:docMk/>
            <pc:sldMk cId="2151074601" sldId="312"/>
            <ac:graphicFrameMk id="9" creationId="{7C9177D4-CFC9-45CA-B6F5-07537EFA7326}"/>
          </ac:graphicFrameMkLst>
        </pc:graphicFrameChg>
        <pc:picChg chg="del">
          <ac:chgData name="Silvia Colombo" userId="cdf5343d-9518-4b48-8032-805a754f9105" providerId="ADAL" clId="{814BCA81-0B96-4C28-B3D4-6F69ADE745FB}" dt="2025-02-06T14:26:19.163" v="447" actId="478"/>
          <ac:picMkLst>
            <pc:docMk/>
            <pc:sldMk cId="2151074601" sldId="312"/>
            <ac:picMk id="5" creationId="{98CDB354-A76E-4244-B1F5-4B0F1018C1BC}"/>
          </ac:picMkLst>
        </pc:picChg>
        <pc:picChg chg="del">
          <ac:chgData name="Silvia Colombo" userId="cdf5343d-9518-4b48-8032-805a754f9105" providerId="ADAL" clId="{814BCA81-0B96-4C28-B3D4-6F69ADE745FB}" dt="2025-02-06T14:26:20.420" v="449" actId="478"/>
          <ac:picMkLst>
            <pc:docMk/>
            <pc:sldMk cId="2151074601" sldId="312"/>
            <ac:picMk id="7" creationId="{81294BC7-A865-4D15-A544-75893A3A719F}"/>
          </ac:picMkLst>
        </pc:picChg>
      </pc:sldChg>
      <pc:sldChg chg="addSp delSp modSp mod">
        <pc:chgData name="Silvia Colombo" userId="cdf5343d-9518-4b48-8032-805a754f9105" providerId="ADAL" clId="{814BCA81-0B96-4C28-B3D4-6F69ADE745FB}" dt="2025-02-13T12:01:35.953" v="1780" actId="478"/>
        <pc:sldMkLst>
          <pc:docMk/>
          <pc:sldMk cId="1870433455" sldId="313"/>
        </pc:sldMkLst>
        <pc:spChg chg="add del">
          <ac:chgData name="Silvia Colombo" userId="cdf5343d-9518-4b48-8032-805a754f9105" providerId="ADAL" clId="{814BCA81-0B96-4C28-B3D4-6F69ADE745FB}" dt="2025-02-13T12:01:35.953" v="1780" actId="478"/>
          <ac:spMkLst>
            <pc:docMk/>
            <pc:sldMk cId="1870433455" sldId="313"/>
            <ac:spMk id="6" creationId="{6FBE3148-5342-43A6-9587-64172AB5D454}"/>
          </ac:spMkLst>
        </pc:spChg>
        <pc:spChg chg="add mod">
          <ac:chgData name="Silvia Colombo" userId="cdf5343d-9518-4b48-8032-805a754f9105" providerId="ADAL" clId="{814BCA81-0B96-4C28-B3D4-6F69ADE745FB}" dt="2025-02-13T12:01:33.584" v="1779"/>
          <ac:spMkLst>
            <pc:docMk/>
            <pc:sldMk cId="1870433455" sldId="313"/>
            <ac:spMk id="7" creationId="{B676EBCD-A03B-47DB-89C2-E866D0D7D6B0}"/>
          </ac:spMkLst>
        </pc:spChg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1870433455" sldId="313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43:33.145" v="542" actId="12"/>
          <ac:spMkLst>
            <pc:docMk/>
            <pc:sldMk cId="1870433455" sldId="313"/>
            <ac:spMk id="168" creationId="{00000000-0000-0000-0000-000000000000}"/>
          </ac:spMkLst>
        </pc:spChg>
      </pc:sldChg>
      <pc:sldChg chg="modSp del">
        <pc:chgData name="Silvia Colombo" userId="cdf5343d-9518-4b48-8032-805a754f9105" providerId="ADAL" clId="{814BCA81-0B96-4C28-B3D4-6F69ADE745FB}" dt="2025-02-06T14:43:44.518" v="544" actId="47"/>
        <pc:sldMkLst>
          <pc:docMk/>
          <pc:sldMk cId="2759419352" sldId="314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2759419352" sldId="314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4:45:14.566" v="587" actId="404"/>
        <pc:sldMkLst>
          <pc:docMk/>
          <pc:sldMk cId="3150139663" sldId="315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3150139663" sldId="315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45:14.566" v="587" actId="404"/>
          <ac:spMkLst>
            <pc:docMk/>
            <pc:sldMk cId="3150139663" sldId="315"/>
            <ac:spMk id="168" creationId="{00000000-0000-0000-0000-000000000000}"/>
          </ac:spMkLst>
        </pc:spChg>
      </pc:sldChg>
      <pc:sldChg chg="addSp delSp modSp mod modAnim">
        <pc:chgData name="Silvia Colombo" userId="cdf5343d-9518-4b48-8032-805a754f9105" providerId="ADAL" clId="{814BCA81-0B96-4C28-B3D4-6F69ADE745FB}" dt="2025-02-13T12:04:08.794" v="1806" actId="1076"/>
        <pc:sldMkLst>
          <pc:docMk/>
          <pc:sldMk cId="2918815054" sldId="316"/>
        </pc:sldMkLst>
        <pc:spChg chg="add mod">
          <ac:chgData name="Silvia Colombo" userId="cdf5343d-9518-4b48-8032-805a754f9105" providerId="ADAL" clId="{814BCA81-0B96-4C28-B3D4-6F69ADE745FB}" dt="2025-02-13T12:04:08.794" v="1806" actId="1076"/>
          <ac:spMkLst>
            <pc:docMk/>
            <pc:sldMk cId="2918815054" sldId="316"/>
            <ac:spMk id="8" creationId="{638BBA9C-564A-4E6D-B2F3-79964373BBEC}"/>
          </ac:spMkLst>
        </pc:spChg>
        <pc:spChg chg="del">
          <ac:chgData name="Silvia Colombo" userId="cdf5343d-9518-4b48-8032-805a754f9105" providerId="ADAL" clId="{814BCA81-0B96-4C28-B3D4-6F69ADE745FB}" dt="2025-02-06T15:20:10.366" v="710" actId="478"/>
          <ac:spMkLst>
            <pc:docMk/>
            <pc:sldMk cId="2918815054" sldId="316"/>
            <ac:spMk id="9" creationId="{BD152F11-9848-41E0-9378-B9FF52DF0FF3}"/>
          </ac:spMkLst>
        </pc:spChg>
        <pc:spChg chg="add mod">
          <ac:chgData name="Silvia Colombo" userId="cdf5343d-9518-4b48-8032-805a754f9105" providerId="ADAL" clId="{814BCA81-0B96-4C28-B3D4-6F69ADE745FB}" dt="2025-02-06T15:33:58.654" v="772" actId="1076"/>
          <ac:spMkLst>
            <pc:docMk/>
            <pc:sldMk cId="2918815054" sldId="316"/>
            <ac:spMk id="10" creationId="{CF475DA7-B974-4B0A-82BA-2A2CDDD5667B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2918815054" sldId="316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26:01.400" v="755" actId="113"/>
          <ac:spMkLst>
            <pc:docMk/>
            <pc:sldMk cId="2918815054" sldId="316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814BCA81-0B96-4C28-B3D4-6F69ADE745FB}" dt="2025-02-13T12:03:26.155" v="1798" actId="1076"/>
          <ac:graphicFrameMkLst>
            <pc:docMk/>
            <pc:sldMk cId="2918815054" sldId="316"/>
            <ac:graphicFrameMk id="7" creationId="{7DD92A02-C081-4C2F-ABE5-2782A81DBE77}"/>
          </ac:graphicFrameMkLst>
        </pc:graphicFrameChg>
        <pc:graphicFrameChg chg="del">
          <ac:chgData name="Silvia Colombo" userId="cdf5343d-9518-4b48-8032-805a754f9105" providerId="ADAL" clId="{814BCA81-0B96-4C28-B3D4-6F69ADE745FB}" dt="2025-02-06T15:20:11.918" v="711" actId="478"/>
          <ac:graphicFrameMkLst>
            <pc:docMk/>
            <pc:sldMk cId="2918815054" sldId="316"/>
            <ac:graphicFrameMk id="8" creationId="{F2900775-D48C-4736-AB86-0B49524B22D2}"/>
          </ac:graphicFrameMkLst>
        </pc:graphicFrameChg>
      </pc:sldChg>
      <pc:sldChg chg="addSp delSp modSp mod">
        <pc:chgData name="Silvia Colombo" userId="cdf5343d-9518-4b48-8032-805a754f9105" providerId="ADAL" clId="{814BCA81-0B96-4C28-B3D4-6F69ADE745FB}" dt="2025-02-13T12:07:54.855" v="1852" actId="404"/>
        <pc:sldMkLst>
          <pc:docMk/>
          <pc:sldMk cId="2672763478" sldId="317"/>
        </pc:sldMkLst>
        <pc:spChg chg="add mod">
          <ac:chgData name="Silvia Colombo" userId="cdf5343d-9518-4b48-8032-805a754f9105" providerId="ADAL" clId="{814BCA81-0B96-4C28-B3D4-6F69ADE745FB}" dt="2025-02-06T15:48:13.741" v="909" actId="403"/>
          <ac:spMkLst>
            <pc:docMk/>
            <pc:sldMk cId="2672763478" sldId="317"/>
            <ac:spMk id="2" creationId="{214F8276-9863-48AC-B97E-25F0F8DCF2F3}"/>
          </ac:spMkLst>
        </pc:spChg>
        <pc:spChg chg="add mod">
          <ac:chgData name="Silvia Colombo" userId="cdf5343d-9518-4b48-8032-805a754f9105" providerId="ADAL" clId="{814BCA81-0B96-4C28-B3D4-6F69ADE745FB}" dt="2025-02-13T12:07:48.427" v="1851" actId="1076"/>
          <ac:spMkLst>
            <pc:docMk/>
            <pc:sldMk cId="2672763478" sldId="317"/>
            <ac:spMk id="9" creationId="{F90F57BC-F16A-4DB1-8207-07563AA2D22B}"/>
          </ac:spMkLst>
        </pc:spChg>
        <pc:spChg chg="del">
          <ac:chgData name="Silvia Colombo" userId="cdf5343d-9518-4b48-8032-805a754f9105" providerId="ADAL" clId="{814BCA81-0B96-4C28-B3D4-6F69ADE745FB}" dt="2025-02-06T15:40:48.144" v="836" actId="478"/>
          <ac:spMkLst>
            <pc:docMk/>
            <pc:sldMk cId="2672763478" sldId="317"/>
            <ac:spMk id="12" creationId="{560140C4-F74F-4615-9C14-F93013C5C417}"/>
          </ac:spMkLst>
        </pc:spChg>
        <pc:spChg chg="add mod">
          <ac:chgData name="Silvia Colombo" userId="cdf5343d-9518-4b48-8032-805a754f9105" providerId="ADAL" clId="{814BCA81-0B96-4C28-B3D4-6F69ADE745FB}" dt="2025-02-13T12:07:54.855" v="1852" actId="404"/>
          <ac:spMkLst>
            <pc:docMk/>
            <pc:sldMk cId="2672763478" sldId="317"/>
            <ac:spMk id="13" creationId="{41B4D4D8-99D9-43F8-A300-47E27CED8C03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2672763478" sldId="317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44:17.819" v="850" actId="21"/>
          <ac:spMkLst>
            <pc:docMk/>
            <pc:sldMk cId="2672763478" sldId="317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5:40:44.988" v="834" actId="478"/>
          <ac:picMkLst>
            <pc:docMk/>
            <pc:sldMk cId="2672763478" sldId="317"/>
            <ac:picMk id="4" creationId="{B2A92164-78A8-40F6-8078-85D265338AB9}"/>
          </ac:picMkLst>
        </pc:picChg>
        <pc:picChg chg="del">
          <ac:chgData name="Silvia Colombo" userId="cdf5343d-9518-4b48-8032-805a754f9105" providerId="ADAL" clId="{814BCA81-0B96-4C28-B3D4-6F69ADE745FB}" dt="2025-02-06T15:40:45.585" v="835" actId="478"/>
          <ac:picMkLst>
            <pc:docMk/>
            <pc:sldMk cId="2672763478" sldId="317"/>
            <ac:picMk id="6" creationId="{D92C8E14-87AD-481D-8E6D-25B8F91BE30B}"/>
          </ac:picMkLst>
        </pc:picChg>
        <pc:picChg chg="add mod">
          <ac:chgData name="Silvia Colombo" userId="cdf5343d-9518-4b48-8032-805a754f9105" providerId="ADAL" clId="{814BCA81-0B96-4C28-B3D4-6F69ADE745FB}" dt="2025-02-06T15:49:02.053" v="916" actId="1076"/>
          <ac:picMkLst>
            <pc:docMk/>
            <pc:sldMk cId="2672763478" sldId="317"/>
            <ac:picMk id="7" creationId="{569A2383-27A0-4079-BAB2-0CCA3FDDFBC8}"/>
          </ac:picMkLst>
        </pc:picChg>
      </pc:sldChg>
      <pc:sldChg chg="addSp delSp modSp mod ord delAnim">
        <pc:chgData name="Silvia Colombo" userId="cdf5343d-9518-4b48-8032-805a754f9105" providerId="ADAL" clId="{814BCA81-0B96-4C28-B3D4-6F69ADE745FB}" dt="2025-02-13T12:17:04.307" v="1934" actId="1036"/>
        <pc:sldMkLst>
          <pc:docMk/>
          <pc:sldMk cId="4148526233" sldId="318"/>
        </pc:sldMkLst>
        <pc:spChg chg="add mod">
          <ac:chgData name="Silvia Colombo" userId="cdf5343d-9518-4b48-8032-805a754f9105" providerId="ADAL" clId="{814BCA81-0B96-4C28-B3D4-6F69ADE745FB}" dt="2025-02-13T12:17:04.307" v="1934" actId="1036"/>
          <ac:spMkLst>
            <pc:docMk/>
            <pc:sldMk cId="4148526233" sldId="318"/>
            <ac:spMk id="8" creationId="{D3AE947B-225C-454A-A722-27A813C07A60}"/>
          </ac:spMkLst>
        </pc:spChg>
        <pc:spChg chg="add mod">
          <ac:chgData name="Silvia Colombo" userId="cdf5343d-9518-4b48-8032-805a754f9105" providerId="ADAL" clId="{814BCA81-0B96-4C28-B3D4-6F69ADE745FB}" dt="2025-02-06T17:51:00.082" v="1460" actId="1076"/>
          <ac:spMkLst>
            <pc:docMk/>
            <pc:sldMk cId="4148526233" sldId="318"/>
            <ac:spMk id="10" creationId="{25CD7F87-8535-4C5F-96D5-85F53AD3A6B3}"/>
          </ac:spMkLst>
        </pc:spChg>
        <pc:spChg chg="del">
          <ac:chgData name="Silvia Colombo" userId="cdf5343d-9518-4b48-8032-805a754f9105" providerId="ADAL" clId="{814BCA81-0B96-4C28-B3D4-6F69ADE745FB}" dt="2025-02-06T17:49:34.330" v="1439" actId="478"/>
          <ac:spMkLst>
            <pc:docMk/>
            <pc:sldMk cId="4148526233" sldId="318"/>
            <ac:spMk id="16" creationId="{A97E0B8B-91E4-48C1-BFFF-BA628660D289}"/>
          </ac:spMkLst>
        </pc:spChg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4148526233" sldId="318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8:49:50.664" v="1566" actId="113"/>
          <ac:spMkLst>
            <pc:docMk/>
            <pc:sldMk cId="4148526233" sldId="318"/>
            <ac:spMk id="168" creationId="{00000000-0000-0000-0000-000000000000}"/>
          </ac:spMkLst>
        </pc:spChg>
        <pc:graphicFrameChg chg="del">
          <ac:chgData name="Silvia Colombo" userId="cdf5343d-9518-4b48-8032-805a754f9105" providerId="ADAL" clId="{814BCA81-0B96-4C28-B3D4-6F69ADE745FB}" dt="2025-02-06T17:49:32.539" v="1438" actId="478"/>
          <ac:graphicFrameMkLst>
            <pc:docMk/>
            <pc:sldMk cId="4148526233" sldId="318"/>
            <ac:graphicFrameMk id="17" creationId="{B9D30F28-A48E-4D1C-94E0-A36F1EBF0D93}"/>
          </ac:graphicFrameMkLst>
        </pc:graphicFrameChg>
        <pc:picChg chg="add mod">
          <ac:chgData name="Silvia Colombo" userId="cdf5343d-9518-4b48-8032-805a754f9105" providerId="ADAL" clId="{814BCA81-0B96-4C28-B3D4-6F69ADE745FB}" dt="2025-02-06T17:50:25.435" v="1452" actId="1076"/>
          <ac:picMkLst>
            <pc:docMk/>
            <pc:sldMk cId="4148526233" sldId="318"/>
            <ac:picMk id="4" creationId="{A2B6EFEA-BAAE-448E-9ECA-685103A5045F}"/>
          </ac:picMkLst>
        </pc:picChg>
      </pc:sldChg>
    </pc:docChg>
  </pc:docChgLst>
  <pc:docChgLst>
    <pc:chgData name="Silvia Colombo" userId="cdf5343d-9518-4b48-8032-805a754f9105" providerId="ADAL" clId="{F96C3004-A28B-4B51-A058-AE24DCB6A5A9}"/>
    <pc:docChg chg="modSld">
      <pc:chgData name="Silvia Colombo" userId="cdf5343d-9518-4b48-8032-805a754f9105" providerId="ADAL" clId="{F96C3004-A28B-4B51-A058-AE24DCB6A5A9}" dt="2025-01-07T17:31:23.665" v="53" actId="20577"/>
      <pc:docMkLst>
        <pc:docMk/>
      </pc:docMkLst>
      <pc:sldChg chg="modSp mod">
        <pc:chgData name="Silvia Colombo" userId="cdf5343d-9518-4b48-8032-805a754f9105" providerId="ADAL" clId="{F96C3004-A28B-4B51-A058-AE24DCB6A5A9}" dt="2025-01-07T17:30:53.443" v="43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F96C3004-A28B-4B51-A058-AE24DCB6A5A9}" dt="2025-01-07T17:30:53.443" v="43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F96C3004-A28B-4B51-A058-AE24DCB6A5A9}" dt="2025-01-07T17:31:23.665" v="53" actId="20577"/>
        <pc:sldMkLst>
          <pc:docMk/>
          <pc:sldMk cId="2074846304" sldId="304"/>
        </pc:sldMkLst>
        <pc:spChg chg="mod">
          <ac:chgData name="Silvia Colombo" userId="cdf5343d-9518-4b48-8032-805a754f9105" providerId="ADAL" clId="{F96C3004-A28B-4B51-A058-AE24DCB6A5A9}" dt="2025-01-07T17:31:23.665" v="53" actId="20577"/>
          <ac:spMkLst>
            <pc:docMk/>
            <pc:sldMk cId="2074846304" sldId="304"/>
            <ac:spMk id="168" creationId="{00000000-0000-0000-0000-000000000000}"/>
          </ac:spMkLst>
        </pc:spChg>
      </pc:sldChg>
    </pc:docChg>
  </pc:docChgLst>
  <pc:docChgLst>
    <pc:chgData name="Silvia Colombo" userId="cdf5343d-9518-4b48-8032-805a754f9105" providerId="ADAL" clId="{37ECF506-094F-4345-9922-5F9FB3677746}"/>
    <pc:docChg chg="undo custSel modSld">
      <pc:chgData name="Silvia Colombo" userId="cdf5343d-9518-4b48-8032-805a754f9105" providerId="ADAL" clId="{37ECF506-094F-4345-9922-5F9FB3677746}" dt="2025-01-10T17:44:33.378" v="1032" actId="404"/>
      <pc:docMkLst>
        <pc:docMk/>
      </pc:docMkLst>
      <pc:sldChg chg="modSp mod">
        <pc:chgData name="Silvia Colombo" userId="cdf5343d-9518-4b48-8032-805a754f9105" providerId="ADAL" clId="{37ECF506-094F-4345-9922-5F9FB3677746}" dt="2025-01-10T08:21:14.378" v="120" actId="1076"/>
        <pc:sldMkLst>
          <pc:docMk/>
          <pc:sldMk cId="2761367291" sldId="293"/>
        </pc:sldMkLst>
        <pc:spChg chg="mod">
          <ac:chgData name="Silvia Colombo" userId="cdf5343d-9518-4b48-8032-805a754f9105" providerId="ADAL" clId="{37ECF506-094F-4345-9922-5F9FB3677746}" dt="2025-01-10T08:21:14.378" v="120" actId="1076"/>
          <ac:spMkLst>
            <pc:docMk/>
            <pc:sldMk cId="2761367291" sldId="293"/>
            <ac:spMk id="10" creationId="{A1569C22-02AF-4710-96D9-4BEE90219959}"/>
          </ac:spMkLst>
        </pc:spChg>
        <pc:spChg chg="mod">
          <ac:chgData name="Silvia Colombo" userId="cdf5343d-9518-4b48-8032-805a754f9105" providerId="ADAL" clId="{37ECF506-094F-4345-9922-5F9FB3677746}" dt="2025-01-10T08:21:05.862" v="118" actId="14100"/>
          <ac:spMkLst>
            <pc:docMk/>
            <pc:sldMk cId="2761367291" sldId="293"/>
            <ac:spMk id="168" creationId="{00000000-0000-0000-0000-000000000000}"/>
          </ac:spMkLst>
        </pc:spChg>
        <pc:picChg chg="mod">
          <ac:chgData name="Silvia Colombo" userId="cdf5343d-9518-4b48-8032-805a754f9105" providerId="ADAL" clId="{37ECF506-094F-4345-9922-5F9FB3677746}" dt="2025-01-10T08:21:09.186" v="119" actId="1076"/>
          <ac:picMkLst>
            <pc:docMk/>
            <pc:sldMk cId="2761367291" sldId="293"/>
            <ac:picMk id="5" creationId="{9320417A-4F07-477F-8018-4C21B45A6266}"/>
          </ac:picMkLst>
        </pc:picChg>
      </pc:sldChg>
      <pc:sldChg chg="modSp mod">
        <pc:chgData name="Silvia Colombo" userId="cdf5343d-9518-4b48-8032-805a754f9105" providerId="ADAL" clId="{37ECF506-094F-4345-9922-5F9FB3677746}" dt="2025-01-10T08:27:46.008" v="266" actId="179"/>
        <pc:sldMkLst>
          <pc:docMk/>
          <pc:sldMk cId="3284480951" sldId="294"/>
        </pc:sldMkLst>
        <pc:spChg chg="mod">
          <ac:chgData name="Silvia Colombo" userId="cdf5343d-9518-4b48-8032-805a754f9105" providerId="ADAL" clId="{37ECF506-094F-4345-9922-5F9FB3677746}" dt="2025-01-10T08:27:05.307" v="246" actId="1076"/>
          <ac:spMkLst>
            <pc:docMk/>
            <pc:sldMk cId="3284480951" sldId="294"/>
            <ac:spMk id="11" creationId="{F7468B20-EB49-44FE-AA2D-1953BB0FFC8D}"/>
          </ac:spMkLst>
        </pc:spChg>
        <pc:spChg chg="mod">
          <ac:chgData name="Silvia Colombo" userId="cdf5343d-9518-4b48-8032-805a754f9105" providerId="ADAL" clId="{37ECF506-094F-4345-9922-5F9FB3677746}" dt="2025-01-10T08:27:46.008" v="266" actId="179"/>
          <ac:spMkLst>
            <pc:docMk/>
            <pc:sldMk cId="3284480951" sldId="294"/>
            <ac:spMk id="168" creationId="{00000000-0000-0000-0000-000000000000}"/>
          </ac:spMkLst>
        </pc:spChg>
        <pc:picChg chg="mod">
          <ac:chgData name="Silvia Colombo" userId="cdf5343d-9518-4b48-8032-805a754f9105" providerId="ADAL" clId="{37ECF506-094F-4345-9922-5F9FB3677746}" dt="2025-01-10T08:27:12.024" v="253" actId="1035"/>
          <ac:picMkLst>
            <pc:docMk/>
            <pc:sldMk cId="3284480951" sldId="294"/>
            <ac:picMk id="4" creationId="{3328796F-3AF2-4239-8D2C-E71DD7576A8F}"/>
          </ac:picMkLst>
        </pc:picChg>
      </pc:sldChg>
      <pc:sldChg chg="modSp mod">
        <pc:chgData name="Silvia Colombo" userId="cdf5343d-9518-4b48-8032-805a754f9105" providerId="ADAL" clId="{37ECF506-094F-4345-9922-5F9FB3677746}" dt="2025-01-10T08:28:56.073" v="288" actId="20577"/>
        <pc:sldMkLst>
          <pc:docMk/>
          <pc:sldMk cId="2669022340" sldId="295"/>
        </pc:sldMkLst>
        <pc:spChg chg="mod">
          <ac:chgData name="Silvia Colombo" userId="cdf5343d-9518-4b48-8032-805a754f9105" providerId="ADAL" clId="{37ECF506-094F-4345-9922-5F9FB3677746}" dt="2025-01-10T08:28:56.073" v="288" actId="2057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37ECF506-094F-4345-9922-5F9FB3677746}" dt="2025-01-10T08:29:09.014" v="291" actId="403"/>
        <pc:sldMkLst>
          <pc:docMk/>
          <pc:sldMk cId="3178964038" sldId="296"/>
        </pc:sldMkLst>
        <pc:spChg chg="mod">
          <ac:chgData name="Silvia Colombo" userId="cdf5343d-9518-4b48-8032-805a754f9105" providerId="ADAL" clId="{37ECF506-094F-4345-9922-5F9FB3677746}" dt="2025-01-10T08:29:09.014" v="291" actId="403"/>
          <ac:spMkLst>
            <pc:docMk/>
            <pc:sldMk cId="3178964038" sldId="296"/>
            <ac:spMk id="168" creationId="{00000000-0000-0000-0000-000000000000}"/>
          </ac:spMkLst>
        </pc:spChg>
      </pc:sldChg>
      <pc:sldChg chg="addSp modSp mod">
        <pc:chgData name="Silvia Colombo" userId="cdf5343d-9518-4b48-8032-805a754f9105" providerId="ADAL" clId="{37ECF506-094F-4345-9922-5F9FB3677746}" dt="2025-01-10T17:44:33.378" v="1032" actId="404"/>
        <pc:sldMkLst>
          <pc:docMk/>
          <pc:sldMk cId="3574041065" sldId="297"/>
        </pc:sldMkLst>
        <pc:spChg chg="add mod">
          <ac:chgData name="Silvia Colombo" userId="cdf5343d-9518-4b48-8032-805a754f9105" providerId="ADAL" clId="{37ECF506-094F-4345-9922-5F9FB3677746}" dt="2025-01-10T17:44:33.378" v="1032" actId="404"/>
          <ac:spMkLst>
            <pc:docMk/>
            <pc:sldMk cId="3574041065" sldId="297"/>
            <ac:spMk id="8" creationId="{8E74A872-AE8E-4419-A80F-5DBAE5ED6009}"/>
          </ac:spMkLst>
        </pc:spChg>
        <pc:spChg chg="mod">
          <ac:chgData name="Silvia Colombo" userId="cdf5343d-9518-4b48-8032-805a754f9105" providerId="ADAL" clId="{37ECF506-094F-4345-9922-5F9FB3677746}" dt="2025-01-10T13:18:49.501" v="296" actId="403"/>
          <ac:spMkLst>
            <pc:docMk/>
            <pc:sldMk cId="3574041065" sldId="297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37ECF506-094F-4345-9922-5F9FB3677746}" dt="2025-01-10T17:43:17.247" v="1027" actId="1076"/>
          <ac:picMkLst>
            <pc:docMk/>
            <pc:sldMk cId="3574041065" sldId="297"/>
            <ac:picMk id="4" creationId="{4D6CE0D8-D90E-479B-9F3C-EDED1986371C}"/>
          </ac:picMkLst>
        </pc:picChg>
      </pc:sldChg>
      <pc:sldChg chg="modSp mod addCm delCm modCm">
        <pc:chgData name="Silvia Colombo" userId="cdf5343d-9518-4b48-8032-805a754f9105" providerId="ADAL" clId="{37ECF506-094F-4345-9922-5F9FB3677746}" dt="2025-01-10T17:39:21.391" v="1021" actId="1592"/>
        <pc:sldMkLst>
          <pc:docMk/>
          <pc:sldMk cId="2230816992" sldId="298"/>
        </pc:sldMkLst>
        <pc:spChg chg="mod">
          <ac:chgData name="Silvia Colombo" userId="cdf5343d-9518-4b48-8032-805a754f9105" providerId="ADAL" clId="{37ECF506-094F-4345-9922-5F9FB3677746}" dt="2025-01-10T13:28:33.580" v="480" actId="179"/>
          <ac:spMkLst>
            <pc:docMk/>
            <pc:sldMk cId="2230816992" sldId="298"/>
            <ac:spMk id="168" creationId="{00000000-0000-0000-0000-000000000000}"/>
          </ac:spMkLst>
        </pc:spChg>
      </pc:sldChg>
      <pc:sldChg chg="addSp modSp mod">
        <pc:chgData name="Silvia Colombo" userId="cdf5343d-9518-4b48-8032-805a754f9105" providerId="ADAL" clId="{37ECF506-094F-4345-9922-5F9FB3677746}" dt="2025-01-10T13:40:43.806" v="532" actId="14100"/>
        <pc:sldMkLst>
          <pc:docMk/>
          <pc:sldMk cId="2669320641" sldId="299"/>
        </pc:sldMkLst>
        <pc:spChg chg="add mod">
          <ac:chgData name="Silvia Colombo" userId="cdf5343d-9518-4b48-8032-805a754f9105" providerId="ADAL" clId="{37ECF506-094F-4345-9922-5F9FB3677746}" dt="2025-01-10T13:40:43.806" v="532" actId="14100"/>
          <ac:spMkLst>
            <pc:docMk/>
            <pc:sldMk cId="2669320641" sldId="299"/>
            <ac:spMk id="7" creationId="{7866E1B9-E9C3-4EAE-B633-9BB7273D1CE7}"/>
          </ac:spMkLst>
        </pc:spChg>
        <pc:spChg chg="mod">
          <ac:chgData name="Silvia Colombo" userId="cdf5343d-9518-4b48-8032-805a754f9105" providerId="ADAL" clId="{37ECF506-094F-4345-9922-5F9FB3677746}" dt="2025-01-10T13:40:32.338" v="531" actId="1076"/>
          <ac:spMkLst>
            <pc:docMk/>
            <pc:sldMk cId="2669320641" sldId="299"/>
            <ac:spMk id="10" creationId="{D1E29B18-CAC4-4071-B7C8-71D29FE7BC98}"/>
          </ac:spMkLst>
        </pc:spChg>
        <pc:spChg chg="mod">
          <ac:chgData name="Silvia Colombo" userId="cdf5343d-9518-4b48-8032-805a754f9105" providerId="ADAL" clId="{37ECF506-094F-4345-9922-5F9FB3677746}" dt="2025-01-10T13:36:34.751" v="518" actId="20577"/>
          <ac:spMkLst>
            <pc:docMk/>
            <pc:sldMk cId="2669320641" sldId="299"/>
            <ac:spMk id="168" creationId="{00000000-0000-0000-0000-000000000000}"/>
          </ac:spMkLst>
        </pc:spChg>
        <pc:picChg chg="mod">
          <ac:chgData name="Silvia Colombo" userId="cdf5343d-9518-4b48-8032-805a754f9105" providerId="ADAL" clId="{37ECF506-094F-4345-9922-5F9FB3677746}" dt="2025-01-10T13:39:52.348" v="527" actId="1076"/>
          <ac:picMkLst>
            <pc:docMk/>
            <pc:sldMk cId="2669320641" sldId="299"/>
            <ac:picMk id="5" creationId="{2EB8881D-7316-4686-96C8-DF94BC582188}"/>
          </ac:picMkLst>
        </pc:picChg>
      </pc:sldChg>
      <pc:sldChg chg="addSp delSp modSp mod modAnim">
        <pc:chgData name="Silvia Colombo" userId="cdf5343d-9518-4b48-8032-805a754f9105" providerId="ADAL" clId="{37ECF506-094F-4345-9922-5F9FB3677746}" dt="2025-01-10T17:23:44.862" v="1020" actId="113"/>
        <pc:sldMkLst>
          <pc:docMk/>
          <pc:sldMk cId="3550741812" sldId="300"/>
        </pc:sldMkLst>
        <pc:spChg chg="add mod">
          <ac:chgData name="Silvia Colombo" userId="cdf5343d-9518-4b48-8032-805a754f9105" providerId="ADAL" clId="{37ECF506-094F-4345-9922-5F9FB3677746}" dt="2025-01-10T17:23:44.862" v="1020" actId="113"/>
          <ac:spMkLst>
            <pc:docMk/>
            <pc:sldMk cId="3550741812" sldId="300"/>
            <ac:spMk id="2" creationId="{B1933DD3-B0E7-43D0-8B4E-647B2FED62D3}"/>
          </ac:spMkLst>
        </pc:spChg>
        <pc:spChg chg="add mod">
          <ac:chgData name="Silvia Colombo" userId="cdf5343d-9518-4b48-8032-805a754f9105" providerId="ADAL" clId="{37ECF506-094F-4345-9922-5F9FB3677746}" dt="2025-01-10T16:55:55.054" v="941" actId="14100"/>
          <ac:spMkLst>
            <pc:docMk/>
            <pc:sldMk cId="3550741812" sldId="300"/>
            <ac:spMk id="6" creationId="{219B00C3-2F95-47E2-828A-65EC0519A021}"/>
          </ac:spMkLst>
        </pc:spChg>
        <pc:spChg chg="add mod">
          <ac:chgData name="Silvia Colombo" userId="cdf5343d-9518-4b48-8032-805a754f9105" providerId="ADAL" clId="{37ECF506-094F-4345-9922-5F9FB3677746}" dt="2025-01-10T17:00:34.283" v="983" actId="1076"/>
          <ac:spMkLst>
            <pc:docMk/>
            <pc:sldMk cId="3550741812" sldId="300"/>
            <ac:spMk id="15" creationId="{7A261E11-8FD4-4AA3-BCC6-B4536E26B2DA}"/>
          </ac:spMkLst>
        </pc:spChg>
        <pc:spChg chg="add mod">
          <ac:chgData name="Silvia Colombo" userId="cdf5343d-9518-4b48-8032-805a754f9105" providerId="ADAL" clId="{37ECF506-094F-4345-9922-5F9FB3677746}" dt="2025-01-10T17:21:30.242" v="1000" actId="207"/>
          <ac:spMkLst>
            <pc:docMk/>
            <pc:sldMk cId="3550741812" sldId="300"/>
            <ac:spMk id="17" creationId="{0AD4B345-A060-433F-9B55-A4534638D5EA}"/>
          </ac:spMkLst>
        </pc:spChg>
        <pc:spChg chg="add mod">
          <ac:chgData name="Silvia Colombo" userId="cdf5343d-9518-4b48-8032-805a754f9105" providerId="ADAL" clId="{37ECF506-094F-4345-9922-5F9FB3677746}" dt="2025-01-10T17:22:52.009" v="1015" actId="207"/>
          <ac:spMkLst>
            <pc:docMk/>
            <pc:sldMk cId="3550741812" sldId="300"/>
            <ac:spMk id="21" creationId="{614ED2ED-E011-411B-9751-75F29C5A3C74}"/>
          </ac:spMkLst>
        </pc:spChg>
        <pc:spChg chg="mod">
          <ac:chgData name="Silvia Colombo" userId="cdf5343d-9518-4b48-8032-805a754f9105" providerId="ADAL" clId="{37ECF506-094F-4345-9922-5F9FB3677746}" dt="2025-01-10T13:50:52.229" v="623" actId="20577"/>
          <ac:spMkLst>
            <pc:docMk/>
            <pc:sldMk cId="3550741812" sldId="300"/>
            <ac:spMk id="168" creationId="{00000000-0000-0000-0000-000000000000}"/>
          </ac:spMkLst>
        </pc:spChg>
        <pc:picChg chg="del mod modCrop">
          <ac:chgData name="Silvia Colombo" userId="cdf5343d-9518-4b48-8032-805a754f9105" providerId="ADAL" clId="{37ECF506-094F-4345-9922-5F9FB3677746}" dt="2025-01-10T16:57:51.682" v="963" actId="478"/>
          <ac:picMkLst>
            <pc:docMk/>
            <pc:sldMk cId="3550741812" sldId="300"/>
            <ac:picMk id="4" creationId="{576B1A95-B29B-4EE0-870A-050DD57C9261}"/>
          </ac:picMkLst>
        </pc:picChg>
        <pc:picChg chg="add del mod modCrop">
          <ac:chgData name="Silvia Colombo" userId="cdf5343d-9518-4b48-8032-805a754f9105" providerId="ADAL" clId="{37ECF506-094F-4345-9922-5F9FB3677746}" dt="2025-01-10T16:57:47.393" v="962" actId="478"/>
          <ac:picMkLst>
            <pc:docMk/>
            <pc:sldMk cId="3550741812" sldId="300"/>
            <ac:picMk id="7" creationId="{FCFA242F-3A90-45D3-8F7C-E2A7C6DBDD58}"/>
          </ac:picMkLst>
        </pc:picChg>
        <pc:picChg chg="add del mod modCrop">
          <ac:chgData name="Silvia Colombo" userId="cdf5343d-9518-4b48-8032-805a754f9105" providerId="ADAL" clId="{37ECF506-094F-4345-9922-5F9FB3677746}" dt="2025-01-10T16:57:44.089" v="961" actId="478"/>
          <ac:picMkLst>
            <pc:docMk/>
            <pc:sldMk cId="3550741812" sldId="300"/>
            <ac:picMk id="8" creationId="{699D3D9A-04D0-4C59-8961-8FAA625FFE61}"/>
          </ac:picMkLst>
        </pc:picChg>
        <pc:picChg chg="add mod">
          <ac:chgData name="Silvia Colombo" userId="cdf5343d-9518-4b48-8032-805a754f9105" providerId="ADAL" clId="{37ECF506-094F-4345-9922-5F9FB3677746}" dt="2025-01-10T16:59:57.423" v="978" actId="1076"/>
          <ac:picMkLst>
            <pc:docMk/>
            <pc:sldMk cId="3550741812" sldId="300"/>
            <ac:picMk id="9" creationId="{ADD93C4A-78D1-4493-AD29-0AB3954F7339}"/>
          </ac:picMkLst>
        </pc:picChg>
        <pc:picChg chg="add mod">
          <ac:chgData name="Silvia Colombo" userId="cdf5343d-9518-4b48-8032-805a754f9105" providerId="ADAL" clId="{37ECF506-094F-4345-9922-5F9FB3677746}" dt="2025-01-10T17:21:03.727" v="996" actId="1076"/>
          <ac:picMkLst>
            <pc:docMk/>
            <pc:sldMk cId="3550741812" sldId="300"/>
            <ac:picMk id="11" creationId="{CC83E112-3351-45EF-88BC-6571D4C4CAF6}"/>
          </ac:picMkLst>
        </pc:picChg>
        <pc:picChg chg="add mod">
          <ac:chgData name="Silvia Colombo" userId="cdf5343d-9518-4b48-8032-805a754f9105" providerId="ADAL" clId="{37ECF506-094F-4345-9922-5F9FB3677746}" dt="2025-01-10T17:22:26.787" v="1010" actId="1076"/>
          <ac:picMkLst>
            <pc:docMk/>
            <pc:sldMk cId="3550741812" sldId="300"/>
            <ac:picMk id="16" creationId="{26E54F4E-9725-45FA-99DA-C77DDCDBF89D}"/>
          </ac:picMkLst>
        </pc:picChg>
      </pc:sldChg>
      <pc:sldChg chg="addSp delSp modSp mod modAnim">
        <pc:chgData name="Silvia Colombo" userId="cdf5343d-9518-4b48-8032-805a754f9105" providerId="ADAL" clId="{37ECF506-094F-4345-9922-5F9FB3677746}" dt="2025-01-10T17:43:01.324" v="1023" actId="22"/>
        <pc:sldMkLst>
          <pc:docMk/>
          <pc:sldMk cId="2610105728" sldId="301"/>
        </pc:sldMkLst>
        <pc:spChg chg="add mod">
          <ac:chgData name="Silvia Colombo" userId="cdf5343d-9518-4b48-8032-805a754f9105" providerId="ADAL" clId="{37ECF506-094F-4345-9922-5F9FB3677746}" dt="2025-01-10T15:19:19.273" v="777"/>
          <ac:spMkLst>
            <pc:docMk/>
            <pc:sldMk cId="2610105728" sldId="301"/>
            <ac:spMk id="2" creationId="{B8F58907-FBE2-4D18-8396-099622614A4E}"/>
          </ac:spMkLst>
        </pc:spChg>
        <pc:spChg chg="add mod">
          <ac:chgData name="Silvia Colombo" userId="cdf5343d-9518-4b48-8032-805a754f9105" providerId="ADAL" clId="{37ECF506-094F-4345-9922-5F9FB3677746}" dt="2025-01-10T15:20:42.886" v="791" actId="20577"/>
          <ac:spMkLst>
            <pc:docMk/>
            <pc:sldMk cId="2610105728" sldId="301"/>
            <ac:spMk id="5" creationId="{2C30D5E9-B7F2-4A9B-973F-572DCBCFDE93}"/>
          </ac:spMkLst>
        </pc:spChg>
        <pc:spChg chg="add mod">
          <ac:chgData name="Silvia Colombo" userId="cdf5343d-9518-4b48-8032-805a754f9105" providerId="ADAL" clId="{37ECF506-094F-4345-9922-5F9FB3677746}" dt="2025-01-10T15:24:36.212" v="822" actId="20577"/>
          <ac:spMkLst>
            <pc:docMk/>
            <pc:sldMk cId="2610105728" sldId="301"/>
            <ac:spMk id="7" creationId="{8E8B0857-3B2F-40A7-B7AB-86A2696D20F2}"/>
          </ac:spMkLst>
        </pc:spChg>
        <pc:spChg chg="add del">
          <ac:chgData name="Silvia Colombo" userId="cdf5343d-9518-4b48-8032-805a754f9105" providerId="ADAL" clId="{37ECF506-094F-4345-9922-5F9FB3677746}" dt="2025-01-10T15:24:33.472" v="820" actId="478"/>
          <ac:spMkLst>
            <pc:docMk/>
            <pc:sldMk cId="2610105728" sldId="301"/>
            <ac:spMk id="10" creationId="{E76A8714-6235-436C-84E3-C0927D6859E4}"/>
          </ac:spMkLst>
        </pc:spChg>
        <pc:spChg chg="add mod">
          <ac:chgData name="Silvia Colombo" userId="cdf5343d-9518-4b48-8032-805a754f9105" providerId="ADAL" clId="{37ECF506-094F-4345-9922-5F9FB3677746}" dt="2025-01-10T15:19:45.303" v="781" actId="1076"/>
          <ac:spMkLst>
            <pc:docMk/>
            <pc:sldMk cId="2610105728" sldId="301"/>
            <ac:spMk id="11" creationId="{C23EE482-36C9-45F2-A1FB-E08A8C298D06}"/>
          </ac:spMkLst>
        </pc:spChg>
        <pc:spChg chg="add mod">
          <ac:chgData name="Silvia Colombo" userId="cdf5343d-9518-4b48-8032-805a754f9105" providerId="ADAL" clId="{37ECF506-094F-4345-9922-5F9FB3677746}" dt="2025-01-10T15:23:34.686" v="808" actId="1076"/>
          <ac:spMkLst>
            <pc:docMk/>
            <pc:sldMk cId="2610105728" sldId="301"/>
            <ac:spMk id="13" creationId="{9068FEBF-CFCF-4732-9C8D-DB99224A6F2C}"/>
          </ac:spMkLst>
        </pc:spChg>
        <pc:spChg chg="mod">
          <ac:chgData name="Silvia Colombo" userId="cdf5343d-9518-4b48-8032-805a754f9105" providerId="ADAL" clId="{37ECF506-094F-4345-9922-5F9FB3677746}" dt="2025-01-10T15:17:01.219" v="764" actId="21"/>
          <ac:spMkLst>
            <pc:docMk/>
            <pc:sldMk cId="2610105728" sldId="301"/>
            <ac:spMk id="168" creationId="{00000000-0000-0000-0000-000000000000}"/>
          </ac:spMkLst>
        </pc:spChg>
        <pc:picChg chg="mod modCrop">
          <ac:chgData name="Silvia Colombo" userId="cdf5343d-9518-4b48-8032-805a754f9105" providerId="ADAL" clId="{37ECF506-094F-4345-9922-5F9FB3677746}" dt="2025-01-10T15:19:39.022" v="780" actId="732"/>
          <ac:picMkLst>
            <pc:docMk/>
            <pc:sldMk cId="2610105728" sldId="301"/>
            <ac:picMk id="4" creationId="{6F26D884-A099-4E3A-9820-C1601CD58041}"/>
          </ac:picMkLst>
        </pc:picChg>
        <pc:picChg chg="mod modCrop">
          <ac:chgData name="Silvia Colombo" userId="cdf5343d-9518-4b48-8032-805a754f9105" providerId="ADAL" clId="{37ECF506-094F-4345-9922-5F9FB3677746}" dt="2025-01-10T15:22:45.451" v="801" actId="1076"/>
          <ac:picMkLst>
            <pc:docMk/>
            <pc:sldMk cId="2610105728" sldId="301"/>
            <ac:picMk id="6" creationId="{2DD5B1D5-C7CE-4545-80EC-20553F21F815}"/>
          </ac:picMkLst>
        </pc:picChg>
        <pc:picChg chg="add del">
          <ac:chgData name="Silvia Colombo" userId="cdf5343d-9518-4b48-8032-805a754f9105" providerId="ADAL" clId="{37ECF506-094F-4345-9922-5F9FB3677746}" dt="2025-01-10T17:43:01.324" v="1023" actId="22"/>
          <ac:picMkLst>
            <pc:docMk/>
            <pc:sldMk cId="2610105728" sldId="301"/>
            <ac:picMk id="9" creationId="{B1387DBD-0B16-4501-9354-2267641DCA65}"/>
          </ac:picMkLst>
        </pc:picChg>
      </pc:sldChg>
      <pc:sldChg chg="addSp modSp mod modAnim">
        <pc:chgData name="Silvia Colombo" userId="cdf5343d-9518-4b48-8032-805a754f9105" providerId="ADAL" clId="{37ECF506-094F-4345-9922-5F9FB3677746}" dt="2025-01-10T16:37:09.335" v="890"/>
        <pc:sldMkLst>
          <pc:docMk/>
          <pc:sldMk cId="1039741806" sldId="302"/>
        </pc:sldMkLst>
        <pc:spChg chg="add mod">
          <ac:chgData name="Silvia Colombo" userId="cdf5343d-9518-4b48-8032-805a754f9105" providerId="ADAL" clId="{37ECF506-094F-4345-9922-5F9FB3677746}" dt="2025-01-10T16:37:03.055" v="889" actId="1076"/>
          <ac:spMkLst>
            <pc:docMk/>
            <pc:sldMk cId="1039741806" sldId="302"/>
            <ac:spMk id="8" creationId="{240DF06D-9E87-4234-8157-BCC6348A9A31}"/>
          </ac:spMkLst>
        </pc:spChg>
        <pc:spChg chg="add mod">
          <ac:chgData name="Silvia Colombo" userId="cdf5343d-9518-4b48-8032-805a754f9105" providerId="ADAL" clId="{37ECF506-094F-4345-9922-5F9FB3677746}" dt="2025-01-10T16:37:03.055" v="889" actId="1076"/>
          <ac:spMkLst>
            <pc:docMk/>
            <pc:sldMk cId="1039741806" sldId="302"/>
            <ac:spMk id="10" creationId="{3562BE48-C191-4FE4-8A16-5BAF3C807BF6}"/>
          </ac:spMkLst>
        </pc:spChg>
        <pc:spChg chg="mod">
          <ac:chgData name="Silvia Colombo" userId="cdf5343d-9518-4b48-8032-805a754f9105" providerId="ADAL" clId="{37ECF506-094F-4345-9922-5F9FB3677746}" dt="2025-01-10T16:36:10.163" v="879"/>
          <ac:spMkLst>
            <pc:docMk/>
            <pc:sldMk cId="1039741806" sldId="302"/>
            <ac:spMk id="168" creationId="{00000000-0000-0000-0000-000000000000}"/>
          </ac:spMkLst>
        </pc:spChg>
        <pc:picChg chg="mod modCrop">
          <ac:chgData name="Silvia Colombo" userId="cdf5343d-9518-4b48-8032-805a754f9105" providerId="ADAL" clId="{37ECF506-094F-4345-9922-5F9FB3677746}" dt="2025-01-10T16:37:03.055" v="889" actId="1076"/>
          <ac:picMkLst>
            <pc:docMk/>
            <pc:sldMk cId="1039741806" sldId="302"/>
            <ac:picMk id="4" creationId="{A904DF1F-C24B-43FE-8A10-50079996B673}"/>
          </ac:picMkLst>
        </pc:picChg>
        <pc:picChg chg="mod modCrop">
          <ac:chgData name="Silvia Colombo" userId="cdf5343d-9518-4b48-8032-805a754f9105" providerId="ADAL" clId="{37ECF506-094F-4345-9922-5F9FB3677746}" dt="2025-01-10T16:37:03.055" v="889" actId="1076"/>
          <ac:picMkLst>
            <pc:docMk/>
            <pc:sldMk cId="1039741806" sldId="302"/>
            <ac:picMk id="6" creationId="{E7E37345-F845-4759-9695-8123C03FE5E0}"/>
          </ac:picMkLst>
        </pc:picChg>
      </pc:sldChg>
      <pc:sldChg chg="modSp mod">
        <pc:chgData name="Silvia Colombo" userId="cdf5343d-9518-4b48-8032-805a754f9105" providerId="ADAL" clId="{37ECF506-094F-4345-9922-5F9FB3677746}" dt="2025-01-10T16:37:52.705" v="901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37ECF506-094F-4345-9922-5F9FB3677746}" dt="2025-01-10T16:37:52.705" v="901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37ECF506-094F-4345-9922-5F9FB3677746}" dt="2025-01-10T16:38:21.546" v="909" actId="20577"/>
        <pc:sldMkLst>
          <pc:docMk/>
          <pc:sldMk cId="2074846304" sldId="304"/>
        </pc:sldMkLst>
        <pc:spChg chg="mod">
          <ac:chgData name="Silvia Colombo" userId="cdf5343d-9518-4b48-8032-805a754f9105" providerId="ADAL" clId="{37ECF506-094F-4345-9922-5F9FB3677746}" dt="2025-01-10T16:38:21.546" v="909" actId="20577"/>
          <ac:spMkLst>
            <pc:docMk/>
            <pc:sldMk cId="2074846304" sldId="304"/>
            <ac:spMk id="168" creationId="{00000000-0000-0000-0000-000000000000}"/>
          </ac:spMkLst>
        </pc:spChg>
      </pc:sldChg>
    </pc:docChg>
  </pc:docChgLst>
  <pc:docChgLst>
    <pc:chgData name="Silvia Colombo" userId="cdf5343d-9518-4b48-8032-805a754f9105" providerId="ADAL" clId="{D8A6481C-74F2-44C8-91FC-7CCBC8AA3EF9}"/>
    <pc:docChg chg="undo custSel modSld">
      <pc:chgData name="Silvia Colombo" userId="cdf5343d-9518-4b48-8032-805a754f9105" providerId="ADAL" clId="{D8A6481C-74F2-44C8-91FC-7CCBC8AA3EF9}" dt="2025-01-14T15:44:54.876" v="2300" actId="1076"/>
      <pc:docMkLst>
        <pc:docMk/>
      </pc:docMkLst>
      <pc:sldChg chg="modSp mod">
        <pc:chgData name="Silvia Colombo" userId="cdf5343d-9518-4b48-8032-805a754f9105" providerId="ADAL" clId="{D8A6481C-74F2-44C8-91FC-7CCBC8AA3EF9}" dt="2025-01-14T14:26:05.063" v="2135" actId="20577"/>
        <pc:sldMkLst>
          <pc:docMk/>
          <pc:sldMk cId="0" sldId="264"/>
        </pc:sldMkLst>
        <pc:spChg chg="mod">
          <ac:chgData name="Silvia Colombo" userId="cdf5343d-9518-4b48-8032-805a754f9105" providerId="ADAL" clId="{D8A6481C-74F2-44C8-91FC-7CCBC8AA3EF9}" dt="2025-01-14T14:26:05.063" v="2135" actId="20577"/>
          <ac:spMkLst>
            <pc:docMk/>
            <pc:sldMk cId="0" sldId="264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D8A6481C-74F2-44C8-91FC-7CCBC8AA3EF9}" dt="2025-01-14T14:28:42.961" v="2149" actId="113"/>
        <pc:sldMkLst>
          <pc:docMk/>
          <pc:sldMk cId="1768720765" sldId="272"/>
        </pc:sldMkLst>
        <pc:spChg chg="add mod">
          <ac:chgData name="Silvia Colombo" userId="cdf5343d-9518-4b48-8032-805a754f9105" providerId="ADAL" clId="{D8A6481C-74F2-44C8-91FC-7CCBC8AA3EF9}" dt="2025-01-10T19:03:26.174" v="285" actId="14100"/>
          <ac:spMkLst>
            <pc:docMk/>
            <pc:sldMk cId="1768720765" sldId="272"/>
            <ac:spMk id="10" creationId="{135A9E39-0E35-4D57-AB96-8B9E2A02F586}"/>
          </ac:spMkLst>
        </pc:spChg>
        <pc:spChg chg="del">
          <ac:chgData name="Silvia Colombo" userId="cdf5343d-9518-4b48-8032-805a754f9105" providerId="ADAL" clId="{D8A6481C-74F2-44C8-91FC-7CCBC8AA3EF9}" dt="2025-01-10T18:11:50.721" v="97" actId="478"/>
          <ac:spMkLst>
            <pc:docMk/>
            <pc:sldMk cId="1768720765" sldId="272"/>
            <ac:spMk id="11" creationId="{4CC0638F-E19E-4FA5-9055-212C2A973EF3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4:28:42.961" v="2149" actId="113"/>
          <ac:spMkLst>
            <pc:docMk/>
            <pc:sldMk cId="1768720765" sldId="272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18:11:48.378" v="96" actId="478"/>
          <ac:picMkLst>
            <pc:docMk/>
            <pc:sldMk cId="1768720765" sldId="272"/>
            <ac:picMk id="4" creationId="{C1B579D7-A41F-4747-812B-418DE1C9CC69}"/>
          </ac:picMkLst>
        </pc:picChg>
        <pc:picChg chg="add mod">
          <ac:chgData name="Silvia Colombo" userId="cdf5343d-9518-4b48-8032-805a754f9105" providerId="ADAL" clId="{D8A6481C-74F2-44C8-91FC-7CCBC8AA3EF9}" dt="2025-01-10T19:03:04.630" v="282" actId="1076"/>
          <ac:picMkLst>
            <pc:docMk/>
            <pc:sldMk cId="1768720765" sldId="272"/>
            <ac:picMk id="5" creationId="{C731A220-F281-47D4-B547-7FAE6C221343}"/>
          </ac:picMkLst>
        </pc:picChg>
      </pc:sldChg>
      <pc:sldChg chg="addSp modSp mod">
        <pc:chgData name="Silvia Colombo" userId="cdf5343d-9518-4b48-8032-805a754f9105" providerId="ADAL" clId="{D8A6481C-74F2-44C8-91FC-7CCBC8AA3EF9}" dt="2025-01-14T14:34:31.986" v="2157" actId="113"/>
        <pc:sldMkLst>
          <pc:docMk/>
          <pc:sldMk cId="1839245547" sldId="273"/>
        </pc:sldMkLst>
        <pc:spChg chg="add mod">
          <ac:chgData name="Silvia Colombo" userId="cdf5343d-9518-4b48-8032-805a754f9105" providerId="ADAL" clId="{D8A6481C-74F2-44C8-91FC-7CCBC8AA3EF9}" dt="2025-01-10T19:08:25.818" v="344" actId="1035"/>
          <ac:spMkLst>
            <pc:docMk/>
            <pc:sldMk cId="1839245547" sldId="273"/>
            <ac:spMk id="8" creationId="{10B4C942-076B-4E45-922A-F351A58EDEAC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4:34:31.986" v="2157" actId="113"/>
          <ac:spMkLst>
            <pc:docMk/>
            <pc:sldMk cId="1839245547" sldId="27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0T19:08:21.708" v="337" actId="1076"/>
          <ac:picMkLst>
            <pc:docMk/>
            <pc:sldMk cId="1839245547" sldId="273"/>
            <ac:picMk id="4" creationId="{AF37311E-A009-4C4C-9122-FBAEDF834253}"/>
          </ac:picMkLst>
        </pc:picChg>
      </pc:sldChg>
      <pc:sldChg chg="addSp delSp modSp mod">
        <pc:chgData name="Silvia Colombo" userId="cdf5343d-9518-4b48-8032-805a754f9105" providerId="ADAL" clId="{D8A6481C-74F2-44C8-91FC-7CCBC8AA3EF9}" dt="2025-01-14T14:50:49.294" v="2167" actId="113"/>
        <pc:sldMkLst>
          <pc:docMk/>
          <pc:sldMk cId="3557352301" sldId="274"/>
        </pc:sldMkLst>
        <pc:spChg chg="del mod">
          <ac:chgData name="Silvia Colombo" userId="cdf5343d-9518-4b48-8032-805a754f9105" providerId="ADAL" clId="{D8A6481C-74F2-44C8-91FC-7CCBC8AA3EF9}" dt="2025-01-10T18:16:26.860" v="114"/>
          <ac:spMkLst>
            <pc:docMk/>
            <pc:sldMk cId="3557352301" sldId="274"/>
            <ac:spMk id="7" creationId="{E8359C71-131A-4426-9545-97F797442552}"/>
          </ac:spMkLst>
        </pc:spChg>
        <pc:spChg chg="add mod">
          <ac:chgData name="Silvia Colombo" userId="cdf5343d-9518-4b48-8032-805a754f9105" providerId="ADAL" clId="{D8A6481C-74F2-44C8-91FC-7CCBC8AA3EF9}" dt="2025-01-10T20:52:36.470" v="422" actId="14100"/>
          <ac:spMkLst>
            <pc:docMk/>
            <pc:sldMk cId="3557352301" sldId="274"/>
            <ac:spMk id="11" creationId="{8775CB98-6F78-4739-A375-A0965205A33A}"/>
          </ac:spMkLst>
        </pc:spChg>
        <pc:spChg chg="del">
          <ac:chgData name="Silvia Colombo" userId="cdf5343d-9518-4b48-8032-805a754f9105" providerId="ADAL" clId="{D8A6481C-74F2-44C8-91FC-7CCBC8AA3EF9}" dt="2025-01-10T18:16:32.251" v="116" actId="478"/>
          <ac:spMkLst>
            <pc:docMk/>
            <pc:sldMk cId="3557352301" sldId="274"/>
            <ac:spMk id="14" creationId="{DC10D3FC-BAD0-4406-BE16-ECD780853B65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3557352301" sldId="274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4:50:49.294" v="2167" actId="113"/>
          <ac:spMkLst>
            <pc:docMk/>
            <pc:sldMk cId="3557352301" sldId="27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0T20:52:30.249" v="420" actId="1076"/>
          <ac:picMkLst>
            <pc:docMk/>
            <pc:sldMk cId="3557352301" sldId="274"/>
            <ac:picMk id="4" creationId="{ED8637FB-A84B-4007-BC99-8B57A12448DB}"/>
          </ac:picMkLst>
        </pc:picChg>
        <pc:picChg chg="del">
          <ac:chgData name="Silvia Colombo" userId="cdf5343d-9518-4b48-8032-805a754f9105" providerId="ADAL" clId="{D8A6481C-74F2-44C8-91FC-7CCBC8AA3EF9}" dt="2025-01-10T18:16:30.325" v="115" actId="478"/>
          <ac:picMkLst>
            <pc:docMk/>
            <pc:sldMk cId="3557352301" sldId="274"/>
            <ac:picMk id="10" creationId="{2EA1525B-D2A4-42A5-9EDF-11E9CA6B5A54}"/>
          </ac:picMkLst>
        </pc:picChg>
      </pc:sldChg>
      <pc:sldChg chg="addSp delSp modSp mod">
        <pc:chgData name="Silvia Colombo" userId="cdf5343d-9518-4b48-8032-805a754f9105" providerId="ADAL" clId="{D8A6481C-74F2-44C8-91FC-7CCBC8AA3EF9}" dt="2025-01-14T14:54:43.003" v="2173" actId="113"/>
        <pc:sldMkLst>
          <pc:docMk/>
          <pc:sldMk cId="2089242102" sldId="275"/>
        </pc:sldMkLst>
        <pc:spChg chg="add mod">
          <ac:chgData name="Silvia Colombo" userId="cdf5343d-9518-4b48-8032-805a754f9105" providerId="ADAL" clId="{D8A6481C-74F2-44C8-91FC-7CCBC8AA3EF9}" dt="2025-01-10T20:56:09.266" v="459" actId="1076"/>
          <ac:spMkLst>
            <pc:docMk/>
            <pc:sldMk cId="2089242102" sldId="275"/>
            <ac:spMk id="10" creationId="{B3BEE167-2F8B-4C9B-9B22-DBAEE78E4905}"/>
          </ac:spMkLst>
        </pc:spChg>
        <pc:spChg chg="del">
          <ac:chgData name="Silvia Colombo" userId="cdf5343d-9518-4b48-8032-805a754f9105" providerId="ADAL" clId="{D8A6481C-74F2-44C8-91FC-7CCBC8AA3EF9}" dt="2025-01-10T18:17:33.433" v="124" actId="478"/>
          <ac:spMkLst>
            <pc:docMk/>
            <pc:sldMk cId="2089242102" sldId="275"/>
            <ac:spMk id="11" creationId="{704236DC-8967-4898-827A-DFD11D969C74}"/>
          </ac:spMkLst>
        </pc:spChg>
        <pc:spChg chg="mod">
          <ac:chgData name="Silvia Colombo" userId="cdf5343d-9518-4b48-8032-805a754f9105" providerId="ADAL" clId="{D8A6481C-74F2-44C8-91FC-7CCBC8AA3EF9}" dt="2025-01-14T14:54:43.003" v="2173" actId="113"/>
          <ac:spMkLst>
            <pc:docMk/>
            <pc:sldMk cId="2089242102" sldId="275"/>
            <ac:spMk id="12" creationId="{85BD59C7-5F9C-412C-9103-AD11C3A57877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2089242102" sldId="275"/>
            <ac:spMk id="167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0T20:55:48.464" v="457" actId="1076"/>
          <ac:picMkLst>
            <pc:docMk/>
            <pc:sldMk cId="2089242102" sldId="275"/>
            <ac:picMk id="4" creationId="{ED8CD017-D59C-4416-A816-47DF4E228531}"/>
          </ac:picMkLst>
        </pc:picChg>
        <pc:picChg chg="del">
          <ac:chgData name="Silvia Colombo" userId="cdf5343d-9518-4b48-8032-805a754f9105" providerId="ADAL" clId="{D8A6481C-74F2-44C8-91FC-7CCBC8AA3EF9}" dt="2025-01-10T18:17:30.710" v="123" actId="478"/>
          <ac:picMkLst>
            <pc:docMk/>
            <pc:sldMk cId="2089242102" sldId="275"/>
            <ac:picMk id="5" creationId="{B47E8571-FD8B-46AB-8700-1E85DC854BFF}"/>
          </ac:picMkLst>
        </pc:picChg>
      </pc:sldChg>
      <pc:sldChg chg="addSp delSp modSp mod delAnim">
        <pc:chgData name="Silvia Colombo" userId="cdf5343d-9518-4b48-8032-805a754f9105" providerId="ADAL" clId="{D8A6481C-74F2-44C8-91FC-7CCBC8AA3EF9}" dt="2025-01-14T15:00:33.502" v="2204" actId="113"/>
        <pc:sldMkLst>
          <pc:docMk/>
          <pc:sldMk cId="1383167316" sldId="276"/>
        </pc:sldMkLst>
        <pc:spChg chg="del">
          <ac:chgData name="Silvia Colombo" userId="cdf5343d-9518-4b48-8032-805a754f9105" providerId="ADAL" clId="{D8A6481C-74F2-44C8-91FC-7CCBC8AA3EF9}" dt="2025-01-10T18:18:42.441" v="136" actId="478"/>
          <ac:spMkLst>
            <pc:docMk/>
            <pc:sldMk cId="1383167316" sldId="276"/>
            <ac:spMk id="10" creationId="{8644D318-4D55-4574-AE82-2EDC0B6FA70A}"/>
          </ac:spMkLst>
        </pc:spChg>
        <pc:spChg chg="del">
          <ac:chgData name="Silvia Colombo" userId="cdf5343d-9518-4b48-8032-805a754f9105" providerId="ADAL" clId="{D8A6481C-74F2-44C8-91FC-7CCBC8AA3EF9}" dt="2025-01-10T18:18:59.889" v="139" actId="478"/>
          <ac:spMkLst>
            <pc:docMk/>
            <pc:sldMk cId="1383167316" sldId="276"/>
            <ac:spMk id="12" creationId="{6207A435-093F-4A1E-AC22-DCBDBBDF4F86}"/>
          </ac:spMkLst>
        </pc:spChg>
        <pc:spChg chg="add mod">
          <ac:chgData name="Silvia Colombo" userId="cdf5343d-9518-4b48-8032-805a754f9105" providerId="ADAL" clId="{D8A6481C-74F2-44C8-91FC-7CCBC8AA3EF9}" dt="2025-01-14T14:57:13.806" v="2201" actId="1038"/>
          <ac:spMkLst>
            <pc:docMk/>
            <pc:sldMk cId="1383167316" sldId="276"/>
            <ac:spMk id="14" creationId="{F9F19119-A257-4FB2-81A3-6AA1E384FCD5}"/>
          </ac:spMkLst>
        </pc:spChg>
        <pc:spChg chg="del">
          <ac:chgData name="Silvia Colombo" userId="cdf5343d-9518-4b48-8032-805a754f9105" providerId="ADAL" clId="{D8A6481C-74F2-44C8-91FC-7CCBC8AA3EF9}" dt="2025-01-10T18:18:45.090" v="137" actId="478"/>
          <ac:spMkLst>
            <pc:docMk/>
            <pc:sldMk cId="1383167316" sldId="276"/>
            <ac:spMk id="16" creationId="{5AFF1D7E-09CD-4002-AD60-32DB8032F303}"/>
          </ac:spMkLst>
        </pc:spChg>
        <pc:spChg chg="del">
          <ac:chgData name="Silvia Colombo" userId="cdf5343d-9518-4b48-8032-805a754f9105" providerId="ADAL" clId="{D8A6481C-74F2-44C8-91FC-7CCBC8AA3EF9}" dt="2025-01-10T18:18:41.016" v="135" actId="478"/>
          <ac:spMkLst>
            <pc:docMk/>
            <pc:sldMk cId="1383167316" sldId="276"/>
            <ac:spMk id="17" creationId="{7765CB74-D59B-4350-A8AE-DF9D1C4527AC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00:33.502" v="2204" actId="113"/>
          <ac:spMkLst>
            <pc:docMk/>
            <pc:sldMk cId="1383167316" sldId="276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4T14:56:59.939" v="2195" actId="1038"/>
          <ac:picMkLst>
            <pc:docMk/>
            <pc:sldMk cId="1383167316" sldId="276"/>
            <ac:picMk id="4" creationId="{74A24215-48D1-4C00-99A9-D87D305639EE}"/>
          </ac:picMkLst>
        </pc:picChg>
        <pc:picChg chg="del">
          <ac:chgData name="Silvia Colombo" userId="cdf5343d-9518-4b48-8032-805a754f9105" providerId="ADAL" clId="{D8A6481C-74F2-44C8-91FC-7CCBC8AA3EF9}" dt="2025-01-10T18:18:37.979" v="134" actId="478"/>
          <ac:picMkLst>
            <pc:docMk/>
            <pc:sldMk cId="1383167316" sldId="276"/>
            <ac:picMk id="5" creationId="{670693CB-3167-4CD0-8299-0B40FC55BD54}"/>
          </ac:picMkLst>
        </pc:picChg>
        <pc:picChg chg="del">
          <ac:chgData name="Silvia Colombo" userId="cdf5343d-9518-4b48-8032-805a754f9105" providerId="ADAL" clId="{D8A6481C-74F2-44C8-91FC-7CCBC8AA3EF9}" dt="2025-01-10T18:18:35.949" v="133" actId="478"/>
          <ac:picMkLst>
            <pc:docMk/>
            <pc:sldMk cId="1383167316" sldId="276"/>
            <ac:picMk id="11" creationId="{BE901405-1638-4CAA-89A9-18AB69024B79}"/>
          </ac:picMkLst>
        </pc:picChg>
      </pc:sldChg>
      <pc:sldChg chg="modSp mod">
        <pc:chgData name="Silvia Colombo" userId="cdf5343d-9518-4b48-8032-805a754f9105" providerId="ADAL" clId="{D8A6481C-74F2-44C8-91FC-7CCBC8AA3EF9}" dt="2025-01-14T15:02:04.349" v="2208" actId="207"/>
        <pc:sldMkLst>
          <pc:docMk/>
          <pc:sldMk cId="89450925" sldId="277"/>
        </pc:sldMkLst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89450925" sldId="277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02:04.349" v="2208" actId="207"/>
          <ac:spMkLst>
            <pc:docMk/>
            <pc:sldMk cId="89450925" sldId="277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D8A6481C-74F2-44C8-91FC-7CCBC8AA3EF9}" dt="2025-01-13T10:02:40.648" v="1576" actId="12"/>
        <pc:sldMkLst>
          <pc:docMk/>
          <pc:sldMk cId="3840193541" sldId="278"/>
        </pc:sldMkLst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3840193541" sldId="278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0:02:40.648" v="1576" actId="12"/>
          <ac:spMkLst>
            <pc:docMk/>
            <pc:sldMk cId="3840193541" sldId="278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21:02:27.046" v="518" actId="478"/>
          <ac:picMkLst>
            <pc:docMk/>
            <pc:sldMk cId="3840193541" sldId="278"/>
            <ac:picMk id="4" creationId="{F7DD6E52-22FE-4E20-B450-66861BE5959C}"/>
          </ac:picMkLst>
        </pc:picChg>
        <pc:picChg chg="add mod">
          <ac:chgData name="Silvia Colombo" userId="cdf5343d-9518-4b48-8032-805a754f9105" providerId="ADAL" clId="{D8A6481C-74F2-44C8-91FC-7CCBC8AA3EF9}" dt="2025-01-10T22:47:14.752" v="1040" actId="1036"/>
          <ac:picMkLst>
            <pc:docMk/>
            <pc:sldMk cId="3840193541" sldId="278"/>
            <ac:picMk id="5" creationId="{0469B3DB-24D6-41BA-B7CA-CB16FB211C9B}"/>
          </ac:picMkLst>
        </pc:picChg>
      </pc:sldChg>
      <pc:sldChg chg="addSp delSp modSp mod">
        <pc:chgData name="Silvia Colombo" userId="cdf5343d-9518-4b48-8032-805a754f9105" providerId="ADAL" clId="{D8A6481C-74F2-44C8-91FC-7CCBC8AA3EF9}" dt="2025-01-13T10:01:09.583" v="1568" actId="20577"/>
        <pc:sldMkLst>
          <pc:docMk/>
          <pc:sldMk cId="3151422244" sldId="279"/>
        </pc:sldMkLst>
        <pc:spChg chg="add del">
          <ac:chgData name="Silvia Colombo" userId="cdf5343d-9518-4b48-8032-805a754f9105" providerId="ADAL" clId="{D8A6481C-74F2-44C8-91FC-7CCBC8AA3EF9}" dt="2025-01-10T18:11:40.253" v="93" actId="22"/>
          <ac:spMkLst>
            <pc:docMk/>
            <pc:sldMk cId="3151422244" sldId="279"/>
            <ac:spMk id="7" creationId="{5190FC09-C15E-4513-83B0-EAAE7417419A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0:01:09.583" v="1568" actId="20577"/>
          <ac:spMkLst>
            <pc:docMk/>
            <pc:sldMk cId="3151422244" sldId="279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17:49:24.041" v="89" actId="478"/>
          <ac:picMkLst>
            <pc:docMk/>
            <pc:sldMk cId="3151422244" sldId="279"/>
            <ac:picMk id="4" creationId="{69343C5C-5E4C-4E84-A111-95AA141C70B3}"/>
          </ac:picMkLst>
        </pc:picChg>
        <pc:picChg chg="add mod modCrop">
          <ac:chgData name="Silvia Colombo" userId="cdf5343d-9518-4b48-8032-805a754f9105" providerId="ADAL" clId="{D8A6481C-74F2-44C8-91FC-7CCBC8AA3EF9}" dt="2025-01-10T18:54:03.593" v="162" actId="1076"/>
          <ac:picMkLst>
            <pc:docMk/>
            <pc:sldMk cId="3151422244" sldId="279"/>
            <ac:picMk id="6" creationId="{9580E9EE-E824-48C2-847A-EC55F7E4BA52}"/>
          </ac:picMkLst>
        </pc:picChg>
      </pc:sldChg>
      <pc:sldChg chg="modSp mod">
        <pc:chgData name="Silvia Colombo" userId="cdf5343d-9518-4b48-8032-805a754f9105" providerId="ADAL" clId="{D8A6481C-74F2-44C8-91FC-7CCBC8AA3EF9}" dt="2025-01-14T15:13:42.104" v="2215" actId="113"/>
        <pc:sldMkLst>
          <pc:docMk/>
          <pc:sldMk cId="3427707476" sldId="282"/>
        </pc:sldMkLst>
        <pc:spChg chg="mod">
          <ac:chgData name="Silvia Colombo" userId="cdf5343d-9518-4b48-8032-805a754f9105" providerId="ADAL" clId="{D8A6481C-74F2-44C8-91FC-7CCBC8AA3EF9}" dt="2025-01-14T15:13:42.104" v="2215" actId="113"/>
          <ac:spMkLst>
            <pc:docMk/>
            <pc:sldMk cId="3427707476" sldId="282"/>
            <ac:spMk id="6" creationId="{FC78CAEC-448B-4219-A200-6CCF404A14C9}"/>
          </ac:spMkLst>
        </pc:spChg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3427707476" sldId="282"/>
            <ac:spMk id="167" creationId="{00000000-0000-0000-0000-000000000000}"/>
          </ac:spMkLst>
        </pc:spChg>
      </pc:sldChg>
      <pc:sldChg chg="addSp delSp modSp mod">
        <pc:chgData name="Silvia Colombo" userId="cdf5343d-9518-4b48-8032-805a754f9105" providerId="ADAL" clId="{D8A6481C-74F2-44C8-91FC-7CCBC8AA3EF9}" dt="2025-01-14T15:19:47.336" v="2225" actId="113"/>
        <pc:sldMkLst>
          <pc:docMk/>
          <pc:sldMk cId="2207407581" sldId="283"/>
        </pc:sldMkLst>
        <pc:spChg chg="add mod">
          <ac:chgData name="Silvia Colombo" userId="cdf5343d-9518-4b48-8032-805a754f9105" providerId="ADAL" clId="{D8A6481C-74F2-44C8-91FC-7CCBC8AA3EF9}" dt="2025-01-10T22:13:24.150" v="680" actId="1076"/>
          <ac:spMkLst>
            <pc:docMk/>
            <pc:sldMk cId="2207407581" sldId="283"/>
            <ac:spMk id="10" creationId="{3D5E7E57-B41D-4889-8D08-AF7EAAAE8B1A}"/>
          </ac:spMkLst>
        </pc:spChg>
        <pc:spChg chg="del">
          <ac:chgData name="Silvia Colombo" userId="cdf5343d-9518-4b48-8032-805a754f9105" providerId="ADAL" clId="{D8A6481C-74F2-44C8-91FC-7CCBC8AA3EF9}" dt="2025-01-10T22:10:15.920" v="646" actId="478"/>
          <ac:spMkLst>
            <pc:docMk/>
            <pc:sldMk cId="2207407581" sldId="283"/>
            <ac:spMk id="14" creationId="{3B44769C-312B-4511-AFC8-B20540D3D2AA}"/>
          </ac:spMkLst>
        </pc:spChg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19:47.336" v="2225" actId="113"/>
          <ac:spMkLst>
            <pc:docMk/>
            <pc:sldMk cId="2207407581" sldId="283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22:10:10.154" v="644" actId="478"/>
          <ac:picMkLst>
            <pc:docMk/>
            <pc:sldMk cId="2207407581" sldId="283"/>
            <ac:picMk id="4" creationId="{69E95CEF-ECE2-46E4-B73C-DCC06D01220C}"/>
          </ac:picMkLst>
        </pc:picChg>
        <pc:picChg chg="add mod">
          <ac:chgData name="Silvia Colombo" userId="cdf5343d-9518-4b48-8032-805a754f9105" providerId="ADAL" clId="{D8A6481C-74F2-44C8-91FC-7CCBC8AA3EF9}" dt="2025-01-10T22:12:56.696" v="677" actId="1076"/>
          <ac:picMkLst>
            <pc:docMk/>
            <pc:sldMk cId="2207407581" sldId="283"/>
            <ac:picMk id="5" creationId="{BAD0503B-DAC8-49C0-BC99-83AEE57B9D0C}"/>
          </ac:picMkLst>
        </pc:picChg>
      </pc:sldChg>
      <pc:sldChg chg="addSp delSp modSp mod delAnim modAnim">
        <pc:chgData name="Silvia Colombo" userId="cdf5343d-9518-4b48-8032-805a754f9105" providerId="ADAL" clId="{D8A6481C-74F2-44C8-91FC-7CCBC8AA3EF9}" dt="2025-01-14T15:20:53.471" v="2233" actId="1076"/>
        <pc:sldMkLst>
          <pc:docMk/>
          <pc:sldMk cId="191549666" sldId="284"/>
        </pc:sldMkLst>
        <pc:spChg chg="add del">
          <ac:chgData name="Silvia Colombo" userId="cdf5343d-9518-4b48-8032-805a754f9105" providerId="ADAL" clId="{D8A6481C-74F2-44C8-91FC-7CCBC8AA3EF9}" dt="2025-01-10T22:20:24.903" v="795"/>
          <ac:spMkLst>
            <pc:docMk/>
            <pc:sldMk cId="191549666" sldId="284"/>
            <ac:spMk id="2" creationId="{A6B05F9B-12C2-4C1B-A6A3-A2E51D30E1EA}"/>
          </ac:spMkLst>
        </pc:spChg>
        <pc:spChg chg="add del">
          <ac:chgData name="Silvia Colombo" userId="cdf5343d-9518-4b48-8032-805a754f9105" providerId="ADAL" clId="{D8A6481C-74F2-44C8-91FC-7CCBC8AA3EF9}" dt="2025-01-10T22:22:36.065" v="798"/>
          <ac:spMkLst>
            <pc:docMk/>
            <pc:sldMk cId="191549666" sldId="284"/>
            <ac:spMk id="4" creationId="{9F9D009E-4974-45D6-A89E-5AC15D738307}"/>
          </ac:spMkLst>
        </pc:spChg>
        <pc:spChg chg="add del">
          <ac:chgData name="Silvia Colombo" userId="cdf5343d-9518-4b48-8032-805a754f9105" providerId="ADAL" clId="{D8A6481C-74F2-44C8-91FC-7CCBC8AA3EF9}" dt="2025-01-10T22:22:40.451" v="800"/>
          <ac:spMkLst>
            <pc:docMk/>
            <pc:sldMk cId="191549666" sldId="284"/>
            <ac:spMk id="5" creationId="{32751821-0F3F-4A02-BF4F-7A4B01696A69}"/>
          </ac:spMkLst>
        </pc:spChg>
        <pc:spChg chg="add del">
          <ac:chgData name="Silvia Colombo" userId="cdf5343d-9518-4b48-8032-805a754f9105" providerId="ADAL" clId="{D8A6481C-74F2-44C8-91FC-7CCBC8AA3EF9}" dt="2025-01-10T22:22:58.639" v="804"/>
          <ac:spMkLst>
            <pc:docMk/>
            <pc:sldMk cId="191549666" sldId="284"/>
            <ac:spMk id="7" creationId="{79B689D2-FF06-4D4D-9BB6-D558D61924F5}"/>
          </ac:spMkLst>
        </pc:spChg>
        <pc:spChg chg="del">
          <ac:chgData name="Silvia Colombo" userId="cdf5343d-9518-4b48-8032-805a754f9105" providerId="ADAL" clId="{D8A6481C-74F2-44C8-91FC-7CCBC8AA3EF9}" dt="2025-01-10T22:14:17.968" v="793" actId="478"/>
          <ac:spMkLst>
            <pc:docMk/>
            <pc:sldMk cId="191549666" sldId="284"/>
            <ac:spMk id="11" creationId="{6A3E694C-B861-4682-8FEB-8C6E4157600B}"/>
          </ac:spMkLst>
        </pc:spChg>
        <pc:spChg chg="add mod">
          <ac:chgData name="Silvia Colombo" userId="cdf5343d-9518-4b48-8032-805a754f9105" providerId="ADAL" clId="{D8A6481C-74F2-44C8-91FC-7CCBC8AA3EF9}" dt="2025-01-10T22:32:34.877" v="926" actId="207"/>
          <ac:spMkLst>
            <pc:docMk/>
            <pc:sldMk cId="191549666" sldId="284"/>
            <ac:spMk id="14" creationId="{34E3A2D9-D420-4254-AE57-3F979AABCFFC}"/>
          </ac:spMkLst>
        </pc:spChg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191549666" sldId="284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0:38.955" v="2231" actId="113"/>
          <ac:spMkLst>
            <pc:docMk/>
            <pc:sldMk cId="191549666" sldId="284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22:14:01.474" v="681" actId="478"/>
          <ac:picMkLst>
            <pc:docMk/>
            <pc:sldMk cId="191549666" sldId="284"/>
            <ac:picMk id="6" creationId="{F9E1DB74-FD47-4400-AB12-EFA255BC02EA}"/>
          </ac:picMkLst>
        </pc:picChg>
        <pc:picChg chg="add mod">
          <ac:chgData name="Silvia Colombo" userId="cdf5343d-9518-4b48-8032-805a754f9105" providerId="ADAL" clId="{D8A6481C-74F2-44C8-91FC-7CCBC8AA3EF9}" dt="2025-01-14T15:20:53.471" v="2233" actId="1076"/>
          <ac:picMkLst>
            <pc:docMk/>
            <pc:sldMk cId="191549666" sldId="284"/>
            <ac:picMk id="9" creationId="{189D628F-0238-43B8-9AE5-E401065C58D4}"/>
          </ac:picMkLst>
        </pc:picChg>
      </pc:sldChg>
      <pc:sldChg chg="modSp mod">
        <pc:chgData name="Silvia Colombo" userId="cdf5343d-9518-4b48-8032-805a754f9105" providerId="ADAL" clId="{D8A6481C-74F2-44C8-91FC-7CCBC8AA3EF9}" dt="2025-01-14T15:22:39.919" v="2238" actId="207"/>
        <pc:sldMkLst>
          <pc:docMk/>
          <pc:sldMk cId="3061992581" sldId="288"/>
        </pc:sldMkLst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2:39.919" v="2238" actId="207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D8A6481C-74F2-44C8-91FC-7CCBC8AA3EF9}" dt="2025-01-14T15:22:47.369" v="2239" actId="207"/>
        <pc:sldMkLst>
          <pc:docMk/>
          <pc:sldMk cId="2985432160" sldId="289"/>
        </pc:sldMkLst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2:47.369" v="2239" actId="207"/>
          <ac:spMkLst>
            <pc:docMk/>
            <pc:sldMk cId="2985432160" sldId="289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D8A6481C-74F2-44C8-91FC-7CCBC8AA3EF9}" dt="2025-01-11T11:44:22.869" v="1065" actId="1076"/>
          <ac:picMkLst>
            <pc:docMk/>
            <pc:sldMk cId="2985432160" sldId="289"/>
            <ac:picMk id="4" creationId="{ED2B1155-6353-4FE3-818F-0ACCEDFA0DA1}"/>
          </ac:picMkLst>
        </pc:picChg>
        <pc:picChg chg="del">
          <ac:chgData name="Silvia Colombo" userId="cdf5343d-9518-4b48-8032-805a754f9105" providerId="ADAL" clId="{D8A6481C-74F2-44C8-91FC-7CCBC8AA3EF9}" dt="2025-01-10T22:47:33.755" v="1042" actId="478"/>
          <ac:picMkLst>
            <pc:docMk/>
            <pc:sldMk cId="2985432160" sldId="289"/>
            <ac:picMk id="5" creationId="{6998366C-8AAC-4FBE-808F-C1B9F9FACFFA}"/>
          </ac:picMkLst>
        </pc:picChg>
      </pc:sldChg>
      <pc:sldChg chg="modSp mod">
        <pc:chgData name="Silvia Colombo" userId="cdf5343d-9518-4b48-8032-805a754f9105" providerId="ADAL" clId="{D8A6481C-74F2-44C8-91FC-7CCBC8AA3EF9}" dt="2025-01-14T15:24:00.618" v="2244" actId="113"/>
        <pc:sldMkLst>
          <pc:docMk/>
          <pc:sldMk cId="3025862249" sldId="290"/>
        </pc:sldMkLst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4:00.618" v="2244" actId="113"/>
          <ac:spMkLst>
            <pc:docMk/>
            <pc:sldMk cId="3025862249" sldId="290"/>
            <ac:spMk id="168" creationId="{00000000-0000-0000-0000-000000000000}"/>
          </ac:spMkLst>
        </pc:spChg>
      </pc:sldChg>
      <pc:sldChg chg="addSp delSp modSp mod modAnim modNotes">
        <pc:chgData name="Silvia Colombo" userId="cdf5343d-9518-4b48-8032-805a754f9105" providerId="ADAL" clId="{D8A6481C-74F2-44C8-91FC-7CCBC8AA3EF9}" dt="2025-01-13T09:58:32.329" v="1541" actId="207"/>
        <pc:sldMkLst>
          <pc:docMk/>
          <pc:sldMk cId="4276348475" sldId="291"/>
        </pc:sldMkLst>
        <pc:spChg chg="mod">
          <ac:chgData name="Silvia Colombo" userId="cdf5343d-9518-4b48-8032-805a754f9105" providerId="ADAL" clId="{D8A6481C-74F2-44C8-91FC-7CCBC8AA3EF9}" dt="2025-01-11T11:57:27.820" v="1148" actId="403"/>
          <ac:spMkLst>
            <pc:docMk/>
            <pc:sldMk cId="4276348475" sldId="291"/>
            <ac:spMk id="6" creationId="{50C43920-95C9-4935-9507-5EEE1C17F008}"/>
          </ac:spMkLst>
        </pc:spChg>
        <pc:spChg chg="add mod">
          <ac:chgData name="Silvia Colombo" userId="cdf5343d-9518-4b48-8032-805a754f9105" providerId="ADAL" clId="{D8A6481C-74F2-44C8-91FC-7CCBC8AA3EF9}" dt="2025-01-13T09:58:32.329" v="1541" actId="207"/>
          <ac:spMkLst>
            <pc:docMk/>
            <pc:sldMk cId="4276348475" sldId="291"/>
            <ac:spMk id="8" creationId="{F002B53B-609E-4301-A8AB-B94E35768425}"/>
          </ac:spMkLst>
        </pc:spChg>
        <pc:spChg chg="del">
          <ac:chgData name="Silvia Colombo" userId="cdf5343d-9518-4b48-8032-805a754f9105" providerId="ADAL" clId="{D8A6481C-74F2-44C8-91FC-7CCBC8AA3EF9}" dt="2025-01-11T11:51:42.255" v="1132" actId="478"/>
          <ac:spMkLst>
            <pc:docMk/>
            <pc:sldMk cId="4276348475" sldId="291"/>
            <ac:spMk id="9" creationId="{C13F2354-62E0-439F-B8DE-D3FB29475805}"/>
          </ac:spMkLst>
        </pc:spChg>
        <pc:spChg chg="mod">
          <ac:chgData name="Silvia Colombo" userId="cdf5343d-9518-4b48-8032-805a754f9105" providerId="ADAL" clId="{D8A6481C-74F2-44C8-91FC-7CCBC8AA3EF9}" dt="2025-01-11T11:51:35.305" v="1129"/>
          <ac:spMkLst>
            <pc:docMk/>
            <pc:sldMk cId="4276348475" sldId="291"/>
            <ac:spMk id="11" creationId="{CDD7956C-AD4A-4FCD-870C-C4BFC69F804B}"/>
          </ac:spMkLst>
        </pc:spChg>
        <pc:spChg chg="add mod">
          <ac:chgData name="Silvia Colombo" userId="cdf5343d-9518-4b48-8032-805a754f9105" providerId="ADAL" clId="{D8A6481C-74F2-44C8-91FC-7CCBC8AA3EF9}" dt="2025-01-11T11:57:36.437" v="1150" actId="1076"/>
          <ac:spMkLst>
            <pc:docMk/>
            <pc:sldMk cId="4276348475" sldId="291"/>
            <ac:spMk id="12" creationId="{801D4546-8969-4B00-A9ED-BDA0E99FEA7F}"/>
          </ac:spMkLst>
        </pc:spChg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4276348475" sldId="291"/>
            <ac:spMk id="167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1T11:51:39.124" v="1131" actId="478"/>
          <ac:picMkLst>
            <pc:docMk/>
            <pc:sldMk cId="4276348475" sldId="291"/>
            <ac:picMk id="4" creationId="{02E2EF16-5B4E-4689-B4B8-945BA6A94CF9}"/>
          </ac:picMkLst>
        </pc:picChg>
        <pc:picChg chg="add mod">
          <ac:chgData name="Silvia Colombo" userId="cdf5343d-9518-4b48-8032-805a754f9105" providerId="ADAL" clId="{D8A6481C-74F2-44C8-91FC-7CCBC8AA3EF9}" dt="2025-01-11T11:57:32.625" v="1149" actId="1076"/>
          <ac:picMkLst>
            <pc:docMk/>
            <pc:sldMk cId="4276348475" sldId="291"/>
            <ac:picMk id="5" creationId="{7D5092C7-80A9-4297-B8C0-2DBBA2D861CD}"/>
          </ac:picMkLst>
        </pc:picChg>
      </pc:sldChg>
      <pc:sldChg chg="delSp modSp mod">
        <pc:chgData name="Silvia Colombo" userId="cdf5343d-9518-4b48-8032-805a754f9105" providerId="ADAL" clId="{D8A6481C-74F2-44C8-91FC-7CCBC8AA3EF9}" dt="2025-01-14T15:25:18.805" v="2248" actId="113"/>
        <pc:sldMkLst>
          <pc:docMk/>
          <pc:sldMk cId="218857803" sldId="292"/>
        </pc:sldMkLst>
        <pc:spChg chg="del">
          <ac:chgData name="Silvia Colombo" userId="cdf5343d-9518-4b48-8032-805a754f9105" providerId="ADAL" clId="{D8A6481C-74F2-44C8-91FC-7CCBC8AA3EF9}" dt="2025-01-11T12:06:34.428" v="1283" actId="478"/>
          <ac:spMkLst>
            <pc:docMk/>
            <pc:sldMk cId="218857803" sldId="292"/>
            <ac:spMk id="12" creationId="{512E075D-D878-4908-80D2-C791329983A5}"/>
          </ac:spMkLst>
        </pc:spChg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5:18.805" v="2248" actId="113"/>
          <ac:spMkLst>
            <pc:docMk/>
            <pc:sldMk cId="218857803" sldId="292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1T12:06:31.850" v="1282" actId="478"/>
          <ac:picMkLst>
            <pc:docMk/>
            <pc:sldMk cId="218857803" sldId="292"/>
            <ac:picMk id="6" creationId="{9B27B16B-2354-4691-BEF8-1658E8FF9683}"/>
          </ac:picMkLst>
        </pc:picChg>
      </pc:sldChg>
      <pc:sldChg chg="addSp delSp modSp mod modAnim">
        <pc:chgData name="Silvia Colombo" userId="cdf5343d-9518-4b48-8032-805a754f9105" providerId="ADAL" clId="{D8A6481C-74F2-44C8-91FC-7CCBC8AA3EF9}" dt="2025-01-14T15:26:55.301" v="2261" actId="1076"/>
        <pc:sldMkLst>
          <pc:docMk/>
          <pc:sldMk cId="2761367291" sldId="293"/>
        </pc:sldMkLst>
        <pc:spChg chg="add mod">
          <ac:chgData name="Silvia Colombo" userId="cdf5343d-9518-4b48-8032-805a754f9105" providerId="ADAL" clId="{D8A6481C-74F2-44C8-91FC-7CCBC8AA3EF9}" dt="2025-01-14T15:26:38.352" v="2258" actId="113"/>
          <ac:spMkLst>
            <pc:docMk/>
            <pc:sldMk cId="2761367291" sldId="293"/>
            <ac:spMk id="2" creationId="{9897D626-146E-41FD-96C8-BDA29B4DD911}"/>
          </ac:spMkLst>
        </pc:spChg>
        <pc:spChg chg="add mod">
          <ac:chgData name="Silvia Colombo" userId="cdf5343d-9518-4b48-8032-805a754f9105" providerId="ADAL" clId="{D8A6481C-74F2-44C8-91FC-7CCBC8AA3EF9}" dt="2025-01-14T15:26:55.301" v="2261" actId="1076"/>
          <ac:spMkLst>
            <pc:docMk/>
            <pc:sldMk cId="2761367291" sldId="293"/>
            <ac:spMk id="10" creationId="{4F61A1FB-D39D-4338-93B5-E937F4C26ECA}"/>
          </ac:spMkLst>
        </pc:spChg>
        <pc:spChg chg="del">
          <ac:chgData name="Silvia Colombo" userId="cdf5343d-9518-4b48-8032-805a754f9105" providerId="ADAL" clId="{D8A6481C-74F2-44C8-91FC-7CCBC8AA3EF9}" dt="2025-01-11T12:13:56.941" v="1328" actId="478"/>
          <ac:spMkLst>
            <pc:docMk/>
            <pc:sldMk cId="2761367291" sldId="293"/>
            <ac:spMk id="10" creationId="{A1569C22-02AF-4710-96D9-4BEE90219959}"/>
          </ac:spMkLst>
        </pc:spChg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6:04.053" v="2253" actId="113"/>
          <ac:spMkLst>
            <pc:docMk/>
            <pc:sldMk cId="2761367291" sldId="29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3T09:47:00.234" v="1483" actId="1076"/>
          <ac:picMkLst>
            <pc:docMk/>
            <pc:sldMk cId="2761367291" sldId="293"/>
            <ac:picMk id="4" creationId="{BAFC9F67-722C-47F7-A9A8-C43034331532}"/>
          </ac:picMkLst>
        </pc:picChg>
        <pc:picChg chg="del">
          <ac:chgData name="Silvia Colombo" userId="cdf5343d-9518-4b48-8032-805a754f9105" providerId="ADAL" clId="{D8A6481C-74F2-44C8-91FC-7CCBC8AA3EF9}" dt="2025-01-11T12:13:55.194" v="1327" actId="478"/>
          <ac:picMkLst>
            <pc:docMk/>
            <pc:sldMk cId="2761367291" sldId="293"/>
            <ac:picMk id="5" creationId="{9320417A-4F07-477F-8018-4C21B45A6266}"/>
          </ac:picMkLst>
        </pc:picChg>
        <pc:picChg chg="add mod">
          <ac:chgData name="Silvia Colombo" userId="cdf5343d-9518-4b48-8032-805a754f9105" providerId="ADAL" clId="{D8A6481C-74F2-44C8-91FC-7CCBC8AA3EF9}" dt="2025-01-14T15:26:48.918" v="2260" actId="1076"/>
          <ac:picMkLst>
            <pc:docMk/>
            <pc:sldMk cId="2761367291" sldId="293"/>
            <ac:picMk id="6" creationId="{9FE4C241-96F7-4C1E-BBFF-8209A2F893C2}"/>
          </ac:picMkLst>
        </pc:picChg>
      </pc:sldChg>
      <pc:sldChg chg="addSp delSp modSp mod">
        <pc:chgData name="Silvia Colombo" userId="cdf5343d-9518-4b48-8032-805a754f9105" providerId="ADAL" clId="{D8A6481C-74F2-44C8-91FC-7CCBC8AA3EF9}" dt="2025-01-14T15:29:03.389" v="2267" actId="113"/>
        <pc:sldMkLst>
          <pc:docMk/>
          <pc:sldMk cId="3284480951" sldId="294"/>
        </pc:sldMkLst>
        <pc:spChg chg="add mod">
          <ac:chgData name="Silvia Colombo" userId="cdf5343d-9518-4b48-8032-805a754f9105" providerId="ADAL" clId="{D8A6481C-74F2-44C8-91FC-7CCBC8AA3EF9}" dt="2025-01-13T09:49:57.940" v="1498" actId="1076"/>
          <ac:spMkLst>
            <pc:docMk/>
            <pc:sldMk cId="3284480951" sldId="294"/>
            <ac:spMk id="10" creationId="{BE72D390-3F09-4909-99F7-BC2DBCA9DFE9}"/>
          </ac:spMkLst>
        </pc:spChg>
        <pc:spChg chg="del">
          <ac:chgData name="Silvia Colombo" userId="cdf5343d-9518-4b48-8032-805a754f9105" providerId="ADAL" clId="{D8A6481C-74F2-44C8-91FC-7CCBC8AA3EF9}" dt="2025-01-13T09:26:19.390" v="1418" actId="478"/>
          <ac:spMkLst>
            <pc:docMk/>
            <pc:sldMk cId="3284480951" sldId="294"/>
            <ac:spMk id="11" creationId="{F7468B20-EB49-44FE-AA2D-1953BB0FFC8D}"/>
          </ac:spMkLst>
        </pc:spChg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9:03.389" v="2267" actId="113"/>
          <ac:spMkLst>
            <pc:docMk/>
            <pc:sldMk cId="3284480951" sldId="294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3T09:26:17.407" v="1417" actId="478"/>
          <ac:picMkLst>
            <pc:docMk/>
            <pc:sldMk cId="3284480951" sldId="294"/>
            <ac:picMk id="4" creationId="{3328796F-3AF2-4239-8D2C-E71DD7576A8F}"/>
          </ac:picMkLst>
        </pc:picChg>
        <pc:picChg chg="add mod">
          <ac:chgData name="Silvia Colombo" userId="cdf5343d-9518-4b48-8032-805a754f9105" providerId="ADAL" clId="{D8A6481C-74F2-44C8-91FC-7CCBC8AA3EF9}" dt="2025-01-13T09:48:48.333" v="1491" actId="1076"/>
          <ac:picMkLst>
            <pc:docMk/>
            <pc:sldMk cId="3284480951" sldId="294"/>
            <ac:picMk id="5" creationId="{B8BD6F48-812A-4B7F-9FF4-D8FA51FA6EE7}"/>
          </ac:picMkLst>
        </pc:picChg>
      </pc:sldChg>
      <pc:sldChg chg="modSp mod">
        <pc:chgData name="Silvia Colombo" userId="cdf5343d-9518-4b48-8032-805a754f9105" providerId="ADAL" clId="{D8A6481C-74F2-44C8-91FC-7CCBC8AA3EF9}" dt="2025-01-13T10:07:46.967" v="1604" actId="12"/>
        <pc:sldMkLst>
          <pc:docMk/>
          <pc:sldMk cId="2669022340" sldId="295"/>
        </pc:sldMkLst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0:07:46.967" v="1604" actId="12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D8A6481C-74F2-44C8-91FC-7CCBC8AA3EF9}" dt="2025-01-14T15:29:16.585" v="2268" actId="207"/>
        <pc:sldMkLst>
          <pc:docMk/>
          <pc:sldMk cId="3178964038" sldId="296"/>
        </pc:sldMkLst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9:16.585" v="2268" actId="207"/>
          <ac:spMkLst>
            <pc:docMk/>
            <pc:sldMk cId="3178964038" sldId="29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D8A6481C-74F2-44C8-91FC-7CCBC8AA3EF9}" dt="2025-01-14T15:29:34.489" v="2271" actId="1076"/>
        <pc:sldMkLst>
          <pc:docMk/>
          <pc:sldMk cId="3574041065" sldId="297"/>
        </pc:sldMkLst>
        <pc:spChg chg="del">
          <ac:chgData name="Silvia Colombo" userId="cdf5343d-9518-4b48-8032-805a754f9105" providerId="ADAL" clId="{D8A6481C-74F2-44C8-91FC-7CCBC8AA3EF9}" dt="2025-01-13T10:45:35.874" v="1608" actId="478"/>
          <ac:spMkLst>
            <pc:docMk/>
            <pc:sldMk cId="3574041065" sldId="297"/>
            <ac:spMk id="8" creationId="{8E74A872-AE8E-4419-A80F-5DBAE5ED6009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9:25.714" v="2270" actId="20577"/>
          <ac:spMkLst>
            <pc:docMk/>
            <pc:sldMk cId="3574041065" sldId="297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3T10:45:32.357" v="1607" actId="478"/>
          <ac:picMkLst>
            <pc:docMk/>
            <pc:sldMk cId="3574041065" sldId="297"/>
            <ac:picMk id="4" creationId="{4D6CE0D8-D90E-479B-9F3C-EDED1986371C}"/>
          </ac:picMkLst>
        </pc:picChg>
        <pc:picChg chg="add mod">
          <ac:chgData name="Silvia Colombo" userId="cdf5343d-9518-4b48-8032-805a754f9105" providerId="ADAL" clId="{D8A6481C-74F2-44C8-91FC-7CCBC8AA3EF9}" dt="2025-01-14T15:29:34.489" v="2271" actId="1076"/>
          <ac:picMkLst>
            <pc:docMk/>
            <pc:sldMk cId="3574041065" sldId="297"/>
            <ac:picMk id="5" creationId="{A1D8429E-DA6B-4BEE-A96D-5EC1E8459F9B}"/>
          </ac:picMkLst>
        </pc:picChg>
      </pc:sldChg>
      <pc:sldChg chg="addSp modSp mod">
        <pc:chgData name="Silvia Colombo" userId="cdf5343d-9518-4b48-8032-805a754f9105" providerId="ADAL" clId="{D8A6481C-74F2-44C8-91FC-7CCBC8AA3EF9}" dt="2025-01-14T15:33:51.036" v="2280" actId="113"/>
        <pc:sldMkLst>
          <pc:docMk/>
          <pc:sldMk cId="2230816992" sldId="298"/>
        </pc:sldMkLst>
        <pc:spChg chg="add mod">
          <ac:chgData name="Silvia Colombo" userId="cdf5343d-9518-4b48-8032-805a754f9105" providerId="ADAL" clId="{D8A6481C-74F2-44C8-91FC-7CCBC8AA3EF9}" dt="2025-01-13T12:42:05.886" v="1697" actId="1076"/>
          <ac:spMkLst>
            <pc:docMk/>
            <pc:sldMk cId="2230816992" sldId="298"/>
            <ac:spMk id="8" creationId="{EB976C2F-A3C0-42DB-B9DD-E137B4B6A8A3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33:51.036" v="2280" actId="113"/>
          <ac:spMkLst>
            <pc:docMk/>
            <pc:sldMk cId="2230816992" sldId="298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3T12:41:59.881" v="1696" actId="1076"/>
          <ac:picMkLst>
            <pc:docMk/>
            <pc:sldMk cId="2230816992" sldId="298"/>
            <ac:picMk id="4" creationId="{13CC64B4-4772-4805-80BE-7C23C5FE2DDC}"/>
          </ac:picMkLst>
        </pc:picChg>
      </pc:sldChg>
      <pc:sldChg chg="addSp delSp modSp mod">
        <pc:chgData name="Silvia Colombo" userId="cdf5343d-9518-4b48-8032-805a754f9105" providerId="ADAL" clId="{D8A6481C-74F2-44C8-91FC-7CCBC8AA3EF9}" dt="2025-01-14T15:35:33.738" v="2284" actId="113"/>
        <pc:sldMkLst>
          <pc:docMk/>
          <pc:sldMk cId="2669320641" sldId="299"/>
        </pc:sldMkLst>
        <pc:spChg chg="mod">
          <ac:chgData name="Silvia Colombo" userId="cdf5343d-9518-4b48-8032-805a754f9105" providerId="ADAL" clId="{D8A6481C-74F2-44C8-91FC-7CCBC8AA3EF9}" dt="2025-01-14T15:35:33.738" v="2284" actId="113"/>
          <ac:spMkLst>
            <pc:docMk/>
            <pc:sldMk cId="2669320641" sldId="299"/>
            <ac:spMk id="7" creationId="{7866E1B9-E9C3-4EAE-B633-9BB7273D1CE7}"/>
          </ac:spMkLst>
        </pc:spChg>
        <pc:spChg chg="del">
          <ac:chgData name="Silvia Colombo" userId="cdf5343d-9518-4b48-8032-805a754f9105" providerId="ADAL" clId="{D8A6481C-74F2-44C8-91FC-7CCBC8AA3EF9}" dt="2025-01-13T12:53:03.123" v="1700" actId="478"/>
          <ac:spMkLst>
            <pc:docMk/>
            <pc:sldMk cId="2669320641" sldId="299"/>
            <ac:spMk id="10" creationId="{D1E29B18-CAC4-4071-B7C8-71D29FE7BC98}"/>
          </ac:spMkLst>
        </pc:spChg>
        <pc:spChg chg="add mod">
          <ac:chgData name="Silvia Colombo" userId="cdf5343d-9518-4b48-8032-805a754f9105" providerId="ADAL" clId="{D8A6481C-74F2-44C8-91FC-7CCBC8AA3EF9}" dt="2025-01-13T13:04:23.160" v="1841" actId="1076"/>
          <ac:spMkLst>
            <pc:docMk/>
            <pc:sldMk cId="2669320641" sldId="299"/>
            <ac:spMk id="11" creationId="{4BE45DD1-6E92-478E-95C8-7B91AF83D35D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2:52:58.179" v="1698"/>
          <ac:spMkLst>
            <pc:docMk/>
            <pc:sldMk cId="2669320641" sldId="299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3T13:04:16.812" v="1840" actId="1076"/>
          <ac:picMkLst>
            <pc:docMk/>
            <pc:sldMk cId="2669320641" sldId="299"/>
            <ac:picMk id="4" creationId="{FD02574E-E2A0-4F85-86F1-88320D96E116}"/>
          </ac:picMkLst>
        </pc:picChg>
        <pc:picChg chg="del">
          <ac:chgData name="Silvia Colombo" userId="cdf5343d-9518-4b48-8032-805a754f9105" providerId="ADAL" clId="{D8A6481C-74F2-44C8-91FC-7CCBC8AA3EF9}" dt="2025-01-13T12:53:00.208" v="1699" actId="478"/>
          <ac:picMkLst>
            <pc:docMk/>
            <pc:sldMk cId="2669320641" sldId="299"/>
            <ac:picMk id="5" creationId="{2EB8881D-7316-4686-96C8-DF94BC582188}"/>
          </ac:picMkLst>
        </pc:picChg>
      </pc:sldChg>
      <pc:sldChg chg="addSp delSp modSp mod delAnim modAnim">
        <pc:chgData name="Silvia Colombo" userId="cdf5343d-9518-4b48-8032-805a754f9105" providerId="ADAL" clId="{D8A6481C-74F2-44C8-91FC-7CCBC8AA3EF9}" dt="2025-01-14T15:36:38.198" v="2287" actId="113"/>
        <pc:sldMkLst>
          <pc:docMk/>
          <pc:sldMk cId="3550741812" sldId="300"/>
        </pc:sldMkLst>
        <pc:spChg chg="del mod">
          <ac:chgData name="Silvia Colombo" userId="cdf5343d-9518-4b48-8032-805a754f9105" providerId="ADAL" clId="{D8A6481C-74F2-44C8-91FC-7CCBC8AA3EF9}" dt="2025-01-13T13:12:59.387" v="1888" actId="478"/>
          <ac:spMkLst>
            <pc:docMk/>
            <pc:sldMk cId="3550741812" sldId="300"/>
            <ac:spMk id="2" creationId="{B1933DD3-B0E7-43D0-8B4E-647B2FED62D3}"/>
          </ac:spMkLst>
        </pc:spChg>
        <pc:spChg chg="add del">
          <ac:chgData name="Silvia Colombo" userId="cdf5343d-9518-4b48-8032-805a754f9105" providerId="ADAL" clId="{D8A6481C-74F2-44C8-91FC-7CCBC8AA3EF9}" dt="2025-01-13T13:12:54.293" v="1887"/>
          <ac:spMkLst>
            <pc:docMk/>
            <pc:sldMk cId="3550741812" sldId="300"/>
            <ac:spMk id="4" creationId="{079FF8FE-3BE1-48A9-ACAF-2AC321C1351E}"/>
          </ac:spMkLst>
        </pc:spChg>
        <pc:spChg chg="add mod">
          <ac:chgData name="Silvia Colombo" userId="cdf5343d-9518-4b48-8032-805a754f9105" providerId="ADAL" clId="{D8A6481C-74F2-44C8-91FC-7CCBC8AA3EF9}" dt="2025-01-13T13:13:16.950" v="1892" actId="21"/>
          <ac:spMkLst>
            <pc:docMk/>
            <pc:sldMk cId="3550741812" sldId="300"/>
            <ac:spMk id="5" creationId="{527059AE-1C12-4852-91A8-13ADB1DD2659}"/>
          </ac:spMkLst>
        </pc:spChg>
        <pc:spChg chg="del mod">
          <ac:chgData name="Silvia Colombo" userId="cdf5343d-9518-4b48-8032-805a754f9105" providerId="ADAL" clId="{D8A6481C-74F2-44C8-91FC-7CCBC8AA3EF9}" dt="2025-01-13T13:08:53.787" v="1882" actId="478"/>
          <ac:spMkLst>
            <pc:docMk/>
            <pc:sldMk cId="3550741812" sldId="300"/>
            <ac:spMk id="6" creationId="{219B00C3-2F95-47E2-828A-65EC0519A021}"/>
          </ac:spMkLst>
        </pc:spChg>
        <pc:spChg chg="del">
          <ac:chgData name="Silvia Colombo" userId="cdf5343d-9518-4b48-8032-805a754f9105" providerId="ADAL" clId="{D8A6481C-74F2-44C8-91FC-7CCBC8AA3EF9}" dt="2025-01-13T13:08:24.187" v="1845" actId="478"/>
          <ac:spMkLst>
            <pc:docMk/>
            <pc:sldMk cId="3550741812" sldId="300"/>
            <ac:spMk id="15" creationId="{7A261E11-8FD4-4AA3-BCC6-B4536E26B2DA}"/>
          </ac:spMkLst>
        </pc:spChg>
        <pc:spChg chg="del">
          <ac:chgData name="Silvia Colombo" userId="cdf5343d-9518-4b48-8032-805a754f9105" providerId="ADAL" clId="{D8A6481C-74F2-44C8-91FC-7CCBC8AA3EF9}" dt="2025-01-13T13:09:04.500" v="1885" actId="478"/>
          <ac:spMkLst>
            <pc:docMk/>
            <pc:sldMk cId="3550741812" sldId="300"/>
            <ac:spMk id="17" creationId="{0AD4B345-A060-433F-9B55-A4534638D5EA}"/>
          </ac:spMkLst>
        </pc:spChg>
        <pc:spChg chg="add mod">
          <ac:chgData name="Silvia Colombo" userId="cdf5343d-9518-4b48-8032-805a754f9105" providerId="ADAL" clId="{D8A6481C-74F2-44C8-91FC-7CCBC8AA3EF9}" dt="2025-01-13T13:24:32.917" v="1933" actId="1076"/>
          <ac:spMkLst>
            <pc:docMk/>
            <pc:sldMk cId="3550741812" sldId="300"/>
            <ac:spMk id="18" creationId="{8BE902FA-62A4-433D-A1BB-02542BBA4CB7}"/>
          </ac:spMkLst>
        </pc:spChg>
        <pc:spChg chg="del">
          <ac:chgData name="Silvia Colombo" userId="cdf5343d-9518-4b48-8032-805a754f9105" providerId="ADAL" clId="{D8A6481C-74F2-44C8-91FC-7CCBC8AA3EF9}" dt="2025-01-13T13:09:02.820" v="1884" actId="478"/>
          <ac:spMkLst>
            <pc:docMk/>
            <pc:sldMk cId="3550741812" sldId="300"/>
            <ac:spMk id="21" creationId="{614ED2ED-E011-411B-9751-75F29C5A3C74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36:38.198" v="2287" actId="113"/>
          <ac:spMkLst>
            <pc:docMk/>
            <pc:sldMk cId="3550741812" sldId="300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3T13:24:46.664" v="1935" actId="1076"/>
          <ac:picMkLst>
            <pc:docMk/>
            <pc:sldMk cId="3550741812" sldId="300"/>
            <ac:picMk id="8" creationId="{AC6E05CB-B78C-4F9F-A73C-440F7FF49F9B}"/>
          </ac:picMkLst>
        </pc:picChg>
        <pc:picChg chg="del">
          <ac:chgData name="Silvia Colombo" userId="cdf5343d-9518-4b48-8032-805a754f9105" providerId="ADAL" clId="{D8A6481C-74F2-44C8-91FC-7CCBC8AA3EF9}" dt="2025-01-13T13:08:21.143" v="1844" actId="478"/>
          <ac:picMkLst>
            <pc:docMk/>
            <pc:sldMk cId="3550741812" sldId="300"/>
            <ac:picMk id="9" creationId="{ADD93C4A-78D1-4493-AD29-0AB3954F7339}"/>
          </ac:picMkLst>
        </pc:picChg>
        <pc:picChg chg="del">
          <ac:chgData name="Silvia Colombo" userId="cdf5343d-9518-4b48-8032-805a754f9105" providerId="ADAL" clId="{D8A6481C-74F2-44C8-91FC-7CCBC8AA3EF9}" dt="2025-01-13T13:08:18.833" v="1843" actId="478"/>
          <ac:picMkLst>
            <pc:docMk/>
            <pc:sldMk cId="3550741812" sldId="300"/>
            <ac:picMk id="11" creationId="{CC83E112-3351-45EF-88BC-6571D4C4CAF6}"/>
          </ac:picMkLst>
        </pc:picChg>
        <pc:picChg chg="del">
          <ac:chgData name="Silvia Colombo" userId="cdf5343d-9518-4b48-8032-805a754f9105" providerId="ADAL" clId="{D8A6481C-74F2-44C8-91FC-7CCBC8AA3EF9}" dt="2025-01-13T13:08:17.343" v="1842" actId="478"/>
          <ac:picMkLst>
            <pc:docMk/>
            <pc:sldMk cId="3550741812" sldId="300"/>
            <ac:picMk id="16" creationId="{26E54F4E-9725-45FA-99DA-C77DDCDBF89D}"/>
          </ac:picMkLst>
        </pc:picChg>
      </pc:sldChg>
      <pc:sldChg chg="addSp delSp modSp mod delAnim">
        <pc:chgData name="Silvia Colombo" userId="cdf5343d-9518-4b48-8032-805a754f9105" providerId="ADAL" clId="{D8A6481C-74F2-44C8-91FC-7CCBC8AA3EF9}" dt="2025-01-14T15:43:07.521" v="2293" actId="113"/>
        <pc:sldMkLst>
          <pc:docMk/>
          <pc:sldMk cId="2610105728" sldId="301"/>
        </pc:sldMkLst>
        <pc:spChg chg="del">
          <ac:chgData name="Silvia Colombo" userId="cdf5343d-9518-4b48-8032-805a754f9105" providerId="ADAL" clId="{D8A6481C-74F2-44C8-91FC-7CCBC8AA3EF9}" dt="2025-01-13T13:26:16.249" v="1938" actId="478"/>
          <ac:spMkLst>
            <pc:docMk/>
            <pc:sldMk cId="2610105728" sldId="301"/>
            <ac:spMk id="2" creationId="{B8F58907-FBE2-4D18-8396-099622614A4E}"/>
          </ac:spMkLst>
        </pc:spChg>
        <pc:spChg chg="del">
          <ac:chgData name="Silvia Colombo" userId="cdf5343d-9518-4b48-8032-805a754f9105" providerId="ADAL" clId="{D8A6481C-74F2-44C8-91FC-7CCBC8AA3EF9}" dt="2025-01-13T13:26:18.905" v="1939" actId="478"/>
          <ac:spMkLst>
            <pc:docMk/>
            <pc:sldMk cId="2610105728" sldId="301"/>
            <ac:spMk id="5" creationId="{2C30D5E9-B7F2-4A9B-973F-572DCBCFDE93}"/>
          </ac:spMkLst>
        </pc:spChg>
        <pc:spChg chg="del mod">
          <ac:chgData name="Silvia Colombo" userId="cdf5343d-9518-4b48-8032-805a754f9105" providerId="ADAL" clId="{D8A6481C-74F2-44C8-91FC-7CCBC8AA3EF9}" dt="2025-01-13T13:31:18.799" v="1946" actId="478"/>
          <ac:spMkLst>
            <pc:docMk/>
            <pc:sldMk cId="2610105728" sldId="301"/>
            <ac:spMk id="7" creationId="{8E8B0857-3B2F-40A7-B7AB-86A2696D20F2}"/>
          </ac:spMkLst>
        </pc:spChg>
        <pc:spChg chg="del">
          <ac:chgData name="Silvia Colombo" userId="cdf5343d-9518-4b48-8032-805a754f9105" providerId="ADAL" clId="{D8A6481C-74F2-44C8-91FC-7CCBC8AA3EF9}" dt="2025-01-13T13:26:29.145" v="1944" actId="478"/>
          <ac:spMkLst>
            <pc:docMk/>
            <pc:sldMk cId="2610105728" sldId="301"/>
            <ac:spMk id="11" creationId="{C23EE482-36C9-45F2-A1FB-E08A8C298D06}"/>
          </ac:spMkLst>
        </pc:spChg>
        <pc:spChg chg="del">
          <ac:chgData name="Silvia Colombo" userId="cdf5343d-9518-4b48-8032-805a754f9105" providerId="ADAL" clId="{D8A6481C-74F2-44C8-91FC-7CCBC8AA3EF9}" dt="2025-01-13T13:26:25.618" v="1943" actId="478"/>
          <ac:spMkLst>
            <pc:docMk/>
            <pc:sldMk cId="2610105728" sldId="301"/>
            <ac:spMk id="13" creationId="{9068FEBF-CFCF-4732-9C8D-DB99224A6F2C}"/>
          </ac:spMkLst>
        </pc:spChg>
        <pc:spChg chg="add mod">
          <ac:chgData name="Silvia Colombo" userId="cdf5343d-9518-4b48-8032-805a754f9105" providerId="ADAL" clId="{D8A6481C-74F2-44C8-91FC-7CCBC8AA3EF9}" dt="2025-01-13T13:33:57.686" v="1987" actId="1076"/>
          <ac:spMkLst>
            <pc:docMk/>
            <pc:sldMk cId="2610105728" sldId="301"/>
            <ac:spMk id="15" creationId="{FD2F803C-7DF6-444D-ADC3-2FFB5060995F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43:07.521" v="2293" actId="113"/>
          <ac:spMkLst>
            <pc:docMk/>
            <pc:sldMk cId="2610105728" sldId="301"/>
            <ac:spMk id="168" creationId="{00000000-0000-0000-0000-000000000000}"/>
          </ac:spMkLst>
        </pc:spChg>
        <pc:picChg chg="del mod">
          <ac:chgData name="Silvia Colombo" userId="cdf5343d-9518-4b48-8032-805a754f9105" providerId="ADAL" clId="{D8A6481C-74F2-44C8-91FC-7CCBC8AA3EF9}" dt="2025-01-13T13:26:22.818" v="1942" actId="478"/>
          <ac:picMkLst>
            <pc:docMk/>
            <pc:sldMk cId="2610105728" sldId="301"/>
            <ac:picMk id="4" creationId="{6F26D884-A099-4E3A-9820-C1601CD58041}"/>
          </ac:picMkLst>
        </pc:picChg>
        <pc:picChg chg="del">
          <ac:chgData name="Silvia Colombo" userId="cdf5343d-9518-4b48-8032-805a754f9105" providerId="ADAL" clId="{D8A6481C-74F2-44C8-91FC-7CCBC8AA3EF9}" dt="2025-01-13T13:26:21.373" v="1940" actId="478"/>
          <ac:picMkLst>
            <pc:docMk/>
            <pc:sldMk cId="2610105728" sldId="301"/>
            <ac:picMk id="6" creationId="{2DD5B1D5-C7CE-4545-80EC-20553F21F815}"/>
          </ac:picMkLst>
        </pc:picChg>
        <pc:picChg chg="add mod">
          <ac:chgData name="Silvia Colombo" userId="cdf5343d-9518-4b48-8032-805a754f9105" providerId="ADAL" clId="{D8A6481C-74F2-44C8-91FC-7CCBC8AA3EF9}" dt="2025-01-13T13:34:01.124" v="1995" actId="1035"/>
          <ac:picMkLst>
            <pc:docMk/>
            <pc:sldMk cId="2610105728" sldId="301"/>
            <ac:picMk id="9" creationId="{2667C5FF-0955-4EE2-A64B-B0A79961821B}"/>
          </ac:picMkLst>
        </pc:picChg>
      </pc:sldChg>
      <pc:sldChg chg="addSp delSp modSp mod delAnim modAnim">
        <pc:chgData name="Silvia Colombo" userId="cdf5343d-9518-4b48-8032-805a754f9105" providerId="ADAL" clId="{D8A6481C-74F2-44C8-91FC-7CCBC8AA3EF9}" dt="2025-01-14T15:44:54.876" v="2300" actId="1076"/>
        <pc:sldMkLst>
          <pc:docMk/>
          <pc:sldMk cId="1039741806" sldId="302"/>
        </pc:sldMkLst>
        <pc:spChg chg="add del mod">
          <ac:chgData name="Silvia Colombo" userId="cdf5343d-9518-4b48-8032-805a754f9105" providerId="ADAL" clId="{D8A6481C-74F2-44C8-91FC-7CCBC8AA3EF9}" dt="2025-01-13T13:37:40.643" v="2007" actId="478"/>
          <ac:spMkLst>
            <pc:docMk/>
            <pc:sldMk cId="1039741806" sldId="302"/>
            <ac:spMk id="2" creationId="{9379355E-9331-465F-A7C6-1D1E241ACF74}"/>
          </ac:spMkLst>
        </pc:spChg>
        <pc:spChg chg="del">
          <ac:chgData name="Silvia Colombo" userId="cdf5343d-9518-4b48-8032-805a754f9105" providerId="ADAL" clId="{D8A6481C-74F2-44C8-91FC-7CCBC8AA3EF9}" dt="2025-01-13T13:34:15.656" v="1999" actId="478"/>
          <ac:spMkLst>
            <pc:docMk/>
            <pc:sldMk cId="1039741806" sldId="302"/>
            <ac:spMk id="8" creationId="{240DF06D-9E87-4234-8157-BCC6348A9A31}"/>
          </ac:spMkLst>
        </pc:spChg>
        <pc:spChg chg="del">
          <ac:chgData name="Silvia Colombo" userId="cdf5343d-9518-4b48-8032-805a754f9105" providerId="ADAL" clId="{D8A6481C-74F2-44C8-91FC-7CCBC8AA3EF9}" dt="2025-01-13T13:34:17.464" v="2000" actId="478"/>
          <ac:spMkLst>
            <pc:docMk/>
            <pc:sldMk cId="1039741806" sldId="302"/>
            <ac:spMk id="10" creationId="{3562BE48-C191-4FE4-8A16-5BAF3C807BF6}"/>
          </ac:spMkLst>
        </pc:spChg>
        <pc:spChg chg="add del mod">
          <ac:chgData name="Silvia Colombo" userId="cdf5343d-9518-4b48-8032-805a754f9105" providerId="ADAL" clId="{D8A6481C-74F2-44C8-91FC-7CCBC8AA3EF9}" dt="2025-01-13T13:43:22.762" v="2067" actId="21"/>
          <ac:spMkLst>
            <pc:docMk/>
            <pc:sldMk cId="1039741806" sldId="302"/>
            <ac:spMk id="13" creationId="{5E604821-C4DC-40D6-BCCB-A5DB1BA9D07A}"/>
          </ac:spMkLst>
        </pc:spChg>
        <pc:spChg chg="add mod">
          <ac:chgData name="Silvia Colombo" userId="cdf5343d-9518-4b48-8032-805a754f9105" providerId="ADAL" clId="{D8A6481C-74F2-44C8-91FC-7CCBC8AA3EF9}" dt="2025-01-13T13:44:43.426" v="2095" actId="1076"/>
          <ac:spMkLst>
            <pc:docMk/>
            <pc:sldMk cId="1039741806" sldId="302"/>
            <ac:spMk id="16" creationId="{BDAC571F-BA25-4F90-9E6A-854C47E47467}"/>
          </ac:spMkLst>
        </pc:spChg>
        <pc:spChg chg="add mod">
          <ac:chgData name="Silvia Colombo" userId="cdf5343d-9518-4b48-8032-805a754f9105" providerId="ADAL" clId="{D8A6481C-74F2-44C8-91FC-7CCBC8AA3EF9}" dt="2025-01-13T13:44:49.033" v="2096" actId="14100"/>
          <ac:spMkLst>
            <pc:docMk/>
            <pc:sldMk cId="1039741806" sldId="302"/>
            <ac:spMk id="21" creationId="{49DA653C-7B45-44FA-B7DA-44D6378794B0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1039741806" sldId="302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44:33.391" v="2298" actId="113"/>
          <ac:spMkLst>
            <pc:docMk/>
            <pc:sldMk cId="1039741806" sldId="302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3T13:34:06.847" v="1996" actId="478"/>
          <ac:picMkLst>
            <pc:docMk/>
            <pc:sldMk cId="1039741806" sldId="302"/>
            <ac:picMk id="4" creationId="{A904DF1F-C24B-43FE-8A10-50079996B673}"/>
          </ac:picMkLst>
        </pc:picChg>
        <pc:picChg chg="del">
          <ac:chgData name="Silvia Colombo" userId="cdf5343d-9518-4b48-8032-805a754f9105" providerId="ADAL" clId="{D8A6481C-74F2-44C8-91FC-7CCBC8AA3EF9}" dt="2025-01-13T13:34:09.625" v="1997" actId="478"/>
          <ac:picMkLst>
            <pc:docMk/>
            <pc:sldMk cId="1039741806" sldId="302"/>
            <ac:picMk id="6" creationId="{E7E37345-F845-4759-9695-8123C03FE5E0}"/>
          </ac:picMkLst>
        </pc:picChg>
        <pc:picChg chg="add mod">
          <ac:chgData name="Silvia Colombo" userId="cdf5343d-9518-4b48-8032-805a754f9105" providerId="ADAL" clId="{D8A6481C-74F2-44C8-91FC-7CCBC8AA3EF9}" dt="2025-01-14T15:44:43.637" v="2299" actId="1076"/>
          <ac:picMkLst>
            <pc:docMk/>
            <pc:sldMk cId="1039741806" sldId="302"/>
            <ac:picMk id="7" creationId="{8CFD4128-7430-492B-A0C8-407618839C90}"/>
          </ac:picMkLst>
        </pc:picChg>
        <pc:picChg chg="add mod">
          <ac:chgData name="Silvia Colombo" userId="cdf5343d-9518-4b48-8032-805a754f9105" providerId="ADAL" clId="{D8A6481C-74F2-44C8-91FC-7CCBC8AA3EF9}" dt="2025-01-14T15:44:54.876" v="2300" actId="1076"/>
          <ac:picMkLst>
            <pc:docMk/>
            <pc:sldMk cId="1039741806" sldId="302"/>
            <ac:picMk id="12" creationId="{DACE56C9-F0F3-4462-9889-5E55D752E49E}"/>
          </ac:picMkLst>
        </pc:picChg>
        <pc:cxnChg chg="add mod">
          <ac:chgData name="Silvia Colombo" userId="cdf5343d-9518-4b48-8032-805a754f9105" providerId="ADAL" clId="{D8A6481C-74F2-44C8-91FC-7CCBC8AA3EF9}" dt="2025-01-13T13:44:09.064" v="2088" actId="1076"/>
          <ac:cxnSpMkLst>
            <pc:docMk/>
            <pc:sldMk cId="1039741806" sldId="302"/>
            <ac:cxnSpMk id="15" creationId="{45413789-18A3-48DA-8C73-EEAACE92C657}"/>
          </ac:cxnSpMkLst>
        </pc:cxnChg>
      </pc:sldChg>
      <pc:sldChg chg="modSp mod">
        <pc:chgData name="Silvia Colombo" userId="cdf5343d-9518-4b48-8032-805a754f9105" providerId="ADAL" clId="{D8A6481C-74F2-44C8-91FC-7CCBC8AA3EF9}" dt="2025-01-13T13:47:00.602" v="2134" actId="207"/>
        <pc:sldMkLst>
          <pc:docMk/>
          <pc:sldMk cId="3169569971" sldId="303"/>
        </pc:sldMkLst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3:47:00.602" v="2134" actId="20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D8A6481C-74F2-44C8-91FC-7CCBC8AA3EF9}" dt="2025-01-13T13:46:55.682" v="2133" actId="403"/>
        <pc:sldMkLst>
          <pc:docMk/>
          <pc:sldMk cId="2074846304" sldId="304"/>
        </pc:sldMkLst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3:46:55.682" v="2133" actId="403"/>
          <ac:spMkLst>
            <pc:docMk/>
            <pc:sldMk cId="2074846304" sldId="304"/>
            <ac:spMk id="168" creationId="{00000000-0000-0000-0000-000000000000}"/>
          </ac:spMkLst>
        </pc:spChg>
      </pc:sldChg>
      <pc:sldChg chg="delSp modSp mod delAnim modAnim">
        <pc:chgData name="Silvia Colombo" userId="cdf5343d-9518-4b48-8032-805a754f9105" providerId="ADAL" clId="{D8A6481C-74F2-44C8-91FC-7CCBC8AA3EF9}" dt="2025-01-14T15:17:40.160" v="2221" actId="113"/>
        <pc:sldMkLst>
          <pc:docMk/>
          <pc:sldMk cId="3001247373" sldId="305"/>
        </pc:sldMkLst>
        <pc:spChg chg="del">
          <ac:chgData name="Silvia Colombo" userId="cdf5343d-9518-4b48-8032-805a754f9105" providerId="ADAL" clId="{D8A6481C-74F2-44C8-91FC-7CCBC8AA3EF9}" dt="2025-01-10T22:05:27.185" v="567" actId="478"/>
          <ac:spMkLst>
            <pc:docMk/>
            <pc:sldMk cId="3001247373" sldId="305"/>
            <ac:spMk id="10" creationId="{A6669E83-7EE0-4914-8249-D5F16F1585CF}"/>
          </ac:spMkLst>
        </pc:spChg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17:40.160" v="2221" actId="113"/>
          <ac:spMkLst>
            <pc:docMk/>
            <pc:sldMk cId="3001247373" sldId="305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22:05:21.249" v="565" actId="478"/>
          <ac:picMkLst>
            <pc:docMk/>
            <pc:sldMk cId="3001247373" sldId="305"/>
            <ac:picMk id="4" creationId="{7015C23C-3A63-43D8-9713-B79F3F4727F4}"/>
          </ac:picMkLst>
        </pc:picChg>
      </pc:sldChg>
      <pc:sldChg chg="addSp delSp modSp mod delAnim modAnim">
        <pc:chgData name="Silvia Colombo" userId="cdf5343d-9518-4b48-8032-805a754f9105" providerId="ADAL" clId="{D8A6481C-74F2-44C8-91FC-7CCBC8AA3EF9}" dt="2025-01-14T15:22:24.804" v="2237" actId="113"/>
        <pc:sldMkLst>
          <pc:docMk/>
          <pc:sldMk cId="3951396816" sldId="306"/>
        </pc:sldMkLst>
        <pc:spChg chg="add mod">
          <ac:chgData name="Silvia Colombo" userId="cdf5343d-9518-4b48-8032-805a754f9105" providerId="ADAL" clId="{D8A6481C-74F2-44C8-91FC-7CCBC8AA3EF9}" dt="2025-01-13T09:25:12.294" v="1407" actId="1076"/>
          <ac:spMkLst>
            <pc:docMk/>
            <pc:sldMk cId="3951396816" sldId="306"/>
            <ac:spMk id="10" creationId="{F2BA0EE3-4D81-4D6A-83DF-B5817163EA15}"/>
          </ac:spMkLst>
        </pc:spChg>
        <pc:spChg chg="del">
          <ac:chgData name="Silvia Colombo" userId="cdf5343d-9518-4b48-8032-805a754f9105" providerId="ADAL" clId="{D8A6481C-74F2-44C8-91FC-7CCBC8AA3EF9}" dt="2025-01-10T22:32:53.889" v="930" actId="478"/>
          <ac:spMkLst>
            <pc:docMk/>
            <pc:sldMk cId="3951396816" sldId="306"/>
            <ac:spMk id="12" creationId="{B00E8CD3-B37B-4A05-940A-89A2492FBF80}"/>
          </ac:spMkLst>
        </pc:spChg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3951396816" sldId="306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2:24.804" v="2237" actId="113"/>
          <ac:spMkLst>
            <pc:docMk/>
            <pc:sldMk cId="3951396816" sldId="306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22:32:47.381" v="928" actId="478"/>
          <ac:picMkLst>
            <pc:docMk/>
            <pc:sldMk cId="3951396816" sldId="306"/>
            <ac:picMk id="4" creationId="{67495507-C2EB-441F-B0FA-9FD61F89C8A2}"/>
          </ac:picMkLst>
        </pc:picChg>
        <pc:picChg chg="add mod">
          <ac:chgData name="Silvia Colombo" userId="cdf5343d-9518-4b48-8032-805a754f9105" providerId="ADAL" clId="{D8A6481C-74F2-44C8-91FC-7CCBC8AA3EF9}" dt="2025-01-10T22:38:29.939" v="995" actId="1076"/>
          <ac:picMkLst>
            <pc:docMk/>
            <pc:sldMk cId="3951396816" sldId="306"/>
            <ac:picMk id="5" creationId="{59C8345C-E75D-40B8-9652-1B30A5108961}"/>
          </ac:picMkLst>
        </pc:picChg>
      </pc:sldChg>
      <pc:sldChg chg="modSp mod">
        <pc:chgData name="Silvia Colombo" userId="cdf5343d-9518-4b48-8032-805a754f9105" providerId="ADAL" clId="{D8A6481C-74F2-44C8-91FC-7CCBC8AA3EF9}" dt="2025-01-14T15:00:58.563" v="2205" actId="207"/>
        <pc:sldMkLst>
          <pc:docMk/>
          <pc:sldMk cId="1901277318" sldId="307"/>
        </pc:sldMkLst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1901277318" sldId="307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00:58.563" v="2205" actId="207"/>
          <ac:spMkLst>
            <pc:docMk/>
            <pc:sldMk cId="1901277318" sldId="307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D8A6481C-74F2-44C8-91FC-7CCBC8AA3EF9}" dt="2025-01-13T10:06:28.511" v="1595" actId="12"/>
        <pc:sldMkLst>
          <pc:docMk/>
          <pc:sldMk cId="279720884" sldId="308"/>
        </pc:sldMkLst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0:06:28.511" v="1595" actId="12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D8A6481C-74F2-44C8-91FC-7CCBC8AA3EF9}" dt="2025-01-10T17:46:10.807" v="7"/>
        <pc:sldMkLst>
          <pc:docMk/>
          <pc:sldMk cId="998801078" sldId="309"/>
        </pc:sldMkLst>
        <pc:spChg chg="mod">
          <ac:chgData name="Silvia Colombo" userId="cdf5343d-9518-4b48-8032-805a754f9105" providerId="ADAL" clId="{D8A6481C-74F2-44C8-91FC-7CCBC8AA3EF9}" dt="2025-01-10T17:45:53.172" v="6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D8A6481C-74F2-44C8-91FC-7CCBC8AA3EF9}" dt="2025-01-10T17:46:10.807" v="7"/>
          <ac:spMkLst>
            <pc:docMk/>
            <pc:sldMk cId="998801078" sldId="309"/>
            <ac:spMk id="3" creationId="{D9EE0581-B869-C9AC-032A-CE5562E6774F}"/>
          </ac:spMkLst>
        </pc:spChg>
      </pc:sldChg>
    </pc:docChg>
  </pc:docChgLst>
  <pc:docChgLst>
    <pc:chgData name="Silvia Colombo" userId="cdf5343d-9518-4b48-8032-805a754f9105" providerId="ADAL" clId="{43AFA32C-FB6B-420E-A43F-2DCD7CE61284}"/>
    <pc:docChg chg="undo custSel addSld delSld modSld">
      <pc:chgData name="Silvia Colombo" userId="cdf5343d-9518-4b48-8032-805a754f9105" providerId="ADAL" clId="{43AFA32C-FB6B-420E-A43F-2DCD7CE61284}" dt="2025-02-06T11:06:47.560" v="2279" actId="20577"/>
      <pc:docMkLst>
        <pc:docMk/>
      </pc:docMkLst>
      <pc:sldChg chg="modSp mod">
        <pc:chgData name="Silvia Colombo" userId="cdf5343d-9518-4b48-8032-805a754f9105" providerId="ADAL" clId="{43AFA32C-FB6B-420E-A43F-2DCD7CE61284}" dt="2025-02-05T09:16:28.121" v="44" actId="20577"/>
        <pc:sldMkLst>
          <pc:docMk/>
          <pc:sldMk cId="0" sldId="264"/>
        </pc:sldMkLst>
        <pc:spChg chg="mod">
          <ac:chgData name="Silvia Colombo" userId="cdf5343d-9518-4b48-8032-805a754f9105" providerId="ADAL" clId="{43AFA32C-FB6B-420E-A43F-2DCD7CE61284}" dt="2025-02-05T09:16:28.121" v="44" actId="20577"/>
          <ac:spMkLst>
            <pc:docMk/>
            <pc:sldMk cId="0" sldId="264"/>
            <ac:spMk id="168" creationId="{00000000-0000-0000-0000-000000000000}"/>
          </ac:spMkLst>
        </pc:spChg>
      </pc:sldChg>
      <pc:sldChg chg="addSp modSp mod">
        <pc:chgData name="Silvia Colombo" userId="cdf5343d-9518-4b48-8032-805a754f9105" providerId="ADAL" clId="{43AFA32C-FB6B-420E-A43F-2DCD7CE61284}" dt="2025-02-05T10:20:00.249" v="209" actId="14100"/>
        <pc:sldMkLst>
          <pc:docMk/>
          <pc:sldMk cId="1768720765" sldId="272"/>
        </pc:sldMkLst>
        <pc:spChg chg="add mod">
          <ac:chgData name="Silvia Colombo" userId="cdf5343d-9518-4b48-8032-805a754f9105" providerId="ADAL" clId="{43AFA32C-FB6B-420E-A43F-2DCD7CE61284}" dt="2025-02-05T10:20:00.249" v="209" actId="14100"/>
          <ac:spMkLst>
            <pc:docMk/>
            <pc:sldMk cId="1768720765" sldId="272"/>
            <ac:spMk id="8" creationId="{28EE4460-63FE-46FD-8567-D92894065629}"/>
          </ac:spMkLst>
        </pc:spChg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09:58:47.678" v="106"/>
          <ac:spMkLst>
            <pc:docMk/>
            <pc:sldMk cId="1768720765" sldId="27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5T09:59:20.200" v="111" actId="1076"/>
          <ac:picMkLst>
            <pc:docMk/>
            <pc:sldMk cId="1768720765" sldId="272"/>
            <ac:picMk id="4" creationId="{58D92FFB-BF52-472B-9ABA-BBD8E7F1C98E}"/>
          </ac:picMkLst>
        </pc:picChg>
      </pc:sldChg>
      <pc:sldChg chg="addSp modSp mod">
        <pc:chgData name="Silvia Colombo" userId="cdf5343d-9518-4b48-8032-805a754f9105" providerId="ADAL" clId="{43AFA32C-FB6B-420E-A43F-2DCD7CE61284}" dt="2025-02-05T10:20:23.498" v="235" actId="1035"/>
        <pc:sldMkLst>
          <pc:docMk/>
          <pc:sldMk cId="1839245547" sldId="273"/>
        </pc:sldMkLst>
        <pc:spChg chg="add mod">
          <ac:chgData name="Silvia Colombo" userId="cdf5343d-9518-4b48-8032-805a754f9105" providerId="ADAL" clId="{43AFA32C-FB6B-420E-A43F-2DCD7CE61284}" dt="2025-02-05T10:20:23.498" v="235" actId="1035"/>
          <ac:spMkLst>
            <pc:docMk/>
            <pc:sldMk cId="1839245547" sldId="273"/>
            <ac:spMk id="8" creationId="{3895BB5E-36DB-4724-9F02-67B9729F1ACB}"/>
          </ac:spMkLst>
        </pc:spChg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10:19:33.877" v="207" actId="113"/>
          <ac:spMkLst>
            <pc:docMk/>
            <pc:sldMk cId="1839245547" sldId="27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5T10:16:47.342" v="158" actId="1076"/>
          <ac:picMkLst>
            <pc:docMk/>
            <pc:sldMk cId="1839245547" sldId="273"/>
            <ac:picMk id="4" creationId="{3D5FFA33-6AED-4813-A151-AFEBB795BA92}"/>
          </ac:picMkLst>
        </pc:picChg>
      </pc:sldChg>
      <pc:sldChg chg="addSp modSp mod">
        <pc:chgData name="Silvia Colombo" userId="cdf5343d-9518-4b48-8032-805a754f9105" providerId="ADAL" clId="{43AFA32C-FB6B-420E-A43F-2DCD7CE61284}" dt="2025-02-05T11:56:07.534" v="498" actId="207"/>
        <pc:sldMkLst>
          <pc:docMk/>
          <pc:sldMk cId="3557352301" sldId="274"/>
        </pc:sldMkLst>
        <pc:spChg chg="add mod">
          <ac:chgData name="Silvia Colombo" userId="cdf5343d-9518-4b48-8032-805a754f9105" providerId="ADAL" clId="{43AFA32C-FB6B-420E-A43F-2DCD7CE61284}" dt="2025-02-05T11:49:36.836" v="450" actId="1076"/>
          <ac:spMkLst>
            <pc:docMk/>
            <pc:sldMk cId="3557352301" sldId="274"/>
            <ac:spMk id="8" creationId="{8759C675-1DAD-4C99-A8BF-ED4C95A208C4}"/>
          </ac:spMkLst>
        </pc:spChg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3557352301" sldId="274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11:56:07.534" v="498" actId="207"/>
          <ac:spMkLst>
            <pc:docMk/>
            <pc:sldMk cId="3557352301" sldId="27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5T11:49:30.498" v="449" actId="1076"/>
          <ac:picMkLst>
            <pc:docMk/>
            <pc:sldMk cId="3557352301" sldId="274"/>
            <ac:picMk id="4" creationId="{5B1E464A-ACE7-4282-AAE2-3CFAE2728F42}"/>
          </ac:picMkLst>
        </pc:picChg>
      </pc:sldChg>
      <pc:sldChg chg="addSp modSp mod">
        <pc:chgData name="Silvia Colombo" userId="cdf5343d-9518-4b48-8032-805a754f9105" providerId="ADAL" clId="{43AFA32C-FB6B-420E-A43F-2DCD7CE61284}" dt="2025-02-05T15:59:17.499" v="702" actId="1076"/>
        <pc:sldMkLst>
          <pc:docMk/>
          <pc:sldMk cId="2089242102" sldId="275"/>
        </pc:sldMkLst>
        <pc:spChg chg="add mod">
          <ac:chgData name="Silvia Colombo" userId="cdf5343d-9518-4b48-8032-805a754f9105" providerId="ADAL" clId="{43AFA32C-FB6B-420E-A43F-2DCD7CE61284}" dt="2025-02-05T15:59:17.499" v="702" actId="1076"/>
          <ac:spMkLst>
            <pc:docMk/>
            <pc:sldMk cId="2089242102" sldId="275"/>
            <ac:spMk id="9" creationId="{65ED8E99-42C5-4E3E-828E-EB64431167B5}"/>
          </ac:spMkLst>
        </pc:spChg>
        <pc:spChg chg="mod">
          <ac:chgData name="Silvia Colombo" userId="cdf5343d-9518-4b48-8032-805a754f9105" providerId="ADAL" clId="{43AFA32C-FB6B-420E-A43F-2DCD7CE61284}" dt="2025-02-05T15:57:52.436" v="691" actId="20577"/>
          <ac:spMkLst>
            <pc:docMk/>
            <pc:sldMk cId="2089242102" sldId="275"/>
            <ac:spMk id="12" creationId="{85BD59C7-5F9C-412C-9103-AD11C3A57877}"/>
          </ac:spMkLst>
        </pc:spChg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2089242102" sldId="275"/>
            <ac:spMk id="167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5T14:47:06.816" v="579" actId="1076"/>
          <ac:picMkLst>
            <pc:docMk/>
            <pc:sldMk cId="2089242102" sldId="275"/>
            <ac:picMk id="4" creationId="{41B08E7F-3F91-4487-AED4-8D786CDC48DE}"/>
          </ac:picMkLst>
        </pc:picChg>
        <pc:picChg chg="add mod">
          <ac:chgData name="Silvia Colombo" userId="cdf5343d-9518-4b48-8032-805a754f9105" providerId="ADAL" clId="{43AFA32C-FB6B-420E-A43F-2DCD7CE61284}" dt="2025-02-05T14:47:09.225" v="580" actId="1076"/>
          <ac:picMkLst>
            <pc:docMk/>
            <pc:sldMk cId="2089242102" sldId="275"/>
            <ac:picMk id="6" creationId="{D742668B-EF66-4458-9A33-45322E7A2125}"/>
          </ac:picMkLst>
        </pc:picChg>
      </pc:sldChg>
      <pc:sldChg chg="addSp delSp modSp mod">
        <pc:chgData name="Silvia Colombo" userId="cdf5343d-9518-4b48-8032-805a754f9105" providerId="ADAL" clId="{43AFA32C-FB6B-420E-A43F-2DCD7CE61284}" dt="2025-02-05T16:00:26.763" v="726" actId="12"/>
        <pc:sldMkLst>
          <pc:docMk/>
          <pc:sldMk cId="1383167316" sldId="276"/>
        </pc:sldMkLst>
        <pc:spChg chg="add del">
          <ac:chgData name="Silvia Colombo" userId="cdf5343d-9518-4b48-8032-805a754f9105" providerId="ADAL" clId="{43AFA32C-FB6B-420E-A43F-2DCD7CE61284}" dt="2025-02-05T15:58:28.573" v="693" actId="21"/>
          <ac:spMkLst>
            <pc:docMk/>
            <pc:sldMk cId="1383167316" sldId="276"/>
            <ac:spMk id="6" creationId="{F48A32E9-38EF-414D-87FC-D5A8E793EBBD}"/>
          </ac:spMkLst>
        </pc:spChg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16:00:26.763" v="726" actId="12"/>
          <ac:spMkLst>
            <pc:docMk/>
            <pc:sldMk cId="1383167316" sldId="276"/>
            <ac:spMk id="168" creationId="{00000000-0000-0000-0000-000000000000}"/>
          </ac:spMkLst>
        </pc:spChg>
      </pc:sldChg>
      <pc:sldChg chg="modSp del">
        <pc:chgData name="Silvia Colombo" userId="cdf5343d-9518-4b48-8032-805a754f9105" providerId="ADAL" clId="{43AFA32C-FB6B-420E-A43F-2DCD7CE61284}" dt="2025-02-05T16:00:35.100" v="727" actId="47"/>
        <pc:sldMkLst>
          <pc:docMk/>
          <pc:sldMk cId="3840193541" sldId="278"/>
        </pc:sldMkLst>
        <pc:spChg chg="mod">
          <ac:chgData name="Silvia Colombo" userId="cdf5343d-9518-4b48-8032-805a754f9105" providerId="ADAL" clId="{43AFA32C-FB6B-420E-A43F-2DCD7CE61284}" dt="2025-02-05T09:14:36.754" v="5"/>
          <ac:spMkLst>
            <pc:docMk/>
            <pc:sldMk cId="3840193541" sldId="278"/>
            <ac:spMk id="167" creationId="{00000000-0000-0000-0000-000000000000}"/>
          </ac:spMkLst>
        </pc:spChg>
      </pc:sldChg>
      <pc:sldChg chg="addSp delSp modSp mod">
        <pc:chgData name="Silvia Colombo" userId="cdf5343d-9518-4b48-8032-805a754f9105" providerId="ADAL" clId="{43AFA32C-FB6B-420E-A43F-2DCD7CE61284}" dt="2025-02-05T09:27:04.795" v="56" actId="1076"/>
        <pc:sldMkLst>
          <pc:docMk/>
          <pc:sldMk cId="3151422244" sldId="279"/>
        </pc:sldMkLst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09:21:46.588" v="48" actId="20577"/>
          <ac:spMkLst>
            <pc:docMk/>
            <pc:sldMk cId="3151422244" sldId="279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09:22:02.762" v="49" actId="478"/>
          <ac:picMkLst>
            <pc:docMk/>
            <pc:sldMk cId="3151422244" sldId="279"/>
            <ac:picMk id="4" creationId="{B74EA076-8FC4-4412-B3BB-38E40D1ABCD3}"/>
          </ac:picMkLst>
        </pc:picChg>
        <pc:picChg chg="add mod modCrop">
          <ac:chgData name="Silvia Colombo" userId="cdf5343d-9518-4b48-8032-805a754f9105" providerId="ADAL" clId="{43AFA32C-FB6B-420E-A43F-2DCD7CE61284}" dt="2025-02-05T09:27:04.795" v="56" actId="1076"/>
          <ac:picMkLst>
            <pc:docMk/>
            <pc:sldMk cId="3151422244" sldId="279"/>
            <ac:picMk id="5" creationId="{B282DA5B-3E9C-4AC4-89BF-25E5C117674C}"/>
          </ac:picMkLst>
        </pc:picChg>
      </pc:sldChg>
      <pc:sldChg chg="addSp modSp mod">
        <pc:chgData name="Silvia Colombo" userId="cdf5343d-9518-4b48-8032-805a754f9105" providerId="ADAL" clId="{43AFA32C-FB6B-420E-A43F-2DCD7CE61284}" dt="2025-02-05T16:55:14.750" v="765" actId="1076"/>
        <pc:sldMkLst>
          <pc:docMk/>
          <pc:sldMk cId="3427707476" sldId="282"/>
        </pc:sldMkLst>
        <pc:spChg chg="mod">
          <ac:chgData name="Silvia Colombo" userId="cdf5343d-9518-4b48-8032-805a754f9105" providerId="ADAL" clId="{43AFA32C-FB6B-420E-A43F-2DCD7CE61284}" dt="2025-02-05T16:30:34.452" v="761" actId="20577"/>
          <ac:spMkLst>
            <pc:docMk/>
            <pc:sldMk cId="3427707476" sldId="282"/>
            <ac:spMk id="6" creationId="{FC78CAEC-448B-4219-A200-6CCF404A14C9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3427707476" sldId="282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16:29:57.911" v="758" actId="403"/>
          <ac:spMkLst>
            <pc:docMk/>
            <pc:sldMk cId="3427707476" sldId="282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43AFA32C-FB6B-420E-A43F-2DCD7CE61284}" dt="2025-02-05T16:55:14.750" v="765" actId="1076"/>
          <ac:picMkLst>
            <pc:docMk/>
            <pc:sldMk cId="3427707476" sldId="282"/>
            <ac:picMk id="4" creationId="{3BDF4B8B-805A-43FC-A400-318105F6E313}"/>
          </ac:picMkLst>
        </pc:picChg>
      </pc:sldChg>
      <pc:sldChg chg="addSp delSp modSp mod">
        <pc:chgData name="Silvia Colombo" userId="cdf5343d-9518-4b48-8032-805a754f9105" providerId="ADAL" clId="{43AFA32C-FB6B-420E-A43F-2DCD7CE61284}" dt="2025-02-05T22:49:29.185" v="1079" actId="20577"/>
        <pc:sldMkLst>
          <pc:docMk/>
          <pc:sldMk cId="2207407581" sldId="283"/>
        </pc:sldMkLst>
        <pc:spChg chg="add mod">
          <ac:chgData name="Silvia Colombo" userId="cdf5343d-9518-4b48-8032-805a754f9105" providerId="ADAL" clId="{43AFA32C-FB6B-420E-A43F-2DCD7CE61284}" dt="2025-02-05T22:49:29.185" v="1079" actId="20577"/>
          <ac:spMkLst>
            <pc:docMk/>
            <pc:sldMk cId="2207407581" sldId="283"/>
            <ac:spMk id="5" creationId="{09C6DDB5-BCEB-42C2-92B6-9D0EF617985F}"/>
          </ac:spMkLst>
        </pc:spChg>
        <pc:spChg chg="add mod">
          <ac:chgData name="Silvia Colombo" userId="cdf5343d-9518-4b48-8032-805a754f9105" providerId="ADAL" clId="{43AFA32C-FB6B-420E-A43F-2DCD7CE61284}" dt="2025-02-05T22:49:07.957" v="1077" actId="1076"/>
          <ac:spMkLst>
            <pc:docMk/>
            <pc:sldMk cId="2207407581" sldId="283"/>
            <ac:spMk id="11" creationId="{9A30B4B8-6F6A-4C43-96E8-DD3623154E2C}"/>
          </ac:spMkLst>
        </pc:spChg>
        <pc:spChg chg="del">
          <ac:chgData name="Silvia Colombo" userId="cdf5343d-9518-4b48-8032-805a754f9105" providerId="ADAL" clId="{43AFA32C-FB6B-420E-A43F-2DCD7CE61284}" dt="2025-02-05T22:40:19.544" v="1025" actId="478"/>
          <ac:spMkLst>
            <pc:docMk/>
            <pc:sldMk cId="2207407581" sldId="283"/>
            <ac:spMk id="12" creationId="{494D38D1-7696-4DCA-B8F6-464C4B3726FD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2:47:49.648" v="1064" actId="21"/>
          <ac:spMkLst>
            <pc:docMk/>
            <pc:sldMk cId="2207407581" sldId="28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5T22:49:03.610" v="1076" actId="1076"/>
          <ac:picMkLst>
            <pc:docMk/>
            <pc:sldMk cId="2207407581" sldId="283"/>
            <ac:picMk id="4" creationId="{5F479017-6867-40B8-8BD6-7377AC7A95A8}"/>
          </ac:picMkLst>
        </pc:picChg>
        <pc:picChg chg="del">
          <ac:chgData name="Silvia Colombo" userId="cdf5343d-9518-4b48-8032-805a754f9105" providerId="ADAL" clId="{43AFA32C-FB6B-420E-A43F-2DCD7CE61284}" dt="2025-02-05T22:40:16.961" v="1024" actId="478"/>
          <ac:picMkLst>
            <pc:docMk/>
            <pc:sldMk cId="2207407581" sldId="283"/>
            <ac:picMk id="7" creationId="{196FE85A-3FD7-4DA5-9B13-CB8954E53102}"/>
          </ac:picMkLst>
        </pc:picChg>
      </pc:sldChg>
      <pc:sldChg chg="addSp delSp modSp mod">
        <pc:chgData name="Silvia Colombo" userId="cdf5343d-9518-4b48-8032-805a754f9105" providerId="ADAL" clId="{43AFA32C-FB6B-420E-A43F-2DCD7CE61284}" dt="2025-02-05T23:01:43.881" v="1160" actId="403"/>
        <pc:sldMkLst>
          <pc:docMk/>
          <pc:sldMk cId="191549666" sldId="284"/>
        </pc:sldMkLst>
        <pc:spChg chg="add mod">
          <ac:chgData name="Silvia Colombo" userId="cdf5343d-9518-4b48-8032-805a754f9105" providerId="ADAL" clId="{43AFA32C-FB6B-420E-A43F-2DCD7CE61284}" dt="2025-02-05T22:58:52.440" v="1143" actId="207"/>
          <ac:spMkLst>
            <pc:docMk/>
            <pc:sldMk cId="191549666" sldId="284"/>
            <ac:spMk id="2" creationId="{420729A8-2EE0-4920-AF11-A5303FB66421}"/>
          </ac:spMkLst>
        </pc:spChg>
        <pc:spChg chg="del">
          <ac:chgData name="Silvia Colombo" userId="cdf5343d-9518-4b48-8032-805a754f9105" providerId="ADAL" clId="{43AFA32C-FB6B-420E-A43F-2DCD7CE61284}" dt="2025-02-05T22:49:42.742" v="1081" actId="478"/>
          <ac:spMkLst>
            <pc:docMk/>
            <pc:sldMk cId="191549666" sldId="284"/>
            <ac:spMk id="10" creationId="{A51FF0DD-7893-4198-B789-79E9F80D2F70}"/>
          </ac:spMkLst>
        </pc:spChg>
        <pc:spChg chg="add mod">
          <ac:chgData name="Silvia Colombo" userId="cdf5343d-9518-4b48-8032-805a754f9105" providerId="ADAL" clId="{43AFA32C-FB6B-420E-A43F-2DCD7CE61284}" dt="2025-02-05T23:00:30.572" v="1159" actId="1076"/>
          <ac:spMkLst>
            <pc:docMk/>
            <pc:sldMk cId="191549666" sldId="284"/>
            <ac:spMk id="13" creationId="{10AAD0EF-8BED-4CD7-B7AE-591E2F12D249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191549666" sldId="284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01:43.881" v="1160" actId="403"/>
          <ac:spMkLst>
            <pc:docMk/>
            <pc:sldMk cId="191549666" sldId="284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22:49:42.742" v="1081" actId="478"/>
          <ac:picMkLst>
            <pc:docMk/>
            <pc:sldMk cId="191549666" sldId="284"/>
            <ac:picMk id="4" creationId="{E738579C-59A8-4076-B8CD-40062EB6EEC3}"/>
          </ac:picMkLst>
        </pc:picChg>
        <pc:picChg chg="add mod">
          <ac:chgData name="Silvia Colombo" userId="cdf5343d-9518-4b48-8032-805a754f9105" providerId="ADAL" clId="{43AFA32C-FB6B-420E-A43F-2DCD7CE61284}" dt="2025-02-05T22:59:33.731" v="1146" actId="1076"/>
          <ac:picMkLst>
            <pc:docMk/>
            <pc:sldMk cId="191549666" sldId="284"/>
            <ac:picMk id="6" creationId="{77FCB6A8-0C3F-43E0-837F-53551D3DD187}"/>
          </ac:picMkLst>
        </pc:picChg>
        <pc:picChg chg="add mod">
          <ac:chgData name="Silvia Colombo" userId="cdf5343d-9518-4b48-8032-805a754f9105" providerId="ADAL" clId="{43AFA32C-FB6B-420E-A43F-2DCD7CE61284}" dt="2025-02-05T22:59:56.747" v="1151" actId="1076"/>
          <ac:picMkLst>
            <pc:docMk/>
            <pc:sldMk cId="191549666" sldId="284"/>
            <ac:picMk id="8" creationId="{F5A94F8F-DF99-47C4-9F06-90DB78519C8A}"/>
          </ac:picMkLst>
        </pc:picChg>
      </pc:sldChg>
      <pc:sldChg chg="modSp mod">
        <pc:chgData name="Silvia Colombo" userId="cdf5343d-9518-4b48-8032-805a754f9105" providerId="ADAL" clId="{43AFA32C-FB6B-420E-A43F-2DCD7CE61284}" dt="2025-02-05T23:10:39.683" v="1354" actId="403"/>
        <pc:sldMkLst>
          <pc:docMk/>
          <pc:sldMk cId="3061992581" sldId="288"/>
        </pc:sldMkLst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10:39.683" v="1354" actId="403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43AFA32C-FB6B-420E-A43F-2DCD7CE61284}" dt="2025-02-05T23:17:41.131" v="1402" actId="403"/>
        <pc:sldMkLst>
          <pc:docMk/>
          <pc:sldMk cId="2985432160" sldId="289"/>
        </pc:sldMkLst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17:41.131" v="1402" actId="403"/>
          <ac:spMkLst>
            <pc:docMk/>
            <pc:sldMk cId="2985432160" sldId="289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23:11:37.964" v="1360" actId="478"/>
          <ac:picMkLst>
            <pc:docMk/>
            <pc:sldMk cId="2985432160" sldId="289"/>
            <ac:picMk id="5" creationId="{052EF140-71B1-4999-AB42-065E64AF16E4}"/>
          </ac:picMkLst>
        </pc:picChg>
        <pc:picChg chg="add mod">
          <ac:chgData name="Silvia Colombo" userId="cdf5343d-9518-4b48-8032-805a754f9105" providerId="ADAL" clId="{43AFA32C-FB6B-420E-A43F-2DCD7CE61284}" dt="2025-02-05T23:12:31.519" v="1366" actId="1076"/>
          <ac:picMkLst>
            <pc:docMk/>
            <pc:sldMk cId="2985432160" sldId="289"/>
            <ac:picMk id="1026" creationId="{11E60B92-124B-4F90-AC86-CFDBEBD18769}"/>
          </ac:picMkLst>
        </pc:picChg>
      </pc:sldChg>
      <pc:sldChg chg="addSp modSp mod modAnim">
        <pc:chgData name="Silvia Colombo" userId="cdf5343d-9518-4b48-8032-805a754f9105" providerId="ADAL" clId="{43AFA32C-FB6B-420E-A43F-2DCD7CE61284}" dt="2025-02-06T08:52:03.069" v="1468"/>
        <pc:sldMkLst>
          <pc:docMk/>
          <pc:sldMk cId="3025862249" sldId="290"/>
        </pc:sldMkLst>
        <pc:spChg chg="add mod">
          <ac:chgData name="Silvia Colombo" userId="cdf5343d-9518-4b48-8032-805a754f9105" providerId="ADAL" clId="{43AFA32C-FB6B-420E-A43F-2DCD7CE61284}" dt="2025-02-05T23:16:44.416" v="1397" actId="14100"/>
          <ac:spMkLst>
            <pc:docMk/>
            <pc:sldMk cId="3025862249" sldId="290"/>
            <ac:spMk id="8" creationId="{EB319896-67C5-417E-9E18-CDE64A8FD39E}"/>
          </ac:spMkLst>
        </pc:spChg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23:49.852" v="1426" actId="403"/>
          <ac:spMkLst>
            <pc:docMk/>
            <pc:sldMk cId="3025862249" sldId="290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43AFA32C-FB6B-420E-A43F-2DCD7CE61284}" dt="2025-02-06T08:52:00.493" v="1467" actId="1076"/>
          <ac:graphicFrameMkLst>
            <pc:docMk/>
            <pc:sldMk cId="3025862249" sldId="290"/>
            <ac:graphicFrameMk id="9" creationId="{F29E93CD-DA38-4B21-A5DF-EC1596F6D0C9}"/>
          </ac:graphicFrameMkLst>
        </pc:graphicFrameChg>
        <pc:picChg chg="add mod">
          <ac:chgData name="Silvia Colombo" userId="cdf5343d-9518-4b48-8032-805a754f9105" providerId="ADAL" clId="{43AFA32C-FB6B-420E-A43F-2DCD7CE61284}" dt="2025-02-05T23:16:38.578" v="1395" actId="1076"/>
          <ac:picMkLst>
            <pc:docMk/>
            <pc:sldMk cId="3025862249" sldId="290"/>
            <ac:picMk id="4" creationId="{A5754109-C691-4D2F-80A9-F192E408E854}"/>
          </ac:picMkLst>
        </pc:picChg>
      </pc:sldChg>
      <pc:sldChg chg="modSp mod">
        <pc:chgData name="Silvia Colombo" userId="cdf5343d-9518-4b48-8032-805a754f9105" providerId="ADAL" clId="{43AFA32C-FB6B-420E-A43F-2DCD7CE61284}" dt="2025-02-05T23:23:13.344" v="1424" actId="20577"/>
        <pc:sldMkLst>
          <pc:docMk/>
          <pc:sldMk cId="4276348475" sldId="291"/>
        </pc:sldMkLst>
        <pc:spChg chg="mod">
          <ac:chgData name="Silvia Colombo" userId="cdf5343d-9518-4b48-8032-805a754f9105" providerId="ADAL" clId="{43AFA32C-FB6B-420E-A43F-2DCD7CE61284}" dt="2025-02-05T23:23:13.344" v="1424" actId="20577"/>
          <ac:spMkLst>
            <pc:docMk/>
            <pc:sldMk cId="4276348475" sldId="291"/>
            <ac:spMk id="11" creationId="{CDD7956C-AD4A-4FCD-870C-C4BFC69F804B}"/>
          </ac:spMkLst>
        </pc:spChg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4276348475" sldId="291"/>
            <ac:spMk id="167" creationId="{00000000-0000-0000-0000-000000000000}"/>
          </ac:spMkLst>
        </pc:spChg>
      </pc:sldChg>
      <pc:sldChg chg="addSp delSp modSp mod addCm delCm">
        <pc:chgData name="Silvia Colombo" userId="cdf5343d-9518-4b48-8032-805a754f9105" providerId="ADAL" clId="{43AFA32C-FB6B-420E-A43F-2DCD7CE61284}" dt="2025-02-06T09:26:19.501" v="1587" actId="20577"/>
        <pc:sldMkLst>
          <pc:docMk/>
          <pc:sldMk cId="218857803" sldId="292"/>
        </pc:sldMkLst>
        <pc:spChg chg="add mod">
          <ac:chgData name="Silvia Colombo" userId="cdf5343d-9518-4b48-8032-805a754f9105" providerId="ADAL" clId="{43AFA32C-FB6B-420E-A43F-2DCD7CE61284}" dt="2025-02-06T09:26:19.501" v="1587" actId="20577"/>
          <ac:spMkLst>
            <pc:docMk/>
            <pc:sldMk cId="218857803" sldId="292"/>
            <ac:spMk id="2" creationId="{F4ABD355-3205-4C8B-B0A4-057E8D7950C1}"/>
          </ac:spMkLst>
        </pc:spChg>
        <pc:spChg chg="del mod">
          <ac:chgData name="Silvia Colombo" userId="cdf5343d-9518-4b48-8032-805a754f9105" providerId="ADAL" clId="{43AFA32C-FB6B-420E-A43F-2DCD7CE61284}" dt="2025-02-05T23:24:22.316" v="1434"/>
          <ac:spMkLst>
            <pc:docMk/>
            <pc:sldMk cId="218857803" sldId="292"/>
            <ac:spMk id="4" creationId="{D09E2FEA-9B9B-4938-8550-5BC46B22A4FA}"/>
          </ac:spMkLst>
        </pc:spChg>
        <pc:spChg chg="del">
          <ac:chgData name="Silvia Colombo" userId="cdf5343d-9518-4b48-8032-805a754f9105" providerId="ADAL" clId="{43AFA32C-FB6B-420E-A43F-2DCD7CE61284}" dt="2025-02-05T23:24:23.967" v="1435" actId="478"/>
          <ac:spMkLst>
            <pc:docMk/>
            <pc:sldMk cId="218857803" sldId="292"/>
            <ac:spMk id="10" creationId="{475C59D7-5F2E-4C25-AC1E-BDAB12EC46B7}"/>
          </ac:spMkLst>
        </pc:spChg>
        <pc:spChg chg="add mod">
          <ac:chgData name="Silvia Colombo" userId="cdf5343d-9518-4b48-8032-805a754f9105" providerId="ADAL" clId="{43AFA32C-FB6B-420E-A43F-2DCD7CE61284}" dt="2025-02-06T09:21:19.770" v="1586" actId="14100"/>
          <ac:spMkLst>
            <pc:docMk/>
            <pc:sldMk cId="218857803" sldId="292"/>
            <ac:spMk id="14" creationId="{AE01BF9B-1A44-457D-88E1-2A42EBF8A9C9}"/>
          </ac:spMkLst>
        </pc:spChg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09:13:46.684" v="1496" actId="21"/>
          <ac:spMkLst>
            <pc:docMk/>
            <pc:sldMk cId="218857803" sldId="292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23:24:22.314" v="1432" actId="478"/>
          <ac:picMkLst>
            <pc:docMk/>
            <pc:sldMk cId="218857803" sldId="292"/>
            <ac:picMk id="6" creationId="{3608EEE9-CE11-437C-ADC4-E4C046528AB0}"/>
          </ac:picMkLst>
        </pc:picChg>
        <pc:picChg chg="add mod modCrop">
          <ac:chgData name="Silvia Colombo" userId="cdf5343d-9518-4b48-8032-805a754f9105" providerId="ADAL" clId="{43AFA32C-FB6B-420E-A43F-2DCD7CE61284}" dt="2025-02-06T09:18:53.550" v="1546" actId="732"/>
          <ac:picMkLst>
            <pc:docMk/>
            <pc:sldMk cId="218857803" sldId="292"/>
            <ac:picMk id="7" creationId="{C7A7CF2B-8694-455C-95AE-ECA8C139BB2A}"/>
          </ac:picMkLst>
        </pc:picChg>
        <pc:picChg chg="add mod">
          <ac:chgData name="Silvia Colombo" userId="cdf5343d-9518-4b48-8032-805a754f9105" providerId="ADAL" clId="{43AFA32C-FB6B-420E-A43F-2DCD7CE61284}" dt="2025-02-06T09:18:37.703" v="1544" actId="14100"/>
          <ac:picMkLst>
            <pc:docMk/>
            <pc:sldMk cId="218857803" sldId="292"/>
            <ac:picMk id="9" creationId="{60A4C67C-C3B8-42FB-B9CD-E6E0F6EBEB79}"/>
          </ac:picMkLst>
        </pc:picChg>
      </pc:sldChg>
      <pc:sldChg chg="delSp modSp mod">
        <pc:chgData name="Silvia Colombo" userId="cdf5343d-9518-4b48-8032-805a754f9105" providerId="ADAL" clId="{43AFA32C-FB6B-420E-A43F-2DCD7CE61284}" dt="2025-02-06T09:47:42.597" v="1627"/>
        <pc:sldMkLst>
          <pc:docMk/>
          <pc:sldMk cId="2761367291" sldId="293"/>
        </pc:sldMkLst>
        <pc:spChg chg="del mod">
          <ac:chgData name="Silvia Colombo" userId="cdf5343d-9518-4b48-8032-805a754f9105" providerId="ADAL" clId="{43AFA32C-FB6B-420E-A43F-2DCD7CE61284}" dt="2025-02-06T09:39:39.943" v="1603" actId="478"/>
          <ac:spMkLst>
            <pc:docMk/>
            <pc:sldMk cId="2761367291" sldId="293"/>
            <ac:spMk id="5" creationId="{2BA44561-A902-4512-9AA0-020CB3B8604A}"/>
          </ac:spMkLst>
        </pc:spChg>
        <pc:spChg chg="del mod">
          <ac:chgData name="Silvia Colombo" userId="cdf5343d-9518-4b48-8032-805a754f9105" providerId="ADAL" clId="{43AFA32C-FB6B-420E-A43F-2DCD7CE61284}" dt="2025-02-06T09:26:33.907" v="1589" actId="478"/>
          <ac:spMkLst>
            <pc:docMk/>
            <pc:sldMk cId="2761367291" sldId="293"/>
            <ac:spMk id="13" creationId="{DE6E600F-63FB-4ABB-ABAA-795941BA433B}"/>
          </ac:spMkLst>
        </pc:spChg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09:47:42.597" v="1627"/>
          <ac:spMkLst>
            <pc:docMk/>
            <pc:sldMk cId="2761367291" sldId="293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6T09:26:32.290" v="1588" actId="478"/>
          <ac:picMkLst>
            <pc:docMk/>
            <pc:sldMk cId="2761367291" sldId="293"/>
            <ac:picMk id="8" creationId="{2140FFAE-B53D-488F-A681-41262F76B8F1}"/>
          </ac:picMkLst>
        </pc:picChg>
      </pc:sldChg>
      <pc:sldChg chg="addSp delSp modSp mod delAnim modAnim">
        <pc:chgData name="Silvia Colombo" userId="cdf5343d-9518-4b48-8032-805a754f9105" providerId="ADAL" clId="{43AFA32C-FB6B-420E-A43F-2DCD7CE61284}" dt="2025-02-06T09:58:18.784" v="1717" actId="1076"/>
        <pc:sldMkLst>
          <pc:docMk/>
          <pc:sldMk cId="3284480951" sldId="294"/>
        </pc:sldMkLst>
        <pc:spChg chg="del mod">
          <ac:chgData name="Silvia Colombo" userId="cdf5343d-9518-4b48-8032-805a754f9105" providerId="ADAL" clId="{43AFA32C-FB6B-420E-A43F-2DCD7CE61284}" dt="2025-02-06T09:48:35.998" v="1634"/>
          <ac:spMkLst>
            <pc:docMk/>
            <pc:sldMk cId="3284480951" sldId="294"/>
            <ac:spMk id="4" creationId="{4CF27FE5-7AA3-4BAD-870C-70E80A1A7465}"/>
          </ac:spMkLst>
        </pc:spChg>
        <pc:spChg chg="add mod">
          <ac:chgData name="Silvia Colombo" userId="cdf5343d-9518-4b48-8032-805a754f9105" providerId="ADAL" clId="{43AFA32C-FB6B-420E-A43F-2DCD7CE61284}" dt="2025-02-06T09:57:30.160" v="1709" actId="20577"/>
          <ac:spMkLst>
            <pc:docMk/>
            <pc:sldMk cId="3284480951" sldId="294"/>
            <ac:spMk id="6" creationId="{5B522B6F-0CF4-489C-A032-67294EC36980}"/>
          </ac:spMkLst>
        </pc:spChg>
        <pc:spChg chg="del">
          <ac:chgData name="Silvia Colombo" userId="cdf5343d-9518-4b48-8032-805a754f9105" providerId="ADAL" clId="{43AFA32C-FB6B-420E-A43F-2DCD7CE61284}" dt="2025-02-06T09:48:35.995" v="1632" actId="478"/>
          <ac:spMkLst>
            <pc:docMk/>
            <pc:sldMk cId="3284480951" sldId="294"/>
            <ac:spMk id="12" creationId="{49859AD5-54D0-4202-AF84-8D44E53BFE8B}"/>
          </ac:spMkLst>
        </pc:spChg>
        <pc:spChg chg="add mod">
          <ac:chgData name="Silvia Colombo" userId="cdf5343d-9518-4b48-8032-805a754f9105" providerId="ADAL" clId="{43AFA32C-FB6B-420E-A43F-2DCD7CE61284}" dt="2025-02-06T09:58:18.784" v="1717" actId="1076"/>
          <ac:spMkLst>
            <pc:docMk/>
            <pc:sldMk cId="3284480951" sldId="294"/>
            <ac:spMk id="13" creationId="{BEA2D2C8-A9DB-481C-92BB-1E2D59DEE356}"/>
          </ac:spMkLst>
        </pc:spChg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09:56:48.931" v="1697" actId="21"/>
          <ac:spMkLst>
            <pc:docMk/>
            <pc:sldMk cId="3284480951" sldId="29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6T09:57:37.368" v="1710" actId="1076"/>
          <ac:picMkLst>
            <pc:docMk/>
            <pc:sldMk cId="3284480951" sldId="294"/>
            <ac:picMk id="5" creationId="{B5375CD0-17C7-464A-BAB7-CB23513A5A06}"/>
          </ac:picMkLst>
        </pc:picChg>
        <pc:picChg chg="del">
          <ac:chgData name="Silvia Colombo" userId="cdf5343d-9518-4b48-8032-805a754f9105" providerId="ADAL" clId="{43AFA32C-FB6B-420E-A43F-2DCD7CE61284}" dt="2025-02-06T09:48:31.356" v="1630" actId="478"/>
          <ac:picMkLst>
            <pc:docMk/>
            <pc:sldMk cId="3284480951" sldId="294"/>
            <ac:picMk id="7" creationId="{2CD9BDA6-4702-497C-9C1B-BC2C15987105}"/>
          </ac:picMkLst>
        </pc:picChg>
      </pc:sldChg>
      <pc:sldChg chg="modSp mod">
        <pc:chgData name="Silvia Colombo" userId="cdf5343d-9518-4b48-8032-805a754f9105" providerId="ADAL" clId="{43AFA32C-FB6B-420E-A43F-2DCD7CE61284}" dt="2025-02-06T09:59:53.774" v="1743" actId="20577"/>
        <pc:sldMkLst>
          <pc:docMk/>
          <pc:sldMk cId="2669022340" sldId="295"/>
        </pc:sldMkLst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09:59:53.774" v="1743" actId="2057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43AFA32C-FB6B-420E-A43F-2DCD7CE61284}" dt="2025-02-06T10:00:48.977" v="1753" actId="403"/>
        <pc:sldMkLst>
          <pc:docMk/>
          <pc:sldMk cId="3178964038" sldId="296"/>
        </pc:sldMkLst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00:48.977" v="1753" actId="403"/>
          <ac:spMkLst>
            <pc:docMk/>
            <pc:sldMk cId="3178964038" sldId="29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43AFA32C-FB6B-420E-A43F-2DCD7CE61284}" dt="2025-02-06T10:10:37.041" v="1771"/>
        <pc:sldMkLst>
          <pc:docMk/>
          <pc:sldMk cId="3574041065" sldId="297"/>
        </pc:sldMkLst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07:09.674" v="1761" actId="14100"/>
          <ac:spMkLst>
            <pc:docMk/>
            <pc:sldMk cId="3574041065" sldId="297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6T10:00:53.989" v="1754" actId="478"/>
          <ac:picMkLst>
            <pc:docMk/>
            <pc:sldMk cId="3574041065" sldId="297"/>
            <ac:picMk id="4" creationId="{9013AE3E-FEF0-4CDB-8077-AE1D5AAE64F3}"/>
          </ac:picMkLst>
        </pc:picChg>
        <pc:picChg chg="add mod modCrop">
          <ac:chgData name="Silvia Colombo" userId="cdf5343d-9518-4b48-8032-805a754f9105" providerId="ADAL" clId="{43AFA32C-FB6B-420E-A43F-2DCD7CE61284}" dt="2025-02-06T10:09:13.576" v="1765" actId="1076"/>
          <ac:picMkLst>
            <pc:docMk/>
            <pc:sldMk cId="3574041065" sldId="297"/>
            <ac:picMk id="5" creationId="{8A237271-2B45-41CC-A7A7-5105715F5B73}"/>
          </ac:picMkLst>
        </pc:picChg>
      </pc:sldChg>
      <pc:sldChg chg="addSp delSp modSp mod delAnim modAnim">
        <pc:chgData name="Silvia Colombo" userId="cdf5343d-9518-4b48-8032-805a754f9105" providerId="ADAL" clId="{43AFA32C-FB6B-420E-A43F-2DCD7CE61284}" dt="2025-02-06T10:24:12.142" v="1821"/>
        <pc:sldMkLst>
          <pc:docMk/>
          <pc:sldMk cId="2230816992" sldId="298"/>
        </pc:sldMkLst>
        <pc:spChg chg="add mod">
          <ac:chgData name="Silvia Colombo" userId="cdf5343d-9518-4b48-8032-805a754f9105" providerId="ADAL" clId="{43AFA32C-FB6B-420E-A43F-2DCD7CE61284}" dt="2025-02-06T10:24:00.849" v="1820" actId="14100"/>
          <ac:spMkLst>
            <pc:docMk/>
            <pc:sldMk cId="2230816992" sldId="298"/>
            <ac:spMk id="9" creationId="{C2C545EC-73A1-451C-82AB-770AB832E964}"/>
          </ac:spMkLst>
        </pc:spChg>
        <pc:spChg chg="del">
          <ac:chgData name="Silvia Colombo" userId="cdf5343d-9518-4b48-8032-805a754f9105" providerId="ADAL" clId="{43AFA32C-FB6B-420E-A43F-2DCD7CE61284}" dt="2025-02-06T10:09:54.373" v="1768" actId="478"/>
          <ac:spMkLst>
            <pc:docMk/>
            <pc:sldMk cId="2230816992" sldId="298"/>
            <ac:spMk id="10" creationId="{68C5213A-B461-423C-B786-800F850B07E9}"/>
          </ac:spMkLst>
        </pc:spChg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21:44.950" v="1798" actId="113"/>
          <ac:spMkLst>
            <pc:docMk/>
            <pc:sldMk cId="2230816992" sldId="298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43AFA32C-FB6B-420E-A43F-2DCD7CE61284}" dt="2025-02-06T10:23:45.297" v="1817" actId="1076"/>
          <ac:graphicFrameMkLst>
            <pc:docMk/>
            <pc:sldMk cId="2230816992" sldId="298"/>
            <ac:graphicFrameMk id="7" creationId="{71FC8A3E-ED2E-42F9-9275-14212525F2D5}"/>
          </ac:graphicFrameMkLst>
        </pc:graphicFrameChg>
        <pc:picChg chg="del">
          <ac:chgData name="Silvia Colombo" userId="cdf5343d-9518-4b48-8032-805a754f9105" providerId="ADAL" clId="{43AFA32C-FB6B-420E-A43F-2DCD7CE61284}" dt="2025-02-06T10:09:48.372" v="1766" actId="478"/>
          <ac:picMkLst>
            <pc:docMk/>
            <pc:sldMk cId="2230816992" sldId="298"/>
            <ac:picMk id="5" creationId="{326FB974-054D-46D5-AB33-D90E2B4A423D}"/>
          </ac:picMkLst>
        </pc:picChg>
      </pc:sldChg>
      <pc:sldChg chg="addSp delSp modSp mod delAnim modAnim">
        <pc:chgData name="Silvia Colombo" userId="cdf5343d-9518-4b48-8032-805a754f9105" providerId="ADAL" clId="{43AFA32C-FB6B-420E-A43F-2DCD7CE61284}" dt="2025-02-06T10:34:20.410" v="1940" actId="108"/>
        <pc:sldMkLst>
          <pc:docMk/>
          <pc:sldMk cId="2669320641" sldId="299"/>
        </pc:sldMkLst>
        <pc:spChg chg="mod">
          <ac:chgData name="Silvia Colombo" userId="cdf5343d-9518-4b48-8032-805a754f9105" providerId="ADAL" clId="{43AFA32C-FB6B-420E-A43F-2DCD7CE61284}" dt="2025-02-06T10:29:38.046" v="1889" actId="207"/>
          <ac:spMkLst>
            <pc:docMk/>
            <pc:sldMk cId="2669320641" sldId="299"/>
            <ac:spMk id="7" creationId="{7866E1B9-E9C3-4EAE-B633-9BB7273D1CE7}"/>
          </ac:spMkLst>
        </pc:spChg>
        <pc:spChg chg="del">
          <ac:chgData name="Silvia Colombo" userId="cdf5343d-9518-4b48-8032-805a754f9105" providerId="ADAL" clId="{43AFA32C-FB6B-420E-A43F-2DCD7CE61284}" dt="2025-02-06T10:24:35.704" v="1825" actId="478"/>
          <ac:spMkLst>
            <pc:docMk/>
            <pc:sldMk cId="2669320641" sldId="299"/>
            <ac:spMk id="12" creationId="{11AC0E52-E4BE-4F78-B0C1-16A14EC1A57C}"/>
          </ac:spMkLst>
        </pc:spChg>
        <pc:spChg chg="del mod">
          <ac:chgData name="Silvia Colombo" userId="cdf5343d-9518-4b48-8032-805a754f9105" providerId="ADAL" clId="{43AFA32C-FB6B-420E-A43F-2DCD7CE61284}" dt="2025-02-06T10:25:19.650" v="1861" actId="478"/>
          <ac:spMkLst>
            <pc:docMk/>
            <pc:sldMk cId="2669320641" sldId="299"/>
            <ac:spMk id="13" creationId="{990D3E6F-677F-432D-9490-A25F20557044}"/>
          </ac:spMkLst>
        </pc:spChg>
        <pc:spChg chg="del">
          <ac:chgData name="Silvia Colombo" userId="cdf5343d-9518-4b48-8032-805a754f9105" providerId="ADAL" clId="{43AFA32C-FB6B-420E-A43F-2DCD7CE61284}" dt="2025-02-06T10:24:34.821" v="1824" actId="478"/>
          <ac:spMkLst>
            <pc:docMk/>
            <pc:sldMk cId="2669320641" sldId="299"/>
            <ac:spMk id="16" creationId="{F0C5172B-599A-4B6B-ABFC-2C3D319FADB1}"/>
          </ac:spMkLst>
        </pc:spChg>
        <pc:spChg chg="add mod">
          <ac:chgData name="Silvia Colombo" userId="cdf5343d-9518-4b48-8032-805a754f9105" providerId="ADAL" clId="{43AFA32C-FB6B-420E-A43F-2DCD7CE61284}" dt="2025-02-06T10:32:54.676" v="1924"/>
          <ac:spMkLst>
            <pc:docMk/>
            <pc:sldMk cId="2669320641" sldId="299"/>
            <ac:spMk id="18" creationId="{B6EC4F10-D985-49FF-97FF-E395633133D0}"/>
          </ac:spMkLst>
        </pc:spChg>
        <pc:spChg chg="add del mod">
          <ac:chgData name="Silvia Colombo" userId="cdf5343d-9518-4b48-8032-805a754f9105" providerId="ADAL" clId="{43AFA32C-FB6B-420E-A43F-2DCD7CE61284}" dt="2025-02-06T10:32:53.946" v="1923" actId="22"/>
          <ac:spMkLst>
            <pc:docMk/>
            <pc:sldMk cId="2669320641" sldId="299"/>
            <ac:spMk id="20" creationId="{F608A0CF-EA2E-48AF-AA87-0C28F9741DC9}"/>
          </ac:spMkLst>
        </pc:spChg>
        <pc:spChg chg="add mod">
          <ac:chgData name="Silvia Colombo" userId="cdf5343d-9518-4b48-8032-805a754f9105" providerId="ADAL" clId="{43AFA32C-FB6B-420E-A43F-2DCD7CE61284}" dt="2025-02-06T10:33:11.833" v="1929" actId="14100"/>
          <ac:spMkLst>
            <pc:docMk/>
            <pc:sldMk cId="2669320641" sldId="299"/>
            <ac:spMk id="22" creationId="{D728DDCA-808A-490F-9736-477529167F9F}"/>
          </ac:spMkLst>
        </pc:spChg>
        <pc:spChg chg="add mod">
          <ac:chgData name="Silvia Colombo" userId="cdf5343d-9518-4b48-8032-805a754f9105" providerId="ADAL" clId="{43AFA32C-FB6B-420E-A43F-2DCD7CE61284}" dt="2025-02-06T10:34:20.410" v="1940" actId="108"/>
          <ac:spMkLst>
            <pc:docMk/>
            <pc:sldMk cId="2669320641" sldId="299"/>
            <ac:spMk id="24" creationId="{C6E51EEA-B7D4-4320-A2F8-BDFD288F85F5}"/>
          </ac:spMkLst>
        </pc:spChg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25:18.109" v="1860" actId="255"/>
          <ac:spMkLst>
            <pc:docMk/>
            <pc:sldMk cId="2669320641" sldId="299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6T10:33:31.737" v="1931" actId="14100"/>
          <ac:picMkLst>
            <pc:docMk/>
            <pc:sldMk cId="2669320641" sldId="299"/>
            <ac:picMk id="4" creationId="{2329F639-1940-4FC8-81AB-1027BB8466BA}"/>
          </ac:picMkLst>
        </pc:picChg>
        <pc:picChg chg="del">
          <ac:chgData name="Silvia Colombo" userId="cdf5343d-9518-4b48-8032-805a754f9105" providerId="ADAL" clId="{43AFA32C-FB6B-420E-A43F-2DCD7CE61284}" dt="2025-02-06T10:24:31.212" v="1823" actId="478"/>
          <ac:picMkLst>
            <pc:docMk/>
            <pc:sldMk cId="2669320641" sldId="299"/>
            <ac:picMk id="5" creationId="{5EC491C7-2F84-4F0B-807A-B28B51CE11DF}"/>
          </ac:picMkLst>
        </pc:picChg>
        <pc:picChg chg="add mod">
          <ac:chgData name="Silvia Colombo" userId="cdf5343d-9518-4b48-8032-805a754f9105" providerId="ADAL" clId="{43AFA32C-FB6B-420E-A43F-2DCD7CE61284}" dt="2025-02-06T10:32:29.961" v="1917" actId="1076"/>
          <ac:picMkLst>
            <pc:docMk/>
            <pc:sldMk cId="2669320641" sldId="299"/>
            <ac:picMk id="8" creationId="{57DB7C97-6E3F-48BC-9C2E-00279D47719B}"/>
          </ac:picMkLst>
        </pc:picChg>
        <pc:picChg chg="del">
          <ac:chgData name="Silvia Colombo" userId="cdf5343d-9518-4b48-8032-805a754f9105" providerId="ADAL" clId="{43AFA32C-FB6B-420E-A43F-2DCD7CE61284}" dt="2025-02-06T10:24:29.561" v="1822" actId="478"/>
          <ac:picMkLst>
            <pc:docMk/>
            <pc:sldMk cId="2669320641" sldId="299"/>
            <ac:picMk id="9" creationId="{A8DE61D7-DDD3-4C72-AF23-E932F0128B7A}"/>
          </ac:picMkLst>
        </pc:picChg>
        <pc:picChg chg="add mod">
          <ac:chgData name="Silvia Colombo" userId="cdf5343d-9518-4b48-8032-805a754f9105" providerId="ADAL" clId="{43AFA32C-FB6B-420E-A43F-2DCD7CE61284}" dt="2025-02-06T10:32:29.961" v="1917" actId="1076"/>
          <ac:picMkLst>
            <pc:docMk/>
            <pc:sldMk cId="2669320641" sldId="299"/>
            <ac:picMk id="11" creationId="{52B9B958-71C4-4D5C-8ADE-39DB42F92FDB}"/>
          </ac:picMkLst>
        </pc:picChg>
      </pc:sldChg>
      <pc:sldChg chg="addSp delSp modSp mod">
        <pc:chgData name="Silvia Colombo" userId="cdf5343d-9518-4b48-8032-805a754f9105" providerId="ADAL" clId="{43AFA32C-FB6B-420E-A43F-2DCD7CE61284}" dt="2025-02-06T10:44:18.826" v="2024" actId="14100"/>
        <pc:sldMkLst>
          <pc:docMk/>
          <pc:sldMk cId="3550741812" sldId="300"/>
        </pc:sldMkLst>
        <pc:spChg chg="add mod">
          <ac:chgData name="Silvia Colombo" userId="cdf5343d-9518-4b48-8032-805a754f9105" providerId="ADAL" clId="{43AFA32C-FB6B-420E-A43F-2DCD7CE61284}" dt="2025-02-06T10:38:56.424" v="1986" actId="1076"/>
          <ac:spMkLst>
            <pc:docMk/>
            <pc:sldMk cId="3550741812" sldId="300"/>
            <ac:spMk id="10" creationId="{D3B65625-8D79-47F3-912D-49E9C91C221A}"/>
          </ac:spMkLst>
        </pc:spChg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44:18.826" v="2024" actId="14100"/>
          <ac:spMkLst>
            <pc:docMk/>
            <pc:sldMk cId="3550741812" sldId="300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6T10:37:00.824" v="1963" actId="478"/>
          <ac:picMkLst>
            <pc:docMk/>
            <pc:sldMk cId="3550741812" sldId="300"/>
            <ac:picMk id="4" creationId="{A42F7B3F-EE98-41C0-A0CB-5078B3F7D350}"/>
          </ac:picMkLst>
        </pc:picChg>
        <pc:picChg chg="add mod">
          <ac:chgData name="Silvia Colombo" userId="cdf5343d-9518-4b48-8032-805a754f9105" providerId="ADAL" clId="{43AFA32C-FB6B-420E-A43F-2DCD7CE61284}" dt="2025-02-06T10:38:56.424" v="1986" actId="1076"/>
          <ac:picMkLst>
            <pc:docMk/>
            <pc:sldMk cId="3550741812" sldId="300"/>
            <ac:picMk id="6" creationId="{69A741FB-2887-4F44-9FF7-1C1F740E4E32}"/>
          </ac:picMkLst>
        </pc:picChg>
      </pc:sldChg>
      <pc:sldChg chg="addSp delSp modSp mod delAnim modAnim">
        <pc:chgData name="Silvia Colombo" userId="cdf5343d-9518-4b48-8032-805a754f9105" providerId="ADAL" clId="{43AFA32C-FB6B-420E-A43F-2DCD7CE61284}" dt="2025-02-06T10:59:25.676" v="2173" actId="1076"/>
        <pc:sldMkLst>
          <pc:docMk/>
          <pc:sldMk cId="2610105728" sldId="301"/>
        </pc:sldMkLst>
        <pc:spChg chg="del">
          <ac:chgData name="Silvia Colombo" userId="cdf5343d-9518-4b48-8032-805a754f9105" providerId="ADAL" clId="{43AFA32C-FB6B-420E-A43F-2DCD7CE61284}" dt="2025-02-06T10:39:47.100" v="1993" actId="478"/>
          <ac:spMkLst>
            <pc:docMk/>
            <pc:sldMk cId="2610105728" sldId="301"/>
            <ac:spMk id="10" creationId="{3338D6CD-AE6D-488B-806E-82E1DF8D5060}"/>
          </ac:spMkLst>
        </pc:spChg>
        <pc:spChg chg="add mod">
          <ac:chgData name="Silvia Colombo" userId="cdf5343d-9518-4b48-8032-805a754f9105" providerId="ADAL" clId="{43AFA32C-FB6B-420E-A43F-2DCD7CE61284}" dt="2025-02-06T10:59:25.676" v="2173" actId="1076"/>
          <ac:spMkLst>
            <pc:docMk/>
            <pc:sldMk cId="2610105728" sldId="301"/>
            <ac:spMk id="12" creationId="{5D5784DA-97E2-40EB-8433-5601572FA8C7}"/>
          </ac:spMkLst>
        </pc:spChg>
        <pc:spChg chg="del">
          <ac:chgData name="Silvia Colombo" userId="cdf5343d-9518-4b48-8032-805a754f9105" providerId="ADAL" clId="{43AFA32C-FB6B-420E-A43F-2DCD7CE61284}" dt="2025-02-06T10:39:44.477" v="1992" actId="478"/>
          <ac:spMkLst>
            <pc:docMk/>
            <pc:sldMk cId="2610105728" sldId="301"/>
            <ac:spMk id="14" creationId="{ACB5137A-7CED-45D4-BE50-12C69CBC2DD1}"/>
          </ac:spMkLst>
        </pc:spChg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59:12.927" v="2171" actId="20577"/>
          <ac:spMkLst>
            <pc:docMk/>
            <pc:sldMk cId="2610105728" sldId="301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6T10:39:38.892" v="1990" actId="478"/>
          <ac:picMkLst>
            <pc:docMk/>
            <pc:sldMk cId="2610105728" sldId="301"/>
            <ac:picMk id="4" creationId="{5E1E9EA6-FD5F-4ADA-A69D-88F1AFB63A81}"/>
          </ac:picMkLst>
        </pc:picChg>
        <pc:picChg chg="add mod">
          <ac:chgData name="Silvia Colombo" userId="cdf5343d-9518-4b48-8032-805a754f9105" providerId="ADAL" clId="{43AFA32C-FB6B-420E-A43F-2DCD7CE61284}" dt="2025-02-06T10:59:25.676" v="2173" actId="1076"/>
          <ac:picMkLst>
            <pc:docMk/>
            <pc:sldMk cId="2610105728" sldId="301"/>
            <ac:picMk id="5" creationId="{8C6D084B-D06E-4217-817D-D1897976DF2C}"/>
          </ac:picMkLst>
        </pc:picChg>
        <pc:picChg chg="del">
          <ac:chgData name="Silvia Colombo" userId="cdf5343d-9518-4b48-8032-805a754f9105" providerId="ADAL" clId="{43AFA32C-FB6B-420E-A43F-2DCD7CE61284}" dt="2025-02-06T10:39:37.070" v="1989" actId="478"/>
          <ac:picMkLst>
            <pc:docMk/>
            <pc:sldMk cId="2610105728" sldId="301"/>
            <ac:picMk id="7" creationId="{F162D0AE-7A67-4C35-8ED6-97209BD869E1}"/>
          </ac:picMkLst>
        </pc:picChg>
      </pc:sldChg>
      <pc:sldChg chg="addSp delSp modSp mod delAnim">
        <pc:chgData name="Silvia Colombo" userId="cdf5343d-9518-4b48-8032-805a754f9105" providerId="ADAL" clId="{43AFA32C-FB6B-420E-A43F-2DCD7CE61284}" dt="2025-02-06T11:06:11.752" v="2256" actId="403"/>
        <pc:sldMkLst>
          <pc:docMk/>
          <pc:sldMk cId="1039741806" sldId="302"/>
        </pc:sldMkLst>
        <pc:spChg chg="del">
          <ac:chgData name="Silvia Colombo" userId="cdf5343d-9518-4b48-8032-805a754f9105" providerId="ADAL" clId="{43AFA32C-FB6B-420E-A43F-2DCD7CE61284}" dt="2025-02-06T10:46:09.195" v="2042" actId="478"/>
          <ac:spMkLst>
            <pc:docMk/>
            <pc:sldMk cId="1039741806" sldId="302"/>
            <ac:spMk id="5" creationId="{02F50146-DC97-47DC-81DD-9BC88930F7F3}"/>
          </ac:spMkLst>
        </pc:spChg>
        <pc:spChg chg="add mod">
          <ac:chgData name="Silvia Colombo" userId="cdf5343d-9518-4b48-8032-805a754f9105" providerId="ADAL" clId="{43AFA32C-FB6B-420E-A43F-2DCD7CE61284}" dt="2025-02-06T11:05:48.219" v="2253" actId="113"/>
          <ac:spMkLst>
            <pc:docMk/>
            <pc:sldMk cId="1039741806" sldId="302"/>
            <ac:spMk id="8" creationId="{1A4F89D1-B7F3-43A9-9EF1-D440E5A062F1}"/>
          </ac:spMkLst>
        </pc:spChg>
        <pc:spChg chg="del">
          <ac:chgData name="Silvia Colombo" userId="cdf5343d-9518-4b48-8032-805a754f9105" providerId="ADAL" clId="{43AFA32C-FB6B-420E-A43F-2DCD7CE61284}" dt="2025-02-06T10:46:04.748" v="2041" actId="478"/>
          <ac:spMkLst>
            <pc:docMk/>
            <pc:sldMk cId="1039741806" sldId="302"/>
            <ac:spMk id="10" creationId="{45D130E2-7895-40BA-B172-97D237275D33}"/>
          </ac:spMkLst>
        </pc:spChg>
        <pc:spChg chg="del">
          <ac:chgData name="Silvia Colombo" userId="cdf5343d-9518-4b48-8032-805a754f9105" providerId="ADAL" clId="{43AFA32C-FB6B-420E-A43F-2DCD7CE61284}" dt="2025-02-06T10:46:15.186" v="2047" actId="478"/>
          <ac:spMkLst>
            <pc:docMk/>
            <pc:sldMk cId="1039741806" sldId="302"/>
            <ac:spMk id="14" creationId="{25B60D9C-3092-4569-809A-A1CADFA0F4CA}"/>
          </ac:spMkLst>
        </pc:spChg>
        <pc:spChg chg="add mod">
          <ac:chgData name="Silvia Colombo" userId="cdf5343d-9518-4b48-8032-805a754f9105" providerId="ADAL" clId="{43AFA32C-FB6B-420E-A43F-2DCD7CE61284}" dt="2025-02-06T11:04:05.874" v="2249" actId="1076"/>
          <ac:spMkLst>
            <pc:docMk/>
            <pc:sldMk cId="1039741806" sldId="302"/>
            <ac:spMk id="15" creationId="{563D4D55-22D9-4D78-9A01-5365C59DDCB0}"/>
          </ac:spMkLst>
        </pc:spChg>
        <pc:spChg chg="del mod">
          <ac:chgData name="Silvia Colombo" userId="cdf5343d-9518-4b48-8032-805a754f9105" providerId="ADAL" clId="{43AFA32C-FB6B-420E-A43F-2DCD7CE61284}" dt="2025-02-06T10:46:13.683" v="2045" actId="478"/>
          <ac:spMkLst>
            <pc:docMk/>
            <pc:sldMk cId="1039741806" sldId="302"/>
            <ac:spMk id="22" creationId="{E39B9A5A-C926-4505-9DD7-15B03097356A}"/>
          </ac:spMkLst>
        </pc:spChg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1039741806" sldId="302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1:06:11.752" v="2256" actId="403"/>
          <ac:spMkLst>
            <pc:docMk/>
            <pc:sldMk cId="1039741806" sldId="302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6T10:46:14.168" v="2046" actId="478"/>
          <ac:picMkLst>
            <pc:docMk/>
            <pc:sldMk cId="1039741806" sldId="302"/>
            <ac:picMk id="4" creationId="{D9D89FBA-3C33-4199-95A3-DBE76F829A41}"/>
          </ac:picMkLst>
        </pc:picChg>
        <pc:picChg chg="add mod">
          <ac:chgData name="Silvia Colombo" userId="cdf5343d-9518-4b48-8032-805a754f9105" providerId="ADAL" clId="{43AFA32C-FB6B-420E-A43F-2DCD7CE61284}" dt="2025-02-06T11:05:57.949" v="2254"/>
          <ac:picMkLst>
            <pc:docMk/>
            <pc:sldMk cId="1039741806" sldId="302"/>
            <ac:picMk id="6" creationId="{412B334D-EFAA-42FB-8FDE-5A09D6E17B72}"/>
          </ac:picMkLst>
        </pc:picChg>
        <pc:picChg chg="del">
          <ac:chgData name="Silvia Colombo" userId="cdf5343d-9518-4b48-8032-805a754f9105" providerId="ADAL" clId="{43AFA32C-FB6B-420E-A43F-2DCD7CE61284}" dt="2025-02-06T10:46:09.963" v="2043" actId="478"/>
          <ac:picMkLst>
            <pc:docMk/>
            <pc:sldMk cId="1039741806" sldId="302"/>
            <ac:picMk id="13" creationId="{DC9C74FE-6C30-4D8F-A72B-0905DFAF5BD9}"/>
          </ac:picMkLst>
        </pc:picChg>
      </pc:sldChg>
      <pc:sldChg chg="modSp mod">
        <pc:chgData name="Silvia Colombo" userId="cdf5343d-9518-4b48-8032-805a754f9105" providerId="ADAL" clId="{43AFA32C-FB6B-420E-A43F-2DCD7CE61284}" dt="2025-02-06T11:06:47.560" v="2279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1:06:47.560" v="2279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43AFA32C-FB6B-420E-A43F-2DCD7CE61284}" dt="2025-02-06T10:49:20.982" v="2085" actId="255"/>
        <pc:sldMkLst>
          <pc:docMk/>
          <pc:sldMk cId="2074846304" sldId="304"/>
        </pc:sldMkLst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49:20.982" v="2085" actId="255"/>
          <ac:spMkLst>
            <pc:docMk/>
            <pc:sldMk cId="2074846304" sldId="304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43AFA32C-FB6B-420E-A43F-2DCD7CE61284}" dt="2025-02-05T17:09:31.426" v="840" actId="1076"/>
        <pc:sldMkLst>
          <pc:docMk/>
          <pc:sldMk cId="3001247373" sldId="305"/>
        </pc:sldMkLst>
        <pc:spChg chg="del">
          <ac:chgData name="Silvia Colombo" userId="cdf5343d-9518-4b48-8032-805a754f9105" providerId="ADAL" clId="{43AFA32C-FB6B-420E-A43F-2DCD7CE61284}" dt="2025-02-05T16:55:50.960" v="769" actId="478"/>
          <ac:spMkLst>
            <pc:docMk/>
            <pc:sldMk cId="3001247373" sldId="305"/>
            <ac:spMk id="5" creationId="{F2F1489F-4055-4329-B6CB-076D853BE462}"/>
          </ac:spMkLst>
        </pc:spChg>
        <pc:spChg chg="del">
          <ac:chgData name="Silvia Colombo" userId="cdf5343d-9518-4b48-8032-805a754f9105" providerId="ADAL" clId="{43AFA32C-FB6B-420E-A43F-2DCD7CE61284}" dt="2025-02-05T16:55:55.870" v="770" actId="478"/>
          <ac:spMkLst>
            <pc:docMk/>
            <pc:sldMk cId="3001247373" sldId="305"/>
            <ac:spMk id="6" creationId="{5687ADC5-A9B4-4BD6-8A53-0BEB975A0D19}"/>
          </ac:spMkLst>
        </pc:spChg>
        <pc:spChg chg="add mod">
          <ac:chgData name="Silvia Colombo" userId="cdf5343d-9518-4b48-8032-805a754f9105" providerId="ADAL" clId="{43AFA32C-FB6B-420E-A43F-2DCD7CE61284}" dt="2025-02-05T17:09:25.857" v="839" actId="1076"/>
          <ac:spMkLst>
            <pc:docMk/>
            <pc:sldMk cId="3001247373" sldId="305"/>
            <ac:spMk id="11" creationId="{D9489961-1F13-407F-BA81-3098B4888980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17:08:23.250" v="833" actId="113"/>
          <ac:spMkLst>
            <pc:docMk/>
            <pc:sldMk cId="3001247373" sldId="305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16:55:47.932" v="768" actId="478"/>
          <ac:picMkLst>
            <pc:docMk/>
            <pc:sldMk cId="3001247373" sldId="305"/>
            <ac:picMk id="4" creationId="{FE4ADFCD-7AF1-40BB-BAEC-7CAD5AEBA240}"/>
          </ac:picMkLst>
        </pc:picChg>
        <pc:picChg chg="add mod">
          <ac:chgData name="Silvia Colombo" userId="cdf5343d-9518-4b48-8032-805a754f9105" providerId="ADAL" clId="{43AFA32C-FB6B-420E-A43F-2DCD7CE61284}" dt="2025-02-05T17:09:31.426" v="840" actId="1076"/>
          <ac:picMkLst>
            <pc:docMk/>
            <pc:sldMk cId="3001247373" sldId="305"/>
            <ac:picMk id="7" creationId="{71640275-A37C-49D8-B1DD-B265E903E0B5}"/>
          </ac:picMkLst>
        </pc:picChg>
      </pc:sldChg>
      <pc:sldChg chg="delSp modSp mod delAnim modAnim">
        <pc:chgData name="Silvia Colombo" userId="cdf5343d-9518-4b48-8032-805a754f9105" providerId="ADAL" clId="{43AFA32C-FB6B-420E-A43F-2DCD7CE61284}" dt="2025-02-05T23:07:17.387" v="1333" actId="20577"/>
        <pc:sldMkLst>
          <pc:docMk/>
          <pc:sldMk cId="3951396816" sldId="306"/>
        </pc:sldMkLst>
        <pc:spChg chg="del">
          <ac:chgData name="Silvia Colombo" userId="cdf5343d-9518-4b48-8032-805a754f9105" providerId="ADAL" clId="{43AFA32C-FB6B-420E-A43F-2DCD7CE61284}" dt="2025-02-05T23:02:06.680" v="1162" actId="478"/>
          <ac:spMkLst>
            <pc:docMk/>
            <pc:sldMk cId="3951396816" sldId="306"/>
            <ac:spMk id="11" creationId="{8538533E-6111-4ACA-B503-A1243031065F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3951396816" sldId="306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07:17.387" v="1333" actId="20577"/>
          <ac:spMkLst>
            <pc:docMk/>
            <pc:sldMk cId="3951396816" sldId="306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23:02:02.396" v="1161" actId="478"/>
          <ac:picMkLst>
            <pc:docMk/>
            <pc:sldMk cId="3951396816" sldId="306"/>
            <ac:picMk id="6" creationId="{20CEBCF9-BCA9-42C6-8C42-0DE2029CBD53}"/>
          </ac:picMkLst>
        </pc:picChg>
      </pc:sldChg>
      <pc:sldChg chg="modSp mod">
        <pc:chgData name="Silvia Colombo" userId="cdf5343d-9518-4b48-8032-805a754f9105" providerId="ADAL" clId="{43AFA32C-FB6B-420E-A43F-2DCD7CE61284}" dt="2025-02-05T23:10:06.363" v="1351" actId="20577"/>
        <pc:sldMkLst>
          <pc:docMk/>
          <pc:sldMk cId="279720884" sldId="308"/>
        </pc:sldMkLst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10:06.363" v="1351" actId="20577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43AFA32C-FB6B-420E-A43F-2DCD7CE61284}" dt="2025-02-05T09:14:03.661" v="3" actId="20577"/>
        <pc:sldMkLst>
          <pc:docMk/>
          <pc:sldMk cId="998801078" sldId="309"/>
        </pc:sldMkLst>
        <pc:spChg chg="mod">
          <ac:chgData name="Silvia Colombo" userId="cdf5343d-9518-4b48-8032-805a754f9105" providerId="ADAL" clId="{43AFA32C-FB6B-420E-A43F-2DCD7CE61284}" dt="2025-02-05T09:14:03.661" v="3" actId="20577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43AFA32C-FB6B-420E-A43F-2DCD7CE61284}" dt="2025-02-05T09:13:50.521" v="1"/>
          <ac:spMkLst>
            <pc:docMk/>
            <pc:sldMk cId="998801078" sldId="309"/>
            <ac:spMk id="3" creationId="{D9EE0581-B869-C9AC-032A-CE5562E6774F}"/>
          </ac:spMkLst>
        </pc:spChg>
      </pc:sldChg>
      <pc:sldChg chg="addSp delSp modSp mod">
        <pc:chgData name="Silvia Colombo" userId="cdf5343d-9518-4b48-8032-805a754f9105" providerId="ADAL" clId="{43AFA32C-FB6B-420E-A43F-2DCD7CE61284}" dt="2025-02-05T22:37:47.878" v="987" actId="20577"/>
        <pc:sldMkLst>
          <pc:docMk/>
          <pc:sldMk cId="3982365266" sldId="310"/>
        </pc:sldMkLst>
        <pc:spChg chg="del">
          <ac:chgData name="Silvia Colombo" userId="cdf5343d-9518-4b48-8032-805a754f9105" providerId="ADAL" clId="{43AFA32C-FB6B-420E-A43F-2DCD7CE61284}" dt="2025-02-05T17:12:47.359" v="863" actId="478"/>
          <ac:spMkLst>
            <pc:docMk/>
            <pc:sldMk cId="3982365266" sldId="310"/>
            <ac:spMk id="11" creationId="{11781BF6-020D-492A-AE3B-5E048E79AA2F}"/>
          </ac:spMkLst>
        </pc:spChg>
        <pc:spChg chg="add del mod">
          <ac:chgData name="Silvia Colombo" userId="cdf5343d-9518-4b48-8032-805a754f9105" providerId="ADAL" clId="{43AFA32C-FB6B-420E-A43F-2DCD7CE61284}" dt="2025-02-05T22:37:39.138" v="985" actId="478"/>
          <ac:spMkLst>
            <pc:docMk/>
            <pc:sldMk cId="3982365266" sldId="310"/>
            <ac:spMk id="12" creationId="{560140C4-F74F-4615-9C14-F93013C5C417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3982365266" sldId="310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2:37:47.878" v="987" actId="20577"/>
          <ac:spMkLst>
            <pc:docMk/>
            <pc:sldMk cId="3982365266" sldId="310"/>
            <ac:spMk id="168" creationId="{00000000-0000-0000-0000-000000000000}"/>
          </ac:spMkLst>
        </pc:spChg>
        <pc:picChg chg="add del mod">
          <ac:chgData name="Silvia Colombo" userId="cdf5343d-9518-4b48-8032-805a754f9105" providerId="ADAL" clId="{43AFA32C-FB6B-420E-A43F-2DCD7CE61284}" dt="2025-02-05T22:37:39.138" v="985" actId="478"/>
          <ac:picMkLst>
            <pc:docMk/>
            <pc:sldMk cId="3982365266" sldId="310"/>
            <ac:picMk id="4" creationId="{B2A92164-78A8-40F6-8078-85D265338AB9}"/>
          </ac:picMkLst>
        </pc:picChg>
        <pc:picChg chg="add del mod">
          <ac:chgData name="Silvia Colombo" userId="cdf5343d-9518-4b48-8032-805a754f9105" providerId="ADAL" clId="{43AFA32C-FB6B-420E-A43F-2DCD7CE61284}" dt="2025-02-05T22:37:39.138" v="985" actId="478"/>
          <ac:picMkLst>
            <pc:docMk/>
            <pc:sldMk cId="3982365266" sldId="310"/>
            <ac:picMk id="6" creationId="{D92C8E14-87AD-481D-8E6D-25B8F91BE30B}"/>
          </ac:picMkLst>
        </pc:picChg>
        <pc:picChg chg="del">
          <ac:chgData name="Silvia Colombo" userId="cdf5343d-9518-4b48-8032-805a754f9105" providerId="ADAL" clId="{43AFA32C-FB6B-420E-A43F-2DCD7CE61284}" dt="2025-02-05T17:12:46.195" v="862" actId="478"/>
          <ac:picMkLst>
            <pc:docMk/>
            <pc:sldMk cId="3982365266" sldId="310"/>
            <ac:picMk id="7" creationId="{3DE38EBC-E770-4736-80AF-362D3A573BED}"/>
          </ac:picMkLst>
        </pc:picChg>
      </pc:sldChg>
      <pc:sldChg chg="addSp delSp modSp add mod">
        <pc:chgData name="Silvia Colombo" userId="cdf5343d-9518-4b48-8032-805a754f9105" providerId="ADAL" clId="{43AFA32C-FB6B-420E-A43F-2DCD7CE61284}" dt="2025-02-05T11:44:34.648" v="418" actId="1038"/>
        <pc:sldMkLst>
          <pc:docMk/>
          <pc:sldMk cId="2820095517" sldId="311"/>
        </pc:sldMkLst>
        <pc:spChg chg="del">
          <ac:chgData name="Silvia Colombo" userId="cdf5343d-9518-4b48-8032-805a754f9105" providerId="ADAL" clId="{43AFA32C-FB6B-420E-A43F-2DCD7CE61284}" dt="2025-02-05T09:59:47.230" v="115" actId="478"/>
          <ac:spMkLst>
            <pc:docMk/>
            <pc:sldMk cId="2820095517" sldId="311"/>
            <ac:spMk id="8" creationId="{28EE4460-63FE-46FD-8567-D92894065629}"/>
          </ac:spMkLst>
        </pc:spChg>
        <pc:spChg chg="add mod">
          <ac:chgData name="Silvia Colombo" userId="cdf5343d-9518-4b48-8032-805a754f9105" providerId="ADAL" clId="{43AFA32C-FB6B-420E-A43F-2DCD7CE61284}" dt="2025-02-05T11:44:34.648" v="418" actId="1038"/>
          <ac:spMkLst>
            <pc:docMk/>
            <pc:sldMk cId="2820095517" sldId="311"/>
            <ac:spMk id="9" creationId="{3B871738-24C9-4741-8270-0FE453B5FB2C}"/>
          </ac:spMkLst>
        </pc:spChg>
        <pc:spChg chg="mod">
          <ac:chgData name="Silvia Colombo" userId="cdf5343d-9518-4b48-8032-805a754f9105" providerId="ADAL" clId="{43AFA32C-FB6B-420E-A43F-2DCD7CE61284}" dt="2025-02-05T09:59:50.310" v="116" actId="6549"/>
          <ac:spMkLst>
            <pc:docMk/>
            <pc:sldMk cId="2820095517" sldId="311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43AFA32C-FB6B-420E-A43F-2DCD7CE61284}" dt="2025-02-05T11:44:01.308" v="405" actId="1076"/>
          <ac:graphicFrameMkLst>
            <pc:docMk/>
            <pc:sldMk cId="2820095517" sldId="311"/>
            <ac:graphicFrameMk id="7" creationId="{E9D5B7AD-7A33-4354-AF9F-FEA5F8BA51D7}"/>
          </ac:graphicFrameMkLst>
        </pc:graphicFrameChg>
        <pc:picChg chg="del">
          <ac:chgData name="Silvia Colombo" userId="cdf5343d-9518-4b48-8032-805a754f9105" providerId="ADAL" clId="{43AFA32C-FB6B-420E-A43F-2DCD7CE61284}" dt="2025-02-05T09:59:45.111" v="114" actId="478"/>
          <ac:picMkLst>
            <pc:docMk/>
            <pc:sldMk cId="2820095517" sldId="311"/>
            <ac:picMk id="4" creationId="{58D92FFB-BF52-472B-9ABA-BBD8E7F1C98E}"/>
          </ac:picMkLst>
        </pc:picChg>
      </pc:sldChg>
      <pc:sldChg chg="addSp delSp modSp add mod">
        <pc:chgData name="Silvia Colombo" userId="cdf5343d-9518-4b48-8032-805a754f9105" providerId="ADAL" clId="{43AFA32C-FB6B-420E-A43F-2DCD7CE61284}" dt="2025-02-05T11:24:15.914" v="318" actId="1036"/>
        <pc:sldMkLst>
          <pc:docMk/>
          <pc:sldMk cId="2151074601" sldId="312"/>
        </pc:sldMkLst>
        <pc:spChg chg="del">
          <ac:chgData name="Silvia Colombo" userId="cdf5343d-9518-4b48-8032-805a754f9105" providerId="ADAL" clId="{43AFA32C-FB6B-420E-A43F-2DCD7CE61284}" dt="2025-02-05T10:24:28.855" v="239" actId="478"/>
          <ac:spMkLst>
            <pc:docMk/>
            <pc:sldMk cId="2151074601" sldId="312"/>
            <ac:spMk id="8" creationId="{3895BB5E-36DB-4724-9F02-67B9729F1ACB}"/>
          </ac:spMkLst>
        </pc:spChg>
        <pc:spChg chg="add mod">
          <ac:chgData name="Silvia Colombo" userId="cdf5343d-9518-4b48-8032-805a754f9105" providerId="ADAL" clId="{43AFA32C-FB6B-420E-A43F-2DCD7CE61284}" dt="2025-02-05T11:24:11.110" v="310" actId="1076"/>
          <ac:spMkLst>
            <pc:docMk/>
            <pc:sldMk cId="2151074601" sldId="312"/>
            <ac:spMk id="12" creationId="{1BC55D64-4CD8-4952-BAEA-22175A935DD7}"/>
          </ac:spMkLst>
        </pc:spChg>
        <pc:spChg chg="add mod">
          <ac:chgData name="Silvia Colombo" userId="cdf5343d-9518-4b48-8032-805a754f9105" providerId="ADAL" clId="{43AFA32C-FB6B-420E-A43F-2DCD7CE61284}" dt="2025-02-05T11:24:15.914" v="318" actId="1036"/>
          <ac:spMkLst>
            <pc:docMk/>
            <pc:sldMk cId="2151074601" sldId="312"/>
            <ac:spMk id="14" creationId="{CD442906-3B1D-4542-871E-BA40D5A5DB6A}"/>
          </ac:spMkLst>
        </pc:spChg>
        <pc:spChg chg="mod">
          <ac:chgData name="Silvia Colombo" userId="cdf5343d-9518-4b48-8032-805a754f9105" providerId="ADAL" clId="{43AFA32C-FB6B-420E-A43F-2DCD7CE61284}" dt="2025-02-05T11:19:14.644" v="267" actId="20577"/>
          <ac:spMkLst>
            <pc:docMk/>
            <pc:sldMk cId="2151074601" sldId="312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10:24:26.413" v="238" actId="478"/>
          <ac:picMkLst>
            <pc:docMk/>
            <pc:sldMk cId="2151074601" sldId="312"/>
            <ac:picMk id="4" creationId="{3D5FFA33-6AED-4813-A151-AFEBB795BA92}"/>
          </ac:picMkLst>
        </pc:picChg>
        <pc:picChg chg="add mod">
          <ac:chgData name="Silvia Colombo" userId="cdf5343d-9518-4b48-8032-805a754f9105" providerId="ADAL" clId="{43AFA32C-FB6B-420E-A43F-2DCD7CE61284}" dt="2025-02-05T11:24:03.182" v="309" actId="1076"/>
          <ac:picMkLst>
            <pc:docMk/>
            <pc:sldMk cId="2151074601" sldId="312"/>
            <ac:picMk id="5" creationId="{98CDB354-A76E-4244-B1F5-4B0F1018C1BC}"/>
          </ac:picMkLst>
        </pc:picChg>
        <pc:picChg chg="add mod">
          <ac:chgData name="Silvia Colombo" userId="cdf5343d-9518-4b48-8032-805a754f9105" providerId="ADAL" clId="{43AFA32C-FB6B-420E-A43F-2DCD7CE61284}" dt="2025-02-05T11:24:15.914" v="318" actId="1036"/>
          <ac:picMkLst>
            <pc:docMk/>
            <pc:sldMk cId="2151074601" sldId="312"/>
            <ac:picMk id="7" creationId="{81294BC7-A865-4D15-A544-75893A3A719F}"/>
          </ac:picMkLst>
        </pc:picChg>
      </pc:sldChg>
      <pc:sldChg chg="delSp modSp add mod">
        <pc:chgData name="Silvia Colombo" userId="cdf5343d-9518-4b48-8032-805a754f9105" providerId="ADAL" clId="{43AFA32C-FB6B-420E-A43F-2DCD7CE61284}" dt="2025-02-05T11:50:26.658" v="466" actId="2711"/>
        <pc:sldMkLst>
          <pc:docMk/>
          <pc:sldMk cId="1870433455" sldId="313"/>
        </pc:sldMkLst>
        <pc:spChg chg="del">
          <ac:chgData name="Silvia Colombo" userId="cdf5343d-9518-4b48-8032-805a754f9105" providerId="ADAL" clId="{43AFA32C-FB6B-420E-A43F-2DCD7CE61284}" dt="2025-02-05T11:24:55.710" v="321" actId="478"/>
          <ac:spMkLst>
            <pc:docMk/>
            <pc:sldMk cId="1870433455" sldId="313"/>
            <ac:spMk id="12" creationId="{1BC55D64-4CD8-4952-BAEA-22175A935DD7}"/>
          </ac:spMkLst>
        </pc:spChg>
        <pc:spChg chg="del">
          <ac:chgData name="Silvia Colombo" userId="cdf5343d-9518-4b48-8032-805a754f9105" providerId="ADAL" clId="{43AFA32C-FB6B-420E-A43F-2DCD7CE61284}" dt="2025-02-05T11:24:55.710" v="321" actId="478"/>
          <ac:spMkLst>
            <pc:docMk/>
            <pc:sldMk cId="1870433455" sldId="313"/>
            <ac:spMk id="14" creationId="{CD442906-3B1D-4542-871E-BA40D5A5DB6A}"/>
          </ac:spMkLst>
        </pc:spChg>
        <pc:spChg chg="mod">
          <ac:chgData name="Silvia Colombo" userId="cdf5343d-9518-4b48-8032-805a754f9105" providerId="ADAL" clId="{43AFA32C-FB6B-420E-A43F-2DCD7CE61284}" dt="2025-02-05T11:50:26.658" v="466" actId="2711"/>
          <ac:spMkLst>
            <pc:docMk/>
            <pc:sldMk cId="1870433455" sldId="313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11:24:55.710" v="321" actId="478"/>
          <ac:picMkLst>
            <pc:docMk/>
            <pc:sldMk cId="1870433455" sldId="313"/>
            <ac:picMk id="5" creationId="{98CDB354-A76E-4244-B1F5-4B0F1018C1BC}"/>
          </ac:picMkLst>
        </pc:picChg>
        <pc:picChg chg="del">
          <ac:chgData name="Silvia Colombo" userId="cdf5343d-9518-4b48-8032-805a754f9105" providerId="ADAL" clId="{43AFA32C-FB6B-420E-A43F-2DCD7CE61284}" dt="2025-02-05T11:24:55.710" v="321" actId="478"/>
          <ac:picMkLst>
            <pc:docMk/>
            <pc:sldMk cId="1870433455" sldId="313"/>
            <ac:picMk id="7" creationId="{81294BC7-A865-4D15-A544-75893A3A719F}"/>
          </ac:picMkLst>
        </pc:picChg>
      </pc:sldChg>
      <pc:sldChg chg="addSp delSp modSp add mod">
        <pc:chgData name="Silvia Colombo" userId="cdf5343d-9518-4b48-8032-805a754f9105" providerId="ADAL" clId="{43AFA32C-FB6B-420E-A43F-2DCD7CE61284}" dt="2025-02-05T14:41:51.594" v="547" actId="14100"/>
        <pc:sldMkLst>
          <pc:docMk/>
          <pc:sldMk cId="2759419352" sldId="314"/>
        </pc:sldMkLst>
        <pc:spChg chg="del">
          <ac:chgData name="Silvia Colombo" userId="cdf5343d-9518-4b48-8032-805a754f9105" providerId="ADAL" clId="{43AFA32C-FB6B-420E-A43F-2DCD7CE61284}" dt="2025-02-05T11:57:01.814" v="502" actId="478"/>
          <ac:spMkLst>
            <pc:docMk/>
            <pc:sldMk cId="2759419352" sldId="314"/>
            <ac:spMk id="8" creationId="{8759C675-1DAD-4C99-A8BF-ED4C95A208C4}"/>
          </ac:spMkLst>
        </pc:spChg>
        <pc:spChg chg="add mod">
          <ac:chgData name="Silvia Colombo" userId="cdf5343d-9518-4b48-8032-805a754f9105" providerId="ADAL" clId="{43AFA32C-FB6B-420E-A43F-2DCD7CE61284}" dt="2025-02-05T14:41:51.594" v="547" actId="14100"/>
          <ac:spMkLst>
            <pc:docMk/>
            <pc:sldMk cId="2759419352" sldId="314"/>
            <ac:spMk id="9" creationId="{58CC1130-0CFF-41C6-AB48-55AD79162E2A}"/>
          </ac:spMkLst>
        </pc:spChg>
        <pc:spChg chg="mod">
          <ac:chgData name="Silvia Colombo" userId="cdf5343d-9518-4b48-8032-805a754f9105" providerId="ADAL" clId="{43AFA32C-FB6B-420E-A43F-2DCD7CE61284}" dt="2025-02-05T11:57:17.331" v="503"/>
          <ac:spMkLst>
            <pc:docMk/>
            <pc:sldMk cId="2759419352" sldId="314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43AFA32C-FB6B-420E-A43F-2DCD7CE61284}" dt="2025-02-05T11:59:50.123" v="524" actId="14734"/>
          <ac:graphicFrameMkLst>
            <pc:docMk/>
            <pc:sldMk cId="2759419352" sldId="314"/>
            <ac:graphicFrameMk id="7" creationId="{C9B4E40B-4EF7-4BE2-8465-58CB0662B2D5}"/>
          </ac:graphicFrameMkLst>
        </pc:graphicFrameChg>
        <pc:picChg chg="del">
          <ac:chgData name="Silvia Colombo" userId="cdf5343d-9518-4b48-8032-805a754f9105" providerId="ADAL" clId="{43AFA32C-FB6B-420E-A43F-2DCD7CE61284}" dt="2025-02-05T11:57:00.560" v="501" actId="478"/>
          <ac:picMkLst>
            <pc:docMk/>
            <pc:sldMk cId="2759419352" sldId="314"/>
            <ac:picMk id="4" creationId="{5B1E464A-ACE7-4282-AAE2-3CFAE2728F42}"/>
          </ac:picMkLst>
        </pc:picChg>
      </pc:sldChg>
      <pc:sldChg chg="modSp add mod">
        <pc:chgData name="Silvia Colombo" userId="cdf5343d-9518-4b48-8032-805a754f9105" providerId="ADAL" clId="{43AFA32C-FB6B-420E-A43F-2DCD7CE61284}" dt="2025-02-05T16:02:37.873" v="750" actId="404"/>
        <pc:sldMkLst>
          <pc:docMk/>
          <pc:sldMk cId="3150139663" sldId="315"/>
        </pc:sldMkLst>
        <pc:spChg chg="mod">
          <ac:chgData name="Silvia Colombo" userId="cdf5343d-9518-4b48-8032-805a754f9105" providerId="ADAL" clId="{43AFA32C-FB6B-420E-A43F-2DCD7CE61284}" dt="2025-02-05T16:02:37.873" v="750" actId="404"/>
          <ac:spMkLst>
            <pc:docMk/>
            <pc:sldMk cId="3150139663" sldId="315"/>
            <ac:spMk id="168" creationId="{00000000-0000-0000-0000-000000000000}"/>
          </ac:spMkLst>
        </pc:spChg>
      </pc:sldChg>
      <pc:sldChg chg="addSp delSp modSp add mod">
        <pc:chgData name="Silvia Colombo" userId="cdf5343d-9518-4b48-8032-805a754f9105" providerId="ADAL" clId="{43AFA32C-FB6B-420E-A43F-2DCD7CE61284}" dt="2025-02-05T17:12:39.436" v="860" actId="1076"/>
        <pc:sldMkLst>
          <pc:docMk/>
          <pc:sldMk cId="2918815054" sldId="316"/>
        </pc:sldMkLst>
        <pc:spChg chg="add mod">
          <ac:chgData name="Silvia Colombo" userId="cdf5343d-9518-4b48-8032-805a754f9105" providerId="ADAL" clId="{43AFA32C-FB6B-420E-A43F-2DCD7CE61284}" dt="2025-02-05T17:12:39.436" v="860" actId="1076"/>
          <ac:spMkLst>
            <pc:docMk/>
            <pc:sldMk cId="2918815054" sldId="316"/>
            <ac:spMk id="9" creationId="{BD152F11-9848-41E0-9378-B9FF52DF0FF3}"/>
          </ac:spMkLst>
        </pc:spChg>
        <pc:spChg chg="del">
          <ac:chgData name="Silvia Colombo" userId="cdf5343d-9518-4b48-8032-805a754f9105" providerId="ADAL" clId="{43AFA32C-FB6B-420E-A43F-2DCD7CE61284}" dt="2025-02-05T17:11:06.800" v="844" actId="478"/>
          <ac:spMkLst>
            <pc:docMk/>
            <pc:sldMk cId="2918815054" sldId="316"/>
            <ac:spMk id="11" creationId="{D9489961-1F13-407F-BA81-3098B4888980}"/>
          </ac:spMkLst>
        </pc:spChg>
        <pc:spChg chg="mod">
          <ac:chgData name="Silvia Colombo" userId="cdf5343d-9518-4b48-8032-805a754f9105" providerId="ADAL" clId="{43AFA32C-FB6B-420E-A43F-2DCD7CE61284}" dt="2025-02-05T17:12:25.836" v="857"/>
          <ac:spMkLst>
            <pc:docMk/>
            <pc:sldMk cId="2918815054" sldId="316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43AFA32C-FB6B-420E-A43F-2DCD7CE61284}" dt="2025-02-05T17:12:16.914" v="855" actId="1076"/>
          <ac:graphicFrameMkLst>
            <pc:docMk/>
            <pc:sldMk cId="2918815054" sldId="316"/>
            <ac:graphicFrameMk id="8" creationId="{F2900775-D48C-4736-AB86-0B49524B22D2}"/>
          </ac:graphicFrameMkLst>
        </pc:graphicFrameChg>
        <pc:picChg chg="del">
          <ac:chgData name="Silvia Colombo" userId="cdf5343d-9518-4b48-8032-805a754f9105" providerId="ADAL" clId="{43AFA32C-FB6B-420E-A43F-2DCD7CE61284}" dt="2025-02-05T17:11:05.415" v="843" actId="478"/>
          <ac:picMkLst>
            <pc:docMk/>
            <pc:sldMk cId="2918815054" sldId="316"/>
            <ac:picMk id="7" creationId="{71640275-A37C-49D8-B1DD-B265E903E0B5}"/>
          </ac:picMkLst>
        </pc:picChg>
      </pc:sldChg>
      <pc:sldChg chg="addSp delSp modSp add mod">
        <pc:chgData name="Silvia Colombo" userId="cdf5343d-9518-4b48-8032-805a754f9105" providerId="ADAL" clId="{43AFA32C-FB6B-420E-A43F-2DCD7CE61284}" dt="2025-02-05T22:38:55.959" v="1022" actId="1076"/>
        <pc:sldMkLst>
          <pc:docMk/>
          <pc:sldMk cId="2672763478" sldId="317"/>
        </pc:sldMkLst>
        <pc:spChg chg="add del mod">
          <ac:chgData name="Silvia Colombo" userId="cdf5343d-9518-4b48-8032-805a754f9105" providerId="ADAL" clId="{43AFA32C-FB6B-420E-A43F-2DCD7CE61284}" dt="2025-02-05T22:38:38.622" v="1017" actId="20577"/>
          <ac:spMkLst>
            <pc:docMk/>
            <pc:sldMk cId="2672763478" sldId="317"/>
            <ac:spMk id="12" creationId="{560140C4-F74F-4615-9C14-F93013C5C417}"/>
          </ac:spMkLst>
        </pc:spChg>
        <pc:spChg chg="mod">
          <ac:chgData name="Silvia Colombo" userId="cdf5343d-9518-4b48-8032-805a754f9105" providerId="ADAL" clId="{43AFA32C-FB6B-420E-A43F-2DCD7CE61284}" dt="2025-02-05T22:37:58.653" v="988" actId="6549"/>
          <ac:spMkLst>
            <pc:docMk/>
            <pc:sldMk cId="2672763478" sldId="317"/>
            <ac:spMk id="168" creationId="{00000000-0000-0000-0000-000000000000}"/>
          </ac:spMkLst>
        </pc:spChg>
        <pc:picChg chg="add del mod">
          <ac:chgData name="Silvia Colombo" userId="cdf5343d-9518-4b48-8032-805a754f9105" providerId="ADAL" clId="{43AFA32C-FB6B-420E-A43F-2DCD7CE61284}" dt="2025-02-05T22:38:55.959" v="1022" actId="1076"/>
          <ac:picMkLst>
            <pc:docMk/>
            <pc:sldMk cId="2672763478" sldId="317"/>
            <ac:picMk id="4" creationId="{B2A92164-78A8-40F6-8078-85D265338AB9}"/>
          </ac:picMkLst>
        </pc:picChg>
        <pc:picChg chg="add del mod">
          <ac:chgData name="Silvia Colombo" userId="cdf5343d-9518-4b48-8032-805a754f9105" providerId="ADAL" clId="{43AFA32C-FB6B-420E-A43F-2DCD7CE61284}" dt="2025-02-05T22:38:50.332" v="1020" actId="1076"/>
          <ac:picMkLst>
            <pc:docMk/>
            <pc:sldMk cId="2672763478" sldId="317"/>
            <ac:picMk id="6" creationId="{D92C8E14-87AD-481D-8E6D-25B8F91BE30B}"/>
          </ac:picMkLst>
        </pc:picChg>
      </pc:sldChg>
      <pc:sldChg chg="add del">
        <pc:chgData name="Silvia Colombo" userId="cdf5343d-9518-4b48-8032-805a754f9105" providerId="ADAL" clId="{43AFA32C-FB6B-420E-A43F-2DCD7CE61284}" dt="2025-02-06T09:48:41.200" v="1635" actId="47"/>
        <pc:sldMkLst>
          <pc:docMk/>
          <pc:sldMk cId="869347977" sldId="318"/>
        </pc:sldMkLst>
      </pc:sldChg>
      <pc:sldChg chg="addSp delSp modSp add mod delAnim modAnim">
        <pc:chgData name="Silvia Colombo" userId="cdf5343d-9518-4b48-8032-805a754f9105" providerId="ADAL" clId="{43AFA32C-FB6B-420E-A43F-2DCD7CE61284}" dt="2025-02-06T10:36:40.991" v="1960" actId="404"/>
        <pc:sldMkLst>
          <pc:docMk/>
          <pc:sldMk cId="4148526233" sldId="318"/>
        </pc:sldMkLst>
        <pc:spChg chg="del mod">
          <ac:chgData name="Silvia Colombo" userId="cdf5343d-9518-4b48-8032-805a754f9105" providerId="ADAL" clId="{43AFA32C-FB6B-420E-A43F-2DCD7CE61284}" dt="2025-02-06T10:35:26.869" v="1947" actId="478"/>
          <ac:spMkLst>
            <pc:docMk/>
            <pc:sldMk cId="4148526233" sldId="318"/>
            <ac:spMk id="7" creationId="{7866E1B9-E9C3-4EAE-B633-9BB7273D1CE7}"/>
          </ac:spMkLst>
        </pc:spChg>
        <pc:spChg chg="add mod">
          <ac:chgData name="Silvia Colombo" userId="cdf5343d-9518-4b48-8032-805a754f9105" providerId="ADAL" clId="{43AFA32C-FB6B-420E-A43F-2DCD7CE61284}" dt="2025-02-06T10:35:37.713" v="1949" actId="1076"/>
          <ac:spMkLst>
            <pc:docMk/>
            <pc:sldMk cId="4148526233" sldId="318"/>
            <ac:spMk id="16" creationId="{A97E0B8B-91E4-48C1-BFFF-BA628660D289}"/>
          </ac:spMkLst>
        </pc:spChg>
        <pc:spChg chg="del">
          <ac:chgData name="Silvia Colombo" userId="cdf5343d-9518-4b48-8032-805a754f9105" providerId="ADAL" clId="{43AFA32C-FB6B-420E-A43F-2DCD7CE61284}" dt="2025-02-06T10:34:52.502" v="1944" actId="478"/>
          <ac:spMkLst>
            <pc:docMk/>
            <pc:sldMk cId="4148526233" sldId="318"/>
            <ac:spMk id="18" creationId="{B6EC4F10-D985-49FF-97FF-E395633133D0}"/>
          </ac:spMkLst>
        </pc:spChg>
        <pc:spChg chg="del">
          <ac:chgData name="Silvia Colombo" userId="cdf5343d-9518-4b48-8032-805a754f9105" providerId="ADAL" clId="{43AFA32C-FB6B-420E-A43F-2DCD7CE61284}" dt="2025-02-06T10:34:52.502" v="1944" actId="478"/>
          <ac:spMkLst>
            <pc:docMk/>
            <pc:sldMk cId="4148526233" sldId="318"/>
            <ac:spMk id="22" creationId="{D728DDCA-808A-490F-9736-477529167F9F}"/>
          </ac:spMkLst>
        </pc:spChg>
        <pc:spChg chg="del">
          <ac:chgData name="Silvia Colombo" userId="cdf5343d-9518-4b48-8032-805a754f9105" providerId="ADAL" clId="{43AFA32C-FB6B-420E-A43F-2DCD7CE61284}" dt="2025-02-06T10:34:52.502" v="1944" actId="478"/>
          <ac:spMkLst>
            <pc:docMk/>
            <pc:sldMk cId="4148526233" sldId="318"/>
            <ac:spMk id="24" creationId="{C6E51EEA-B7D4-4320-A2F8-BDFD288F85F5}"/>
          </ac:spMkLst>
        </pc:spChg>
        <pc:graphicFrameChg chg="add mod modGraphic">
          <ac:chgData name="Silvia Colombo" userId="cdf5343d-9518-4b48-8032-805a754f9105" providerId="ADAL" clId="{43AFA32C-FB6B-420E-A43F-2DCD7CE61284}" dt="2025-02-06T10:36:40.991" v="1960" actId="404"/>
          <ac:graphicFrameMkLst>
            <pc:docMk/>
            <pc:sldMk cId="4148526233" sldId="318"/>
            <ac:graphicFrameMk id="17" creationId="{B9D30F28-A48E-4D1C-94E0-A36F1EBF0D93}"/>
          </ac:graphicFrameMkLst>
        </pc:graphicFrameChg>
        <pc:picChg chg="del">
          <ac:chgData name="Silvia Colombo" userId="cdf5343d-9518-4b48-8032-805a754f9105" providerId="ADAL" clId="{43AFA32C-FB6B-420E-A43F-2DCD7CE61284}" dt="2025-02-06T10:34:54.873" v="1945" actId="478"/>
          <ac:picMkLst>
            <pc:docMk/>
            <pc:sldMk cId="4148526233" sldId="318"/>
            <ac:picMk id="4" creationId="{2329F639-1940-4FC8-81AB-1027BB8466BA}"/>
          </ac:picMkLst>
        </pc:picChg>
        <pc:picChg chg="del">
          <ac:chgData name="Silvia Colombo" userId="cdf5343d-9518-4b48-8032-805a754f9105" providerId="ADAL" clId="{43AFA32C-FB6B-420E-A43F-2DCD7CE61284}" dt="2025-02-06T10:34:54.873" v="1945" actId="478"/>
          <ac:picMkLst>
            <pc:docMk/>
            <pc:sldMk cId="4148526233" sldId="318"/>
            <ac:picMk id="8" creationId="{57DB7C97-6E3F-48BC-9C2E-00279D47719B}"/>
          </ac:picMkLst>
        </pc:picChg>
        <pc:picChg chg="del">
          <ac:chgData name="Silvia Colombo" userId="cdf5343d-9518-4b48-8032-805a754f9105" providerId="ADAL" clId="{43AFA32C-FB6B-420E-A43F-2DCD7CE61284}" dt="2025-02-06T10:34:54.873" v="1945" actId="478"/>
          <ac:picMkLst>
            <pc:docMk/>
            <pc:sldMk cId="4148526233" sldId="318"/>
            <ac:picMk id="11" creationId="{52B9B958-71C4-4D5C-8ADE-39DB42F92FDB}"/>
          </ac:picMkLst>
        </pc:picChg>
        <pc:picChg chg="add del mod">
          <ac:chgData name="Silvia Colombo" userId="cdf5343d-9518-4b48-8032-805a754f9105" providerId="ADAL" clId="{43AFA32C-FB6B-420E-A43F-2DCD7CE61284}" dt="2025-02-06T10:34:52.502" v="1944" actId="478"/>
          <ac:picMkLst>
            <pc:docMk/>
            <pc:sldMk cId="4148526233" sldId="318"/>
            <ac:picMk id="12" creationId="{D3F3C745-5DC1-4E63-AC64-1E7D5EA8ECF4}"/>
          </ac:picMkLst>
        </pc:picChg>
        <pc:picChg chg="add del mod">
          <ac:chgData name="Silvia Colombo" userId="cdf5343d-9518-4b48-8032-805a754f9105" providerId="ADAL" clId="{43AFA32C-FB6B-420E-A43F-2DCD7CE61284}" dt="2025-02-06T10:34:52.502" v="1944" actId="478"/>
          <ac:picMkLst>
            <pc:docMk/>
            <pc:sldMk cId="4148526233" sldId="318"/>
            <ac:picMk id="13" creationId="{D9F0952F-7A4F-4828-A24E-AC1ADBAABC96}"/>
          </ac:picMkLst>
        </pc:picChg>
        <pc:picChg chg="add del mod">
          <ac:chgData name="Silvia Colombo" userId="cdf5343d-9518-4b48-8032-805a754f9105" providerId="ADAL" clId="{43AFA32C-FB6B-420E-A43F-2DCD7CE61284}" dt="2025-02-06T10:34:52.502" v="1944" actId="478"/>
          <ac:picMkLst>
            <pc:docMk/>
            <pc:sldMk cId="4148526233" sldId="318"/>
            <ac:picMk id="14" creationId="{F131EB4E-A920-4682-AE5F-97B9F48F2A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11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075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3055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9215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327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3199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9224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953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016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889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9716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There are now several open-source hazard products at global scales which are being used widely for vulnerability and risk analysis. A few resources include: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Global river and coastal flood maps: Historical and future hazard maps at different return periods (2, 5, 1, 25, 50, 10, 250, 500, 100 years). All data is available at a 30 arc-seconds resolution (~1km at equator) (</a:t>
            </a:r>
            <a:r>
              <a:rPr lang="en-GB" b="0" i="0" dirty="0" err="1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Gassert</a:t>
            </a:r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et al. 2015).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Global hazard maps for earthquakes for different return periods (250, 475, 975, 1500, 2475 years) both Peak Ground Acceleration and spectral acceleration. Data is available at 0.072 degrees (~8km at equator).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Global dataset of 1,000 synthetic tropical cyclones paths with cyclone characteristics (e.g., wind speed, pressure) on a global scale. Wind speed probabilities are derived globally (1 metre, 1 minutes sustained speed) for different return periods (1 to 1,000 years) at 1km resolution (</a:t>
            </a:r>
            <a:r>
              <a:rPr lang="en-GB" b="0" i="0" dirty="0" err="1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Bloemendaal</a:t>
            </a:r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et al. 2019).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4291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5916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9289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720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091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3068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627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32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61962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291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1499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5618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334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2598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2119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43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00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4056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970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2595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737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CA5A30-616B-5740-A23D-3EFCA827C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1" y="1952105"/>
            <a:ext cx="96078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Helvetica Neue"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0" y="4339705"/>
            <a:ext cx="9607826" cy="195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1_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90E1FC-79C0-474F-8864-ABEE6EC45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717" t="15856" r="8276" b="19640"/>
          <a:stretch/>
        </p:blipFill>
        <p:spPr>
          <a:xfrm>
            <a:off x="6549080" y="1087395"/>
            <a:ext cx="4633785" cy="44237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5AD5F-CC06-3A70-CBC8-BED05A2F073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Google Shape;35;p20">
            <a:extLst>
              <a:ext uri="{FF2B5EF4-FFF2-40B4-BE49-F238E27FC236}">
                <a16:creationId xmlns:a16="http://schemas.microsoft.com/office/drawing/2014/main" id="{3F56D5FE-8BBC-E95A-76D4-D1938A0E3A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239210"/>
            <a:ext cx="5181600" cy="4937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70000" lvl="0" indent="-270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" name="Google Shape;34;p20">
            <a:extLst>
              <a:ext uri="{FF2B5EF4-FFF2-40B4-BE49-F238E27FC236}">
                <a16:creationId xmlns:a16="http://schemas.microsoft.com/office/drawing/2014/main" id="{7FF2A8CD-3CE5-A92B-4009-D09EC2A005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07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2800" b="1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605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1_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C8B067-C222-A145-CF89-234516211EAC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1798300" y="6565900"/>
            <a:ext cx="393700" cy="292100"/>
          </a:xfrm>
        </p:spPr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Google Shape;35;p20">
            <a:extLst>
              <a:ext uri="{FF2B5EF4-FFF2-40B4-BE49-F238E27FC236}">
                <a16:creationId xmlns:a16="http://schemas.microsoft.com/office/drawing/2014/main" id="{B3503028-5BCC-32AC-877B-DF34C7FE81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239210"/>
            <a:ext cx="5181600" cy="4937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70000" lvl="0" indent="-270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 u="none" strike="noStrike" cap="none" baseline="0" dirty="0">
                <a:solidFill>
                  <a:srgbClr val="000000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" name="Google Shape;35;p20">
            <a:extLst>
              <a:ext uri="{FF2B5EF4-FFF2-40B4-BE49-F238E27FC236}">
                <a16:creationId xmlns:a16="http://schemas.microsoft.com/office/drawing/2014/main" id="{2E41FEE8-207D-F515-0218-988E1E95F438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6148754" y="1239210"/>
            <a:ext cx="5181600" cy="4937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70000" lvl="0" indent="-270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 u="none" strike="noStrike" cap="none" baseline="0" dirty="0">
                <a:solidFill>
                  <a:srgbClr val="000000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" name="Google Shape;34;p20">
            <a:extLst>
              <a:ext uri="{FF2B5EF4-FFF2-40B4-BE49-F238E27FC236}">
                <a16:creationId xmlns:a16="http://schemas.microsoft.com/office/drawing/2014/main" id="{9F492DC9-5A51-908E-E46A-76443B2F0C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07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2800" b="1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141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OBJEC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;p16">
            <a:extLst>
              <a:ext uri="{FF2B5EF4-FFF2-40B4-BE49-F238E27FC236}">
                <a16:creationId xmlns:a16="http://schemas.microsoft.com/office/drawing/2014/main" id="{CC7370BD-D26C-52B9-5360-A8F985E01E4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98300" y="6565900"/>
            <a:ext cx="39370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81328E2-BBCC-9942-F175-B550123AD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9210"/>
            <a:ext cx="10515600" cy="493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Google Shape;34;p20">
            <a:extLst>
              <a:ext uri="{FF2B5EF4-FFF2-40B4-BE49-F238E27FC236}">
                <a16:creationId xmlns:a16="http://schemas.microsoft.com/office/drawing/2014/main" id="{5B5801FF-0DBD-D7A6-73AC-CAA38C2CFB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07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2800" b="1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B0D0C-0C81-F840-C90F-8CF3D9BAE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8E5102-8D85-B351-C683-D6870D18277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D03772-EAFD-A016-312C-C6F5AB2004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69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62CDF7-E817-0727-B23A-E4C37F6C923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11798300" y="6565900"/>
            <a:ext cx="39370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C79A8CD2-D56A-87BC-2FE1-F2C2AB9A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90672E-6204-3245-DC87-0A176B587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0" r:id="rId3"/>
    <p:sldLayoutId id="2147483651" r:id="rId4"/>
    <p:sldLayoutId id="214748366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1" i="0" u="none" strike="noStrike" cap="none" baseline="0">
          <a:solidFill>
            <a:schemeClr val="tx1"/>
          </a:solidFill>
          <a:latin typeface="+mn-lt"/>
          <a:ea typeface="Open Sans" panose="020B0606030504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 baseline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water.org/publications/world-water-development-report-2018/" TargetMode="External"/><Relationship Id="rId3" Type="http://schemas.openxmlformats.org/officeDocument/2006/relationships/hyperlink" Target="https://portals.iucn.org/library/sites/library/files/documents/2016-036.pdf" TargetMode="External"/><Relationship Id="rId7" Type="http://schemas.openxmlformats.org/officeDocument/2006/relationships/hyperlink" Target="https://www.turenscape.com/en/project/detail/4629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ca.org/reports/the-role-of-the-natural-environment-in-adaptation/" TargetMode="External"/><Relationship Id="rId5" Type="http://schemas.openxmlformats.org/officeDocument/2006/relationships/hyperlink" Target="https://gca.org/reports/adaptation-of-infrastructure-systems/" TargetMode="External"/><Relationship Id="rId4" Type="http://schemas.openxmlformats.org/officeDocument/2006/relationships/hyperlink" Target="http://www.thegef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390/atmos10050282" TargetMode="External"/><Relationship Id="rId3" Type="http://schemas.openxmlformats.org/officeDocument/2006/relationships/hyperlink" Target="https://doi.org/10.1016/j.landurbplan.2010.05.006" TargetMode="External"/><Relationship Id="rId7" Type="http://schemas.openxmlformats.org/officeDocument/2006/relationships/hyperlink" Target="https://gca.org/reports/the-role-of-the-natural-environment-in-adaptation/" TargetMode="External"/><Relationship Id="rId12" Type="http://schemas.openxmlformats.org/officeDocument/2006/relationships/hyperlink" Target="https://doi.org/10.1038/s43017-020-00129-5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ca.org/reports/adaptation-of-infrastructure-systems/" TargetMode="External"/><Relationship Id="rId11" Type="http://schemas.openxmlformats.org/officeDocument/2006/relationships/hyperlink" Target="https://thefifthestate.com.au/articles/what-australia-can-learn-from-singapore-about-designing-our-cities-to-reduce-urban-heat/" TargetMode="External"/><Relationship Id="rId5" Type="http://schemas.openxmlformats.org/officeDocument/2006/relationships/hyperlink" Target="https://doi.org/10.2148/benv.33.1.115" TargetMode="External"/><Relationship Id="rId10" Type="http://schemas.openxmlformats.org/officeDocument/2006/relationships/hyperlink" Target="https://www.unep.org/news-and-stories/story/how-cities-are-using-nature-keep-heatwaves-bay" TargetMode="External"/><Relationship Id="rId4" Type="http://schemas.openxmlformats.org/officeDocument/2006/relationships/hyperlink" Target="https://doi.org/10.1016/j.ijdrr.2013.10.001" TargetMode="External"/><Relationship Id="rId9" Type="http://schemas.openxmlformats.org/officeDocument/2006/relationships/hyperlink" Target="https://doi.org/10.3929/ethz-b-000258216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41D3A-296D-75FB-88E4-B253A9E88E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Lecture 16: Nature-based solutions for climate risk adaptation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E0581-B869-C9AC-032A-CE5562E67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Yu Mo and Amelie </a:t>
            </a:r>
            <a:r>
              <a:rPr lang="en-GB" dirty="0" err="1"/>
              <a:t>Paszkowski</a:t>
            </a:r>
            <a:r>
              <a:rPr lang="en-GB" dirty="0"/>
              <a:t>, Oxford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801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16.1 </a:t>
            </a:r>
            <a:r>
              <a:rPr lang="en-GB" sz="2800" dirty="0">
                <a:solidFill>
                  <a:srgbClr val="C00000"/>
                </a:solidFill>
              </a:rPr>
              <a:t>Nature-based solutions for water regulation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9936192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Bibliography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7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200" dirty="0" err="1">
                <a:solidFill>
                  <a:schemeClr val="tx1"/>
                </a:solidFill>
              </a:rPr>
              <a:t>Bertule</a:t>
            </a:r>
            <a:r>
              <a:rPr lang="en-GB" sz="1200" dirty="0">
                <a:solidFill>
                  <a:schemeClr val="tx1"/>
                </a:solidFill>
              </a:rPr>
              <a:t>, </a:t>
            </a:r>
            <a:r>
              <a:rPr lang="en-GB" sz="1200" dirty="0" err="1">
                <a:solidFill>
                  <a:schemeClr val="tx1"/>
                </a:solidFill>
              </a:rPr>
              <a:t>Maija</a:t>
            </a:r>
            <a:r>
              <a:rPr lang="en-GB" sz="1200" dirty="0">
                <a:solidFill>
                  <a:schemeClr val="tx1"/>
                </a:solidFill>
              </a:rPr>
              <a:t>, James Lloyd, Louise </a:t>
            </a:r>
            <a:r>
              <a:rPr lang="en-GB" sz="1200" dirty="0" err="1">
                <a:solidFill>
                  <a:schemeClr val="tx1"/>
                </a:solidFill>
              </a:rPr>
              <a:t>Korsgaard</a:t>
            </a:r>
            <a:r>
              <a:rPr lang="en-GB" sz="1200" dirty="0">
                <a:solidFill>
                  <a:schemeClr val="tx1"/>
                </a:solidFill>
              </a:rPr>
              <a:t>, James Dalton, Rebecca Welling, Stefano </a:t>
            </a:r>
            <a:r>
              <a:rPr lang="en-GB" sz="1200" dirty="0" err="1">
                <a:solidFill>
                  <a:schemeClr val="tx1"/>
                </a:solidFill>
              </a:rPr>
              <a:t>Barchiesi</a:t>
            </a:r>
            <a:r>
              <a:rPr lang="en-GB" sz="1200" dirty="0">
                <a:solidFill>
                  <a:schemeClr val="tx1"/>
                </a:solidFill>
              </a:rPr>
              <a:t>, and Mark Smith. 2014. Green Infrastructure Guide for Water Management: Ecosystem-Based Management Approaches for Water-Related Infrastructure Projects.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200" dirty="0">
                <a:solidFill>
                  <a:schemeClr val="tx1"/>
                </a:solidFill>
              </a:rPr>
              <a:t>Cohen-</a:t>
            </a:r>
            <a:r>
              <a:rPr lang="en-GB" sz="1200" dirty="0" err="1">
                <a:solidFill>
                  <a:schemeClr val="tx1"/>
                </a:solidFill>
              </a:rPr>
              <a:t>Shacham</a:t>
            </a:r>
            <a:r>
              <a:rPr lang="en-GB" sz="1200" dirty="0">
                <a:solidFill>
                  <a:schemeClr val="tx1"/>
                </a:solidFill>
              </a:rPr>
              <a:t>, E., G. Walters, C. Janzen, and S. </a:t>
            </a:r>
            <a:r>
              <a:rPr lang="en-GB" sz="1200" dirty="0" err="1">
                <a:solidFill>
                  <a:schemeClr val="tx1"/>
                </a:solidFill>
              </a:rPr>
              <a:t>Maginnis</a:t>
            </a:r>
            <a:r>
              <a:rPr lang="en-GB" sz="1200" dirty="0">
                <a:solidFill>
                  <a:schemeClr val="tx1"/>
                </a:solidFill>
              </a:rPr>
              <a:t>. 2016. “Nature-Based Solutions to Address Global Societal Challenges.” IUCN. </a:t>
            </a:r>
            <a:r>
              <a:rPr lang="en-GB" sz="1200" dirty="0">
                <a:solidFill>
                  <a:schemeClr val="tx1"/>
                </a:solidFill>
                <a:hlinkClick r:id="rId3"/>
              </a:rPr>
              <a:t>https://portals.iucn.org/library/sites/library/files/documents/2016-036.pdf</a:t>
            </a:r>
            <a:r>
              <a:rPr lang="en-GB" sz="12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200" dirty="0" err="1">
                <a:solidFill>
                  <a:schemeClr val="tx1"/>
                </a:solidFill>
              </a:rPr>
              <a:t>Damania</a:t>
            </a:r>
            <a:r>
              <a:rPr lang="en-GB" sz="1200" dirty="0">
                <a:solidFill>
                  <a:schemeClr val="tx1"/>
                </a:solidFill>
              </a:rPr>
              <a:t>, Richard, Sébastien </a:t>
            </a:r>
            <a:r>
              <a:rPr lang="en-GB" sz="1200" dirty="0" err="1">
                <a:solidFill>
                  <a:schemeClr val="tx1"/>
                </a:solidFill>
              </a:rPr>
              <a:t>Desbureaux</a:t>
            </a:r>
            <a:r>
              <a:rPr lang="en-GB" sz="1200" dirty="0">
                <a:solidFill>
                  <a:schemeClr val="tx1"/>
                </a:solidFill>
              </a:rPr>
              <a:t>, Marie Hyland, Asif Islam, Scott Moore, Aude-Sophie Rodella, Jason Russ, and Esha Zaveri. 2017. “Uncharted Waters: The New Economics of Water Scarcity and Variability.”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200" dirty="0">
                <a:solidFill>
                  <a:schemeClr val="tx1"/>
                </a:solidFill>
              </a:rPr>
              <a:t>GEF. 2018. “Small Island Developing States and the GEF: Building Lasting Partnerships.” </a:t>
            </a:r>
            <a:r>
              <a:rPr lang="en-GB" sz="1200" dirty="0">
                <a:solidFill>
                  <a:schemeClr val="tx1"/>
                </a:solidFill>
                <a:hlinkClick r:id="rId4"/>
              </a:rPr>
              <a:t>www.thegef.org</a:t>
            </a:r>
            <a:r>
              <a:rPr lang="en-GB" sz="12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200" dirty="0">
                <a:solidFill>
                  <a:schemeClr val="tx1"/>
                </a:solidFill>
              </a:rPr>
              <a:t>Hall, Jim W., Jeroen C. J. H. </a:t>
            </a:r>
            <a:r>
              <a:rPr lang="en-GB" sz="1200" dirty="0" err="1">
                <a:solidFill>
                  <a:schemeClr val="tx1"/>
                </a:solidFill>
              </a:rPr>
              <a:t>Aerts</a:t>
            </a:r>
            <a:r>
              <a:rPr lang="en-GB" sz="1200" dirty="0">
                <a:solidFill>
                  <a:schemeClr val="tx1"/>
                </a:solidFill>
              </a:rPr>
              <a:t>, Bilal M. Ayyub, Stephane </a:t>
            </a:r>
            <a:r>
              <a:rPr lang="en-GB" sz="1200" dirty="0" err="1">
                <a:solidFill>
                  <a:schemeClr val="tx1"/>
                </a:solidFill>
              </a:rPr>
              <a:t>Hallegatte</a:t>
            </a:r>
            <a:r>
              <a:rPr lang="en-GB" sz="1200" dirty="0">
                <a:solidFill>
                  <a:schemeClr val="tx1"/>
                </a:solidFill>
              </a:rPr>
              <a:t>, Mark Harvey, Xi Hu, </a:t>
            </a:r>
            <a:r>
              <a:rPr lang="en-GB" sz="1200" dirty="0" err="1">
                <a:solidFill>
                  <a:schemeClr val="tx1"/>
                </a:solidFill>
              </a:rPr>
              <a:t>Elco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Koks</a:t>
            </a:r>
            <a:r>
              <a:rPr lang="en-GB" sz="1200" dirty="0">
                <a:solidFill>
                  <a:schemeClr val="tx1"/>
                </a:solidFill>
              </a:rPr>
              <a:t>, et al. 2019. “Adaptation of Infrastructure Systems.” Global Commission on </a:t>
            </a:r>
            <a:r>
              <a:rPr lang="en-GB" sz="1200" dirty="0" err="1">
                <a:solidFill>
                  <a:schemeClr val="tx1"/>
                </a:solidFill>
              </a:rPr>
              <a:t>Adapatation</a:t>
            </a:r>
            <a:r>
              <a:rPr lang="en-GB" sz="1200" dirty="0">
                <a:solidFill>
                  <a:schemeClr val="tx1"/>
                </a:solidFill>
              </a:rPr>
              <a:t>. </a:t>
            </a:r>
            <a:r>
              <a:rPr lang="en-GB" sz="1200" dirty="0">
                <a:solidFill>
                  <a:schemeClr val="tx1"/>
                </a:solidFill>
                <a:hlinkClick r:id="rId5"/>
              </a:rPr>
              <a:t>https://gca.org/reports/adaptation-of-infrastructure-systems/</a:t>
            </a:r>
            <a:r>
              <a:rPr lang="en-GB" sz="12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200" dirty="0" err="1">
                <a:solidFill>
                  <a:schemeClr val="tx1"/>
                </a:solidFill>
              </a:rPr>
              <a:t>Kapos</a:t>
            </a:r>
            <a:r>
              <a:rPr lang="en-GB" sz="1200" dirty="0">
                <a:solidFill>
                  <a:schemeClr val="tx1"/>
                </a:solidFill>
              </a:rPr>
              <a:t>, Valerie, Sylvia </a:t>
            </a:r>
            <a:r>
              <a:rPr lang="en-GB" sz="1200" dirty="0" err="1">
                <a:solidFill>
                  <a:schemeClr val="tx1"/>
                </a:solidFill>
              </a:rPr>
              <a:t>Wicander</a:t>
            </a:r>
            <a:r>
              <a:rPr lang="en-GB" sz="1200" dirty="0">
                <a:solidFill>
                  <a:schemeClr val="tx1"/>
                </a:solidFill>
              </a:rPr>
              <a:t>, Tania Salvaterra, Katie Dawkins, and Charlotte Hicks. 2019. “The Role of the Natural Environment in Adaptation.” Global Commission on Adaptation. </a:t>
            </a:r>
            <a:r>
              <a:rPr lang="en-GB" sz="1200" dirty="0">
                <a:solidFill>
                  <a:schemeClr val="tx1"/>
                </a:solidFill>
                <a:hlinkClick r:id="rId6"/>
              </a:rPr>
              <a:t>https://gca.org/reports/the-role-of-the-natural-environment-in-adaptation/</a:t>
            </a:r>
            <a:r>
              <a:rPr lang="en-GB" sz="12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200" dirty="0">
                <a:solidFill>
                  <a:schemeClr val="tx1"/>
                </a:solidFill>
              </a:rPr>
              <a:t>McDonald, R. I., and D. </a:t>
            </a:r>
            <a:r>
              <a:rPr lang="en-GB" sz="1200" dirty="0" err="1">
                <a:solidFill>
                  <a:schemeClr val="tx1"/>
                </a:solidFill>
              </a:rPr>
              <a:t>Shemie</a:t>
            </a:r>
            <a:r>
              <a:rPr lang="en-GB" sz="1200" dirty="0">
                <a:solidFill>
                  <a:schemeClr val="tx1"/>
                </a:solidFill>
              </a:rPr>
              <a:t>. 2014. “URBAN WATER BLUEPRINT: Mapping Conservation Solutions to the Global Water Challenge.” The Nature Conservancy.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200" dirty="0" err="1">
                <a:solidFill>
                  <a:schemeClr val="tx1"/>
                </a:solidFill>
              </a:rPr>
              <a:t>Turenscape</a:t>
            </a:r>
            <a:r>
              <a:rPr lang="en-GB" sz="1200" dirty="0">
                <a:solidFill>
                  <a:schemeClr val="tx1"/>
                </a:solidFill>
              </a:rPr>
              <a:t>. 2014. “</a:t>
            </a:r>
            <a:r>
              <a:rPr lang="en-GB" sz="1200" dirty="0" err="1">
                <a:solidFill>
                  <a:schemeClr val="tx1"/>
                </a:solidFill>
              </a:rPr>
              <a:t>Yanweizhou</a:t>
            </a:r>
            <a:r>
              <a:rPr lang="en-GB" sz="1200" dirty="0">
                <a:solidFill>
                  <a:schemeClr val="tx1"/>
                </a:solidFill>
              </a:rPr>
              <a:t> Park in Jinhua City.” </a:t>
            </a:r>
            <a:r>
              <a:rPr lang="en-GB" sz="1200" dirty="0">
                <a:solidFill>
                  <a:schemeClr val="tx1"/>
                </a:solidFill>
                <a:hlinkClick r:id="rId7"/>
              </a:rPr>
              <a:t>https://www.turenscape.com/en/project/detail/4629.html</a:t>
            </a:r>
            <a:r>
              <a:rPr lang="en-GB" sz="12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200" dirty="0">
                <a:solidFill>
                  <a:schemeClr val="tx1"/>
                </a:solidFill>
              </a:rPr>
              <a:t>United Nations. 2018. “World Water Development Report 2018: Nature-Based Solutions for Water.” United Nations. </a:t>
            </a:r>
            <a:r>
              <a:rPr lang="en-GB" sz="1200" dirty="0">
                <a:solidFill>
                  <a:schemeClr val="tx1"/>
                </a:solidFill>
                <a:hlinkClick r:id="rId8"/>
              </a:rPr>
              <a:t>https://www.unwater.org/publications/world-water-development-report-2018/</a:t>
            </a:r>
            <a:r>
              <a:rPr lang="en-GB" sz="12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200" dirty="0">
                <a:solidFill>
                  <a:schemeClr val="tx1"/>
                </a:solidFill>
              </a:rPr>
              <a:t>Watkins, Graham, Mariana Silva, Amanda </a:t>
            </a:r>
            <a:r>
              <a:rPr lang="en-GB" sz="1200" dirty="0" err="1">
                <a:solidFill>
                  <a:schemeClr val="tx1"/>
                </a:solidFill>
              </a:rPr>
              <a:t>Rycerz</a:t>
            </a:r>
            <a:r>
              <a:rPr lang="en-GB" sz="1200" dirty="0">
                <a:solidFill>
                  <a:schemeClr val="tx1"/>
                </a:solidFill>
              </a:rPr>
              <a:t>, Katie Dawkins, John Firth, Val </a:t>
            </a:r>
            <a:r>
              <a:rPr lang="en-GB" sz="1200" dirty="0" err="1">
                <a:solidFill>
                  <a:schemeClr val="tx1"/>
                </a:solidFill>
              </a:rPr>
              <a:t>Kapos</a:t>
            </a:r>
            <a:r>
              <a:rPr lang="en-GB" sz="1200" dirty="0">
                <a:solidFill>
                  <a:schemeClr val="tx1"/>
                </a:solidFill>
              </a:rPr>
              <a:t>, Laura </a:t>
            </a:r>
            <a:r>
              <a:rPr lang="en-GB" sz="1200" dirty="0" err="1">
                <a:solidFill>
                  <a:schemeClr val="tx1"/>
                </a:solidFill>
              </a:rPr>
              <a:t>Canevari</a:t>
            </a:r>
            <a:r>
              <a:rPr lang="en-GB" sz="1200" dirty="0">
                <a:solidFill>
                  <a:schemeClr val="tx1"/>
                </a:solidFill>
              </a:rPr>
              <a:t>, Barney Dickson, and Amal-Lee Amin. 2019. “Nature-Based Solutions: Scaling Private Sector Uptake for Climate Resilient Infrastructure in Latin America and the Caribbean.” Inter-American Development Bank. https://publications.iadb.org/publications/english/document/Nature-based_Solutions_Scaling_Private_Sector_Uptake_for_Climate_Resilient_Infrastructure_in_Latin_America_and_the_Caribbean.pdf.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10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39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16.2 </a:t>
            </a:r>
            <a:r>
              <a:rPr lang="en-GB" sz="2800" dirty="0">
                <a:solidFill>
                  <a:srgbClr val="C00000"/>
                </a:solidFill>
              </a:rPr>
              <a:t>Nature-based solutions for coastal protection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8" y="1231900"/>
            <a:ext cx="4898367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Learning objectives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Recognise the value of nature-based solutions for coastal protection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Obtain a basic understanding of how nature-based solutions will adjust and adapt to future climate along the coast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11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B1596-E317-4B43-8C9A-3FADC0E26F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696"/>
          <a:stretch/>
        </p:blipFill>
        <p:spPr>
          <a:xfrm>
            <a:off x="6282721" y="1357821"/>
            <a:ext cx="4362275" cy="458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0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16.2 </a:t>
            </a:r>
            <a:r>
              <a:rPr lang="en-GB" sz="2800" dirty="0">
                <a:solidFill>
                  <a:srgbClr val="C00000"/>
                </a:solidFill>
              </a:rPr>
              <a:t>Nature-based solutions for coastal protection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600426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Vital coastal ecosystems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Over 40% of the world’s population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lives within 100 km of the coastline 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coastal urban population has doubled in the last 40 years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and seven of the world’s 10 largest cities are coastal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Various coastal ecosystems, such as </a:t>
            </a:r>
            <a:r>
              <a:rPr lang="en-GB" sz="1600" b="1" dirty="0">
                <a:solidFill>
                  <a:srgbClr val="C00000"/>
                </a:solidFill>
                <a:latin typeface="+mn-lt"/>
              </a:rPr>
              <a:t>coastal wetlands including mangroves and marshes, coral and oyster reefs, sand beaches and dunes, and seagrass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, are located around different regions of the world 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These coastal ecosystems provide vital provisioning, regulation, supporting, and cultural services:</a:t>
            </a:r>
          </a:p>
          <a:p>
            <a:pPr marL="630238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Provisioning service: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 products generated from the ecosystem, such as fish, shellfish, and wood </a:t>
            </a:r>
          </a:p>
          <a:p>
            <a:pPr marL="630238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Regulating service: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 the regulation of ecosystem processes, such as erosion control, flood regulation, storm protection, water purification, and climate regulation </a:t>
            </a:r>
          </a:p>
          <a:p>
            <a:pPr marL="630238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Supporting service: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 the support of all other ecosystem services, such as soil formation, primary production, and nutrient cycling </a:t>
            </a:r>
          </a:p>
          <a:p>
            <a:pPr marL="630238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Cultural service: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 the spiritual and emotional benefits people obtain from ecosystems, such as cultural heritage values, tourism, and recreation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These services can be 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vital to coastal communities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, such as food provision and storm protection, and to the global society, such as biodiversity conservation and climate mitigation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12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4AE38E-022F-4153-8BBF-E5BC5D9917C4}"/>
              </a:ext>
            </a:extLst>
          </p:cNvPr>
          <p:cNvSpPr/>
          <p:nvPr/>
        </p:nvSpPr>
        <p:spPr>
          <a:xfrm>
            <a:off x="86264" y="1682151"/>
            <a:ext cx="11712036" cy="445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35DCC-6BAB-4105-AF7D-5E90BCCA6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5248"/>
            <a:ext cx="6610350" cy="2390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5AB7D-0A06-4E5D-A8A5-DB23D5042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755" y="1742862"/>
            <a:ext cx="5031716" cy="29412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8BE904-A978-4866-8CA2-BD8F7B903775}"/>
              </a:ext>
            </a:extLst>
          </p:cNvPr>
          <p:cNvSpPr txBox="1"/>
          <p:nvPr/>
        </p:nvSpPr>
        <p:spPr>
          <a:xfrm>
            <a:off x="199845" y="4839119"/>
            <a:ext cx="60945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Global population grid in 3D (Martino et al. 2016)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4EBE6C-C386-4E8B-BAE7-3AD588CC4C3C}"/>
              </a:ext>
            </a:extLst>
          </p:cNvPr>
          <p:cNvSpPr txBox="1"/>
          <p:nvPr/>
        </p:nvSpPr>
        <p:spPr>
          <a:xfrm>
            <a:off x="6670375" y="4842154"/>
            <a:ext cx="4858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Global distribution of kelp forests, mangroves, salt marsh, and seagrass (Krause-Jensen, Duarte, and 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Frigstad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 2018)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75BAA7-8B82-409B-AA4E-DE9D4D0CADD1}"/>
              </a:ext>
            </a:extLst>
          </p:cNvPr>
          <p:cNvCxnSpPr/>
          <p:nvPr/>
        </p:nvCxnSpPr>
        <p:spPr>
          <a:xfrm>
            <a:off x="6606755" y="1258259"/>
            <a:ext cx="0" cy="4313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981E870-344A-4C62-B1C5-ABC761FF6269}"/>
              </a:ext>
            </a:extLst>
          </p:cNvPr>
          <p:cNvSpPr txBox="1"/>
          <p:nvPr/>
        </p:nvSpPr>
        <p:spPr>
          <a:xfrm>
            <a:off x="5335995" y="6385153"/>
            <a:ext cx="63024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rgbClr val="444444"/>
                </a:solidFill>
                <a:latin typeface="+mn-lt"/>
              </a:rPr>
              <a:t>(Martinez et al. 2007; Martino et al. 2016)</a:t>
            </a:r>
          </a:p>
        </p:txBody>
      </p:sp>
    </p:spTree>
    <p:extLst>
      <p:ext uri="{BB962C8B-B14F-4D97-AF65-F5344CB8AC3E}">
        <p14:creationId xmlns:p14="http://schemas.microsoft.com/office/powerpoint/2010/main" val="300124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16.2 </a:t>
            </a:r>
            <a:r>
              <a:rPr lang="en-GB" sz="2800" dirty="0">
                <a:solidFill>
                  <a:srgbClr val="C00000"/>
                </a:solidFill>
              </a:rPr>
              <a:t>Nature-based solutions for coastal protection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298502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Nature-based solutions for coastal protection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Coastal Climate Threats: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Rising sea levels and stronger tropical cyclones threaten coastal communities, with 600 low-lying cities at risk by 2050, potentially causing USD 1 trillion in economic losses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Storm Intensity &amp; Sea-Level Rise: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Storm intensity may increase by 2–11% by 2100, with storm surges worsening due to rising sea levels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chemeClr val="tx1"/>
                </a:solidFill>
                <a:latin typeface="+mn-lt"/>
              </a:rPr>
              <a:t>NbS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 for Coastal Protection: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Restoring and managing mangroves, coral reefs, and wetlands reduces coastal flooding, shoreline erosion, and storm damage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Impact of Coastal Ecosystems: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Mangroves reduce coastal flooding impacts by 39% and property damage by 16%.Coral reefs prevent flooding-related damages from doubling, and severe storm damages could rise by 90% without them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Sustainability of </a:t>
            </a:r>
            <a:r>
              <a:rPr lang="en-GB" sz="1600" b="1" dirty="0" err="1">
                <a:solidFill>
                  <a:schemeClr val="tx1"/>
                </a:solidFill>
                <a:latin typeface="+mn-lt"/>
              </a:rPr>
              <a:t>NbS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Nature-based solutions offer long-term, ecologically sound alternatives to conventional coastal engineering while providing co-benefits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Decision-Making Tools: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Models like </a:t>
            </a:r>
            <a:r>
              <a:rPr lang="en-GB" sz="1600" dirty="0" err="1">
                <a:solidFill>
                  <a:schemeClr val="tx1"/>
                </a:solidFill>
                <a:latin typeface="+mn-lt"/>
              </a:rPr>
              <a:t>InVEST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, ARIES, and MIMES help assess the role of natural habitats in coastal protection and risk reduction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13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Google Shape;144;p9">
            <a:extLst>
              <a:ext uri="{FF2B5EF4-FFF2-40B4-BE49-F238E27FC236}">
                <a16:creationId xmlns:a16="http://schemas.microsoft.com/office/drawing/2014/main" id="{7DD92A02-C081-4C2F-ABE5-2782A81DBE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2862722"/>
              </p:ext>
            </p:extLst>
          </p:nvPr>
        </p:nvGraphicFramePr>
        <p:xfrm>
          <a:off x="516027" y="1826329"/>
          <a:ext cx="11159945" cy="4404679"/>
        </p:xfrm>
        <a:graphic>
          <a:graphicData uri="http://schemas.openxmlformats.org/drawingml/2006/table">
            <a:tbl>
              <a:tblPr firstRow="1" bandRow="1">
                <a:tableStyleId>{B8DA472E-C0B5-4FAA-A71B-45BBE6C39A2A}</a:tableStyleId>
              </a:tblPr>
              <a:tblGrid>
                <a:gridCol w="1742439">
                  <a:extLst>
                    <a:ext uri="{9D8B030D-6E8A-4147-A177-3AD203B41FA5}">
                      <a16:colId xmlns:a16="http://schemas.microsoft.com/office/drawing/2014/main" val="995431418"/>
                    </a:ext>
                  </a:extLst>
                </a:gridCol>
                <a:gridCol w="2375304">
                  <a:extLst>
                    <a:ext uri="{9D8B030D-6E8A-4147-A177-3AD203B41FA5}">
                      <a16:colId xmlns:a16="http://schemas.microsoft.com/office/drawing/2014/main" val="3457031637"/>
                    </a:ext>
                  </a:extLst>
                </a:gridCol>
                <a:gridCol w="3882086">
                  <a:extLst>
                    <a:ext uri="{9D8B030D-6E8A-4147-A177-3AD203B41FA5}">
                      <a16:colId xmlns:a16="http://schemas.microsoft.com/office/drawing/2014/main" val="2291887881"/>
                    </a:ext>
                  </a:extLst>
                </a:gridCol>
                <a:gridCol w="3160116">
                  <a:extLst>
                    <a:ext uri="{9D8B030D-6E8A-4147-A177-3AD203B41FA5}">
                      <a16:colId xmlns:a16="http://schemas.microsoft.com/office/drawing/2014/main" val="1717830980"/>
                    </a:ext>
                  </a:extLst>
                </a:gridCol>
              </a:tblGrid>
              <a:tr h="222074">
                <a:tc>
                  <a:txBody>
                    <a:bodyPr/>
                    <a:lstStyle/>
                    <a:p>
                      <a:r>
                        <a:rPr lang="en-GB" sz="1000" dirty="0">
                          <a:effectLst/>
                        </a:rPr>
                        <a:t>Hazards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effectLst/>
                        </a:rPr>
                        <a:t>Hard Engineering options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effectLst/>
                        </a:rPr>
                        <a:t>Nature-based solutions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effectLst/>
                        </a:rPr>
                        <a:t>Co-benefits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259">
                <a:tc>
                  <a:txBody>
                    <a:bodyPr/>
                    <a:lstStyle/>
                    <a:p>
                      <a:pPr fontAlgn="t"/>
                      <a:r>
                        <a:rPr lang="en-GB" sz="1000" dirty="0">
                          <a:effectLst/>
                        </a:rPr>
                        <a:t>Flooding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effectLst/>
                        </a:rPr>
                        <a:t>Seawall/dyke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effectLst/>
                        </a:rPr>
                        <a:t>Levees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effectLst/>
                        </a:rPr>
                        <a:t>Coastal wetlands such as mangroves and marshes can provide areas of extra water storage and prevent storm surges from reaching inland 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effectLst/>
                        </a:rPr>
                        <a:t>Provision of fishery and forest products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effectLst/>
                        </a:rPr>
                        <a:t>Opportunity for tourism and recreation opportunities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effectLst/>
                        </a:rPr>
                        <a:t>Enhancement of biodiversity and habitats for economically or ecologically important species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effectLst/>
                        </a:rPr>
                        <a:t>Carbon sequestration for climate mitigation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81193"/>
                  </a:ext>
                </a:extLst>
              </a:tr>
              <a:tr h="916055"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Shoreline erosion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effectLst/>
                        </a:rPr>
                        <a:t>Seawall/dyke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effectLst/>
                        </a:rPr>
                        <a:t>Breakwaters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>
                          <a:effectLst/>
                        </a:rPr>
                        <a:t>Protect remaining intertidal ecosystems such as muds, saltmarshes, mangrove, seagrass, and vegetated dunes from further degradation, fragmentation, and loss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>
                          <a:effectLst/>
                        </a:rPr>
                        <a:t>Coastal wetlands can trap sediment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>
                          <a:effectLst/>
                        </a:rPr>
                        <a:t>Coastal ecosystems can reduce energy of tidal waves and storm surges, and thus reduce their height and velocity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GB" sz="10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160170"/>
                  </a:ext>
                </a:extLst>
              </a:tr>
              <a:tr h="360870"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Storm damage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>
                          <a:effectLst/>
                        </a:rPr>
                        <a:t>Seawall/dyke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>
                          <a:effectLst/>
                        </a:rPr>
                        <a:t>Levees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>
                          <a:effectLst/>
                        </a:rPr>
                        <a:t>Coastal marsh and dune management and restoration can dissipate wave energy and storm winds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GB" sz="10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432692"/>
                  </a:ext>
                </a:extLst>
              </a:tr>
              <a:tr h="499666"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Sea-level rise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>
                          <a:effectLst/>
                        </a:rPr>
                        <a:t>Seawall/dyke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>
                          <a:effectLst/>
                        </a:rPr>
                        <a:t>Levee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>
                          <a:effectLst/>
                        </a:rPr>
                        <a:t>Pumping stations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>
                          <a:effectLst/>
                        </a:rPr>
                        <a:t>Coastal wetlands such as mangroves and marshes trap sediment and increase elevation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GB" sz="10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104470"/>
                  </a:ext>
                </a:extLst>
              </a:tr>
              <a:tr h="777259"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Pollution, eutrophication hypoxia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>
                          <a:effectLst/>
                        </a:rPr>
                        <a:t>Wastewater treatment plant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>
                          <a:effectLst/>
                        </a:rPr>
                        <a:t>Re- establishment and restoration of coastal wetlands to reduce nutrients and other pollutants in coastal waters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>
                          <a:effectLst/>
                        </a:rPr>
                        <a:t>Restoration or creation of shellfish reefs to restore active filtration of suspended sediments and removal of nutrients and other pollutants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GB" sz="10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006872"/>
                  </a:ext>
                </a:extLst>
              </a:tr>
              <a:tr h="503239"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Salinisation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effectLst/>
                        </a:rPr>
                        <a:t>Irrigation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000">
                          <a:effectLst/>
                        </a:rPr>
                        <a:t>Coastal wetlands can stabilise shoreline and prevent sea water reaching inland 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41643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F475DA7-B974-4B0A-82BA-2A2CDDD5667B}"/>
              </a:ext>
            </a:extLst>
          </p:cNvPr>
          <p:cNvSpPr txBox="1"/>
          <p:nvPr/>
        </p:nvSpPr>
        <p:spPr>
          <a:xfrm>
            <a:off x="516027" y="1580108"/>
            <a:ext cx="60945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Nature-based solutions for coastal protection and their co-benefits (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Kapos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 et al. 2019; World Bank 2016)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8BBA9C-564A-4E6D-B2F3-79964373BBEC}"/>
              </a:ext>
            </a:extLst>
          </p:cNvPr>
          <p:cNvSpPr txBox="1"/>
          <p:nvPr/>
        </p:nvSpPr>
        <p:spPr>
          <a:xfrm>
            <a:off x="5579972" y="6350456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800" i="1" dirty="0">
                <a:solidFill>
                  <a:srgbClr val="444444"/>
                </a:solidFill>
                <a:latin typeface="+mn-lt"/>
              </a:rPr>
              <a:t>(Knutson et al. 2010; Smith et al. 2010; </a:t>
            </a:r>
            <a:r>
              <a:rPr lang="en-GB" sz="800" i="1" dirty="0" err="1">
                <a:solidFill>
                  <a:srgbClr val="444444"/>
                </a:solidFill>
                <a:latin typeface="+mn-lt"/>
              </a:rPr>
              <a:t>Losada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 et al. 2018</a:t>
            </a:r>
            <a:r>
              <a:rPr lang="da-DK" sz="800" i="1" dirty="0">
                <a:solidFill>
                  <a:srgbClr val="444444"/>
                </a:solidFill>
                <a:latin typeface="+mn-lt"/>
              </a:rPr>
              <a:t>)</a:t>
            </a:r>
            <a:endParaRPr lang="en-GB" sz="800" i="1" dirty="0">
              <a:solidFill>
                <a:srgbClr val="44444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88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16.2 </a:t>
            </a:r>
            <a:r>
              <a:rPr lang="en-GB" sz="2800" dirty="0">
                <a:solidFill>
                  <a:srgbClr val="C00000"/>
                </a:solidFill>
              </a:rPr>
              <a:t>Nature-based solutions for coastal protection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10437964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flexibility and adaptation of nature-based solutions under climate change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14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522D17-66C7-413D-A0B5-34871FE8E33A}"/>
              </a:ext>
            </a:extLst>
          </p:cNvPr>
          <p:cNvSpPr txBox="1"/>
          <p:nvPr/>
        </p:nvSpPr>
        <p:spPr>
          <a:xfrm>
            <a:off x="838199" y="1768415"/>
            <a:ext cx="9608390" cy="388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Coastal Ecosystem Resilience: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Unlike conventional grey infrastructure, coastal ecosystems can self-adjust to changing climates by accreting organic and inorganic material, expanding land area despite rising sea levels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Climate Change Mitigation: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Coastal vegetation, particularly wetlands and marshes, plays a crucial role in sequestering CO2, contributing significantly to the global carbon budget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High Carbon Storage: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Coastal marshes store more carbon per unit area than forests, with carbon remaining for millennia, unlike forests where it lasts for decades or centuries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Threats from Human Activities: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Land conversion and urban expansion can restrict the ability of coastal ecosystems to adapt naturally, reducing their effectiveness in mitigating climate change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Effective </a:t>
            </a:r>
            <a:r>
              <a:rPr lang="en-GB" sz="1600" b="1" dirty="0" err="1">
                <a:solidFill>
                  <a:schemeClr val="tx1"/>
                </a:solidFill>
                <a:latin typeface="+mn-lt"/>
              </a:rPr>
              <a:t>NbS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 Strategies: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Nature-based solutions should consider both natural dynamics and human constraints to ensure long-term resilience and functionality</a:t>
            </a:r>
          </a:p>
          <a:p>
            <a:endParaRPr lang="en-GB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F5468E-5CDB-4AFE-9D23-9C498B65B159}"/>
              </a:ext>
            </a:extLst>
          </p:cNvPr>
          <p:cNvSpPr/>
          <p:nvPr/>
        </p:nvSpPr>
        <p:spPr>
          <a:xfrm>
            <a:off x="198408" y="1682151"/>
            <a:ext cx="10912415" cy="4735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12313-0AAF-4D95-B951-BB3ACEF12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542" y="1544678"/>
            <a:ext cx="6677025" cy="476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8BA648-B21A-4F59-A016-596C49018C84}"/>
              </a:ext>
            </a:extLst>
          </p:cNvPr>
          <p:cNvSpPr txBox="1"/>
          <p:nvPr/>
        </p:nvSpPr>
        <p:spPr>
          <a:xfrm>
            <a:off x="267329" y="2479378"/>
            <a:ext cx="4157213" cy="2893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b="0" i="1" dirty="0">
                <a:solidFill>
                  <a:schemeClr val="tx1"/>
                </a:solidFill>
                <a:effectLst/>
                <a:latin typeface="+mn-lt"/>
              </a:rPr>
              <a:t>Key processes of vegetated coastal habitats for climate change mitigation and adaptation (Duarte et al. 2013)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b="0" i="1" dirty="0">
                <a:solidFill>
                  <a:schemeClr val="tx1"/>
                </a:solidFill>
                <a:effectLst/>
                <a:latin typeface="+mn-lt"/>
              </a:rPr>
              <a:t>Processes that affect the capacity for climate change mitigation (CO</a:t>
            </a:r>
            <a:r>
              <a:rPr lang="en-GB" b="0" i="1" baseline="-25000" dirty="0">
                <a:solidFill>
                  <a:schemeClr val="tx1"/>
                </a:solidFill>
                <a:effectLst/>
                <a:latin typeface="+mn-lt"/>
              </a:rPr>
              <a:t>2</a:t>
            </a:r>
            <a:r>
              <a:rPr lang="en-GB" b="0" i="1" dirty="0">
                <a:solidFill>
                  <a:schemeClr val="tx1"/>
                </a:solidFill>
                <a:effectLst/>
                <a:latin typeface="+mn-lt"/>
              </a:rPr>
              <a:t> sinks) and adaptation (shoreline protection from rising sea level) are shown for seagrass meadows (upper panel), salt marshes (middle panel) and mangrove forests (lower panel)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b="0" i="1" dirty="0">
                <a:solidFill>
                  <a:schemeClr val="tx1"/>
                </a:solidFill>
                <a:effectLst/>
                <a:latin typeface="+mn-lt"/>
              </a:rPr>
              <a:t>Blue arrows indicate transport of atmospheric or dissolved material, red arrows show transport of particulates and purple arrows indicate vegetative growth.</a:t>
            </a:r>
            <a:endParaRPr lang="en-GB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996EBE-63AD-40D0-97AA-7195AEE1DCBB}"/>
              </a:ext>
            </a:extLst>
          </p:cNvPr>
          <p:cNvSpPr txBox="1"/>
          <p:nvPr/>
        </p:nvSpPr>
        <p:spPr>
          <a:xfrm>
            <a:off x="2733369" y="6385774"/>
            <a:ext cx="89109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rgbClr val="444444"/>
                </a:solidFill>
                <a:latin typeface="+mn-lt"/>
              </a:rPr>
              <a:t>(World Bank 2016; </a:t>
            </a:r>
            <a:r>
              <a:rPr lang="en-GB" sz="800" i="1" dirty="0" err="1">
                <a:solidFill>
                  <a:srgbClr val="444444"/>
                </a:solidFill>
                <a:latin typeface="+mn-lt"/>
              </a:rPr>
              <a:t>Zhai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 et al. 2019; McLeod et al. 2011; </a:t>
            </a:r>
            <a:r>
              <a:rPr lang="en-GB" sz="800" i="1" dirty="0" err="1">
                <a:solidFill>
                  <a:srgbClr val="444444"/>
                </a:solidFill>
                <a:latin typeface="+mn-lt"/>
              </a:rPr>
              <a:t>Nellemann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 and Corcoran 2009; Windham-Myers, Crooks, and Troxler 2018; Duarte et al. 2013; Richards and </a:t>
            </a:r>
            <a:r>
              <a:rPr lang="en-GB" sz="800" i="1" dirty="0" err="1">
                <a:solidFill>
                  <a:srgbClr val="444444"/>
                </a:solidFill>
                <a:latin typeface="+mn-lt"/>
              </a:rPr>
              <a:t>Friess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 2016)</a:t>
            </a:r>
          </a:p>
        </p:txBody>
      </p:sp>
    </p:spTree>
    <p:extLst>
      <p:ext uri="{BB962C8B-B14F-4D97-AF65-F5344CB8AC3E}">
        <p14:creationId xmlns:p14="http://schemas.microsoft.com/office/powerpoint/2010/main" val="398236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16.2 </a:t>
            </a:r>
            <a:r>
              <a:rPr lang="en-GB" sz="2800" dirty="0">
                <a:solidFill>
                  <a:srgbClr val="C00000"/>
                </a:solidFill>
              </a:rPr>
              <a:t>Nature-based solutions for coastal protection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10437964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Nature-based solutions for storm protection: Case study in Bangladesh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15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4F8276-9863-48AC-B97E-25F0F8DCF2F3}"/>
              </a:ext>
            </a:extLst>
          </p:cNvPr>
          <p:cNvSpPr txBox="1"/>
          <p:nvPr/>
        </p:nvSpPr>
        <p:spPr>
          <a:xfrm>
            <a:off x="838199" y="1751162"/>
            <a:ext cx="52578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Mangroves &amp; Cyclone Protection: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Bangladesh, highly vulnerable to hurricanes, has the world’s largest mangrove forests, which reduce water velocity by 29–92% and storm surge height by 4–16.5 cm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Coastal Afforestation Programs: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Since 1966, Bangladesh has implemented mangrove restoration efforts to mitigate cyclone impacts, stabilize coastal areas, and support the economy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Key Benefits: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Mangrove conservation provides cyclone protection, timber resources, employment, and habitats for wildlife and fisheries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Challenges: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Mangrove survival rates are low due to dynamic coastal changes, requiring replanting every 3 years, while human activities like shrimp farming and settlement encroach on new land before it fully matures</a:t>
            </a: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A2383-27A0-4079-BAB2-0CCA3FDDF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3072"/>
            <a:ext cx="5097178" cy="39488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B4D4D8-99D9-43F8-A300-47E27CED8C03}"/>
              </a:ext>
            </a:extLst>
          </p:cNvPr>
          <p:cNvSpPr txBox="1"/>
          <p:nvPr/>
        </p:nvSpPr>
        <p:spPr>
          <a:xfrm>
            <a:off x="6057181" y="5661903"/>
            <a:ext cx="5257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solidFill>
                  <a:srgbClr val="444444"/>
                </a:solidFill>
                <a:latin typeface="+mn-lt"/>
              </a:rPr>
              <a:t>Land cover maps of the </a:t>
            </a:r>
            <a:r>
              <a:rPr lang="en-GB" sz="900" i="1" dirty="0" err="1">
                <a:solidFill>
                  <a:srgbClr val="444444"/>
                </a:solidFill>
                <a:latin typeface="+mn-lt"/>
              </a:rPr>
              <a:t>Sundarban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 mangrove forest, obtained from Landsat image classification for (a) 1975/1977, (b) 1989, (c) 2000 and (d) 2010. Cyclone tracks of November 1970, November 1988, and that of cyclone SIDR in November 2007 are shown on classified image of 1975, 1989 and 2010 respectively (</a:t>
            </a:r>
            <a:r>
              <a:rPr lang="en-GB" sz="900" i="1" dirty="0" err="1">
                <a:solidFill>
                  <a:srgbClr val="444444"/>
                </a:solidFill>
                <a:latin typeface="+mn-lt"/>
              </a:rPr>
              <a:t>Quader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, Agrawal, and </a:t>
            </a:r>
            <a:r>
              <a:rPr lang="en-GB" sz="900" i="1" dirty="0" err="1">
                <a:solidFill>
                  <a:srgbClr val="444444"/>
                </a:solidFill>
                <a:latin typeface="+mn-lt"/>
              </a:rPr>
              <a:t>Kervyn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 2017)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0F57BC-F16A-4DB1-8207-07563AA2D22B}"/>
              </a:ext>
            </a:extLst>
          </p:cNvPr>
          <p:cNvSpPr txBox="1"/>
          <p:nvPr/>
        </p:nvSpPr>
        <p:spPr>
          <a:xfrm>
            <a:off x="5596589" y="6385153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rgbClr val="444444"/>
                </a:solidFill>
                <a:latin typeface="+mn-lt"/>
              </a:rPr>
              <a:t>(Dasgupta et al. 2019; Iftekhar and Islam 2004; </a:t>
            </a:r>
            <a:r>
              <a:rPr lang="en-GB" sz="800" i="1" dirty="0" err="1">
                <a:solidFill>
                  <a:srgbClr val="444444"/>
                </a:solidFill>
                <a:latin typeface="+mn-lt"/>
              </a:rPr>
              <a:t>Saenger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 and Siddiqi 1993)</a:t>
            </a:r>
          </a:p>
        </p:txBody>
      </p:sp>
    </p:spTree>
    <p:extLst>
      <p:ext uri="{BB962C8B-B14F-4D97-AF65-F5344CB8AC3E}">
        <p14:creationId xmlns:p14="http://schemas.microsoft.com/office/powerpoint/2010/main" val="2672763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16.2 </a:t>
            </a:r>
            <a:r>
              <a:rPr lang="en-GB" sz="2800" dirty="0">
                <a:solidFill>
                  <a:srgbClr val="C00000"/>
                </a:solidFill>
              </a:rPr>
              <a:t>Nature-based solutions for coastal protection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108721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Nature-based solutions for coastal resilience: Case study in Uruguay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16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6DDB5-BCEB-42C2-92B6-9D0EF617985F}"/>
              </a:ext>
            </a:extLst>
          </p:cNvPr>
          <p:cNvSpPr txBox="1"/>
          <p:nvPr/>
        </p:nvSpPr>
        <p:spPr>
          <a:xfrm>
            <a:off x="838200" y="1803400"/>
            <a:ext cx="59076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chemeClr val="tx1"/>
                </a:solidFill>
                <a:effectLst/>
                <a:latin typeface="+mn-lt"/>
              </a:rPr>
              <a:t>Coastal Vulnerability in Uruguay: </a:t>
            </a:r>
            <a:r>
              <a:rPr lang="en-GB" b="0" i="0" dirty="0">
                <a:solidFill>
                  <a:schemeClr val="tx1"/>
                </a:solidFill>
                <a:effectLst/>
                <a:latin typeface="+mn-lt"/>
              </a:rPr>
              <a:t>Over 10% of Uruguay’s population lives in low-lying coastal areas;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+mn-lt"/>
              </a:rPr>
              <a:t>Kiyú</a:t>
            </a:r>
            <a:r>
              <a:rPr lang="en-GB" b="0" i="0" dirty="0">
                <a:solidFill>
                  <a:schemeClr val="tx1"/>
                </a:solidFill>
                <a:effectLst/>
                <a:latin typeface="+mn-lt"/>
              </a:rPr>
              <a:t> suffered USD 1 million in damages from a 2012 storm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chemeClr val="tx1"/>
                </a:solidFill>
                <a:effectLst/>
                <a:latin typeface="+mn-lt"/>
              </a:rPr>
              <a:t>Nature-Based Adaptation Program: </a:t>
            </a:r>
            <a:r>
              <a:rPr lang="en-GB" b="0" i="0" dirty="0">
                <a:solidFill>
                  <a:schemeClr val="tx1"/>
                </a:solidFill>
                <a:effectLst/>
                <a:latin typeface="+mn-lt"/>
              </a:rPr>
              <a:t>The Departmental Office of Climate Change (DOCC) led a pilot adaptation program integrating coastal management, vulnerability assessments, and ecosystem-based solutions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chemeClr val="tx1"/>
                </a:solidFill>
                <a:effectLst/>
                <a:latin typeface="+mn-lt"/>
              </a:rPr>
              <a:t>Key Adaptation Measures: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latin typeface="+mn-lt"/>
            </a:endParaRPr>
          </a:p>
          <a:p>
            <a:pPr marL="534988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chemeClr val="tx1"/>
                </a:solidFill>
                <a:effectLst/>
                <a:latin typeface="+mn-lt"/>
              </a:rPr>
              <a:t>Captor fences (1,200m) to trap sand and reduce erosion</a:t>
            </a:r>
          </a:p>
          <a:p>
            <a:pPr marL="534988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chemeClr val="tx1"/>
                </a:solidFill>
                <a:effectLst/>
                <a:latin typeface="+mn-lt"/>
              </a:rPr>
              <a:t>Reforestation with native shrubs after removing non-native eucalyptus trees</a:t>
            </a:r>
          </a:p>
          <a:p>
            <a:pPr marL="534988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chemeClr val="tx1"/>
                </a:solidFill>
                <a:effectLst/>
                <a:latin typeface="+mn-lt"/>
              </a:rPr>
              <a:t>600m of storm drains and re-profiled roads to manage rainwater and prevent erosion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chemeClr val="tx1"/>
                </a:solidFill>
                <a:effectLst/>
                <a:latin typeface="+mn-lt"/>
              </a:rPr>
              <a:t>Scaling Up Success: </a:t>
            </a:r>
            <a:r>
              <a:rPr lang="en-GB" b="0" i="0" dirty="0">
                <a:solidFill>
                  <a:schemeClr val="tx1"/>
                </a:solidFill>
                <a:effectLst/>
                <a:latin typeface="+mn-lt"/>
              </a:rPr>
              <a:t>After success in 2013-2014, Uruguay expanded coastal management projects along San José’s coastline from 2015 onward</a:t>
            </a:r>
            <a:endParaRPr lang="en-GB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471B48-0896-4412-9E27-82059A44B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686" y="1647923"/>
            <a:ext cx="3208839" cy="47121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A94BB0-B37F-4523-A364-739956EF544C}"/>
              </a:ext>
            </a:extLst>
          </p:cNvPr>
          <p:cNvSpPr txBox="1"/>
          <p:nvPr/>
        </p:nvSpPr>
        <p:spPr>
          <a:xfrm>
            <a:off x="10106525" y="3117196"/>
            <a:ext cx="147357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Schematic representation of the beach profile (a) before, and (b) after the implementation of soft interventions. Panel (c) shows the desired near-future state, illustrating an ideal rebuilding of both beach profile and ridge of dunes (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Carro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 et al. 2018)</a:t>
            </a:r>
          </a:p>
        </p:txBody>
      </p:sp>
    </p:spTree>
    <p:extLst>
      <p:ext uri="{BB962C8B-B14F-4D97-AF65-F5344CB8AC3E}">
        <p14:creationId xmlns:p14="http://schemas.microsoft.com/office/powerpoint/2010/main" val="2207407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16.2 </a:t>
            </a:r>
            <a:r>
              <a:rPr lang="en-GB" sz="2800" dirty="0">
                <a:solidFill>
                  <a:srgbClr val="C00000"/>
                </a:solidFill>
              </a:rPr>
              <a:t>Nature-based solutions for coastal protection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Nature-based solutions provide effective coastal protection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More importantly, nature-based solutions offer extra flexibility and adaptation to a changing climate compared to traditional grey engineering options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The case studies of restoring mangroves in Bangladesh for storm protection and of planting native shrubs in Uruguay for preventing shoreline erosion have demonstrated how nature-based solutions can be implemented to protect coastal communities in the real world</a:t>
            </a:r>
            <a:endParaRPr lang="en-GB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17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0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16.2 </a:t>
            </a:r>
            <a:r>
              <a:rPr lang="en-GB" sz="2800" dirty="0">
                <a:solidFill>
                  <a:srgbClr val="C00000"/>
                </a:solidFill>
              </a:rPr>
              <a:t>Nature-based solutions for coastal protection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Bibliography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9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 err="1">
                <a:solidFill>
                  <a:schemeClr val="tx1"/>
                </a:solidFill>
              </a:rPr>
              <a:t>Carro</a:t>
            </a:r>
            <a:r>
              <a:rPr lang="en-GB" sz="950" dirty="0">
                <a:solidFill>
                  <a:schemeClr val="tx1"/>
                </a:solidFill>
              </a:rPr>
              <a:t>, Inti, Leonardo </a:t>
            </a:r>
            <a:r>
              <a:rPr lang="en-GB" sz="950" dirty="0" err="1">
                <a:solidFill>
                  <a:schemeClr val="tx1"/>
                </a:solidFill>
              </a:rPr>
              <a:t>Seijo</a:t>
            </a:r>
            <a:r>
              <a:rPr lang="en-GB" sz="950" dirty="0">
                <a:solidFill>
                  <a:schemeClr val="tx1"/>
                </a:solidFill>
              </a:rPr>
              <a:t>, Gustavo J. Nagy, Ximena Lagos, and Ofelia </a:t>
            </a:r>
            <a:r>
              <a:rPr lang="en-GB" sz="950" dirty="0" err="1">
                <a:solidFill>
                  <a:schemeClr val="tx1"/>
                </a:solidFill>
              </a:rPr>
              <a:t>Gutirrez</a:t>
            </a:r>
            <a:r>
              <a:rPr lang="en-GB" sz="950" dirty="0">
                <a:solidFill>
                  <a:schemeClr val="tx1"/>
                </a:solidFill>
              </a:rPr>
              <a:t>. 2018. “Building Capacity on Ecosystem-Based Adaptation Strategy to Cope with Extreme Events and Sea-Level Rise on the Uruguayan Coast.” Journal Article. International Journal of Climate Change Strategies and Management 10 (4): 504–22. https://doi.org/10.1108/IJCCSM-07-2017-0149.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>
                <a:solidFill>
                  <a:schemeClr val="tx1"/>
                </a:solidFill>
              </a:rPr>
              <a:t>Dasgupta, </a:t>
            </a:r>
            <a:r>
              <a:rPr lang="en-GB" sz="950" dirty="0" err="1">
                <a:solidFill>
                  <a:schemeClr val="tx1"/>
                </a:solidFill>
              </a:rPr>
              <a:t>Susmita</a:t>
            </a:r>
            <a:r>
              <a:rPr lang="en-GB" sz="950" dirty="0">
                <a:solidFill>
                  <a:schemeClr val="tx1"/>
                </a:solidFill>
              </a:rPr>
              <a:t>, Md Saiful Islam, </a:t>
            </a:r>
            <a:r>
              <a:rPr lang="en-GB" sz="950" dirty="0" err="1">
                <a:solidFill>
                  <a:schemeClr val="tx1"/>
                </a:solidFill>
              </a:rPr>
              <a:t>Mainul</a:t>
            </a:r>
            <a:r>
              <a:rPr lang="en-GB" sz="950" dirty="0">
                <a:solidFill>
                  <a:schemeClr val="tx1"/>
                </a:solidFill>
              </a:rPr>
              <a:t> Huq, </a:t>
            </a:r>
            <a:r>
              <a:rPr lang="en-GB" sz="950" dirty="0" err="1">
                <a:solidFill>
                  <a:schemeClr val="tx1"/>
                </a:solidFill>
              </a:rPr>
              <a:t>Zahirul</a:t>
            </a:r>
            <a:r>
              <a:rPr lang="en-GB" sz="950" dirty="0">
                <a:solidFill>
                  <a:schemeClr val="tx1"/>
                </a:solidFill>
              </a:rPr>
              <a:t> </a:t>
            </a:r>
            <a:r>
              <a:rPr lang="en-GB" sz="950" dirty="0" err="1">
                <a:solidFill>
                  <a:schemeClr val="tx1"/>
                </a:solidFill>
              </a:rPr>
              <a:t>Huque</a:t>
            </a:r>
            <a:r>
              <a:rPr lang="en-GB" sz="950" dirty="0">
                <a:solidFill>
                  <a:schemeClr val="tx1"/>
                </a:solidFill>
              </a:rPr>
              <a:t> Khan, and Md </a:t>
            </a:r>
            <a:r>
              <a:rPr lang="en-GB" sz="950" dirty="0" err="1">
                <a:solidFill>
                  <a:schemeClr val="tx1"/>
                </a:solidFill>
              </a:rPr>
              <a:t>Raqubul</a:t>
            </a:r>
            <a:r>
              <a:rPr lang="en-GB" sz="950" dirty="0">
                <a:solidFill>
                  <a:schemeClr val="tx1"/>
                </a:solidFill>
              </a:rPr>
              <a:t> Hasib. 2019. “Quantifying the Protective Capacity of Mangroves from Storm Surges in Coastal Bangladesh.” Journal Article. </a:t>
            </a:r>
            <a:r>
              <a:rPr lang="en-GB" sz="950" dirty="0" err="1">
                <a:solidFill>
                  <a:schemeClr val="tx1"/>
                </a:solidFill>
              </a:rPr>
              <a:t>PLoS</a:t>
            </a:r>
            <a:r>
              <a:rPr lang="en-GB" sz="950" dirty="0">
                <a:solidFill>
                  <a:schemeClr val="tx1"/>
                </a:solidFill>
              </a:rPr>
              <a:t> ONE 14 (3). https://doi.org/10.1371/journal.pone.0214079.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>
                <a:solidFill>
                  <a:schemeClr val="tx1"/>
                </a:solidFill>
              </a:rPr>
              <a:t>Duarte, Carlos M., </a:t>
            </a:r>
            <a:r>
              <a:rPr lang="en-GB" sz="950" dirty="0" err="1">
                <a:solidFill>
                  <a:schemeClr val="tx1"/>
                </a:solidFill>
              </a:rPr>
              <a:t>I�igo</a:t>
            </a:r>
            <a:r>
              <a:rPr lang="en-GB" sz="950" dirty="0">
                <a:solidFill>
                  <a:schemeClr val="tx1"/>
                </a:solidFill>
              </a:rPr>
              <a:t> J. </a:t>
            </a:r>
            <a:r>
              <a:rPr lang="en-GB" sz="950" dirty="0" err="1">
                <a:solidFill>
                  <a:schemeClr val="tx1"/>
                </a:solidFill>
              </a:rPr>
              <a:t>Losada</a:t>
            </a:r>
            <a:r>
              <a:rPr lang="en-GB" sz="950" dirty="0">
                <a:solidFill>
                  <a:schemeClr val="tx1"/>
                </a:solidFill>
              </a:rPr>
              <a:t>, Iris E. Hendriks, </a:t>
            </a:r>
            <a:r>
              <a:rPr lang="en-GB" sz="950" dirty="0" err="1">
                <a:solidFill>
                  <a:schemeClr val="tx1"/>
                </a:solidFill>
              </a:rPr>
              <a:t>In�s</a:t>
            </a:r>
            <a:r>
              <a:rPr lang="en-GB" sz="950" dirty="0">
                <a:solidFill>
                  <a:schemeClr val="tx1"/>
                </a:solidFill>
              </a:rPr>
              <a:t> </a:t>
            </a:r>
            <a:r>
              <a:rPr lang="en-GB" sz="950" dirty="0" err="1">
                <a:solidFill>
                  <a:schemeClr val="tx1"/>
                </a:solidFill>
              </a:rPr>
              <a:t>Mazarrasa</a:t>
            </a:r>
            <a:r>
              <a:rPr lang="en-GB" sz="950" dirty="0">
                <a:solidFill>
                  <a:schemeClr val="tx1"/>
                </a:solidFill>
              </a:rPr>
              <a:t>, and </a:t>
            </a:r>
            <a:r>
              <a:rPr lang="en-GB" sz="950" dirty="0" err="1">
                <a:solidFill>
                  <a:schemeClr val="tx1"/>
                </a:solidFill>
              </a:rPr>
              <a:t>N�ria</a:t>
            </a:r>
            <a:r>
              <a:rPr lang="en-GB" sz="950" dirty="0">
                <a:solidFill>
                  <a:schemeClr val="tx1"/>
                </a:solidFill>
              </a:rPr>
              <a:t> </a:t>
            </a:r>
            <a:r>
              <a:rPr lang="en-GB" sz="950" dirty="0" err="1">
                <a:solidFill>
                  <a:schemeClr val="tx1"/>
                </a:solidFill>
              </a:rPr>
              <a:t>Marb</a:t>
            </a:r>
            <a:r>
              <a:rPr lang="en-GB" sz="950" dirty="0">
                <a:solidFill>
                  <a:schemeClr val="tx1"/>
                </a:solidFill>
              </a:rPr>
              <a:t>�. 2013. “The Role of Coastal Plant Communities for Climate Change Mitigation and Adaptation.” Journal Article. Nature Climate Change 3 (11): 961–68. https://doi.org/10.1038/nclimate1970.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>
                <a:solidFill>
                  <a:schemeClr val="tx1"/>
                </a:solidFill>
              </a:rPr>
              <a:t>Iftekhar, M. S., and M. R. Islam. 2004. “Managing Mangroves in Bangladesh: A Strategy Analysis.” Journal Article. Journal of Coastal Conservation 10 (1): 139–46. https://doi.org/10.1652/1400-0350(2004)010[0139:Mmibas]2.0.Co;2.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 err="1">
                <a:solidFill>
                  <a:schemeClr val="tx1"/>
                </a:solidFill>
              </a:rPr>
              <a:t>Kapos</a:t>
            </a:r>
            <a:r>
              <a:rPr lang="en-GB" sz="950" dirty="0">
                <a:solidFill>
                  <a:schemeClr val="tx1"/>
                </a:solidFill>
              </a:rPr>
              <a:t>, Valerie, Sylvia </a:t>
            </a:r>
            <a:r>
              <a:rPr lang="en-GB" sz="950" dirty="0" err="1">
                <a:solidFill>
                  <a:schemeClr val="tx1"/>
                </a:solidFill>
              </a:rPr>
              <a:t>Wicander</a:t>
            </a:r>
            <a:r>
              <a:rPr lang="en-GB" sz="950" dirty="0">
                <a:solidFill>
                  <a:schemeClr val="tx1"/>
                </a:solidFill>
              </a:rPr>
              <a:t>, Tania Salvaterra, Katie Dawkins, and Charlotte Hicks. 2019. “The Role of the Natural Environment in Adaptation.” Global Commission on Adaptation. https://gca.org/reports/the-role-of-the-natural-environment-in-adaptation/.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>
                <a:solidFill>
                  <a:schemeClr val="tx1"/>
                </a:solidFill>
              </a:rPr>
              <a:t>Knutson, Thomas R., John L. McBride, Johnny Chan, Kerry Emanuel, Greg Holland, Chris </a:t>
            </a:r>
            <a:r>
              <a:rPr lang="en-GB" sz="950" dirty="0" err="1">
                <a:solidFill>
                  <a:schemeClr val="tx1"/>
                </a:solidFill>
              </a:rPr>
              <a:t>Landsea</a:t>
            </a:r>
            <a:r>
              <a:rPr lang="en-GB" sz="950" dirty="0">
                <a:solidFill>
                  <a:schemeClr val="tx1"/>
                </a:solidFill>
              </a:rPr>
              <a:t>, Isaac Held, James P. </a:t>
            </a:r>
            <a:r>
              <a:rPr lang="en-GB" sz="950" dirty="0" err="1">
                <a:solidFill>
                  <a:schemeClr val="tx1"/>
                </a:solidFill>
              </a:rPr>
              <a:t>Kossin</a:t>
            </a:r>
            <a:r>
              <a:rPr lang="en-GB" sz="950" dirty="0">
                <a:solidFill>
                  <a:schemeClr val="tx1"/>
                </a:solidFill>
              </a:rPr>
              <a:t>, A. K. Srivastava, and Masato </a:t>
            </a:r>
            <a:r>
              <a:rPr lang="en-GB" sz="950" dirty="0" err="1">
                <a:solidFill>
                  <a:schemeClr val="tx1"/>
                </a:solidFill>
              </a:rPr>
              <a:t>Sugi</a:t>
            </a:r>
            <a:r>
              <a:rPr lang="en-GB" sz="950" dirty="0">
                <a:solidFill>
                  <a:schemeClr val="tx1"/>
                </a:solidFill>
              </a:rPr>
              <a:t>. 2010. “Tropical Cyclones and Climate Change.” Journal Article. Nature Geoscience 3: 157–63. https://doi.org/10.1038/ngeo779.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>
                <a:solidFill>
                  <a:schemeClr val="tx1"/>
                </a:solidFill>
              </a:rPr>
              <a:t>Krause-Jensen, </a:t>
            </a:r>
            <a:r>
              <a:rPr lang="en-GB" sz="950" dirty="0" err="1">
                <a:solidFill>
                  <a:schemeClr val="tx1"/>
                </a:solidFill>
              </a:rPr>
              <a:t>Dorte</a:t>
            </a:r>
            <a:r>
              <a:rPr lang="en-GB" sz="950" dirty="0">
                <a:solidFill>
                  <a:schemeClr val="tx1"/>
                </a:solidFill>
              </a:rPr>
              <a:t>, Carlos Duarte, and Helene </a:t>
            </a:r>
            <a:r>
              <a:rPr lang="en-GB" sz="950" dirty="0" err="1">
                <a:solidFill>
                  <a:schemeClr val="tx1"/>
                </a:solidFill>
              </a:rPr>
              <a:t>Frigstad</a:t>
            </a:r>
            <a:r>
              <a:rPr lang="en-GB" sz="950" dirty="0">
                <a:solidFill>
                  <a:schemeClr val="tx1"/>
                </a:solidFill>
              </a:rPr>
              <a:t>. 2018. “Marine Forests - Nature’s Own Carbon Capture and Storage.” Report. Science Nordic. https://sciencenordic.com/climate-change-climate-solutions-denmark/marine-forests---natures-own-carbon-capture-and-storage/1458305.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 err="1">
                <a:solidFill>
                  <a:schemeClr val="tx1"/>
                </a:solidFill>
              </a:rPr>
              <a:t>Losada</a:t>
            </a:r>
            <a:r>
              <a:rPr lang="en-GB" sz="950" dirty="0">
                <a:solidFill>
                  <a:schemeClr val="tx1"/>
                </a:solidFill>
              </a:rPr>
              <a:t>, I. J., P. </a:t>
            </a:r>
            <a:r>
              <a:rPr lang="en-GB" sz="950" dirty="0" err="1">
                <a:solidFill>
                  <a:schemeClr val="tx1"/>
                </a:solidFill>
              </a:rPr>
              <a:t>Men�ndez</a:t>
            </a:r>
            <a:r>
              <a:rPr lang="en-GB" sz="950" dirty="0">
                <a:solidFill>
                  <a:schemeClr val="tx1"/>
                </a:solidFill>
              </a:rPr>
              <a:t>, A. Espejo, S. Torres, P. </a:t>
            </a:r>
            <a:r>
              <a:rPr lang="en-GB" sz="950" dirty="0" err="1">
                <a:solidFill>
                  <a:schemeClr val="tx1"/>
                </a:solidFill>
              </a:rPr>
              <a:t>D�az-Simal</a:t>
            </a:r>
            <a:r>
              <a:rPr lang="en-GB" sz="950" dirty="0">
                <a:solidFill>
                  <a:schemeClr val="tx1"/>
                </a:solidFill>
              </a:rPr>
              <a:t>, S. Abad, M. W. Beck, S. Narayan, D. </a:t>
            </a:r>
            <a:r>
              <a:rPr lang="en-GB" sz="950" dirty="0" err="1">
                <a:solidFill>
                  <a:schemeClr val="tx1"/>
                </a:solidFill>
              </a:rPr>
              <a:t>Trespalacios</a:t>
            </a:r>
            <a:r>
              <a:rPr lang="en-GB" sz="950" dirty="0">
                <a:solidFill>
                  <a:schemeClr val="tx1"/>
                </a:solidFill>
              </a:rPr>
              <a:t>, and K. </a:t>
            </a:r>
            <a:r>
              <a:rPr lang="en-GB" sz="950" dirty="0" err="1">
                <a:solidFill>
                  <a:schemeClr val="tx1"/>
                </a:solidFill>
              </a:rPr>
              <a:t>Pfliegner</a:t>
            </a:r>
            <a:r>
              <a:rPr lang="en-GB" sz="950" dirty="0">
                <a:solidFill>
                  <a:schemeClr val="tx1"/>
                </a:solidFill>
              </a:rPr>
              <a:t>. 2018. “The Global Value of Mangroves for Risk Reduction.” Journal Article. Technical Report.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>
                <a:solidFill>
                  <a:schemeClr val="tx1"/>
                </a:solidFill>
              </a:rPr>
              <a:t>Martinez, M. L., A. </a:t>
            </a:r>
            <a:r>
              <a:rPr lang="en-GB" sz="950" dirty="0" err="1">
                <a:solidFill>
                  <a:schemeClr val="tx1"/>
                </a:solidFill>
              </a:rPr>
              <a:t>Intralawan</a:t>
            </a:r>
            <a:r>
              <a:rPr lang="en-GB" sz="950" dirty="0">
                <a:solidFill>
                  <a:schemeClr val="tx1"/>
                </a:solidFill>
              </a:rPr>
              <a:t>, G. </a:t>
            </a:r>
            <a:r>
              <a:rPr lang="en-GB" sz="950" dirty="0" err="1">
                <a:solidFill>
                  <a:schemeClr val="tx1"/>
                </a:solidFill>
              </a:rPr>
              <a:t>V�zquez</a:t>
            </a:r>
            <a:r>
              <a:rPr lang="en-GB" sz="950" dirty="0">
                <a:solidFill>
                  <a:schemeClr val="tx1"/>
                </a:solidFill>
              </a:rPr>
              <a:t>, O. Perez-</a:t>
            </a:r>
            <a:r>
              <a:rPr lang="en-GB" sz="950" dirty="0" err="1">
                <a:solidFill>
                  <a:schemeClr val="tx1"/>
                </a:solidFill>
              </a:rPr>
              <a:t>Maqueo</a:t>
            </a:r>
            <a:r>
              <a:rPr lang="en-GB" sz="950" dirty="0">
                <a:solidFill>
                  <a:schemeClr val="tx1"/>
                </a:solidFill>
              </a:rPr>
              <a:t>, P. Sutton, and R. Landgrave. 2007. “The Coasts of Our World: Ecological, Economic and Social Importance.” Journal Article. Ecological Economics 63 (2-3): 254–72. https://doi.org/10.1016/j.ecolecon.2006.10.022.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>
                <a:solidFill>
                  <a:schemeClr val="tx1"/>
                </a:solidFill>
              </a:rPr>
              <a:t>Martino, </a:t>
            </a:r>
            <a:r>
              <a:rPr lang="en-GB" sz="950" dirty="0" err="1">
                <a:solidFill>
                  <a:schemeClr val="tx1"/>
                </a:solidFill>
              </a:rPr>
              <a:t>Pesaresi</a:t>
            </a:r>
            <a:r>
              <a:rPr lang="en-GB" sz="950" dirty="0">
                <a:solidFill>
                  <a:schemeClr val="tx1"/>
                </a:solidFill>
              </a:rPr>
              <a:t>, Michele Melchiorri, Alice Siragusa, and Thomas Kemper. 2016. “Atlas of the Human Planet 2016: Mapping Human Presence on Earth with the Global Human Settlement Layer.” Journal Article. European Commission.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>
                <a:solidFill>
                  <a:schemeClr val="tx1"/>
                </a:solidFill>
              </a:rPr>
              <a:t>McLeod, Elizabeth, Gail L. Chmura, Steven Bouillon, Rodney Salm, Mats </a:t>
            </a:r>
            <a:r>
              <a:rPr lang="en-GB" sz="950" dirty="0" err="1">
                <a:solidFill>
                  <a:schemeClr val="tx1"/>
                </a:solidFill>
              </a:rPr>
              <a:t>Bj�rk</a:t>
            </a:r>
            <a:r>
              <a:rPr lang="en-GB" sz="950" dirty="0">
                <a:solidFill>
                  <a:schemeClr val="tx1"/>
                </a:solidFill>
              </a:rPr>
              <a:t>, Carlos M. Duarte, Catherine E. Lovelock, William H. Schlesinger, and Brian R. Silliman. 2011. “A Blueprint for Blue Carbon: Toward an Improved Understanding of the Role of Vegetated Coastal Habitats in Sequestering Co2.” Journal Article. Frontiers in Ecology and the Environment 9 (10): 552–60.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 err="1">
                <a:solidFill>
                  <a:schemeClr val="tx1"/>
                </a:solidFill>
              </a:rPr>
              <a:t>Nellemann</a:t>
            </a:r>
            <a:r>
              <a:rPr lang="en-GB" sz="950" dirty="0">
                <a:solidFill>
                  <a:schemeClr val="tx1"/>
                </a:solidFill>
              </a:rPr>
              <a:t>, Christian, and Emily Corcoran. 2009. Blue Carbon: The Role of Healthy Oceans in Binding Carbon: A Rapid Response Assessment. Book. UNEP/</a:t>
            </a:r>
            <a:r>
              <a:rPr lang="en-GB" sz="950" dirty="0" err="1">
                <a:solidFill>
                  <a:schemeClr val="tx1"/>
                </a:solidFill>
              </a:rPr>
              <a:t>Earthprint</a:t>
            </a:r>
            <a:r>
              <a:rPr lang="en-GB" sz="95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 err="1">
                <a:solidFill>
                  <a:schemeClr val="tx1"/>
                </a:solidFill>
              </a:rPr>
              <a:t>Quader</a:t>
            </a:r>
            <a:r>
              <a:rPr lang="en-GB" sz="950" dirty="0">
                <a:solidFill>
                  <a:schemeClr val="tx1"/>
                </a:solidFill>
              </a:rPr>
              <a:t>, Mohammad Abdul, Shefali Agrawal, and Matthieu </a:t>
            </a:r>
            <a:r>
              <a:rPr lang="en-GB" sz="950" dirty="0" err="1">
                <a:solidFill>
                  <a:schemeClr val="tx1"/>
                </a:solidFill>
              </a:rPr>
              <a:t>Kervyn</a:t>
            </a:r>
            <a:r>
              <a:rPr lang="en-GB" sz="950" dirty="0">
                <a:solidFill>
                  <a:schemeClr val="tx1"/>
                </a:solidFill>
              </a:rPr>
              <a:t>. 2017. “Multi-Decadal Land Cover Evolution in the </a:t>
            </a:r>
            <a:r>
              <a:rPr lang="en-GB" sz="950" dirty="0" err="1">
                <a:solidFill>
                  <a:schemeClr val="tx1"/>
                </a:solidFill>
              </a:rPr>
              <a:t>Sundarban</a:t>
            </a:r>
            <a:r>
              <a:rPr lang="en-GB" sz="950" dirty="0">
                <a:solidFill>
                  <a:schemeClr val="tx1"/>
                </a:solidFill>
              </a:rPr>
              <a:t>, the Largest Mangrove Forest in the World.” Journal Article. Ocean &amp; Coastal Management 139: 113–24. https://doi.org/10.1016/j.ocecoaman.2017.02.008.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>
                <a:solidFill>
                  <a:schemeClr val="tx1"/>
                </a:solidFill>
              </a:rPr>
              <a:t>Richards, D. R., and D. A. </a:t>
            </a:r>
            <a:r>
              <a:rPr lang="en-GB" sz="950" dirty="0" err="1">
                <a:solidFill>
                  <a:schemeClr val="tx1"/>
                </a:solidFill>
              </a:rPr>
              <a:t>Friess</a:t>
            </a:r>
            <a:r>
              <a:rPr lang="en-GB" sz="950" dirty="0">
                <a:solidFill>
                  <a:schemeClr val="tx1"/>
                </a:solidFill>
              </a:rPr>
              <a:t>. 2016. “Rates and Drivers of Mangrove Deforestation in Southeast Asia, 2000-2012.” Journal Article. Proc Natl </a:t>
            </a:r>
            <a:r>
              <a:rPr lang="en-GB" sz="950" dirty="0" err="1">
                <a:solidFill>
                  <a:schemeClr val="tx1"/>
                </a:solidFill>
              </a:rPr>
              <a:t>Acad</a:t>
            </a:r>
            <a:r>
              <a:rPr lang="en-GB" sz="950" dirty="0">
                <a:solidFill>
                  <a:schemeClr val="tx1"/>
                </a:solidFill>
              </a:rPr>
              <a:t> Sci U S A 113 (2): 344–49. https://doi.org/10.1073/pnas.1510272113.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 err="1">
                <a:solidFill>
                  <a:schemeClr val="tx1"/>
                </a:solidFill>
              </a:rPr>
              <a:t>Saenger</a:t>
            </a:r>
            <a:r>
              <a:rPr lang="en-GB" sz="950" dirty="0">
                <a:solidFill>
                  <a:schemeClr val="tx1"/>
                </a:solidFill>
              </a:rPr>
              <a:t>, Peter, and N. A. Siddiqi. 1993. “Land from the Sea: The Mangrove Afforestation Program of Bangladesh.” Journal Article. Ocean &amp; Coastal Management 20 (1): 23–39.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>
                <a:solidFill>
                  <a:schemeClr val="tx1"/>
                </a:solidFill>
              </a:rPr>
              <a:t>Smith, Jane Mc Kee, Mary A. </a:t>
            </a:r>
            <a:r>
              <a:rPr lang="en-GB" sz="950" dirty="0" err="1">
                <a:solidFill>
                  <a:schemeClr val="tx1"/>
                </a:solidFill>
              </a:rPr>
              <a:t>Cialone</a:t>
            </a:r>
            <a:r>
              <a:rPr lang="en-GB" sz="950" dirty="0">
                <a:solidFill>
                  <a:schemeClr val="tx1"/>
                </a:solidFill>
              </a:rPr>
              <a:t>, Ty V. </a:t>
            </a:r>
            <a:r>
              <a:rPr lang="en-GB" sz="950" dirty="0" err="1">
                <a:solidFill>
                  <a:schemeClr val="tx1"/>
                </a:solidFill>
              </a:rPr>
              <a:t>Wamsley</a:t>
            </a:r>
            <a:r>
              <a:rPr lang="en-GB" sz="950" dirty="0">
                <a:solidFill>
                  <a:schemeClr val="tx1"/>
                </a:solidFill>
              </a:rPr>
              <a:t>, and Tate O. McAlpin. 2010. “Potential Impact of Sea Level Rise on Coastal Surges in Southeast Louisiana.” Journal Article. Ocean Engineering 37 (1): 37–47. https://doi.org/10.1016/j.oceaneng.2009.07.008.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>
                <a:solidFill>
                  <a:schemeClr val="tx1"/>
                </a:solidFill>
              </a:rPr>
              <a:t>Villamizar, Alicia, Maria E. </a:t>
            </a:r>
            <a:r>
              <a:rPr lang="en-GB" sz="950" dirty="0" err="1">
                <a:solidFill>
                  <a:schemeClr val="tx1"/>
                </a:solidFill>
              </a:rPr>
              <a:t>Guti�rrez</a:t>
            </a:r>
            <a:r>
              <a:rPr lang="en-GB" sz="950" dirty="0">
                <a:solidFill>
                  <a:schemeClr val="tx1"/>
                </a:solidFill>
              </a:rPr>
              <a:t>, Gustavo J. Nagy, Ruben M. </a:t>
            </a:r>
            <a:r>
              <a:rPr lang="en-GB" sz="950" dirty="0" err="1">
                <a:solidFill>
                  <a:schemeClr val="tx1"/>
                </a:solidFill>
              </a:rPr>
              <a:t>Caffera</a:t>
            </a:r>
            <a:r>
              <a:rPr lang="en-GB" sz="950" dirty="0">
                <a:solidFill>
                  <a:schemeClr val="tx1"/>
                </a:solidFill>
              </a:rPr>
              <a:t>, and Walter Leal Filho. 2016. “Climate Adaptation in South America with Emphasis in Coastal Areas: The State-of-the-Art and Case Studies from Venezuela and Uruguay.” Journal Article. Climate and Development 9 (4): 364–82. https://doi.org/10.1080/17565529.2016.1146120.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>
                <a:solidFill>
                  <a:schemeClr val="tx1"/>
                </a:solidFill>
              </a:rPr>
              <a:t>Windham-Myers, </a:t>
            </a:r>
            <a:r>
              <a:rPr lang="en-GB" sz="950" dirty="0" err="1">
                <a:solidFill>
                  <a:schemeClr val="tx1"/>
                </a:solidFill>
              </a:rPr>
              <a:t>Lisamarie</a:t>
            </a:r>
            <a:r>
              <a:rPr lang="en-GB" sz="950" dirty="0">
                <a:solidFill>
                  <a:schemeClr val="tx1"/>
                </a:solidFill>
              </a:rPr>
              <a:t>, Stephen Crooks, and Tiffany G. Troxler. 2018. A Blue Carbon Primer: The State of Coastal Wetland Carbon Science, Practice and Policy. Book. CRC Press.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>
                <a:solidFill>
                  <a:schemeClr val="tx1"/>
                </a:solidFill>
              </a:rPr>
              <a:t>World Bank. 2016. “Managing Coasts with Natural Solutions: Guidelines for Measuring and Valuing the Coastal Protection Services of Mangroves and Coral Reefs.” Report.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950" dirty="0" err="1">
                <a:solidFill>
                  <a:schemeClr val="tx1"/>
                </a:solidFill>
              </a:rPr>
              <a:t>Zhai</a:t>
            </a:r>
            <a:r>
              <a:rPr lang="en-GB" sz="950" dirty="0">
                <a:solidFill>
                  <a:schemeClr val="tx1"/>
                </a:solidFill>
              </a:rPr>
              <a:t>, Lu, Bo Zhang, </a:t>
            </a:r>
            <a:r>
              <a:rPr lang="en-GB" sz="950" dirty="0" err="1">
                <a:solidFill>
                  <a:schemeClr val="tx1"/>
                </a:solidFill>
              </a:rPr>
              <a:t>Shouraseni</a:t>
            </a:r>
            <a:r>
              <a:rPr lang="en-GB" sz="950" dirty="0">
                <a:solidFill>
                  <a:schemeClr val="tx1"/>
                </a:solidFill>
              </a:rPr>
              <a:t> Sen Roy, Douglas O. Fuller, and Leonel da Silveira Lobo Sternberg. 2019. “Remote Sensing of Unhelpful Resilience to Sea Level Rise Caused by Mangrove Expansion: A Case Study of Islands in Florida Bay, USA.” Journal Article. Ecological Indicators 97: 51–58. https://doi.org/10.1016/j.ecolind.2018.09.063.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18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92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16.3 </a:t>
            </a:r>
            <a:r>
              <a:rPr lang="en-GB" dirty="0">
                <a:solidFill>
                  <a:srgbClr val="C00000"/>
                </a:solidFill>
              </a:rPr>
              <a:t> Nature-based solutions for erosion and landslide control</a:t>
            </a:r>
            <a:endParaRPr lang="sv-SE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5364192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Learning objectives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Obtain a portfolio of nature-based solutions for both erosion and landslide mitigation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Appreciate the value of nature-based solutions in addressing the hazards of erosion and landslides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19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7B2F7-161A-48AD-9EE5-0E1A25C5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372" y="1231900"/>
            <a:ext cx="3147071" cy="471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2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2800" dirty="0">
                <a:solidFill>
                  <a:srgbClr val="C00000"/>
                </a:solidFill>
              </a:rPr>
              <a:t>Learning Outcomes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By the end of this lecture, you will: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312B39"/>
                </a:solidFill>
                <a:effectLst/>
                <a:latin typeface="Arial" panose="020B0604020202020204" pitchFamily="34" charset="0"/>
              </a:rPr>
              <a:t>Know how different nature-based solutions can be used for climate risk adaptation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b="0" i="0" dirty="0">
              <a:solidFill>
                <a:srgbClr val="312B39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312B39"/>
                </a:solidFill>
              </a:rPr>
              <a:t>Have knowledge of </a:t>
            </a:r>
            <a:r>
              <a:rPr lang="en-GB" sz="1800" b="0" i="0" dirty="0">
                <a:solidFill>
                  <a:srgbClr val="312B39"/>
                </a:solidFill>
                <a:effectLst/>
                <a:latin typeface="Arial" panose="020B0604020202020204" pitchFamily="34" charset="0"/>
              </a:rPr>
              <a:t>portfolios of natural solutions for water regulation, coastal protection, landslides, soil erosion and urban cooling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312B39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312B39"/>
                </a:solidFill>
                <a:effectLst/>
                <a:latin typeface="Arial" panose="020B0604020202020204" pitchFamily="34" charset="0"/>
              </a:rPr>
              <a:t>Have seen case studies that illustrate how such solutions can be implemented in practice, with all examples from the Global South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312B39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312B39"/>
                </a:solidFill>
                <a:effectLst/>
                <a:latin typeface="Arial" panose="020B0604020202020204" pitchFamily="34" charset="0"/>
              </a:rPr>
              <a:t>Understand the co-benefits that nature-based solutions provide and compared to typical grey infrastructure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312B39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312B39"/>
                </a:solidFill>
                <a:effectLst/>
                <a:latin typeface="Arial" panose="020B0604020202020204" pitchFamily="34" charset="0"/>
              </a:rPr>
              <a:t>Have a base understanding of the role that nature can play as a green or blue infrastructure for climate risk mitigation</a:t>
            </a:r>
            <a:endParaRPr lang="en-GB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16.3 </a:t>
            </a:r>
            <a:r>
              <a:rPr lang="en-GB" dirty="0">
                <a:solidFill>
                  <a:srgbClr val="C00000"/>
                </a:solidFill>
              </a:rPr>
              <a:t> Nature-based solutions for erosion and landslide control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9770806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Introduction</a:t>
            </a: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Impacts of Intense Rainfall: Heavy precipitation can trigger soil erosion and landslides, severely affecting livelihoods and infrastructure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Global Landslide Fatalities: Between 2004–2016, nearly 56,000 people died from landslides, with India, China, the Philippines, and Nepal being most affected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Economic Costs of Soil Erosion: Soil erosion causes USD 400 billion in annual losses, damaging agriculture, increasing sedimentation in reservoirs, and weakening riverbanks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Causes of Increased Landslides: Extreme rainfall, deforestation, overexploitation, land-use changes, and construction drive the rising frequency of landslides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Nature-Based Solutions (</a:t>
            </a:r>
            <a:r>
              <a:rPr lang="en-GB" sz="1800" dirty="0" err="1">
                <a:solidFill>
                  <a:schemeClr val="tx1"/>
                </a:solidFill>
                <a:latin typeface="+mn-lt"/>
              </a:rPr>
              <a:t>NbS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): The lecture will explore </a:t>
            </a:r>
            <a:r>
              <a:rPr lang="en-GB" sz="1800" dirty="0" err="1">
                <a:solidFill>
                  <a:schemeClr val="tx1"/>
                </a:solidFill>
                <a:latin typeface="+mn-lt"/>
              </a:rPr>
              <a:t>NbS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 for erosion control in Bangladesh and landslide management in Nepal as sustainable approaches to these challenges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20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20F206-B83D-477A-9445-C13183F2F9EE}"/>
              </a:ext>
            </a:extLst>
          </p:cNvPr>
          <p:cNvSpPr txBox="1"/>
          <p:nvPr/>
        </p:nvSpPr>
        <p:spPr>
          <a:xfrm>
            <a:off x="5565058" y="6350456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rgbClr val="444444"/>
                </a:solidFill>
                <a:latin typeface="+mn-lt"/>
              </a:rPr>
              <a:t>(</a:t>
            </a:r>
            <a:r>
              <a:rPr lang="en-GB" sz="800" i="1" dirty="0" err="1">
                <a:solidFill>
                  <a:srgbClr val="444444"/>
                </a:solidFill>
                <a:latin typeface="+mn-lt"/>
              </a:rPr>
              <a:t>Kapos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 et al. 2019; </a:t>
            </a:r>
            <a:r>
              <a:rPr lang="fr-FR" sz="800" i="1" dirty="0">
                <a:solidFill>
                  <a:srgbClr val="444444"/>
                </a:solidFill>
                <a:latin typeface="+mn-lt"/>
              </a:rPr>
              <a:t>Stokes et al. 2014; </a:t>
            </a:r>
            <a:r>
              <a:rPr lang="fr-FR" sz="800" i="1" dirty="0" err="1">
                <a:solidFill>
                  <a:srgbClr val="444444"/>
                </a:solidFill>
                <a:latin typeface="+mn-lt"/>
              </a:rPr>
              <a:t>European</a:t>
            </a:r>
            <a:r>
              <a:rPr lang="fr-FR" sz="800" i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fr-FR" sz="800" i="1" dirty="0" err="1">
                <a:solidFill>
                  <a:srgbClr val="444444"/>
                </a:solidFill>
                <a:latin typeface="+mn-lt"/>
              </a:rPr>
              <a:t>Environment</a:t>
            </a:r>
            <a:r>
              <a:rPr lang="fr-FR" sz="800" i="1" dirty="0">
                <a:solidFill>
                  <a:srgbClr val="444444"/>
                </a:solidFill>
                <a:latin typeface="+mn-lt"/>
              </a:rPr>
              <a:t> Agency 2015; 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Stokes et al. 2014; )</a:t>
            </a:r>
          </a:p>
        </p:txBody>
      </p:sp>
    </p:spTree>
    <p:extLst>
      <p:ext uri="{BB962C8B-B14F-4D97-AF65-F5344CB8AC3E}">
        <p14:creationId xmlns:p14="http://schemas.microsoft.com/office/powerpoint/2010/main" val="3025862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16.3 </a:t>
            </a:r>
            <a:r>
              <a:rPr lang="en-GB" dirty="0">
                <a:solidFill>
                  <a:srgbClr val="C00000"/>
                </a:solidFill>
              </a:rPr>
              <a:t> Nature-based solutions for erosion and landslide control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21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11" name="Google Shape;168;p13">
            <a:extLst>
              <a:ext uri="{FF2B5EF4-FFF2-40B4-BE49-F238E27FC236}">
                <a16:creationId xmlns:a16="http://schemas.microsoft.com/office/drawing/2014/main" id="{CDD7956C-AD4A-4FCD-870C-C4BFC69F804B}"/>
              </a:ext>
            </a:extLst>
          </p:cNvPr>
          <p:cNvSpPr txBox="1">
            <a:spLocks/>
          </p:cNvSpPr>
          <p:nvPr/>
        </p:nvSpPr>
        <p:spPr>
          <a:xfrm>
            <a:off x="838200" y="1231899"/>
            <a:ext cx="10515600" cy="38663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0" i="0" u="none" strike="noStrike" cap="none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Nature-based solutions for erosion control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20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Erosion &amp; Waterbodies: </a:t>
            </a:r>
            <a:r>
              <a:rPr lang="en-GB" sz="2000" dirty="0">
                <a:solidFill>
                  <a:schemeClr val="tx1"/>
                </a:solidFill>
              </a:rPr>
              <a:t>Climate-related erosion mainly occurs near coastlines and riverbanks, where water exerts pressure on unstable soils</a:t>
            </a:r>
          </a:p>
          <a:p>
            <a:pPr marL="34290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Vegetation as a Key Solution: </a:t>
            </a:r>
            <a:r>
              <a:rPr lang="en-GB" sz="2000" dirty="0">
                <a:solidFill>
                  <a:schemeClr val="tx1"/>
                </a:solidFill>
              </a:rPr>
              <a:t>Planting vegetation along riverbanks and coastlines stabilizes soil, reduces erosion risk, and provides protective ground cover</a:t>
            </a:r>
          </a:p>
          <a:p>
            <a:pPr marL="34290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Coastal Erosion Control: </a:t>
            </a:r>
            <a:r>
              <a:rPr lang="en-GB" sz="2000" dirty="0">
                <a:solidFill>
                  <a:schemeClr val="tx1"/>
                </a:solidFill>
              </a:rPr>
              <a:t>Mangroves are a well-known </a:t>
            </a:r>
            <a:r>
              <a:rPr lang="en-GB" sz="2000" dirty="0" err="1">
                <a:solidFill>
                  <a:schemeClr val="tx1"/>
                </a:solidFill>
              </a:rPr>
              <a:t>NbS</a:t>
            </a:r>
            <a:r>
              <a:rPr lang="en-GB" sz="2000" dirty="0">
                <a:solidFill>
                  <a:schemeClr val="tx1"/>
                </a:solidFill>
              </a:rPr>
              <a:t> for reducing coastal erosion, while in non-mangrove regions like the UK, seagrass helps stabilize sediments</a:t>
            </a:r>
          </a:p>
          <a:p>
            <a:pPr marL="34290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Riverine Erosion Control: </a:t>
            </a:r>
            <a:r>
              <a:rPr lang="en-GB" sz="2000" dirty="0">
                <a:solidFill>
                  <a:schemeClr val="tx1"/>
                </a:solidFill>
              </a:rPr>
              <a:t>Vegetation along river catchments minimizes soil exposure, stabilizes banks, and reduces sediment loss into waterways</a:t>
            </a:r>
          </a:p>
        </p:txBody>
      </p:sp>
      <p:graphicFrame>
        <p:nvGraphicFramePr>
          <p:cNvPr id="5" name="Google Shape;144;p9">
            <a:extLst>
              <a:ext uri="{FF2B5EF4-FFF2-40B4-BE49-F238E27FC236}">
                <a16:creationId xmlns:a16="http://schemas.microsoft.com/office/drawing/2014/main" id="{86B5A101-C72A-45BD-963E-4F80C00D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3346957"/>
              </p:ext>
            </p:extLst>
          </p:nvPr>
        </p:nvGraphicFramePr>
        <p:xfrm>
          <a:off x="516027" y="2033363"/>
          <a:ext cx="11159945" cy="4114800"/>
        </p:xfrm>
        <a:graphic>
          <a:graphicData uri="http://schemas.openxmlformats.org/drawingml/2006/table">
            <a:tbl>
              <a:tblPr firstRow="1" bandRow="1">
                <a:tableStyleId>{B8DA472E-C0B5-4FAA-A71B-45BBE6C39A2A}</a:tableStyleId>
              </a:tblPr>
              <a:tblGrid>
                <a:gridCol w="1742439">
                  <a:extLst>
                    <a:ext uri="{9D8B030D-6E8A-4147-A177-3AD203B41FA5}">
                      <a16:colId xmlns:a16="http://schemas.microsoft.com/office/drawing/2014/main" val="995431418"/>
                    </a:ext>
                  </a:extLst>
                </a:gridCol>
                <a:gridCol w="2375304">
                  <a:extLst>
                    <a:ext uri="{9D8B030D-6E8A-4147-A177-3AD203B41FA5}">
                      <a16:colId xmlns:a16="http://schemas.microsoft.com/office/drawing/2014/main" val="3457031637"/>
                    </a:ext>
                  </a:extLst>
                </a:gridCol>
                <a:gridCol w="3882086">
                  <a:extLst>
                    <a:ext uri="{9D8B030D-6E8A-4147-A177-3AD203B41FA5}">
                      <a16:colId xmlns:a16="http://schemas.microsoft.com/office/drawing/2014/main" val="2291887881"/>
                    </a:ext>
                  </a:extLst>
                </a:gridCol>
                <a:gridCol w="3160116">
                  <a:extLst>
                    <a:ext uri="{9D8B030D-6E8A-4147-A177-3AD203B41FA5}">
                      <a16:colId xmlns:a16="http://schemas.microsoft.com/office/drawing/2014/main" val="1717830980"/>
                    </a:ext>
                  </a:extLst>
                </a:gridCol>
              </a:tblGrid>
              <a:tr h="222074">
                <a:tc>
                  <a:txBody>
                    <a:bodyPr/>
                    <a:lstStyle/>
                    <a:p>
                      <a:r>
                        <a:rPr lang="en-GB" b="1" dirty="0">
                          <a:effectLst/>
                        </a:rPr>
                        <a:t>Erosion type </a:t>
                      </a:r>
                      <a:endParaRPr lang="en-GB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</a:rPr>
                        <a:t>Hard Engineering options </a:t>
                      </a:r>
                      <a:endParaRPr lang="en-GB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</a:rPr>
                        <a:t>Nature-based solutions </a:t>
                      </a:r>
                      <a:endParaRPr lang="en-GB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</a:rPr>
                        <a:t>Co-benefits </a:t>
                      </a:r>
                      <a:endParaRPr lang="en-GB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259"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</a:rPr>
                        <a:t>Riverine</a:t>
                      </a:r>
                      <a:endParaRPr lang="en-GB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River walls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Concrete river embankments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Riverine groynes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Sandbags (not truly hard engineering)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Riparian buffers- vegetate riverbanks to stabilise the soils from erosion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Agroforestry and/or “conservation agriculture” within watershed – enhance canopy interception of rainfall reducing soil exposure and erosion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Reduced fluvial flood risk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Improved water quality through natural filtration 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Carbon sequestration and storage 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Pollination services 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Biodiversity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conservation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81193"/>
                  </a:ext>
                </a:extLst>
              </a:tr>
              <a:tr h="916055"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</a:rPr>
                        <a:t>Coastal / Tidal </a:t>
                      </a:r>
                      <a:endParaRPr lang="en-GB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Coastal dykes and levees 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Sea walls 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Temporary storm barriers 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Breakwaters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Mangrove protection and restoration to anchor sediments and dissipate wave energy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Coastal marsh and dune management and restoration to dissipate wave energy  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Coral reef and/or oyster reef  restoration and management to attenuate wave energy 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Sea grass – stabilises sediment and regulates water currents that contribute to coastal erosion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Reduced coastal flood risk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Improved fish stocks 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Biodiversity conservation 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Carbon sequestration and storage 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Tourism and </a:t>
                      </a:r>
                      <a:r>
                        <a:rPr lang="en-GB" dirty="0" err="1">
                          <a:effectLst/>
                        </a:rPr>
                        <a:t>recreat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16017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2710BA3-F54A-45C3-A281-B13EEBF398CF}"/>
              </a:ext>
            </a:extLst>
          </p:cNvPr>
          <p:cNvSpPr txBox="1"/>
          <p:nvPr/>
        </p:nvSpPr>
        <p:spPr>
          <a:xfrm>
            <a:off x="516027" y="1787142"/>
            <a:ext cx="60945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Nature-based solutions for riverine and coastal erosion (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Kapos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 et al. 2019)</a:t>
            </a:r>
          </a:p>
        </p:txBody>
      </p:sp>
    </p:spTree>
    <p:extLst>
      <p:ext uri="{BB962C8B-B14F-4D97-AF65-F5344CB8AC3E}">
        <p14:creationId xmlns:p14="http://schemas.microsoft.com/office/powerpoint/2010/main" val="427634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16.3 </a:t>
            </a:r>
            <a:r>
              <a:rPr lang="en-GB" dirty="0">
                <a:solidFill>
                  <a:srgbClr val="C00000"/>
                </a:solidFill>
              </a:rPr>
              <a:t> Nature-based solutions for erosion and landslide control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9772292" cy="407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Case study of nature-based solutions for erosion control: Bangladesh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Riverine erosion in Bangladesh is a major driver of poverty, threatening 15–20 million people, with 870 km² of land lost along the Brahmaputra River only since 1973</a:t>
            </a: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It has become evident that engineering structures are not able to control the dynamic nature of these vast river systems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  <a:latin typeface="+mn-lt"/>
              </a:rPr>
              <a:t>A mosaic of nature-based solutions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in different local areas along riverbanks and coastal regions have shown to be effective with erosion management: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715963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Planting vetiver grass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GB" sz="1600" dirty="0" err="1">
                <a:solidFill>
                  <a:schemeClr val="tx1"/>
                </a:solidFill>
                <a:latin typeface="+mn-lt"/>
              </a:rPr>
              <a:t>Chrysopogon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+mn-lt"/>
              </a:rPr>
              <a:t>zizanoides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) to protect the surface of existing earthen embankments from erosion (Zaman et al. 2016)</a:t>
            </a:r>
          </a:p>
          <a:p>
            <a:pPr marL="715963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715963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Encouraging farmers to 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leave a few centimetres of stem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from their crops during harvest in order to trap suspended sediments and prevent soil erosion (</a:t>
            </a:r>
            <a:r>
              <a:rPr lang="en-GB" sz="1600" dirty="0" err="1">
                <a:solidFill>
                  <a:schemeClr val="tx1"/>
                </a:solidFill>
                <a:latin typeface="+mn-lt"/>
              </a:rPr>
              <a:t>Khalequzzaman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1994)</a:t>
            </a:r>
          </a:p>
          <a:p>
            <a:pPr marL="715963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715963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Breaching of existing embankments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(locally termed Tidal River Management) in order to re-establish the natural sedimentation patterns between river and floodplain and reduce the scouring on existing erosion and flood infrastructure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The solution is a 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combination of localised mitigation measures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, and strong collaboration between decision-makers, researchers, engineers, local authorities and local communities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22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DD7EF2-9B52-4097-966E-941BEAC54479}"/>
              </a:ext>
            </a:extLst>
          </p:cNvPr>
          <p:cNvSpPr txBox="1"/>
          <p:nvPr/>
        </p:nvSpPr>
        <p:spPr>
          <a:xfrm>
            <a:off x="5594555" y="6377459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i="1" dirty="0">
                <a:solidFill>
                  <a:srgbClr val="444444"/>
                </a:solidFill>
                <a:latin typeface="+mn-lt"/>
              </a:rPr>
              <a:t>(Rahman, Islam, and Rahman 2015)</a:t>
            </a:r>
          </a:p>
        </p:txBody>
      </p:sp>
    </p:spTree>
    <p:extLst>
      <p:ext uri="{BB962C8B-B14F-4D97-AF65-F5344CB8AC3E}">
        <p14:creationId xmlns:p14="http://schemas.microsoft.com/office/powerpoint/2010/main" val="218857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16.3 </a:t>
            </a:r>
            <a:r>
              <a:rPr lang="en-GB" dirty="0">
                <a:solidFill>
                  <a:srgbClr val="C00000"/>
                </a:solidFill>
              </a:rPr>
              <a:t> Nature-based solutions for erosion and landslide control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9746411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Nature-based solutions for landslides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endParaRPr lang="en-GB" sz="18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chemeClr val="tx1"/>
                </a:solidFill>
                <a:effectLst/>
                <a:latin typeface="+mn-lt"/>
              </a:rPr>
              <a:t>Vegetation can also be used to stabilise slopes that are prone to landslides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chemeClr val="tx1"/>
                </a:solidFill>
                <a:effectLst/>
                <a:latin typeface="+mn-lt"/>
              </a:rPr>
              <a:t>Thick roots act like nails in the soil on slopes, reinforcing the soil 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chemeClr val="tx1"/>
                </a:solidFill>
                <a:effectLst/>
                <a:latin typeface="+mn-lt"/>
              </a:rPr>
              <a:t>The effectiveness of vegetation in protecting slopes depends on the </a:t>
            </a:r>
            <a:r>
              <a:rPr lang="en-GB" sz="1800" i="0" dirty="0">
                <a:solidFill>
                  <a:schemeClr val="tx1"/>
                </a:solidFill>
                <a:effectLst/>
                <a:latin typeface="+mn-lt"/>
              </a:rPr>
              <a:t>architecture and extent of the root system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+mn-lt"/>
              </a:rPr>
              <a:t>; 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+mn-lt"/>
              </a:rPr>
              <a:t>root depth and distribution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+mn-lt"/>
              </a:rPr>
              <a:t> have been identified as the most important properties for 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+mn-lt"/>
              </a:rPr>
              <a:t>slope stabilisation 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chemeClr val="tx1"/>
                </a:solidFill>
                <a:effectLst/>
                <a:latin typeface="+mn-lt"/>
              </a:rPr>
              <a:t>Vegetation can therefore stabilise soil through its roots, but also 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+mn-lt"/>
              </a:rPr>
              <a:t>protect the soil surface 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+mn-lt"/>
              </a:rPr>
              <a:t>from surface erosion as well as from gully formation 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chemeClr val="tx1"/>
                </a:solidFill>
                <a:effectLst/>
                <a:latin typeface="+mn-lt"/>
              </a:rPr>
              <a:t>Vegetating slopes for stabilisation is predominantly done 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+mn-lt"/>
              </a:rPr>
              <a:t>by planting live cuttings and rooted plants 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+mn-lt"/>
              </a:rPr>
              <a:t>into the ground in various arrangements and geometric arrays, in a way that will reinforce soil and create barriers to earth movement 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800" b="1" i="0" dirty="0">
                <a:solidFill>
                  <a:schemeClr val="tx1"/>
                </a:solidFill>
                <a:effectLst/>
                <a:latin typeface="+mn-lt"/>
              </a:rPr>
              <a:t>Drain excess water 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+mn-lt"/>
              </a:rPr>
              <a:t>from the slope, enhancing drainage and 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+mn-lt"/>
              </a:rPr>
              <a:t>avoiding soil saturation 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+mn-lt"/>
              </a:rPr>
              <a:t>and slumping of earth materials 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23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F7287-32B6-487F-94AC-7F0DA88F9F54}"/>
              </a:ext>
            </a:extLst>
          </p:cNvPr>
          <p:cNvSpPr txBox="1"/>
          <p:nvPr/>
        </p:nvSpPr>
        <p:spPr>
          <a:xfrm>
            <a:off x="5614219" y="6400132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900" i="1" dirty="0">
                <a:solidFill>
                  <a:srgbClr val="444444"/>
                </a:solidFill>
                <a:latin typeface="+mn-lt"/>
              </a:rPr>
              <a:t>(Stokes et al. 2014; ADPC 2020)</a:t>
            </a:r>
            <a:endParaRPr lang="en-GB" sz="900" i="1" dirty="0">
              <a:solidFill>
                <a:srgbClr val="44444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1367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16.3 </a:t>
            </a:r>
            <a:r>
              <a:rPr lang="en-GB" dirty="0">
                <a:solidFill>
                  <a:srgbClr val="C00000"/>
                </a:solidFill>
              </a:rPr>
              <a:t> Nature-based solutions for erosion and landslide control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9858555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Case study of nature-based solutions for landslides: Nepal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rgbClr val="1C1C1C"/>
              </a:solidFill>
              <a:effectLst/>
              <a:latin typeface="+mn-lt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lang="en-GB" altLang="en-US" sz="1600" dirty="0">
              <a:solidFill>
                <a:srgbClr val="1C1C1C"/>
              </a:solidFill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dirty="0">
              <a:solidFill>
                <a:srgbClr val="444444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24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22B6F-0CF4-489C-A032-67294EC36980}"/>
              </a:ext>
            </a:extLst>
          </p:cNvPr>
          <p:cNvSpPr txBox="1"/>
          <p:nvPr/>
        </p:nvSpPr>
        <p:spPr>
          <a:xfrm>
            <a:off x="838200" y="1882020"/>
            <a:ext cx="5257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i="0" u="none" strike="noStrike" cap="none" normalizeH="0" baseline="0" dirty="0">
                <a:ln>
                  <a:noFill/>
                </a:ln>
                <a:solidFill>
                  <a:srgbClr val="1C1C1C"/>
                </a:solidFill>
                <a:effectLst/>
                <a:latin typeface="+mn-lt"/>
              </a:rPr>
              <a:t>Due to monsoon rainfall and frequent earthquakes</a:t>
            </a:r>
            <a:r>
              <a:rPr kumimoji="0" lang="en-GB" altLang="en-US" b="1" i="0" u="none" strike="noStrike" cap="none" normalizeH="0" baseline="0" dirty="0">
                <a:ln>
                  <a:noFill/>
                </a:ln>
                <a:solidFill>
                  <a:srgbClr val="1C1C1C"/>
                </a:solidFill>
                <a:effectLst/>
                <a:latin typeface="+mn-lt"/>
              </a:rPr>
              <a:t>, Nepal is highly prone to landslides</a:t>
            </a:r>
            <a:r>
              <a:rPr kumimoji="0" lang="en-GB" altLang="en-US" i="0" u="none" strike="noStrike" cap="none" normalizeH="0" baseline="0" dirty="0">
                <a:ln>
                  <a:noFill/>
                </a:ln>
                <a:solidFill>
                  <a:srgbClr val="1C1C1C"/>
                </a:solidFill>
                <a:effectLst/>
                <a:latin typeface="+mn-lt"/>
              </a:rPr>
              <a:t>, with over 4,000 landslides recorded since the 2015 earthquake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GB" altLang="en-US" i="0" u="none" strike="noStrike" cap="none" normalizeH="0" baseline="0" dirty="0">
              <a:ln>
                <a:noFill/>
              </a:ln>
              <a:solidFill>
                <a:srgbClr val="1C1C1C"/>
              </a:solidFill>
              <a:effectLst/>
              <a:latin typeface="+mn-lt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b="1" i="0" u="none" strike="noStrike" cap="none" normalizeH="0" baseline="0" dirty="0">
                <a:ln>
                  <a:noFill/>
                </a:ln>
                <a:solidFill>
                  <a:srgbClr val="1C1C1C"/>
                </a:solidFill>
                <a:effectLst/>
                <a:latin typeface="+mn-lt"/>
              </a:rPr>
              <a:t>High-Risk Terrain: </a:t>
            </a:r>
            <a:r>
              <a:rPr kumimoji="0" lang="en-GB" altLang="en-US" i="0" u="none" strike="noStrike" cap="none" normalizeH="0" baseline="0" dirty="0">
                <a:ln>
                  <a:noFill/>
                </a:ln>
                <a:solidFill>
                  <a:srgbClr val="1C1C1C"/>
                </a:solidFill>
                <a:effectLst/>
                <a:latin typeface="+mn-lt"/>
              </a:rPr>
              <a:t>Shallow landslides (top 2m of soil) are common on hillslopes, worsened by poorly secured roads that make slopes more vulnerable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lang="en-GB" altLang="en-US" dirty="0">
              <a:solidFill>
                <a:srgbClr val="1C1C1C"/>
              </a:solidFill>
              <a:latin typeface="+mn-lt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b="1" i="0" u="none" strike="noStrike" cap="none" normalizeH="0" baseline="0" dirty="0">
                <a:ln>
                  <a:noFill/>
                </a:ln>
                <a:solidFill>
                  <a:srgbClr val="1C1C1C"/>
                </a:solidFill>
                <a:effectLst/>
                <a:latin typeface="+mn-lt"/>
              </a:rPr>
              <a:t>Nature-Based Stabilization: </a:t>
            </a:r>
            <a:r>
              <a:rPr kumimoji="0" lang="en-GB" altLang="en-US" i="0" u="none" strike="noStrike" cap="none" normalizeH="0" baseline="0" dirty="0">
                <a:ln>
                  <a:noFill/>
                </a:ln>
                <a:solidFill>
                  <a:srgbClr val="1C1C1C"/>
                </a:solidFill>
                <a:effectLst/>
                <a:latin typeface="+mn-lt"/>
              </a:rPr>
              <a:t>Vegetating slopes using grass lines, jute netting, bamboo fencing, and vegetated stone pitching is a cost-effective erosion control method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lang="en-GB" altLang="en-US" dirty="0">
              <a:solidFill>
                <a:srgbClr val="1C1C1C"/>
              </a:solidFill>
              <a:latin typeface="+mn-lt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b="1" i="0" u="none" strike="noStrike" cap="none" normalizeH="0" baseline="0" dirty="0" err="1">
                <a:ln>
                  <a:noFill/>
                </a:ln>
                <a:solidFill>
                  <a:srgbClr val="1C1C1C"/>
                </a:solidFill>
                <a:effectLst/>
                <a:latin typeface="+mn-lt"/>
              </a:rPr>
              <a:t>Amriso</a:t>
            </a:r>
            <a:r>
              <a:rPr kumimoji="0" lang="en-GB" altLang="en-US" b="1" i="0" u="none" strike="noStrike" cap="none" normalizeH="0" baseline="0" dirty="0">
                <a:ln>
                  <a:noFill/>
                </a:ln>
                <a:solidFill>
                  <a:srgbClr val="1C1C1C"/>
                </a:solidFill>
                <a:effectLst/>
                <a:latin typeface="+mn-lt"/>
              </a:rPr>
              <a:t> (Broom Grass) as a Key Solution</a:t>
            </a:r>
            <a:r>
              <a:rPr kumimoji="0" lang="en-GB" altLang="en-US" i="0" u="none" strike="noStrike" cap="none" normalizeH="0" baseline="0" dirty="0">
                <a:ln>
                  <a:noFill/>
                </a:ln>
                <a:solidFill>
                  <a:srgbClr val="1C1C1C"/>
                </a:solidFill>
                <a:effectLst/>
                <a:latin typeface="+mn-lt"/>
              </a:rPr>
              <a:t>: This fast-growing plant stabilizes soil with a strong root network while providing fodder, fuel, and broom-making material, reducing landslides in rural areas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lang="en-GB" altLang="en-US" dirty="0">
              <a:solidFill>
                <a:srgbClr val="1C1C1C"/>
              </a:solidFill>
              <a:latin typeface="+mn-lt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i="0" u="none" strike="noStrike" cap="none" normalizeH="0" baseline="0" dirty="0">
                <a:ln>
                  <a:noFill/>
                </a:ln>
                <a:solidFill>
                  <a:srgbClr val="1C1C1C"/>
                </a:solidFill>
                <a:effectLst/>
                <a:latin typeface="+mn-lt"/>
              </a:rPr>
              <a:t>The success of these nature-based solutions relies </a:t>
            </a:r>
            <a:r>
              <a:rPr kumimoji="0" lang="en-GB" altLang="en-US" b="1" i="0" u="none" strike="noStrike" cap="none" normalizeH="0" baseline="0" dirty="0">
                <a:ln>
                  <a:noFill/>
                </a:ln>
                <a:solidFill>
                  <a:srgbClr val="1C1C1C"/>
                </a:solidFill>
                <a:effectLst/>
                <a:latin typeface="+mn-lt"/>
              </a:rPr>
              <a:t>on local community participation </a:t>
            </a:r>
            <a:r>
              <a:rPr kumimoji="0" lang="en-GB" altLang="en-US" i="0" u="none" strike="noStrike" cap="none" normalizeH="0" baseline="0" dirty="0">
                <a:ln>
                  <a:noFill/>
                </a:ln>
                <a:solidFill>
                  <a:srgbClr val="1C1C1C"/>
                </a:solidFill>
                <a:effectLst/>
                <a:latin typeface="+mn-lt"/>
              </a:rPr>
              <a:t>in implementing and maintaining slope stabilization measures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3300D1-6181-45B4-B5BE-7380429DB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886" y="1882020"/>
            <a:ext cx="4905375" cy="3714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60A0E4-CA91-4B46-A097-37074B9CF73A}"/>
              </a:ext>
            </a:extLst>
          </p:cNvPr>
          <p:cNvSpPr txBox="1"/>
          <p:nvPr/>
        </p:nvSpPr>
        <p:spPr>
          <a:xfrm>
            <a:off x="6377886" y="5596770"/>
            <a:ext cx="60945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Local communities planting 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Amriso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 along unstable steep slopes (WWF 2013)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70843F-5B7E-491D-B2BC-75F3B806D7CF}"/>
              </a:ext>
            </a:extLst>
          </p:cNvPr>
          <p:cNvSpPr txBox="1"/>
          <p:nvPr/>
        </p:nvSpPr>
        <p:spPr>
          <a:xfrm>
            <a:off x="5429864" y="6377459"/>
            <a:ext cx="623856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i="1" dirty="0">
                <a:solidFill>
                  <a:srgbClr val="444444"/>
                </a:solidFill>
                <a:latin typeface="+mn-lt"/>
              </a:rPr>
              <a:t>(IUCN 2021)</a:t>
            </a:r>
          </a:p>
        </p:txBody>
      </p:sp>
    </p:spTree>
    <p:extLst>
      <p:ext uri="{BB962C8B-B14F-4D97-AF65-F5344CB8AC3E}">
        <p14:creationId xmlns:p14="http://schemas.microsoft.com/office/powerpoint/2010/main" val="3284480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16.3 </a:t>
            </a:r>
            <a:r>
              <a:rPr lang="en-GB" dirty="0">
                <a:solidFill>
                  <a:srgbClr val="C00000"/>
                </a:solidFill>
              </a:rPr>
              <a:t> Nature-based solutions for erosion and landslide control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9962072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This mini-lecture provided an overview of the challenges faced with erosion and landslides and how nature-based solutions can provide alternative options to traditional hard-engineering measures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Two case studies were presented: natural riverine erosion management in Bangladesh and natural landslide management in Nepal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25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22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16.3 </a:t>
            </a:r>
            <a:r>
              <a:rPr lang="en-GB" dirty="0">
                <a:solidFill>
                  <a:srgbClr val="C00000"/>
                </a:solidFill>
              </a:rPr>
              <a:t> Nature-based solutions for erosion and landslide control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40527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Bibliography</a:t>
            </a:r>
          </a:p>
          <a:p>
            <a:pPr algn="l"/>
            <a:r>
              <a:rPr lang="en-GB" sz="1200" dirty="0">
                <a:solidFill>
                  <a:schemeClr val="tx1"/>
                </a:solidFill>
              </a:rPr>
              <a:t>ADPC. 2020. “Nature-Based Solutions (</a:t>
            </a:r>
            <a:r>
              <a:rPr lang="en-GB" sz="1200" dirty="0" err="1">
                <a:solidFill>
                  <a:schemeClr val="tx1"/>
                </a:solidFill>
              </a:rPr>
              <a:t>NbS</a:t>
            </a:r>
            <a:r>
              <a:rPr lang="en-GB" sz="1200" dirty="0">
                <a:solidFill>
                  <a:schemeClr val="tx1"/>
                </a:solidFill>
              </a:rPr>
              <a:t>) for Landslide Risk Management.” ADPC. http://www.adpc.net/igo/category/ID1643/doc/2020-pULw5B-ADPC-Nature_based_Soltutions_for_Landslide_Risk_Management_ADPC.pdf.</a:t>
            </a:r>
          </a:p>
          <a:p>
            <a:pPr algn="l"/>
            <a:r>
              <a:rPr lang="en-GB" sz="1200" dirty="0">
                <a:solidFill>
                  <a:schemeClr val="tx1"/>
                </a:solidFill>
              </a:rPr>
              <a:t>European Environment Agency. 2015. “Exploring Nature-Based Solutions — the Role of Green Infrastructure in Mitigating the Impacts of Weather- and Climate Change-Related Natural Hazards.” European Environment Agency. https://www.eea.europa.eu/publications/exploring-nature-based-solutions-2014.</a:t>
            </a:r>
          </a:p>
          <a:p>
            <a:pPr algn="l"/>
            <a:r>
              <a:rPr lang="en-GB" sz="1200" dirty="0">
                <a:solidFill>
                  <a:schemeClr val="tx1"/>
                </a:solidFill>
              </a:rPr>
              <a:t>IUCN. 2014. “Community-Based Bio-Engineering for Eco-Safe Roadsides in Nepal.”</a:t>
            </a:r>
          </a:p>
          <a:p>
            <a:pPr algn="l"/>
            <a:r>
              <a:rPr lang="en-GB" sz="1200" dirty="0">
                <a:solidFill>
                  <a:schemeClr val="tx1"/>
                </a:solidFill>
              </a:rPr>
              <a:t>———. 2021. “NEPAL | IUCN.” https://www.iucn.org/theme/ecosystem-management/our-work/environment-and-disasters/ecosystems-protecting-infrastructure-and-communities-epic/nepal.</a:t>
            </a:r>
          </a:p>
          <a:p>
            <a:pPr algn="l"/>
            <a:r>
              <a:rPr lang="en-GB" sz="1200" dirty="0" err="1">
                <a:solidFill>
                  <a:schemeClr val="tx1"/>
                </a:solidFill>
              </a:rPr>
              <a:t>Kapos</a:t>
            </a:r>
            <a:r>
              <a:rPr lang="en-GB" sz="1200" dirty="0">
                <a:solidFill>
                  <a:schemeClr val="tx1"/>
                </a:solidFill>
              </a:rPr>
              <a:t>, Valerie, Sylvia </a:t>
            </a:r>
            <a:r>
              <a:rPr lang="en-GB" sz="1200" dirty="0" err="1">
                <a:solidFill>
                  <a:schemeClr val="tx1"/>
                </a:solidFill>
              </a:rPr>
              <a:t>Wicander</a:t>
            </a:r>
            <a:r>
              <a:rPr lang="en-GB" sz="1200" dirty="0">
                <a:solidFill>
                  <a:schemeClr val="tx1"/>
                </a:solidFill>
              </a:rPr>
              <a:t>, Tania Salvaterra, Katie Dawkins, and Charlotte Hicks. 2019. “The Role of the Natural Environment in Adaptation.” Global Commission on Adaptation. https://gca.org/reports/the-role-of-the-natural-environment-in-adaptation/.</a:t>
            </a:r>
          </a:p>
          <a:p>
            <a:pPr algn="l"/>
            <a:r>
              <a:rPr lang="en-GB" sz="1200" dirty="0" err="1">
                <a:solidFill>
                  <a:schemeClr val="tx1"/>
                </a:solidFill>
              </a:rPr>
              <a:t>Khalequzzaman</a:t>
            </a:r>
            <a:r>
              <a:rPr lang="en-GB" sz="1200" dirty="0">
                <a:solidFill>
                  <a:schemeClr val="tx1"/>
                </a:solidFill>
              </a:rPr>
              <a:t>, MD. 1994. “Recent Floods in Bangladesh: Possible Causes and Solutions.” Natural Hazards. Vol. 9.</a:t>
            </a:r>
          </a:p>
          <a:p>
            <a:pPr algn="l"/>
            <a:r>
              <a:rPr lang="en-GB" sz="1200" dirty="0">
                <a:solidFill>
                  <a:schemeClr val="tx1"/>
                </a:solidFill>
              </a:rPr>
              <a:t>Rahman, Mirza A. T. M. Tanvir, </a:t>
            </a:r>
            <a:r>
              <a:rPr lang="en-GB" sz="1200" dirty="0" err="1">
                <a:solidFill>
                  <a:schemeClr val="tx1"/>
                </a:solidFill>
              </a:rPr>
              <a:t>Shofiul</a:t>
            </a:r>
            <a:r>
              <a:rPr lang="en-GB" sz="1200" dirty="0">
                <a:solidFill>
                  <a:schemeClr val="tx1"/>
                </a:solidFill>
              </a:rPr>
              <a:t> Islam, and Syed </a:t>
            </a:r>
            <a:r>
              <a:rPr lang="en-GB" sz="1200" dirty="0" err="1">
                <a:solidFill>
                  <a:schemeClr val="tx1"/>
                </a:solidFill>
              </a:rPr>
              <a:t>Hafizur</a:t>
            </a:r>
            <a:r>
              <a:rPr lang="en-GB" sz="1200" dirty="0">
                <a:solidFill>
                  <a:schemeClr val="tx1"/>
                </a:solidFill>
              </a:rPr>
              <a:t> Rahman. 2015. “Coping with Flood and Riverbank Erosion Caused by Climate Change Using Livelihood Resources: A Case Study of Bangladesh.” Climate and Development 7 (March): 185–91. https://doi.org/10.1080/17565529.2014.910163.</a:t>
            </a:r>
          </a:p>
          <a:p>
            <a:pPr algn="l"/>
            <a:r>
              <a:rPr lang="en-GB" sz="1200" dirty="0">
                <a:solidFill>
                  <a:schemeClr val="tx1"/>
                </a:solidFill>
              </a:rPr>
              <a:t>Stokes, Alexia, Grant B Douglas, Thierry </a:t>
            </a:r>
            <a:r>
              <a:rPr lang="en-GB" sz="1200" dirty="0" err="1">
                <a:solidFill>
                  <a:schemeClr val="tx1"/>
                </a:solidFill>
              </a:rPr>
              <a:t>Fourcaud</a:t>
            </a:r>
            <a:r>
              <a:rPr lang="en-GB" sz="1200" dirty="0">
                <a:solidFill>
                  <a:schemeClr val="tx1"/>
                </a:solidFill>
              </a:rPr>
              <a:t>, Filippo </a:t>
            </a:r>
            <a:r>
              <a:rPr lang="en-GB" sz="1200" dirty="0" err="1">
                <a:solidFill>
                  <a:schemeClr val="tx1"/>
                </a:solidFill>
              </a:rPr>
              <a:t>Giadrossich</a:t>
            </a:r>
            <a:r>
              <a:rPr lang="en-GB" sz="1200" dirty="0">
                <a:solidFill>
                  <a:schemeClr val="tx1"/>
                </a:solidFill>
              </a:rPr>
              <a:t>, Clayton Gillies, Thomas Hubble, John H Kim, et al. 2014. “Ecological Mitigation of Hillslope Instability: Ten Key Issues Facing Researchers and Practitioners.” Plant Soil 377: 1–23. https://doi.org/10.1007/s11104-014-2044-6.</a:t>
            </a:r>
          </a:p>
          <a:p>
            <a:pPr algn="l"/>
            <a:r>
              <a:rPr lang="en-GB" sz="1200" dirty="0">
                <a:solidFill>
                  <a:schemeClr val="tx1"/>
                </a:solidFill>
              </a:rPr>
              <a:t>WWF. 2013. “Broom Grass — a Boon for Communities and Ecosystems | WWF.” https://wwf.panda.org/?212732/broom-grass--a-boon-for-communities-and-ecosystems.</a:t>
            </a:r>
          </a:p>
          <a:p>
            <a:pPr algn="l"/>
            <a:r>
              <a:rPr lang="en-GB" sz="1200" dirty="0">
                <a:solidFill>
                  <a:schemeClr val="tx1"/>
                </a:solidFill>
              </a:rPr>
              <a:t>Zaman, Md Wasif, </a:t>
            </a:r>
            <a:r>
              <a:rPr lang="en-GB" sz="1200" dirty="0" err="1">
                <a:solidFill>
                  <a:schemeClr val="tx1"/>
                </a:solidFill>
              </a:rPr>
              <a:t>Tansir</a:t>
            </a:r>
            <a:r>
              <a:rPr lang="en-GB" sz="1200" dirty="0">
                <a:solidFill>
                  <a:schemeClr val="tx1"/>
                </a:solidFill>
              </a:rPr>
              <a:t> Zaman Asik, Md Yousuf Rumi, and H M Shahin. 2016. “GEOTECHNICAL HAZARD ANALYSIS OF RIVER EMBANKMENT OF BANGLADESH AND ITS PROTECTABILITY.” International Journal of GEOMATE. Vol. 10. Online.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26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64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54851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16.4 </a:t>
            </a:r>
            <a:r>
              <a:rPr lang="en-GB" dirty="0">
                <a:solidFill>
                  <a:srgbClr val="C00000"/>
                </a:solidFill>
              </a:rPr>
              <a:t> Nature-based solutions for urban cooling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5191664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Learning objectives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Understand why and how the urban heat island occurs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Recognise the importance of nature-based solutions in addressing urban heat island effects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Obtain a portfolio of nature-based solutions for urban cooling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27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65406-6091-4406-B16D-8B0AD7501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838" y="1287972"/>
            <a:ext cx="3830128" cy="478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41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16.4 </a:t>
            </a:r>
            <a:r>
              <a:rPr lang="en-GB" dirty="0">
                <a:solidFill>
                  <a:srgbClr val="C00000"/>
                </a:solidFill>
              </a:rPr>
              <a:t> Nature-based solutions for urban cooling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1" y="1231900"/>
            <a:ext cx="608881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Introduction to the need for cooling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800" dirty="0">
              <a:solidFill>
                <a:srgbClr val="444444"/>
              </a:solidFill>
              <a:latin typeface="+mn-lt"/>
            </a:endParaRP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Rising Urban Temperatures: </a:t>
            </a: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Over 140,000 deaths from 83 heatwaves in Europe since 2000, with 1,000 cities expected to reach 25°C summer highs by 2050, exposing 800% more people to extreme heat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Energy Demand Surge: </a:t>
            </a: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Cooling demand will triple by 2050, increasing from 2,020TWh to 6,200TWh, leading to higher electricity consumption and emissions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Economic Costs: </a:t>
            </a: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High temperatures could cost the global economy USD 2 trillion by 2030, while air conditioning use creates a vicious cycle of warming and cooling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Urban Heat Island Effect: </a:t>
            </a: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Cities face worsened heat impacts due to dense buildings, air pollution, and limited green spaces, exacerbating health risks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Nature-Based Solutions (</a:t>
            </a:r>
            <a:r>
              <a:rPr lang="en-GB" sz="1600" b="1" i="0" dirty="0" err="1">
                <a:solidFill>
                  <a:schemeClr val="tx1"/>
                </a:solidFill>
                <a:effectLst/>
                <a:latin typeface="+mn-lt"/>
              </a:rPr>
              <a:t>NbS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): </a:t>
            </a: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Urban greening, canopy cover, and evaporative cooling can reduce local temperatures and mitigate health risks from rising urban heat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28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4E8C3-A13A-4A88-BAD9-72345A8D2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203" y="1486342"/>
            <a:ext cx="3452219" cy="4583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1FD6C0-1953-426E-AED1-51DDAB9C1D37}"/>
              </a:ext>
            </a:extLst>
          </p:cNvPr>
          <p:cNvSpPr txBox="1"/>
          <p:nvPr/>
        </p:nvSpPr>
        <p:spPr>
          <a:xfrm>
            <a:off x="7106705" y="5964845"/>
            <a:ext cx="60945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Introduction to natural solutions for heat mitigation in urban settings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14AA5-6925-4A31-AC1A-9DEDDF62C576}"/>
              </a:ext>
            </a:extLst>
          </p:cNvPr>
          <p:cNvSpPr txBox="1"/>
          <p:nvPr/>
        </p:nvSpPr>
        <p:spPr>
          <a:xfrm>
            <a:off x="5110316" y="6331889"/>
            <a:ext cx="66023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rgbClr val="444444"/>
                </a:solidFill>
                <a:latin typeface="+mn-lt"/>
              </a:rPr>
              <a:t>(UNEP 2020; </a:t>
            </a:r>
            <a:r>
              <a:rPr lang="en-GB" sz="800" i="1" dirty="0" err="1">
                <a:solidFill>
                  <a:srgbClr val="444444"/>
                </a:solidFill>
                <a:latin typeface="+mn-lt"/>
              </a:rPr>
              <a:t>Kapos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 et al. 2019; Hall et al. 2019; Bowler et al. 2010)</a:t>
            </a:r>
          </a:p>
        </p:txBody>
      </p:sp>
    </p:spTree>
    <p:extLst>
      <p:ext uri="{BB962C8B-B14F-4D97-AF65-F5344CB8AC3E}">
        <p14:creationId xmlns:p14="http://schemas.microsoft.com/office/powerpoint/2010/main" val="2230816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16.4 </a:t>
            </a:r>
            <a:r>
              <a:rPr lang="en-GB" dirty="0">
                <a:solidFill>
                  <a:srgbClr val="C00000"/>
                </a:solidFill>
              </a:rPr>
              <a:t> Nature-based solutions for urban cooling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5407326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urban heat island (UHI) effect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Urban Heat Island (UHI) Effect: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Cities retain heat due to impervious surfaces (roads, buildings), low albedo, and minimal green cover, exacerbating warming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Additional Heat Sources: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Waste heat from industry, air conditioning, and transportation further increases urban temperatures and air pollution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Rising Heat Risks: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UHI, combined with global warming, is increasing extreme heat events, disproportionately affecting poorer neighbourhoods with limited cooling access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600" b="1" dirty="0">
              <a:solidFill>
                <a:schemeClr val="tx1"/>
              </a:solidFill>
              <a:latin typeface="+mn-lt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Challenges of Cooling: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Large-scale air conditioning is costly and energy-intensive, worsening emissions and heat </a:t>
            </a:r>
            <a:r>
              <a:rPr lang="en-GB" sz="1600" dirty="0" err="1">
                <a:solidFill>
                  <a:schemeClr val="tx1"/>
                </a:solidFill>
                <a:latin typeface="+mn-lt"/>
              </a:rPr>
              <a:t>buildup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Nature-Based Solutions (</a:t>
            </a:r>
            <a:r>
              <a:rPr lang="en-GB" sz="1600" b="1" dirty="0" err="1">
                <a:solidFill>
                  <a:schemeClr val="tx1"/>
                </a:solidFill>
                <a:latin typeface="+mn-lt"/>
              </a:rPr>
              <a:t>NbS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):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Blue and green infrastructure provide cost-effective cooling through shade and evapotranspiration, mitigating heat risks</a:t>
            </a:r>
            <a:endParaRPr lang="en-GB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29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B6EFEA-BAAE-448E-9ECA-685103A50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504" y="1231900"/>
            <a:ext cx="4157213" cy="48157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CD7F87-8535-4C5F-96D5-85F53AD3A6B3}"/>
              </a:ext>
            </a:extLst>
          </p:cNvPr>
          <p:cNvSpPr txBox="1"/>
          <p:nvPr/>
        </p:nvSpPr>
        <p:spPr>
          <a:xfrm>
            <a:off x="6892504" y="6090199"/>
            <a:ext cx="60945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solidFill>
                  <a:srgbClr val="444444"/>
                </a:solidFill>
                <a:latin typeface="+mn-lt"/>
              </a:rPr>
              <a:t>Conceptualisation of the urban heat island effect (Wong et al. 2021)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E947B-225C-454A-A722-27A813C07A60}"/>
              </a:ext>
            </a:extLst>
          </p:cNvPr>
          <p:cNvSpPr txBox="1"/>
          <p:nvPr/>
        </p:nvSpPr>
        <p:spPr>
          <a:xfrm>
            <a:off x="5186312" y="6389784"/>
            <a:ext cx="64942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rgbClr val="444444"/>
                </a:solidFill>
                <a:latin typeface="+mn-lt"/>
              </a:rPr>
              <a:t>(UNEP 2020; </a:t>
            </a:r>
            <a:r>
              <a:rPr lang="en-GB" sz="800" i="1" dirty="0" err="1">
                <a:solidFill>
                  <a:srgbClr val="444444"/>
                </a:solidFill>
                <a:latin typeface="+mn-lt"/>
              </a:rPr>
              <a:t>Makido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, Hellman, and </a:t>
            </a:r>
            <a:r>
              <a:rPr lang="en-GB" sz="800" i="1" dirty="0" err="1">
                <a:solidFill>
                  <a:srgbClr val="444444"/>
                </a:solidFill>
                <a:latin typeface="+mn-lt"/>
              </a:rPr>
              <a:t>Shandas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 2019; Wong et al. 2021; Bowler et al. 2010; </a:t>
            </a:r>
            <a:r>
              <a:rPr lang="en-GB" sz="800" i="1" dirty="0" err="1">
                <a:solidFill>
                  <a:srgbClr val="444444"/>
                </a:solidFill>
                <a:latin typeface="+mn-lt"/>
              </a:rPr>
              <a:t>Depietri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, </a:t>
            </a:r>
            <a:r>
              <a:rPr lang="en-GB" sz="800" i="1" dirty="0" err="1">
                <a:solidFill>
                  <a:srgbClr val="444444"/>
                </a:solidFill>
                <a:latin typeface="+mn-lt"/>
              </a:rPr>
              <a:t>Welle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, and Renaud 2013)</a:t>
            </a:r>
          </a:p>
        </p:txBody>
      </p:sp>
    </p:spTree>
    <p:extLst>
      <p:ext uri="{BB962C8B-B14F-4D97-AF65-F5344CB8AC3E}">
        <p14:creationId xmlns:p14="http://schemas.microsoft.com/office/powerpoint/2010/main" val="4148526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</a:t>
            </a:r>
            <a:r>
              <a:rPr lang="sv-SE" sz="2800" dirty="0">
                <a:solidFill>
                  <a:srgbClr val="C00000"/>
                </a:solidFill>
              </a:rPr>
              <a:t>1 </a:t>
            </a:r>
            <a:r>
              <a:rPr lang="en-GB" sz="2800" dirty="0">
                <a:solidFill>
                  <a:srgbClr val="C00000"/>
                </a:solidFill>
              </a:rPr>
              <a:t>Nature-based solutions for water regulation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1" y="1231900"/>
            <a:ext cx="5778259" cy="467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Learning Objectives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To identify a portfolio of nature-based solutions for water regulation in extreme situations of flooding and drought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To illustrate how nature-based solutions have been used in conjunction with hard infrastructure to regulate flood extremes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To recognise the value of nature-based solutions in adapting to and mitigating water extremes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605B9-6466-41C0-BC5F-68B947F60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294" y="1595048"/>
            <a:ext cx="3950898" cy="39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22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16.4 </a:t>
            </a:r>
            <a:r>
              <a:rPr lang="en-GB" dirty="0">
                <a:solidFill>
                  <a:srgbClr val="C00000"/>
                </a:solidFill>
              </a:rPr>
              <a:t> Nature-based solutions for urban cooling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10724536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Nature-based solutions for UHI mitigation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30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7" name="Google Shape;168;p13">
            <a:extLst>
              <a:ext uri="{FF2B5EF4-FFF2-40B4-BE49-F238E27FC236}">
                <a16:creationId xmlns:a16="http://schemas.microsoft.com/office/drawing/2014/main" id="{7866E1B9-E9C3-4EAE-B633-9BB7273D1CE7}"/>
              </a:ext>
            </a:extLst>
          </p:cNvPr>
          <p:cNvSpPr txBox="1">
            <a:spLocks/>
          </p:cNvSpPr>
          <p:nvPr/>
        </p:nvSpPr>
        <p:spPr>
          <a:xfrm>
            <a:off x="838199" y="1520935"/>
            <a:ext cx="5257802" cy="471215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0" i="0" u="none" strike="noStrike" cap="none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Urban areas can be 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up to 4°C hotter than natural areas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due to limited vegetation, exacerbating the Urban Heat Island (UHI) effect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Cooling Potential of </a:t>
            </a:r>
            <a:r>
              <a:rPr lang="en-GB" sz="1600" b="1" dirty="0" err="1">
                <a:solidFill>
                  <a:schemeClr val="tx1"/>
                </a:solidFill>
                <a:latin typeface="+mn-lt"/>
              </a:rPr>
              <a:t>NbS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Urban trees can reduce air conditioning costs by 10%, and water bodies can lower temperatures by up to 0.9°C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Increasing canopy cover, expanding green spaces, restoring forests and wetlands, and implementing green roofs and agroforestry help cool cities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Using </a:t>
            </a:r>
            <a:r>
              <a:rPr lang="en-GB" sz="1600" dirty="0" err="1">
                <a:solidFill>
                  <a:schemeClr val="tx1"/>
                </a:solidFill>
                <a:latin typeface="+mn-lt"/>
              </a:rPr>
              <a:t>light-colored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roofs, walls, and pavements enhances cooling by reflecting sunlight and reducing heat absorption (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complementary solutions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Co-benefits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of nature-based solutions are carbon sequestration, biodiversity, pollution control, soil fertility, tourism, and improved physical and mental health</a:t>
            </a:r>
            <a:endParaRPr lang="en-GB" sz="1600" b="0" i="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231314-52BA-4A3E-B0FE-D0B68BDC5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533" y="1324105"/>
            <a:ext cx="4517477" cy="46199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4E1113-75DD-48B3-8E01-F4CC2D9722B4}"/>
              </a:ext>
            </a:extLst>
          </p:cNvPr>
          <p:cNvSpPr txBox="1"/>
          <p:nvPr/>
        </p:nvSpPr>
        <p:spPr>
          <a:xfrm>
            <a:off x="6680724" y="5802078"/>
            <a:ext cx="451747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solidFill>
                  <a:srgbClr val="444444"/>
                </a:solidFill>
                <a:latin typeface="+mn-lt"/>
              </a:rPr>
              <a:t>(a) Proposed framework for implementing nature-based solutions in urban environments at different scales; and (b) a summary of cooling benefits from nature-based solutions (Wong et al. 2021)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0E8E94-D6F2-4933-B822-FABB7AEE7FBA}"/>
              </a:ext>
            </a:extLst>
          </p:cNvPr>
          <p:cNvSpPr txBox="1"/>
          <p:nvPr/>
        </p:nvSpPr>
        <p:spPr>
          <a:xfrm>
            <a:off x="5466735" y="6378740"/>
            <a:ext cx="609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700" i="1" dirty="0">
                <a:solidFill>
                  <a:srgbClr val="444444"/>
                </a:solidFill>
                <a:latin typeface="+mn-lt"/>
              </a:rPr>
              <a:t>(Kapos et al. 2019; Bowler et al. 2010; Gill et al. 2007)</a:t>
            </a:r>
            <a:endParaRPr lang="en-GB" sz="700" i="1" dirty="0">
              <a:solidFill>
                <a:srgbClr val="44444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9320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8" y="1231899"/>
            <a:ext cx="9297839" cy="518856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+mn-lt"/>
              </a:rPr>
              <a:t>Nature-based solutions for cooling at the building scale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16.4 </a:t>
            </a:r>
            <a:r>
              <a:rPr lang="en-GB" dirty="0">
                <a:solidFill>
                  <a:srgbClr val="C00000"/>
                </a:solidFill>
              </a:rPr>
              <a:t> Nature-based solutions for urban cooling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31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27059AE-1C12-4852-91A8-13ADB1DD2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1C1C1C"/>
                </a:solidFill>
                <a:effectLst/>
                <a:latin typeface="Inter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02D29-81D8-4810-8141-4FBF40441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518" y="1955669"/>
            <a:ext cx="4857750" cy="3848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C092AA-315A-4927-977A-948D512CCAB6}"/>
              </a:ext>
            </a:extLst>
          </p:cNvPr>
          <p:cNvSpPr txBox="1"/>
          <p:nvPr/>
        </p:nvSpPr>
        <p:spPr>
          <a:xfrm>
            <a:off x="6669518" y="5726378"/>
            <a:ext cx="60945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Nature-based solutions for heat mitigation at the building scale (Wong et al. 2021)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500C2-1FE5-4F11-B6F2-1D7B47150E17}"/>
              </a:ext>
            </a:extLst>
          </p:cNvPr>
          <p:cNvSpPr txBox="1"/>
          <p:nvPr/>
        </p:nvSpPr>
        <p:spPr>
          <a:xfrm>
            <a:off x="905774" y="1846053"/>
            <a:ext cx="531387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dense urban environments, large greenspaces are difficult to create, requiring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innovative green and blue infrastructure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solutions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Green roofs and walls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enhance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thermal insulation, evapotranspiration, shade, and albedo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reducing heat inside and around buildings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Placement matters—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self-shading and overshadowing from buildings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can impact cooling efficiency, which is highest in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summer due to increased evapotranspiration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Green walls inside buildings can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regulate air temperature, improve air quality, and enhance well-being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GB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50B51-6383-479C-88EC-507E9E356864}"/>
              </a:ext>
            </a:extLst>
          </p:cNvPr>
          <p:cNvSpPr txBox="1"/>
          <p:nvPr/>
        </p:nvSpPr>
        <p:spPr>
          <a:xfrm>
            <a:off x="5146134" y="6385153"/>
            <a:ext cx="63811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rgbClr val="444444"/>
                </a:solidFill>
                <a:latin typeface="+mn-lt"/>
              </a:rPr>
              <a:t>(Wong et al. 2021; Gill et al. 2007)</a:t>
            </a:r>
          </a:p>
        </p:txBody>
      </p:sp>
    </p:spTree>
    <p:extLst>
      <p:ext uri="{BB962C8B-B14F-4D97-AF65-F5344CB8AC3E}">
        <p14:creationId xmlns:p14="http://schemas.microsoft.com/office/powerpoint/2010/main" val="3550741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6239934" cy="45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Case study of urban greening: Singapore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400" dirty="0">
              <a:solidFill>
                <a:schemeClr val="tx1"/>
              </a:solidFill>
            </a:endParaRPr>
          </a:p>
          <a:p>
            <a:pPr>
              <a:buSzPct val="120000"/>
            </a:pP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32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6AB672-2836-4EF0-94B9-083B20A83093}"/>
              </a:ext>
            </a:extLst>
          </p:cNvPr>
          <p:cNvSpPr txBox="1"/>
          <p:nvPr/>
        </p:nvSpPr>
        <p:spPr>
          <a:xfrm>
            <a:off x="838199" y="1814086"/>
            <a:ext cx="623993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With one of the highest population densities globally, Singapore experiences </a:t>
            </a:r>
            <a:r>
              <a:rPr lang="en-GB" sz="1600" b="1" dirty="0">
                <a:solidFill>
                  <a:schemeClr val="tx1"/>
                </a:solidFill>
              </a:rPr>
              <a:t>summer temperatures up to 7°C higher in urban centres than surrounding areas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A government-funded project collaborates with researchers to implement </a:t>
            </a:r>
            <a:r>
              <a:rPr lang="en-GB" sz="1600" b="1" dirty="0">
                <a:solidFill>
                  <a:schemeClr val="tx1"/>
                </a:solidFill>
              </a:rPr>
              <a:t>nature-based solutions across buildings, landscapes, and infrastructure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</a:rPr>
              <a:t>Green roofs, walls, and upper-level greenery </a:t>
            </a:r>
            <a:r>
              <a:rPr lang="en-GB" sz="1600" dirty="0">
                <a:solidFill>
                  <a:schemeClr val="tx1"/>
                </a:solidFill>
              </a:rPr>
              <a:t>are now </a:t>
            </a:r>
            <a:r>
              <a:rPr lang="en-GB" sz="1600" b="1" dirty="0">
                <a:solidFill>
                  <a:schemeClr val="tx1"/>
                </a:solidFill>
              </a:rPr>
              <a:t>required </a:t>
            </a:r>
            <a:r>
              <a:rPr lang="en-GB" sz="1600" dirty="0">
                <a:solidFill>
                  <a:schemeClr val="tx1"/>
                </a:solidFill>
              </a:rPr>
              <a:t>to expand green and blue infrastructure in the densely urbanized city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High sun intensity makes green roofs effective, while high humidity enhances vegetation growth with </a:t>
            </a:r>
            <a:r>
              <a:rPr lang="en-GB" sz="1600" b="1" dirty="0">
                <a:solidFill>
                  <a:schemeClr val="tx1"/>
                </a:solidFill>
              </a:rPr>
              <a:t>minimal water use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Studies show urban parks </a:t>
            </a:r>
            <a:r>
              <a:rPr lang="en-GB" sz="1600" b="1" dirty="0">
                <a:solidFill>
                  <a:schemeClr val="tx1"/>
                </a:solidFill>
              </a:rPr>
              <a:t>reduce temperatures by 4°C</a:t>
            </a:r>
            <a:r>
              <a:rPr lang="en-GB" sz="1600" dirty="0">
                <a:solidFill>
                  <a:schemeClr val="tx1"/>
                </a:solidFill>
              </a:rPr>
              <a:t>, demonstrating the effectiveness of Singapore’s innovative and aesthetic green urban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D851AF-AAA5-49A8-A46F-1B139C8D1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133" y="928375"/>
            <a:ext cx="4031923" cy="52742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79429D-AC25-4214-A300-8B4CF5004312}"/>
              </a:ext>
            </a:extLst>
          </p:cNvPr>
          <p:cNvSpPr txBox="1"/>
          <p:nvPr/>
        </p:nvSpPr>
        <p:spPr>
          <a:xfrm>
            <a:off x="7078133" y="6107569"/>
            <a:ext cx="60945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solidFill>
                  <a:srgbClr val="444444"/>
                </a:solidFill>
                <a:latin typeface="+mn-lt"/>
              </a:rPr>
              <a:t>Singapore’s use of nature-based solutions in mitigating the urban heat island effect.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EFD2A-8160-4C0C-BEB2-E68B3760E6E5}"/>
              </a:ext>
            </a:extLst>
          </p:cNvPr>
          <p:cNvSpPr txBox="1"/>
          <p:nvPr/>
        </p:nvSpPr>
        <p:spPr>
          <a:xfrm>
            <a:off x="5093110" y="6380014"/>
            <a:ext cx="658761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rgbClr val="444444"/>
                </a:solidFill>
                <a:latin typeface="+mn-lt"/>
              </a:rPr>
              <a:t>(</a:t>
            </a:r>
            <a:r>
              <a:rPr lang="en-GB" sz="800" i="1" dirty="0" err="1">
                <a:solidFill>
                  <a:srgbClr val="444444"/>
                </a:solidFill>
                <a:latin typeface="+mn-lt"/>
              </a:rPr>
              <a:t>Vahanvati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 and Keating 2020)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16.4 </a:t>
            </a:r>
            <a:r>
              <a:rPr lang="en-GB" dirty="0">
                <a:solidFill>
                  <a:srgbClr val="C00000"/>
                </a:solidFill>
              </a:rPr>
              <a:t> Nature-based solutions for urban cooling</a:t>
            </a:r>
            <a:endParaRPr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05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16.4 </a:t>
            </a:r>
            <a:r>
              <a:rPr lang="en-GB" dirty="0">
                <a:solidFill>
                  <a:srgbClr val="C00000"/>
                </a:solidFill>
              </a:rPr>
              <a:t> Nature-based solutions for urban cooling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</a:t>
            </a:r>
            <a:endParaRPr lang="en-GB" sz="2000"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This mini-lecture has introduced the challenges of rising urban temperatures, defined the urban heat island effect, and provided nature-based solutions for mitigating urban heat at both the city and building scale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Through the “Cooling Singapore” project, these nature-based solutions are shown in practice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33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69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16.4 </a:t>
            </a:r>
            <a:r>
              <a:rPr lang="en-GB" dirty="0">
                <a:solidFill>
                  <a:srgbClr val="C00000"/>
                </a:solidFill>
              </a:rPr>
              <a:t> Nature-based solutions for urban cooling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Bibliography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Bowler, Diana E., Lisette </a:t>
            </a:r>
            <a:r>
              <a:rPr lang="en-GB" sz="1100" dirty="0" err="1">
                <a:solidFill>
                  <a:schemeClr val="tx1"/>
                </a:solidFill>
              </a:rPr>
              <a:t>Buyung</a:t>
            </a:r>
            <a:r>
              <a:rPr lang="en-GB" sz="1100" dirty="0">
                <a:solidFill>
                  <a:schemeClr val="tx1"/>
                </a:solidFill>
              </a:rPr>
              <a:t>-Ali, Teri M. Knight, and Andrew S. Pullin. 2010. “Urban Greening to Cool Towns and Cities: A Systematic Review of the Empirical Evidence.” Landscape and Urban Planning. Elsevier. </a:t>
            </a:r>
            <a:r>
              <a:rPr lang="en-GB" sz="1100" dirty="0">
                <a:solidFill>
                  <a:schemeClr val="tx1"/>
                </a:solidFill>
                <a:hlinkClick r:id="rId3"/>
              </a:rPr>
              <a:t>https://doi.org/10.1016/j.landurbplan.2010.05.006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 err="1">
                <a:solidFill>
                  <a:schemeClr val="tx1"/>
                </a:solidFill>
              </a:rPr>
              <a:t>Depietri</a:t>
            </a:r>
            <a:r>
              <a:rPr lang="en-GB" sz="1100" dirty="0">
                <a:solidFill>
                  <a:schemeClr val="tx1"/>
                </a:solidFill>
              </a:rPr>
              <a:t>, </a:t>
            </a:r>
            <a:r>
              <a:rPr lang="en-GB" sz="1100" dirty="0" err="1">
                <a:solidFill>
                  <a:schemeClr val="tx1"/>
                </a:solidFill>
              </a:rPr>
              <a:t>Yaella</a:t>
            </a:r>
            <a:r>
              <a:rPr lang="en-GB" sz="1100" dirty="0">
                <a:solidFill>
                  <a:schemeClr val="tx1"/>
                </a:solidFill>
              </a:rPr>
              <a:t>, </a:t>
            </a:r>
            <a:r>
              <a:rPr lang="en-GB" sz="1100" dirty="0" err="1">
                <a:solidFill>
                  <a:schemeClr val="tx1"/>
                </a:solidFill>
              </a:rPr>
              <a:t>Torsten</a:t>
            </a:r>
            <a:r>
              <a:rPr lang="en-GB" sz="1100" dirty="0">
                <a:solidFill>
                  <a:schemeClr val="tx1"/>
                </a:solidFill>
              </a:rPr>
              <a:t> </a:t>
            </a:r>
            <a:r>
              <a:rPr lang="en-GB" sz="1100" dirty="0" err="1">
                <a:solidFill>
                  <a:schemeClr val="tx1"/>
                </a:solidFill>
              </a:rPr>
              <a:t>Welle</a:t>
            </a:r>
            <a:r>
              <a:rPr lang="en-GB" sz="1100" dirty="0">
                <a:solidFill>
                  <a:schemeClr val="tx1"/>
                </a:solidFill>
              </a:rPr>
              <a:t>, and Fabrice G. Renaud. 2013. “Social Vulnerability Assessment of the Cologne Urban Area (Germany) to Heat Waves: Links to Ecosystem Services.” International Journal of Disaster Risk Reduction 6 (December): 98–117. </a:t>
            </a:r>
            <a:r>
              <a:rPr lang="en-GB" sz="1100" dirty="0">
                <a:solidFill>
                  <a:schemeClr val="tx1"/>
                </a:solidFill>
                <a:hlinkClick r:id="rId4"/>
              </a:rPr>
              <a:t>https://doi.org/10.1016/j.ijdrr.2013.10.001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Gill, Susannah E., John F. Handley, Adrian Roland </a:t>
            </a:r>
            <a:r>
              <a:rPr lang="en-GB" sz="1100" dirty="0" err="1">
                <a:solidFill>
                  <a:schemeClr val="tx1"/>
                </a:solidFill>
              </a:rPr>
              <a:t>Ennos</a:t>
            </a:r>
            <a:r>
              <a:rPr lang="en-GB" sz="1100" dirty="0">
                <a:solidFill>
                  <a:schemeClr val="tx1"/>
                </a:solidFill>
              </a:rPr>
              <a:t>, and Stephan </a:t>
            </a:r>
            <a:r>
              <a:rPr lang="en-GB" sz="1100" dirty="0" err="1">
                <a:solidFill>
                  <a:schemeClr val="tx1"/>
                </a:solidFill>
              </a:rPr>
              <a:t>Pauleit</a:t>
            </a:r>
            <a:r>
              <a:rPr lang="en-GB" sz="1100" dirty="0">
                <a:solidFill>
                  <a:schemeClr val="tx1"/>
                </a:solidFill>
              </a:rPr>
              <a:t>. 2007. “Adapting Cities for Climate Change: The Role of the Green Infrastructure.” Built Environment 33: 115–33. </a:t>
            </a:r>
            <a:r>
              <a:rPr lang="en-GB" sz="1100" dirty="0">
                <a:solidFill>
                  <a:schemeClr val="tx1"/>
                </a:solidFill>
                <a:hlinkClick r:id="rId5"/>
              </a:rPr>
              <a:t>https://doi.org/10.2148/benv.33.1.115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Hall, Jim W., Jeroen C. J. H. </a:t>
            </a:r>
            <a:r>
              <a:rPr lang="en-GB" sz="1100" dirty="0" err="1">
                <a:solidFill>
                  <a:schemeClr val="tx1"/>
                </a:solidFill>
              </a:rPr>
              <a:t>Aerts</a:t>
            </a:r>
            <a:r>
              <a:rPr lang="en-GB" sz="1100" dirty="0">
                <a:solidFill>
                  <a:schemeClr val="tx1"/>
                </a:solidFill>
              </a:rPr>
              <a:t>, Bilal M. Ayyub, Stephane </a:t>
            </a:r>
            <a:r>
              <a:rPr lang="en-GB" sz="1100" dirty="0" err="1">
                <a:solidFill>
                  <a:schemeClr val="tx1"/>
                </a:solidFill>
              </a:rPr>
              <a:t>Hallegatte</a:t>
            </a:r>
            <a:r>
              <a:rPr lang="en-GB" sz="1100" dirty="0">
                <a:solidFill>
                  <a:schemeClr val="tx1"/>
                </a:solidFill>
              </a:rPr>
              <a:t>, Mark Harvey, Xi Hu, </a:t>
            </a:r>
            <a:r>
              <a:rPr lang="en-GB" sz="1100" dirty="0" err="1">
                <a:solidFill>
                  <a:schemeClr val="tx1"/>
                </a:solidFill>
              </a:rPr>
              <a:t>Elco</a:t>
            </a:r>
            <a:r>
              <a:rPr lang="en-GB" sz="1100" dirty="0">
                <a:solidFill>
                  <a:schemeClr val="tx1"/>
                </a:solidFill>
              </a:rPr>
              <a:t> </a:t>
            </a:r>
            <a:r>
              <a:rPr lang="en-GB" sz="1100" dirty="0" err="1">
                <a:solidFill>
                  <a:schemeClr val="tx1"/>
                </a:solidFill>
              </a:rPr>
              <a:t>Koks</a:t>
            </a:r>
            <a:r>
              <a:rPr lang="en-GB" sz="1100" dirty="0">
                <a:solidFill>
                  <a:schemeClr val="tx1"/>
                </a:solidFill>
              </a:rPr>
              <a:t>, et al. 2019. “Adaptation of Infrastructure Systems.” Global Commission on </a:t>
            </a:r>
            <a:r>
              <a:rPr lang="en-GB" sz="1100" dirty="0" err="1">
                <a:solidFill>
                  <a:schemeClr val="tx1"/>
                </a:solidFill>
              </a:rPr>
              <a:t>Adapatation</a:t>
            </a:r>
            <a:r>
              <a:rPr lang="en-GB" sz="1100" dirty="0">
                <a:solidFill>
                  <a:schemeClr val="tx1"/>
                </a:solidFill>
              </a:rPr>
              <a:t>. </a:t>
            </a:r>
            <a:r>
              <a:rPr lang="en-GB" sz="1100" dirty="0">
                <a:solidFill>
                  <a:schemeClr val="tx1"/>
                </a:solidFill>
                <a:hlinkClick r:id="rId6"/>
              </a:rPr>
              <a:t>https://gca.org/reports/adaptation-of-infrastructure-systems/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 err="1">
                <a:solidFill>
                  <a:schemeClr val="tx1"/>
                </a:solidFill>
              </a:rPr>
              <a:t>Kapos</a:t>
            </a:r>
            <a:r>
              <a:rPr lang="en-GB" sz="1100" dirty="0">
                <a:solidFill>
                  <a:schemeClr val="tx1"/>
                </a:solidFill>
              </a:rPr>
              <a:t>, Valerie, Sylvia </a:t>
            </a:r>
            <a:r>
              <a:rPr lang="en-GB" sz="1100" dirty="0" err="1">
                <a:solidFill>
                  <a:schemeClr val="tx1"/>
                </a:solidFill>
              </a:rPr>
              <a:t>Wicander</a:t>
            </a:r>
            <a:r>
              <a:rPr lang="en-GB" sz="1100" dirty="0">
                <a:solidFill>
                  <a:schemeClr val="tx1"/>
                </a:solidFill>
              </a:rPr>
              <a:t>, Tania Salvaterra, Katie Dawkins, and Charlotte Hicks. 2019. “The Role of the Natural Environment in Adaptation.” Global Commission on Adaptation. </a:t>
            </a:r>
            <a:r>
              <a:rPr lang="en-GB" sz="1100" dirty="0">
                <a:solidFill>
                  <a:schemeClr val="tx1"/>
                </a:solidFill>
                <a:hlinkClick r:id="rId7"/>
              </a:rPr>
              <a:t>https://gca.org/reports/the-role-of-the-natural-environment-in-adaptation/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 err="1">
                <a:solidFill>
                  <a:schemeClr val="tx1"/>
                </a:solidFill>
              </a:rPr>
              <a:t>Makido</a:t>
            </a:r>
            <a:r>
              <a:rPr lang="en-GB" sz="1100" dirty="0">
                <a:solidFill>
                  <a:schemeClr val="tx1"/>
                </a:solidFill>
              </a:rPr>
              <a:t>, </a:t>
            </a:r>
            <a:r>
              <a:rPr lang="en-GB" sz="1100" dirty="0" err="1">
                <a:solidFill>
                  <a:schemeClr val="tx1"/>
                </a:solidFill>
              </a:rPr>
              <a:t>Yasuyo</a:t>
            </a:r>
            <a:r>
              <a:rPr lang="en-GB" sz="1100" dirty="0">
                <a:solidFill>
                  <a:schemeClr val="tx1"/>
                </a:solidFill>
              </a:rPr>
              <a:t>, Dana Hellman, and Vivek </a:t>
            </a:r>
            <a:r>
              <a:rPr lang="en-GB" sz="1100" dirty="0" err="1">
                <a:solidFill>
                  <a:schemeClr val="tx1"/>
                </a:solidFill>
              </a:rPr>
              <a:t>Shandas</a:t>
            </a:r>
            <a:r>
              <a:rPr lang="en-GB" sz="1100" dirty="0">
                <a:solidFill>
                  <a:schemeClr val="tx1"/>
                </a:solidFill>
              </a:rPr>
              <a:t>. 2019. “Nature-Based Designs to Mitigate Urban Heat: The Efficacy of Green Infrastructure Treatments in Portland, Oregon.” Atmosphere 10 (May): 282. </a:t>
            </a:r>
            <a:r>
              <a:rPr lang="en-GB" sz="1100" dirty="0">
                <a:solidFill>
                  <a:schemeClr val="tx1"/>
                </a:solidFill>
                <a:hlinkClick r:id="rId8"/>
              </a:rPr>
              <a:t>https://doi.org/10.3390/atmos10050282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 err="1">
                <a:solidFill>
                  <a:schemeClr val="tx1"/>
                </a:solidFill>
              </a:rPr>
              <a:t>Ruefenacht</a:t>
            </a:r>
            <a:r>
              <a:rPr lang="en-GB" sz="1100" dirty="0">
                <a:solidFill>
                  <a:schemeClr val="tx1"/>
                </a:solidFill>
              </a:rPr>
              <a:t>, Lea A., and Juan Angel </a:t>
            </a:r>
            <a:r>
              <a:rPr lang="en-GB" sz="1100" dirty="0" err="1">
                <a:solidFill>
                  <a:schemeClr val="tx1"/>
                </a:solidFill>
              </a:rPr>
              <a:t>Acero</a:t>
            </a:r>
            <a:r>
              <a:rPr lang="en-GB" sz="1100" dirty="0">
                <a:solidFill>
                  <a:schemeClr val="tx1"/>
                </a:solidFill>
              </a:rPr>
              <a:t>. 2017. “Strategies for Cooling Singapore: A Catalogue of 80+ Measures to Mitigate Urban Heat Island and Improve Outdoor Thermal Comfort.” Str. </a:t>
            </a:r>
            <a:r>
              <a:rPr lang="en-GB" sz="1100" dirty="0">
                <a:solidFill>
                  <a:schemeClr val="tx1"/>
                </a:solidFill>
                <a:hlinkClick r:id="rId9"/>
              </a:rPr>
              <a:t>https://doi.org/10.3929/ethz-b-000258216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UNEP. 2020. “How Cities Are Using Nature to Keep Heatwaves at Bay.” </a:t>
            </a:r>
            <a:r>
              <a:rPr lang="en-GB" sz="1100" dirty="0">
                <a:solidFill>
                  <a:schemeClr val="tx1"/>
                </a:solidFill>
                <a:hlinkClick r:id="rId10"/>
              </a:rPr>
              <a:t>https://www.unep.org/news-and-stories/story/how-cities-are-using-nature-keep-heatwaves-bay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 err="1">
                <a:solidFill>
                  <a:schemeClr val="tx1"/>
                </a:solidFill>
              </a:rPr>
              <a:t>Vahanvati</a:t>
            </a:r>
            <a:r>
              <a:rPr lang="en-GB" sz="1100" dirty="0">
                <a:solidFill>
                  <a:schemeClr val="tx1"/>
                </a:solidFill>
              </a:rPr>
              <a:t>, </a:t>
            </a:r>
            <a:r>
              <a:rPr lang="en-GB" sz="1100" dirty="0" err="1">
                <a:solidFill>
                  <a:schemeClr val="tx1"/>
                </a:solidFill>
              </a:rPr>
              <a:t>Mittul</a:t>
            </a:r>
            <a:r>
              <a:rPr lang="en-GB" sz="1100" dirty="0">
                <a:solidFill>
                  <a:schemeClr val="tx1"/>
                </a:solidFill>
              </a:rPr>
              <a:t>, and Adriana Keating. 2020. “What Australia Can Learn from Singapore about Designing Our Cities to Reduce Urban Heat | the Fifth Estate.” </a:t>
            </a:r>
            <a:r>
              <a:rPr lang="en-GB" sz="1100" dirty="0">
                <a:solidFill>
                  <a:schemeClr val="tx1"/>
                </a:solidFill>
                <a:hlinkClick r:id="rId11"/>
              </a:rPr>
              <a:t>https://thefifthestate.com.au/articles/what-australia-can-learn-from-singapore-about-designing-our-cities-to-reduce-urban-heat/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Wong, </a:t>
            </a:r>
            <a:r>
              <a:rPr lang="en-GB" sz="1100" dirty="0" err="1">
                <a:solidFill>
                  <a:schemeClr val="tx1"/>
                </a:solidFill>
              </a:rPr>
              <a:t>Nyuk</a:t>
            </a:r>
            <a:r>
              <a:rPr lang="en-GB" sz="1100" dirty="0">
                <a:solidFill>
                  <a:schemeClr val="tx1"/>
                </a:solidFill>
              </a:rPr>
              <a:t> Hien, Chun Liang Tan, Dionysia </a:t>
            </a:r>
            <a:r>
              <a:rPr lang="en-GB" sz="1100" dirty="0" err="1">
                <a:solidFill>
                  <a:schemeClr val="tx1"/>
                </a:solidFill>
              </a:rPr>
              <a:t>Denia</a:t>
            </a:r>
            <a:r>
              <a:rPr lang="en-GB" sz="1100" dirty="0">
                <a:solidFill>
                  <a:schemeClr val="tx1"/>
                </a:solidFill>
              </a:rPr>
              <a:t> </a:t>
            </a:r>
            <a:r>
              <a:rPr lang="en-GB" sz="1100" dirty="0" err="1">
                <a:solidFill>
                  <a:schemeClr val="tx1"/>
                </a:solidFill>
              </a:rPr>
              <a:t>Kolokotsa</a:t>
            </a:r>
            <a:r>
              <a:rPr lang="en-GB" sz="1100" dirty="0">
                <a:solidFill>
                  <a:schemeClr val="tx1"/>
                </a:solidFill>
              </a:rPr>
              <a:t>, and Hideki </a:t>
            </a:r>
            <a:r>
              <a:rPr lang="en-GB" sz="1100" dirty="0" err="1">
                <a:solidFill>
                  <a:schemeClr val="tx1"/>
                </a:solidFill>
              </a:rPr>
              <a:t>Takebayashi</a:t>
            </a:r>
            <a:r>
              <a:rPr lang="en-GB" sz="1100" dirty="0">
                <a:solidFill>
                  <a:schemeClr val="tx1"/>
                </a:solidFill>
              </a:rPr>
              <a:t>. 2021. “Greenery as a Mitigation and Adaptation Strategy to Urban Heat.” Nature Reviews Earth &amp; Environment 2 (January): 166–81. </a:t>
            </a:r>
            <a:r>
              <a:rPr lang="en-GB" sz="1100" dirty="0">
                <a:solidFill>
                  <a:schemeClr val="tx1"/>
                </a:solidFill>
                <a:hlinkClick r:id="rId12"/>
              </a:rPr>
              <a:t>https://doi.org/10.1038/s43017-020-00129-5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Wong, </a:t>
            </a:r>
            <a:r>
              <a:rPr lang="en-GB" sz="1100" dirty="0" err="1">
                <a:solidFill>
                  <a:schemeClr val="tx1"/>
                </a:solidFill>
              </a:rPr>
              <a:t>Nyuk</a:t>
            </a:r>
            <a:r>
              <a:rPr lang="en-GB" sz="1100" dirty="0">
                <a:solidFill>
                  <a:schemeClr val="tx1"/>
                </a:solidFill>
              </a:rPr>
              <a:t> Hien, and Chen Yu. 2005. “Study of Green Areas and Urban Heat Island in a Tropical City.” Habitat International 29 (September): 547–58. https://doi.org/10.1016/j.habitatint.2004.04.008.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34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46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41D3A-296D-75FB-88E4-B253A9E88E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E0581-B869-C9AC-032A-CE5562E67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www.climatecompatiblegrowth.com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86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16.1 </a:t>
            </a:r>
            <a:r>
              <a:rPr lang="en-GB" sz="2800" dirty="0">
                <a:solidFill>
                  <a:srgbClr val="C00000"/>
                </a:solidFill>
              </a:rPr>
              <a:t>Nature-based solutions for water regulation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924464" y="1317582"/>
            <a:ext cx="5620948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Introduction to regulation of water extremes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At present, an estimated 4 billion people live in areas of 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water scarcity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and approximately 2.3 billion people are affected by 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flooding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These figures are expected to rise in the face of climate change. Appropriate 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water regulation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underpins the majority of the SDGs (1, 2, 3, 6, 8, 9, 11, 13, 15, and 17)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Under a changing climate, 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hard engineering infrastructures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constructed in the past is now being tested like never before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Nature is able to adapt itself to changing environmental conditions, and therefore 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nature-based solutions have become more attractive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for sustainable development and longer-term climate resilience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The fundamental concept that underpins nature-based solutions in water management is to 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mimic the inherent natural water cycle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as much as possible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4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F4364-DFBF-4B33-A257-DF34A55F4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412" y="2114326"/>
            <a:ext cx="4808388" cy="36691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5AAAC3-1D50-4241-A1E4-5C5BA9791B38}"/>
              </a:ext>
            </a:extLst>
          </p:cNvPr>
          <p:cNvSpPr txBox="1"/>
          <p:nvPr/>
        </p:nvSpPr>
        <p:spPr>
          <a:xfrm>
            <a:off x="6545412" y="5783518"/>
            <a:ext cx="60945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Nature-based solutions for water regulation (Cohen-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Shacham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 et al. 2016)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22EF8-3EBE-467E-95F5-6145AB71C02A}"/>
              </a:ext>
            </a:extLst>
          </p:cNvPr>
          <p:cNvSpPr txBox="1"/>
          <p:nvPr/>
        </p:nvSpPr>
        <p:spPr>
          <a:xfrm>
            <a:off x="5363497" y="6364817"/>
            <a:ext cx="63221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rgbClr val="444444"/>
                </a:solidFill>
                <a:latin typeface="+mn-lt"/>
              </a:rPr>
              <a:t>(</a:t>
            </a:r>
            <a:r>
              <a:rPr lang="en-GB" sz="800" i="1" dirty="0" err="1">
                <a:solidFill>
                  <a:srgbClr val="444444"/>
                </a:solidFill>
                <a:latin typeface="+mn-lt"/>
              </a:rPr>
              <a:t>Damania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 et al. 2017; GEF 2018) </a:t>
            </a:r>
          </a:p>
        </p:txBody>
      </p:sp>
    </p:spTree>
    <p:extLst>
      <p:ext uri="{BB962C8B-B14F-4D97-AF65-F5344CB8AC3E}">
        <p14:creationId xmlns:p14="http://schemas.microsoft.com/office/powerpoint/2010/main" val="1768720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16.1 </a:t>
            </a:r>
            <a:r>
              <a:rPr lang="en-GB" sz="2800" dirty="0">
                <a:solidFill>
                  <a:srgbClr val="C00000"/>
                </a:solidFill>
              </a:rPr>
              <a:t>Nature-based solutions for water regulation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924463" y="1317582"/>
            <a:ext cx="9987951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Nature-based solutions for flood regulation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Traditional engineered solutions have often disconnected floodplains from their rivers or tidal channels, and have contributed to a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great loss of ecosystem services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from these systems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Nature-based solutions allow these ecosystems to thrive, and also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offer flexibility and adaptability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to further environmental change that built solutions do not provide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These alternative solutions typically address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multiple climate challenges at once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and can generate larger economic returns because of the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co-benefits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they create 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20000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Salt marshes can reduce non-storm wave heights by an average of 72%, coral and oyster reef systems by 70%, mangroves by 31% and seagrass by 36% 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It can be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two to five times cheaper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to restore coastal wetlands and reef systems than to construct submerged breakwaters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5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Google Shape;144;p9">
            <a:extLst>
              <a:ext uri="{FF2B5EF4-FFF2-40B4-BE49-F238E27FC236}">
                <a16:creationId xmlns:a16="http://schemas.microsoft.com/office/drawing/2014/main" id="{84EDE8B2-D997-4A63-A691-4A6D02EC6A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624790"/>
              </p:ext>
            </p:extLst>
          </p:nvPr>
        </p:nvGraphicFramePr>
        <p:xfrm>
          <a:off x="170251" y="1653207"/>
          <a:ext cx="11496373" cy="4739640"/>
        </p:xfrm>
        <a:graphic>
          <a:graphicData uri="http://schemas.openxmlformats.org/drawingml/2006/table">
            <a:tbl>
              <a:tblPr firstRow="1" bandRow="1">
                <a:tableStyleId>{B8DA472E-C0B5-4FAA-A71B-45BBE6C39A2A}</a:tableStyleId>
              </a:tblPr>
              <a:tblGrid>
                <a:gridCol w="1544763">
                  <a:extLst>
                    <a:ext uri="{9D8B030D-6E8A-4147-A177-3AD203B41FA5}">
                      <a16:colId xmlns:a16="http://schemas.microsoft.com/office/drawing/2014/main" val="995431418"/>
                    </a:ext>
                  </a:extLst>
                </a:gridCol>
                <a:gridCol w="2510016">
                  <a:extLst>
                    <a:ext uri="{9D8B030D-6E8A-4147-A177-3AD203B41FA5}">
                      <a16:colId xmlns:a16="http://schemas.microsoft.com/office/drawing/2014/main" val="3457031637"/>
                    </a:ext>
                  </a:extLst>
                </a:gridCol>
                <a:gridCol w="4102255">
                  <a:extLst>
                    <a:ext uri="{9D8B030D-6E8A-4147-A177-3AD203B41FA5}">
                      <a16:colId xmlns:a16="http://schemas.microsoft.com/office/drawing/2014/main" val="2291887881"/>
                    </a:ext>
                  </a:extLst>
                </a:gridCol>
                <a:gridCol w="3339339">
                  <a:extLst>
                    <a:ext uri="{9D8B030D-6E8A-4147-A177-3AD203B41FA5}">
                      <a16:colId xmlns:a16="http://schemas.microsoft.com/office/drawing/2014/main" val="1717830980"/>
                    </a:ext>
                  </a:extLst>
                </a:gridCol>
              </a:tblGrid>
              <a:tr h="252041"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Flood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Hard Engineering options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Nature-based solutions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Co-benefits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0241">
                <a:tc>
                  <a:txBody>
                    <a:bodyPr/>
                    <a:lstStyle/>
                    <a:p>
                      <a:pPr fontAlgn="t"/>
                      <a:r>
                        <a:rPr lang="en-GB" sz="1100" dirty="0">
                          <a:effectLst/>
                        </a:rPr>
                        <a:t>Fluvial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Dams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Levees/ embankments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Flood walls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Improved pumping, piping and storage systems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Channel modifications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Re-/</a:t>
                      </a:r>
                      <a:r>
                        <a:rPr lang="en-GB" sz="11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af</a:t>
                      </a:r>
                      <a:r>
                        <a:rPr lang="en-GB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- forestation and forest conservation – uses natural ability to retain water, slowing down and absorbing some of the storm flow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Riparian buffers: restoring and renaturing areas surrounding rivers and watercourses will increase flood storage capacity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Reconnecting rivers to their floodplains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Wetland restoration / conservation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Constructed wetlands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Establishing flood bypasses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Stabilising riverbanks, reducing impacts of flooding, land erosion and landslides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Improved water quality through natural filtration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Carbon sequestration and storage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Increased availability of wild-sourced food (including freshwater fish) and other products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Protection of agricultural crops from flooding, safeguarding food supplies (e.g. agroforestry)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Pollination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416438"/>
                  </a:ext>
                </a:extLst>
              </a:tr>
              <a:tr h="1316216">
                <a:tc>
                  <a:txBody>
                    <a:bodyPr/>
                    <a:lstStyle/>
                    <a:p>
                      <a:pPr fontAlgn="t"/>
                      <a:r>
                        <a:rPr lang="en-GB" sz="1100" dirty="0">
                          <a:effectLst/>
                        </a:rPr>
                        <a:t>Pluvial/Urban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Expansion of drainage infrastructure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Engineered flood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Urban watercourse restoration and ‘re-naturing’ to reduce risk of assets and secure riverbanks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Restoration and maintenance of urban greenspaces to improve rainwater infiltration and reduce runoff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Swales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Green roofs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Rain garden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Permeable pavements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Improved physical and mental health in urban populations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Moderate urban temperatures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Create ecological networks which support biodiversity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Air purification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Noise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6216">
                <a:tc>
                  <a:txBody>
                    <a:bodyPr/>
                    <a:lstStyle/>
                    <a:p>
                      <a:pPr fontAlgn="t"/>
                      <a:r>
                        <a:rPr lang="en-GB" sz="1100" dirty="0">
                          <a:effectLst/>
                        </a:rPr>
                        <a:t>Coastal/Tidal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Coastal dykes and levees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Sea walls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Temporary storm barriers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Breakwaters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>
                          <a:effectLst/>
                        </a:rPr>
                        <a:t>Mangrove protection and restoration to anchor sediments and dissipate wave energy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>
                          <a:effectLst/>
                        </a:rPr>
                        <a:t>Coastal marsh and dune management and restoration to dissipate wave energy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>
                          <a:effectLst/>
                        </a:rPr>
                        <a:t>Coral reef and/or oyster reef restoration and management to attenuate wave energy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>
                          <a:effectLst/>
                        </a:rPr>
                        <a:t>Sea grass stabilises sediment and reduces storm wave heights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Improved fish stocks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Biodiversity conservation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Carbon sequestration and storage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Sediment accretion and stabilisation of coastline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Tourism and recreation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26E994D-C02A-472A-8299-2B4649C3F582}"/>
              </a:ext>
            </a:extLst>
          </p:cNvPr>
          <p:cNvSpPr txBox="1"/>
          <p:nvPr/>
        </p:nvSpPr>
        <p:spPr>
          <a:xfrm>
            <a:off x="4500230" y="6409004"/>
            <a:ext cx="716639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700" i="1" dirty="0">
                <a:solidFill>
                  <a:srgbClr val="444444"/>
                </a:solidFill>
                <a:latin typeface="+mn-lt"/>
              </a:rPr>
              <a:t>(</a:t>
            </a:r>
            <a:r>
              <a:rPr lang="en-GB" sz="700" i="1" dirty="0" err="1">
                <a:solidFill>
                  <a:srgbClr val="444444"/>
                </a:solidFill>
                <a:latin typeface="+mn-lt"/>
              </a:rPr>
              <a:t>Bertule</a:t>
            </a:r>
            <a:r>
              <a:rPr lang="en-GB" sz="700" i="1" dirty="0">
                <a:solidFill>
                  <a:srgbClr val="444444"/>
                </a:solidFill>
                <a:latin typeface="+mn-lt"/>
              </a:rPr>
              <a:t> et al. 2014; </a:t>
            </a:r>
            <a:r>
              <a:rPr lang="en-GB" sz="700" i="1" dirty="0" err="1">
                <a:solidFill>
                  <a:srgbClr val="444444"/>
                </a:solidFill>
                <a:latin typeface="+mn-lt"/>
              </a:rPr>
              <a:t>Kapos</a:t>
            </a:r>
            <a:r>
              <a:rPr lang="en-GB" sz="700" i="1" dirty="0">
                <a:solidFill>
                  <a:srgbClr val="444444"/>
                </a:solidFill>
                <a:latin typeface="+mn-lt"/>
              </a:rPr>
              <a:t> et al. 2019; Watkins et al. 2019; McDonald and </a:t>
            </a:r>
            <a:r>
              <a:rPr lang="en-GB" sz="700" i="1" dirty="0" err="1">
                <a:solidFill>
                  <a:srgbClr val="444444"/>
                </a:solidFill>
                <a:latin typeface="+mn-lt"/>
              </a:rPr>
              <a:t>Shemie</a:t>
            </a:r>
            <a:r>
              <a:rPr lang="en-GB" sz="700" i="1" dirty="0">
                <a:solidFill>
                  <a:srgbClr val="444444"/>
                </a:solidFill>
                <a:latin typeface="+mn-lt"/>
              </a:rPr>
              <a:t> 2014; </a:t>
            </a:r>
            <a:r>
              <a:rPr lang="en-GB" sz="700" i="1" dirty="0" err="1">
                <a:solidFill>
                  <a:srgbClr val="444444"/>
                </a:solidFill>
                <a:latin typeface="+mn-lt"/>
              </a:rPr>
              <a:t>Kapos</a:t>
            </a:r>
            <a:r>
              <a:rPr lang="en-GB" sz="700" i="1" dirty="0">
                <a:solidFill>
                  <a:srgbClr val="444444"/>
                </a:solidFill>
                <a:latin typeface="+mn-lt"/>
              </a:rPr>
              <a:t> et al. 2019)</a:t>
            </a:r>
          </a:p>
        </p:txBody>
      </p:sp>
    </p:spTree>
    <p:extLst>
      <p:ext uri="{BB962C8B-B14F-4D97-AF65-F5344CB8AC3E}">
        <p14:creationId xmlns:p14="http://schemas.microsoft.com/office/powerpoint/2010/main" val="282009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16.1 </a:t>
            </a:r>
            <a:r>
              <a:rPr lang="en-GB" sz="2800" dirty="0">
                <a:solidFill>
                  <a:srgbClr val="C00000"/>
                </a:solidFill>
              </a:rPr>
              <a:t>Nature-based solutions for water regulation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106716"/>
            <a:ext cx="10203611" cy="442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Nature-based solutions for flood regulation: Case study in China</a:t>
            </a:r>
          </a:p>
          <a:p>
            <a:pPr algn="l"/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6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E42BAB-9194-42D3-AF8A-F64439E7C683}"/>
              </a:ext>
            </a:extLst>
          </p:cNvPr>
          <p:cNvSpPr txBox="1"/>
          <p:nvPr/>
        </p:nvSpPr>
        <p:spPr>
          <a:xfrm>
            <a:off x="838200" y="1815479"/>
            <a:ext cx="551084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Sponge City Concept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(introduced by the Chinese Central Government in 2013): Shift from discharging stormwater to capturing and utilizing it for urban resilience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Key Strategies: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Rainwater harvesting, permeable pavements, green spaces, green roofs, and water recycling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2030 Goal of sponge cities: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Retain 70% of rainwater across 80% of urban areas to mitigate flooding and enhance sustainability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Jinhua City Example: </a:t>
            </a:r>
            <a:r>
              <a:rPr lang="en-GB" sz="1600" dirty="0" err="1">
                <a:solidFill>
                  <a:schemeClr val="tx1"/>
                </a:solidFill>
                <a:latin typeface="+mn-lt"/>
              </a:rPr>
              <a:t>Yanwei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Island Park repurposed former sand quarries with native wetland plants, permeable paving, and flood-adaptive terraces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Urban-Nature Integration: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Mimics natural processes to improve flood resilience, reduce runoff, and enhance ecological sustainability</a:t>
            </a:r>
          </a:p>
          <a:p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3AFA7-11D4-40A9-8425-8B294D3DB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57"/>
          <a:stretch/>
        </p:blipFill>
        <p:spPr>
          <a:xfrm>
            <a:off x="6575284" y="3738808"/>
            <a:ext cx="3748577" cy="2288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38A43F-4A69-4632-AB7A-2719C1FA9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750" y="1662461"/>
            <a:ext cx="3731643" cy="2043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33A7AD-FE76-40EB-B9A4-186D1F2484D8}"/>
              </a:ext>
            </a:extLst>
          </p:cNvPr>
          <p:cNvSpPr txBox="1"/>
          <p:nvPr/>
        </p:nvSpPr>
        <p:spPr>
          <a:xfrm>
            <a:off x="6463341" y="6107881"/>
            <a:ext cx="3852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Application of China’s sponge city concept in 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Jinhuan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Yanwei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 Island Park (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Turenscape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 2014)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10952-2E16-43A8-942C-1F06347E3F76}"/>
              </a:ext>
            </a:extLst>
          </p:cNvPr>
          <p:cNvSpPr txBox="1"/>
          <p:nvPr/>
        </p:nvSpPr>
        <p:spPr>
          <a:xfrm>
            <a:off x="5555226" y="6350698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rgbClr val="444444"/>
                </a:solidFill>
                <a:latin typeface="+mn-lt"/>
              </a:rPr>
              <a:t>(Hall et al. 2019)</a:t>
            </a:r>
          </a:p>
        </p:txBody>
      </p:sp>
    </p:spTree>
    <p:extLst>
      <p:ext uri="{BB962C8B-B14F-4D97-AF65-F5344CB8AC3E}">
        <p14:creationId xmlns:p14="http://schemas.microsoft.com/office/powerpoint/2010/main" val="183924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16.1 </a:t>
            </a:r>
            <a:r>
              <a:rPr lang="en-GB" sz="2800" dirty="0">
                <a:solidFill>
                  <a:srgbClr val="C00000"/>
                </a:solidFill>
              </a:rPr>
              <a:t>Nature-based solutions for water regulation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106716"/>
            <a:ext cx="10005204" cy="442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Nature-based solutions for drought regulation</a:t>
            </a:r>
          </a:p>
          <a:p>
            <a:pPr algn="l"/>
            <a:endParaRPr lang="en-GB" sz="2000" b="1" i="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+mn-lt"/>
            </a:endParaRPr>
          </a:p>
          <a:p>
            <a:pPr algn="l"/>
            <a:endParaRPr lang="en-GB" sz="2000" b="1" i="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+mn-lt"/>
            </a:endParaRP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Drought Impacts: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Wide-reaching environmental, social, and economic effects, including famine, human mortality, agricultural losses, and wildlife deaths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Limited Evidence on </a:t>
            </a:r>
            <a:r>
              <a:rPr lang="en-GB" sz="1600" b="1" i="0" dirty="0" err="1">
                <a:solidFill>
                  <a:schemeClr val="tx1"/>
                </a:solidFill>
                <a:effectLst/>
                <a:latin typeface="+mn-lt"/>
              </a:rPr>
              <a:t>NbS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Nature-based solutions (</a:t>
            </a:r>
            <a:r>
              <a:rPr lang="en-GB" sz="1600" b="0" i="0" dirty="0" err="1">
                <a:solidFill>
                  <a:schemeClr val="tx1"/>
                </a:solidFill>
                <a:effectLst/>
                <a:latin typeface="+mn-lt"/>
              </a:rPr>
              <a:t>NbS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) for drought management are underexplored, with more focus on water supply than demand reduction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Key </a:t>
            </a:r>
            <a:r>
              <a:rPr lang="en-GB" sz="1600" b="1" i="0" dirty="0" err="1">
                <a:solidFill>
                  <a:schemeClr val="tx1"/>
                </a:solidFill>
                <a:effectLst/>
                <a:latin typeface="+mn-lt"/>
              </a:rPr>
              <a:t>NbS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 Strategies: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Improve soil quality and vegetation to enhance groundwater recharge, optimizing water availability during dry periods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Green Belt Restoration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: Planting native vegetation provides shade to water bodies, reducing evaporation and increasing soil infiltration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Hybrid Approaches: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Combining </a:t>
            </a:r>
            <a:r>
              <a:rPr lang="en-GB" sz="1600" b="0" i="0" dirty="0" err="1">
                <a:solidFill>
                  <a:schemeClr val="tx1"/>
                </a:solidFill>
                <a:effectLst/>
                <a:latin typeface="+mn-lt"/>
              </a:rPr>
              <a:t>NbS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 with small-scale grey infrastructure (e.g., water harvesting depressions) can maximize drought resilience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7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Google Shape;144;p9">
            <a:extLst>
              <a:ext uri="{FF2B5EF4-FFF2-40B4-BE49-F238E27FC236}">
                <a16:creationId xmlns:a16="http://schemas.microsoft.com/office/drawing/2014/main" id="{7C9177D4-CFC9-45CA-B6F5-07537EFA73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5182062"/>
              </p:ext>
            </p:extLst>
          </p:nvPr>
        </p:nvGraphicFramePr>
        <p:xfrm>
          <a:off x="638355" y="2050021"/>
          <a:ext cx="10636368" cy="4206240"/>
        </p:xfrm>
        <a:graphic>
          <a:graphicData uri="http://schemas.openxmlformats.org/drawingml/2006/table">
            <a:tbl>
              <a:tblPr firstRow="1" bandRow="1">
                <a:tableStyleId>{B8DA472E-C0B5-4FAA-A71B-45BBE6C39A2A}</a:tableStyleId>
              </a:tblPr>
              <a:tblGrid>
                <a:gridCol w="1660691">
                  <a:extLst>
                    <a:ext uri="{9D8B030D-6E8A-4147-A177-3AD203B41FA5}">
                      <a16:colId xmlns:a16="http://schemas.microsoft.com/office/drawing/2014/main" val="995431418"/>
                    </a:ext>
                  </a:extLst>
                </a:gridCol>
                <a:gridCol w="2263865">
                  <a:extLst>
                    <a:ext uri="{9D8B030D-6E8A-4147-A177-3AD203B41FA5}">
                      <a16:colId xmlns:a16="http://schemas.microsoft.com/office/drawing/2014/main" val="3457031637"/>
                    </a:ext>
                  </a:extLst>
                </a:gridCol>
                <a:gridCol w="3699955">
                  <a:extLst>
                    <a:ext uri="{9D8B030D-6E8A-4147-A177-3AD203B41FA5}">
                      <a16:colId xmlns:a16="http://schemas.microsoft.com/office/drawing/2014/main" val="2291887881"/>
                    </a:ext>
                  </a:extLst>
                </a:gridCol>
                <a:gridCol w="3011857">
                  <a:extLst>
                    <a:ext uri="{9D8B030D-6E8A-4147-A177-3AD203B41FA5}">
                      <a16:colId xmlns:a16="http://schemas.microsoft.com/office/drawing/2014/main" val="1717830980"/>
                    </a:ext>
                  </a:extLst>
                </a:gridCol>
              </a:tblGrid>
              <a:tr h="252041"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Example Impacts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Hard Engineering Options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Nature-based solutions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Potential Co-benefits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0241"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Reduced harvests, livestock losses, damage to livelihoods and interruption to supplies of agricultural commodities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endParaRPr lang="en-GB" sz="1200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Water shortages affecting lives, sanitation and economic activity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endParaRPr lang="en-GB" sz="1200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Disruption to transport and industrial processes (e.g., hydropower)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Reservoirs and/or dams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endParaRPr lang="en-GB" sz="1200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Concrete catchments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endParaRPr lang="en-GB" sz="1200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Desalination plants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endParaRPr lang="en-GB" sz="1200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Aqueducts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Management and restoration of watershed vegetation to regulate flows, enhance infiltration and recharge groundwater storage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Establish “Green Belts” to increase water availability , retain sediments and nutrients, improve soil quality, and provide shade to minimise evaporation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Climate resilient grazing and livestock management to regenerate vegetation and improve soil quality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Ecosystems help to reduce sedimentation in reservoirs, increasing their lifespan and reducing cost of dredging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Larger-scale rainwater harvesting supporting water resources management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Bioswales to replenish groundwater in urban areas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Removal of water-thirsty species and replanting with native vegetation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Coastal vegetation (mangroves, reefs, salt marshes) can protect water resources from saltwater intrusion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Biodiversity conservation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endParaRPr lang="en-GB" sz="1200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Carbon sequestration and storage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endParaRPr lang="en-GB" sz="1200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Improved soil fertility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endParaRPr lang="en-GB" sz="1200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Increased availability of wild-sourced food (including freshwater fish) and other products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endParaRPr lang="en-GB" sz="1200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Prevent/mitigate damage, preserving longevity of built infrastructure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endParaRPr lang="en-GB" sz="1200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Reduce requirement for built infrastructure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endParaRPr lang="en-GB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Pollination services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041643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A9092EC-B989-45C4-86CD-C1A42A94FA8E}"/>
              </a:ext>
            </a:extLst>
          </p:cNvPr>
          <p:cNvSpPr txBox="1"/>
          <p:nvPr/>
        </p:nvSpPr>
        <p:spPr>
          <a:xfrm>
            <a:off x="638355" y="1803800"/>
            <a:ext cx="60945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Nature-based solutions for addressing drought impacts (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Kapos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 et al. 2019; Watkins et al. 2019)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ACFE23-4D54-40DA-863D-C019401C3FA8}"/>
              </a:ext>
            </a:extLst>
          </p:cNvPr>
          <p:cNvSpPr txBox="1"/>
          <p:nvPr/>
        </p:nvSpPr>
        <p:spPr>
          <a:xfrm>
            <a:off x="5584723" y="6394760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rgbClr val="444444"/>
                </a:solidFill>
                <a:latin typeface="+mn-lt"/>
              </a:rPr>
              <a:t>(United Nations 2018)</a:t>
            </a:r>
          </a:p>
        </p:txBody>
      </p:sp>
    </p:spTree>
    <p:extLst>
      <p:ext uri="{BB962C8B-B14F-4D97-AF65-F5344CB8AC3E}">
        <p14:creationId xmlns:p14="http://schemas.microsoft.com/office/powerpoint/2010/main" val="215107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16.1 </a:t>
            </a:r>
            <a:r>
              <a:rPr lang="en-GB" sz="2800" dirty="0">
                <a:solidFill>
                  <a:srgbClr val="C00000"/>
                </a:solidFill>
              </a:rPr>
              <a:t>Nature-based solutions for water regulation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106716"/>
            <a:ext cx="10100094" cy="442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Nature-based solutions for drought regulation: Case study in India</a:t>
            </a:r>
          </a:p>
          <a:p>
            <a:pPr algn="l"/>
            <a:endParaRPr lang="en-GB" sz="2000" b="1" i="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+mn-lt"/>
            </a:endParaRP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1985-86 Rajasthan Drought: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 Unusually low rainfall and excessive logging caused the worst drought in the region’s history, leading to critical groundwater depletion and "dark zones" restricting groundwater use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Community-Led Restoration: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NGO </a:t>
            </a:r>
            <a:r>
              <a:rPr lang="en-GB" sz="1600" b="0" i="0" dirty="0" err="1">
                <a:solidFill>
                  <a:schemeClr val="tx1"/>
                </a:solidFill>
                <a:effectLst/>
                <a:latin typeface="+mn-lt"/>
              </a:rPr>
              <a:t>Tarun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 Bharat Sangh helped local communities, especially women, restore natural water storage through small-scale water harvesting, forest regeneration, and soil restoration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Impressive Outcomes: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Water returned to 1,000+ villages, five rivers that previously dried up post-monsoon now flow year-round, and fisheries were re-established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Groundwater &amp; Agriculture Revival: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Groundwater levels rose by ~6 meters, increasing productive farmland from 20% to 80% of the catchment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Ecosystem Benefits: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Forest cover increased by 33%, improving soil integrity, water retention, and providing habitat for wildlife, including antelopes and leopards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Key Takeaway: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Working with natural cycles rather than against them yields vast ecological, social, and economic benefits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8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6EBCD-A03B-47DB-89C2-E866D0D7D6B0}"/>
              </a:ext>
            </a:extLst>
          </p:cNvPr>
          <p:cNvSpPr txBox="1"/>
          <p:nvPr/>
        </p:nvSpPr>
        <p:spPr>
          <a:xfrm>
            <a:off x="5584723" y="6394760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rgbClr val="444444"/>
                </a:solidFill>
                <a:latin typeface="+mn-lt"/>
              </a:rPr>
              <a:t>(United Nations 2018)</a:t>
            </a:r>
          </a:p>
        </p:txBody>
      </p:sp>
    </p:spTree>
    <p:extLst>
      <p:ext uri="{BB962C8B-B14F-4D97-AF65-F5344CB8AC3E}">
        <p14:creationId xmlns:p14="http://schemas.microsoft.com/office/powerpoint/2010/main" val="1870433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16.1 </a:t>
            </a:r>
            <a:r>
              <a:rPr lang="en-GB" sz="2800" dirty="0">
                <a:solidFill>
                  <a:srgbClr val="C00000"/>
                </a:solidFill>
              </a:rPr>
              <a:t>Nature-based solutions for water regulation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9936192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chemeClr val="tx1"/>
                </a:solidFill>
                <a:effectLst/>
                <a:latin typeface="+mn-lt"/>
              </a:rPr>
              <a:t>This mini-lecture has provided an introduction to nature-based solutions for regulating water extremes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chemeClr val="tx1"/>
                </a:solidFill>
                <a:effectLst/>
                <a:latin typeface="+mn-lt"/>
              </a:rPr>
              <a:t>A portfolio of options has been provided for both regulating floods and droughts, and case studies have demonstrated how such natural solutions have succeeded in practice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9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67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CG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2069"/>
      </a:accent1>
      <a:accent2>
        <a:srgbClr val="C8102E"/>
      </a:accent2>
      <a:accent3>
        <a:srgbClr val="AFC7FE"/>
      </a:accent3>
      <a:accent4>
        <a:srgbClr val="5F8EFD"/>
      </a:accent4>
      <a:accent5>
        <a:srgbClr val="0F56FD"/>
      </a:accent5>
      <a:accent6>
        <a:srgbClr val="910C22"/>
      </a:accent6>
      <a:hlink>
        <a:srgbClr val="4151C3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3739A705A62B43BBDEBDF200A36E2F" ma:contentTypeVersion="14" ma:contentTypeDescription="Create a new document." ma:contentTypeScope="" ma:versionID="5dbaaa9c9374f93320c8dd394fea068f">
  <xsd:schema xmlns:xsd="http://www.w3.org/2001/XMLSchema" xmlns:xs="http://www.w3.org/2001/XMLSchema" xmlns:p="http://schemas.microsoft.com/office/2006/metadata/properties" xmlns:ns2="99f35b40-b313-45d5-84e3-56de909f702b" xmlns:ns3="3f55d22f-630c-4924-ac9c-b86be3e1d73b" targetNamespace="http://schemas.microsoft.com/office/2006/metadata/properties" ma:root="true" ma:fieldsID="a9ed3da1132054e12db48883a2836f36" ns2:_="" ns3:_="">
    <xsd:import namespace="99f35b40-b313-45d5-84e3-56de909f702b"/>
    <xsd:import namespace="3f55d22f-630c-4924-ac9c-b86be3e1d7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f35b40-b313-45d5-84e3-56de909f7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eeb44a9-b924-44d0-8ed9-f8b504a4b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5d22f-630c-4924-ac9c-b86be3e1d73b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b1e2176-f776-4a0d-995a-6aa78e61244a}" ma:internalName="TaxCatchAll" ma:showField="CatchAllData" ma:web="3f55d22f-630c-4924-ac9c-b86be3e1d7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f35b40-b313-45d5-84e3-56de909f702b">
      <Terms xmlns="http://schemas.microsoft.com/office/infopath/2007/PartnerControls"/>
    </lcf76f155ced4ddcb4097134ff3c332f>
    <TaxCatchAll xmlns="3f55d22f-630c-4924-ac9c-b86be3e1d73b" xsi:nil="true"/>
  </documentManagement>
</p:properties>
</file>

<file path=customXml/itemProps1.xml><?xml version="1.0" encoding="utf-8"?>
<ds:datastoreItem xmlns:ds="http://schemas.openxmlformats.org/officeDocument/2006/customXml" ds:itemID="{D05F7E04-0F8F-4ECA-9525-3F0638DC6B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592A7C-702E-46FD-AE84-AF78EE606508}"/>
</file>

<file path=customXml/itemProps3.xml><?xml version="1.0" encoding="utf-8"?>
<ds:datastoreItem xmlns:ds="http://schemas.openxmlformats.org/officeDocument/2006/customXml" ds:itemID="{AB1DDE83-2ED0-4567-A669-A16A212F164D}">
  <ds:schemaRefs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0b696a8a-ab1a-459b-a09e-44df7cbe9330"/>
    <ds:schemaRef ds:uri="35b8b66e-5759-43c1-a138-f967a8bf5a20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30093</TotalTime>
  <Words>7711</Words>
  <Application>Microsoft Office PowerPoint</Application>
  <PresentationFormat>Widescreen</PresentationFormat>
  <Paragraphs>655</Paragraphs>
  <Slides>35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Helvetica Neue</vt:lpstr>
      <vt:lpstr>Inter</vt:lpstr>
      <vt:lpstr>Open Sans</vt:lpstr>
      <vt:lpstr>Office Theme</vt:lpstr>
      <vt:lpstr>Lecture 16: Nature-based solutions for climate risk adaptation </vt:lpstr>
      <vt:lpstr>Learning Outcomes</vt:lpstr>
      <vt:lpstr>16.1 Nature-based solutions for water regulation</vt:lpstr>
      <vt:lpstr>16.1 Nature-based solutions for water regulation</vt:lpstr>
      <vt:lpstr>16.1 Nature-based solutions for water regulation</vt:lpstr>
      <vt:lpstr>16.1 Nature-based solutions for water regulation</vt:lpstr>
      <vt:lpstr>16.1 Nature-based solutions for water regulation</vt:lpstr>
      <vt:lpstr>16.1 Nature-based solutions for water regulation</vt:lpstr>
      <vt:lpstr>16.1 Nature-based solutions for water regulation</vt:lpstr>
      <vt:lpstr>16.1 Nature-based solutions for water regulation</vt:lpstr>
      <vt:lpstr>16.2 Nature-based solutions for coastal protection</vt:lpstr>
      <vt:lpstr>16.2 Nature-based solutions for coastal protection</vt:lpstr>
      <vt:lpstr>16.2 Nature-based solutions for coastal protection</vt:lpstr>
      <vt:lpstr>16.2 Nature-based solutions for coastal protection</vt:lpstr>
      <vt:lpstr>16.2 Nature-based solutions for coastal protection</vt:lpstr>
      <vt:lpstr>16.2 Nature-based solutions for coastal protection</vt:lpstr>
      <vt:lpstr>16.2 Nature-based solutions for coastal protection</vt:lpstr>
      <vt:lpstr>16.2 Nature-based solutions for coastal protection</vt:lpstr>
      <vt:lpstr>16.3  Nature-based solutions for erosion and landslide control</vt:lpstr>
      <vt:lpstr>16.3  Nature-based solutions for erosion and landslide control</vt:lpstr>
      <vt:lpstr>16.3  Nature-based solutions for erosion and landslide control</vt:lpstr>
      <vt:lpstr>16.3  Nature-based solutions for erosion and landslide control</vt:lpstr>
      <vt:lpstr>16.3  Nature-based solutions for erosion and landslide control</vt:lpstr>
      <vt:lpstr>16.3  Nature-based solutions for erosion and landslide control</vt:lpstr>
      <vt:lpstr>16.3  Nature-based solutions for erosion and landslide control</vt:lpstr>
      <vt:lpstr>16.3  Nature-based solutions for erosion and landslide control</vt:lpstr>
      <vt:lpstr>16.4  Nature-based solutions for urban cooling</vt:lpstr>
      <vt:lpstr>16.4  Nature-based solutions for urban cooling</vt:lpstr>
      <vt:lpstr>16.4  Nature-based solutions for urban cooling</vt:lpstr>
      <vt:lpstr>16.4  Nature-based solutions for urban cooling</vt:lpstr>
      <vt:lpstr>16.4  Nature-based solutions for urban cooling</vt:lpstr>
      <vt:lpstr>16.4  Nature-based solutions for urban cooling</vt:lpstr>
      <vt:lpstr>16.4  Nature-based solutions for urban cooling</vt:lpstr>
      <vt:lpstr>16.4  Nature-based solutions for urban cooling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[Descriptive Title]</dc:title>
  <dc:creator>Eunice Ramos</dc:creator>
  <cp:lastModifiedBy>Silvia Colombo</cp:lastModifiedBy>
  <cp:revision>348</cp:revision>
  <dcterms:created xsi:type="dcterms:W3CDTF">2019-06-09T10:25:43Z</dcterms:created>
  <dcterms:modified xsi:type="dcterms:W3CDTF">2025-02-13T12:20:15Z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0x010100C03739A705A62B43BBDEBDF200A36E2F</vt:lpwstr>
  </property>
  <property fmtid="{D5CDD505-2E9C-101B-9397-08002B2CF9AE}" pid="3" name="MediaServiceImageTags">
    <vt:lpwstr/>
  </property>
</Properties>
</file>