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Lst>
  <p:notesMasterIdLst>
    <p:notesMasterId r:id="rId45"/>
  </p:notesMasterIdLst>
  <p:sldIdLst>
    <p:sldId id="304" r:id="rId3"/>
    <p:sldId id="256" r:id="rId4"/>
    <p:sldId id="273" r:id="rId5"/>
    <p:sldId id="316" r:id="rId6"/>
    <p:sldId id="272" r:id="rId7"/>
    <p:sldId id="322" r:id="rId8"/>
    <p:sldId id="323" r:id="rId9"/>
    <p:sldId id="300" r:id="rId10"/>
    <p:sldId id="324" r:id="rId11"/>
    <p:sldId id="285" r:id="rId12"/>
    <p:sldId id="306" r:id="rId13"/>
    <p:sldId id="338" r:id="rId14"/>
    <p:sldId id="339" r:id="rId15"/>
    <p:sldId id="259" r:id="rId16"/>
    <p:sldId id="260" r:id="rId17"/>
    <p:sldId id="261" r:id="rId18"/>
    <p:sldId id="305" r:id="rId19"/>
    <p:sldId id="317" r:id="rId20"/>
    <p:sldId id="309" r:id="rId21"/>
    <p:sldId id="314" r:id="rId22"/>
    <p:sldId id="315" r:id="rId23"/>
    <p:sldId id="310" r:id="rId24"/>
    <p:sldId id="312" r:id="rId25"/>
    <p:sldId id="311" r:id="rId26"/>
    <p:sldId id="329" r:id="rId27"/>
    <p:sldId id="331" r:id="rId28"/>
    <p:sldId id="332" r:id="rId29"/>
    <p:sldId id="266" r:id="rId30"/>
    <p:sldId id="270" r:id="rId31"/>
    <p:sldId id="274" r:id="rId32"/>
    <p:sldId id="267" r:id="rId33"/>
    <p:sldId id="265" r:id="rId34"/>
    <p:sldId id="319" r:id="rId35"/>
    <p:sldId id="320" r:id="rId36"/>
    <p:sldId id="321" r:id="rId37"/>
    <p:sldId id="268" r:id="rId38"/>
    <p:sldId id="269" r:id="rId39"/>
    <p:sldId id="333" r:id="rId40"/>
    <p:sldId id="334" r:id="rId41"/>
    <p:sldId id="335" r:id="rId42"/>
    <p:sldId id="336" r:id="rId43"/>
    <p:sldId id="33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488F3B-D2A8-426D-8D92-D9BC6115994E}" v="1" dt="2021-05-11T20:31:12.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9" autoAdjust="0"/>
    <p:restoredTop sz="89985" autoAdjust="0"/>
  </p:normalViewPr>
  <p:slideViewPr>
    <p:cSldViewPr snapToGrid="0">
      <p:cViewPr varScale="1">
        <p:scale>
          <a:sx n="40" d="100"/>
          <a:sy n="40" d="100"/>
        </p:scale>
        <p:origin x="-261" y="9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Harvey" userId="a2e80a2cf01f411a" providerId="LiveId" clId="{3151A988-A0C0-45D3-8599-0CECD63280A7}"/>
    <pc:docChg chg="custSel addSld delSld modSld">
      <pc:chgData name="Nick Harvey" userId="a2e80a2cf01f411a" providerId="LiveId" clId="{3151A988-A0C0-45D3-8599-0CECD63280A7}" dt="2020-10-17T20:41:43.235" v="441" actId="20577"/>
      <pc:docMkLst>
        <pc:docMk/>
      </pc:docMkLst>
      <pc:sldChg chg="modSp mod">
        <pc:chgData name="Nick Harvey" userId="a2e80a2cf01f411a" providerId="LiveId" clId="{3151A988-A0C0-45D3-8599-0CECD63280A7}" dt="2020-10-17T20:41:43.235" v="441" actId="20577"/>
        <pc:sldMkLst>
          <pc:docMk/>
          <pc:sldMk cId="3660199504" sldId="258"/>
        </pc:sldMkLst>
        <pc:spChg chg="mod">
          <ac:chgData name="Nick Harvey" userId="a2e80a2cf01f411a" providerId="LiveId" clId="{3151A988-A0C0-45D3-8599-0CECD63280A7}" dt="2020-10-17T20:41:43.235" v="441" actId="20577"/>
          <ac:spMkLst>
            <pc:docMk/>
            <pc:sldMk cId="3660199504" sldId="258"/>
            <ac:spMk id="3" creationId="{C1F66826-0848-46FE-9DCF-DA40C794B9A5}"/>
          </ac:spMkLst>
        </pc:spChg>
      </pc:sldChg>
      <pc:sldChg chg="add">
        <pc:chgData name="Nick Harvey" userId="a2e80a2cf01f411a" providerId="LiveId" clId="{3151A988-A0C0-45D3-8599-0CECD63280A7}" dt="2020-10-17T20:40:06.739" v="315"/>
        <pc:sldMkLst>
          <pc:docMk/>
          <pc:sldMk cId="4022500887" sldId="285"/>
        </pc:sldMkLst>
      </pc:sldChg>
      <pc:sldChg chg="add">
        <pc:chgData name="Nick Harvey" userId="a2e80a2cf01f411a" providerId="LiveId" clId="{3151A988-A0C0-45D3-8599-0CECD63280A7}" dt="2020-10-17T20:40:06.739" v="315"/>
        <pc:sldMkLst>
          <pc:docMk/>
          <pc:sldMk cId="924493970" sldId="287"/>
        </pc:sldMkLst>
      </pc:sldChg>
      <pc:sldChg chg="add">
        <pc:chgData name="Nick Harvey" userId="a2e80a2cf01f411a" providerId="LiveId" clId="{3151A988-A0C0-45D3-8599-0CECD63280A7}" dt="2020-10-17T20:37:26.601" v="314"/>
        <pc:sldMkLst>
          <pc:docMk/>
          <pc:sldMk cId="683967035" sldId="297"/>
        </pc:sldMkLst>
      </pc:sldChg>
      <pc:sldChg chg="add">
        <pc:chgData name="Nick Harvey" userId="a2e80a2cf01f411a" providerId="LiveId" clId="{3151A988-A0C0-45D3-8599-0CECD63280A7}" dt="2020-10-17T20:37:26.601" v="314"/>
        <pc:sldMkLst>
          <pc:docMk/>
          <pc:sldMk cId="47222848" sldId="299"/>
        </pc:sldMkLst>
      </pc:sldChg>
      <pc:sldChg chg="add">
        <pc:chgData name="Nick Harvey" userId="a2e80a2cf01f411a" providerId="LiveId" clId="{3151A988-A0C0-45D3-8599-0CECD63280A7}" dt="2020-10-17T20:40:06.739" v="315"/>
        <pc:sldMkLst>
          <pc:docMk/>
          <pc:sldMk cId="3561774428" sldId="300"/>
        </pc:sldMkLst>
      </pc:sldChg>
      <pc:sldChg chg="add">
        <pc:chgData name="Nick Harvey" userId="a2e80a2cf01f411a" providerId="LiveId" clId="{3151A988-A0C0-45D3-8599-0CECD63280A7}" dt="2020-10-17T20:40:06.739" v="315"/>
        <pc:sldMkLst>
          <pc:docMk/>
          <pc:sldMk cId="3106107201" sldId="302"/>
        </pc:sldMkLst>
      </pc:sldChg>
      <pc:sldChg chg="add">
        <pc:chgData name="Nick Harvey" userId="a2e80a2cf01f411a" providerId="LiveId" clId="{3151A988-A0C0-45D3-8599-0CECD63280A7}" dt="2020-10-17T20:40:06.739" v="315"/>
        <pc:sldMkLst>
          <pc:docMk/>
          <pc:sldMk cId="3855082861" sldId="304"/>
        </pc:sldMkLst>
      </pc:sldChg>
      <pc:sldChg chg="addSp modSp new mod">
        <pc:chgData name="Nick Harvey" userId="a2e80a2cf01f411a" providerId="LiveId" clId="{3151A988-A0C0-45D3-8599-0CECD63280A7}" dt="2020-10-17T20:35:41.563" v="159" actId="1076"/>
        <pc:sldMkLst>
          <pc:docMk/>
          <pc:sldMk cId="719596558" sldId="322"/>
        </pc:sldMkLst>
        <pc:spChg chg="mod">
          <ac:chgData name="Nick Harvey" userId="a2e80a2cf01f411a" providerId="LiveId" clId="{3151A988-A0C0-45D3-8599-0CECD63280A7}" dt="2020-10-17T20:34:41.368" v="16" actId="20577"/>
          <ac:spMkLst>
            <pc:docMk/>
            <pc:sldMk cId="719596558" sldId="322"/>
            <ac:spMk id="2" creationId="{0AAF8F23-4E06-4178-BD59-BAA5FA0587FC}"/>
          </ac:spMkLst>
        </pc:spChg>
        <pc:spChg chg="mod">
          <ac:chgData name="Nick Harvey" userId="a2e80a2cf01f411a" providerId="LiveId" clId="{3151A988-A0C0-45D3-8599-0CECD63280A7}" dt="2020-10-17T20:35:33.082" v="155" actId="14100"/>
          <ac:spMkLst>
            <pc:docMk/>
            <pc:sldMk cId="719596558" sldId="322"/>
            <ac:spMk id="3" creationId="{9B510D4D-DE60-4EA0-98F4-94CD355B8C18}"/>
          </ac:spMkLst>
        </pc:spChg>
        <pc:picChg chg="add mod">
          <ac:chgData name="Nick Harvey" userId="a2e80a2cf01f411a" providerId="LiveId" clId="{3151A988-A0C0-45D3-8599-0CECD63280A7}" dt="2020-10-17T20:35:41.563" v="159" actId="1076"/>
          <ac:picMkLst>
            <pc:docMk/>
            <pc:sldMk cId="719596558" sldId="322"/>
            <ac:picMk id="1026" creationId="{1FA9DBD3-75E0-401A-A032-0A75E5A1D48F}"/>
          </ac:picMkLst>
        </pc:picChg>
      </pc:sldChg>
      <pc:sldChg chg="addSp modSp new mod">
        <pc:chgData name="Nick Harvey" userId="a2e80a2cf01f411a" providerId="LiveId" clId="{3151A988-A0C0-45D3-8599-0CECD63280A7}" dt="2020-10-17T20:36:51.431" v="313" actId="1076"/>
        <pc:sldMkLst>
          <pc:docMk/>
          <pc:sldMk cId="2462356300" sldId="323"/>
        </pc:sldMkLst>
        <pc:spChg chg="mod">
          <ac:chgData name="Nick Harvey" userId="a2e80a2cf01f411a" providerId="LiveId" clId="{3151A988-A0C0-45D3-8599-0CECD63280A7}" dt="2020-10-17T20:35:47.389" v="177" actId="20577"/>
          <ac:spMkLst>
            <pc:docMk/>
            <pc:sldMk cId="2462356300" sldId="323"/>
            <ac:spMk id="2" creationId="{7ED1D78E-890B-4EB3-8867-970E4E992E1A}"/>
          </ac:spMkLst>
        </pc:spChg>
        <pc:spChg chg="mod">
          <ac:chgData name="Nick Harvey" userId="a2e80a2cf01f411a" providerId="LiveId" clId="{3151A988-A0C0-45D3-8599-0CECD63280A7}" dt="2020-10-17T20:36:10.301" v="310" actId="20577"/>
          <ac:spMkLst>
            <pc:docMk/>
            <pc:sldMk cId="2462356300" sldId="323"/>
            <ac:spMk id="3" creationId="{236D07E0-9714-42F6-A159-F74C391FEB5D}"/>
          </ac:spMkLst>
        </pc:spChg>
        <pc:picChg chg="add mod">
          <ac:chgData name="Nick Harvey" userId="a2e80a2cf01f411a" providerId="LiveId" clId="{3151A988-A0C0-45D3-8599-0CECD63280A7}" dt="2020-10-17T20:36:51.431" v="313" actId="1076"/>
          <ac:picMkLst>
            <pc:docMk/>
            <pc:sldMk cId="2462356300" sldId="323"/>
            <ac:picMk id="2050" creationId="{B2FD40F8-318C-4237-B4D8-2674E5F8A820}"/>
          </ac:picMkLst>
        </pc:picChg>
      </pc:sldChg>
      <pc:sldChg chg="add">
        <pc:chgData name="Nick Harvey" userId="a2e80a2cf01f411a" providerId="LiveId" clId="{3151A988-A0C0-45D3-8599-0CECD63280A7}" dt="2020-10-17T20:40:06.739" v="315"/>
        <pc:sldMkLst>
          <pc:docMk/>
          <pc:sldMk cId="2271835592" sldId="324"/>
        </pc:sldMkLst>
      </pc:sldChg>
      <pc:sldChg chg="add del">
        <pc:chgData name="Nick Harvey" userId="a2e80a2cf01f411a" providerId="LiveId" clId="{3151A988-A0C0-45D3-8599-0CECD63280A7}" dt="2020-10-17T20:41:02.274" v="316" actId="47"/>
        <pc:sldMkLst>
          <pc:docMk/>
          <pc:sldMk cId="1177993299" sldId="325"/>
        </pc:sldMkLst>
      </pc:sldChg>
      <pc:sldChg chg="add">
        <pc:chgData name="Nick Harvey" userId="a2e80a2cf01f411a" providerId="LiveId" clId="{3151A988-A0C0-45D3-8599-0CECD63280A7}" dt="2020-10-17T20:40:06.739" v="315"/>
        <pc:sldMkLst>
          <pc:docMk/>
          <pc:sldMk cId="1624413581" sldId="326"/>
        </pc:sldMkLst>
      </pc:sldChg>
      <pc:sldChg chg="add">
        <pc:chgData name="Nick Harvey" userId="a2e80a2cf01f411a" providerId="LiveId" clId="{3151A988-A0C0-45D3-8599-0CECD63280A7}" dt="2020-10-17T20:40:06.739" v="315"/>
        <pc:sldMkLst>
          <pc:docMk/>
          <pc:sldMk cId="51002304" sldId="327"/>
        </pc:sldMkLst>
      </pc:sldChg>
    </pc:docChg>
  </pc:docChgLst>
  <pc:docChgLst>
    <pc:chgData name="Nick Harvey" userId="a2e80a2cf01f411a" providerId="LiveId" clId="{CAE79A02-5958-4646-8A5B-D0A1052E3B97}"/>
    <pc:docChg chg="undo custSel mod addSld delSld modSld sldOrd">
      <pc:chgData name="Nick Harvey" userId="a2e80a2cf01f411a" providerId="LiveId" clId="{CAE79A02-5958-4646-8A5B-D0A1052E3B97}" dt="2020-09-14T14:21:42.594" v="2406" actId="20577"/>
      <pc:docMkLst>
        <pc:docMk/>
      </pc:docMkLst>
      <pc:sldChg chg="addSp delSp modSp mod">
        <pc:chgData name="Nick Harvey" userId="a2e80a2cf01f411a" providerId="LiveId" clId="{CAE79A02-5958-4646-8A5B-D0A1052E3B97}" dt="2020-09-01T13:45:20.488" v="12" actId="1076"/>
        <pc:sldMkLst>
          <pc:docMk/>
          <pc:sldMk cId="698233314" sldId="256"/>
        </pc:sldMkLst>
        <pc:spChg chg="mod">
          <ac:chgData name="Nick Harvey" userId="a2e80a2cf01f411a" providerId="LiveId" clId="{CAE79A02-5958-4646-8A5B-D0A1052E3B97}" dt="2020-09-01T13:45:13.217" v="11" actId="1076"/>
          <ac:spMkLst>
            <pc:docMk/>
            <pc:sldMk cId="698233314" sldId="256"/>
            <ac:spMk id="2" creationId="{C0AEEE8E-21F3-4C46-9DEE-5321D2DA90AE}"/>
          </ac:spMkLst>
        </pc:spChg>
        <pc:spChg chg="mod">
          <ac:chgData name="Nick Harvey" userId="a2e80a2cf01f411a" providerId="LiveId" clId="{CAE79A02-5958-4646-8A5B-D0A1052E3B97}" dt="2020-09-01T13:45:20.488" v="12" actId="1076"/>
          <ac:spMkLst>
            <pc:docMk/>
            <pc:sldMk cId="698233314" sldId="256"/>
            <ac:spMk id="3" creationId="{D7E7049D-BD2F-45EE-BC20-D01B1694932A}"/>
          </ac:spMkLst>
        </pc:spChg>
        <pc:picChg chg="del">
          <ac:chgData name="Nick Harvey" userId="a2e80a2cf01f411a" providerId="LiveId" clId="{CAE79A02-5958-4646-8A5B-D0A1052E3B97}" dt="2020-09-01T13:43:50.238" v="0" actId="478"/>
          <ac:picMkLst>
            <pc:docMk/>
            <pc:sldMk cId="698233314" sldId="256"/>
            <ac:picMk id="5" creationId="{E3EF2F60-45ED-4F66-85FC-9448A948B496}"/>
          </ac:picMkLst>
        </pc:picChg>
        <pc:picChg chg="add mod ord">
          <ac:chgData name="Nick Harvey" userId="a2e80a2cf01f411a" providerId="LiveId" clId="{CAE79A02-5958-4646-8A5B-D0A1052E3B97}" dt="2020-09-01T13:44:56.736" v="9" actId="14100"/>
          <ac:picMkLst>
            <pc:docMk/>
            <pc:sldMk cId="698233314" sldId="256"/>
            <ac:picMk id="7" creationId="{40E0147A-29D1-4361-8504-FC379E571FD1}"/>
          </ac:picMkLst>
        </pc:picChg>
      </pc:sldChg>
      <pc:sldChg chg="modSp mod">
        <pc:chgData name="Nick Harvey" userId="a2e80a2cf01f411a" providerId="LiveId" clId="{CAE79A02-5958-4646-8A5B-D0A1052E3B97}" dt="2020-09-08T15:33:19.933" v="2317" actId="20577"/>
        <pc:sldMkLst>
          <pc:docMk/>
          <pc:sldMk cId="3660199504" sldId="258"/>
        </pc:sldMkLst>
        <pc:spChg chg="mod">
          <ac:chgData name="Nick Harvey" userId="a2e80a2cf01f411a" providerId="LiveId" clId="{CAE79A02-5958-4646-8A5B-D0A1052E3B97}" dt="2020-09-08T15:33:19.933" v="2317" actId="20577"/>
          <ac:spMkLst>
            <pc:docMk/>
            <pc:sldMk cId="3660199504" sldId="258"/>
            <ac:spMk id="3" creationId="{C1F66826-0848-46FE-9DCF-DA40C794B9A5}"/>
          </ac:spMkLst>
        </pc:spChg>
      </pc:sldChg>
      <pc:sldChg chg="addSp delSp modSp mod">
        <pc:chgData name="Nick Harvey" userId="a2e80a2cf01f411a" providerId="LiveId" clId="{CAE79A02-5958-4646-8A5B-D0A1052E3B97}" dt="2020-09-03T10:33:03.222" v="1421" actId="1076"/>
        <pc:sldMkLst>
          <pc:docMk/>
          <pc:sldMk cId="2738526781" sldId="259"/>
        </pc:sldMkLst>
        <pc:spChg chg="mod">
          <ac:chgData name="Nick Harvey" userId="a2e80a2cf01f411a" providerId="LiveId" clId="{CAE79A02-5958-4646-8A5B-D0A1052E3B97}" dt="2020-09-03T10:32:57.105" v="1418" actId="14100"/>
          <ac:spMkLst>
            <pc:docMk/>
            <pc:sldMk cId="2738526781" sldId="259"/>
            <ac:spMk id="3" creationId="{A632193B-4D8E-4A40-A5DD-E0184A855BBA}"/>
          </ac:spMkLst>
        </pc:spChg>
        <pc:spChg chg="add del">
          <ac:chgData name="Nick Harvey" userId="a2e80a2cf01f411a" providerId="LiveId" clId="{CAE79A02-5958-4646-8A5B-D0A1052E3B97}" dt="2020-09-03T09:39:32.159" v="14"/>
          <ac:spMkLst>
            <pc:docMk/>
            <pc:sldMk cId="2738526781" sldId="259"/>
            <ac:spMk id="4" creationId="{8D0BFE03-F58B-44E1-A931-F7F723F03F6D}"/>
          </ac:spMkLst>
        </pc:spChg>
        <pc:picChg chg="add mod">
          <ac:chgData name="Nick Harvey" userId="a2e80a2cf01f411a" providerId="LiveId" clId="{CAE79A02-5958-4646-8A5B-D0A1052E3B97}" dt="2020-09-03T10:33:03.222" v="1421" actId="1076"/>
          <ac:picMkLst>
            <pc:docMk/>
            <pc:sldMk cId="2738526781" sldId="259"/>
            <ac:picMk id="6" creationId="{E0EC3437-2A54-4E0D-94FF-5668FD24CB7B}"/>
          </ac:picMkLst>
        </pc:picChg>
      </pc:sldChg>
      <pc:sldChg chg="addSp delSp modSp mod">
        <pc:chgData name="Nick Harvey" userId="a2e80a2cf01f411a" providerId="LiveId" clId="{CAE79A02-5958-4646-8A5B-D0A1052E3B97}" dt="2020-09-03T10:41:18.057" v="1448" actId="1076"/>
        <pc:sldMkLst>
          <pc:docMk/>
          <pc:sldMk cId="553834275" sldId="260"/>
        </pc:sldMkLst>
        <pc:spChg chg="del mod">
          <ac:chgData name="Nick Harvey" userId="a2e80a2cf01f411a" providerId="LiveId" clId="{CAE79A02-5958-4646-8A5B-D0A1052E3B97}" dt="2020-09-03T10:37:24.856" v="1430" actId="478"/>
          <ac:spMkLst>
            <pc:docMk/>
            <pc:sldMk cId="553834275" sldId="260"/>
            <ac:spMk id="3" creationId="{45EE360E-01D6-4291-9C0B-7E7F3E86D010}"/>
          </ac:spMkLst>
        </pc:spChg>
        <pc:picChg chg="add del mod">
          <ac:chgData name="Nick Harvey" userId="a2e80a2cf01f411a" providerId="LiveId" clId="{CAE79A02-5958-4646-8A5B-D0A1052E3B97}" dt="2020-09-03T10:38:30.297" v="1431" actId="478"/>
          <ac:picMkLst>
            <pc:docMk/>
            <pc:sldMk cId="553834275" sldId="260"/>
            <ac:picMk id="5" creationId="{5FEA5E5B-0006-4EF0-BAA7-BC27BFF7502F}"/>
          </ac:picMkLst>
        </pc:picChg>
        <pc:picChg chg="add mod">
          <ac:chgData name="Nick Harvey" userId="a2e80a2cf01f411a" providerId="LiveId" clId="{CAE79A02-5958-4646-8A5B-D0A1052E3B97}" dt="2020-09-03T10:41:13.734" v="1446" actId="14100"/>
          <ac:picMkLst>
            <pc:docMk/>
            <pc:sldMk cId="553834275" sldId="260"/>
            <ac:picMk id="4098" creationId="{AD2785B7-C98D-4BEE-9C79-AF662D398474}"/>
          </ac:picMkLst>
        </pc:picChg>
        <pc:picChg chg="add mod">
          <ac:chgData name="Nick Harvey" userId="a2e80a2cf01f411a" providerId="LiveId" clId="{CAE79A02-5958-4646-8A5B-D0A1052E3B97}" dt="2020-09-03T10:41:18.057" v="1448" actId="1076"/>
          <ac:picMkLst>
            <pc:docMk/>
            <pc:sldMk cId="553834275" sldId="260"/>
            <ac:picMk id="4100" creationId="{7CCB976D-A5B7-4EC9-924F-8084CA0C7873}"/>
          </ac:picMkLst>
        </pc:picChg>
      </pc:sldChg>
      <pc:sldChg chg="addSp delSp modSp mod">
        <pc:chgData name="Nick Harvey" userId="a2e80a2cf01f411a" providerId="LiveId" clId="{CAE79A02-5958-4646-8A5B-D0A1052E3B97}" dt="2020-09-03T10:46:13.823" v="1485" actId="1076"/>
        <pc:sldMkLst>
          <pc:docMk/>
          <pc:sldMk cId="1139173385" sldId="261"/>
        </pc:sldMkLst>
        <pc:spChg chg="mod">
          <ac:chgData name="Nick Harvey" userId="a2e80a2cf01f411a" providerId="LiveId" clId="{CAE79A02-5958-4646-8A5B-D0A1052E3B97}" dt="2020-09-03T10:44:52.201" v="1473" actId="20577"/>
          <ac:spMkLst>
            <pc:docMk/>
            <pc:sldMk cId="1139173385" sldId="261"/>
            <ac:spMk id="2" creationId="{D647829B-2A12-4455-8572-E6D240799B75}"/>
          </ac:spMkLst>
        </pc:spChg>
        <pc:spChg chg="del">
          <ac:chgData name="Nick Harvey" userId="a2e80a2cf01f411a" providerId="LiveId" clId="{CAE79A02-5958-4646-8A5B-D0A1052E3B97}" dt="2020-09-03T10:41:24.448" v="1449" actId="478"/>
          <ac:spMkLst>
            <pc:docMk/>
            <pc:sldMk cId="1139173385" sldId="261"/>
            <ac:spMk id="3" creationId="{4172739F-7471-4FD9-A386-DAE4D97FFC59}"/>
          </ac:spMkLst>
        </pc:spChg>
        <pc:picChg chg="add mod">
          <ac:chgData name="Nick Harvey" userId="a2e80a2cf01f411a" providerId="LiveId" clId="{CAE79A02-5958-4646-8A5B-D0A1052E3B97}" dt="2020-09-03T10:46:13.823" v="1485" actId="1076"/>
          <ac:picMkLst>
            <pc:docMk/>
            <pc:sldMk cId="1139173385" sldId="261"/>
            <ac:picMk id="4" creationId="{8BBFC68A-9447-4475-BA2D-0E2F159D8C45}"/>
          </ac:picMkLst>
        </pc:picChg>
        <pc:picChg chg="add mod">
          <ac:chgData name="Nick Harvey" userId="a2e80a2cf01f411a" providerId="LiveId" clId="{CAE79A02-5958-4646-8A5B-D0A1052E3B97}" dt="2020-09-03T10:46:13.823" v="1485" actId="1076"/>
          <ac:picMkLst>
            <pc:docMk/>
            <pc:sldMk cId="1139173385" sldId="261"/>
            <ac:picMk id="5" creationId="{F16A7D20-310E-48F4-A463-9D20922252A7}"/>
          </ac:picMkLst>
        </pc:picChg>
      </pc:sldChg>
      <pc:sldChg chg="del">
        <pc:chgData name="Nick Harvey" userId="a2e80a2cf01f411a" providerId="LiveId" clId="{CAE79A02-5958-4646-8A5B-D0A1052E3B97}" dt="2020-09-03T10:48:28.239" v="1493" actId="2696"/>
        <pc:sldMkLst>
          <pc:docMk/>
          <pc:sldMk cId="2001331856" sldId="262"/>
        </pc:sldMkLst>
      </pc:sldChg>
      <pc:sldChg chg="addSp delSp modSp del mod">
        <pc:chgData name="Nick Harvey" userId="a2e80a2cf01f411a" providerId="LiveId" clId="{CAE79A02-5958-4646-8A5B-D0A1052E3B97}" dt="2020-09-08T09:19:50.024" v="2270" actId="2696"/>
        <pc:sldMkLst>
          <pc:docMk/>
          <pc:sldMk cId="3570834741" sldId="263"/>
        </pc:sldMkLst>
        <pc:spChg chg="del">
          <ac:chgData name="Nick Harvey" userId="a2e80a2cf01f411a" providerId="LiveId" clId="{CAE79A02-5958-4646-8A5B-D0A1052E3B97}" dt="2020-09-03T11:03:19.879" v="1707" actId="21"/>
          <ac:spMkLst>
            <pc:docMk/>
            <pc:sldMk cId="3570834741" sldId="263"/>
            <ac:spMk id="2" creationId="{AF30D7E1-362E-485E-8B9D-F54C0D34F7CE}"/>
          </ac:spMkLst>
        </pc:spChg>
        <pc:spChg chg="mod">
          <ac:chgData name="Nick Harvey" userId="a2e80a2cf01f411a" providerId="LiveId" clId="{CAE79A02-5958-4646-8A5B-D0A1052E3B97}" dt="2020-09-03T11:00:32.026" v="1702"/>
          <ac:spMkLst>
            <pc:docMk/>
            <pc:sldMk cId="3570834741" sldId="263"/>
            <ac:spMk id="3" creationId="{DCF40ECC-E6FA-4455-9806-0734C24A6A24}"/>
          </ac:spMkLst>
        </pc:spChg>
        <pc:spChg chg="add mod">
          <ac:chgData name="Nick Harvey" userId="a2e80a2cf01f411a" providerId="LiveId" clId="{CAE79A02-5958-4646-8A5B-D0A1052E3B97}" dt="2020-09-03T11:03:33.632" v="1730" actId="20577"/>
          <ac:spMkLst>
            <pc:docMk/>
            <pc:sldMk cId="3570834741" sldId="263"/>
            <ac:spMk id="7" creationId="{E244E79B-0FB5-400E-9E06-A31B5E47C830}"/>
          </ac:spMkLst>
        </pc:spChg>
        <pc:picChg chg="add mod">
          <ac:chgData name="Nick Harvey" userId="a2e80a2cf01f411a" providerId="LiveId" clId="{CAE79A02-5958-4646-8A5B-D0A1052E3B97}" dt="2020-09-03T11:00:44.210" v="1705" actId="1076"/>
          <ac:picMkLst>
            <pc:docMk/>
            <pc:sldMk cId="3570834741" sldId="263"/>
            <ac:picMk id="5" creationId="{1C9BBEFA-9D93-4E20-A5EE-A64268561138}"/>
          </ac:picMkLst>
        </pc:picChg>
      </pc:sldChg>
      <pc:sldChg chg="addSp delSp modSp del mod">
        <pc:chgData name="Nick Harvey" userId="a2e80a2cf01f411a" providerId="LiveId" clId="{CAE79A02-5958-4646-8A5B-D0A1052E3B97}" dt="2020-09-08T09:19:50.024" v="2270" actId="2696"/>
        <pc:sldMkLst>
          <pc:docMk/>
          <pc:sldMk cId="4039033837" sldId="264"/>
        </pc:sldMkLst>
        <pc:spChg chg="mod">
          <ac:chgData name="Nick Harvey" userId="a2e80a2cf01f411a" providerId="LiveId" clId="{CAE79A02-5958-4646-8A5B-D0A1052E3B97}" dt="2020-09-03T11:10:13.607" v="1755" actId="20577"/>
          <ac:spMkLst>
            <pc:docMk/>
            <pc:sldMk cId="4039033837" sldId="264"/>
            <ac:spMk id="2" creationId="{7F196FB1-6AD9-4F89-98FD-DF1D8F2F0D67}"/>
          </ac:spMkLst>
        </pc:spChg>
        <pc:spChg chg="del">
          <ac:chgData name="Nick Harvey" userId="a2e80a2cf01f411a" providerId="LiveId" clId="{CAE79A02-5958-4646-8A5B-D0A1052E3B97}" dt="2020-09-03T11:06:52.097" v="1731" actId="478"/>
          <ac:spMkLst>
            <pc:docMk/>
            <pc:sldMk cId="4039033837" sldId="264"/>
            <ac:spMk id="3" creationId="{A1C02430-5115-4568-9996-83771A97C67C}"/>
          </ac:spMkLst>
        </pc:spChg>
        <pc:picChg chg="add del">
          <ac:chgData name="Nick Harvey" userId="a2e80a2cf01f411a" providerId="LiveId" clId="{CAE79A02-5958-4646-8A5B-D0A1052E3B97}" dt="2020-09-03T11:10:44.030" v="1765" actId="478"/>
          <ac:picMkLst>
            <pc:docMk/>
            <pc:sldMk cId="4039033837" sldId="264"/>
            <ac:picMk id="5" creationId="{AEC9093B-3772-48EE-9276-30171EE61261}"/>
          </ac:picMkLst>
        </pc:picChg>
        <pc:picChg chg="add del mod">
          <ac:chgData name="Nick Harvey" userId="a2e80a2cf01f411a" providerId="LiveId" clId="{CAE79A02-5958-4646-8A5B-D0A1052E3B97}" dt="2020-09-03T11:11:02.938" v="1768" actId="478"/>
          <ac:picMkLst>
            <pc:docMk/>
            <pc:sldMk cId="4039033837" sldId="264"/>
            <ac:picMk id="6" creationId="{81CD545F-F554-40C9-919F-916A30FD9058}"/>
          </ac:picMkLst>
        </pc:picChg>
        <pc:picChg chg="add del mod">
          <ac:chgData name="Nick Harvey" userId="a2e80a2cf01f411a" providerId="LiveId" clId="{CAE79A02-5958-4646-8A5B-D0A1052E3B97}" dt="2020-09-03T11:11:20.465" v="1771" actId="478"/>
          <ac:picMkLst>
            <pc:docMk/>
            <pc:sldMk cId="4039033837" sldId="264"/>
            <ac:picMk id="7" creationId="{4DBB1E1F-DDA8-40E9-B78D-F390F04350DA}"/>
          </ac:picMkLst>
        </pc:picChg>
        <pc:picChg chg="add mod">
          <ac:chgData name="Nick Harvey" userId="a2e80a2cf01f411a" providerId="LiveId" clId="{CAE79A02-5958-4646-8A5B-D0A1052E3B97}" dt="2020-09-03T11:11:37.057" v="1773" actId="1076"/>
          <ac:picMkLst>
            <pc:docMk/>
            <pc:sldMk cId="4039033837" sldId="264"/>
            <ac:picMk id="8" creationId="{495DEC51-085C-4642-876D-2B697C60BCB1}"/>
          </ac:picMkLst>
        </pc:picChg>
      </pc:sldChg>
      <pc:sldChg chg="addSp delSp modSp del mod">
        <pc:chgData name="Nick Harvey" userId="a2e80a2cf01f411a" providerId="LiveId" clId="{CAE79A02-5958-4646-8A5B-D0A1052E3B97}" dt="2020-09-08T09:19:50.024" v="2270" actId="2696"/>
        <pc:sldMkLst>
          <pc:docMk/>
          <pc:sldMk cId="2135961998" sldId="265"/>
        </pc:sldMkLst>
        <pc:spChg chg="mod">
          <ac:chgData name="Nick Harvey" userId="a2e80a2cf01f411a" providerId="LiveId" clId="{CAE79A02-5958-4646-8A5B-D0A1052E3B97}" dt="2020-09-03T11:50:30.636" v="2265" actId="1076"/>
          <ac:spMkLst>
            <pc:docMk/>
            <pc:sldMk cId="2135961998" sldId="265"/>
            <ac:spMk id="2" creationId="{ED7471FD-3CD4-4DB5-93BF-5EDE4E6B439A}"/>
          </ac:spMkLst>
        </pc:spChg>
        <pc:spChg chg="del">
          <ac:chgData name="Nick Harvey" userId="a2e80a2cf01f411a" providerId="LiveId" clId="{CAE79A02-5958-4646-8A5B-D0A1052E3B97}" dt="2020-09-03T11:24:03.621" v="1955" actId="478"/>
          <ac:spMkLst>
            <pc:docMk/>
            <pc:sldMk cId="2135961998" sldId="265"/>
            <ac:spMk id="3" creationId="{7B20C680-332D-47DB-9723-2EC8464FE60F}"/>
          </ac:spMkLst>
        </pc:spChg>
        <pc:picChg chg="add del">
          <ac:chgData name="Nick Harvey" userId="a2e80a2cf01f411a" providerId="LiveId" clId="{CAE79A02-5958-4646-8A5B-D0A1052E3B97}" dt="2020-09-03T11:24:11.889" v="1957" actId="478"/>
          <ac:picMkLst>
            <pc:docMk/>
            <pc:sldMk cId="2135961998" sldId="265"/>
            <ac:picMk id="4" creationId="{5FC81E51-97F5-40F9-991A-EE7823EDC74B}"/>
          </ac:picMkLst>
        </pc:picChg>
        <pc:picChg chg="add mod">
          <ac:chgData name="Nick Harvey" userId="a2e80a2cf01f411a" providerId="LiveId" clId="{CAE79A02-5958-4646-8A5B-D0A1052E3B97}" dt="2020-09-03T11:50:39.901" v="2269" actId="1076"/>
          <ac:picMkLst>
            <pc:docMk/>
            <pc:sldMk cId="2135961998" sldId="265"/>
            <ac:picMk id="5" creationId="{FD48846A-494E-4CB8-B49B-C51CE3473056}"/>
          </ac:picMkLst>
        </pc:picChg>
      </pc:sldChg>
      <pc:sldChg chg="addSp delSp modSp mod">
        <pc:chgData name="Nick Harvey" userId="a2e80a2cf01f411a" providerId="LiveId" clId="{CAE79A02-5958-4646-8A5B-D0A1052E3B97}" dt="2020-09-03T11:16:24.653" v="1840" actId="1076"/>
        <pc:sldMkLst>
          <pc:docMk/>
          <pc:sldMk cId="2546827465" sldId="266"/>
        </pc:sldMkLst>
        <pc:spChg chg="mod">
          <ac:chgData name="Nick Harvey" userId="a2e80a2cf01f411a" providerId="LiveId" clId="{CAE79A02-5958-4646-8A5B-D0A1052E3B97}" dt="2020-09-03T11:16:20.674" v="1839" actId="20577"/>
          <ac:spMkLst>
            <pc:docMk/>
            <pc:sldMk cId="2546827465" sldId="266"/>
            <ac:spMk id="2" creationId="{0B08773D-9DA0-46A2-9ED6-BE3591C3B08D}"/>
          </ac:spMkLst>
        </pc:spChg>
        <pc:spChg chg="mod">
          <ac:chgData name="Nick Harvey" userId="a2e80a2cf01f411a" providerId="LiveId" clId="{CAE79A02-5958-4646-8A5B-D0A1052E3B97}" dt="2020-09-03T11:16:24.653" v="1840" actId="1076"/>
          <ac:spMkLst>
            <pc:docMk/>
            <pc:sldMk cId="2546827465" sldId="266"/>
            <ac:spMk id="3" creationId="{9DFCBFDF-120D-45DE-A4CA-1102CBAE5067}"/>
          </ac:spMkLst>
        </pc:spChg>
        <pc:spChg chg="add del mod">
          <ac:chgData name="Nick Harvey" userId="a2e80a2cf01f411a" providerId="LiveId" clId="{CAE79A02-5958-4646-8A5B-D0A1052E3B97}" dt="2020-09-03T11:13:45.931" v="1825" actId="478"/>
          <ac:spMkLst>
            <pc:docMk/>
            <pc:sldMk cId="2546827465" sldId="266"/>
            <ac:spMk id="4" creationId="{19C96BAD-2095-4F17-8974-35018BB1E626}"/>
          </ac:spMkLst>
        </pc:spChg>
        <pc:picChg chg="add mod">
          <ac:chgData name="Nick Harvey" userId="a2e80a2cf01f411a" providerId="LiveId" clId="{CAE79A02-5958-4646-8A5B-D0A1052E3B97}" dt="2020-09-03T11:14:55.776" v="1830" actId="1076"/>
          <ac:picMkLst>
            <pc:docMk/>
            <pc:sldMk cId="2546827465" sldId="266"/>
            <ac:picMk id="6" creationId="{4E0E3B13-BE1A-43D8-A8B4-08FACC0E6351}"/>
          </ac:picMkLst>
        </pc:picChg>
      </pc:sldChg>
      <pc:sldChg chg="addSp delSp modSp mod ord setBg modNotesTx">
        <pc:chgData name="Nick Harvey" userId="a2e80a2cf01f411a" providerId="LiveId" clId="{CAE79A02-5958-4646-8A5B-D0A1052E3B97}" dt="2020-09-03T11:46:17.562" v="2245"/>
        <pc:sldMkLst>
          <pc:docMk/>
          <pc:sldMk cId="2144759065" sldId="267"/>
        </pc:sldMkLst>
        <pc:spChg chg="mod">
          <ac:chgData name="Nick Harvey" userId="a2e80a2cf01f411a" providerId="LiveId" clId="{CAE79A02-5958-4646-8A5B-D0A1052E3B97}" dt="2020-09-03T11:44:41.668" v="2239" actId="26606"/>
          <ac:spMkLst>
            <pc:docMk/>
            <pc:sldMk cId="2144759065" sldId="267"/>
            <ac:spMk id="2" creationId="{253558AE-83B0-4C3F-BFB4-F715DD09FD2E}"/>
          </ac:spMkLst>
        </pc:spChg>
        <pc:spChg chg="mod">
          <ac:chgData name="Nick Harvey" userId="a2e80a2cf01f411a" providerId="LiveId" clId="{CAE79A02-5958-4646-8A5B-D0A1052E3B97}" dt="2020-09-03T11:44:41.668" v="2239" actId="26606"/>
          <ac:spMkLst>
            <pc:docMk/>
            <pc:sldMk cId="2144759065" sldId="267"/>
            <ac:spMk id="3" creationId="{3C49EEC6-F550-4724-B4BF-6097F9FEE54D}"/>
          </ac:spMkLst>
        </pc:spChg>
        <pc:spChg chg="add del">
          <ac:chgData name="Nick Harvey" userId="a2e80a2cf01f411a" providerId="LiveId" clId="{CAE79A02-5958-4646-8A5B-D0A1052E3B97}" dt="2020-09-03T11:44:41.668" v="2239" actId="26606"/>
          <ac:spMkLst>
            <pc:docMk/>
            <pc:sldMk cId="2144759065" sldId="267"/>
            <ac:spMk id="10" creationId="{38468727-63BE-4191-B4A6-C30C82C0E986}"/>
          </ac:spMkLst>
        </pc:spChg>
        <pc:spChg chg="add del">
          <ac:chgData name="Nick Harvey" userId="a2e80a2cf01f411a" providerId="LiveId" clId="{CAE79A02-5958-4646-8A5B-D0A1052E3B97}" dt="2020-09-03T11:44:41.668" v="2239" actId="26606"/>
          <ac:spMkLst>
            <pc:docMk/>
            <pc:sldMk cId="2144759065" sldId="267"/>
            <ac:spMk id="12" creationId="{9D355BB6-1BB8-4828-B246-CFB31742D7B8}"/>
          </ac:spMkLst>
        </pc:spChg>
        <pc:spChg chg="add del">
          <ac:chgData name="Nick Harvey" userId="a2e80a2cf01f411a" providerId="LiveId" clId="{CAE79A02-5958-4646-8A5B-D0A1052E3B97}" dt="2020-09-03T11:44:41.668" v="2239" actId="26606"/>
          <ac:spMkLst>
            <pc:docMk/>
            <pc:sldMk cId="2144759065" sldId="267"/>
            <ac:spMk id="14" creationId="{CA52A9B9-B2B3-46F0-9D53-0EFF9905BF8F}"/>
          </ac:spMkLst>
        </pc:spChg>
        <pc:picChg chg="add mod">
          <ac:chgData name="Nick Harvey" userId="a2e80a2cf01f411a" providerId="LiveId" clId="{CAE79A02-5958-4646-8A5B-D0A1052E3B97}" dt="2020-09-03T11:46:05.659" v="2244" actId="1076"/>
          <ac:picMkLst>
            <pc:docMk/>
            <pc:sldMk cId="2144759065" sldId="267"/>
            <ac:picMk id="4" creationId="{ABC3BF87-D03C-4884-A216-DCF12DA80A88}"/>
          </ac:picMkLst>
        </pc:picChg>
        <pc:picChg chg="add mod">
          <ac:chgData name="Nick Harvey" userId="a2e80a2cf01f411a" providerId="LiveId" clId="{CAE79A02-5958-4646-8A5B-D0A1052E3B97}" dt="2020-09-03T11:44:54.417" v="2243" actId="1076"/>
          <ac:picMkLst>
            <pc:docMk/>
            <pc:sldMk cId="2144759065" sldId="267"/>
            <ac:picMk id="5" creationId="{13C10953-F9F8-48B2-B0C9-B362E8B8A31A}"/>
          </ac:picMkLst>
        </pc:picChg>
      </pc:sldChg>
      <pc:sldChg chg="modSp del mod">
        <pc:chgData name="Nick Harvey" userId="a2e80a2cf01f411a" providerId="LiveId" clId="{CAE79A02-5958-4646-8A5B-D0A1052E3B97}" dt="2020-09-03T11:16:28.563" v="1841" actId="47"/>
        <pc:sldMkLst>
          <pc:docMk/>
          <pc:sldMk cId="3963144101" sldId="268"/>
        </pc:sldMkLst>
        <pc:spChg chg="mod">
          <ac:chgData name="Nick Harvey" userId="a2e80a2cf01f411a" providerId="LiveId" clId="{CAE79A02-5958-4646-8A5B-D0A1052E3B97}" dt="2020-09-03T11:16:14.874" v="1831" actId="21"/>
          <ac:spMkLst>
            <pc:docMk/>
            <pc:sldMk cId="3963144101" sldId="268"/>
            <ac:spMk id="2" creationId="{578B0A68-CA58-4689-902B-AB908D08C34F}"/>
          </ac:spMkLst>
        </pc:spChg>
      </pc:sldChg>
      <pc:sldChg chg="del ord">
        <pc:chgData name="Nick Harvey" userId="a2e80a2cf01f411a" providerId="LiveId" clId="{CAE79A02-5958-4646-8A5B-D0A1052E3B97}" dt="2020-09-03T11:23:25.653" v="1954" actId="2696"/>
        <pc:sldMkLst>
          <pc:docMk/>
          <pc:sldMk cId="4225062617" sldId="269"/>
        </pc:sldMkLst>
      </pc:sldChg>
      <pc:sldChg chg="addSp delSp modSp mod">
        <pc:chgData name="Nick Harvey" userId="a2e80a2cf01f411a" providerId="LiveId" clId="{CAE79A02-5958-4646-8A5B-D0A1052E3B97}" dt="2020-09-03T11:23:12.109" v="1951" actId="20577"/>
        <pc:sldMkLst>
          <pc:docMk/>
          <pc:sldMk cId="32518316" sldId="270"/>
        </pc:sldMkLst>
        <pc:spChg chg="mod">
          <ac:chgData name="Nick Harvey" userId="a2e80a2cf01f411a" providerId="LiveId" clId="{CAE79A02-5958-4646-8A5B-D0A1052E3B97}" dt="2020-09-03T11:23:12.109" v="1951" actId="20577"/>
          <ac:spMkLst>
            <pc:docMk/>
            <pc:sldMk cId="32518316" sldId="270"/>
            <ac:spMk id="2" creationId="{F98A485D-CDC0-4570-8C98-5B0AB63F450E}"/>
          </ac:spMkLst>
        </pc:spChg>
        <pc:spChg chg="mod">
          <ac:chgData name="Nick Harvey" userId="a2e80a2cf01f411a" providerId="LiveId" clId="{CAE79A02-5958-4646-8A5B-D0A1052E3B97}" dt="2020-09-03T11:22:49.889" v="1942" actId="20577"/>
          <ac:spMkLst>
            <pc:docMk/>
            <pc:sldMk cId="32518316" sldId="270"/>
            <ac:spMk id="3" creationId="{5EF7A268-3798-4D78-B8F9-C0FA5FA4A3F4}"/>
          </ac:spMkLst>
        </pc:spChg>
        <pc:picChg chg="add del">
          <ac:chgData name="Nick Harvey" userId="a2e80a2cf01f411a" providerId="LiveId" clId="{CAE79A02-5958-4646-8A5B-D0A1052E3B97}" dt="2020-09-03T11:21:16.396" v="1905"/>
          <ac:picMkLst>
            <pc:docMk/>
            <pc:sldMk cId="32518316" sldId="270"/>
            <ac:picMk id="4" creationId="{1E28199A-15DC-4A34-B9F9-A31EDB9C9D3C}"/>
          </ac:picMkLst>
        </pc:picChg>
        <pc:picChg chg="add mod">
          <ac:chgData name="Nick Harvey" userId="a2e80a2cf01f411a" providerId="LiveId" clId="{CAE79A02-5958-4646-8A5B-D0A1052E3B97}" dt="2020-09-03T11:22:34.539" v="1911" actId="14100"/>
          <ac:picMkLst>
            <pc:docMk/>
            <pc:sldMk cId="32518316" sldId="270"/>
            <ac:picMk id="6" creationId="{A534B7E4-F484-414E-A8F7-6BE07E601FFD}"/>
          </ac:picMkLst>
        </pc:picChg>
      </pc:sldChg>
      <pc:sldChg chg="addSp delSp modSp mod">
        <pc:chgData name="Nick Harvey" userId="a2e80a2cf01f411a" providerId="LiveId" clId="{CAE79A02-5958-4646-8A5B-D0A1052E3B97}" dt="2020-09-03T10:23:52.776" v="1139" actId="1076"/>
        <pc:sldMkLst>
          <pc:docMk/>
          <pc:sldMk cId="960816067" sldId="272"/>
        </pc:sldMkLst>
        <pc:spChg chg="mod">
          <ac:chgData name="Nick Harvey" userId="a2e80a2cf01f411a" providerId="LiveId" clId="{CAE79A02-5958-4646-8A5B-D0A1052E3B97}" dt="2020-09-03T10:23:52.776" v="1139" actId="1076"/>
          <ac:spMkLst>
            <pc:docMk/>
            <pc:sldMk cId="960816067" sldId="272"/>
            <ac:spMk id="3" creationId="{49D7745F-2DA4-4FB4-B276-D7C96CC601A5}"/>
          </ac:spMkLst>
        </pc:spChg>
        <pc:picChg chg="add del mod">
          <ac:chgData name="Nick Harvey" userId="a2e80a2cf01f411a" providerId="LiveId" clId="{CAE79A02-5958-4646-8A5B-D0A1052E3B97}" dt="2020-09-03T09:59:49.899" v="660"/>
          <ac:picMkLst>
            <pc:docMk/>
            <pc:sldMk cId="960816067" sldId="272"/>
            <ac:picMk id="2050" creationId="{B9A83A0F-6FDB-4C6F-8E3D-786C52E4065C}"/>
          </ac:picMkLst>
        </pc:picChg>
        <pc:picChg chg="add mod">
          <ac:chgData name="Nick Harvey" userId="a2e80a2cf01f411a" providerId="LiveId" clId="{CAE79A02-5958-4646-8A5B-D0A1052E3B97}" dt="2020-09-03T09:59:57.234" v="663" actId="1076"/>
          <ac:picMkLst>
            <pc:docMk/>
            <pc:sldMk cId="960816067" sldId="272"/>
            <ac:picMk id="2052" creationId="{BC84252F-F6B3-47CE-A7E4-FDEDB4DD3A8E}"/>
          </ac:picMkLst>
        </pc:picChg>
      </pc:sldChg>
      <pc:sldChg chg="modSp mod">
        <pc:chgData name="Nick Harvey" userId="a2e80a2cf01f411a" providerId="LiveId" clId="{CAE79A02-5958-4646-8A5B-D0A1052E3B97}" dt="2020-09-03T09:53:38.470" v="360" actId="20577"/>
        <pc:sldMkLst>
          <pc:docMk/>
          <pc:sldMk cId="233496683" sldId="273"/>
        </pc:sldMkLst>
        <pc:spChg chg="mod">
          <ac:chgData name="Nick Harvey" userId="a2e80a2cf01f411a" providerId="LiveId" clId="{CAE79A02-5958-4646-8A5B-D0A1052E3B97}" dt="2020-09-03T09:53:38.470" v="360" actId="20577"/>
          <ac:spMkLst>
            <pc:docMk/>
            <pc:sldMk cId="233496683" sldId="273"/>
            <ac:spMk id="3" creationId="{B3729FE8-C163-41AA-A4AA-64CB2950FC68}"/>
          </ac:spMkLst>
        </pc:spChg>
      </pc:sldChg>
      <pc:sldChg chg="addSp delSp modSp mod">
        <pc:chgData name="Nick Harvey" userId="a2e80a2cf01f411a" providerId="LiveId" clId="{CAE79A02-5958-4646-8A5B-D0A1052E3B97}" dt="2020-09-08T14:26:52.600" v="2283" actId="1076"/>
        <pc:sldMkLst>
          <pc:docMk/>
          <pc:sldMk cId="163213953" sldId="274"/>
        </pc:sldMkLst>
        <pc:spChg chg="mod">
          <ac:chgData name="Nick Harvey" userId="a2e80a2cf01f411a" providerId="LiveId" clId="{CAE79A02-5958-4646-8A5B-D0A1052E3B97}" dt="2020-09-03T11:24:49.001" v="1967" actId="20577"/>
          <ac:spMkLst>
            <pc:docMk/>
            <pc:sldMk cId="163213953" sldId="274"/>
            <ac:spMk id="2" creationId="{E3E15EE8-965F-4361-8191-36329FD56A97}"/>
          </ac:spMkLst>
        </pc:spChg>
        <pc:spChg chg="mod">
          <ac:chgData name="Nick Harvey" userId="a2e80a2cf01f411a" providerId="LiveId" clId="{CAE79A02-5958-4646-8A5B-D0A1052E3B97}" dt="2020-09-03T11:30:07.532" v="2066" actId="1076"/>
          <ac:spMkLst>
            <pc:docMk/>
            <pc:sldMk cId="163213953" sldId="274"/>
            <ac:spMk id="3" creationId="{8D1A10F0-8A91-4176-A968-F312ECDADF64}"/>
          </ac:spMkLst>
        </pc:spChg>
        <pc:picChg chg="add mod">
          <ac:chgData name="Nick Harvey" userId="a2e80a2cf01f411a" providerId="LiveId" clId="{CAE79A02-5958-4646-8A5B-D0A1052E3B97}" dt="2020-09-08T14:21:48.370" v="2281" actId="1076"/>
          <ac:picMkLst>
            <pc:docMk/>
            <pc:sldMk cId="163213953" sldId="274"/>
            <ac:picMk id="4" creationId="{8B1AD591-8F3B-4761-B0CE-A02190DC0053}"/>
          </ac:picMkLst>
        </pc:picChg>
        <pc:picChg chg="add del mod">
          <ac:chgData name="Nick Harvey" userId="a2e80a2cf01f411a" providerId="LiveId" clId="{CAE79A02-5958-4646-8A5B-D0A1052E3B97}" dt="2020-09-03T11:28:49.506" v="2044" actId="478"/>
          <ac:picMkLst>
            <pc:docMk/>
            <pc:sldMk cId="163213953" sldId="274"/>
            <ac:picMk id="4" creationId="{A3C3C9E1-C9F4-4BAB-9E7A-B521B5BC06FA}"/>
          </ac:picMkLst>
        </pc:picChg>
        <pc:picChg chg="add del mod modCrop">
          <ac:chgData name="Nick Harvey" userId="a2e80a2cf01f411a" providerId="LiveId" clId="{CAE79A02-5958-4646-8A5B-D0A1052E3B97}" dt="2020-09-08T14:21:42.938" v="2279" actId="478"/>
          <ac:picMkLst>
            <pc:docMk/>
            <pc:sldMk cId="163213953" sldId="274"/>
            <ac:picMk id="5" creationId="{9DD12EB1-262D-4382-99D5-AB53478DA3E5}"/>
          </ac:picMkLst>
        </pc:picChg>
        <pc:picChg chg="add mod">
          <ac:chgData name="Nick Harvey" userId="a2e80a2cf01f411a" providerId="LiveId" clId="{CAE79A02-5958-4646-8A5B-D0A1052E3B97}" dt="2020-09-08T14:26:52.600" v="2283" actId="1076"/>
          <ac:picMkLst>
            <pc:docMk/>
            <pc:sldMk cId="163213953" sldId="274"/>
            <ac:picMk id="1026" creationId="{40C19660-3468-4EE5-8866-E6119A8399F6}"/>
          </ac:picMkLst>
        </pc:picChg>
      </pc:sldChg>
      <pc:sldChg chg="add del">
        <pc:chgData name="Nick Harvey" userId="a2e80a2cf01f411a" providerId="LiveId" clId="{CAE79A02-5958-4646-8A5B-D0A1052E3B97}" dt="2020-09-03T10:46:33.934" v="1488" actId="2696"/>
        <pc:sldMkLst>
          <pc:docMk/>
          <pc:sldMk cId="1797387940" sldId="304"/>
        </pc:sldMkLst>
      </pc:sldChg>
      <pc:sldChg chg="addSp modSp add mod ord">
        <pc:chgData name="Nick Harvey" userId="a2e80a2cf01f411a" providerId="LiveId" clId="{CAE79A02-5958-4646-8A5B-D0A1052E3B97}" dt="2020-09-14T14:21:42.594" v="2406" actId="20577"/>
        <pc:sldMkLst>
          <pc:docMk/>
          <pc:sldMk cId="666903215" sldId="305"/>
        </pc:sldMkLst>
        <pc:spChg chg="mod">
          <ac:chgData name="Nick Harvey" userId="a2e80a2cf01f411a" providerId="LiveId" clId="{CAE79A02-5958-4646-8A5B-D0A1052E3B97}" dt="2020-09-14T14:21:42.594" v="2406" actId="20577"/>
          <ac:spMkLst>
            <pc:docMk/>
            <pc:sldMk cId="666903215" sldId="305"/>
            <ac:spMk id="2" creationId="{00000000-0000-0000-0000-000000000000}"/>
          </ac:spMkLst>
        </pc:spChg>
        <pc:spChg chg="mod">
          <ac:chgData name="Nick Harvey" userId="a2e80a2cf01f411a" providerId="LiveId" clId="{CAE79A02-5958-4646-8A5B-D0A1052E3B97}" dt="2020-09-03T10:52:52.969" v="1596" actId="21"/>
          <ac:spMkLst>
            <pc:docMk/>
            <pc:sldMk cId="666903215" sldId="305"/>
            <ac:spMk id="3" creationId="{00000000-0000-0000-0000-000000000000}"/>
          </ac:spMkLst>
        </pc:spChg>
        <pc:picChg chg="add mod">
          <ac:chgData name="Nick Harvey" userId="a2e80a2cf01f411a" providerId="LiveId" clId="{CAE79A02-5958-4646-8A5B-D0A1052E3B97}" dt="2020-09-03T10:53:05.075" v="1599" actId="1076"/>
          <ac:picMkLst>
            <pc:docMk/>
            <pc:sldMk cId="666903215" sldId="305"/>
            <ac:picMk id="5" creationId="{38DA52B8-8908-453C-AE1E-F2976BDBDD05}"/>
          </ac:picMkLst>
        </pc:picChg>
        <pc:picChg chg="add mod modCrop">
          <ac:chgData name="Nick Harvey" userId="a2e80a2cf01f411a" providerId="LiveId" clId="{CAE79A02-5958-4646-8A5B-D0A1052E3B97}" dt="2020-09-03T10:54:34.154" v="1604" actId="1076"/>
          <ac:picMkLst>
            <pc:docMk/>
            <pc:sldMk cId="666903215" sldId="305"/>
            <ac:picMk id="6" creationId="{DDC8AE78-17EB-4574-A4A7-F1E612AAAA62}"/>
          </ac:picMkLst>
        </pc:picChg>
      </pc:sldChg>
      <pc:sldChg chg="delSp add del ord">
        <pc:chgData name="Nick Harvey" userId="a2e80a2cf01f411a" providerId="LiveId" clId="{CAE79A02-5958-4646-8A5B-D0A1052E3B97}" dt="2020-09-03T10:54:49.797" v="1608" actId="2696"/>
        <pc:sldMkLst>
          <pc:docMk/>
          <pc:sldMk cId="1993501408" sldId="307"/>
        </pc:sldMkLst>
        <pc:picChg chg="del">
          <ac:chgData name="Nick Harvey" userId="a2e80a2cf01f411a" providerId="LiveId" clId="{CAE79A02-5958-4646-8A5B-D0A1052E3B97}" dt="2020-09-03T10:54:38.615" v="1605" actId="478"/>
          <ac:picMkLst>
            <pc:docMk/>
            <pc:sldMk cId="1993501408" sldId="307"/>
            <ac:picMk id="1026" creationId="{A9B315D2-83DC-43A3-8981-8FD9E29F0931}"/>
          </ac:picMkLst>
        </pc:picChg>
        <pc:picChg chg="del">
          <ac:chgData name="Nick Harvey" userId="a2e80a2cf01f411a" providerId="LiveId" clId="{CAE79A02-5958-4646-8A5B-D0A1052E3B97}" dt="2020-09-03T10:54:40.357" v="1606" actId="21"/>
          <ac:picMkLst>
            <pc:docMk/>
            <pc:sldMk cId="1993501408" sldId="307"/>
            <ac:picMk id="1028" creationId="{1B737103-A140-4462-986F-3901E1C9A18A}"/>
          </ac:picMkLst>
        </pc:picChg>
      </pc:sldChg>
      <pc:sldChg chg="add">
        <pc:chgData name="Nick Harvey" userId="a2e80a2cf01f411a" providerId="LiveId" clId="{CAE79A02-5958-4646-8A5B-D0A1052E3B97}" dt="2020-09-03T09:41:42.385" v="16"/>
        <pc:sldMkLst>
          <pc:docMk/>
          <pc:sldMk cId="2506714240" sldId="309"/>
        </pc:sldMkLst>
      </pc:sldChg>
      <pc:sldChg chg="addSp modSp add del ord">
        <pc:chgData name="Nick Harvey" userId="a2e80a2cf01f411a" providerId="LiveId" clId="{CAE79A02-5958-4646-8A5B-D0A1052E3B97}" dt="2020-09-08T09:19:50.024" v="2270" actId="2696"/>
        <pc:sldMkLst>
          <pc:docMk/>
          <pc:sldMk cId="984363378" sldId="310"/>
        </pc:sldMkLst>
        <pc:spChg chg="add mod">
          <ac:chgData name="Nick Harvey" userId="a2e80a2cf01f411a" providerId="LiveId" clId="{CAE79A02-5958-4646-8A5B-D0A1052E3B97}" dt="2020-09-03T11:03:22.568" v="1708"/>
          <ac:spMkLst>
            <pc:docMk/>
            <pc:sldMk cId="984363378" sldId="310"/>
            <ac:spMk id="3" creationId="{78533611-DF08-46EB-9D45-BFDC89D41ACC}"/>
          </ac:spMkLst>
        </pc:spChg>
        <pc:picChg chg="mod">
          <ac:chgData name="Nick Harvey" userId="a2e80a2cf01f411a" providerId="LiveId" clId="{CAE79A02-5958-4646-8A5B-D0A1052E3B97}" dt="2020-09-03T11:03:24.819" v="1709" actId="1076"/>
          <ac:picMkLst>
            <pc:docMk/>
            <pc:sldMk cId="984363378" sldId="310"/>
            <ac:picMk id="4098" creationId="{9664A022-6491-4C58-A7D6-118394AD7F7D}"/>
          </ac:picMkLst>
        </pc:picChg>
      </pc:sldChg>
      <pc:sldChg chg="add">
        <pc:chgData name="Nick Harvey" userId="a2e80a2cf01f411a" providerId="LiveId" clId="{CAE79A02-5958-4646-8A5B-D0A1052E3B97}" dt="2020-09-03T09:41:42.385" v="16"/>
        <pc:sldMkLst>
          <pc:docMk/>
          <pc:sldMk cId="2295123959" sldId="314"/>
        </pc:sldMkLst>
      </pc:sldChg>
      <pc:sldChg chg="modSp add mod">
        <pc:chgData name="Nick Harvey" userId="a2e80a2cf01f411a" providerId="LiveId" clId="{CAE79A02-5958-4646-8A5B-D0A1052E3B97}" dt="2020-09-03T10:59:37.762" v="1700" actId="255"/>
        <pc:sldMkLst>
          <pc:docMk/>
          <pc:sldMk cId="2146936879" sldId="315"/>
        </pc:sldMkLst>
        <pc:spChg chg="mod">
          <ac:chgData name="Nick Harvey" userId="a2e80a2cf01f411a" providerId="LiveId" clId="{CAE79A02-5958-4646-8A5B-D0A1052E3B97}" dt="2020-09-03T10:59:37.762" v="1700" actId="255"/>
          <ac:spMkLst>
            <pc:docMk/>
            <pc:sldMk cId="2146936879" sldId="315"/>
            <ac:spMk id="3" creationId="{E677D129-C933-4D42-B7CC-7D5733E1A9D2}"/>
          </ac:spMkLst>
        </pc:spChg>
        <pc:picChg chg="mod">
          <ac:chgData name="Nick Harvey" userId="a2e80a2cf01f411a" providerId="LiveId" clId="{CAE79A02-5958-4646-8A5B-D0A1052E3B97}" dt="2020-09-03T10:59:03.218" v="1694" actId="1076"/>
          <ac:picMkLst>
            <pc:docMk/>
            <pc:sldMk cId="2146936879" sldId="315"/>
            <ac:picMk id="2" creationId="{DFA2B972-F262-4E19-BFE6-D029673ECB41}"/>
          </ac:picMkLst>
        </pc:picChg>
      </pc:sldChg>
      <pc:sldChg chg="delSp modSp new del mod">
        <pc:chgData name="Nick Harvey" userId="a2e80a2cf01f411a" providerId="LiveId" clId="{CAE79A02-5958-4646-8A5B-D0A1052E3B97}" dt="2020-09-03T10:02:23.089" v="683" actId="47"/>
        <pc:sldMkLst>
          <pc:docMk/>
          <pc:sldMk cId="521287144" sldId="316"/>
        </pc:sldMkLst>
        <pc:spChg chg="mod">
          <ac:chgData name="Nick Harvey" userId="a2e80a2cf01f411a" providerId="LiveId" clId="{CAE79A02-5958-4646-8A5B-D0A1052E3B97}" dt="2020-09-03T10:00:18.031" v="682" actId="20577"/>
          <ac:spMkLst>
            <pc:docMk/>
            <pc:sldMk cId="521287144" sldId="316"/>
            <ac:spMk id="2" creationId="{BE20258B-25E5-4669-8EFE-DC6A8CD47E90}"/>
          </ac:spMkLst>
        </pc:spChg>
        <pc:spChg chg="del">
          <ac:chgData name="Nick Harvey" userId="a2e80a2cf01f411a" providerId="LiveId" clId="{CAE79A02-5958-4646-8A5B-D0A1052E3B97}" dt="2020-09-03T10:00:09.199" v="665" actId="478"/>
          <ac:spMkLst>
            <pc:docMk/>
            <pc:sldMk cId="521287144" sldId="316"/>
            <ac:spMk id="3" creationId="{FCC8CD22-0626-4861-A246-D28C49A3506D}"/>
          </ac:spMkLst>
        </pc:spChg>
      </pc:sldChg>
      <pc:sldChg chg="addSp modSp new mod">
        <pc:chgData name="Nick Harvey" userId="a2e80a2cf01f411a" providerId="LiveId" clId="{CAE79A02-5958-4646-8A5B-D0A1052E3B97}" dt="2020-09-03T10:36:48.406" v="1429" actId="27636"/>
        <pc:sldMkLst>
          <pc:docMk/>
          <pc:sldMk cId="957851692" sldId="316"/>
        </pc:sldMkLst>
        <pc:spChg chg="mod">
          <ac:chgData name="Nick Harvey" userId="a2e80a2cf01f411a" providerId="LiveId" clId="{CAE79A02-5958-4646-8A5B-D0A1052E3B97}" dt="2020-09-03T10:02:30.566" v="701" actId="20577"/>
          <ac:spMkLst>
            <pc:docMk/>
            <pc:sldMk cId="957851692" sldId="316"/>
            <ac:spMk id="2" creationId="{A8AA9030-98F8-4415-9AF8-CD4A774AE1CC}"/>
          </ac:spMkLst>
        </pc:spChg>
        <pc:spChg chg="mod">
          <ac:chgData name="Nick Harvey" userId="a2e80a2cf01f411a" providerId="LiveId" clId="{CAE79A02-5958-4646-8A5B-D0A1052E3B97}" dt="2020-09-03T10:23:45.411" v="1138" actId="1076"/>
          <ac:spMkLst>
            <pc:docMk/>
            <pc:sldMk cId="957851692" sldId="316"/>
            <ac:spMk id="3" creationId="{E4F98C67-7310-4525-AA0D-C69BB5AA7595}"/>
          </ac:spMkLst>
        </pc:spChg>
        <pc:spChg chg="add mod">
          <ac:chgData name="Nick Harvey" userId="a2e80a2cf01f411a" providerId="LiveId" clId="{CAE79A02-5958-4646-8A5B-D0A1052E3B97}" dt="2020-09-03T10:22:34.595" v="1133" actId="12"/>
          <ac:spMkLst>
            <pc:docMk/>
            <pc:sldMk cId="957851692" sldId="316"/>
            <ac:spMk id="4" creationId="{4592679E-E57B-4251-B22E-4E7797C6DC87}"/>
          </ac:spMkLst>
        </pc:spChg>
        <pc:spChg chg="add mod">
          <ac:chgData name="Nick Harvey" userId="a2e80a2cf01f411a" providerId="LiveId" clId="{CAE79A02-5958-4646-8A5B-D0A1052E3B97}" dt="2020-09-03T10:25:57.618" v="1140" actId="1076"/>
          <ac:spMkLst>
            <pc:docMk/>
            <pc:sldMk cId="957851692" sldId="316"/>
            <ac:spMk id="5" creationId="{DE7FFC1C-E3E3-45B5-8B1F-0B6D79653B58}"/>
          </ac:spMkLst>
        </pc:spChg>
        <pc:spChg chg="add mod">
          <ac:chgData name="Nick Harvey" userId="a2e80a2cf01f411a" providerId="LiveId" clId="{CAE79A02-5958-4646-8A5B-D0A1052E3B97}" dt="2020-09-03T10:36:48.406" v="1429" actId="27636"/>
          <ac:spMkLst>
            <pc:docMk/>
            <pc:sldMk cId="957851692" sldId="316"/>
            <ac:spMk id="7" creationId="{F508CF3A-8B72-4B9D-ADB7-5CCA2F026187}"/>
          </ac:spMkLst>
        </pc:spChg>
        <pc:picChg chg="add mod">
          <ac:chgData name="Nick Harvey" userId="a2e80a2cf01f411a" providerId="LiveId" clId="{CAE79A02-5958-4646-8A5B-D0A1052E3B97}" dt="2020-09-03T10:22:28.326" v="1131" actId="1076"/>
          <ac:picMkLst>
            <pc:docMk/>
            <pc:sldMk cId="957851692" sldId="316"/>
            <ac:picMk id="3074" creationId="{C70337D7-8DF5-43C9-8EB9-B976BE207EDD}"/>
          </ac:picMkLst>
        </pc:picChg>
      </pc:sldChg>
      <pc:sldChg chg="addSp modSp new mod">
        <pc:chgData name="Nick Harvey" userId="a2e80a2cf01f411a" providerId="LiveId" clId="{CAE79A02-5958-4646-8A5B-D0A1052E3B97}" dt="2020-09-03T10:58:44.092" v="1693" actId="1076"/>
        <pc:sldMkLst>
          <pc:docMk/>
          <pc:sldMk cId="1346414344" sldId="317"/>
        </pc:sldMkLst>
        <pc:spChg chg="mod">
          <ac:chgData name="Nick Harvey" userId="a2e80a2cf01f411a" providerId="LiveId" clId="{CAE79A02-5958-4646-8A5B-D0A1052E3B97}" dt="2020-09-03T10:58:02.174" v="1638" actId="20577"/>
          <ac:spMkLst>
            <pc:docMk/>
            <pc:sldMk cId="1346414344" sldId="317"/>
            <ac:spMk id="2" creationId="{51C1FF75-0B31-4771-94F2-4AC48460D8F5}"/>
          </ac:spMkLst>
        </pc:spChg>
        <pc:spChg chg="mod">
          <ac:chgData name="Nick Harvey" userId="a2e80a2cf01f411a" providerId="LiveId" clId="{CAE79A02-5958-4646-8A5B-D0A1052E3B97}" dt="2020-09-03T10:58:44.092" v="1693" actId="1076"/>
          <ac:spMkLst>
            <pc:docMk/>
            <pc:sldMk cId="1346414344" sldId="317"/>
            <ac:spMk id="3" creationId="{1023D8E3-E45E-431E-9AD1-803098D11E45}"/>
          </ac:spMkLst>
        </pc:spChg>
        <pc:picChg chg="add mod">
          <ac:chgData name="Nick Harvey" userId="a2e80a2cf01f411a" providerId="LiveId" clId="{CAE79A02-5958-4646-8A5B-D0A1052E3B97}" dt="2020-09-03T10:58:33.625" v="1673" actId="1076"/>
          <ac:picMkLst>
            <pc:docMk/>
            <pc:sldMk cId="1346414344" sldId="317"/>
            <ac:picMk id="5" creationId="{F59D4ED0-8DE2-4B88-8C55-EBA112D7A93E}"/>
          </ac:picMkLst>
        </pc:picChg>
      </pc:sldChg>
      <pc:sldChg chg="addSp delSp modSp new del mod">
        <pc:chgData name="Nick Harvey" userId="a2e80a2cf01f411a" providerId="LiveId" clId="{CAE79A02-5958-4646-8A5B-D0A1052E3B97}" dt="2020-09-08T09:19:50.024" v="2270" actId="2696"/>
        <pc:sldMkLst>
          <pc:docMk/>
          <pc:sldMk cId="1347354461" sldId="318"/>
        </pc:sldMkLst>
        <pc:spChg chg="mod">
          <ac:chgData name="Nick Harvey" userId="a2e80a2cf01f411a" providerId="LiveId" clId="{CAE79A02-5958-4646-8A5B-D0A1052E3B97}" dt="2020-09-03T11:10:00.895" v="1752" actId="20577"/>
          <ac:spMkLst>
            <pc:docMk/>
            <pc:sldMk cId="1347354461" sldId="318"/>
            <ac:spMk id="2" creationId="{B047C470-3816-4C48-BF6A-8E8D79F6E224}"/>
          </ac:spMkLst>
        </pc:spChg>
        <pc:spChg chg="del">
          <ac:chgData name="Nick Harvey" userId="a2e80a2cf01f411a" providerId="LiveId" clId="{CAE79A02-5958-4646-8A5B-D0A1052E3B97}" dt="2020-09-03T11:10:35.131" v="1760" actId="478"/>
          <ac:spMkLst>
            <pc:docMk/>
            <pc:sldMk cId="1347354461" sldId="318"/>
            <ac:spMk id="3" creationId="{F7BBAFA0-33A8-4600-BF27-50F3FBD3E118}"/>
          </ac:spMkLst>
        </pc:spChg>
        <pc:picChg chg="add mod">
          <ac:chgData name="Nick Harvey" userId="a2e80a2cf01f411a" providerId="LiveId" clId="{CAE79A02-5958-4646-8A5B-D0A1052E3B97}" dt="2020-09-03T11:10:41.758" v="1764" actId="1076"/>
          <ac:picMkLst>
            <pc:docMk/>
            <pc:sldMk cId="1347354461" sldId="318"/>
            <ac:picMk id="5" creationId="{157726A2-E25E-493D-BDEB-B37E9AF6F058}"/>
          </ac:picMkLst>
        </pc:picChg>
      </pc:sldChg>
      <pc:sldChg chg="add del">
        <pc:chgData name="Nick Harvey" userId="a2e80a2cf01f411a" providerId="LiveId" clId="{CAE79A02-5958-4646-8A5B-D0A1052E3B97}" dt="2020-09-03T11:00:48.471" v="1706" actId="2696"/>
        <pc:sldMkLst>
          <pc:docMk/>
          <pc:sldMk cId="1969733974" sldId="318"/>
        </pc:sldMkLst>
      </pc:sldChg>
      <pc:sldChg chg="new del">
        <pc:chgData name="Nick Harvey" userId="a2e80a2cf01f411a" providerId="LiveId" clId="{CAE79A02-5958-4646-8A5B-D0A1052E3B97}" dt="2020-09-08T15:32:52.198" v="2286" actId="47"/>
        <pc:sldMkLst>
          <pc:docMk/>
          <pc:sldMk cId="4231409856" sldId="318"/>
        </pc:sldMkLst>
      </pc:sldChg>
      <pc:sldChg chg="delSp modSp add mod">
        <pc:chgData name="Nick Harvey" userId="a2e80a2cf01f411a" providerId="LiveId" clId="{CAE79A02-5958-4646-8A5B-D0A1052E3B97}" dt="2020-09-08T15:35:11.684" v="2377" actId="1076"/>
        <pc:sldMkLst>
          <pc:docMk/>
          <pc:sldMk cId="16933741" sldId="319"/>
        </pc:sldMkLst>
        <pc:spChg chg="mod">
          <ac:chgData name="Nick Harvey" userId="a2e80a2cf01f411a" providerId="LiveId" clId="{CAE79A02-5958-4646-8A5B-D0A1052E3B97}" dt="2020-09-08T15:35:11.684" v="2377" actId="1076"/>
          <ac:spMkLst>
            <pc:docMk/>
            <pc:sldMk cId="16933741" sldId="319"/>
            <ac:spMk id="2" creationId="{EC018CA9-3A00-4450-8415-7B1208F8311C}"/>
          </ac:spMkLst>
        </pc:spChg>
        <pc:spChg chg="del mod">
          <ac:chgData name="Nick Harvey" userId="a2e80a2cf01f411a" providerId="LiveId" clId="{CAE79A02-5958-4646-8A5B-D0A1052E3B97}" dt="2020-09-08T15:34:11.597" v="2376" actId="478"/>
          <ac:spMkLst>
            <pc:docMk/>
            <pc:sldMk cId="16933741" sldId="319"/>
            <ac:spMk id="3" creationId="{E48D2102-D970-441C-9F12-6F3DEFCB899B}"/>
          </ac:spMkLst>
        </pc:spChg>
      </pc:sldChg>
      <pc:sldChg chg="add">
        <pc:chgData name="Nick Harvey" userId="a2e80a2cf01f411a" providerId="LiveId" clId="{CAE79A02-5958-4646-8A5B-D0A1052E3B97}" dt="2020-09-08T15:32:50.415" v="2285"/>
        <pc:sldMkLst>
          <pc:docMk/>
          <pc:sldMk cId="2469801068" sldId="320"/>
        </pc:sldMkLst>
      </pc:sldChg>
      <pc:sldChg chg="modSp add mod">
        <pc:chgData name="Nick Harvey" userId="a2e80a2cf01f411a" providerId="LiveId" clId="{CAE79A02-5958-4646-8A5B-D0A1052E3B97}" dt="2020-09-08T15:36:12.094" v="2383" actId="1076"/>
        <pc:sldMkLst>
          <pc:docMk/>
          <pc:sldMk cId="2216761412" sldId="321"/>
        </pc:sldMkLst>
        <pc:spChg chg="mod">
          <ac:chgData name="Nick Harvey" userId="a2e80a2cf01f411a" providerId="LiveId" clId="{CAE79A02-5958-4646-8A5B-D0A1052E3B97}" dt="2020-09-08T15:36:07.260" v="2382" actId="255"/>
          <ac:spMkLst>
            <pc:docMk/>
            <pc:sldMk cId="2216761412" sldId="321"/>
            <ac:spMk id="6" creationId="{226093C9-FE31-4AD7-AFD9-0E587D16B9A2}"/>
          </ac:spMkLst>
        </pc:spChg>
        <pc:spChg chg="mod">
          <ac:chgData name="Nick Harvey" userId="a2e80a2cf01f411a" providerId="LiveId" clId="{CAE79A02-5958-4646-8A5B-D0A1052E3B97}" dt="2020-09-08T15:36:12.094" v="2383" actId="1076"/>
          <ac:spMkLst>
            <pc:docMk/>
            <pc:sldMk cId="2216761412" sldId="321"/>
            <ac:spMk id="7" creationId="{CED43E58-B47B-4E7A-9A78-AED4D07F2A7C}"/>
          </ac:spMkLst>
        </pc:spChg>
      </pc:sldChg>
    </pc:docChg>
  </pc:docChgLst>
  <pc:docChgLst>
    <pc:chgData name="Nick Harvey" userId="a2e80a2cf01f411a" providerId="LiveId" clId="{546B78CF-AA5B-4B11-86AC-ECCDE5831C7D}"/>
    <pc:docChg chg="undo custSel addSld delSld modSld">
      <pc:chgData name="Nick Harvey" userId="a2e80a2cf01f411a" providerId="LiveId" clId="{546B78CF-AA5B-4B11-86AC-ECCDE5831C7D}" dt="2021-01-22T23:57:32.472" v="33"/>
      <pc:docMkLst>
        <pc:docMk/>
      </pc:docMkLst>
      <pc:sldChg chg="del">
        <pc:chgData name="Nick Harvey" userId="a2e80a2cf01f411a" providerId="LiveId" clId="{546B78CF-AA5B-4B11-86AC-ECCDE5831C7D}" dt="2021-01-22T23:51:43.076" v="10" actId="47"/>
        <pc:sldMkLst>
          <pc:docMk/>
          <pc:sldMk cId="1728793483" sldId="257"/>
        </pc:sldMkLst>
      </pc:sldChg>
      <pc:sldChg chg="add del">
        <pc:chgData name="Nick Harvey" userId="a2e80a2cf01f411a" providerId="LiveId" clId="{546B78CF-AA5B-4B11-86AC-ECCDE5831C7D}" dt="2021-01-22T23:56:58.437" v="29" actId="47"/>
        <pc:sldMkLst>
          <pc:docMk/>
          <pc:sldMk cId="732101951" sldId="262"/>
        </pc:sldMkLst>
      </pc:sldChg>
      <pc:sldChg chg="add del">
        <pc:chgData name="Nick Harvey" userId="a2e80a2cf01f411a" providerId="LiveId" clId="{546B78CF-AA5B-4B11-86AC-ECCDE5831C7D}" dt="2021-01-22T23:56:59.118" v="30" actId="47"/>
        <pc:sldMkLst>
          <pc:docMk/>
          <pc:sldMk cId="2369628427" sldId="263"/>
        </pc:sldMkLst>
      </pc:sldChg>
      <pc:sldChg chg="add">
        <pc:chgData name="Nick Harvey" userId="a2e80a2cf01f411a" providerId="LiveId" clId="{546B78CF-AA5B-4B11-86AC-ECCDE5831C7D}" dt="2021-01-22T23:52:35.949" v="12"/>
        <pc:sldMkLst>
          <pc:docMk/>
          <pc:sldMk cId="3098609540" sldId="265"/>
        </pc:sldMkLst>
      </pc:sldChg>
      <pc:sldChg chg="add">
        <pc:chgData name="Nick Harvey" userId="a2e80a2cf01f411a" providerId="LiveId" clId="{546B78CF-AA5B-4B11-86AC-ECCDE5831C7D}" dt="2021-01-22T23:57:32.472" v="33"/>
        <pc:sldMkLst>
          <pc:docMk/>
          <pc:sldMk cId="1548420588" sldId="268"/>
        </pc:sldMkLst>
      </pc:sldChg>
      <pc:sldChg chg="add del">
        <pc:chgData name="Nick Harvey" userId="a2e80a2cf01f411a" providerId="LiveId" clId="{546B78CF-AA5B-4B11-86AC-ECCDE5831C7D}" dt="2021-01-22T23:57:24.416" v="31" actId="2696"/>
        <pc:sldMkLst>
          <pc:docMk/>
          <pc:sldMk cId="3095218407" sldId="268"/>
        </pc:sldMkLst>
      </pc:sldChg>
      <pc:sldChg chg="add del">
        <pc:chgData name="Nick Harvey" userId="a2e80a2cf01f411a" providerId="LiveId" clId="{546B78CF-AA5B-4B11-86AC-ECCDE5831C7D}" dt="2021-01-22T23:57:24.416" v="31" actId="2696"/>
        <pc:sldMkLst>
          <pc:docMk/>
          <pc:sldMk cId="3322515014" sldId="269"/>
        </pc:sldMkLst>
      </pc:sldChg>
      <pc:sldChg chg="add">
        <pc:chgData name="Nick Harvey" userId="a2e80a2cf01f411a" providerId="LiveId" clId="{546B78CF-AA5B-4B11-86AC-ECCDE5831C7D}" dt="2021-01-22T23:57:32.472" v="33"/>
        <pc:sldMkLst>
          <pc:docMk/>
          <pc:sldMk cId="3829360414" sldId="269"/>
        </pc:sldMkLst>
      </pc:sldChg>
      <pc:sldChg chg="del">
        <pc:chgData name="Nick Harvey" userId="a2e80a2cf01f411a" providerId="LiveId" clId="{546B78CF-AA5B-4B11-86AC-ECCDE5831C7D}" dt="2021-01-22T23:52:00.821" v="11" actId="47"/>
        <pc:sldMkLst>
          <pc:docMk/>
          <pc:sldMk cId="1990284847" sldId="271"/>
        </pc:sldMkLst>
      </pc:sldChg>
      <pc:sldChg chg="add del">
        <pc:chgData name="Nick Harvey" userId="a2e80a2cf01f411a" providerId="LiveId" clId="{546B78CF-AA5B-4B11-86AC-ECCDE5831C7D}" dt="2021-01-22T23:57:27.923" v="32" actId="47"/>
        <pc:sldMkLst>
          <pc:docMk/>
          <pc:sldMk cId="1990284847" sldId="276"/>
        </pc:sldMkLst>
      </pc:sldChg>
      <pc:sldChg chg="add del">
        <pc:chgData name="Nick Harvey" userId="a2e80a2cf01f411a" providerId="LiveId" clId="{546B78CF-AA5B-4B11-86AC-ECCDE5831C7D}" dt="2021-01-22T23:56:45.195" v="18" actId="47"/>
        <pc:sldMkLst>
          <pc:docMk/>
          <pc:sldMk cId="920392457" sldId="282"/>
        </pc:sldMkLst>
      </pc:sldChg>
      <pc:sldChg chg="add">
        <pc:chgData name="Nick Harvey" userId="a2e80a2cf01f411a" providerId="LiveId" clId="{546B78CF-AA5B-4B11-86AC-ECCDE5831C7D}" dt="2021-01-22T23:55:37.109" v="13"/>
        <pc:sldMkLst>
          <pc:docMk/>
          <pc:sldMk cId="3028832559" sldId="285"/>
        </pc:sldMkLst>
      </pc:sldChg>
      <pc:sldChg chg="add del">
        <pc:chgData name="Nick Harvey" userId="a2e80a2cf01f411a" providerId="LiveId" clId="{546B78CF-AA5B-4B11-86AC-ECCDE5831C7D}" dt="2021-01-22T23:50:43.481" v="5" actId="2696"/>
        <pc:sldMkLst>
          <pc:docMk/>
          <pc:sldMk cId="4022500887" sldId="285"/>
        </pc:sldMkLst>
      </pc:sldChg>
      <pc:sldChg chg="del">
        <pc:chgData name="Nick Harvey" userId="a2e80a2cf01f411a" providerId="LiveId" clId="{546B78CF-AA5B-4B11-86AC-ECCDE5831C7D}" dt="2021-01-22T23:51:06.990" v="7" actId="2696"/>
        <pc:sldMkLst>
          <pc:docMk/>
          <pc:sldMk cId="924493970" sldId="287"/>
        </pc:sldMkLst>
      </pc:sldChg>
      <pc:sldChg chg="del">
        <pc:chgData name="Nick Harvey" userId="a2e80a2cf01f411a" providerId="LiveId" clId="{546B78CF-AA5B-4B11-86AC-ECCDE5831C7D}" dt="2021-01-22T23:51:43.076" v="10" actId="47"/>
        <pc:sldMkLst>
          <pc:docMk/>
          <pc:sldMk cId="683967035" sldId="297"/>
        </pc:sldMkLst>
      </pc:sldChg>
      <pc:sldChg chg="del">
        <pc:chgData name="Nick Harvey" userId="a2e80a2cf01f411a" providerId="LiveId" clId="{546B78CF-AA5B-4B11-86AC-ECCDE5831C7D}" dt="2021-01-22T23:51:43.076" v="10" actId="47"/>
        <pc:sldMkLst>
          <pc:docMk/>
          <pc:sldMk cId="47222848" sldId="299"/>
        </pc:sldMkLst>
      </pc:sldChg>
      <pc:sldChg chg="add del">
        <pc:chgData name="Nick Harvey" userId="a2e80a2cf01f411a" providerId="LiveId" clId="{546B78CF-AA5B-4B11-86AC-ECCDE5831C7D}" dt="2021-01-22T23:55:45.461" v="14"/>
        <pc:sldMkLst>
          <pc:docMk/>
          <pc:sldMk cId="3561774428" sldId="300"/>
        </pc:sldMkLst>
      </pc:sldChg>
      <pc:sldChg chg="add del">
        <pc:chgData name="Nick Harvey" userId="a2e80a2cf01f411a" providerId="LiveId" clId="{546B78CF-AA5B-4B11-86AC-ECCDE5831C7D}" dt="2021-01-22T23:56:48.740" v="22" actId="47"/>
        <pc:sldMkLst>
          <pc:docMk/>
          <pc:sldMk cId="529193460" sldId="302"/>
        </pc:sldMkLst>
      </pc:sldChg>
      <pc:sldChg chg="del">
        <pc:chgData name="Nick Harvey" userId="a2e80a2cf01f411a" providerId="LiveId" clId="{546B78CF-AA5B-4B11-86AC-ECCDE5831C7D}" dt="2021-01-22T23:49:45.355" v="2" actId="47"/>
        <pc:sldMkLst>
          <pc:docMk/>
          <pc:sldMk cId="3106107201" sldId="302"/>
        </pc:sldMkLst>
      </pc:sldChg>
      <pc:sldChg chg="add del">
        <pc:chgData name="Nick Harvey" userId="a2e80a2cf01f411a" providerId="LiveId" clId="{546B78CF-AA5B-4B11-86AC-ECCDE5831C7D}" dt="2021-01-22T23:56:44.606" v="17" actId="47"/>
        <pc:sldMkLst>
          <pc:docMk/>
          <pc:sldMk cId="3686716388" sldId="304"/>
        </pc:sldMkLst>
      </pc:sldChg>
      <pc:sldChg chg="del">
        <pc:chgData name="Nick Harvey" userId="a2e80a2cf01f411a" providerId="LiveId" clId="{546B78CF-AA5B-4B11-86AC-ECCDE5831C7D}" dt="2021-01-22T23:50:54.784" v="6" actId="2696"/>
        <pc:sldMkLst>
          <pc:docMk/>
          <pc:sldMk cId="3855082861" sldId="304"/>
        </pc:sldMkLst>
      </pc:sldChg>
      <pc:sldChg chg="add">
        <pc:chgData name="Nick Harvey" userId="a2e80a2cf01f411a" providerId="LiveId" clId="{546B78CF-AA5B-4B11-86AC-ECCDE5831C7D}" dt="2021-01-22T23:55:37.109" v="13"/>
        <pc:sldMkLst>
          <pc:docMk/>
          <pc:sldMk cId="2053489028" sldId="306"/>
        </pc:sldMkLst>
      </pc:sldChg>
      <pc:sldChg chg="add">
        <pc:chgData name="Nick Harvey" userId="a2e80a2cf01f411a" providerId="LiveId" clId="{546B78CF-AA5B-4B11-86AC-ECCDE5831C7D}" dt="2021-01-22T23:55:37.109" v="13"/>
        <pc:sldMkLst>
          <pc:docMk/>
          <pc:sldMk cId="984363378" sldId="310"/>
        </pc:sldMkLst>
      </pc:sldChg>
      <pc:sldChg chg="add">
        <pc:chgData name="Nick Harvey" userId="a2e80a2cf01f411a" providerId="LiveId" clId="{546B78CF-AA5B-4B11-86AC-ECCDE5831C7D}" dt="2021-01-22T23:55:37.109" v="13"/>
        <pc:sldMkLst>
          <pc:docMk/>
          <pc:sldMk cId="3570834741" sldId="311"/>
        </pc:sldMkLst>
      </pc:sldChg>
      <pc:sldChg chg="add">
        <pc:chgData name="Nick Harvey" userId="a2e80a2cf01f411a" providerId="LiveId" clId="{546B78CF-AA5B-4B11-86AC-ECCDE5831C7D}" dt="2021-01-22T23:55:37.109" v="13"/>
        <pc:sldMkLst>
          <pc:docMk/>
          <pc:sldMk cId="4039033837" sldId="312"/>
        </pc:sldMkLst>
      </pc:sldChg>
      <pc:sldChg chg="add del">
        <pc:chgData name="Nick Harvey" userId="a2e80a2cf01f411a" providerId="LiveId" clId="{546B78CF-AA5B-4B11-86AC-ECCDE5831C7D}" dt="2021-01-22T23:56:48.347" v="21" actId="47"/>
        <pc:sldMkLst>
          <pc:docMk/>
          <pc:sldMk cId="139787889" sldId="313"/>
        </pc:sldMkLst>
      </pc:sldChg>
      <pc:sldChg chg="add del">
        <pc:chgData name="Nick Harvey" userId="a2e80a2cf01f411a" providerId="LiveId" clId="{546B78CF-AA5B-4B11-86AC-ECCDE5831C7D}" dt="2021-01-22T23:56:40.827" v="15" actId="47"/>
        <pc:sldMkLst>
          <pc:docMk/>
          <pc:sldMk cId="1347354461" sldId="318"/>
        </pc:sldMkLst>
      </pc:sldChg>
      <pc:sldChg chg="add">
        <pc:chgData name="Nick Harvey" userId="a2e80a2cf01f411a" providerId="LiveId" clId="{546B78CF-AA5B-4B11-86AC-ECCDE5831C7D}" dt="2021-01-22T23:55:37.109" v="13"/>
        <pc:sldMkLst>
          <pc:docMk/>
          <pc:sldMk cId="1170251277" sldId="324"/>
        </pc:sldMkLst>
      </pc:sldChg>
      <pc:sldChg chg="del">
        <pc:chgData name="Nick Harvey" userId="a2e80a2cf01f411a" providerId="LiveId" clId="{546B78CF-AA5B-4B11-86AC-ECCDE5831C7D}" dt="2021-01-22T23:49:42.770" v="0" actId="47"/>
        <pc:sldMkLst>
          <pc:docMk/>
          <pc:sldMk cId="2271835592" sldId="324"/>
        </pc:sldMkLst>
      </pc:sldChg>
      <pc:sldChg chg="add del">
        <pc:chgData name="Nick Harvey" userId="a2e80a2cf01f411a" providerId="LiveId" clId="{546B78CF-AA5B-4B11-86AC-ECCDE5831C7D}" dt="2021-01-22T23:56:41.912" v="16" actId="47"/>
        <pc:sldMkLst>
          <pc:docMk/>
          <pc:sldMk cId="3773077031" sldId="325"/>
        </pc:sldMkLst>
      </pc:sldChg>
      <pc:sldChg chg="del">
        <pc:chgData name="Nick Harvey" userId="a2e80a2cf01f411a" providerId="LiveId" clId="{546B78CF-AA5B-4B11-86AC-ECCDE5831C7D}" dt="2021-01-22T23:51:33.450" v="9" actId="47"/>
        <pc:sldMkLst>
          <pc:docMk/>
          <pc:sldMk cId="1624413581" sldId="326"/>
        </pc:sldMkLst>
      </pc:sldChg>
      <pc:sldChg chg="add del">
        <pc:chgData name="Nick Harvey" userId="a2e80a2cf01f411a" providerId="LiveId" clId="{546B78CF-AA5B-4B11-86AC-ECCDE5831C7D}" dt="2021-01-22T23:56:45.727" v="19" actId="47"/>
        <pc:sldMkLst>
          <pc:docMk/>
          <pc:sldMk cId="3694611122" sldId="326"/>
        </pc:sldMkLst>
      </pc:sldChg>
      <pc:sldChg chg="del">
        <pc:chgData name="Nick Harvey" userId="a2e80a2cf01f411a" providerId="LiveId" clId="{546B78CF-AA5B-4B11-86AC-ECCDE5831C7D}" dt="2021-01-22T23:51:23.135" v="8" actId="2696"/>
        <pc:sldMkLst>
          <pc:docMk/>
          <pc:sldMk cId="51002304" sldId="327"/>
        </pc:sldMkLst>
      </pc:sldChg>
      <pc:sldChg chg="add del">
        <pc:chgData name="Nick Harvey" userId="a2e80a2cf01f411a" providerId="LiveId" clId="{546B78CF-AA5B-4B11-86AC-ECCDE5831C7D}" dt="2021-01-22T23:56:47.807" v="20" actId="47"/>
        <pc:sldMkLst>
          <pc:docMk/>
          <pc:sldMk cId="761634072" sldId="327"/>
        </pc:sldMkLst>
      </pc:sldChg>
      <pc:sldChg chg="add del">
        <pc:chgData name="Nick Harvey" userId="a2e80a2cf01f411a" providerId="LiveId" clId="{546B78CF-AA5B-4B11-86AC-ECCDE5831C7D}" dt="2021-01-22T23:56:50.332" v="23" actId="47"/>
        <pc:sldMkLst>
          <pc:docMk/>
          <pc:sldMk cId="1365818650" sldId="328"/>
        </pc:sldMkLst>
      </pc:sldChg>
      <pc:sldChg chg="add del">
        <pc:chgData name="Nick Harvey" userId="a2e80a2cf01f411a" providerId="LiveId" clId="{546B78CF-AA5B-4B11-86AC-ECCDE5831C7D}" dt="2021-01-22T23:56:55.270" v="27" actId="47"/>
        <pc:sldMkLst>
          <pc:docMk/>
          <pc:sldMk cId="4289055096" sldId="329"/>
        </pc:sldMkLst>
      </pc:sldChg>
      <pc:sldChg chg="add del">
        <pc:chgData name="Nick Harvey" userId="a2e80a2cf01f411a" providerId="LiveId" clId="{546B78CF-AA5B-4B11-86AC-ECCDE5831C7D}" dt="2021-01-22T23:56:58.355" v="28" actId="47"/>
        <pc:sldMkLst>
          <pc:docMk/>
          <pc:sldMk cId="3045188016" sldId="330"/>
        </pc:sldMkLst>
      </pc:sldChg>
      <pc:sldChg chg="add">
        <pc:chgData name="Nick Harvey" userId="a2e80a2cf01f411a" providerId="LiveId" clId="{546B78CF-AA5B-4B11-86AC-ECCDE5831C7D}" dt="2021-01-22T23:55:37.109" v="13"/>
        <pc:sldMkLst>
          <pc:docMk/>
          <pc:sldMk cId="2135961998" sldId="331"/>
        </pc:sldMkLst>
      </pc:sldChg>
      <pc:sldChg chg="add">
        <pc:chgData name="Nick Harvey" userId="a2e80a2cf01f411a" providerId="LiveId" clId="{546B78CF-AA5B-4B11-86AC-ECCDE5831C7D}" dt="2021-01-22T23:55:37.109" v="13"/>
        <pc:sldMkLst>
          <pc:docMk/>
          <pc:sldMk cId="3457634093" sldId="332"/>
        </pc:sldMkLst>
      </pc:sldChg>
      <pc:sldChg chg="add">
        <pc:chgData name="Nick Harvey" userId="a2e80a2cf01f411a" providerId="LiveId" clId="{546B78CF-AA5B-4B11-86AC-ECCDE5831C7D}" dt="2021-01-22T23:57:32.472" v="33"/>
        <pc:sldMkLst>
          <pc:docMk/>
          <pc:sldMk cId="2432086356" sldId="333"/>
        </pc:sldMkLst>
      </pc:sldChg>
      <pc:sldChg chg="add del">
        <pc:chgData name="Nick Harvey" userId="a2e80a2cf01f411a" providerId="LiveId" clId="{546B78CF-AA5B-4B11-86AC-ECCDE5831C7D}" dt="2021-01-22T23:57:24.416" v="31" actId="2696"/>
        <pc:sldMkLst>
          <pc:docMk/>
          <pc:sldMk cId="2458000628" sldId="333"/>
        </pc:sldMkLst>
      </pc:sldChg>
      <pc:sldChg chg="add">
        <pc:chgData name="Nick Harvey" userId="a2e80a2cf01f411a" providerId="LiveId" clId="{546B78CF-AA5B-4B11-86AC-ECCDE5831C7D}" dt="2021-01-22T23:57:32.472" v="33"/>
        <pc:sldMkLst>
          <pc:docMk/>
          <pc:sldMk cId="907931277" sldId="334"/>
        </pc:sldMkLst>
      </pc:sldChg>
      <pc:sldChg chg="add del">
        <pc:chgData name="Nick Harvey" userId="a2e80a2cf01f411a" providerId="LiveId" clId="{546B78CF-AA5B-4B11-86AC-ECCDE5831C7D}" dt="2021-01-22T23:57:24.416" v="31" actId="2696"/>
        <pc:sldMkLst>
          <pc:docMk/>
          <pc:sldMk cId="2529801466" sldId="334"/>
        </pc:sldMkLst>
      </pc:sldChg>
      <pc:sldChg chg="add del">
        <pc:chgData name="Nick Harvey" userId="a2e80a2cf01f411a" providerId="LiveId" clId="{546B78CF-AA5B-4B11-86AC-ECCDE5831C7D}" dt="2021-01-22T23:57:24.416" v="31" actId="2696"/>
        <pc:sldMkLst>
          <pc:docMk/>
          <pc:sldMk cId="1474485586" sldId="335"/>
        </pc:sldMkLst>
      </pc:sldChg>
      <pc:sldChg chg="add">
        <pc:chgData name="Nick Harvey" userId="a2e80a2cf01f411a" providerId="LiveId" clId="{546B78CF-AA5B-4B11-86AC-ECCDE5831C7D}" dt="2021-01-22T23:57:32.472" v="33"/>
        <pc:sldMkLst>
          <pc:docMk/>
          <pc:sldMk cId="4239075320" sldId="335"/>
        </pc:sldMkLst>
      </pc:sldChg>
      <pc:sldChg chg="add">
        <pc:chgData name="Nick Harvey" userId="a2e80a2cf01f411a" providerId="LiveId" clId="{546B78CF-AA5B-4B11-86AC-ECCDE5831C7D}" dt="2021-01-22T23:57:32.472" v="33"/>
        <pc:sldMkLst>
          <pc:docMk/>
          <pc:sldMk cId="506155778" sldId="336"/>
        </pc:sldMkLst>
      </pc:sldChg>
      <pc:sldChg chg="add del">
        <pc:chgData name="Nick Harvey" userId="a2e80a2cf01f411a" providerId="LiveId" clId="{546B78CF-AA5B-4B11-86AC-ECCDE5831C7D}" dt="2021-01-22T23:57:24.416" v="31" actId="2696"/>
        <pc:sldMkLst>
          <pc:docMk/>
          <pc:sldMk cId="1964870436" sldId="336"/>
        </pc:sldMkLst>
      </pc:sldChg>
      <pc:sldChg chg="add del">
        <pc:chgData name="Nick Harvey" userId="a2e80a2cf01f411a" providerId="LiveId" clId="{546B78CF-AA5B-4B11-86AC-ECCDE5831C7D}" dt="2021-01-22T23:57:24.416" v="31" actId="2696"/>
        <pc:sldMkLst>
          <pc:docMk/>
          <pc:sldMk cId="3392030216" sldId="337"/>
        </pc:sldMkLst>
      </pc:sldChg>
      <pc:sldChg chg="add">
        <pc:chgData name="Nick Harvey" userId="a2e80a2cf01f411a" providerId="LiveId" clId="{546B78CF-AA5B-4B11-86AC-ECCDE5831C7D}" dt="2021-01-22T23:57:32.472" v="33"/>
        <pc:sldMkLst>
          <pc:docMk/>
          <pc:sldMk cId="3709786835" sldId="337"/>
        </pc:sldMkLst>
      </pc:sldChg>
    </pc:docChg>
  </pc:docChgLst>
  <pc:docChgLst>
    <pc:chgData name="Nicholas Harvey" userId="6c8f5bcc-6372-430f-9774-4498d9d8aa03" providerId="ADAL" clId="{60488F3B-D2A8-426D-8D92-D9BC6115994E}"/>
    <pc:docChg chg="undo custSel modSld">
      <pc:chgData name="Nicholas Harvey" userId="6c8f5bcc-6372-430f-9774-4498d9d8aa03" providerId="ADAL" clId="{60488F3B-D2A8-426D-8D92-D9BC6115994E}" dt="2021-05-11T20:43:25.421" v="13" actId="20577"/>
      <pc:docMkLst>
        <pc:docMk/>
      </pc:docMkLst>
      <pc:sldChg chg="modSp mod">
        <pc:chgData name="Nicholas Harvey" userId="6c8f5bcc-6372-430f-9774-4498d9d8aa03" providerId="ADAL" clId="{60488F3B-D2A8-426D-8D92-D9BC6115994E}" dt="2021-05-11T20:43:25.421" v="13" actId="20577"/>
        <pc:sldMkLst>
          <pc:docMk/>
          <pc:sldMk cId="1039711339" sldId="304"/>
        </pc:sldMkLst>
        <pc:spChg chg="mod">
          <ac:chgData name="Nicholas Harvey" userId="6c8f5bcc-6372-430f-9774-4498d9d8aa03" providerId="ADAL" clId="{60488F3B-D2A8-426D-8D92-D9BC6115994E}" dt="2021-05-11T20:43:25.421" v="13" actId="20577"/>
          <ac:spMkLst>
            <pc:docMk/>
            <pc:sldMk cId="1039711339" sldId="304"/>
            <ac:spMk id="4" creationId="{2872186B-9D18-1947-AF81-A057AE538664}"/>
          </ac:spMkLst>
        </pc:spChg>
        <pc:spChg chg="mod">
          <ac:chgData name="Nicholas Harvey" userId="6c8f5bcc-6372-430f-9774-4498d9d8aa03" providerId="ADAL" clId="{60488F3B-D2A8-426D-8D92-D9BC6115994E}" dt="2021-05-11T20:43:21.325" v="2"/>
          <ac:spMkLst>
            <pc:docMk/>
            <pc:sldMk cId="1039711339" sldId="304"/>
            <ac:spMk id="6" creationId="{D98CA6AC-AF6D-ED4D-A561-6ED549640C4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594DB-10E5-45AB-B8D8-3CE8E9E65E9A}" type="datetimeFigureOut">
              <a:rPr lang="en-GB" smtClean="0"/>
              <a:t>11/05/2021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5D117-22F1-4520-8F03-0A47389B1911}" type="slidenum">
              <a:rPr lang="en-GB" smtClean="0"/>
              <a:t>‹#›</a:t>
            </a:fld>
            <a:endParaRPr lang="en-GB"/>
          </a:p>
        </p:txBody>
      </p:sp>
    </p:spTree>
    <p:extLst>
      <p:ext uri="{BB962C8B-B14F-4D97-AF65-F5344CB8AC3E}">
        <p14:creationId xmlns:p14="http://schemas.microsoft.com/office/powerpoint/2010/main" val="1201831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title=User:Crushinator&amp;action=edit&amp;redlink=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commons.wikimedia.org/wiki/User:Fir000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author</a:t>
            </a:r>
          </a:p>
        </p:txBody>
      </p:sp>
      <p:sp>
        <p:nvSpPr>
          <p:cNvPr id="4" name="Slide Number Placeholder 3"/>
          <p:cNvSpPr>
            <a:spLocks noGrp="1"/>
          </p:cNvSpPr>
          <p:nvPr>
            <p:ph type="sldNum" sz="quarter" idx="5"/>
          </p:nvPr>
        </p:nvSpPr>
        <p:spPr/>
        <p:txBody>
          <a:bodyPr/>
          <a:lstStyle/>
          <a:p>
            <a:fld id="{4E25D117-22F1-4520-8F03-0A47389B1911}" type="slidenum">
              <a:rPr lang="en-GB" smtClean="0"/>
              <a:t>28</a:t>
            </a:fld>
            <a:endParaRPr lang="en-GB"/>
          </a:p>
        </p:txBody>
      </p:sp>
    </p:spTree>
    <p:extLst>
      <p:ext uri="{BB962C8B-B14F-4D97-AF65-F5344CB8AC3E}">
        <p14:creationId xmlns:p14="http://schemas.microsoft.com/office/powerpoint/2010/main" val="2908392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Elysio-Regular"/>
              </a:rPr>
              <a:t>Image credit: Alejandro Prieto https://www.nhm.ac.uk/discover/wildlife-photographer-of-the-year-the-border-wall.html</a:t>
            </a:r>
            <a:endParaRPr lang="en-GB" dirty="0"/>
          </a:p>
        </p:txBody>
      </p:sp>
      <p:sp>
        <p:nvSpPr>
          <p:cNvPr id="4" name="Slide Number Placeholder 3"/>
          <p:cNvSpPr>
            <a:spLocks noGrp="1"/>
          </p:cNvSpPr>
          <p:nvPr>
            <p:ph type="sldNum" sz="quarter" idx="5"/>
          </p:nvPr>
        </p:nvSpPr>
        <p:spPr/>
        <p:txBody>
          <a:bodyPr/>
          <a:lstStyle/>
          <a:p>
            <a:fld id="{4E25D117-22F1-4520-8F03-0A47389B1911}" type="slidenum">
              <a:rPr lang="en-GB" smtClean="0"/>
              <a:t>30</a:t>
            </a:fld>
            <a:endParaRPr lang="en-GB"/>
          </a:p>
        </p:txBody>
      </p:sp>
    </p:spTree>
    <p:extLst>
      <p:ext uri="{BB962C8B-B14F-4D97-AF65-F5344CB8AC3E}">
        <p14:creationId xmlns:p14="http://schemas.microsoft.com/office/powerpoint/2010/main" val="383279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020"/>
                </a:solidFill>
                <a:effectLst/>
                <a:latin typeface="Helvetica" panose="020B0604020202020204" pitchFamily="34" charset="0"/>
              </a:rPr>
              <a:t>Alberts CC, </a:t>
            </a:r>
            <a:r>
              <a:rPr lang="en-GB" b="0" i="0" dirty="0" err="1">
                <a:solidFill>
                  <a:srgbClr val="202020"/>
                </a:solidFill>
                <a:effectLst/>
                <a:latin typeface="Helvetica" panose="020B0604020202020204" pitchFamily="34" charset="0"/>
              </a:rPr>
              <a:t>Saranholi</a:t>
            </a:r>
            <a:r>
              <a:rPr lang="en-GB" b="0" i="0" dirty="0">
                <a:solidFill>
                  <a:srgbClr val="202020"/>
                </a:solidFill>
                <a:effectLst/>
                <a:latin typeface="Helvetica" panose="020B0604020202020204" pitchFamily="34" charset="0"/>
              </a:rPr>
              <a:t> BH, Frei F, </a:t>
            </a:r>
            <a:r>
              <a:rPr lang="en-GB" b="0" i="0" dirty="0" err="1">
                <a:solidFill>
                  <a:srgbClr val="202020"/>
                </a:solidFill>
                <a:effectLst/>
                <a:latin typeface="Helvetica" panose="020B0604020202020204" pitchFamily="34" charset="0"/>
              </a:rPr>
              <a:t>Galetti</a:t>
            </a:r>
            <a:r>
              <a:rPr lang="en-GB" b="0" i="0" dirty="0">
                <a:solidFill>
                  <a:srgbClr val="202020"/>
                </a:solidFill>
                <a:effectLst/>
                <a:latin typeface="Helvetica" panose="020B0604020202020204" pitchFamily="34" charset="0"/>
              </a:rPr>
              <a:t> PM Jr (2017) Comparing hair-morphology and molecular methods to identify </a:t>
            </a:r>
            <a:r>
              <a:rPr lang="en-GB" b="0" i="0" dirty="0" err="1">
                <a:solidFill>
                  <a:srgbClr val="202020"/>
                </a:solidFill>
                <a:effectLst/>
                <a:latin typeface="Helvetica" panose="020B0604020202020204" pitchFamily="34" charset="0"/>
              </a:rPr>
              <a:t>fecal</a:t>
            </a:r>
            <a:r>
              <a:rPr lang="en-GB" b="0" i="0" dirty="0">
                <a:solidFill>
                  <a:srgbClr val="202020"/>
                </a:solidFill>
                <a:effectLst/>
                <a:latin typeface="Helvetica" panose="020B0604020202020204" pitchFamily="34" charset="0"/>
              </a:rPr>
              <a:t> samples from Neotropical felids. </a:t>
            </a:r>
            <a:r>
              <a:rPr lang="en-GB" b="0" i="0" dirty="0" err="1">
                <a:solidFill>
                  <a:srgbClr val="202020"/>
                </a:solidFill>
                <a:effectLst/>
                <a:latin typeface="Helvetica" panose="020B0604020202020204" pitchFamily="34" charset="0"/>
              </a:rPr>
              <a:t>PLoS</a:t>
            </a:r>
            <a:r>
              <a:rPr lang="en-GB" b="0" i="0" dirty="0">
                <a:solidFill>
                  <a:srgbClr val="202020"/>
                </a:solidFill>
                <a:effectLst/>
                <a:latin typeface="Helvetica" panose="020B0604020202020204" pitchFamily="34" charset="0"/>
              </a:rPr>
              <a:t> ONE 12(9): e0184073. https://doi.org/10.1371/journal.pone.0184073</a:t>
            </a:r>
          </a:p>
          <a:p>
            <a:endParaRPr lang="en-GB" b="0" i="0" dirty="0">
              <a:solidFill>
                <a:srgbClr val="202020"/>
              </a:solidFill>
              <a:effectLst/>
              <a:latin typeface="Helvetica" panose="020B0604020202020204" pitchFamily="34" charset="0"/>
            </a:endParaRPr>
          </a:p>
          <a:p>
            <a:r>
              <a:rPr lang="en-GB" b="0" i="0" dirty="0">
                <a:solidFill>
                  <a:srgbClr val="202020"/>
                </a:solidFill>
                <a:effectLst/>
                <a:latin typeface="Helvetica" panose="020B0604020202020204" pitchFamily="34" charset="0"/>
              </a:rPr>
              <a:t>Photo: </a:t>
            </a:r>
            <a:r>
              <a:rPr lang="en-GB" b="0" i="0" dirty="0" err="1">
                <a:solidFill>
                  <a:srgbClr val="202020"/>
                </a:solidFill>
                <a:effectLst/>
                <a:latin typeface="Helvetica" panose="020B0604020202020204" pitchFamily="34" charset="0"/>
              </a:rPr>
              <a:t>Alandmanson</a:t>
            </a:r>
            <a:r>
              <a:rPr lang="en-GB" b="0" i="0" dirty="0">
                <a:solidFill>
                  <a:srgbClr val="202020"/>
                </a:solidFill>
                <a:effectLst/>
                <a:latin typeface="Helvetica" panose="020B0604020202020204" pitchFamily="34" charset="0"/>
              </a:rPr>
              <a:t> https://commons.wikimedia.org/wiki/File:Garreta_unicolor_2016_01_01_11_000244-1.jpg</a:t>
            </a:r>
            <a:endParaRPr lang="en-GB" dirty="0"/>
          </a:p>
        </p:txBody>
      </p:sp>
      <p:sp>
        <p:nvSpPr>
          <p:cNvPr id="4" name="Slide Number Placeholder 3"/>
          <p:cNvSpPr>
            <a:spLocks noGrp="1"/>
          </p:cNvSpPr>
          <p:nvPr>
            <p:ph type="sldNum" sz="quarter" idx="5"/>
          </p:nvPr>
        </p:nvSpPr>
        <p:spPr/>
        <p:txBody>
          <a:bodyPr/>
          <a:lstStyle/>
          <a:p>
            <a:fld id="{4E25D117-22F1-4520-8F03-0A47389B1911}" type="slidenum">
              <a:rPr lang="en-GB" smtClean="0"/>
              <a:t>31</a:t>
            </a:fld>
            <a:endParaRPr lang="en-GB"/>
          </a:p>
        </p:txBody>
      </p:sp>
    </p:spTree>
    <p:extLst>
      <p:ext uri="{BB962C8B-B14F-4D97-AF65-F5344CB8AC3E}">
        <p14:creationId xmlns:p14="http://schemas.microsoft.com/office/powerpoint/2010/main" val="353819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author</a:t>
            </a:r>
          </a:p>
        </p:txBody>
      </p:sp>
      <p:sp>
        <p:nvSpPr>
          <p:cNvPr id="4" name="Slide Number Placeholder 3"/>
          <p:cNvSpPr>
            <a:spLocks noGrp="1"/>
          </p:cNvSpPr>
          <p:nvPr>
            <p:ph type="sldNum" sz="quarter" idx="5"/>
          </p:nvPr>
        </p:nvSpPr>
        <p:spPr/>
        <p:txBody>
          <a:bodyPr/>
          <a:lstStyle/>
          <a:p>
            <a:fld id="{4E25D117-22F1-4520-8F03-0A47389B1911}" type="slidenum">
              <a:rPr lang="en-GB" smtClean="0"/>
              <a:t>32</a:t>
            </a:fld>
            <a:endParaRPr lang="en-GB"/>
          </a:p>
        </p:txBody>
      </p:sp>
    </p:spTree>
    <p:extLst>
      <p:ext uri="{BB962C8B-B14F-4D97-AF65-F5344CB8AC3E}">
        <p14:creationId xmlns:p14="http://schemas.microsoft.com/office/powerpoint/2010/main" val="3400487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Hilbert, D.W., Bradford, M., Parker, T. and Westcott, D.A., 2004. Golden bowerbird (</a:t>
            </a:r>
            <a:r>
              <a:rPr lang="en-GB" b="0" i="0" dirty="0" err="1">
                <a:solidFill>
                  <a:srgbClr val="222222"/>
                </a:solidFill>
                <a:effectLst/>
                <a:latin typeface="Arial" panose="020B0604020202020204" pitchFamily="34" charset="0"/>
              </a:rPr>
              <a:t>Prionodura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newtonia</a:t>
            </a:r>
            <a:r>
              <a:rPr lang="en-GB" b="0" i="0" dirty="0">
                <a:solidFill>
                  <a:srgbClr val="222222"/>
                </a:solidFill>
                <a:effectLst/>
                <a:latin typeface="Arial" panose="020B0604020202020204" pitchFamily="34" charset="0"/>
              </a:rPr>
              <a:t>) habitat in past, present and future climates: predicted extinction of a vertebrate in tropical highlands due to global warming. </a:t>
            </a:r>
            <a:r>
              <a:rPr lang="en-GB" b="0" i="1" dirty="0">
                <a:solidFill>
                  <a:srgbClr val="222222"/>
                </a:solidFill>
                <a:effectLst/>
                <a:latin typeface="Arial" panose="020B0604020202020204" pitchFamily="34" charset="0"/>
              </a:rPr>
              <a:t>Biological Conservation</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116</a:t>
            </a:r>
            <a:r>
              <a:rPr lang="en-GB" b="0" i="0" dirty="0">
                <a:solidFill>
                  <a:srgbClr val="222222"/>
                </a:solidFill>
                <a:effectLst/>
                <a:latin typeface="Arial" panose="020B0604020202020204" pitchFamily="34" charset="0"/>
              </a:rPr>
              <a:t>(3), pp.367-377.</a:t>
            </a:r>
            <a:endParaRPr lang="en-GB" dirty="0"/>
          </a:p>
        </p:txBody>
      </p:sp>
      <p:sp>
        <p:nvSpPr>
          <p:cNvPr id="4" name="Slide Number Placeholder 3"/>
          <p:cNvSpPr>
            <a:spLocks noGrp="1"/>
          </p:cNvSpPr>
          <p:nvPr>
            <p:ph type="sldNum" sz="quarter" idx="5"/>
          </p:nvPr>
        </p:nvSpPr>
        <p:spPr/>
        <p:txBody>
          <a:bodyPr/>
          <a:lstStyle/>
          <a:p>
            <a:fld id="{4E25D117-22F1-4520-8F03-0A47389B1911}" type="slidenum">
              <a:rPr lang="en-GB" smtClean="0"/>
              <a:t>33</a:t>
            </a:fld>
            <a:endParaRPr lang="en-GB"/>
          </a:p>
        </p:txBody>
      </p:sp>
    </p:spTree>
    <p:extLst>
      <p:ext uri="{BB962C8B-B14F-4D97-AF65-F5344CB8AC3E}">
        <p14:creationId xmlns:p14="http://schemas.microsoft.com/office/powerpoint/2010/main" val="2731644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Kearney, M., 2006. Habitat, environment and niche: what are we modelling?. </a:t>
            </a:r>
            <a:r>
              <a:rPr lang="en-GB" b="0" i="1" dirty="0">
                <a:solidFill>
                  <a:srgbClr val="222222"/>
                </a:solidFill>
                <a:effectLst/>
                <a:latin typeface="Arial" panose="020B0604020202020204" pitchFamily="34" charset="0"/>
              </a:rPr>
              <a:t>Oikos</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115</a:t>
            </a:r>
            <a:r>
              <a:rPr lang="en-GB" b="0" i="0" dirty="0">
                <a:solidFill>
                  <a:srgbClr val="222222"/>
                </a:solidFill>
                <a:effectLst/>
                <a:latin typeface="Arial" panose="020B0604020202020204" pitchFamily="34" charset="0"/>
              </a:rPr>
              <a:t>(1), pp.186-191.</a:t>
            </a:r>
            <a:endParaRPr lang="en-GB" dirty="0"/>
          </a:p>
        </p:txBody>
      </p:sp>
      <p:sp>
        <p:nvSpPr>
          <p:cNvPr id="4" name="Slide Number Placeholder 3"/>
          <p:cNvSpPr>
            <a:spLocks noGrp="1"/>
          </p:cNvSpPr>
          <p:nvPr>
            <p:ph type="sldNum" sz="quarter" idx="5"/>
          </p:nvPr>
        </p:nvSpPr>
        <p:spPr/>
        <p:txBody>
          <a:bodyPr/>
          <a:lstStyle/>
          <a:p>
            <a:fld id="{4E25D117-22F1-4520-8F03-0A47389B1911}" type="slidenum">
              <a:rPr lang="en-GB" smtClean="0"/>
              <a:t>35</a:t>
            </a:fld>
            <a:endParaRPr lang="en-GB"/>
          </a:p>
        </p:txBody>
      </p:sp>
    </p:spTree>
    <p:extLst>
      <p:ext uri="{BB962C8B-B14F-4D97-AF65-F5344CB8AC3E}">
        <p14:creationId xmlns:p14="http://schemas.microsoft.com/office/powerpoint/2010/main" val="1245162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Photos: </a:t>
            </a:r>
            <a:r>
              <a:rPr lang="en-GB" dirty="0" err="1"/>
              <a:t>Ol</a:t>
            </a:r>
            <a:r>
              <a:rPr lang="en-GB" dirty="0"/>
              <a:t> Pejeta https://www.olpejetaconservancy.org/conservation/wildlife-protection/understanding-fencing/</a:t>
            </a:r>
          </a:p>
          <a:p>
            <a:endParaRPr lang="en-GB" dirty="0"/>
          </a:p>
          <a:p>
            <a:r>
              <a:rPr lang="en-GB" b="0" i="0" dirty="0">
                <a:solidFill>
                  <a:srgbClr val="FFFFFF"/>
                </a:solidFill>
                <a:effectLst/>
                <a:latin typeface="Roboto"/>
              </a:rPr>
              <a:t>© </a:t>
            </a:r>
            <a:r>
              <a:rPr lang="en-GB" b="0" i="0" dirty="0" err="1">
                <a:solidFill>
                  <a:srgbClr val="FFFFFF"/>
                </a:solidFill>
                <a:effectLst/>
                <a:latin typeface="Roboto"/>
              </a:rPr>
              <a:t>Annegré</a:t>
            </a:r>
            <a:r>
              <a:rPr lang="en-GB" b="0" i="0" dirty="0">
                <a:solidFill>
                  <a:srgbClr val="FFFFFF"/>
                </a:solidFill>
                <a:effectLst/>
                <a:latin typeface="Roboto"/>
              </a:rPr>
              <a:t> Bosman </a:t>
            </a:r>
            <a:r>
              <a:rPr lang="el-GR" b="0" i="0" dirty="0">
                <a:solidFill>
                  <a:srgbClr val="FFFFFF"/>
                </a:solidFill>
                <a:effectLst/>
                <a:latin typeface="Roboto"/>
              </a:rPr>
              <a:t>Ι </a:t>
            </a:r>
            <a:r>
              <a:rPr lang="en-GB" b="0" i="0" dirty="0" err="1">
                <a:solidFill>
                  <a:srgbClr val="FFFFFF"/>
                </a:solidFill>
                <a:effectLst/>
                <a:latin typeface="Roboto"/>
              </a:rPr>
              <a:t>Pluk</a:t>
            </a:r>
            <a:r>
              <a:rPr lang="en-GB" b="0" i="0" dirty="0">
                <a:solidFill>
                  <a:srgbClr val="FFFFFF"/>
                </a:solidFill>
                <a:effectLst/>
                <a:latin typeface="Roboto"/>
              </a:rPr>
              <a:t> Media https://www.africanparks.org/newsroom/press-release/rhino-poaching-sentence</a:t>
            </a:r>
            <a:endParaRPr lang="en-GB" dirty="0"/>
          </a:p>
        </p:txBody>
      </p:sp>
      <p:sp>
        <p:nvSpPr>
          <p:cNvPr id="4" name="Slide Number Placeholder 3"/>
          <p:cNvSpPr>
            <a:spLocks noGrp="1"/>
          </p:cNvSpPr>
          <p:nvPr>
            <p:ph type="sldNum" sz="quarter" idx="5"/>
          </p:nvPr>
        </p:nvSpPr>
        <p:spPr/>
        <p:txBody>
          <a:bodyPr/>
          <a:lstStyle/>
          <a:p>
            <a:fld id="{4E25D117-22F1-4520-8F03-0A47389B1911}" type="slidenum">
              <a:rPr lang="en-GB" smtClean="0"/>
              <a:t>37</a:t>
            </a:fld>
            <a:endParaRPr lang="en-GB"/>
          </a:p>
        </p:txBody>
      </p:sp>
    </p:spTree>
    <p:extLst>
      <p:ext uri="{BB962C8B-B14F-4D97-AF65-F5344CB8AC3E}">
        <p14:creationId xmlns:p14="http://schemas.microsoft.com/office/powerpoint/2010/main" val="2191811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Photos: https://anneofcarversville.com/glamtribal/2019/10/22/tdkp4gc2jnaol7w37ux6rpy9xunflx</a:t>
            </a:r>
          </a:p>
          <a:p>
            <a:endParaRPr lang="en-GB" dirty="0"/>
          </a:p>
          <a:p>
            <a:r>
              <a:rPr lang="en-GB" dirty="0"/>
              <a:t>https://www.zsl.org/blogs/wild-science/a-dog%E2%80%99s-life-using-conservation-technology-to-monitor-african-wild-dogs</a:t>
            </a:r>
          </a:p>
          <a:p>
            <a:endParaRPr lang="en-GB" dirty="0"/>
          </a:p>
        </p:txBody>
      </p:sp>
      <p:sp>
        <p:nvSpPr>
          <p:cNvPr id="4" name="Slide Number Placeholder 3"/>
          <p:cNvSpPr>
            <a:spLocks noGrp="1"/>
          </p:cNvSpPr>
          <p:nvPr>
            <p:ph type="sldNum" sz="quarter" idx="5"/>
          </p:nvPr>
        </p:nvSpPr>
        <p:spPr/>
        <p:txBody>
          <a:bodyPr/>
          <a:lstStyle/>
          <a:p>
            <a:fld id="{4E25D117-22F1-4520-8F03-0A47389B1911}" type="slidenum">
              <a:rPr lang="en-GB" smtClean="0"/>
              <a:t>38</a:t>
            </a:fld>
            <a:endParaRPr lang="en-GB"/>
          </a:p>
        </p:txBody>
      </p:sp>
    </p:spTree>
    <p:extLst>
      <p:ext uri="{BB962C8B-B14F-4D97-AF65-F5344CB8AC3E}">
        <p14:creationId xmlns:p14="http://schemas.microsoft.com/office/powerpoint/2010/main" val="3391908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https://www.birdlife.org/asia/news/vulture-restaurants-hit-cambodia</a:t>
            </a:r>
          </a:p>
        </p:txBody>
      </p:sp>
      <p:sp>
        <p:nvSpPr>
          <p:cNvPr id="4" name="Slide Number Placeholder 3"/>
          <p:cNvSpPr>
            <a:spLocks noGrp="1"/>
          </p:cNvSpPr>
          <p:nvPr>
            <p:ph type="sldNum" sz="quarter" idx="5"/>
          </p:nvPr>
        </p:nvSpPr>
        <p:spPr/>
        <p:txBody>
          <a:bodyPr/>
          <a:lstStyle/>
          <a:p>
            <a:fld id="{4E25D117-22F1-4520-8F03-0A47389B1911}" type="slidenum">
              <a:rPr lang="en-GB" smtClean="0"/>
              <a:t>41</a:t>
            </a:fld>
            <a:endParaRPr lang="en-GB"/>
          </a:p>
        </p:txBody>
      </p:sp>
    </p:spTree>
    <p:extLst>
      <p:ext uri="{BB962C8B-B14F-4D97-AF65-F5344CB8AC3E}">
        <p14:creationId xmlns:p14="http://schemas.microsoft.com/office/powerpoint/2010/main" val="40897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McGowan, P.J., Traylor‐Holzer, K. and </a:t>
            </a:r>
            <a:r>
              <a:rPr lang="en-GB" b="0" i="0" dirty="0" err="1">
                <a:solidFill>
                  <a:srgbClr val="222222"/>
                </a:solidFill>
                <a:effectLst/>
                <a:latin typeface="Arial" panose="020B0604020202020204" pitchFamily="34" charset="0"/>
              </a:rPr>
              <a:t>Leus</a:t>
            </a:r>
            <a:r>
              <a:rPr lang="en-GB" b="0" i="0" dirty="0">
                <a:solidFill>
                  <a:srgbClr val="222222"/>
                </a:solidFill>
                <a:effectLst/>
                <a:latin typeface="Arial" panose="020B0604020202020204" pitchFamily="34" charset="0"/>
              </a:rPr>
              <a:t>, K., 2017. IUCN guidelines for determining when and how ex situ management should be used in species conservation. </a:t>
            </a:r>
            <a:r>
              <a:rPr lang="en-GB" b="0" i="1" dirty="0">
                <a:solidFill>
                  <a:srgbClr val="222222"/>
                </a:solidFill>
                <a:effectLst/>
                <a:latin typeface="Arial" panose="020B0604020202020204" pitchFamily="34" charset="0"/>
              </a:rPr>
              <a:t>Conservation Letters</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10</a:t>
            </a:r>
            <a:r>
              <a:rPr lang="en-GB" b="0" i="0" dirty="0">
                <a:solidFill>
                  <a:srgbClr val="222222"/>
                </a:solidFill>
                <a:effectLst/>
                <a:latin typeface="Arial" panose="020B0604020202020204" pitchFamily="34" charset="0"/>
              </a:rPr>
              <a:t>(3), pp.361-366.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Towns, D.R. and Broome, K.G., 2003. From small Maria to massive Campbell: forty years of rat eradications from New Zealand islands. </a:t>
            </a:r>
            <a:r>
              <a:rPr lang="en-GB" b="0" i="1" dirty="0">
                <a:solidFill>
                  <a:srgbClr val="222222"/>
                </a:solidFill>
                <a:effectLst/>
                <a:latin typeface="Arial" panose="020B0604020202020204" pitchFamily="34" charset="0"/>
              </a:rPr>
              <a:t>New Zealand journal of zoology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30</a:t>
            </a:r>
            <a:r>
              <a:rPr lang="en-GB" b="0" i="0" dirty="0">
                <a:solidFill>
                  <a:srgbClr val="222222"/>
                </a:solidFill>
                <a:effectLst/>
                <a:latin typeface="Arial" panose="020B0604020202020204" pitchFamily="34" charset="0"/>
              </a:rPr>
              <a:t>(4), pp.377-398.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https://www.zsl.org/conservation/regions/oceania/partula-snail-conservation-programme</a:t>
            </a:r>
          </a:p>
        </p:txBody>
      </p:sp>
      <p:sp>
        <p:nvSpPr>
          <p:cNvPr id="4" name="Slide Number Placeholder 3"/>
          <p:cNvSpPr>
            <a:spLocks noGrp="1"/>
          </p:cNvSpPr>
          <p:nvPr>
            <p:ph type="sldNum" sz="quarter" idx="5"/>
          </p:nvPr>
        </p:nvSpPr>
        <p:spPr/>
        <p:txBody>
          <a:bodyPr/>
          <a:lstStyle/>
          <a:p>
            <a:fld id="{4E25D117-22F1-4520-8F03-0A47389B1911}" type="slidenum">
              <a:rPr lang="en-GB" smtClean="0"/>
              <a:t>42</a:t>
            </a:fld>
            <a:endParaRPr lang="en-GB"/>
          </a:p>
        </p:txBody>
      </p:sp>
    </p:spTree>
    <p:extLst>
      <p:ext uri="{BB962C8B-B14F-4D97-AF65-F5344CB8AC3E}">
        <p14:creationId xmlns:p14="http://schemas.microsoft.com/office/powerpoint/2010/main" val="361364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author</a:t>
            </a:r>
          </a:p>
        </p:txBody>
      </p:sp>
      <p:sp>
        <p:nvSpPr>
          <p:cNvPr id="4" name="Slide Number Placeholder 3"/>
          <p:cNvSpPr>
            <a:spLocks noGrp="1"/>
          </p:cNvSpPr>
          <p:nvPr>
            <p:ph type="sldNum" sz="quarter" idx="5"/>
          </p:nvPr>
        </p:nvSpPr>
        <p:spPr/>
        <p:txBody>
          <a:bodyPr/>
          <a:lstStyle/>
          <a:p>
            <a:fld id="{4E25D117-22F1-4520-8F03-0A47389B1911}" type="slidenum">
              <a:rPr lang="en-GB" smtClean="0"/>
              <a:t>2</a:t>
            </a:fld>
            <a:endParaRPr lang="en-GB"/>
          </a:p>
        </p:txBody>
      </p:sp>
    </p:spTree>
    <p:extLst>
      <p:ext uri="{BB962C8B-B14F-4D97-AF65-F5344CB8AC3E}">
        <p14:creationId xmlns:p14="http://schemas.microsoft.com/office/powerpoint/2010/main" val="681461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Josh Noseworthy https://commons.wikimedia.org/wiki/File:Mauritius_Kestrel.jpg</a:t>
            </a:r>
          </a:p>
          <a:p>
            <a:endParaRPr lang="en-GB" dirty="0"/>
          </a:p>
          <a:p>
            <a:r>
              <a:rPr lang="en-GB" b="0" i="0" dirty="0">
                <a:solidFill>
                  <a:srgbClr val="222222"/>
                </a:solidFill>
                <a:effectLst/>
                <a:latin typeface="Arial" panose="020B0604020202020204" pitchFamily="34" charset="0"/>
              </a:rPr>
              <a:t>Jones, C.G. and Merton, D.V., 2012. A tale of two islands: the rescue and recovery of endemic birds in New Zealand and Mauritius. </a:t>
            </a:r>
            <a:r>
              <a:rPr lang="en-GB" b="0" i="1" dirty="0">
                <a:solidFill>
                  <a:srgbClr val="222222"/>
                </a:solidFill>
                <a:effectLst/>
                <a:latin typeface="Arial" panose="020B0604020202020204" pitchFamily="34" charset="0"/>
              </a:rPr>
              <a:t>Reintroduction biology: integrating science and management</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9</a:t>
            </a:r>
            <a:r>
              <a:rPr lang="en-GB" b="0" i="0" dirty="0">
                <a:solidFill>
                  <a:srgbClr val="222222"/>
                </a:solidFill>
                <a:effectLst/>
                <a:latin typeface="Arial" panose="020B0604020202020204" pitchFamily="34" charset="0"/>
              </a:rPr>
              <a:t>.</a:t>
            </a:r>
            <a:endParaRPr lang="en-GB" dirty="0"/>
          </a:p>
        </p:txBody>
      </p:sp>
      <p:sp>
        <p:nvSpPr>
          <p:cNvPr id="4" name="Slide Number Placeholder 3"/>
          <p:cNvSpPr>
            <a:spLocks noGrp="1"/>
          </p:cNvSpPr>
          <p:nvPr>
            <p:ph type="sldNum" sz="quarter" idx="5"/>
          </p:nvPr>
        </p:nvSpPr>
        <p:spPr/>
        <p:txBody>
          <a:bodyPr/>
          <a:lstStyle/>
          <a:p>
            <a:fld id="{4E25D117-22F1-4520-8F03-0A47389B1911}" type="slidenum">
              <a:rPr lang="en-GB" smtClean="0"/>
              <a:t>4</a:t>
            </a:fld>
            <a:endParaRPr lang="en-GB"/>
          </a:p>
        </p:txBody>
      </p:sp>
    </p:spTree>
    <p:extLst>
      <p:ext uri="{BB962C8B-B14F-4D97-AF65-F5344CB8AC3E}">
        <p14:creationId xmlns:p14="http://schemas.microsoft.com/office/powerpoint/2010/main" val="2454291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Chen Wu from Shanghai, Chin https://commons.wikimedia.org/wiki/File:Giant_Panda_Eating.jpg</a:t>
            </a:r>
          </a:p>
        </p:txBody>
      </p:sp>
      <p:sp>
        <p:nvSpPr>
          <p:cNvPr id="4" name="Slide Number Placeholder 3"/>
          <p:cNvSpPr>
            <a:spLocks noGrp="1"/>
          </p:cNvSpPr>
          <p:nvPr>
            <p:ph type="sldNum" sz="quarter" idx="5"/>
          </p:nvPr>
        </p:nvSpPr>
        <p:spPr/>
        <p:txBody>
          <a:bodyPr/>
          <a:lstStyle/>
          <a:p>
            <a:fld id="{4E25D117-22F1-4520-8F03-0A47389B1911}" type="slidenum">
              <a:rPr lang="en-GB" smtClean="0"/>
              <a:t>6</a:t>
            </a:fld>
            <a:endParaRPr lang="en-GB"/>
          </a:p>
        </p:txBody>
      </p:sp>
    </p:spTree>
    <p:extLst>
      <p:ext uri="{BB962C8B-B14F-4D97-AF65-F5344CB8AC3E}">
        <p14:creationId xmlns:p14="http://schemas.microsoft.com/office/powerpoint/2010/main" val="1737999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a:t>
            </a:r>
            <a:r>
              <a:rPr lang="en-GB" b="0" i="0" u="none" strike="noStrike" dirty="0">
                <a:solidFill>
                  <a:srgbClr val="A55858"/>
                </a:solidFill>
                <a:effectLst/>
                <a:latin typeface="Arial" panose="020B0604020202020204" pitchFamily="34" charset="0"/>
                <a:hlinkClick r:id="rId3" tooltip="User:Crushinator (page does not exist)"/>
              </a:rPr>
              <a:t>S. Taheri</a:t>
            </a:r>
            <a:r>
              <a:rPr lang="en-GB" b="0" i="0" dirty="0">
                <a:solidFill>
                  <a:srgbClr val="202122"/>
                </a:solidFill>
                <a:effectLst/>
                <a:latin typeface="Arial" panose="020B0604020202020204" pitchFamily="34" charset="0"/>
              </a:rPr>
              <a:t>, edited by </a:t>
            </a:r>
            <a:r>
              <a:rPr lang="en-GB" b="0" i="0" u="none" strike="noStrike" dirty="0">
                <a:solidFill>
                  <a:srgbClr val="0B0080"/>
                </a:solidFill>
                <a:effectLst/>
                <a:latin typeface="Arial" panose="020B0604020202020204" pitchFamily="34" charset="0"/>
                <a:hlinkClick r:id="rId4" tooltip="User:Fir0002"/>
              </a:rPr>
              <a:t>Fir0002</a:t>
            </a:r>
            <a:r>
              <a:rPr lang="en-GB" b="0" i="0" u="none" strike="noStrike" dirty="0">
                <a:solidFill>
                  <a:srgbClr val="0B0080"/>
                </a:solidFill>
                <a:effectLst/>
                <a:latin typeface="Arial" panose="020B0604020202020204" pitchFamily="34" charset="0"/>
              </a:rPr>
              <a:t> https://commons.wikimedia.org/wiki/File:Siberischer_tiger_de_edit02.jpg</a:t>
            </a:r>
            <a:endParaRPr lang="en-GB" dirty="0"/>
          </a:p>
        </p:txBody>
      </p:sp>
      <p:sp>
        <p:nvSpPr>
          <p:cNvPr id="4" name="Slide Number Placeholder 3"/>
          <p:cNvSpPr>
            <a:spLocks noGrp="1"/>
          </p:cNvSpPr>
          <p:nvPr>
            <p:ph type="sldNum" sz="quarter" idx="5"/>
          </p:nvPr>
        </p:nvSpPr>
        <p:spPr/>
        <p:txBody>
          <a:bodyPr/>
          <a:lstStyle/>
          <a:p>
            <a:fld id="{4E25D117-22F1-4520-8F03-0A47389B1911}" type="slidenum">
              <a:rPr lang="en-GB" smtClean="0"/>
              <a:t>7</a:t>
            </a:fld>
            <a:endParaRPr lang="en-GB"/>
          </a:p>
        </p:txBody>
      </p:sp>
    </p:spTree>
    <p:extLst>
      <p:ext uri="{BB962C8B-B14F-4D97-AF65-F5344CB8AC3E}">
        <p14:creationId xmlns:p14="http://schemas.microsoft.com/office/powerpoint/2010/main" val="796214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Charles James Sharp https://commons.wikimedia.org/wiki/File:Glanville_fritillary_(Melitaea_cinxia).jpg</a:t>
            </a:r>
          </a:p>
          <a:p>
            <a:endParaRPr lang="en-GB" dirty="0"/>
          </a:p>
          <a:p>
            <a:r>
              <a:rPr lang="en-GB" b="0" i="0" dirty="0" err="1">
                <a:solidFill>
                  <a:srgbClr val="222222"/>
                </a:solidFill>
                <a:effectLst/>
                <a:latin typeface="Arial" panose="020B0604020202020204" pitchFamily="34" charset="0"/>
              </a:rPr>
              <a:t>Saccheri</a:t>
            </a:r>
            <a:r>
              <a:rPr lang="en-GB" b="0" i="0" dirty="0">
                <a:solidFill>
                  <a:srgbClr val="222222"/>
                </a:solidFill>
                <a:effectLst/>
                <a:latin typeface="Arial" panose="020B0604020202020204" pitchFamily="34" charset="0"/>
              </a:rPr>
              <a:t>, I., </a:t>
            </a:r>
            <a:r>
              <a:rPr lang="en-GB" b="0" i="0" dirty="0" err="1">
                <a:solidFill>
                  <a:srgbClr val="222222"/>
                </a:solidFill>
                <a:effectLst/>
                <a:latin typeface="Arial" panose="020B0604020202020204" pitchFamily="34" charset="0"/>
              </a:rPr>
              <a:t>Kuussaari</a:t>
            </a:r>
            <a:r>
              <a:rPr lang="en-GB" b="0" i="0" dirty="0">
                <a:solidFill>
                  <a:srgbClr val="222222"/>
                </a:solidFill>
                <a:effectLst/>
                <a:latin typeface="Arial" panose="020B0604020202020204" pitchFamily="34" charset="0"/>
              </a:rPr>
              <a:t>, M., </a:t>
            </a:r>
            <a:r>
              <a:rPr lang="en-GB" b="0" i="0" dirty="0" err="1">
                <a:solidFill>
                  <a:srgbClr val="222222"/>
                </a:solidFill>
                <a:effectLst/>
                <a:latin typeface="Arial" panose="020B0604020202020204" pitchFamily="34" charset="0"/>
              </a:rPr>
              <a:t>Kankare</a:t>
            </a:r>
            <a:r>
              <a:rPr lang="en-GB" b="0" i="0" dirty="0">
                <a:solidFill>
                  <a:srgbClr val="222222"/>
                </a:solidFill>
                <a:effectLst/>
                <a:latin typeface="Arial" panose="020B0604020202020204" pitchFamily="34" charset="0"/>
              </a:rPr>
              <a:t>, M., </a:t>
            </a:r>
            <a:r>
              <a:rPr lang="en-GB" b="0" i="0" dirty="0" err="1">
                <a:solidFill>
                  <a:srgbClr val="222222"/>
                </a:solidFill>
                <a:effectLst/>
                <a:latin typeface="Arial" panose="020B0604020202020204" pitchFamily="34" charset="0"/>
              </a:rPr>
              <a:t>Vikman</a:t>
            </a:r>
            <a:r>
              <a:rPr lang="en-GB" b="0" i="0" dirty="0">
                <a:solidFill>
                  <a:srgbClr val="222222"/>
                </a:solidFill>
                <a:effectLst/>
                <a:latin typeface="Arial" panose="020B0604020202020204" pitchFamily="34" charset="0"/>
              </a:rPr>
              <a:t>, P., </a:t>
            </a:r>
            <a:r>
              <a:rPr lang="en-GB" b="0" i="0" dirty="0" err="1">
                <a:solidFill>
                  <a:srgbClr val="222222"/>
                </a:solidFill>
                <a:effectLst/>
                <a:latin typeface="Arial" panose="020B0604020202020204" pitchFamily="34" charset="0"/>
              </a:rPr>
              <a:t>Fortelius</a:t>
            </a:r>
            <a:r>
              <a:rPr lang="en-GB" b="0" i="0" dirty="0">
                <a:solidFill>
                  <a:srgbClr val="222222"/>
                </a:solidFill>
                <a:effectLst/>
                <a:latin typeface="Arial" panose="020B0604020202020204" pitchFamily="34" charset="0"/>
              </a:rPr>
              <a:t>, W. and </a:t>
            </a:r>
            <a:r>
              <a:rPr lang="en-GB" b="0" i="0" dirty="0" err="1">
                <a:solidFill>
                  <a:srgbClr val="222222"/>
                </a:solidFill>
                <a:effectLst/>
                <a:latin typeface="Arial" panose="020B0604020202020204" pitchFamily="34" charset="0"/>
              </a:rPr>
              <a:t>Hanski</a:t>
            </a:r>
            <a:r>
              <a:rPr lang="en-GB" b="0" i="0" dirty="0">
                <a:solidFill>
                  <a:srgbClr val="222222"/>
                </a:solidFill>
                <a:effectLst/>
                <a:latin typeface="Arial" panose="020B0604020202020204" pitchFamily="34" charset="0"/>
              </a:rPr>
              <a:t>, I., 1998. Inbreeding and extinction in a butterfly metapopulation. </a:t>
            </a:r>
            <a:r>
              <a:rPr lang="en-GB" b="0" i="1" dirty="0">
                <a:solidFill>
                  <a:srgbClr val="222222"/>
                </a:solidFill>
                <a:effectLst/>
                <a:latin typeface="Arial" panose="020B0604020202020204" pitchFamily="34" charset="0"/>
              </a:rPr>
              <a:t>Nature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392</a:t>
            </a:r>
            <a:r>
              <a:rPr lang="en-GB" b="0" i="0" dirty="0">
                <a:solidFill>
                  <a:srgbClr val="222222"/>
                </a:solidFill>
                <a:effectLst/>
                <a:latin typeface="Arial" panose="020B0604020202020204" pitchFamily="34" charset="0"/>
              </a:rPr>
              <a:t>(6675), pp.491-494.</a:t>
            </a:r>
            <a:endParaRPr lang="en-GB" dirty="0"/>
          </a:p>
        </p:txBody>
      </p:sp>
      <p:sp>
        <p:nvSpPr>
          <p:cNvPr id="4" name="Slide Number Placeholder 3"/>
          <p:cNvSpPr>
            <a:spLocks noGrp="1"/>
          </p:cNvSpPr>
          <p:nvPr>
            <p:ph type="sldNum" sz="quarter" idx="5"/>
          </p:nvPr>
        </p:nvSpPr>
        <p:spPr/>
        <p:txBody>
          <a:bodyPr/>
          <a:lstStyle/>
          <a:p>
            <a:fld id="{4E25D117-22F1-4520-8F03-0A47389B1911}" type="slidenum">
              <a:rPr lang="en-GB" smtClean="0"/>
              <a:t>9</a:t>
            </a:fld>
            <a:endParaRPr lang="en-GB"/>
          </a:p>
        </p:txBody>
      </p:sp>
    </p:spTree>
    <p:extLst>
      <p:ext uri="{BB962C8B-B14F-4D97-AF65-F5344CB8AC3E}">
        <p14:creationId xmlns:p14="http://schemas.microsoft.com/office/powerpoint/2010/main" val="1291717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http://www.greatgrevysrally.com/</a:t>
            </a:r>
          </a:p>
          <a:p>
            <a:endParaRPr lang="en-GB" dirty="0"/>
          </a:p>
          <a:p>
            <a:r>
              <a:rPr lang="en-GB" b="0" i="0" dirty="0">
                <a:solidFill>
                  <a:srgbClr val="666666"/>
                </a:solidFill>
                <a:effectLst/>
                <a:latin typeface="Lato"/>
              </a:rPr>
              <a:t>Photo © Ami Vitale for The Nature Conservancy https://blog.nature.org/science/2015/11/30/good-news-elephants-community-reduce-poaching-35-percent/</a:t>
            </a:r>
            <a:endParaRPr lang="en-GB" dirty="0"/>
          </a:p>
        </p:txBody>
      </p:sp>
      <p:sp>
        <p:nvSpPr>
          <p:cNvPr id="4" name="Slide Number Placeholder 3"/>
          <p:cNvSpPr>
            <a:spLocks noGrp="1"/>
          </p:cNvSpPr>
          <p:nvPr>
            <p:ph type="sldNum" sz="quarter" idx="5"/>
          </p:nvPr>
        </p:nvSpPr>
        <p:spPr/>
        <p:txBody>
          <a:bodyPr/>
          <a:lstStyle/>
          <a:p>
            <a:fld id="{4E25D117-22F1-4520-8F03-0A47389B1911}" type="slidenum">
              <a:rPr lang="en-GB" smtClean="0"/>
              <a:t>13</a:t>
            </a:fld>
            <a:endParaRPr lang="en-GB"/>
          </a:p>
        </p:txBody>
      </p:sp>
    </p:spTree>
    <p:extLst>
      <p:ext uri="{BB962C8B-B14F-4D97-AF65-F5344CB8AC3E}">
        <p14:creationId xmlns:p14="http://schemas.microsoft.com/office/powerpoint/2010/main" val="2378080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http://www.greatgrevysrally.com/</a:t>
            </a:r>
          </a:p>
          <a:p>
            <a:endParaRPr lang="en-GB" dirty="0"/>
          </a:p>
          <a:p>
            <a:r>
              <a:rPr lang="en-GB" b="0" i="0" dirty="0">
                <a:solidFill>
                  <a:srgbClr val="666666"/>
                </a:solidFill>
                <a:effectLst/>
                <a:latin typeface="Lato"/>
              </a:rPr>
              <a:t>Photo © Ami Vitale for The Nature Conservancy https://blog.nature.org/science/2015/11/30/good-news-elephants-community-reduce-poaching-35-percent/</a:t>
            </a:r>
            <a:endParaRPr lang="en-GB" dirty="0"/>
          </a:p>
        </p:txBody>
      </p:sp>
      <p:sp>
        <p:nvSpPr>
          <p:cNvPr id="4" name="Slide Number Placeholder 3"/>
          <p:cNvSpPr>
            <a:spLocks noGrp="1"/>
          </p:cNvSpPr>
          <p:nvPr>
            <p:ph type="sldNum" sz="quarter" idx="5"/>
          </p:nvPr>
        </p:nvSpPr>
        <p:spPr/>
        <p:txBody>
          <a:bodyPr/>
          <a:lstStyle/>
          <a:p>
            <a:fld id="{4E25D117-22F1-4520-8F03-0A47389B1911}" type="slidenum">
              <a:rPr lang="en-GB" smtClean="0"/>
              <a:t>17</a:t>
            </a:fld>
            <a:endParaRPr lang="en-GB"/>
          </a:p>
        </p:txBody>
      </p:sp>
    </p:spTree>
    <p:extLst>
      <p:ext uri="{BB962C8B-B14F-4D97-AF65-F5344CB8AC3E}">
        <p14:creationId xmlns:p14="http://schemas.microsoft.com/office/powerpoint/2010/main" val="4003939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author</a:t>
            </a:r>
          </a:p>
        </p:txBody>
      </p:sp>
      <p:sp>
        <p:nvSpPr>
          <p:cNvPr id="4" name="Slide Number Placeholder 3"/>
          <p:cNvSpPr>
            <a:spLocks noGrp="1"/>
          </p:cNvSpPr>
          <p:nvPr>
            <p:ph type="sldNum" sz="quarter" idx="5"/>
          </p:nvPr>
        </p:nvSpPr>
        <p:spPr/>
        <p:txBody>
          <a:bodyPr/>
          <a:lstStyle/>
          <a:p>
            <a:fld id="{4E25D117-22F1-4520-8F03-0A47389B1911}" type="slidenum">
              <a:rPr lang="en-GB" smtClean="0"/>
              <a:t>24</a:t>
            </a:fld>
            <a:endParaRPr lang="en-GB"/>
          </a:p>
        </p:txBody>
      </p:sp>
    </p:spTree>
    <p:extLst>
      <p:ext uri="{BB962C8B-B14F-4D97-AF65-F5344CB8AC3E}">
        <p14:creationId xmlns:p14="http://schemas.microsoft.com/office/powerpoint/2010/main" val="2861059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4ACEB-4726-421C-B176-A850586E2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F8FECF-D9C4-4B4F-8E8C-182E3B41E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741A140-AA3D-4B92-ADCD-6C886A1E3953}"/>
              </a:ext>
            </a:extLst>
          </p:cNvPr>
          <p:cNvSpPr>
            <a:spLocks noGrp="1"/>
          </p:cNvSpPr>
          <p:nvPr>
            <p:ph type="dt" sz="half" idx="10"/>
          </p:nvPr>
        </p:nvSpPr>
        <p:spPr/>
        <p:txBody>
          <a:bodyPr/>
          <a:lstStyle/>
          <a:p>
            <a:fld id="{ED291B17-9318-49DB-B28B-6E5994AE9581}" type="datetime1">
              <a:rPr lang="en-US" smtClean="0"/>
              <a:t>5/11/2021</a:t>
            </a:fld>
            <a:endParaRPr lang="en-US" dirty="0"/>
          </a:p>
        </p:txBody>
      </p:sp>
      <p:sp>
        <p:nvSpPr>
          <p:cNvPr id="5" name="Footer Placeholder 4">
            <a:extLst>
              <a:ext uri="{FF2B5EF4-FFF2-40B4-BE49-F238E27FC236}">
                <a16:creationId xmlns:a16="http://schemas.microsoft.com/office/drawing/2014/main" id="{F001EF96-58D0-46EB-A691-DAC0A0008A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77DD80-506B-4B95-BE9B-625DE9110F7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29190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7C2C-593A-4791-8876-EB5E7F1D526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69C4929-E22A-402C-B7C3-734732ED68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F2B474-2CA9-4895-886E-7FC2C261692E}"/>
              </a:ext>
            </a:extLst>
          </p:cNvPr>
          <p:cNvSpPr>
            <a:spLocks noGrp="1"/>
          </p:cNvSpPr>
          <p:nvPr>
            <p:ph type="dt" sz="half" idx="10"/>
          </p:nvPr>
        </p:nvSpPr>
        <p:spPr/>
        <p:txBody>
          <a:bodyPr/>
          <a:lstStyle/>
          <a:p>
            <a:fld id="{2CED4963-E985-44C4-B8C4-FDD613B7C2F8}" type="datetime1">
              <a:rPr lang="en-US" smtClean="0"/>
              <a:t>5/11/2021</a:t>
            </a:fld>
            <a:endParaRPr lang="en-US" dirty="0"/>
          </a:p>
        </p:txBody>
      </p:sp>
      <p:sp>
        <p:nvSpPr>
          <p:cNvPr id="5" name="Footer Placeholder 4">
            <a:extLst>
              <a:ext uri="{FF2B5EF4-FFF2-40B4-BE49-F238E27FC236}">
                <a16:creationId xmlns:a16="http://schemas.microsoft.com/office/drawing/2014/main" id="{084416E4-A4CC-4052-A31B-8B68E62800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24F4CB-79B5-46B6-9733-3C425E55227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6387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6372D1-F500-4329-8B80-A9410AA87C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40D032-88F6-4AD0-96EE-7708C6B44C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941685-B8F9-41AE-9E2D-4FCC0D26BE6A}"/>
              </a:ext>
            </a:extLst>
          </p:cNvPr>
          <p:cNvSpPr>
            <a:spLocks noGrp="1"/>
          </p:cNvSpPr>
          <p:nvPr>
            <p:ph type="dt" sz="half" idx="10"/>
          </p:nvPr>
        </p:nvSpPr>
        <p:spPr/>
        <p:txBody>
          <a:bodyPr/>
          <a:lstStyle/>
          <a:p>
            <a:fld id="{ED291B17-9318-49DB-B28B-6E5994AE9581}" type="datetime1">
              <a:rPr lang="en-US" smtClean="0"/>
              <a:t>5/11/2021</a:t>
            </a:fld>
            <a:endParaRPr lang="en-US" dirty="0"/>
          </a:p>
        </p:txBody>
      </p:sp>
      <p:sp>
        <p:nvSpPr>
          <p:cNvPr id="5" name="Footer Placeholder 4">
            <a:extLst>
              <a:ext uri="{FF2B5EF4-FFF2-40B4-BE49-F238E27FC236}">
                <a16:creationId xmlns:a16="http://schemas.microsoft.com/office/drawing/2014/main" id="{7685081C-2422-491E-B823-D11A331172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3AE508-FB6B-496D-BF04-AC4506428D2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36304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6482692"/>
            <a:ext cx="12192000" cy="37530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84"/>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838020" y="364883"/>
            <a:ext cx="10515963" cy="623852"/>
          </a:xfrm>
          <a:prstGeom prst="rect">
            <a:avLst/>
          </a:prstGeom>
        </p:spPr>
        <p:txBody>
          <a:bodyPr/>
          <a:lstStyle>
            <a:lvl1pPr>
              <a:defRPr sz="2531">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254" y="210364"/>
            <a:ext cx="1287479" cy="544365"/>
          </a:xfrm>
          <a:prstGeom prst="rect">
            <a:avLst/>
          </a:prstGeom>
        </p:spPr>
      </p:pic>
    </p:spTree>
    <p:extLst>
      <p:ext uri="{BB962C8B-B14F-4D97-AF65-F5344CB8AC3E}">
        <p14:creationId xmlns:p14="http://schemas.microsoft.com/office/powerpoint/2010/main" val="2191285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925"/>
            <a:ext cx="12192000" cy="6860925"/>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28"/>
          </a:p>
        </p:txBody>
      </p:sp>
      <p:sp>
        <p:nvSpPr>
          <p:cNvPr id="6" name="Title 1"/>
          <p:cNvSpPr>
            <a:spLocks noGrp="1"/>
          </p:cNvSpPr>
          <p:nvPr>
            <p:ph type="ctrTitle" hasCustomPrompt="1"/>
          </p:nvPr>
        </p:nvSpPr>
        <p:spPr>
          <a:xfrm>
            <a:off x="497005" y="2081216"/>
            <a:ext cx="11192959" cy="3271411"/>
          </a:xfrm>
          <a:prstGeom prst="rect">
            <a:avLst/>
          </a:prstGeom>
        </p:spPr>
        <p:txBody>
          <a:bodyPr/>
          <a:lstStyle>
            <a:lvl1pPr algn="ctr">
              <a:lnSpc>
                <a:spcPts val="35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1043815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05071" y="6277314"/>
            <a:ext cx="644975" cy="567935"/>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758520" y="5188887"/>
            <a:ext cx="6456851" cy="730735"/>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3163" dirty="0"/>
          </a:p>
        </p:txBody>
      </p:sp>
    </p:spTree>
    <p:extLst>
      <p:ext uri="{BB962C8B-B14F-4D97-AF65-F5344CB8AC3E}">
        <p14:creationId xmlns:p14="http://schemas.microsoft.com/office/powerpoint/2010/main" val="2332082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F23D2-C477-4B47-BA49-C638D6C447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6320E9D-F699-4B60-9F86-0DAC6D83AD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19FB44-D0A8-4729-9E45-6FD6919B1917}"/>
              </a:ext>
            </a:extLst>
          </p:cNvPr>
          <p:cNvSpPr>
            <a:spLocks noGrp="1"/>
          </p:cNvSpPr>
          <p:nvPr>
            <p:ph type="dt" sz="half" idx="10"/>
          </p:nvPr>
        </p:nvSpPr>
        <p:spPr/>
        <p:txBody>
          <a:bodyPr/>
          <a:lstStyle/>
          <a:p>
            <a:fld id="{78DD82B9-B8EE-4375-B6FF-88FA6ABB15D9}" type="datetime1">
              <a:rPr lang="en-US" smtClean="0"/>
              <a:t>5/11/2021</a:t>
            </a:fld>
            <a:endParaRPr lang="en-US" dirty="0"/>
          </a:p>
        </p:txBody>
      </p:sp>
      <p:sp>
        <p:nvSpPr>
          <p:cNvPr id="5" name="Footer Placeholder 4">
            <a:extLst>
              <a:ext uri="{FF2B5EF4-FFF2-40B4-BE49-F238E27FC236}">
                <a16:creationId xmlns:a16="http://schemas.microsoft.com/office/drawing/2014/main" id="{3DB91452-A2BE-426B-8187-62ABAC75A7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C8F6B8-69FD-498D-A986-0C3837F58FB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469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36FAD-C507-4E20-9C4B-C3A26CC73B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63EB9A-D777-40A0-99B8-B7A48DF721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904D1D-AAD5-4D86-B36A-F02AC7C2CF38}"/>
              </a:ext>
            </a:extLst>
          </p:cNvPr>
          <p:cNvSpPr>
            <a:spLocks noGrp="1"/>
          </p:cNvSpPr>
          <p:nvPr>
            <p:ph type="dt" sz="half" idx="10"/>
          </p:nvPr>
        </p:nvSpPr>
        <p:spPr/>
        <p:txBody>
          <a:bodyPr/>
          <a:lstStyle/>
          <a:p>
            <a:fld id="{B2497495-0637-405E-AE64-5CC7506D51F5}" type="datetime1">
              <a:rPr lang="en-US" smtClean="0"/>
              <a:t>5/11/2021</a:t>
            </a:fld>
            <a:endParaRPr lang="en-US" dirty="0"/>
          </a:p>
        </p:txBody>
      </p:sp>
      <p:sp>
        <p:nvSpPr>
          <p:cNvPr id="5" name="Footer Placeholder 4">
            <a:extLst>
              <a:ext uri="{FF2B5EF4-FFF2-40B4-BE49-F238E27FC236}">
                <a16:creationId xmlns:a16="http://schemas.microsoft.com/office/drawing/2014/main" id="{B2E340C1-CD82-4F0C-A6AE-8CB2518264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C72D9D-05A6-476A-A3CA-082E3422110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8595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C0468-738E-457F-B682-BD2C005B91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F3AA74-CBD2-45C3-BE43-AC5283F03D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729F5C-F7AB-4E77-ABCD-6411BD629E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2571852-B6DD-492D-9394-D31E8505A80B}"/>
              </a:ext>
            </a:extLst>
          </p:cNvPr>
          <p:cNvSpPr>
            <a:spLocks noGrp="1"/>
          </p:cNvSpPr>
          <p:nvPr>
            <p:ph type="dt" sz="half" idx="10"/>
          </p:nvPr>
        </p:nvSpPr>
        <p:spPr/>
        <p:txBody>
          <a:bodyPr/>
          <a:lstStyle/>
          <a:p>
            <a:fld id="{7BFFD690-9426-415D-8B65-26881E07B2D4}" type="datetime1">
              <a:rPr lang="en-US" smtClean="0"/>
              <a:t>5/11/2021</a:t>
            </a:fld>
            <a:endParaRPr lang="en-US" dirty="0"/>
          </a:p>
        </p:txBody>
      </p:sp>
      <p:sp>
        <p:nvSpPr>
          <p:cNvPr id="6" name="Footer Placeholder 5">
            <a:extLst>
              <a:ext uri="{FF2B5EF4-FFF2-40B4-BE49-F238E27FC236}">
                <a16:creationId xmlns:a16="http://schemas.microsoft.com/office/drawing/2014/main" id="{302654BD-F1A6-4C82-A105-B80C9F2C17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4674D6-93FC-4A38-89EA-7CC2B8D2C7A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41874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EAE7E-B262-41C5-98CE-A18CA8BF28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78E8BA-D535-4D09-BC66-6925D4F0B5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571B69-CEA3-465E-9E59-AC9337432C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A65FCB3-4950-4C8B-8B1F-01CD7F4236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794811-7C76-4B4A-97A1-D37E6AC2D0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347C796-1440-4523-89E9-7258C88AE614}"/>
              </a:ext>
            </a:extLst>
          </p:cNvPr>
          <p:cNvSpPr>
            <a:spLocks noGrp="1"/>
          </p:cNvSpPr>
          <p:nvPr>
            <p:ph type="dt" sz="half" idx="10"/>
          </p:nvPr>
        </p:nvSpPr>
        <p:spPr/>
        <p:txBody>
          <a:bodyPr/>
          <a:lstStyle/>
          <a:p>
            <a:fld id="{04C4989A-474C-40DE-95B9-011C28B71673}" type="datetime1">
              <a:rPr lang="en-US" smtClean="0"/>
              <a:t>5/11/2021</a:t>
            </a:fld>
            <a:endParaRPr lang="en-US" dirty="0"/>
          </a:p>
        </p:txBody>
      </p:sp>
      <p:sp>
        <p:nvSpPr>
          <p:cNvPr id="8" name="Footer Placeholder 7">
            <a:extLst>
              <a:ext uri="{FF2B5EF4-FFF2-40B4-BE49-F238E27FC236}">
                <a16:creationId xmlns:a16="http://schemas.microsoft.com/office/drawing/2014/main" id="{AA3D10E3-C3EB-42F8-AB23-6559A705289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AEF4046-A0B9-4420-AFF9-6B7205C0F81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56539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8272-491D-45D7-86CE-2918EC76735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AE7EB7-0338-476D-8A23-C9AE0BE49242}"/>
              </a:ext>
            </a:extLst>
          </p:cNvPr>
          <p:cNvSpPr>
            <a:spLocks noGrp="1"/>
          </p:cNvSpPr>
          <p:nvPr>
            <p:ph type="dt" sz="half" idx="10"/>
          </p:nvPr>
        </p:nvSpPr>
        <p:spPr/>
        <p:txBody>
          <a:bodyPr/>
          <a:lstStyle/>
          <a:p>
            <a:fld id="{5DB4ED54-5B5E-4A04-93D3-5772E3CE3818}" type="datetime1">
              <a:rPr lang="en-US" smtClean="0"/>
              <a:t>5/11/2021</a:t>
            </a:fld>
            <a:endParaRPr lang="en-US" dirty="0"/>
          </a:p>
        </p:txBody>
      </p:sp>
      <p:sp>
        <p:nvSpPr>
          <p:cNvPr id="4" name="Footer Placeholder 3">
            <a:extLst>
              <a:ext uri="{FF2B5EF4-FFF2-40B4-BE49-F238E27FC236}">
                <a16:creationId xmlns:a16="http://schemas.microsoft.com/office/drawing/2014/main" id="{B5F74E35-AF87-4BE2-8E28-22C5B00915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B6CBC31-D96F-4700-8501-FBF8D8D478B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9960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5D913F-1C7D-4A22-A8F2-68388FFECCA7}"/>
              </a:ext>
            </a:extLst>
          </p:cNvPr>
          <p:cNvSpPr>
            <a:spLocks noGrp="1"/>
          </p:cNvSpPr>
          <p:nvPr>
            <p:ph type="dt" sz="half" idx="10"/>
          </p:nvPr>
        </p:nvSpPr>
        <p:spPr/>
        <p:txBody>
          <a:bodyPr/>
          <a:lstStyle/>
          <a:p>
            <a:fld id="{4EDE50D6-574B-40AF-946F-D52A04ADE379}" type="datetime1">
              <a:rPr lang="en-US" smtClean="0"/>
              <a:t>5/11/2021</a:t>
            </a:fld>
            <a:endParaRPr lang="en-US" dirty="0"/>
          </a:p>
        </p:txBody>
      </p:sp>
      <p:sp>
        <p:nvSpPr>
          <p:cNvPr id="3" name="Footer Placeholder 2">
            <a:extLst>
              <a:ext uri="{FF2B5EF4-FFF2-40B4-BE49-F238E27FC236}">
                <a16:creationId xmlns:a16="http://schemas.microsoft.com/office/drawing/2014/main" id="{8EBCEDAD-7D49-40C9-AEFE-19E512928AD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C889282-9A7D-406B-B65F-D465DA67FA4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883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5B674-D96D-45FF-9DB5-01A66020EB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40789D-A400-4688-A8A1-DC9207663D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0997F0-0502-41CB-B9C9-0AA6115DE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95B359-3FF4-495B-9EB2-43C0368D69BD}"/>
              </a:ext>
            </a:extLst>
          </p:cNvPr>
          <p:cNvSpPr>
            <a:spLocks noGrp="1"/>
          </p:cNvSpPr>
          <p:nvPr>
            <p:ph type="dt" sz="half" idx="10"/>
          </p:nvPr>
        </p:nvSpPr>
        <p:spPr/>
        <p:txBody>
          <a:bodyPr/>
          <a:lstStyle/>
          <a:p>
            <a:fld id="{D82884F1-FFEA-405F-9602-3DCA865EDA4E}" type="datetime1">
              <a:rPr lang="en-US" smtClean="0"/>
              <a:t>5/11/2021</a:t>
            </a:fld>
            <a:endParaRPr lang="en-US" dirty="0"/>
          </a:p>
        </p:txBody>
      </p:sp>
      <p:sp>
        <p:nvSpPr>
          <p:cNvPr id="6" name="Footer Placeholder 5">
            <a:extLst>
              <a:ext uri="{FF2B5EF4-FFF2-40B4-BE49-F238E27FC236}">
                <a16:creationId xmlns:a16="http://schemas.microsoft.com/office/drawing/2014/main" id="{22443635-034D-4BB5-8E91-4C803FAE87E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897A38-E0DA-41AF-BFFD-BAC1068B3D17}"/>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01593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6B422-0843-4D3B-8103-50D0EF148C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3D56103-6081-45CE-9BD0-03D721C4C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368B396-5277-4042-9E04-E53716E7A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8946FB-028E-4975-A66B-0384417428B2}"/>
              </a:ext>
            </a:extLst>
          </p:cNvPr>
          <p:cNvSpPr>
            <a:spLocks noGrp="1"/>
          </p:cNvSpPr>
          <p:nvPr>
            <p:ph type="dt" sz="half" idx="10"/>
          </p:nvPr>
        </p:nvSpPr>
        <p:spPr/>
        <p:txBody>
          <a:bodyPr/>
          <a:lstStyle/>
          <a:p>
            <a:fld id="{7E18DB4A-8810-4A10-AD5C-D5E2C667F5B3}" type="datetime1">
              <a:rPr lang="en-US" smtClean="0"/>
              <a:t>5/11/2021</a:t>
            </a:fld>
            <a:endParaRPr lang="en-US" dirty="0"/>
          </a:p>
        </p:txBody>
      </p:sp>
      <p:sp>
        <p:nvSpPr>
          <p:cNvPr id="6" name="Footer Placeholder 5">
            <a:extLst>
              <a:ext uri="{FF2B5EF4-FFF2-40B4-BE49-F238E27FC236}">
                <a16:creationId xmlns:a16="http://schemas.microsoft.com/office/drawing/2014/main" id="{1E2F6D56-5878-4B28-9ECF-EA014A8FC71C}"/>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FF3DA2F7-8B4D-446C-BE50-1FAD577BA83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6573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59EB82-0C4C-479B-AFB2-A73FA4FABE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78C821-80FC-4937-A896-727302CAF3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57FB45-4EA1-47A4-A0ED-7F41972036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91B17-9318-49DB-B28B-6E5994AE9581}" type="datetime1">
              <a:rPr lang="en-US" smtClean="0"/>
              <a:t>5/11/2021</a:t>
            </a:fld>
            <a:endParaRPr lang="en-US" dirty="0"/>
          </a:p>
        </p:txBody>
      </p:sp>
      <p:sp>
        <p:nvSpPr>
          <p:cNvPr id="5" name="Footer Placeholder 4">
            <a:extLst>
              <a:ext uri="{FF2B5EF4-FFF2-40B4-BE49-F238E27FC236}">
                <a16:creationId xmlns:a16="http://schemas.microsoft.com/office/drawing/2014/main" id="{872F2C69-F988-467E-862B-02EBF83F7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53179FF-3262-4AA3-95E7-9BDEB42D6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4612058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12192000" cy="5782804"/>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562994" y="-396098"/>
            <a:ext cx="7025655" cy="7191228"/>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7396526" y="667260"/>
            <a:ext cx="4731308" cy="784574"/>
          </a:xfrm>
          <a:prstGeom prst="rect">
            <a:avLst/>
          </a:prstGeom>
          <a:noFill/>
        </p:spPr>
        <p:txBody>
          <a:bodyPr wrap="square" rtlCol="0">
            <a:spAutoFit/>
          </a:bodyPr>
          <a:lstStyle/>
          <a:p>
            <a:r>
              <a:rPr lang="en-GB" sz="2249" b="1" dirty="0">
                <a:solidFill>
                  <a:schemeClr val="bg1"/>
                </a:solidFill>
                <a:latin typeface="Arial" panose="020B0604020202020204" pitchFamily="34" charset="0"/>
                <a:cs typeface="Arial" panose="020B0604020202020204" pitchFamily="34" charset="0"/>
              </a:rPr>
              <a:t>Transformation by Innovation </a:t>
            </a:r>
          </a:p>
          <a:p>
            <a:r>
              <a:rPr lang="en-GB" sz="2249"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80109" y="-232871"/>
            <a:ext cx="3940469" cy="7198452"/>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934947" y="4292119"/>
            <a:ext cx="6209535" cy="566472"/>
          </a:xfrm>
          <a:prstGeom prst="rect">
            <a:avLst/>
          </a:prstGeom>
        </p:spPr>
        <p:txBody>
          <a:bodyPr vert="horz" wrap="square" lIns="0" tIns="0" rIns="0" bIns="0" rtlCol="0">
            <a:noAutofit/>
          </a:bodyPr>
          <a:lstStyle/>
          <a:p>
            <a:pPr marL="0" indent="0">
              <a:buNone/>
            </a:pPr>
            <a:endParaRPr lang="en-GB" sz="1407"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4899511" y="591448"/>
            <a:ext cx="2290739" cy="967065"/>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3012318" y="5861229"/>
            <a:ext cx="9115515" cy="922555"/>
          </a:xfrm>
          <a:prstGeom prst="rect">
            <a:avLst/>
          </a:prstGeom>
        </p:spPr>
      </p:pic>
    </p:spTree>
    <p:extLst>
      <p:ext uri="{BB962C8B-B14F-4D97-AF65-F5344CB8AC3E}">
        <p14:creationId xmlns:p14="http://schemas.microsoft.com/office/powerpoint/2010/main" val="278702167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Lst>
  <p:hf hdr="0" ftr="0" dt="0"/>
  <p:txStyles>
    <p:titleStyle>
      <a:lvl1pPr algn="l" defTabSz="457067" rtl="0" eaLnBrk="1" latinLnBrk="0" hangingPunct="1">
        <a:lnSpc>
          <a:spcPts val="3655"/>
        </a:lnSpc>
        <a:spcBef>
          <a:spcPts val="0"/>
        </a:spcBef>
        <a:buNone/>
        <a:defRPr sz="3163" b="1" kern="1200">
          <a:solidFill>
            <a:schemeClr val="tx1"/>
          </a:solidFill>
          <a:latin typeface="+mj-lt"/>
          <a:ea typeface="+mj-ea"/>
          <a:cs typeface="+mj-cs"/>
        </a:defRPr>
      </a:lvl1pPr>
    </p:titleStyle>
    <p:bodyStyle>
      <a:lvl1pPr marL="185227" indent="-185227" algn="l" defTabSz="457067" rtl="0" eaLnBrk="1" latinLnBrk="0" hangingPunct="1">
        <a:lnSpc>
          <a:spcPts val="1828"/>
        </a:lnSpc>
        <a:spcBef>
          <a:spcPts val="773"/>
        </a:spcBef>
        <a:spcAft>
          <a:spcPts val="563"/>
        </a:spcAft>
        <a:buClr>
          <a:schemeClr val="accent3"/>
        </a:buClr>
        <a:buSzPct val="90000"/>
        <a:buFont typeface="Lucida Grande"/>
        <a:buChar char="●"/>
        <a:defRPr sz="1687" kern="1200">
          <a:solidFill>
            <a:schemeClr val="tx1"/>
          </a:solidFill>
          <a:latin typeface="+mn-lt"/>
          <a:ea typeface="+mn-ea"/>
          <a:cs typeface="+mn-cs"/>
        </a:defRPr>
      </a:lvl1pPr>
      <a:lvl2pPr marL="389424" indent="-156216" algn="l" defTabSz="457067" rtl="0" eaLnBrk="1" latinLnBrk="0" hangingPunct="1">
        <a:lnSpc>
          <a:spcPts val="1828"/>
        </a:lnSpc>
        <a:spcBef>
          <a:spcPts val="0"/>
        </a:spcBef>
        <a:buClr>
          <a:schemeClr val="accent3"/>
        </a:buClr>
        <a:buSzPct val="90000"/>
        <a:buFont typeface="Lucida Grande"/>
        <a:buChar char="●"/>
        <a:defRPr sz="1265" kern="1200">
          <a:solidFill>
            <a:schemeClr val="tx1"/>
          </a:solidFill>
          <a:latin typeface="+mn-lt"/>
          <a:ea typeface="+mn-ea"/>
          <a:cs typeface="+mn-cs"/>
        </a:defRPr>
      </a:lvl2pPr>
      <a:lvl3pPr marL="241018" indent="-241018" algn="l" defTabSz="457067" rtl="0" eaLnBrk="1" latinLnBrk="0" hangingPunct="1">
        <a:lnSpc>
          <a:spcPts val="1828"/>
        </a:lnSpc>
        <a:spcBef>
          <a:spcPts val="1336"/>
        </a:spcBef>
        <a:buClr>
          <a:schemeClr val="accent3"/>
        </a:buClr>
        <a:buSzPct val="90000"/>
        <a:buFont typeface="Lucida Grande"/>
        <a:buChar char="●"/>
        <a:defRPr sz="1687" kern="1200">
          <a:solidFill>
            <a:schemeClr val="tx1"/>
          </a:solidFill>
          <a:latin typeface="+mn-lt"/>
          <a:ea typeface="+mn-ea"/>
          <a:cs typeface="+mn-cs"/>
        </a:defRPr>
      </a:lvl3pPr>
      <a:lvl4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4pPr>
      <a:lvl5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5pPr>
      <a:lvl6pPr marL="2513870" indent="-228534" algn="l" defTabSz="457067" rtl="0" eaLnBrk="1" latinLnBrk="0" hangingPunct="1">
        <a:spcBef>
          <a:spcPct val="20000"/>
        </a:spcBef>
        <a:buFont typeface="Arial"/>
        <a:buChar char="•"/>
        <a:defRPr sz="1968" kern="1200">
          <a:solidFill>
            <a:schemeClr val="tx1"/>
          </a:solidFill>
          <a:latin typeface="+mn-lt"/>
          <a:ea typeface="+mn-ea"/>
          <a:cs typeface="+mn-cs"/>
        </a:defRPr>
      </a:lvl6pPr>
      <a:lvl7pPr marL="2970936" indent="-228534" algn="l" defTabSz="457067" rtl="0" eaLnBrk="1" latinLnBrk="0" hangingPunct="1">
        <a:spcBef>
          <a:spcPct val="20000"/>
        </a:spcBef>
        <a:buFont typeface="Arial"/>
        <a:buChar char="•"/>
        <a:defRPr sz="1968" kern="1200">
          <a:solidFill>
            <a:schemeClr val="tx1"/>
          </a:solidFill>
          <a:latin typeface="+mn-lt"/>
          <a:ea typeface="+mn-ea"/>
          <a:cs typeface="+mn-cs"/>
        </a:defRPr>
      </a:lvl7pPr>
      <a:lvl8pPr marL="3428005" indent="-228534" algn="l" defTabSz="457067" rtl="0" eaLnBrk="1" latinLnBrk="0" hangingPunct="1">
        <a:spcBef>
          <a:spcPct val="20000"/>
        </a:spcBef>
        <a:buFont typeface="Arial"/>
        <a:buChar char="•"/>
        <a:defRPr sz="1968" kern="1200">
          <a:solidFill>
            <a:schemeClr val="tx1"/>
          </a:solidFill>
          <a:latin typeface="+mn-lt"/>
          <a:ea typeface="+mn-ea"/>
          <a:cs typeface="+mn-cs"/>
        </a:defRPr>
      </a:lvl8pPr>
      <a:lvl9pPr marL="3885072" indent="-228534" algn="l" defTabSz="457067"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57067" rtl="0" eaLnBrk="1" latinLnBrk="0" hangingPunct="1">
        <a:defRPr sz="1828" kern="1200">
          <a:solidFill>
            <a:schemeClr val="tx1"/>
          </a:solidFill>
          <a:latin typeface="+mn-lt"/>
          <a:ea typeface="+mn-ea"/>
          <a:cs typeface="+mn-cs"/>
        </a:defRPr>
      </a:lvl1pPr>
      <a:lvl2pPr marL="457067" algn="l" defTabSz="457067" rtl="0" eaLnBrk="1" latinLnBrk="0" hangingPunct="1">
        <a:defRPr sz="1828" kern="1200">
          <a:solidFill>
            <a:schemeClr val="tx1"/>
          </a:solidFill>
          <a:latin typeface="+mn-lt"/>
          <a:ea typeface="+mn-ea"/>
          <a:cs typeface="+mn-cs"/>
        </a:defRPr>
      </a:lvl2pPr>
      <a:lvl3pPr marL="914134" algn="l" defTabSz="457067" rtl="0" eaLnBrk="1" latinLnBrk="0" hangingPunct="1">
        <a:defRPr sz="1828" kern="1200">
          <a:solidFill>
            <a:schemeClr val="tx1"/>
          </a:solidFill>
          <a:latin typeface="+mn-lt"/>
          <a:ea typeface="+mn-ea"/>
          <a:cs typeface="+mn-cs"/>
        </a:defRPr>
      </a:lvl3pPr>
      <a:lvl4pPr marL="1371202" algn="l" defTabSz="457067" rtl="0" eaLnBrk="1" latinLnBrk="0" hangingPunct="1">
        <a:defRPr sz="1828" kern="1200">
          <a:solidFill>
            <a:schemeClr val="tx1"/>
          </a:solidFill>
          <a:latin typeface="+mn-lt"/>
          <a:ea typeface="+mn-ea"/>
          <a:cs typeface="+mn-cs"/>
        </a:defRPr>
      </a:lvl4pPr>
      <a:lvl5pPr marL="1828269" algn="l" defTabSz="457067" rtl="0" eaLnBrk="1" latinLnBrk="0" hangingPunct="1">
        <a:defRPr sz="1828" kern="1200">
          <a:solidFill>
            <a:schemeClr val="tx1"/>
          </a:solidFill>
          <a:latin typeface="+mn-lt"/>
          <a:ea typeface="+mn-ea"/>
          <a:cs typeface="+mn-cs"/>
        </a:defRPr>
      </a:lvl5pPr>
      <a:lvl6pPr marL="2285338" algn="l" defTabSz="457067" rtl="0" eaLnBrk="1" latinLnBrk="0" hangingPunct="1">
        <a:defRPr sz="1828" kern="1200">
          <a:solidFill>
            <a:schemeClr val="tx1"/>
          </a:solidFill>
          <a:latin typeface="+mn-lt"/>
          <a:ea typeface="+mn-ea"/>
          <a:cs typeface="+mn-cs"/>
        </a:defRPr>
      </a:lvl6pPr>
      <a:lvl7pPr marL="2742403" algn="l" defTabSz="457067" rtl="0" eaLnBrk="1" latinLnBrk="0" hangingPunct="1">
        <a:defRPr sz="1828" kern="1200">
          <a:solidFill>
            <a:schemeClr val="tx1"/>
          </a:solidFill>
          <a:latin typeface="+mn-lt"/>
          <a:ea typeface="+mn-ea"/>
          <a:cs typeface="+mn-cs"/>
        </a:defRPr>
      </a:lvl7pPr>
      <a:lvl8pPr marL="3199471" algn="l" defTabSz="457067" rtl="0" eaLnBrk="1" latinLnBrk="0" hangingPunct="1">
        <a:defRPr sz="1828" kern="1200">
          <a:solidFill>
            <a:schemeClr val="tx1"/>
          </a:solidFill>
          <a:latin typeface="+mn-lt"/>
          <a:ea typeface="+mn-ea"/>
          <a:cs typeface="+mn-cs"/>
        </a:defRPr>
      </a:lvl8pPr>
      <a:lvl9pPr marL="3656538" algn="l" defTabSz="457067"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5000685" y="3971682"/>
            <a:ext cx="6123815" cy="397564"/>
          </a:xfrm>
          <a:prstGeom prst="rect">
            <a:avLst/>
          </a:prstGeom>
        </p:spPr>
        <p:txBody>
          <a:bodyPr vert="horz" wrap="none" lIns="0" tIns="0" rIns="0" bIns="0" rtlCol="0">
            <a:noAutofit/>
          </a:bodyPr>
          <a:lstStyle/>
          <a:p>
            <a:pPr defTabSz="914377"/>
            <a:r>
              <a:rPr lang="en-US" sz="2133">
                <a:solidFill>
                  <a:prstClr val="white"/>
                </a:solidFill>
                <a:latin typeface="Helvetica"/>
              </a:rPr>
              <a:t>Nick Harvey</a:t>
            </a:r>
            <a:endParaRPr lang="en-US" sz="2133" dirty="0">
              <a:solidFill>
                <a:prstClr val="white"/>
              </a:solidFill>
              <a:latin typeface="Helvetica"/>
            </a:endParaRP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4867937" y="1957919"/>
            <a:ext cx="8773257" cy="730735"/>
          </a:xfrm>
          <a:prstGeom prst="rect">
            <a:avLst/>
          </a:prstGeom>
        </p:spPr>
        <p:txBody>
          <a:bodyPr/>
          <a:lstStyle/>
          <a:p>
            <a:pPr>
              <a:lnSpc>
                <a:spcPct val="100000"/>
              </a:lnSpc>
            </a:pPr>
            <a:r>
              <a:rPr lang="en-US" sz="5333" dirty="0">
                <a:solidFill>
                  <a:schemeClr val="bg1"/>
                </a:solidFill>
              </a:rPr>
              <a:t>Endangered species conservation	</a:t>
            </a:r>
            <a:endParaRPr lang="en-US" sz="4800" dirty="0">
              <a:solidFill>
                <a:schemeClr val="bg1"/>
              </a:solidFill>
            </a:endParaRPr>
          </a:p>
        </p:txBody>
      </p:sp>
      <p:sp>
        <p:nvSpPr>
          <p:cNvPr id="2" name="Rectangle 1">
            <a:extLst>
              <a:ext uri="{FF2B5EF4-FFF2-40B4-BE49-F238E27FC236}">
                <a16:creationId xmlns:a16="http://schemas.microsoft.com/office/drawing/2014/main" id="{091B274E-D604-3240-A618-B29F15A3F9F6}"/>
              </a:ext>
            </a:extLst>
          </p:cNvPr>
          <p:cNvSpPr/>
          <p:nvPr/>
        </p:nvSpPr>
        <p:spPr>
          <a:xfrm>
            <a:off x="4867936" y="4762996"/>
            <a:ext cx="6960648" cy="810158"/>
          </a:xfrm>
          <a:prstGeom prst="rect">
            <a:avLst/>
          </a:prstGeom>
        </p:spPr>
        <p:txBody>
          <a:bodyPr wrap="square">
            <a:spAutoFit/>
          </a:bodyPr>
          <a:lstStyle/>
          <a:p>
            <a:pPr defTabSz="914377"/>
            <a:r>
              <a:rPr lang="en-GB" sz="933" dirty="0">
                <a:solidFill>
                  <a:prstClr val="white"/>
                </a:solidFill>
                <a:latin typeface="Arial" panose="020B0604020202020204" pitchFamily="34" charset="0"/>
                <a:cs typeface="Arial" panose="020B0604020202020204" pitchFamily="34" charset="0"/>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lang="en-GB" sz="933" u="sng" dirty="0">
                <a:solidFill>
                  <a:prstClr val="white"/>
                </a:solidFill>
                <a:latin typeface="Arial" panose="020B0604020202020204" pitchFamily="34" charset="0"/>
                <a:cs typeface="Arial" panose="020B0604020202020204" pitchFamily="34" charset="0"/>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lang="en-GB" sz="933" dirty="0">
                <a:solidFill>
                  <a:prstClr val="white"/>
                </a:solidFill>
                <a:latin typeface="Arial" panose="020B0604020202020204" pitchFamily="34" charset="0"/>
                <a:cs typeface="Arial" panose="020B0604020202020204" pitchFamily="34" charset="0"/>
              </a:rPr>
              <a:t>). SPHEIR is managed on behalf of FCDO by a consortium led by the British Council that includes PwC and Universities UK International. The TIDE project will close in May 2021.</a:t>
            </a:r>
            <a:endParaRPr lang="en-US" sz="933"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allee effect">
            <a:extLst>
              <a:ext uri="{FF2B5EF4-FFF2-40B4-BE49-F238E27FC236}">
                <a16:creationId xmlns:a16="http://schemas.microsoft.com/office/drawing/2014/main" id="{A651DE2A-356A-4288-A5B2-3195CEA30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106" y="131778"/>
            <a:ext cx="3363111" cy="67262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82137B-D73D-4A07-8BF4-9F5339FF7428}"/>
              </a:ext>
            </a:extLst>
          </p:cNvPr>
          <p:cNvSpPr txBox="1"/>
          <p:nvPr/>
        </p:nvSpPr>
        <p:spPr>
          <a:xfrm>
            <a:off x="6408978" y="2273973"/>
            <a:ext cx="3889907" cy="1815882"/>
          </a:xfrm>
          <a:prstGeom prst="rect">
            <a:avLst/>
          </a:prstGeom>
          <a:noFill/>
        </p:spPr>
        <p:txBody>
          <a:bodyPr wrap="square" rtlCol="0">
            <a:spAutoFit/>
          </a:bodyPr>
          <a:lstStyle/>
          <a:p>
            <a:r>
              <a:rPr lang="en-GB" sz="2800" dirty="0">
                <a:solidFill>
                  <a:srgbClr val="FF0000"/>
                </a:solidFill>
              </a:rPr>
              <a:t>Populations can experience a greater threat of extinction just because they are small </a:t>
            </a:r>
          </a:p>
        </p:txBody>
      </p:sp>
    </p:spTree>
    <p:extLst>
      <p:ext uri="{BB962C8B-B14F-4D97-AF65-F5344CB8AC3E}">
        <p14:creationId xmlns:p14="http://schemas.microsoft.com/office/powerpoint/2010/main" val="3028832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8CBD7C-E12A-4511-98A0-A0D9008887AB}"/>
              </a:ext>
            </a:extLst>
          </p:cNvPr>
          <p:cNvPicPr>
            <a:picLocks noChangeAspect="1"/>
          </p:cNvPicPr>
          <p:nvPr/>
        </p:nvPicPr>
        <p:blipFill rotWithShape="1">
          <a:blip r:embed="rId2"/>
          <a:srcRect t="11451" b="7213"/>
          <a:stretch/>
        </p:blipFill>
        <p:spPr>
          <a:xfrm>
            <a:off x="1524000" y="766733"/>
            <a:ext cx="9144000" cy="4958206"/>
          </a:xfrm>
          <a:prstGeom prst="rect">
            <a:avLst/>
          </a:prstGeom>
        </p:spPr>
      </p:pic>
    </p:spTree>
    <p:extLst>
      <p:ext uri="{BB962C8B-B14F-4D97-AF65-F5344CB8AC3E}">
        <p14:creationId xmlns:p14="http://schemas.microsoft.com/office/powerpoint/2010/main" val="2053489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97206" y="1720840"/>
            <a:ext cx="7997587" cy="3416320"/>
          </a:xfrm>
          <a:prstGeom prst="rect">
            <a:avLst/>
          </a:prstGeom>
          <a:noFill/>
        </p:spPr>
        <p:txBody>
          <a:bodyPr wrap="square" rtlCol="0">
            <a:spAutoFit/>
          </a:bodyPr>
          <a:lstStyle/>
          <a:p>
            <a:pPr algn="ctr"/>
            <a:r>
              <a:rPr lang="en-GB" sz="7200" dirty="0"/>
              <a:t>Sequence of events in protecting a species </a:t>
            </a:r>
          </a:p>
        </p:txBody>
      </p:sp>
    </p:spTree>
    <p:extLst>
      <p:ext uri="{BB962C8B-B14F-4D97-AF65-F5344CB8AC3E}">
        <p14:creationId xmlns:p14="http://schemas.microsoft.com/office/powerpoint/2010/main" val="770846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a species </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Estimate population size</a:t>
            </a:r>
          </a:p>
          <a:p>
            <a:pPr marL="514350" indent="-514350">
              <a:buFont typeface="+mj-lt"/>
              <a:buAutoNum type="arabicPeriod"/>
            </a:pPr>
            <a:endParaRPr lang="en-US" dirty="0"/>
          </a:p>
          <a:p>
            <a:pPr marL="514350" indent="-514350">
              <a:buFont typeface="+mj-lt"/>
              <a:buAutoNum type="arabicPeriod"/>
            </a:pPr>
            <a:r>
              <a:rPr lang="en-US" dirty="0"/>
              <a:t>Estimate extinction risk</a:t>
            </a:r>
          </a:p>
          <a:p>
            <a:pPr marL="514350" indent="-514350">
              <a:buFont typeface="+mj-lt"/>
              <a:buAutoNum type="arabicPeriod"/>
            </a:pPr>
            <a:endParaRPr lang="en-US" dirty="0"/>
          </a:p>
          <a:p>
            <a:pPr marL="514350" indent="-514350">
              <a:buFont typeface="+mj-lt"/>
              <a:buAutoNum type="arabicPeriod"/>
            </a:pPr>
            <a:r>
              <a:rPr lang="en-US" dirty="0"/>
              <a:t>Habitat requirements and range determinants</a:t>
            </a:r>
          </a:p>
          <a:p>
            <a:pPr marL="514350" indent="-514350">
              <a:buFont typeface="+mj-lt"/>
              <a:buAutoNum type="arabicPeriod"/>
            </a:pPr>
            <a:endParaRPr lang="en-US" dirty="0"/>
          </a:p>
          <a:p>
            <a:pPr marL="514350" indent="-514350">
              <a:buFont typeface="+mj-lt"/>
              <a:buAutoNum type="arabicPeriod"/>
            </a:pPr>
            <a:r>
              <a:rPr lang="en-US" dirty="0"/>
              <a:t>Conservation interventions</a:t>
            </a:r>
          </a:p>
          <a:p>
            <a:pPr lvl="1"/>
            <a:endParaRPr lang="en-US" dirty="0"/>
          </a:p>
        </p:txBody>
      </p:sp>
    </p:spTree>
    <p:extLst>
      <p:ext uri="{BB962C8B-B14F-4D97-AF65-F5344CB8AC3E}">
        <p14:creationId xmlns:p14="http://schemas.microsoft.com/office/powerpoint/2010/main" val="4222027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72AD4-5B54-44D8-AA39-5CE31294DAEB}"/>
              </a:ext>
            </a:extLst>
          </p:cNvPr>
          <p:cNvSpPr>
            <a:spLocks noGrp="1"/>
          </p:cNvSpPr>
          <p:nvPr>
            <p:ph type="title"/>
          </p:nvPr>
        </p:nvSpPr>
        <p:spPr/>
        <p:txBody>
          <a:bodyPr/>
          <a:lstStyle/>
          <a:p>
            <a:r>
              <a:rPr lang="en-GB" dirty="0"/>
              <a:t>1. How to estimate population size of a shy species?</a:t>
            </a:r>
          </a:p>
        </p:txBody>
      </p:sp>
      <p:sp>
        <p:nvSpPr>
          <p:cNvPr id="3" name="Content Placeholder 2">
            <a:extLst>
              <a:ext uri="{FF2B5EF4-FFF2-40B4-BE49-F238E27FC236}">
                <a16:creationId xmlns:a16="http://schemas.microsoft.com/office/drawing/2014/main" id="{A632193B-4D8E-4A40-A5DD-E0184A855BBA}"/>
              </a:ext>
            </a:extLst>
          </p:cNvPr>
          <p:cNvSpPr>
            <a:spLocks noGrp="1"/>
          </p:cNvSpPr>
          <p:nvPr>
            <p:ph idx="1"/>
          </p:nvPr>
        </p:nvSpPr>
        <p:spPr>
          <a:xfrm>
            <a:off x="7170820" y="1825625"/>
            <a:ext cx="4182979" cy="4351338"/>
          </a:xfrm>
        </p:spPr>
        <p:txBody>
          <a:bodyPr/>
          <a:lstStyle/>
          <a:p>
            <a:r>
              <a:rPr lang="en-GB" dirty="0"/>
              <a:t>Almost always impossible to conduct a complete census of a population or a species </a:t>
            </a:r>
          </a:p>
          <a:p>
            <a:endParaRPr lang="en-GB" dirty="0"/>
          </a:p>
          <a:p>
            <a:r>
              <a:rPr lang="en-GB" dirty="0"/>
              <a:t>This is especially the case for species that are shy, camouflaged or otherwise hard to find</a:t>
            </a:r>
          </a:p>
        </p:txBody>
      </p:sp>
      <p:pic>
        <p:nvPicPr>
          <p:cNvPr id="6" name="Picture 5" descr="A close up of a tree&#10;&#10;Description automatically generated">
            <a:extLst>
              <a:ext uri="{FF2B5EF4-FFF2-40B4-BE49-F238E27FC236}">
                <a16:creationId xmlns:a16="http://schemas.microsoft.com/office/drawing/2014/main" id="{E0EC3437-2A54-4E0D-94FF-5668FD24C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735" y="1933908"/>
            <a:ext cx="6196265" cy="4130843"/>
          </a:xfrm>
          <a:prstGeom prst="rect">
            <a:avLst/>
          </a:prstGeom>
        </p:spPr>
      </p:pic>
    </p:spTree>
    <p:extLst>
      <p:ext uri="{BB962C8B-B14F-4D97-AF65-F5344CB8AC3E}">
        <p14:creationId xmlns:p14="http://schemas.microsoft.com/office/powerpoint/2010/main" val="273852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FC86E-6268-4D8B-ADB2-C37FA2830BC6}"/>
              </a:ext>
            </a:extLst>
          </p:cNvPr>
          <p:cNvSpPr>
            <a:spLocks noGrp="1"/>
          </p:cNvSpPr>
          <p:nvPr>
            <p:ph type="title"/>
          </p:nvPr>
        </p:nvSpPr>
        <p:spPr/>
        <p:txBody>
          <a:bodyPr/>
          <a:lstStyle/>
          <a:p>
            <a:r>
              <a:rPr lang="en-GB" dirty="0"/>
              <a:t>Tracking</a:t>
            </a:r>
          </a:p>
        </p:txBody>
      </p:sp>
      <p:pic>
        <p:nvPicPr>
          <p:cNvPr id="4098" name="Picture 2" descr="African animal tracks | Animal footprints, South african animals, Africa  animals">
            <a:extLst>
              <a:ext uri="{FF2B5EF4-FFF2-40B4-BE49-F238E27FC236}">
                <a16:creationId xmlns:a16="http://schemas.microsoft.com/office/drawing/2014/main" id="{AD2785B7-C98D-4BEE-9C79-AF662D3984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134" r="10580"/>
          <a:stretch/>
        </p:blipFill>
        <p:spPr bwMode="auto">
          <a:xfrm>
            <a:off x="6128545" y="1419725"/>
            <a:ext cx="5887696" cy="49088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rican animal tracks | Animal footprints, South african animals, Africa  animals">
            <a:extLst>
              <a:ext uri="{FF2B5EF4-FFF2-40B4-BE49-F238E27FC236}">
                <a16:creationId xmlns:a16="http://schemas.microsoft.com/office/drawing/2014/main" id="{7CCB976D-A5B7-4EC9-924F-8084CA0C78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936" b="55965"/>
          <a:stretch/>
        </p:blipFill>
        <p:spPr bwMode="auto">
          <a:xfrm>
            <a:off x="497878" y="2060406"/>
            <a:ext cx="5630667" cy="3627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834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7829B-2A12-4455-8572-E6D240799B75}"/>
              </a:ext>
            </a:extLst>
          </p:cNvPr>
          <p:cNvSpPr>
            <a:spLocks noGrp="1"/>
          </p:cNvSpPr>
          <p:nvPr>
            <p:ph type="title"/>
          </p:nvPr>
        </p:nvSpPr>
        <p:spPr/>
        <p:txBody>
          <a:bodyPr/>
          <a:lstStyle/>
          <a:p>
            <a:r>
              <a:rPr lang="en-GB" dirty="0"/>
              <a:t>Camera traps and ID software</a:t>
            </a:r>
          </a:p>
        </p:txBody>
      </p:sp>
      <p:pic>
        <p:nvPicPr>
          <p:cNvPr id="4" name="Picture 3">
            <a:extLst>
              <a:ext uri="{FF2B5EF4-FFF2-40B4-BE49-F238E27FC236}">
                <a16:creationId xmlns:a16="http://schemas.microsoft.com/office/drawing/2014/main" id="{8BBFC68A-9447-4475-BA2D-0E2F159D8C45}"/>
              </a:ext>
            </a:extLst>
          </p:cNvPr>
          <p:cNvPicPr>
            <a:picLocks noChangeAspect="1"/>
          </p:cNvPicPr>
          <p:nvPr/>
        </p:nvPicPr>
        <p:blipFill>
          <a:blip r:embed="rId2"/>
          <a:stretch>
            <a:fillRect/>
          </a:stretch>
        </p:blipFill>
        <p:spPr>
          <a:xfrm>
            <a:off x="5927557" y="1835068"/>
            <a:ext cx="5850435" cy="3627270"/>
          </a:xfrm>
          <a:prstGeom prst="rect">
            <a:avLst/>
          </a:prstGeom>
        </p:spPr>
      </p:pic>
      <p:pic>
        <p:nvPicPr>
          <p:cNvPr id="5" name="Picture 4">
            <a:extLst>
              <a:ext uri="{FF2B5EF4-FFF2-40B4-BE49-F238E27FC236}">
                <a16:creationId xmlns:a16="http://schemas.microsoft.com/office/drawing/2014/main" id="{F16A7D20-310E-48F4-A463-9D20922252A7}"/>
              </a:ext>
            </a:extLst>
          </p:cNvPr>
          <p:cNvPicPr>
            <a:picLocks noChangeAspect="1"/>
          </p:cNvPicPr>
          <p:nvPr/>
        </p:nvPicPr>
        <p:blipFill>
          <a:blip r:embed="rId3"/>
          <a:stretch>
            <a:fillRect/>
          </a:stretch>
        </p:blipFill>
        <p:spPr>
          <a:xfrm>
            <a:off x="364927" y="1835068"/>
            <a:ext cx="5158784" cy="3627270"/>
          </a:xfrm>
          <a:prstGeom prst="rect">
            <a:avLst/>
          </a:prstGeom>
        </p:spPr>
      </p:pic>
    </p:spTree>
    <p:extLst>
      <p:ext uri="{BB962C8B-B14F-4D97-AF65-F5344CB8AC3E}">
        <p14:creationId xmlns:p14="http://schemas.microsoft.com/office/powerpoint/2010/main" val="1139173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Sampling once or </a:t>
            </a:r>
            <a:r>
              <a:rPr lang="en-US"/>
              <a:t>several times?</a:t>
            </a:r>
            <a:endParaRPr lang="en-US" dirty="0"/>
          </a:p>
        </p:txBody>
      </p:sp>
      <p:sp>
        <p:nvSpPr>
          <p:cNvPr id="3" name="Content Placeholder 2"/>
          <p:cNvSpPr>
            <a:spLocks noGrp="1"/>
          </p:cNvSpPr>
          <p:nvPr>
            <p:ph idx="1"/>
          </p:nvPr>
        </p:nvSpPr>
        <p:spPr/>
        <p:txBody>
          <a:bodyPr>
            <a:normAutofit/>
          </a:bodyPr>
          <a:lstStyle/>
          <a:p>
            <a:r>
              <a:rPr lang="en-US" dirty="0"/>
              <a:t>Single sample – count as many as you can</a:t>
            </a:r>
          </a:p>
          <a:p>
            <a:pPr lvl="1"/>
            <a:r>
              <a:rPr lang="en-US" dirty="0"/>
              <a:t>Observation bias- what proportion of population do you actually record?</a:t>
            </a:r>
          </a:p>
          <a:p>
            <a:pPr lvl="1"/>
            <a:r>
              <a:rPr lang="en-US" dirty="0"/>
              <a:t>Observations in disturbed habitats different from undisturbed</a:t>
            </a:r>
          </a:p>
          <a:p>
            <a:pPr lvl="1"/>
            <a:endParaRPr lang="en-US" dirty="0"/>
          </a:p>
          <a:p>
            <a:pPr lvl="1"/>
            <a:endParaRPr lang="en-US" dirty="0"/>
          </a:p>
        </p:txBody>
      </p:sp>
      <p:pic>
        <p:nvPicPr>
          <p:cNvPr id="6" name="Picture 5">
            <a:extLst>
              <a:ext uri="{FF2B5EF4-FFF2-40B4-BE49-F238E27FC236}">
                <a16:creationId xmlns:a16="http://schemas.microsoft.com/office/drawing/2014/main" id="{DDC8AE78-17EB-4574-A4A7-F1E612AAAA62}"/>
              </a:ext>
            </a:extLst>
          </p:cNvPr>
          <p:cNvPicPr>
            <a:picLocks noChangeAspect="1"/>
          </p:cNvPicPr>
          <p:nvPr/>
        </p:nvPicPr>
        <p:blipFill rotWithShape="1">
          <a:blip r:embed="rId3"/>
          <a:srcRect t="16842" b="5324"/>
          <a:stretch/>
        </p:blipFill>
        <p:spPr>
          <a:xfrm>
            <a:off x="5266402" y="3212432"/>
            <a:ext cx="6322014" cy="3280443"/>
          </a:xfrm>
          <a:prstGeom prst="rect">
            <a:avLst/>
          </a:prstGeom>
        </p:spPr>
      </p:pic>
      <p:pic>
        <p:nvPicPr>
          <p:cNvPr id="2050" name="Picture 2">
            <a:extLst>
              <a:ext uri="{FF2B5EF4-FFF2-40B4-BE49-F238E27FC236}">
                <a16:creationId xmlns:a16="http://schemas.microsoft.com/office/drawing/2014/main" id="{E7C088FB-2E12-4F95-B23E-9BF283759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293" y="3429000"/>
            <a:ext cx="4265493" cy="239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903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FF75-0B31-4771-94F2-4AC48460D8F5}"/>
              </a:ext>
            </a:extLst>
          </p:cNvPr>
          <p:cNvSpPr>
            <a:spLocks noGrp="1"/>
          </p:cNvSpPr>
          <p:nvPr>
            <p:ph type="title"/>
          </p:nvPr>
        </p:nvSpPr>
        <p:spPr/>
        <p:txBody>
          <a:bodyPr/>
          <a:lstStyle/>
          <a:p>
            <a:r>
              <a:rPr lang="en-GB" dirty="0"/>
              <a:t>Capture – mark – recapture</a:t>
            </a:r>
          </a:p>
        </p:txBody>
      </p:sp>
      <p:sp>
        <p:nvSpPr>
          <p:cNvPr id="3" name="Content Placeholder 2">
            <a:extLst>
              <a:ext uri="{FF2B5EF4-FFF2-40B4-BE49-F238E27FC236}">
                <a16:creationId xmlns:a16="http://schemas.microsoft.com/office/drawing/2014/main" id="{1023D8E3-E45E-431E-9AD1-803098D11E45}"/>
              </a:ext>
            </a:extLst>
          </p:cNvPr>
          <p:cNvSpPr>
            <a:spLocks noGrp="1"/>
          </p:cNvSpPr>
          <p:nvPr>
            <p:ph idx="1"/>
          </p:nvPr>
        </p:nvSpPr>
        <p:spPr>
          <a:xfrm>
            <a:off x="838200" y="2391109"/>
            <a:ext cx="5454316" cy="4351338"/>
          </a:xfrm>
        </p:spPr>
        <p:txBody>
          <a:bodyPr/>
          <a:lstStyle/>
          <a:p>
            <a:r>
              <a:rPr lang="en-US" dirty="0"/>
              <a:t>Several sampling sessions</a:t>
            </a:r>
          </a:p>
          <a:p>
            <a:endParaRPr lang="en-US" dirty="0"/>
          </a:p>
          <a:p>
            <a:r>
              <a:rPr lang="en-US" dirty="0"/>
              <a:t>Record each time an individual is caught to determine proportion of new individuals at each time point</a:t>
            </a:r>
          </a:p>
          <a:p>
            <a:endParaRPr lang="en-GB" dirty="0"/>
          </a:p>
        </p:txBody>
      </p:sp>
      <p:pic>
        <p:nvPicPr>
          <p:cNvPr id="5" name="Picture 4" descr="Image result for count mark recapture">
            <a:extLst>
              <a:ext uri="{FF2B5EF4-FFF2-40B4-BE49-F238E27FC236}">
                <a16:creationId xmlns:a16="http://schemas.microsoft.com/office/drawing/2014/main" id="{F59D4ED0-8DE2-4B88-8C55-EBA112D7A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6778" y="2193675"/>
            <a:ext cx="5131306" cy="361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414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mark recapture equation">
            <a:extLst>
              <a:ext uri="{FF2B5EF4-FFF2-40B4-BE49-F238E27FC236}">
                <a16:creationId xmlns:a16="http://schemas.microsoft.com/office/drawing/2014/main" id="{41504AD7-ED38-4127-8A03-47D886DB6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783556"/>
            <a:ext cx="8534400" cy="329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71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herd of elephants walking across a grass covered field&#10;&#10;Description automatically generated">
            <a:extLst>
              <a:ext uri="{FF2B5EF4-FFF2-40B4-BE49-F238E27FC236}">
                <a16:creationId xmlns:a16="http://schemas.microsoft.com/office/drawing/2014/main" id="{40E0147A-29D1-4361-8504-FC379E571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AEEE8E-21F3-4C46-9DEE-5321D2DA90AE}"/>
              </a:ext>
            </a:extLst>
          </p:cNvPr>
          <p:cNvSpPr>
            <a:spLocks noGrp="1"/>
          </p:cNvSpPr>
          <p:nvPr>
            <p:ph type="ctrTitle"/>
          </p:nvPr>
        </p:nvSpPr>
        <p:spPr>
          <a:xfrm>
            <a:off x="983235" y="349824"/>
            <a:ext cx="10225530" cy="1475013"/>
          </a:xfrm>
        </p:spPr>
        <p:txBody>
          <a:bodyPr>
            <a:noAutofit/>
          </a:bodyPr>
          <a:lstStyle/>
          <a:p>
            <a:r>
              <a:rPr lang="en-GB" dirty="0"/>
              <a:t>Endangered species conservation	</a:t>
            </a:r>
          </a:p>
        </p:txBody>
      </p:sp>
      <p:sp>
        <p:nvSpPr>
          <p:cNvPr id="3" name="Subtitle 2">
            <a:extLst>
              <a:ext uri="{FF2B5EF4-FFF2-40B4-BE49-F238E27FC236}">
                <a16:creationId xmlns:a16="http://schemas.microsoft.com/office/drawing/2014/main" id="{D7E7049D-BD2F-45EE-BC20-D01B1694932A}"/>
              </a:ext>
            </a:extLst>
          </p:cNvPr>
          <p:cNvSpPr>
            <a:spLocks noGrp="1"/>
          </p:cNvSpPr>
          <p:nvPr>
            <p:ph type="subTitle" idx="1"/>
          </p:nvPr>
        </p:nvSpPr>
        <p:spPr>
          <a:xfrm>
            <a:off x="983235" y="5799473"/>
            <a:ext cx="10225530" cy="590321"/>
          </a:xfrm>
        </p:spPr>
        <p:txBody>
          <a:bodyPr>
            <a:normAutofit/>
          </a:bodyPr>
          <a:lstStyle/>
          <a:p>
            <a:r>
              <a:rPr lang="en-GB" sz="3600" dirty="0">
                <a:solidFill>
                  <a:schemeClr val="bg1"/>
                </a:solidFill>
              </a:rPr>
              <a:t>Monitoring and studying endangered species</a:t>
            </a:r>
          </a:p>
        </p:txBody>
      </p:sp>
    </p:spTree>
    <p:extLst>
      <p:ext uri="{BB962C8B-B14F-4D97-AF65-F5344CB8AC3E}">
        <p14:creationId xmlns:p14="http://schemas.microsoft.com/office/powerpoint/2010/main" val="698233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2B972-F262-4E19-BFE6-D029673ECB41}"/>
              </a:ext>
            </a:extLst>
          </p:cNvPr>
          <p:cNvPicPr>
            <a:picLocks noChangeAspect="1"/>
          </p:cNvPicPr>
          <p:nvPr/>
        </p:nvPicPr>
        <p:blipFill>
          <a:blip r:embed="rId2"/>
          <a:stretch>
            <a:fillRect/>
          </a:stretch>
        </p:blipFill>
        <p:spPr>
          <a:xfrm>
            <a:off x="2192915" y="432145"/>
            <a:ext cx="7806170" cy="5860745"/>
          </a:xfrm>
          <a:prstGeom prst="rect">
            <a:avLst/>
          </a:prstGeom>
        </p:spPr>
      </p:pic>
    </p:spTree>
    <p:extLst>
      <p:ext uri="{BB962C8B-B14F-4D97-AF65-F5344CB8AC3E}">
        <p14:creationId xmlns:p14="http://schemas.microsoft.com/office/powerpoint/2010/main" val="2295123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2B972-F262-4E19-BFE6-D029673ECB41}"/>
              </a:ext>
            </a:extLst>
          </p:cNvPr>
          <p:cNvPicPr>
            <a:picLocks noChangeAspect="1"/>
          </p:cNvPicPr>
          <p:nvPr/>
        </p:nvPicPr>
        <p:blipFill>
          <a:blip r:embed="rId2"/>
          <a:stretch>
            <a:fillRect/>
          </a:stretch>
        </p:blipFill>
        <p:spPr>
          <a:xfrm>
            <a:off x="548157" y="778595"/>
            <a:ext cx="4333941" cy="3253853"/>
          </a:xfrm>
          <a:prstGeom prst="rect">
            <a:avLst/>
          </a:prstGeom>
        </p:spPr>
      </p:pic>
      <p:sp>
        <p:nvSpPr>
          <p:cNvPr id="3" name="TextBox 2">
            <a:extLst>
              <a:ext uri="{FF2B5EF4-FFF2-40B4-BE49-F238E27FC236}">
                <a16:creationId xmlns:a16="http://schemas.microsoft.com/office/drawing/2014/main" id="{E677D129-C933-4D42-B7CC-7D5733E1A9D2}"/>
              </a:ext>
            </a:extLst>
          </p:cNvPr>
          <p:cNvSpPr txBox="1"/>
          <p:nvPr/>
        </p:nvSpPr>
        <p:spPr>
          <a:xfrm>
            <a:off x="4502884" y="1952434"/>
            <a:ext cx="8226527" cy="4524315"/>
          </a:xfrm>
          <a:prstGeom prst="rect">
            <a:avLst/>
          </a:prstGeom>
          <a:noFill/>
        </p:spPr>
        <p:txBody>
          <a:bodyPr wrap="square" rtlCol="0">
            <a:spAutoFit/>
          </a:bodyPr>
          <a:lstStyle/>
          <a:p>
            <a:pPr algn="ctr"/>
            <a:r>
              <a:rPr lang="en-GB" sz="3200" dirty="0"/>
              <a:t>M = 10 (individuals caught on day 1)</a:t>
            </a:r>
          </a:p>
          <a:p>
            <a:pPr algn="ctr"/>
            <a:endParaRPr lang="en-GB" sz="3200" dirty="0"/>
          </a:p>
          <a:p>
            <a:pPr algn="ctr"/>
            <a:r>
              <a:rPr lang="en-GB" sz="3200" dirty="0"/>
              <a:t>n = 10 (individuals caught on day 2)</a:t>
            </a:r>
          </a:p>
          <a:p>
            <a:pPr algn="ctr"/>
            <a:endParaRPr lang="en-GB" sz="3200" dirty="0"/>
          </a:p>
          <a:p>
            <a:pPr algn="ctr"/>
            <a:r>
              <a:rPr lang="en-GB" sz="3200" dirty="0"/>
              <a:t>m = 5 (tagged individuals caught day 2)</a:t>
            </a:r>
          </a:p>
          <a:p>
            <a:pPr algn="ctr"/>
            <a:endParaRPr lang="en-GB" sz="3200" dirty="0"/>
          </a:p>
          <a:p>
            <a:pPr algn="ctr"/>
            <a:r>
              <a:rPr lang="en-GB" sz="3200" dirty="0"/>
              <a:t>N = (10 x 10) / 5</a:t>
            </a:r>
          </a:p>
          <a:p>
            <a:pPr algn="ctr"/>
            <a:endParaRPr lang="en-GB" sz="3200" dirty="0"/>
          </a:p>
          <a:p>
            <a:pPr algn="ctr"/>
            <a:r>
              <a:rPr lang="en-GB" sz="3200" dirty="0"/>
              <a:t>N = 20</a:t>
            </a:r>
          </a:p>
        </p:txBody>
      </p:sp>
    </p:spTree>
    <p:extLst>
      <p:ext uri="{BB962C8B-B14F-4D97-AF65-F5344CB8AC3E}">
        <p14:creationId xmlns:p14="http://schemas.microsoft.com/office/powerpoint/2010/main" val="2146936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a:extLst>
              <a:ext uri="{FF2B5EF4-FFF2-40B4-BE49-F238E27FC236}">
                <a16:creationId xmlns:a16="http://schemas.microsoft.com/office/drawing/2014/main" id="{9664A022-6491-4C58-A7D6-118394AD7F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608"/>
          <a:stretch/>
        </p:blipFill>
        <p:spPr bwMode="auto">
          <a:xfrm>
            <a:off x="2131013" y="1825625"/>
            <a:ext cx="7929974" cy="46672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78533611-DF08-46EB-9D45-BFDC89D41ACC}"/>
              </a:ext>
            </a:extLst>
          </p:cNvPr>
          <p:cNvSpPr>
            <a:spLocks noGrp="1"/>
          </p:cNvSpPr>
          <p:nvPr>
            <p:ph type="title"/>
          </p:nvPr>
        </p:nvSpPr>
        <p:spPr>
          <a:xfrm>
            <a:off x="838200" y="365125"/>
            <a:ext cx="10515600" cy="1325563"/>
          </a:xfrm>
        </p:spPr>
        <p:txBody>
          <a:bodyPr/>
          <a:lstStyle/>
          <a:p>
            <a:r>
              <a:rPr lang="en-GB" dirty="0"/>
              <a:t>2. Estimate extinction risk</a:t>
            </a:r>
          </a:p>
        </p:txBody>
      </p:sp>
    </p:spTree>
    <p:extLst>
      <p:ext uri="{BB962C8B-B14F-4D97-AF65-F5344CB8AC3E}">
        <p14:creationId xmlns:p14="http://schemas.microsoft.com/office/powerpoint/2010/main" val="984363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96FB1-6AD9-4F89-98FD-DF1D8F2F0D67}"/>
              </a:ext>
            </a:extLst>
          </p:cNvPr>
          <p:cNvSpPr>
            <a:spLocks noGrp="1"/>
          </p:cNvSpPr>
          <p:nvPr>
            <p:ph type="title"/>
          </p:nvPr>
        </p:nvSpPr>
        <p:spPr/>
        <p:txBody>
          <a:bodyPr/>
          <a:lstStyle/>
          <a:p>
            <a:r>
              <a:rPr lang="en-GB" dirty="0"/>
              <a:t>Vital rates</a:t>
            </a:r>
          </a:p>
        </p:txBody>
      </p:sp>
      <p:pic>
        <p:nvPicPr>
          <p:cNvPr id="8" name="Picture 7">
            <a:extLst>
              <a:ext uri="{FF2B5EF4-FFF2-40B4-BE49-F238E27FC236}">
                <a16:creationId xmlns:a16="http://schemas.microsoft.com/office/drawing/2014/main" id="{495DEC51-085C-4642-876D-2B697C60BCB1}"/>
              </a:ext>
            </a:extLst>
          </p:cNvPr>
          <p:cNvPicPr>
            <a:picLocks noChangeAspect="1"/>
          </p:cNvPicPr>
          <p:nvPr/>
        </p:nvPicPr>
        <p:blipFill>
          <a:blip r:embed="rId2"/>
          <a:stretch>
            <a:fillRect/>
          </a:stretch>
        </p:blipFill>
        <p:spPr>
          <a:xfrm>
            <a:off x="3533505" y="739792"/>
            <a:ext cx="7723809" cy="5619048"/>
          </a:xfrm>
          <a:prstGeom prst="rect">
            <a:avLst/>
          </a:prstGeom>
        </p:spPr>
      </p:pic>
    </p:spTree>
    <p:extLst>
      <p:ext uri="{BB962C8B-B14F-4D97-AF65-F5344CB8AC3E}">
        <p14:creationId xmlns:p14="http://schemas.microsoft.com/office/powerpoint/2010/main" val="4039033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40ECC-E6FA-4455-9806-0734C24A6A24}"/>
              </a:ext>
            </a:extLst>
          </p:cNvPr>
          <p:cNvSpPr>
            <a:spLocks noGrp="1"/>
          </p:cNvSpPr>
          <p:nvPr>
            <p:ph idx="1"/>
          </p:nvPr>
        </p:nvSpPr>
        <p:spPr/>
        <p:txBody>
          <a:bodyPr/>
          <a:lstStyle/>
          <a:p>
            <a:r>
              <a:rPr lang="en-US" dirty="0"/>
              <a:t>r  = (births + immigration) – (deaths + emigration)</a:t>
            </a:r>
          </a:p>
          <a:p>
            <a:endParaRPr lang="en-US" dirty="0"/>
          </a:p>
          <a:p>
            <a:r>
              <a:rPr lang="en-US" dirty="0"/>
              <a:t>Expressed as a %.</a:t>
            </a:r>
          </a:p>
          <a:p>
            <a:pPr lvl="1"/>
            <a:r>
              <a:rPr lang="en-US" dirty="0"/>
              <a:t>Population of 100</a:t>
            </a:r>
          </a:p>
          <a:p>
            <a:pPr lvl="1"/>
            <a:r>
              <a:rPr lang="en-US" dirty="0"/>
              <a:t>10 births and 5 deaths</a:t>
            </a:r>
          </a:p>
          <a:p>
            <a:pPr lvl="1"/>
            <a:r>
              <a:rPr lang="en-US" dirty="0"/>
              <a:t>r = 5</a:t>
            </a:r>
          </a:p>
          <a:p>
            <a:pPr lvl="1"/>
            <a:r>
              <a:rPr lang="en-US" dirty="0"/>
              <a:t>Change: 5/100 or 0.05 or 5% growth</a:t>
            </a:r>
          </a:p>
          <a:p>
            <a:endParaRPr lang="en-GB" dirty="0"/>
          </a:p>
        </p:txBody>
      </p:sp>
      <p:pic>
        <p:nvPicPr>
          <p:cNvPr id="5" name="Picture 4" descr="Rhinoceros standing on a dry grass field&#10;&#10;Description automatically generated">
            <a:extLst>
              <a:ext uri="{FF2B5EF4-FFF2-40B4-BE49-F238E27FC236}">
                <a16:creationId xmlns:a16="http://schemas.microsoft.com/office/drawing/2014/main" id="{1C9BBEFA-9D93-4E20-A5EE-A64268561138}"/>
              </a:ext>
            </a:extLst>
          </p:cNvPr>
          <p:cNvPicPr>
            <a:picLocks noChangeAspect="1"/>
          </p:cNvPicPr>
          <p:nvPr/>
        </p:nvPicPr>
        <p:blipFill>
          <a:blip r:embed="rId3"/>
          <a:stretch>
            <a:fillRect/>
          </a:stretch>
        </p:blipFill>
        <p:spPr>
          <a:xfrm>
            <a:off x="6348707" y="2700592"/>
            <a:ext cx="4828418" cy="3218945"/>
          </a:xfrm>
          <a:prstGeom prst="rect">
            <a:avLst/>
          </a:prstGeom>
        </p:spPr>
      </p:pic>
      <p:sp>
        <p:nvSpPr>
          <p:cNvPr id="7" name="Title 6">
            <a:extLst>
              <a:ext uri="{FF2B5EF4-FFF2-40B4-BE49-F238E27FC236}">
                <a16:creationId xmlns:a16="http://schemas.microsoft.com/office/drawing/2014/main" id="{E244E79B-0FB5-400E-9E06-A31B5E47C830}"/>
              </a:ext>
            </a:extLst>
          </p:cNvPr>
          <p:cNvSpPr>
            <a:spLocks noGrp="1"/>
          </p:cNvSpPr>
          <p:nvPr>
            <p:ph type="title"/>
          </p:nvPr>
        </p:nvSpPr>
        <p:spPr/>
        <p:txBody>
          <a:bodyPr/>
          <a:lstStyle/>
          <a:p>
            <a:r>
              <a:rPr lang="en-GB" dirty="0"/>
              <a:t>Population growth</a:t>
            </a:r>
          </a:p>
        </p:txBody>
      </p:sp>
    </p:spTree>
    <p:extLst>
      <p:ext uri="{BB962C8B-B14F-4D97-AF65-F5344CB8AC3E}">
        <p14:creationId xmlns:p14="http://schemas.microsoft.com/office/powerpoint/2010/main" val="3570834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95158"/>
            <a:ext cx="8229600" cy="5406311"/>
          </a:xfrm>
        </p:spPr>
        <p:txBody>
          <a:bodyPr>
            <a:normAutofit fontScale="85000" lnSpcReduction="20000"/>
          </a:bodyPr>
          <a:lstStyle/>
          <a:p>
            <a:endParaRPr lang="en-US" sz="3600" dirty="0"/>
          </a:p>
          <a:p>
            <a:r>
              <a:rPr lang="en-US" sz="3600" dirty="0"/>
              <a:t>Models to evaluate risk or probability of extinction for a population</a:t>
            </a:r>
          </a:p>
          <a:p>
            <a:pPr marL="457200" lvl="1" indent="0">
              <a:buNone/>
            </a:pPr>
            <a:endParaRPr lang="en-US" sz="3600" dirty="0"/>
          </a:p>
          <a:p>
            <a:r>
              <a:rPr lang="en-US" sz="3600" dirty="0"/>
              <a:t>But provides evidence for management and surprisingly robust (Brook et al 2000)</a:t>
            </a:r>
          </a:p>
          <a:p>
            <a:r>
              <a:rPr lang="en-US" sz="3600" dirty="0"/>
              <a:t>Can be used to evaluate different management scenarios</a:t>
            </a:r>
          </a:p>
          <a:p>
            <a:endParaRPr lang="en-US" sz="3600" dirty="0"/>
          </a:p>
          <a:p>
            <a:r>
              <a:rPr lang="en-US" sz="3600" dirty="0"/>
              <a:t>Critiques</a:t>
            </a:r>
          </a:p>
          <a:p>
            <a:pPr lvl="1"/>
            <a:r>
              <a:rPr lang="en-US" sz="3600" dirty="0"/>
              <a:t>Data dependent- need numbers!</a:t>
            </a:r>
          </a:p>
          <a:p>
            <a:pPr lvl="1"/>
            <a:r>
              <a:rPr lang="en-US" sz="3600" dirty="0"/>
              <a:t>Overly Pessimistic – often predicts decline</a:t>
            </a:r>
          </a:p>
          <a:p>
            <a:endParaRPr lang="en-US" dirty="0"/>
          </a:p>
        </p:txBody>
      </p:sp>
      <p:sp>
        <p:nvSpPr>
          <p:cNvPr id="6" name="TextBox 5">
            <a:extLst>
              <a:ext uri="{FF2B5EF4-FFF2-40B4-BE49-F238E27FC236}">
                <a16:creationId xmlns:a16="http://schemas.microsoft.com/office/drawing/2014/main" id="{89A3BA0A-85A1-4571-923B-8F1219ACEFB1}"/>
              </a:ext>
            </a:extLst>
          </p:cNvPr>
          <p:cNvSpPr txBox="1"/>
          <p:nvPr/>
        </p:nvSpPr>
        <p:spPr>
          <a:xfrm>
            <a:off x="1894306" y="121026"/>
            <a:ext cx="8316494" cy="923330"/>
          </a:xfrm>
          <a:prstGeom prst="rect">
            <a:avLst/>
          </a:prstGeom>
          <a:noFill/>
        </p:spPr>
        <p:txBody>
          <a:bodyPr wrap="square" rtlCol="0">
            <a:spAutoFit/>
          </a:bodyPr>
          <a:lstStyle/>
          <a:p>
            <a:r>
              <a:rPr lang="en-GB" sz="5400" i="1" dirty="0"/>
              <a:t>Population viability analysis</a:t>
            </a:r>
          </a:p>
        </p:txBody>
      </p:sp>
    </p:spTree>
    <p:extLst>
      <p:ext uri="{BB962C8B-B14F-4D97-AF65-F5344CB8AC3E}">
        <p14:creationId xmlns:p14="http://schemas.microsoft.com/office/powerpoint/2010/main" val="4289055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71FD-3CD4-4DB5-93BF-5EDE4E6B439A}"/>
              </a:ext>
            </a:extLst>
          </p:cNvPr>
          <p:cNvSpPr>
            <a:spLocks noGrp="1"/>
          </p:cNvSpPr>
          <p:nvPr>
            <p:ph type="title"/>
          </p:nvPr>
        </p:nvSpPr>
        <p:spPr>
          <a:xfrm>
            <a:off x="485274" y="172620"/>
            <a:ext cx="4612105" cy="2654801"/>
          </a:xfrm>
        </p:spPr>
        <p:txBody>
          <a:bodyPr>
            <a:normAutofit/>
          </a:bodyPr>
          <a:lstStyle/>
          <a:p>
            <a:r>
              <a:rPr lang="en-GB" dirty="0"/>
              <a:t>Population </a:t>
            </a:r>
            <a:br>
              <a:rPr lang="en-GB" dirty="0"/>
            </a:br>
            <a:r>
              <a:rPr lang="en-GB" dirty="0"/>
              <a:t>viability </a:t>
            </a:r>
            <a:br>
              <a:rPr lang="en-GB" dirty="0"/>
            </a:br>
            <a:r>
              <a:rPr lang="en-GB" dirty="0"/>
              <a:t>analysis</a:t>
            </a:r>
          </a:p>
        </p:txBody>
      </p:sp>
      <p:pic>
        <p:nvPicPr>
          <p:cNvPr id="5" name="Picture 4">
            <a:extLst>
              <a:ext uri="{FF2B5EF4-FFF2-40B4-BE49-F238E27FC236}">
                <a16:creationId xmlns:a16="http://schemas.microsoft.com/office/drawing/2014/main" id="{FD48846A-494E-4CB8-B49B-C51CE3473056}"/>
              </a:ext>
            </a:extLst>
          </p:cNvPr>
          <p:cNvPicPr>
            <a:picLocks noChangeAspect="1"/>
          </p:cNvPicPr>
          <p:nvPr/>
        </p:nvPicPr>
        <p:blipFill>
          <a:blip r:embed="rId2"/>
          <a:stretch>
            <a:fillRect/>
          </a:stretch>
        </p:blipFill>
        <p:spPr>
          <a:xfrm>
            <a:off x="4032732" y="105856"/>
            <a:ext cx="7207697" cy="6646287"/>
          </a:xfrm>
          <a:prstGeom prst="rect">
            <a:avLst/>
          </a:prstGeom>
        </p:spPr>
      </p:pic>
    </p:spTree>
    <p:extLst>
      <p:ext uri="{BB962C8B-B14F-4D97-AF65-F5344CB8AC3E}">
        <p14:creationId xmlns:p14="http://schemas.microsoft.com/office/powerpoint/2010/main" val="2135961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96066-B4D4-4AC9-AC34-68DF8ACE8504}"/>
              </a:ext>
            </a:extLst>
          </p:cNvPr>
          <p:cNvSpPr>
            <a:spLocks noGrp="1"/>
          </p:cNvSpPr>
          <p:nvPr>
            <p:ph type="title"/>
          </p:nvPr>
        </p:nvSpPr>
        <p:spPr/>
        <p:txBody>
          <a:bodyPr/>
          <a:lstStyle/>
          <a:p>
            <a:r>
              <a:rPr lang="en-GB" dirty="0"/>
              <a:t>Uses</a:t>
            </a:r>
          </a:p>
        </p:txBody>
      </p:sp>
      <p:sp>
        <p:nvSpPr>
          <p:cNvPr id="3" name="Content Placeholder 2">
            <a:extLst>
              <a:ext uri="{FF2B5EF4-FFF2-40B4-BE49-F238E27FC236}">
                <a16:creationId xmlns:a16="http://schemas.microsoft.com/office/drawing/2014/main" id="{5F31E84B-F105-4BD1-B685-08FD87C6802A}"/>
              </a:ext>
            </a:extLst>
          </p:cNvPr>
          <p:cNvSpPr>
            <a:spLocks noGrp="1"/>
          </p:cNvSpPr>
          <p:nvPr>
            <p:ph idx="1"/>
          </p:nvPr>
        </p:nvSpPr>
        <p:spPr/>
        <p:txBody>
          <a:bodyPr/>
          <a:lstStyle/>
          <a:p>
            <a:r>
              <a:rPr lang="en-GB" dirty="0"/>
              <a:t>Predict the extinction risk of a particular population over a timeframe based on their vital rates and stochasticity</a:t>
            </a:r>
          </a:p>
          <a:p>
            <a:endParaRPr lang="en-GB" dirty="0"/>
          </a:p>
          <a:p>
            <a:r>
              <a:rPr lang="en-GB" dirty="0"/>
              <a:t>Model what changes in vital rates and management practices would have on the population and its chances of its extinction</a:t>
            </a:r>
          </a:p>
          <a:p>
            <a:endParaRPr lang="en-GB" dirty="0"/>
          </a:p>
          <a:p>
            <a:endParaRPr lang="en-GB" dirty="0"/>
          </a:p>
        </p:txBody>
      </p:sp>
    </p:spTree>
    <p:extLst>
      <p:ext uri="{BB962C8B-B14F-4D97-AF65-F5344CB8AC3E}">
        <p14:creationId xmlns:p14="http://schemas.microsoft.com/office/powerpoint/2010/main" val="3457634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773D-9DA0-46A2-9ED6-BE3591C3B08D}"/>
              </a:ext>
            </a:extLst>
          </p:cNvPr>
          <p:cNvSpPr>
            <a:spLocks noGrp="1"/>
          </p:cNvSpPr>
          <p:nvPr>
            <p:ph type="title"/>
          </p:nvPr>
        </p:nvSpPr>
        <p:spPr/>
        <p:txBody>
          <a:bodyPr/>
          <a:lstStyle/>
          <a:p>
            <a:r>
              <a:rPr lang="en-GB" dirty="0"/>
              <a:t>3 Habitat requirements and range determinants</a:t>
            </a:r>
          </a:p>
        </p:txBody>
      </p:sp>
      <p:sp>
        <p:nvSpPr>
          <p:cNvPr id="3" name="Content Placeholder 2">
            <a:extLst>
              <a:ext uri="{FF2B5EF4-FFF2-40B4-BE49-F238E27FC236}">
                <a16:creationId xmlns:a16="http://schemas.microsoft.com/office/drawing/2014/main" id="{9DFCBFDF-120D-45DE-A4CA-1102CBAE5067}"/>
              </a:ext>
            </a:extLst>
          </p:cNvPr>
          <p:cNvSpPr>
            <a:spLocks noGrp="1"/>
          </p:cNvSpPr>
          <p:nvPr>
            <p:ph idx="1"/>
          </p:nvPr>
        </p:nvSpPr>
        <p:spPr>
          <a:xfrm>
            <a:off x="838200" y="2141537"/>
            <a:ext cx="3493168" cy="4351338"/>
          </a:xfrm>
        </p:spPr>
        <p:txBody>
          <a:bodyPr/>
          <a:lstStyle/>
          <a:p>
            <a:r>
              <a:rPr lang="en-GB" dirty="0"/>
              <a:t>Diet</a:t>
            </a:r>
          </a:p>
          <a:p>
            <a:endParaRPr lang="en-GB" dirty="0"/>
          </a:p>
          <a:p>
            <a:r>
              <a:rPr lang="en-GB" dirty="0"/>
              <a:t>Water</a:t>
            </a:r>
          </a:p>
          <a:p>
            <a:endParaRPr lang="en-GB" dirty="0"/>
          </a:p>
          <a:p>
            <a:r>
              <a:rPr lang="en-GB" dirty="0"/>
              <a:t>Climate</a:t>
            </a:r>
          </a:p>
          <a:p>
            <a:endParaRPr lang="en-GB" dirty="0"/>
          </a:p>
          <a:p>
            <a:r>
              <a:rPr lang="en-GB" dirty="0"/>
              <a:t>Other species</a:t>
            </a:r>
          </a:p>
        </p:txBody>
      </p:sp>
      <p:pic>
        <p:nvPicPr>
          <p:cNvPr id="6" name="Picture 5" descr="A herd of zebra standing next to a body of water&#10;&#10;Description automatically generated">
            <a:extLst>
              <a:ext uri="{FF2B5EF4-FFF2-40B4-BE49-F238E27FC236}">
                <a16:creationId xmlns:a16="http://schemas.microsoft.com/office/drawing/2014/main" id="{4E0E3B13-BE1A-43D8-A8B4-08FACC0E6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458" y="1825625"/>
            <a:ext cx="6527009" cy="4351339"/>
          </a:xfrm>
          <a:prstGeom prst="rect">
            <a:avLst/>
          </a:prstGeom>
        </p:spPr>
      </p:pic>
    </p:spTree>
    <p:extLst>
      <p:ext uri="{BB962C8B-B14F-4D97-AF65-F5344CB8AC3E}">
        <p14:creationId xmlns:p14="http://schemas.microsoft.com/office/powerpoint/2010/main" val="2546827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A485D-CDC0-4570-8C98-5B0AB63F450E}"/>
              </a:ext>
            </a:extLst>
          </p:cNvPr>
          <p:cNvSpPr>
            <a:spLocks noGrp="1"/>
          </p:cNvSpPr>
          <p:nvPr>
            <p:ph type="title"/>
          </p:nvPr>
        </p:nvSpPr>
        <p:spPr/>
        <p:txBody>
          <a:bodyPr/>
          <a:lstStyle/>
          <a:p>
            <a:r>
              <a:rPr lang="en-GB" dirty="0"/>
              <a:t>Abiotic barriers</a:t>
            </a:r>
          </a:p>
        </p:txBody>
      </p:sp>
      <p:sp>
        <p:nvSpPr>
          <p:cNvPr id="3" name="Content Placeholder 2">
            <a:extLst>
              <a:ext uri="{FF2B5EF4-FFF2-40B4-BE49-F238E27FC236}">
                <a16:creationId xmlns:a16="http://schemas.microsoft.com/office/drawing/2014/main" id="{5EF7A268-3798-4D78-B8F9-C0FA5FA4A3F4}"/>
              </a:ext>
            </a:extLst>
          </p:cNvPr>
          <p:cNvSpPr>
            <a:spLocks noGrp="1"/>
          </p:cNvSpPr>
          <p:nvPr>
            <p:ph idx="1"/>
          </p:nvPr>
        </p:nvSpPr>
        <p:spPr/>
        <p:txBody>
          <a:bodyPr/>
          <a:lstStyle/>
          <a:p>
            <a:r>
              <a:rPr lang="en-GB" dirty="0"/>
              <a:t>Barriers to dispersal</a:t>
            </a:r>
          </a:p>
          <a:p>
            <a:endParaRPr lang="en-GB" dirty="0"/>
          </a:p>
          <a:p>
            <a:r>
              <a:rPr lang="en-GB" dirty="0"/>
              <a:t>Mountains, rivers, deserts, seas</a:t>
            </a:r>
          </a:p>
          <a:p>
            <a:endParaRPr lang="en-GB" dirty="0"/>
          </a:p>
          <a:p>
            <a:r>
              <a:rPr lang="en-GB" dirty="0"/>
              <a:t>Land for marine species</a:t>
            </a:r>
          </a:p>
        </p:txBody>
      </p:sp>
      <p:pic>
        <p:nvPicPr>
          <p:cNvPr id="6" name="Picture 5" descr="A close up of a map&#10;&#10;Description automatically generated">
            <a:extLst>
              <a:ext uri="{FF2B5EF4-FFF2-40B4-BE49-F238E27FC236}">
                <a16:creationId xmlns:a16="http://schemas.microsoft.com/office/drawing/2014/main" id="{A534B7E4-F484-414E-A8F7-6BE07E601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158" y="365125"/>
            <a:ext cx="5016043" cy="6103029"/>
          </a:xfrm>
          <a:prstGeom prst="rect">
            <a:avLst/>
          </a:prstGeom>
        </p:spPr>
      </p:pic>
    </p:spTree>
    <p:extLst>
      <p:ext uri="{BB962C8B-B14F-4D97-AF65-F5344CB8AC3E}">
        <p14:creationId xmlns:p14="http://schemas.microsoft.com/office/powerpoint/2010/main" val="32518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1CD7F-B9A7-431E-B496-62798E479107}"/>
              </a:ext>
            </a:extLst>
          </p:cNvPr>
          <p:cNvSpPr>
            <a:spLocks noGrp="1"/>
          </p:cNvSpPr>
          <p:nvPr>
            <p:ph type="title"/>
          </p:nvPr>
        </p:nvSpPr>
        <p:spPr/>
        <p:txBody>
          <a:bodyPr/>
          <a:lstStyle/>
          <a:p>
            <a:r>
              <a:rPr lang="en-GB" dirty="0"/>
              <a:t>What is species conservation?</a:t>
            </a:r>
          </a:p>
        </p:txBody>
      </p:sp>
      <p:sp>
        <p:nvSpPr>
          <p:cNvPr id="3" name="Content Placeholder 2">
            <a:extLst>
              <a:ext uri="{FF2B5EF4-FFF2-40B4-BE49-F238E27FC236}">
                <a16:creationId xmlns:a16="http://schemas.microsoft.com/office/drawing/2014/main" id="{B3729FE8-C163-41AA-A4AA-64CB2950FC68}"/>
              </a:ext>
            </a:extLst>
          </p:cNvPr>
          <p:cNvSpPr>
            <a:spLocks noGrp="1"/>
          </p:cNvSpPr>
          <p:nvPr>
            <p:ph idx="1"/>
          </p:nvPr>
        </p:nvSpPr>
        <p:spPr/>
        <p:txBody>
          <a:bodyPr/>
          <a:lstStyle/>
          <a:p>
            <a:r>
              <a:rPr lang="en-GB" dirty="0"/>
              <a:t>Conservation that attempts to prevent the extinction of or increases the population size of a particular species</a:t>
            </a:r>
          </a:p>
          <a:p>
            <a:endParaRPr lang="en-GB" dirty="0"/>
          </a:p>
          <a:p>
            <a:r>
              <a:rPr lang="en-GB" dirty="0"/>
              <a:t>This is done all the time, usually for large charismatic species which are often birds and mammals:</a:t>
            </a:r>
          </a:p>
          <a:p>
            <a:pPr lvl="1"/>
            <a:r>
              <a:rPr lang="en-GB" dirty="0"/>
              <a:t>Giant pandas - China</a:t>
            </a:r>
          </a:p>
          <a:p>
            <a:pPr lvl="1"/>
            <a:r>
              <a:rPr lang="en-GB" dirty="0"/>
              <a:t>Elephants – Sub-Saharan Africa</a:t>
            </a:r>
          </a:p>
          <a:p>
            <a:pPr lvl="1"/>
            <a:r>
              <a:rPr lang="en-GB" dirty="0"/>
              <a:t>Red kites - UK</a:t>
            </a:r>
          </a:p>
          <a:p>
            <a:pPr lvl="1"/>
            <a:endParaRPr lang="en-GB" dirty="0"/>
          </a:p>
        </p:txBody>
      </p:sp>
    </p:spTree>
    <p:extLst>
      <p:ext uri="{BB962C8B-B14F-4D97-AF65-F5344CB8AC3E}">
        <p14:creationId xmlns:p14="http://schemas.microsoft.com/office/powerpoint/2010/main" val="233496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5EE8-965F-4361-8191-36329FD56A97}"/>
              </a:ext>
            </a:extLst>
          </p:cNvPr>
          <p:cNvSpPr>
            <a:spLocks noGrp="1"/>
          </p:cNvSpPr>
          <p:nvPr>
            <p:ph type="title"/>
          </p:nvPr>
        </p:nvSpPr>
        <p:spPr/>
        <p:txBody>
          <a:bodyPr/>
          <a:lstStyle/>
          <a:p>
            <a:r>
              <a:rPr lang="en-GB" dirty="0"/>
              <a:t>Human activity</a:t>
            </a:r>
          </a:p>
        </p:txBody>
      </p:sp>
      <p:sp>
        <p:nvSpPr>
          <p:cNvPr id="3" name="Content Placeholder 2">
            <a:extLst>
              <a:ext uri="{FF2B5EF4-FFF2-40B4-BE49-F238E27FC236}">
                <a16:creationId xmlns:a16="http://schemas.microsoft.com/office/drawing/2014/main" id="{8D1A10F0-8A91-4176-A968-F312ECDADF64}"/>
              </a:ext>
            </a:extLst>
          </p:cNvPr>
          <p:cNvSpPr>
            <a:spLocks noGrp="1"/>
          </p:cNvSpPr>
          <p:nvPr>
            <p:ph idx="1"/>
          </p:nvPr>
        </p:nvSpPr>
        <p:spPr>
          <a:xfrm>
            <a:off x="838200" y="1515979"/>
            <a:ext cx="10515600" cy="5130216"/>
          </a:xfrm>
        </p:spPr>
        <p:txBody>
          <a:bodyPr/>
          <a:lstStyle/>
          <a:p>
            <a:r>
              <a:rPr lang="en-GB"/>
              <a:t>Habitat destruction and fragmentation</a:t>
            </a:r>
          </a:p>
          <a:p>
            <a:r>
              <a:rPr lang="en-GB"/>
              <a:t>Blocking of migration routes</a:t>
            </a:r>
            <a:endParaRPr lang="en-GB" dirty="0"/>
          </a:p>
        </p:txBody>
      </p:sp>
      <p:pic>
        <p:nvPicPr>
          <p:cNvPr id="1026" name="Picture 2" descr="Indian palm oil consumption driving deforestation in Indonesia, says  Greenpeace">
            <a:extLst>
              <a:ext uri="{FF2B5EF4-FFF2-40B4-BE49-F238E27FC236}">
                <a16:creationId xmlns:a16="http://schemas.microsoft.com/office/drawing/2014/main" id="{40C19660-3468-4EE5-8866-E6119A839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929" y="2639427"/>
            <a:ext cx="5410200" cy="36099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 couple of deer in a fenced in area&#10;&#10;Description automatically generated with low confidence">
            <a:extLst>
              <a:ext uri="{FF2B5EF4-FFF2-40B4-BE49-F238E27FC236}">
                <a16:creationId xmlns:a16="http://schemas.microsoft.com/office/drawing/2014/main" id="{052E1FD4-3A9A-4877-BB9C-B31B67607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26" y="2582417"/>
            <a:ext cx="5511244" cy="3666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13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58AE-83B0-4C3F-BFB4-F715DD09FD2E}"/>
              </a:ext>
            </a:extLst>
          </p:cNvPr>
          <p:cNvSpPr>
            <a:spLocks noGrp="1"/>
          </p:cNvSpPr>
          <p:nvPr>
            <p:ph type="title"/>
          </p:nvPr>
        </p:nvSpPr>
        <p:spPr/>
        <p:txBody>
          <a:bodyPr/>
          <a:lstStyle/>
          <a:p>
            <a:r>
              <a:rPr lang="en-GB"/>
              <a:t>Methods of studying diet</a:t>
            </a:r>
            <a:endParaRPr lang="en-GB" dirty="0"/>
          </a:p>
        </p:txBody>
      </p:sp>
      <p:sp>
        <p:nvSpPr>
          <p:cNvPr id="3" name="Content Placeholder 2">
            <a:extLst>
              <a:ext uri="{FF2B5EF4-FFF2-40B4-BE49-F238E27FC236}">
                <a16:creationId xmlns:a16="http://schemas.microsoft.com/office/drawing/2014/main" id="{3C49EEC6-F550-4724-B4BF-6097F9FEE54D}"/>
              </a:ext>
            </a:extLst>
          </p:cNvPr>
          <p:cNvSpPr>
            <a:spLocks noGrp="1"/>
          </p:cNvSpPr>
          <p:nvPr>
            <p:ph idx="1"/>
          </p:nvPr>
        </p:nvSpPr>
        <p:spPr/>
        <p:txBody>
          <a:bodyPr/>
          <a:lstStyle/>
          <a:p>
            <a:r>
              <a:rPr lang="en-GB"/>
              <a:t>Follow species and record what they eat</a:t>
            </a:r>
          </a:p>
          <a:p>
            <a:r>
              <a:rPr lang="en-GB"/>
              <a:t>Dung analysis </a:t>
            </a:r>
          </a:p>
          <a:p>
            <a:pPr lvl="1"/>
            <a:r>
              <a:rPr lang="en-GB"/>
              <a:t>Visually identify plant fragments or hairs</a:t>
            </a:r>
          </a:p>
          <a:p>
            <a:pPr lvl="1"/>
            <a:r>
              <a:rPr lang="en-GB"/>
              <a:t>DNA metabarcoding</a:t>
            </a:r>
          </a:p>
          <a:p>
            <a:pPr lvl="1"/>
            <a:endParaRPr lang="en-GB" dirty="0"/>
          </a:p>
        </p:txBody>
      </p:sp>
      <p:pic>
        <p:nvPicPr>
          <p:cNvPr id="5" name="Picture 4">
            <a:extLst>
              <a:ext uri="{FF2B5EF4-FFF2-40B4-BE49-F238E27FC236}">
                <a16:creationId xmlns:a16="http://schemas.microsoft.com/office/drawing/2014/main" id="{13C10953-F9F8-48B2-B0C9-B362E8B8A31A}"/>
              </a:ext>
            </a:extLst>
          </p:cNvPr>
          <p:cNvPicPr>
            <a:picLocks noChangeAspect="1"/>
          </p:cNvPicPr>
          <p:nvPr/>
        </p:nvPicPr>
        <p:blipFill>
          <a:blip r:embed="rId3"/>
          <a:stretch>
            <a:fillRect/>
          </a:stretch>
        </p:blipFill>
        <p:spPr>
          <a:xfrm>
            <a:off x="7303167" y="867682"/>
            <a:ext cx="4271212" cy="5668098"/>
          </a:xfrm>
          <a:prstGeom prst="rect">
            <a:avLst/>
          </a:prstGeom>
        </p:spPr>
      </p:pic>
      <p:pic>
        <p:nvPicPr>
          <p:cNvPr id="5122" name="Picture 2">
            <a:extLst>
              <a:ext uri="{FF2B5EF4-FFF2-40B4-BE49-F238E27FC236}">
                <a16:creationId xmlns:a16="http://schemas.microsoft.com/office/drawing/2014/main" id="{02F7B3E1-0185-42B6-B6B8-BC1F15417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4209" y="3683042"/>
            <a:ext cx="2714625" cy="285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759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4CE86-60AC-443A-842F-8C3583F31DAE}"/>
              </a:ext>
            </a:extLst>
          </p:cNvPr>
          <p:cNvSpPr>
            <a:spLocks noGrp="1"/>
          </p:cNvSpPr>
          <p:nvPr>
            <p:ph type="title"/>
          </p:nvPr>
        </p:nvSpPr>
        <p:spPr/>
        <p:txBody>
          <a:bodyPr/>
          <a:lstStyle/>
          <a:p>
            <a:r>
              <a:rPr lang="en-GB" dirty="0"/>
              <a:t>Habitat requirements and biology of target species</a:t>
            </a:r>
          </a:p>
        </p:txBody>
      </p:sp>
      <p:sp>
        <p:nvSpPr>
          <p:cNvPr id="3" name="Content Placeholder 2">
            <a:extLst>
              <a:ext uri="{FF2B5EF4-FFF2-40B4-BE49-F238E27FC236}">
                <a16:creationId xmlns:a16="http://schemas.microsoft.com/office/drawing/2014/main" id="{05AC0278-2831-43DD-92EA-85BF91E01E9C}"/>
              </a:ext>
            </a:extLst>
          </p:cNvPr>
          <p:cNvSpPr>
            <a:spLocks noGrp="1"/>
          </p:cNvSpPr>
          <p:nvPr>
            <p:ph idx="1"/>
          </p:nvPr>
        </p:nvSpPr>
        <p:spPr>
          <a:xfrm>
            <a:off x="838200" y="1996068"/>
            <a:ext cx="5049644" cy="4181707"/>
          </a:xfrm>
        </p:spPr>
        <p:txBody>
          <a:bodyPr/>
          <a:lstStyle/>
          <a:p>
            <a:r>
              <a:rPr lang="en-GB" dirty="0"/>
              <a:t>Space, diet, water</a:t>
            </a:r>
          </a:p>
          <a:p>
            <a:endParaRPr lang="en-GB" dirty="0"/>
          </a:p>
          <a:p>
            <a:r>
              <a:rPr lang="en-GB" dirty="0"/>
              <a:t>Other species – predators and competitors</a:t>
            </a:r>
          </a:p>
          <a:p>
            <a:endParaRPr lang="en-GB" dirty="0"/>
          </a:p>
          <a:p>
            <a:r>
              <a:rPr lang="en-GB" dirty="0"/>
              <a:t>Carrying capacity</a:t>
            </a:r>
          </a:p>
          <a:p>
            <a:endParaRPr lang="en-GB" dirty="0"/>
          </a:p>
          <a:p>
            <a:r>
              <a:rPr lang="en-GB" dirty="0"/>
              <a:t>Dispersal</a:t>
            </a:r>
          </a:p>
        </p:txBody>
      </p:sp>
      <p:pic>
        <p:nvPicPr>
          <p:cNvPr id="5" name="Picture 4" descr="A hyena standing on a dry grass field&#10;&#10;Description automatically generated">
            <a:extLst>
              <a:ext uri="{FF2B5EF4-FFF2-40B4-BE49-F238E27FC236}">
                <a16:creationId xmlns:a16="http://schemas.microsoft.com/office/drawing/2014/main" id="{54A7D8E4-C230-4F44-AFC3-C7560E2D8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96068"/>
            <a:ext cx="5628113" cy="3752075"/>
          </a:xfrm>
          <a:prstGeom prst="rect">
            <a:avLst/>
          </a:prstGeom>
        </p:spPr>
      </p:pic>
    </p:spTree>
    <p:extLst>
      <p:ext uri="{BB962C8B-B14F-4D97-AF65-F5344CB8AC3E}">
        <p14:creationId xmlns:p14="http://schemas.microsoft.com/office/powerpoint/2010/main" val="3098609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8CA9-3A00-4450-8415-7B1208F8311C}"/>
              </a:ext>
            </a:extLst>
          </p:cNvPr>
          <p:cNvSpPr>
            <a:spLocks noGrp="1"/>
          </p:cNvSpPr>
          <p:nvPr>
            <p:ph type="title"/>
          </p:nvPr>
        </p:nvSpPr>
        <p:spPr>
          <a:xfrm>
            <a:off x="777982" y="936623"/>
            <a:ext cx="3505200" cy="1325563"/>
          </a:xfrm>
        </p:spPr>
        <p:txBody>
          <a:bodyPr>
            <a:normAutofit/>
          </a:bodyPr>
          <a:lstStyle/>
          <a:p>
            <a:r>
              <a:rPr lang="en-GB" dirty="0"/>
              <a:t>Predicting range changes</a:t>
            </a:r>
          </a:p>
        </p:txBody>
      </p:sp>
      <p:pic>
        <p:nvPicPr>
          <p:cNvPr id="8" name="Picture 7" descr="A close up of a map&#10;&#10;Description generated with very high confidence">
            <a:extLst>
              <a:ext uri="{FF2B5EF4-FFF2-40B4-BE49-F238E27FC236}">
                <a16:creationId xmlns:a16="http://schemas.microsoft.com/office/drawing/2014/main" id="{A4884121-9A0F-45DC-976B-D40F4CD4C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106" y="979038"/>
            <a:ext cx="5320831" cy="5496244"/>
          </a:xfrm>
          <a:prstGeom prst="rect">
            <a:avLst/>
          </a:prstGeom>
        </p:spPr>
      </p:pic>
      <p:pic>
        <p:nvPicPr>
          <p:cNvPr id="10" name="Picture 9" descr="A close up of a map&#10;&#10;Description generated with high confidence">
            <a:extLst>
              <a:ext uri="{FF2B5EF4-FFF2-40B4-BE49-F238E27FC236}">
                <a16:creationId xmlns:a16="http://schemas.microsoft.com/office/drawing/2014/main" id="{46CEE923-CE72-45FB-97AD-0578FC637DAD}"/>
              </a:ext>
            </a:extLst>
          </p:cNvPr>
          <p:cNvPicPr>
            <a:picLocks noChangeAspect="1"/>
          </p:cNvPicPr>
          <p:nvPr/>
        </p:nvPicPr>
        <p:blipFill rotWithShape="1">
          <a:blip r:embed="rId4">
            <a:extLst>
              <a:ext uri="{28A0092B-C50C-407E-A947-70E740481C1C}">
                <a14:useLocalDpi xmlns:a14="http://schemas.microsoft.com/office/drawing/2010/main" val="0"/>
              </a:ext>
            </a:extLst>
          </a:blip>
          <a:srcRect l="55932" t="46361"/>
          <a:stretch/>
        </p:blipFill>
        <p:spPr>
          <a:xfrm>
            <a:off x="4327342" y="948339"/>
            <a:ext cx="2438019" cy="5557642"/>
          </a:xfrm>
          <a:prstGeom prst="rect">
            <a:avLst/>
          </a:prstGeom>
        </p:spPr>
      </p:pic>
      <p:sp>
        <p:nvSpPr>
          <p:cNvPr id="11" name="TextBox 10">
            <a:extLst>
              <a:ext uri="{FF2B5EF4-FFF2-40B4-BE49-F238E27FC236}">
                <a16:creationId xmlns:a16="http://schemas.microsoft.com/office/drawing/2014/main" id="{153E7659-9A57-4E28-A0FD-709B71EC4C85}"/>
              </a:ext>
            </a:extLst>
          </p:cNvPr>
          <p:cNvSpPr txBox="1"/>
          <p:nvPr/>
        </p:nvSpPr>
        <p:spPr>
          <a:xfrm>
            <a:off x="5573807" y="936623"/>
            <a:ext cx="1219010" cy="891223"/>
          </a:xfrm>
          <a:prstGeom prst="rect">
            <a:avLst/>
          </a:prstGeom>
          <a:solidFill>
            <a:schemeClr val="bg1"/>
          </a:solidFill>
        </p:spPr>
        <p:txBody>
          <a:bodyPr wrap="square" rtlCol="0">
            <a:spAutoFit/>
          </a:bodyPr>
          <a:lstStyle/>
          <a:p>
            <a:endParaRPr lang="en-GB" dirty="0"/>
          </a:p>
        </p:txBody>
      </p:sp>
      <p:sp>
        <p:nvSpPr>
          <p:cNvPr id="12" name="TextBox 11">
            <a:extLst>
              <a:ext uri="{FF2B5EF4-FFF2-40B4-BE49-F238E27FC236}">
                <a16:creationId xmlns:a16="http://schemas.microsoft.com/office/drawing/2014/main" id="{CED43E58-B47B-4E7A-9A78-AED4D07F2A7C}"/>
              </a:ext>
            </a:extLst>
          </p:cNvPr>
          <p:cNvSpPr txBox="1"/>
          <p:nvPr/>
        </p:nvSpPr>
        <p:spPr>
          <a:xfrm>
            <a:off x="733822" y="5806440"/>
            <a:ext cx="4066778" cy="369332"/>
          </a:xfrm>
          <a:prstGeom prst="rect">
            <a:avLst/>
          </a:prstGeom>
          <a:noFill/>
        </p:spPr>
        <p:txBody>
          <a:bodyPr wrap="square" rtlCol="0">
            <a:spAutoFit/>
          </a:bodyPr>
          <a:lstStyle/>
          <a:p>
            <a:r>
              <a:rPr lang="en-GB" dirty="0"/>
              <a:t>Hilbert et al. (2004), </a:t>
            </a:r>
            <a:r>
              <a:rPr lang="en-GB" dirty="0" err="1"/>
              <a:t>Biol</a:t>
            </a:r>
            <a:r>
              <a:rPr lang="en-GB" dirty="0"/>
              <a:t> Cons, 116(3)</a:t>
            </a:r>
          </a:p>
        </p:txBody>
      </p:sp>
    </p:spTree>
    <p:extLst>
      <p:ext uri="{BB962C8B-B14F-4D97-AF65-F5344CB8AC3E}">
        <p14:creationId xmlns:p14="http://schemas.microsoft.com/office/powerpoint/2010/main" val="16933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A5539-5C7E-4147-AD3F-055D880F61FA}"/>
              </a:ext>
            </a:extLst>
          </p:cNvPr>
          <p:cNvSpPr>
            <a:spLocks noGrp="1"/>
          </p:cNvSpPr>
          <p:nvPr>
            <p:ph type="title"/>
          </p:nvPr>
        </p:nvSpPr>
        <p:spPr/>
        <p:txBody>
          <a:bodyPr/>
          <a:lstStyle/>
          <a:p>
            <a:r>
              <a:rPr lang="en-GB" dirty="0"/>
              <a:t>Bioclimate envelopes </a:t>
            </a:r>
          </a:p>
        </p:txBody>
      </p:sp>
      <p:sp>
        <p:nvSpPr>
          <p:cNvPr id="3" name="Content Placeholder 2">
            <a:extLst>
              <a:ext uri="{FF2B5EF4-FFF2-40B4-BE49-F238E27FC236}">
                <a16:creationId xmlns:a16="http://schemas.microsoft.com/office/drawing/2014/main" id="{24C63EA6-62F4-44D3-BCAD-D14B79E5B18F}"/>
              </a:ext>
            </a:extLst>
          </p:cNvPr>
          <p:cNvSpPr>
            <a:spLocks noGrp="1"/>
          </p:cNvSpPr>
          <p:nvPr>
            <p:ph idx="1"/>
          </p:nvPr>
        </p:nvSpPr>
        <p:spPr/>
        <p:txBody>
          <a:bodyPr>
            <a:normAutofit fontScale="92500" lnSpcReduction="10000"/>
          </a:bodyPr>
          <a:lstStyle/>
          <a:p>
            <a:r>
              <a:rPr lang="en-GB" dirty="0"/>
              <a:t>Use the current range of a species to decide what environmental variables determines this range. </a:t>
            </a:r>
          </a:p>
          <a:p>
            <a:r>
              <a:rPr lang="en-GB" dirty="0"/>
              <a:t>Gives you an estimate of the fundamental niche of the species</a:t>
            </a:r>
          </a:p>
          <a:p>
            <a:endParaRPr lang="en-GB" dirty="0"/>
          </a:p>
          <a:p>
            <a:r>
              <a:rPr lang="en-GB" dirty="0"/>
              <a:t>Apply a climate change model to predict where these conditions will exist in the future </a:t>
            </a:r>
          </a:p>
          <a:p>
            <a:endParaRPr lang="en-GB" dirty="0"/>
          </a:p>
          <a:p>
            <a:r>
              <a:rPr lang="en-GB" dirty="0"/>
              <a:t>Limitations – Purely correlative, there is no mechanism attributed to why the species is limited by these environmental conditions</a:t>
            </a:r>
          </a:p>
          <a:p>
            <a:r>
              <a:rPr lang="en-GB" dirty="0"/>
              <a:t>The niche reflected by this model may be determined by other factors such as biotic interactions and physical barriers to dispersal</a:t>
            </a:r>
          </a:p>
        </p:txBody>
      </p:sp>
    </p:spTree>
    <p:extLst>
      <p:ext uri="{BB962C8B-B14F-4D97-AF65-F5344CB8AC3E}">
        <p14:creationId xmlns:p14="http://schemas.microsoft.com/office/powerpoint/2010/main" val="2469801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23AE6-44B5-4F5E-A64A-3DC1EF53125B}"/>
              </a:ext>
            </a:extLst>
          </p:cNvPr>
          <p:cNvSpPr>
            <a:spLocks noGrp="1"/>
          </p:cNvSpPr>
          <p:nvPr>
            <p:ph type="title"/>
          </p:nvPr>
        </p:nvSpPr>
        <p:spPr>
          <a:xfrm>
            <a:off x="569844" y="378377"/>
            <a:ext cx="5072270" cy="1768475"/>
          </a:xfrm>
        </p:spPr>
        <p:txBody>
          <a:bodyPr>
            <a:normAutofit fontScale="90000"/>
          </a:bodyPr>
          <a:lstStyle/>
          <a:p>
            <a:r>
              <a:rPr lang="en-GB" dirty="0"/>
              <a:t>Putting biological and physiological traits into the model</a:t>
            </a:r>
          </a:p>
        </p:txBody>
      </p:sp>
      <p:sp>
        <p:nvSpPr>
          <p:cNvPr id="6" name="TextBox 5">
            <a:extLst>
              <a:ext uri="{FF2B5EF4-FFF2-40B4-BE49-F238E27FC236}">
                <a16:creationId xmlns:a16="http://schemas.microsoft.com/office/drawing/2014/main" id="{226093C9-FE31-4AD7-AFD9-0E587D16B9A2}"/>
              </a:ext>
            </a:extLst>
          </p:cNvPr>
          <p:cNvSpPr txBox="1"/>
          <p:nvPr/>
        </p:nvSpPr>
        <p:spPr>
          <a:xfrm>
            <a:off x="569844" y="2246934"/>
            <a:ext cx="5526156" cy="4154984"/>
          </a:xfrm>
          <a:prstGeom prst="rect">
            <a:avLst/>
          </a:prstGeom>
          <a:noFill/>
        </p:spPr>
        <p:txBody>
          <a:bodyPr wrap="square" rtlCol="0">
            <a:spAutoFit/>
          </a:bodyPr>
          <a:lstStyle/>
          <a:p>
            <a:r>
              <a:rPr lang="en-GB" sz="2400" dirty="0"/>
              <a:t>In a mechanistic approach the interaction between the properties of the organism and the environmental conditions surrounding it are mechanistically modelled to determine the fitness consequences, which are then mapped onto the landscape. </a:t>
            </a:r>
          </a:p>
          <a:p>
            <a:endParaRPr lang="en-GB" sz="2400" dirty="0"/>
          </a:p>
          <a:p>
            <a:r>
              <a:rPr lang="en-GB" sz="2400" dirty="0"/>
              <a:t>Here, physiological data on rates of egg development at different temperatures. </a:t>
            </a:r>
          </a:p>
          <a:p>
            <a:endParaRPr lang="en-GB" sz="2400" dirty="0"/>
          </a:p>
        </p:txBody>
      </p:sp>
      <p:pic>
        <p:nvPicPr>
          <p:cNvPr id="10" name="Picture 9" descr="A close up of a map&#10;&#10;Description generated with high confidence">
            <a:extLst>
              <a:ext uri="{FF2B5EF4-FFF2-40B4-BE49-F238E27FC236}">
                <a16:creationId xmlns:a16="http://schemas.microsoft.com/office/drawing/2014/main" id="{C5ED533A-F6CC-4AF3-AFFC-A57580B89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1" y="186558"/>
            <a:ext cx="5072270" cy="6441782"/>
          </a:xfrm>
          <a:prstGeom prst="rect">
            <a:avLst/>
          </a:prstGeom>
        </p:spPr>
      </p:pic>
      <p:sp>
        <p:nvSpPr>
          <p:cNvPr id="7" name="TextBox 6">
            <a:extLst>
              <a:ext uri="{FF2B5EF4-FFF2-40B4-BE49-F238E27FC236}">
                <a16:creationId xmlns:a16="http://schemas.microsoft.com/office/drawing/2014/main" id="{CED43E58-B47B-4E7A-9A78-AED4D07F2A7C}"/>
              </a:ext>
            </a:extLst>
          </p:cNvPr>
          <p:cNvSpPr txBox="1"/>
          <p:nvPr/>
        </p:nvSpPr>
        <p:spPr>
          <a:xfrm>
            <a:off x="2668639" y="6217252"/>
            <a:ext cx="4066778" cy="369332"/>
          </a:xfrm>
          <a:prstGeom prst="rect">
            <a:avLst/>
          </a:prstGeom>
          <a:noFill/>
        </p:spPr>
        <p:txBody>
          <a:bodyPr wrap="square" rtlCol="0">
            <a:spAutoFit/>
          </a:bodyPr>
          <a:lstStyle/>
          <a:p>
            <a:r>
              <a:rPr lang="en-US" dirty="0"/>
              <a:t>Kearney, M., 2006.. </a:t>
            </a:r>
            <a:r>
              <a:rPr lang="en-US" i="1" dirty="0" err="1"/>
              <a:t>Oikos</a:t>
            </a:r>
            <a:r>
              <a:rPr lang="en-US" dirty="0"/>
              <a:t>, </a:t>
            </a:r>
            <a:r>
              <a:rPr lang="en-US" i="1" dirty="0"/>
              <a:t>115</a:t>
            </a:r>
            <a:r>
              <a:rPr lang="en-US" dirty="0"/>
              <a:t>(1)</a:t>
            </a:r>
            <a:endParaRPr lang="en-GB" dirty="0"/>
          </a:p>
        </p:txBody>
      </p:sp>
    </p:spTree>
    <p:extLst>
      <p:ext uri="{BB962C8B-B14F-4D97-AF65-F5344CB8AC3E}">
        <p14:creationId xmlns:p14="http://schemas.microsoft.com/office/powerpoint/2010/main" val="2216761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9DD63-6898-46B6-AE74-C7E5CF375DCE}"/>
              </a:ext>
            </a:extLst>
          </p:cNvPr>
          <p:cNvSpPr>
            <a:spLocks noGrp="1"/>
          </p:cNvSpPr>
          <p:nvPr>
            <p:ph type="title"/>
          </p:nvPr>
        </p:nvSpPr>
        <p:spPr/>
        <p:txBody>
          <a:bodyPr/>
          <a:lstStyle/>
          <a:p>
            <a:r>
              <a:rPr lang="en-GB" dirty="0"/>
              <a:t>4 – Conservation interventions</a:t>
            </a:r>
          </a:p>
        </p:txBody>
      </p:sp>
      <p:sp>
        <p:nvSpPr>
          <p:cNvPr id="3" name="Content Placeholder 2">
            <a:extLst>
              <a:ext uri="{FF2B5EF4-FFF2-40B4-BE49-F238E27FC236}">
                <a16:creationId xmlns:a16="http://schemas.microsoft.com/office/drawing/2014/main" id="{F195643F-2DBF-4EED-98AA-95E8BFAFE9B2}"/>
              </a:ext>
            </a:extLst>
          </p:cNvPr>
          <p:cNvSpPr>
            <a:spLocks noGrp="1"/>
          </p:cNvSpPr>
          <p:nvPr>
            <p:ph idx="1"/>
          </p:nvPr>
        </p:nvSpPr>
        <p:spPr/>
        <p:txBody>
          <a:bodyPr/>
          <a:lstStyle/>
          <a:p>
            <a:r>
              <a:rPr lang="en-GB" dirty="0"/>
              <a:t>There are two main things that conservation interventions can do when it comes to reducing risk of extinction:</a:t>
            </a:r>
          </a:p>
          <a:p>
            <a:pPr lvl="1"/>
            <a:r>
              <a:rPr lang="en-GB" dirty="0"/>
              <a:t>Decrease mortality</a:t>
            </a:r>
          </a:p>
          <a:p>
            <a:pPr lvl="1"/>
            <a:r>
              <a:rPr lang="en-GB" dirty="0"/>
              <a:t>Increase breeding</a:t>
            </a:r>
          </a:p>
          <a:p>
            <a:pPr lvl="1"/>
            <a:endParaRPr lang="en-GB" dirty="0"/>
          </a:p>
          <a:p>
            <a:r>
              <a:rPr lang="en-GB" dirty="0"/>
              <a:t>Source-sink dynamics</a:t>
            </a:r>
          </a:p>
          <a:p>
            <a:endParaRPr lang="en-GB" dirty="0"/>
          </a:p>
          <a:p>
            <a:r>
              <a:rPr lang="en-GB" dirty="0"/>
              <a:t>Do we just need to protect habitat and prevent animals or do we need to intervene more closely and more intensively?</a:t>
            </a:r>
          </a:p>
        </p:txBody>
      </p:sp>
    </p:spTree>
    <p:extLst>
      <p:ext uri="{BB962C8B-B14F-4D97-AF65-F5344CB8AC3E}">
        <p14:creationId xmlns:p14="http://schemas.microsoft.com/office/powerpoint/2010/main" val="1548420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FAD3-C55F-49F6-90A2-73010278C815}"/>
              </a:ext>
            </a:extLst>
          </p:cNvPr>
          <p:cNvSpPr>
            <a:spLocks noGrp="1"/>
          </p:cNvSpPr>
          <p:nvPr>
            <p:ph type="title"/>
          </p:nvPr>
        </p:nvSpPr>
        <p:spPr>
          <a:xfrm>
            <a:off x="838200" y="365125"/>
            <a:ext cx="10515600" cy="2177353"/>
          </a:xfrm>
        </p:spPr>
        <p:txBody>
          <a:bodyPr/>
          <a:lstStyle/>
          <a:p>
            <a:r>
              <a:rPr lang="en-GB" dirty="0"/>
              <a:t>Preventing intentional killing and conflict</a:t>
            </a:r>
            <a:br>
              <a:rPr lang="en-GB" dirty="0"/>
            </a:br>
            <a:br>
              <a:rPr lang="en-GB" sz="3600" dirty="0"/>
            </a:br>
            <a:r>
              <a:rPr lang="en-GB" sz="3600" i="1" dirty="0"/>
              <a:t>Security</a:t>
            </a:r>
          </a:p>
        </p:txBody>
      </p:sp>
      <p:pic>
        <p:nvPicPr>
          <p:cNvPr id="4" name="Picture 3">
            <a:extLst>
              <a:ext uri="{FF2B5EF4-FFF2-40B4-BE49-F238E27FC236}">
                <a16:creationId xmlns:a16="http://schemas.microsoft.com/office/drawing/2014/main" id="{CAC816B6-D00C-4485-A8BD-92B4A0049296}"/>
              </a:ext>
            </a:extLst>
          </p:cNvPr>
          <p:cNvPicPr>
            <a:picLocks noChangeAspect="1"/>
          </p:cNvPicPr>
          <p:nvPr/>
        </p:nvPicPr>
        <p:blipFill>
          <a:blip r:embed="rId3"/>
          <a:stretch>
            <a:fillRect/>
          </a:stretch>
        </p:blipFill>
        <p:spPr>
          <a:xfrm>
            <a:off x="566057" y="2783585"/>
            <a:ext cx="4902200" cy="3063875"/>
          </a:xfrm>
          <a:prstGeom prst="rect">
            <a:avLst/>
          </a:prstGeom>
        </p:spPr>
      </p:pic>
      <p:pic>
        <p:nvPicPr>
          <p:cNvPr id="6150" name="Picture 6" descr="Rangers at Liwonde National Park in Malawi">
            <a:extLst>
              <a:ext uri="{FF2B5EF4-FFF2-40B4-BE49-F238E27FC236}">
                <a16:creationId xmlns:a16="http://schemas.microsoft.com/office/drawing/2014/main" id="{F38C16E2-F564-43FC-9D83-B22C7D752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53" y="2783585"/>
            <a:ext cx="4544174" cy="306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360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FAD3-C55F-49F6-90A2-73010278C815}"/>
              </a:ext>
            </a:extLst>
          </p:cNvPr>
          <p:cNvSpPr>
            <a:spLocks noGrp="1"/>
          </p:cNvSpPr>
          <p:nvPr>
            <p:ph type="title"/>
          </p:nvPr>
        </p:nvSpPr>
        <p:spPr>
          <a:xfrm>
            <a:off x="838200" y="365125"/>
            <a:ext cx="10515600" cy="2177353"/>
          </a:xfrm>
        </p:spPr>
        <p:txBody>
          <a:bodyPr/>
          <a:lstStyle/>
          <a:p>
            <a:r>
              <a:rPr lang="en-GB" dirty="0"/>
              <a:t>Preventing intentional killing and conflict</a:t>
            </a:r>
            <a:br>
              <a:rPr lang="en-GB" dirty="0"/>
            </a:br>
            <a:br>
              <a:rPr lang="en-GB" dirty="0"/>
            </a:br>
            <a:r>
              <a:rPr lang="en-GB" sz="3600" dirty="0"/>
              <a:t>Finding ways to co-exist</a:t>
            </a:r>
          </a:p>
        </p:txBody>
      </p:sp>
      <p:pic>
        <p:nvPicPr>
          <p:cNvPr id="3" name="Picture 2">
            <a:extLst>
              <a:ext uri="{FF2B5EF4-FFF2-40B4-BE49-F238E27FC236}">
                <a16:creationId xmlns:a16="http://schemas.microsoft.com/office/drawing/2014/main" id="{DC63A7BD-240F-42A8-BFF6-47337CABA88C}"/>
              </a:ext>
            </a:extLst>
          </p:cNvPr>
          <p:cNvPicPr>
            <a:picLocks noChangeAspect="1"/>
          </p:cNvPicPr>
          <p:nvPr/>
        </p:nvPicPr>
        <p:blipFill>
          <a:blip r:embed="rId3"/>
          <a:stretch>
            <a:fillRect/>
          </a:stretch>
        </p:blipFill>
        <p:spPr>
          <a:xfrm>
            <a:off x="7205717" y="1453801"/>
            <a:ext cx="4453749" cy="5036673"/>
          </a:xfrm>
          <a:prstGeom prst="rect">
            <a:avLst/>
          </a:prstGeom>
        </p:spPr>
      </p:pic>
      <p:pic>
        <p:nvPicPr>
          <p:cNvPr id="6" name="Picture 5">
            <a:extLst>
              <a:ext uri="{FF2B5EF4-FFF2-40B4-BE49-F238E27FC236}">
                <a16:creationId xmlns:a16="http://schemas.microsoft.com/office/drawing/2014/main" id="{A08CD348-2F03-42CB-A27D-EDA187AF2A6A}"/>
              </a:ext>
            </a:extLst>
          </p:cNvPr>
          <p:cNvPicPr>
            <a:picLocks noChangeAspect="1"/>
          </p:cNvPicPr>
          <p:nvPr/>
        </p:nvPicPr>
        <p:blipFill>
          <a:blip r:embed="rId4"/>
          <a:stretch>
            <a:fillRect/>
          </a:stretch>
        </p:blipFill>
        <p:spPr>
          <a:xfrm>
            <a:off x="1279751" y="2784785"/>
            <a:ext cx="4703374" cy="3705689"/>
          </a:xfrm>
          <a:prstGeom prst="rect">
            <a:avLst/>
          </a:prstGeom>
        </p:spPr>
      </p:pic>
    </p:spTree>
    <p:extLst>
      <p:ext uri="{BB962C8B-B14F-4D97-AF65-F5344CB8AC3E}">
        <p14:creationId xmlns:p14="http://schemas.microsoft.com/office/powerpoint/2010/main" val="2432086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FAD3-C55F-49F6-90A2-73010278C815}"/>
              </a:ext>
            </a:extLst>
          </p:cNvPr>
          <p:cNvSpPr>
            <a:spLocks noGrp="1"/>
          </p:cNvSpPr>
          <p:nvPr>
            <p:ph type="title"/>
          </p:nvPr>
        </p:nvSpPr>
        <p:spPr>
          <a:xfrm>
            <a:off x="838200" y="365125"/>
            <a:ext cx="10515600" cy="2177353"/>
          </a:xfrm>
        </p:spPr>
        <p:txBody>
          <a:bodyPr/>
          <a:lstStyle/>
          <a:p>
            <a:r>
              <a:rPr lang="en-GB" dirty="0"/>
              <a:t>Preventing intentional killing and conflict</a:t>
            </a:r>
            <a:br>
              <a:rPr lang="en-GB" dirty="0"/>
            </a:br>
            <a:br>
              <a:rPr lang="en-GB" sz="3600" dirty="0"/>
            </a:br>
            <a:r>
              <a:rPr lang="en-GB" sz="3600" i="1" dirty="0"/>
              <a:t>Providing economic alternatives</a:t>
            </a:r>
          </a:p>
        </p:txBody>
      </p:sp>
      <p:sp>
        <p:nvSpPr>
          <p:cNvPr id="3" name="TextBox 2">
            <a:extLst>
              <a:ext uri="{FF2B5EF4-FFF2-40B4-BE49-F238E27FC236}">
                <a16:creationId xmlns:a16="http://schemas.microsoft.com/office/drawing/2014/main" id="{924F8AA2-A0F2-4DD7-BD74-4A8873CC60D9}"/>
              </a:ext>
            </a:extLst>
          </p:cNvPr>
          <p:cNvSpPr txBox="1"/>
          <p:nvPr/>
        </p:nvSpPr>
        <p:spPr>
          <a:xfrm>
            <a:off x="245327" y="5921298"/>
            <a:ext cx="11697629" cy="646331"/>
          </a:xfrm>
          <a:prstGeom prst="rect">
            <a:avLst/>
          </a:prstGeom>
          <a:noFill/>
        </p:spPr>
        <p:txBody>
          <a:bodyPr wrap="square" rtlCol="0">
            <a:spAutoFit/>
          </a:bodyPr>
          <a:lstStyle/>
          <a:p>
            <a:r>
              <a:rPr lang="en-GB"/>
              <a:t>Mukul, S.A., Herbohn, J., Rashid, A.Z.M.M. and Uddin, M.B., 2014. Comparing the effectiveness of forest law enforcement and economic incentives to prevent illegal logging in Bangladesh. International Forestry Review, 16(3), pp.363-375.</a:t>
            </a:r>
            <a:endParaRPr lang="en-GB" dirty="0"/>
          </a:p>
        </p:txBody>
      </p:sp>
      <p:sp>
        <p:nvSpPr>
          <p:cNvPr id="6" name="Content Placeholder 2">
            <a:extLst>
              <a:ext uri="{FF2B5EF4-FFF2-40B4-BE49-F238E27FC236}">
                <a16:creationId xmlns:a16="http://schemas.microsoft.com/office/drawing/2014/main" id="{445743FC-610A-4550-A9C4-87D71F2C6DBE}"/>
              </a:ext>
            </a:extLst>
          </p:cNvPr>
          <p:cNvSpPr>
            <a:spLocks noGrp="1"/>
          </p:cNvSpPr>
          <p:nvPr>
            <p:ph idx="1"/>
          </p:nvPr>
        </p:nvSpPr>
        <p:spPr>
          <a:xfrm>
            <a:off x="838200" y="2542477"/>
            <a:ext cx="10515600" cy="3044283"/>
          </a:xfrm>
        </p:spPr>
        <p:txBody>
          <a:bodyPr>
            <a:normAutofit/>
          </a:bodyPr>
          <a:lstStyle/>
          <a:p>
            <a:endParaRPr lang="en-GB" dirty="0"/>
          </a:p>
          <a:p>
            <a:r>
              <a:rPr lang="en-GB" dirty="0"/>
              <a:t>Can be more effective that just enforcement</a:t>
            </a:r>
          </a:p>
          <a:p>
            <a:endParaRPr lang="en-GB" dirty="0"/>
          </a:p>
          <a:p>
            <a:r>
              <a:rPr lang="en-GB" dirty="0"/>
              <a:t>Found to be the case in Bangladesh - nursery raising, fisheries, and livestock and poultry rearing, and involving local people in forest patrolling and as eco-tour guides, etc. </a:t>
            </a:r>
          </a:p>
        </p:txBody>
      </p:sp>
    </p:spTree>
    <p:extLst>
      <p:ext uri="{BB962C8B-B14F-4D97-AF65-F5344CB8AC3E}">
        <p14:creationId xmlns:p14="http://schemas.microsoft.com/office/powerpoint/2010/main" val="907931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9030-98F8-4415-9AF8-CD4A774AE1CC}"/>
              </a:ext>
            </a:extLst>
          </p:cNvPr>
          <p:cNvSpPr>
            <a:spLocks noGrp="1"/>
          </p:cNvSpPr>
          <p:nvPr>
            <p:ph type="title"/>
          </p:nvPr>
        </p:nvSpPr>
        <p:spPr/>
        <p:txBody>
          <a:bodyPr/>
          <a:lstStyle/>
          <a:p>
            <a:r>
              <a:rPr lang="en-GB" dirty="0"/>
              <a:t>Mauritian birds</a:t>
            </a:r>
          </a:p>
        </p:txBody>
      </p:sp>
      <p:sp>
        <p:nvSpPr>
          <p:cNvPr id="3" name="Content Placeholder 2">
            <a:extLst>
              <a:ext uri="{FF2B5EF4-FFF2-40B4-BE49-F238E27FC236}">
                <a16:creationId xmlns:a16="http://schemas.microsoft.com/office/drawing/2014/main" id="{E4F98C67-7310-4525-AA0D-C69BB5AA7595}"/>
              </a:ext>
            </a:extLst>
          </p:cNvPr>
          <p:cNvSpPr>
            <a:spLocks noGrp="1"/>
          </p:cNvSpPr>
          <p:nvPr>
            <p:ph idx="1"/>
          </p:nvPr>
        </p:nvSpPr>
        <p:spPr>
          <a:xfrm>
            <a:off x="834189" y="1927726"/>
            <a:ext cx="3773906" cy="2225383"/>
          </a:xfrm>
        </p:spPr>
        <p:txBody>
          <a:bodyPr/>
          <a:lstStyle/>
          <a:p>
            <a:pPr marL="0" indent="0">
              <a:buNone/>
            </a:pPr>
            <a:r>
              <a:rPr lang="en-GB" dirty="0"/>
              <a:t>Species can be brought back from the brink of extinction</a:t>
            </a:r>
          </a:p>
          <a:p>
            <a:endParaRPr lang="en-GB" dirty="0"/>
          </a:p>
        </p:txBody>
      </p:sp>
      <p:sp>
        <p:nvSpPr>
          <p:cNvPr id="5" name="Content Placeholder 2">
            <a:extLst>
              <a:ext uri="{FF2B5EF4-FFF2-40B4-BE49-F238E27FC236}">
                <a16:creationId xmlns:a16="http://schemas.microsoft.com/office/drawing/2014/main" id="{DE7FFC1C-E3E3-45B5-8B1F-0B6D79653B58}"/>
              </a:ext>
            </a:extLst>
          </p:cNvPr>
          <p:cNvSpPr txBox="1">
            <a:spLocks/>
          </p:cNvSpPr>
          <p:nvPr/>
        </p:nvSpPr>
        <p:spPr>
          <a:xfrm>
            <a:off x="834189" y="3285812"/>
            <a:ext cx="4852738" cy="25768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Mauritius Kestrel </a:t>
            </a:r>
          </a:p>
          <a:p>
            <a:pPr marL="0" indent="0">
              <a:buNone/>
            </a:pPr>
            <a:r>
              <a:rPr lang="en-GB" dirty="0"/>
              <a:t>4 birds in 1974</a:t>
            </a:r>
          </a:p>
          <a:p>
            <a:pPr marL="0" indent="0">
              <a:buNone/>
            </a:pPr>
            <a:r>
              <a:rPr lang="en-GB" dirty="0"/>
              <a:t>350-500 in 2013</a:t>
            </a:r>
          </a:p>
          <a:p>
            <a:pPr marL="0" indent="0">
              <a:buNone/>
            </a:pPr>
            <a:r>
              <a:rPr lang="en-GB" dirty="0"/>
              <a:t>Intensive interventions </a:t>
            </a:r>
          </a:p>
          <a:p>
            <a:endParaRPr lang="en-GB" dirty="0"/>
          </a:p>
        </p:txBody>
      </p:sp>
      <p:sp>
        <p:nvSpPr>
          <p:cNvPr id="4" name="Content Placeholder 2">
            <a:extLst>
              <a:ext uri="{FF2B5EF4-FFF2-40B4-BE49-F238E27FC236}">
                <a16:creationId xmlns:a16="http://schemas.microsoft.com/office/drawing/2014/main" id="{4592679E-E57B-4251-B22E-4E7797C6DC87}"/>
              </a:ext>
            </a:extLst>
          </p:cNvPr>
          <p:cNvSpPr txBox="1">
            <a:spLocks/>
          </p:cNvSpPr>
          <p:nvPr/>
        </p:nvSpPr>
        <p:spPr>
          <a:xfrm>
            <a:off x="5103392" y="3878911"/>
            <a:ext cx="6835944" cy="2865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dirty="0"/>
              <a:t>Guarding nests from invasive predators</a:t>
            </a:r>
          </a:p>
          <a:p>
            <a:pPr marL="0" indent="0" algn="r">
              <a:buNone/>
            </a:pPr>
            <a:r>
              <a:rPr lang="en-GB" dirty="0"/>
              <a:t>Removing eggs to induce double-clutching</a:t>
            </a:r>
          </a:p>
          <a:p>
            <a:pPr marL="0" indent="0" algn="r">
              <a:buNone/>
            </a:pPr>
            <a:r>
              <a:rPr lang="en-GB" dirty="0"/>
              <a:t>Hatch eggs in captivity or give them to pairs with no eggs</a:t>
            </a:r>
          </a:p>
          <a:p>
            <a:pPr marL="0" indent="0" algn="r">
              <a:buNone/>
            </a:pPr>
            <a:r>
              <a:rPr lang="en-GB" dirty="0"/>
              <a:t>Supplementary feeding</a:t>
            </a:r>
          </a:p>
          <a:p>
            <a:pPr marL="0" indent="0">
              <a:buNone/>
            </a:pPr>
            <a:endParaRPr lang="en-GB" dirty="0"/>
          </a:p>
        </p:txBody>
      </p:sp>
      <p:pic>
        <p:nvPicPr>
          <p:cNvPr id="1026" name="Picture 2">
            <a:extLst>
              <a:ext uri="{FF2B5EF4-FFF2-40B4-BE49-F238E27FC236}">
                <a16:creationId xmlns:a16="http://schemas.microsoft.com/office/drawing/2014/main" id="{A2F2E297-2DEB-485B-A0CF-AFAF89472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805" y="403309"/>
            <a:ext cx="5624995" cy="316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851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8648-3CF5-4189-8B44-0FB9F0F3328F}"/>
              </a:ext>
            </a:extLst>
          </p:cNvPr>
          <p:cNvSpPr>
            <a:spLocks noGrp="1"/>
          </p:cNvSpPr>
          <p:nvPr>
            <p:ph type="title"/>
          </p:nvPr>
        </p:nvSpPr>
        <p:spPr/>
        <p:txBody>
          <a:bodyPr/>
          <a:lstStyle/>
          <a:p>
            <a:r>
              <a:rPr lang="en-GB" dirty="0"/>
              <a:t>Control invasive species</a:t>
            </a:r>
          </a:p>
        </p:txBody>
      </p:sp>
      <p:sp>
        <p:nvSpPr>
          <p:cNvPr id="3" name="Content Placeholder 2">
            <a:extLst>
              <a:ext uri="{FF2B5EF4-FFF2-40B4-BE49-F238E27FC236}">
                <a16:creationId xmlns:a16="http://schemas.microsoft.com/office/drawing/2014/main" id="{37849A91-89DD-459E-8646-4AE3019D54D5}"/>
              </a:ext>
            </a:extLst>
          </p:cNvPr>
          <p:cNvSpPr>
            <a:spLocks noGrp="1"/>
          </p:cNvSpPr>
          <p:nvPr>
            <p:ph idx="1"/>
          </p:nvPr>
        </p:nvSpPr>
        <p:spPr>
          <a:xfrm>
            <a:off x="838200" y="1825625"/>
            <a:ext cx="10515600" cy="3147819"/>
          </a:xfrm>
        </p:spPr>
        <p:txBody>
          <a:bodyPr/>
          <a:lstStyle/>
          <a:p>
            <a:r>
              <a:rPr lang="en-GB" dirty="0"/>
              <a:t>Usually a problem on oceanic islands</a:t>
            </a:r>
          </a:p>
          <a:p>
            <a:endParaRPr lang="en-GB" dirty="0"/>
          </a:p>
          <a:p>
            <a:r>
              <a:rPr lang="en-GB" dirty="0"/>
              <a:t>Is eradication possible? Depends on the size of the island and the species</a:t>
            </a:r>
          </a:p>
          <a:p>
            <a:endParaRPr lang="en-GB" dirty="0"/>
          </a:p>
          <a:p>
            <a:r>
              <a:rPr lang="en-GB" dirty="0"/>
              <a:t>If not, control numbers, protect nests and set up </a:t>
            </a:r>
            <a:r>
              <a:rPr lang="en-GB" dirty="0" err="1"/>
              <a:t>exclosures</a:t>
            </a:r>
            <a:endParaRPr lang="en-GB" dirty="0"/>
          </a:p>
          <a:p>
            <a:endParaRPr lang="en-GB" dirty="0"/>
          </a:p>
          <a:p>
            <a:endParaRPr lang="en-GB" dirty="0"/>
          </a:p>
        </p:txBody>
      </p:sp>
      <p:sp>
        <p:nvSpPr>
          <p:cNvPr id="5" name="TextBox 4">
            <a:extLst>
              <a:ext uri="{FF2B5EF4-FFF2-40B4-BE49-F238E27FC236}">
                <a16:creationId xmlns:a16="http://schemas.microsoft.com/office/drawing/2014/main" id="{CC64E89C-B6B1-4AE6-9B1C-59635C690AE6}"/>
              </a:ext>
            </a:extLst>
          </p:cNvPr>
          <p:cNvSpPr txBox="1"/>
          <p:nvPr/>
        </p:nvSpPr>
        <p:spPr>
          <a:xfrm>
            <a:off x="393081" y="4973444"/>
            <a:ext cx="4491153" cy="1477328"/>
          </a:xfrm>
          <a:prstGeom prst="rect">
            <a:avLst/>
          </a:prstGeom>
          <a:noFill/>
        </p:spPr>
        <p:txBody>
          <a:bodyPr wrap="square">
            <a:spAutoFit/>
          </a:bodyPr>
          <a:lstStyle/>
          <a:p>
            <a:r>
              <a:rPr lang="en-GB" b="0" i="0" dirty="0">
                <a:solidFill>
                  <a:srgbClr val="222222"/>
                </a:solidFill>
                <a:effectLst/>
                <a:latin typeface="Arial" panose="020B0604020202020204" pitchFamily="34" charset="0"/>
              </a:rPr>
              <a:t>Towns, D.R. and Broome, K.G., 2003. From small Maria to massive Campbell: forty years of rat eradications from New Zealand islands. </a:t>
            </a:r>
            <a:r>
              <a:rPr lang="en-GB" b="0" i="1" dirty="0">
                <a:solidFill>
                  <a:srgbClr val="222222"/>
                </a:solidFill>
                <a:effectLst/>
                <a:latin typeface="Arial" panose="020B0604020202020204" pitchFamily="34" charset="0"/>
              </a:rPr>
              <a:t>New Zealand journal of zoology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30</a:t>
            </a:r>
            <a:r>
              <a:rPr lang="en-GB" b="0" i="0" dirty="0">
                <a:solidFill>
                  <a:srgbClr val="222222"/>
                </a:solidFill>
                <a:effectLst/>
                <a:latin typeface="Arial" panose="020B0604020202020204" pitchFamily="34" charset="0"/>
              </a:rPr>
              <a:t>(4), pp.377-398.</a:t>
            </a:r>
            <a:endParaRPr lang="en-GB" dirty="0"/>
          </a:p>
        </p:txBody>
      </p:sp>
      <p:sp>
        <p:nvSpPr>
          <p:cNvPr id="7" name="TextBox 6">
            <a:extLst>
              <a:ext uri="{FF2B5EF4-FFF2-40B4-BE49-F238E27FC236}">
                <a16:creationId xmlns:a16="http://schemas.microsoft.com/office/drawing/2014/main" id="{6C5A269A-7448-4FCE-AC2D-0C32D1F3C5A4}"/>
              </a:ext>
            </a:extLst>
          </p:cNvPr>
          <p:cNvSpPr txBox="1"/>
          <p:nvPr/>
        </p:nvSpPr>
        <p:spPr>
          <a:xfrm>
            <a:off x="7002037" y="4973444"/>
            <a:ext cx="4491153" cy="1200329"/>
          </a:xfrm>
          <a:prstGeom prst="rect">
            <a:avLst/>
          </a:prstGeom>
          <a:noFill/>
        </p:spPr>
        <p:txBody>
          <a:bodyPr wrap="square">
            <a:spAutoFit/>
          </a:bodyPr>
          <a:lstStyle/>
          <a:p>
            <a:r>
              <a:rPr lang="en-GB" b="0" i="0" dirty="0" err="1">
                <a:solidFill>
                  <a:srgbClr val="222222"/>
                </a:solidFill>
                <a:effectLst/>
                <a:latin typeface="Arial" panose="020B0604020202020204" pitchFamily="34" charset="0"/>
              </a:rPr>
              <a:t>Gurevitch</a:t>
            </a:r>
            <a:r>
              <a:rPr lang="en-GB" b="0" i="0" dirty="0">
                <a:solidFill>
                  <a:srgbClr val="222222"/>
                </a:solidFill>
                <a:effectLst/>
                <a:latin typeface="Arial" panose="020B0604020202020204" pitchFamily="34" charset="0"/>
              </a:rPr>
              <a:t>, J. and Padilla, D.K., 2004. Are invasive species a major cause of extinctions?. </a:t>
            </a:r>
            <a:r>
              <a:rPr lang="en-GB" b="0" i="1" dirty="0">
                <a:solidFill>
                  <a:srgbClr val="222222"/>
                </a:solidFill>
                <a:effectLst/>
                <a:latin typeface="Arial" panose="020B0604020202020204" pitchFamily="34" charset="0"/>
              </a:rPr>
              <a:t>Trends in ecology &amp; evolution</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19</a:t>
            </a:r>
            <a:r>
              <a:rPr lang="en-GB" b="0" i="0" dirty="0">
                <a:solidFill>
                  <a:srgbClr val="222222"/>
                </a:solidFill>
                <a:effectLst/>
                <a:latin typeface="Arial" panose="020B0604020202020204" pitchFamily="34" charset="0"/>
              </a:rPr>
              <a:t>(9), pp.470-474.</a:t>
            </a:r>
            <a:endParaRPr lang="en-GB" dirty="0"/>
          </a:p>
        </p:txBody>
      </p:sp>
    </p:spTree>
    <p:extLst>
      <p:ext uri="{BB962C8B-B14F-4D97-AF65-F5344CB8AC3E}">
        <p14:creationId xmlns:p14="http://schemas.microsoft.com/office/powerpoint/2010/main" val="4239075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6DB85-2E4F-442B-8677-BAB343108B6B}"/>
              </a:ext>
            </a:extLst>
          </p:cNvPr>
          <p:cNvSpPr>
            <a:spLocks noGrp="1"/>
          </p:cNvSpPr>
          <p:nvPr>
            <p:ph type="title"/>
          </p:nvPr>
        </p:nvSpPr>
        <p:spPr/>
        <p:txBody>
          <a:bodyPr/>
          <a:lstStyle/>
          <a:p>
            <a:r>
              <a:rPr lang="en-GB" dirty="0"/>
              <a:t>Other interventions</a:t>
            </a:r>
          </a:p>
        </p:txBody>
      </p:sp>
      <p:sp>
        <p:nvSpPr>
          <p:cNvPr id="3" name="Content Placeholder 2">
            <a:extLst>
              <a:ext uri="{FF2B5EF4-FFF2-40B4-BE49-F238E27FC236}">
                <a16:creationId xmlns:a16="http://schemas.microsoft.com/office/drawing/2014/main" id="{61A77072-8564-4834-815C-C316040D6D0E}"/>
              </a:ext>
            </a:extLst>
          </p:cNvPr>
          <p:cNvSpPr>
            <a:spLocks noGrp="1"/>
          </p:cNvSpPr>
          <p:nvPr>
            <p:ph idx="1"/>
          </p:nvPr>
        </p:nvSpPr>
        <p:spPr/>
        <p:txBody>
          <a:bodyPr>
            <a:normAutofit lnSpcReduction="10000"/>
          </a:bodyPr>
          <a:lstStyle/>
          <a:p>
            <a:r>
              <a:rPr lang="en-GB" dirty="0"/>
              <a:t>Provision of nest sites</a:t>
            </a:r>
          </a:p>
          <a:p>
            <a:endParaRPr lang="en-GB" dirty="0"/>
          </a:p>
          <a:p>
            <a:r>
              <a:rPr lang="en-GB" dirty="0"/>
              <a:t>Supplementary feeding</a:t>
            </a:r>
          </a:p>
          <a:p>
            <a:endParaRPr lang="en-GB" dirty="0"/>
          </a:p>
          <a:p>
            <a:r>
              <a:rPr lang="en-GB" dirty="0"/>
              <a:t>Provision of water</a:t>
            </a:r>
          </a:p>
          <a:p>
            <a:endParaRPr lang="en-GB" dirty="0"/>
          </a:p>
          <a:p>
            <a:r>
              <a:rPr lang="en-GB" dirty="0"/>
              <a:t>Translocations</a:t>
            </a:r>
          </a:p>
          <a:p>
            <a:endParaRPr lang="en-GB" dirty="0"/>
          </a:p>
          <a:p>
            <a:r>
              <a:rPr lang="en-GB" dirty="0"/>
              <a:t>Veterinary care</a:t>
            </a:r>
          </a:p>
        </p:txBody>
      </p:sp>
      <p:sp>
        <p:nvSpPr>
          <p:cNvPr id="4" name="TextBox 3">
            <a:extLst>
              <a:ext uri="{FF2B5EF4-FFF2-40B4-BE49-F238E27FC236}">
                <a16:creationId xmlns:a16="http://schemas.microsoft.com/office/drawing/2014/main" id="{EC6D2559-40D1-456B-BA31-3D3226169F03}"/>
              </a:ext>
            </a:extLst>
          </p:cNvPr>
          <p:cNvSpPr txBox="1"/>
          <p:nvPr/>
        </p:nvSpPr>
        <p:spPr>
          <a:xfrm>
            <a:off x="5698273" y="5452946"/>
            <a:ext cx="5655527" cy="461665"/>
          </a:xfrm>
          <a:prstGeom prst="rect">
            <a:avLst/>
          </a:prstGeom>
          <a:noFill/>
        </p:spPr>
        <p:txBody>
          <a:bodyPr wrap="square" rtlCol="0">
            <a:spAutoFit/>
          </a:bodyPr>
          <a:lstStyle/>
          <a:p>
            <a:pPr algn="ctr"/>
            <a:r>
              <a:rPr lang="en-GB" sz="2400" dirty="0"/>
              <a:t>Vulture restaurant</a:t>
            </a:r>
          </a:p>
        </p:txBody>
      </p:sp>
      <p:pic>
        <p:nvPicPr>
          <p:cNvPr id="8194" name="Picture 2">
            <a:extLst>
              <a:ext uri="{FF2B5EF4-FFF2-40B4-BE49-F238E27FC236}">
                <a16:creationId xmlns:a16="http://schemas.microsoft.com/office/drawing/2014/main" id="{E7EE3536-F10E-4774-BE75-9A6CEB21F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797" y="2184441"/>
            <a:ext cx="5826977" cy="281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155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8919B-09DC-485B-9F87-A1EDECD7F0DB}"/>
              </a:ext>
            </a:extLst>
          </p:cNvPr>
          <p:cNvSpPr>
            <a:spLocks noGrp="1"/>
          </p:cNvSpPr>
          <p:nvPr>
            <p:ph type="title"/>
          </p:nvPr>
        </p:nvSpPr>
        <p:spPr/>
        <p:txBody>
          <a:bodyPr/>
          <a:lstStyle/>
          <a:p>
            <a:r>
              <a:rPr lang="en-GB" dirty="0"/>
              <a:t>Captive breeding</a:t>
            </a:r>
          </a:p>
        </p:txBody>
      </p:sp>
      <p:sp>
        <p:nvSpPr>
          <p:cNvPr id="3" name="Content Placeholder 2">
            <a:extLst>
              <a:ext uri="{FF2B5EF4-FFF2-40B4-BE49-F238E27FC236}">
                <a16:creationId xmlns:a16="http://schemas.microsoft.com/office/drawing/2014/main" id="{5D36815A-1DB3-4455-956E-5D1345504AAD}"/>
              </a:ext>
            </a:extLst>
          </p:cNvPr>
          <p:cNvSpPr>
            <a:spLocks noGrp="1"/>
          </p:cNvSpPr>
          <p:nvPr>
            <p:ph idx="1"/>
          </p:nvPr>
        </p:nvSpPr>
        <p:spPr>
          <a:xfrm>
            <a:off x="838200" y="1560298"/>
            <a:ext cx="4938132" cy="4351338"/>
          </a:xfrm>
        </p:spPr>
        <p:txBody>
          <a:bodyPr/>
          <a:lstStyle/>
          <a:p>
            <a:r>
              <a:rPr lang="en-GB" dirty="0"/>
              <a:t>Often seen as a last resort but can be effective </a:t>
            </a:r>
          </a:p>
          <a:p>
            <a:endParaRPr lang="en-GB" dirty="0"/>
          </a:p>
          <a:p>
            <a:r>
              <a:rPr lang="en-GB" dirty="0"/>
              <a:t> Generally more cost effective with smaller species </a:t>
            </a:r>
            <a:r>
              <a:rPr lang="en-GB" dirty="0" err="1"/>
              <a:t>Partula</a:t>
            </a:r>
            <a:r>
              <a:rPr lang="en-GB" dirty="0"/>
              <a:t> snails at ZSL</a:t>
            </a:r>
          </a:p>
          <a:p>
            <a:endParaRPr lang="en-GB" dirty="0"/>
          </a:p>
          <a:p>
            <a:r>
              <a:rPr lang="en-GB" dirty="0"/>
              <a:t>One Plan Approach</a:t>
            </a:r>
          </a:p>
        </p:txBody>
      </p:sp>
      <p:pic>
        <p:nvPicPr>
          <p:cNvPr id="9218" name="Picture 2" descr="Partula snails getting ready to be released from ZSL London Zoo">
            <a:extLst>
              <a:ext uri="{FF2B5EF4-FFF2-40B4-BE49-F238E27FC236}">
                <a16:creationId xmlns:a16="http://schemas.microsoft.com/office/drawing/2014/main" id="{80D5691E-44BD-403B-9B26-84774BC42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332" y="1253331"/>
            <a:ext cx="608449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786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2207-CA21-463E-B2E9-F7C326C5780A}"/>
              </a:ext>
            </a:extLst>
          </p:cNvPr>
          <p:cNvSpPr>
            <a:spLocks noGrp="1"/>
          </p:cNvSpPr>
          <p:nvPr>
            <p:ph type="title"/>
          </p:nvPr>
        </p:nvSpPr>
        <p:spPr/>
        <p:txBody>
          <a:bodyPr/>
          <a:lstStyle/>
          <a:p>
            <a:r>
              <a:rPr lang="en-GB" dirty="0"/>
              <a:t>Why do species conservation?</a:t>
            </a:r>
          </a:p>
        </p:txBody>
      </p:sp>
      <p:sp>
        <p:nvSpPr>
          <p:cNvPr id="3" name="Content Placeholder 2">
            <a:extLst>
              <a:ext uri="{FF2B5EF4-FFF2-40B4-BE49-F238E27FC236}">
                <a16:creationId xmlns:a16="http://schemas.microsoft.com/office/drawing/2014/main" id="{49D7745F-2DA4-4FB4-B276-D7C96CC601A5}"/>
              </a:ext>
            </a:extLst>
          </p:cNvPr>
          <p:cNvSpPr>
            <a:spLocks noGrp="1"/>
          </p:cNvSpPr>
          <p:nvPr>
            <p:ph idx="1"/>
          </p:nvPr>
        </p:nvSpPr>
        <p:spPr>
          <a:xfrm>
            <a:off x="838200" y="2094038"/>
            <a:ext cx="10515600" cy="4351338"/>
          </a:xfrm>
        </p:spPr>
        <p:txBody>
          <a:bodyPr/>
          <a:lstStyle/>
          <a:p>
            <a:r>
              <a:rPr lang="en-GB" dirty="0"/>
              <a:t>It has been decided a particular species is valuable - charisma</a:t>
            </a:r>
          </a:p>
          <a:p>
            <a:endParaRPr lang="en-GB" dirty="0"/>
          </a:p>
          <a:p>
            <a:r>
              <a:rPr lang="en-GB" dirty="0"/>
              <a:t>Flagship species</a:t>
            </a:r>
          </a:p>
          <a:p>
            <a:endParaRPr lang="en-GB" dirty="0"/>
          </a:p>
          <a:p>
            <a:r>
              <a:rPr lang="en-GB" dirty="0"/>
              <a:t>Umbrella species</a:t>
            </a:r>
          </a:p>
          <a:p>
            <a:endParaRPr lang="en-GB" dirty="0"/>
          </a:p>
          <a:p>
            <a:endParaRPr lang="en-GB" dirty="0"/>
          </a:p>
        </p:txBody>
      </p:sp>
      <p:pic>
        <p:nvPicPr>
          <p:cNvPr id="2052" name="Picture 4" descr="WWF concept logo reflects today's most vulnerable creature | Creative Bloq">
            <a:extLst>
              <a:ext uri="{FF2B5EF4-FFF2-40B4-BE49-F238E27FC236}">
                <a16:creationId xmlns:a16="http://schemas.microsoft.com/office/drawing/2014/main" id="{BC84252F-F6B3-47CE-A7E4-FDEDB4DD3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755232"/>
            <a:ext cx="5386388"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816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F8F23-4E06-4178-BD59-BAA5FA0587FC}"/>
              </a:ext>
            </a:extLst>
          </p:cNvPr>
          <p:cNvSpPr>
            <a:spLocks noGrp="1"/>
          </p:cNvSpPr>
          <p:nvPr>
            <p:ph type="title"/>
          </p:nvPr>
        </p:nvSpPr>
        <p:spPr/>
        <p:txBody>
          <a:bodyPr/>
          <a:lstStyle/>
          <a:p>
            <a:r>
              <a:rPr lang="en-GB" dirty="0"/>
              <a:t>Flagship species</a:t>
            </a:r>
          </a:p>
        </p:txBody>
      </p:sp>
      <p:sp>
        <p:nvSpPr>
          <p:cNvPr id="3" name="Content Placeholder 2">
            <a:extLst>
              <a:ext uri="{FF2B5EF4-FFF2-40B4-BE49-F238E27FC236}">
                <a16:creationId xmlns:a16="http://schemas.microsoft.com/office/drawing/2014/main" id="{9B510D4D-DE60-4EA0-98F4-94CD355B8C18}"/>
              </a:ext>
            </a:extLst>
          </p:cNvPr>
          <p:cNvSpPr>
            <a:spLocks noGrp="1"/>
          </p:cNvSpPr>
          <p:nvPr>
            <p:ph idx="1"/>
          </p:nvPr>
        </p:nvSpPr>
        <p:spPr/>
        <p:txBody>
          <a:bodyPr/>
          <a:lstStyle/>
          <a:p>
            <a:r>
              <a:rPr lang="en-GB" dirty="0"/>
              <a:t>Generally a charismatic species that is used to raise money to protect other species</a:t>
            </a:r>
          </a:p>
        </p:txBody>
      </p:sp>
      <p:pic>
        <p:nvPicPr>
          <p:cNvPr id="4" name="Picture 3">
            <a:extLst>
              <a:ext uri="{FF2B5EF4-FFF2-40B4-BE49-F238E27FC236}">
                <a16:creationId xmlns:a16="http://schemas.microsoft.com/office/drawing/2014/main" id="{5C7C9F24-4B3D-4C2E-A4E5-26E195B6AB15}"/>
              </a:ext>
            </a:extLst>
          </p:cNvPr>
          <p:cNvPicPr>
            <a:picLocks noChangeAspect="1"/>
          </p:cNvPicPr>
          <p:nvPr/>
        </p:nvPicPr>
        <p:blipFill>
          <a:blip r:embed="rId3"/>
          <a:stretch>
            <a:fillRect/>
          </a:stretch>
        </p:blipFill>
        <p:spPr>
          <a:xfrm>
            <a:off x="3858207" y="2463039"/>
            <a:ext cx="5603033" cy="3733021"/>
          </a:xfrm>
          <a:prstGeom prst="rect">
            <a:avLst/>
          </a:prstGeom>
        </p:spPr>
      </p:pic>
    </p:spTree>
    <p:extLst>
      <p:ext uri="{BB962C8B-B14F-4D97-AF65-F5344CB8AC3E}">
        <p14:creationId xmlns:p14="http://schemas.microsoft.com/office/powerpoint/2010/main" val="719596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D78E-890B-4EB3-8867-970E4E992E1A}"/>
              </a:ext>
            </a:extLst>
          </p:cNvPr>
          <p:cNvSpPr>
            <a:spLocks noGrp="1"/>
          </p:cNvSpPr>
          <p:nvPr>
            <p:ph type="title"/>
          </p:nvPr>
        </p:nvSpPr>
        <p:spPr/>
        <p:txBody>
          <a:bodyPr/>
          <a:lstStyle/>
          <a:p>
            <a:r>
              <a:rPr lang="en-GB" dirty="0"/>
              <a:t>Umbrella species </a:t>
            </a:r>
          </a:p>
        </p:txBody>
      </p:sp>
      <p:sp>
        <p:nvSpPr>
          <p:cNvPr id="3" name="Content Placeholder 2">
            <a:extLst>
              <a:ext uri="{FF2B5EF4-FFF2-40B4-BE49-F238E27FC236}">
                <a16:creationId xmlns:a16="http://schemas.microsoft.com/office/drawing/2014/main" id="{236D07E0-9714-42F6-A159-F74C391FEB5D}"/>
              </a:ext>
            </a:extLst>
          </p:cNvPr>
          <p:cNvSpPr>
            <a:spLocks noGrp="1"/>
          </p:cNvSpPr>
          <p:nvPr>
            <p:ph idx="1"/>
          </p:nvPr>
        </p:nvSpPr>
        <p:spPr/>
        <p:txBody>
          <a:bodyPr/>
          <a:lstStyle/>
          <a:p>
            <a:r>
              <a:rPr lang="en-GB" dirty="0"/>
              <a:t>Has a large range so when you protect that species’ habitat you protect a lot of other species at the same time</a:t>
            </a:r>
          </a:p>
        </p:txBody>
      </p:sp>
      <p:pic>
        <p:nvPicPr>
          <p:cNvPr id="1026" name="Picture 2">
            <a:extLst>
              <a:ext uri="{FF2B5EF4-FFF2-40B4-BE49-F238E27FC236}">
                <a16:creationId xmlns:a16="http://schemas.microsoft.com/office/drawing/2014/main" id="{ED51A8F2-457D-429F-A992-8D5E0EA46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0216" y="2778288"/>
            <a:ext cx="4531567" cy="339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356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35688" y="2274838"/>
            <a:ext cx="7997587" cy="2308324"/>
          </a:xfrm>
          <a:prstGeom prst="rect">
            <a:avLst/>
          </a:prstGeom>
          <a:noFill/>
        </p:spPr>
        <p:txBody>
          <a:bodyPr wrap="square" rtlCol="0">
            <a:spAutoFit/>
          </a:bodyPr>
          <a:lstStyle/>
          <a:p>
            <a:pPr algn="ctr"/>
            <a:r>
              <a:rPr lang="en-GB" sz="7200" dirty="0"/>
              <a:t>Small population paradigm</a:t>
            </a:r>
          </a:p>
        </p:txBody>
      </p:sp>
    </p:spTree>
    <p:extLst>
      <p:ext uri="{BB962C8B-B14F-4D97-AF65-F5344CB8AC3E}">
        <p14:creationId xmlns:p14="http://schemas.microsoft.com/office/powerpoint/2010/main" val="3561774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of Small Populations</a:t>
            </a:r>
          </a:p>
        </p:txBody>
      </p:sp>
      <p:sp>
        <p:nvSpPr>
          <p:cNvPr id="3" name="Content Placeholder 2"/>
          <p:cNvSpPr>
            <a:spLocks noGrp="1"/>
          </p:cNvSpPr>
          <p:nvPr>
            <p:ph idx="1"/>
          </p:nvPr>
        </p:nvSpPr>
        <p:spPr>
          <a:xfrm>
            <a:off x="838200" y="1600200"/>
            <a:ext cx="5986870" cy="4709022"/>
          </a:xfrm>
        </p:spPr>
        <p:txBody>
          <a:bodyPr>
            <a:normAutofit/>
          </a:bodyPr>
          <a:lstStyle/>
          <a:p>
            <a:r>
              <a:rPr lang="en-US" dirty="0"/>
              <a:t>Genetic</a:t>
            </a:r>
          </a:p>
          <a:p>
            <a:pPr lvl="1"/>
            <a:r>
              <a:rPr lang="en-US" dirty="0"/>
              <a:t>Inbreeding </a:t>
            </a:r>
          </a:p>
          <a:p>
            <a:pPr lvl="1"/>
            <a:r>
              <a:rPr lang="en-US" dirty="0"/>
              <a:t>Loss of </a:t>
            </a:r>
            <a:r>
              <a:rPr lang="en-US" dirty="0" err="1"/>
              <a:t>heterozygosity</a:t>
            </a:r>
            <a:endParaRPr lang="en-US" dirty="0"/>
          </a:p>
          <a:p>
            <a:r>
              <a:rPr lang="en-US" dirty="0"/>
              <a:t>Demographic</a:t>
            </a:r>
          </a:p>
          <a:p>
            <a:pPr lvl="1"/>
            <a:r>
              <a:rPr lang="en-US" dirty="0" err="1"/>
              <a:t>Stochasticity</a:t>
            </a:r>
            <a:r>
              <a:rPr lang="en-US" dirty="0"/>
              <a:t> (randomness)</a:t>
            </a:r>
          </a:p>
          <a:p>
            <a:pPr lvl="1"/>
            <a:r>
              <a:rPr lang="en-US" dirty="0"/>
              <a:t>Sex ratio bias</a:t>
            </a:r>
          </a:p>
          <a:p>
            <a:pPr lvl="1"/>
            <a:r>
              <a:rPr lang="en-US" dirty="0" err="1"/>
              <a:t>Allee</a:t>
            </a:r>
            <a:r>
              <a:rPr lang="en-US" dirty="0"/>
              <a:t> effects</a:t>
            </a:r>
          </a:p>
          <a:p>
            <a:r>
              <a:rPr lang="en-US" dirty="0"/>
              <a:t>Environmental</a:t>
            </a:r>
          </a:p>
          <a:p>
            <a:pPr lvl="1"/>
            <a:r>
              <a:rPr lang="en-US" dirty="0"/>
              <a:t>Fragmentation</a:t>
            </a:r>
          </a:p>
          <a:p>
            <a:pPr lvl="1"/>
            <a:r>
              <a:rPr lang="en-US" dirty="0"/>
              <a:t>Small range size</a:t>
            </a:r>
          </a:p>
          <a:p>
            <a:pPr lvl="1"/>
            <a:endParaRPr lang="en-US" dirty="0"/>
          </a:p>
        </p:txBody>
      </p:sp>
      <p:sp>
        <p:nvSpPr>
          <p:cNvPr id="5" name="TextBox 4"/>
          <p:cNvSpPr txBox="1"/>
          <p:nvPr/>
        </p:nvSpPr>
        <p:spPr>
          <a:xfrm>
            <a:off x="6615574" y="5248920"/>
            <a:ext cx="4134387" cy="369332"/>
          </a:xfrm>
          <a:prstGeom prst="rect">
            <a:avLst/>
          </a:prstGeom>
          <a:noFill/>
        </p:spPr>
        <p:txBody>
          <a:bodyPr wrap="square" rtlCol="0">
            <a:spAutoFit/>
          </a:bodyPr>
          <a:lstStyle/>
          <a:p>
            <a:r>
              <a:rPr lang="en-US" dirty="0" err="1"/>
              <a:t>Sacherri</a:t>
            </a:r>
            <a:r>
              <a:rPr lang="en-US" dirty="0"/>
              <a:t> et al 1998. Glanville fritillary </a:t>
            </a:r>
          </a:p>
        </p:txBody>
      </p:sp>
      <p:pic>
        <p:nvPicPr>
          <p:cNvPr id="3074" name="Picture 2">
            <a:extLst>
              <a:ext uri="{FF2B5EF4-FFF2-40B4-BE49-F238E27FC236}">
                <a16:creationId xmlns:a16="http://schemas.microsoft.com/office/drawing/2014/main" id="{E75C8D7D-09EE-4A95-937B-B2D5BC54D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317" y="1690688"/>
            <a:ext cx="4251147" cy="2832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251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843</TotalTime>
  <Words>1849</Words>
  <Application>Microsoft Office PowerPoint</Application>
  <PresentationFormat>Widescreen</PresentationFormat>
  <Paragraphs>244</Paragraphs>
  <Slides>42</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42</vt:i4>
      </vt:variant>
    </vt:vector>
  </HeadingPairs>
  <TitlesOfParts>
    <vt:vector size="52" baseType="lpstr">
      <vt:lpstr>Arial</vt:lpstr>
      <vt:lpstr>Calibri</vt:lpstr>
      <vt:lpstr>Calibri Light</vt:lpstr>
      <vt:lpstr>Elysio-Regular</vt:lpstr>
      <vt:lpstr>Helvetica</vt:lpstr>
      <vt:lpstr>Lato</vt:lpstr>
      <vt:lpstr>Lucida Grande</vt:lpstr>
      <vt:lpstr>Roboto</vt:lpstr>
      <vt:lpstr>Office Theme</vt:lpstr>
      <vt:lpstr>1_Office Theme</vt:lpstr>
      <vt:lpstr>Endangered species conservation </vt:lpstr>
      <vt:lpstr>Endangered species conservation </vt:lpstr>
      <vt:lpstr>What is species conservation?</vt:lpstr>
      <vt:lpstr>Mauritian birds</vt:lpstr>
      <vt:lpstr>Why do species conservation?</vt:lpstr>
      <vt:lpstr>Flagship species</vt:lpstr>
      <vt:lpstr>Umbrella species </vt:lpstr>
      <vt:lpstr>PowerPoint Presentation</vt:lpstr>
      <vt:lpstr>Problems of Small Populations</vt:lpstr>
      <vt:lpstr>PowerPoint Presentation</vt:lpstr>
      <vt:lpstr>PowerPoint Presentation</vt:lpstr>
      <vt:lpstr>PowerPoint Presentation</vt:lpstr>
      <vt:lpstr>Protecting a species </vt:lpstr>
      <vt:lpstr>1. How to estimate population size of a shy species?</vt:lpstr>
      <vt:lpstr>Tracking</vt:lpstr>
      <vt:lpstr>Camera traps and ID software</vt:lpstr>
      <vt:lpstr>Sampling once or several times?</vt:lpstr>
      <vt:lpstr>Capture – mark – recapture</vt:lpstr>
      <vt:lpstr>PowerPoint Presentation</vt:lpstr>
      <vt:lpstr>PowerPoint Presentation</vt:lpstr>
      <vt:lpstr>PowerPoint Presentation</vt:lpstr>
      <vt:lpstr>2. Estimate extinction risk</vt:lpstr>
      <vt:lpstr>Vital rates</vt:lpstr>
      <vt:lpstr>Population growth</vt:lpstr>
      <vt:lpstr>PowerPoint Presentation</vt:lpstr>
      <vt:lpstr>Population  viability  analysis</vt:lpstr>
      <vt:lpstr>Uses</vt:lpstr>
      <vt:lpstr>3 Habitat requirements and range determinants</vt:lpstr>
      <vt:lpstr>Abiotic barriers</vt:lpstr>
      <vt:lpstr>Human activity</vt:lpstr>
      <vt:lpstr>Methods of studying diet</vt:lpstr>
      <vt:lpstr>Habitat requirements and biology of target species</vt:lpstr>
      <vt:lpstr>Predicting range changes</vt:lpstr>
      <vt:lpstr>Bioclimate envelopes </vt:lpstr>
      <vt:lpstr>Putting biological and physiological traits into the model</vt:lpstr>
      <vt:lpstr>4 – Conservation interventions</vt:lpstr>
      <vt:lpstr>Preventing intentional killing and conflict  Security</vt:lpstr>
      <vt:lpstr>Preventing intentional killing and conflict  Finding ways to co-exist</vt:lpstr>
      <vt:lpstr>Preventing intentional killing and conflict  Providing economic alternatives</vt:lpstr>
      <vt:lpstr>Control invasive species</vt:lpstr>
      <vt:lpstr>Other interventions</vt:lpstr>
      <vt:lpstr>Captive breeding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Endangered species conservation</dc:title>
  <dc:creator>Nick Harvey</dc:creator>
  <cp:lastModifiedBy>Nicholas Harvey</cp:lastModifiedBy>
  <cp:revision>16</cp:revision>
  <dcterms:created xsi:type="dcterms:W3CDTF">2020-09-01T08:28:10Z</dcterms:created>
  <dcterms:modified xsi:type="dcterms:W3CDTF">2021-05-11T20:43:28Z</dcterms:modified>
</cp:coreProperties>
</file>