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sldIdLst>
    <p:sldId id="353" r:id="rId6"/>
    <p:sldId id="352" r:id="rId7"/>
    <p:sldId id="355" r:id="rId8"/>
    <p:sldId id="354" r:id="rId9"/>
    <p:sldId id="358" r:id="rId10"/>
    <p:sldId id="359" r:id="rId11"/>
    <p:sldId id="356" r:id="rId12"/>
    <p:sldId id="357" r:id="rId13"/>
    <p:sldId id="360" r:id="rId14"/>
    <p:sldId id="361" r:id="rId15"/>
    <p:sldId id="36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18B862-43F5-4776-A57D-CBB93C93C720}" v="147" dt="2021-05-13T08:44:50.8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3.xml" Id="rId8" /><Relationship Type="http://schemas.openxmlformats.org/officeDocument/2006/relationships/slide" Target="slides/slide8.xml" Id="rId13" /><Relationship Type="http://schemas.openxmlformats.org/officeDocument/2006/relationships/viewProps" Target="viewProps.xml" Id="rId18" /><Relationship Type="http://schemas.openxmlformats.org/officeDocument/2006/relationships/customXml" Target="../customXml/item3.xml" Id="rId3" /><Relationship Type="http://schemas.openxmlformats.org/officeDocument/2006/relationships/slide" Target="slides/slide2.xml" Id="rId7" /><Relationship Type="http://schemas.openxmlformats.org/officeDocument/2006/relationships/slide" Target="slides/slide7.xml" Id="rId12" /><Relationship Type="http://schemas.openxmlformats.org/officeDocument/2006/relationships/presProps" Target="presProps.xml" Id="rId17" /><Relationship Type="http://schemas.openxmlformats.org/officeDocument/2006/relationships/customXml" Target="../customXml/item2.xml" Id="rId2" /><Relationship Type="http://schemas.openxmlformats.org/officeDocument/2006/relationships/slide" Target="slides/slide11.xml" Id="rId16" /><Relationship Type="http://schemas.openxmlformats.org/officeDocument/2006/relationships/tableStyles" Target="tableStyles.xml" Id="rId20" /><Relationship Type="http://schemas.openxmlformats.org/officeDocument/2006/relationships/customXml" Target="../customXml/item1.xml" Id="rId1" /><Relationship Type="http://schemas.openxmlformats.org/officeDocument/2006/relationships/slide" Target="slides/slide1.xml" Id="rId6" /><Relationship Type="http://schemas.openxmlformats.org/officeDocument/2006/relationships/slide" Target="slides/slide6.xml" Id="rId11" /><Relationship Type="http://schemas.openxmlformats.org/officeDocument/2006/relationships/slideMaster" Target="slideMasters/slideMaster2.xml" Id="rId5" /><Relationship Type="http://schemas.openxmlformats.org/officeDocument/2006/relationships/slide" Target="slides/slide10.xml" Id="rId15" /><Relationship Type="http://schemas.openxmlformats.org/officeDocument/2006/relationships/slide" Target="slides/slide5.xml" Id="rId10" /><Relationship Type="http://schemas.openxmlformats.org/officeDocument/2006/relationships/theme" Target="theme/theme1.xml" Id="rId19" /><Relationship Type="http://schemas.openxmlformats.org/officeDocument/2006/relationships/slideMaster" Target="slideMasters/slideMaster1.xml" Id="rId4" /><Relationship Type="http://schemas.openxmlformats.org/officeDocument/2006/relationships/slide" Target="slides/slide4.xml" Id="rId9" /><Relationship Type="http://schemas.openxmlformats.org/officeDocument/2006/relationships/slide" Target="slides/slide9.xml" Id="rId14" /><Relationship Type="http://schemas.microsoft.com/office/2015/10/relationships/revisionInfo" Target="revisionInfo.xml" Id="rId22" 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53E2ADF-473E-4DA7-AF9C-423E023C7F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30" y="4086603"/>
            <a:ext cx="2743200" cy="2771397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354C8420-F3C4-4AD7-9F4C-54151C5B91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4145" y="0"/>
            <a:ext cx="2637855" cy="26683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D8384D-DD9E-4F4F-8530-D8DD96B21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770" y="289092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1FD934-18FC-48E4-A957-CC87A942C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8939" y="277915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A7015-B78C-4322-BDC2-1AD85A0A45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4170" y="6019898"/>
            <a:ext cx="2570329" cy="365125"/>
          </a:xfrm>
        </p:spPr>
        <p:txBody>
          <a:bodyPr/>
          <a:lstStyle/>
          <a:p>
            <a:fld id="{60F24D0B-8C35-4C37-8895-78F4822E62D5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1DA80-937D-4BC5-AA42-8545060A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4370" y="6018090"/>
            <a:ext cx="4114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C8654-1E1F-42DD-8326-C6101141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35A9DC7-EF79-4552-AB76-9C979E5C8BDD}"/>
              </a:ext>
            </a:extLst>
          </p:cNvPr>
          <p:cNvGrpSpPr/>
          <p:nvPr userDrawn="1"/>
        </p:nvGrpSpPr>
        <p:grpSpPr>
          <a:xfrm>
            <a:off x="-107301" y="176528"/>
            <a:ext cx="12299301" cy="6897920"/>
            <a:chOff x="-232593" y="-188800"/>
            <a:chExt cx="9384213" cy="5489733"/>
          </a:xfrm>
        </p:grpSpPr>
        <p:pic>
          <p:nvPicPr>
            <p:cNvPr id="8" name="Picture 5">
              <a:extLst>
                <a:ext uri="{FF2B5EF4-FFF2-40B4-BE49-F238E27FC236}">
                  <a16:creationId xmlns:a16="http://schemas.microsoft.com/office/drawing/2014/main" id="{1D25077C-2315-4E29-B599-6C5678449D3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2177269"/>
              <a:ext cx="3131820" cy="2946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B5A57D0-EDAD-45E2-BC94-5343F5A14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2600" y="4833800"/>
              <a:ext cx="4191000" cy="292891"/>
            </a:xfrm>
            <a:prstGeom prst="rect">
              <a:avLst/>
            </a:prstGeom>
          </p:spPr>
        </p:pic>
        <p:pic>
          <p:nvPicPr>
            <p:cNvPr id="10" name="Picture 9" descr="A close up of a logo&#10;&#10;Description automatically generated">
              <a:extLst>
                <a:ext uri="{FF2B5EF4-FFF2-40B4-BE49-F238E27FC236}">
                  <a16:creationId xmlns:a16="http://schemas.microsoft.com/office/drawing/2014/main" id="{46AFD2F7-DB16-4BF9-BCC3-4B2F4206E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4534" y="-188800"/>
              <a:ext cx="533400" cy="564599"/>
            </a:xfrm>
            <a:prstGeom prst="rect">
              <a:avLst/>
            </a:prstGeom>
          </p:spPr>
        </p:pic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D475F83A-EF2E-42A7-9CE2-3DB4CA462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7855" y="-186046"/>
              <a:ext cx="853478" cy="279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Funded by: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2" name="Picture 11" descr="A close up of a logo&#10;&#10;Description automatically generated">
              <a:extLst>
                <a:ext uri="{FF2B5EF4-FFF2-40B4-BE49-F238E27FC236}">
                  <a16:creationId xmlns:a16="http://schemas.microsoft.com/office/drawing/2014/main" id="{C0329F0B-7C74-4FBB-A8FA-9D6BE4780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32593" y="4157933"/>
              <a:ext cx="1143000" cy="1143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2345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3221-199C-4F5A-8C26-7ED5ECEE5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3315A-7F4B-41C5-B4F5-90D855B9F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3DDDD4-28AF-4D3F-A335-1F4EB9E2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43688-BC21-4715-AF72-6384D6112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6027F-5EB0-4818-B5EB-7E2F4BCD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0FB21-8A61-427B-93AB-C692A54E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8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5951D-0F06-4754-ADD7-CFC618DA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A574A-6EE1-41D2-98D8-E888D8677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7F473-BE0F-4396-8F57-02DBCA7F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6F187-4517-4293-885B-B796AD0B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99528-2F69-4B86-BA21-21BE1D6F2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961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FE8183-4F0F-481C-8758-D46C7E2972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0937E-C70B-4BB7-BD2E-3B060ACCD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165E1-A48F-49C0-B0D9-56BFBBB7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5B356-95E4-41F7-AC33-D27421A0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BD91A-E741-4600-97F9-8F453ED5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823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BDEC-702D-42E1-8803-CF8FFCDA5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32F348-B336-4B1B-9E23-2C3115326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427D9-D26C-4D28-ADCA-6E2BBBCBD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48B70-C79E-4EC1-83F5-A92E89C83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6EF88-3785-448C-8BD7-490206C06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42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78FE-DC31-4246-B749-10296C0C7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03B2C-245B-4F3E-BD34-DF49F007F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F53B6-7691-476F-85B1-20E1118BF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61F98-3853-4FEC-8AE1-E9FC27732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6D9D9-5631-4DCA-9295-50BFFAA0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64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DF369-3506-4F64-81DA-0F1A3F30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F79AF-539F-4E46-8E5B-73CB1839B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52FF6-2753-47BE-A6B1-404575120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64568-EE20-4793-9A14-3E5861F9A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71A2A-6231-4067-AC68-15488D61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851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B55A4-8558-4313-9AA0-141085A7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3F0B7-E383-49D0-ADCE-A7FB7DB9A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96B5D-601F-4B33-A6DE-9A2DB0538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6399C-1128-42FB-AB7A-6761B13AA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BF26D-D056-477A-998D-BB2336CFB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5F61A-DCED-4A53-88D6-C646551F3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467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CF77A-1F77-4293-81FE-F7E4B1A34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BEC36-65B4-474A-8145-020C1F9DB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369300-8F25-47D0-ABC0-E50A41013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20D149-C292-4F9B-9442-FAA7619402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C64248-33AA-4C20-BDCE-E29DD8427C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7B9AD8-2868-40DE-9EDA-10D2B532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479F4D-DB63-45A2-98C6-61E7502B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3D7CBC-14E4-42A8-8B2E-7EED4360C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0335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5C1E2-296C-4468-8CF7-15784510E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E7E66-9873-4267-AC60-B98C4F61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0EF5A4-A17D-4B7E-BE12-0E7B5A329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877D9-521B-4067-9BDE-DF3EA202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699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F886BA-E060-4392-92C8-2AF722800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FE3F3-FC7F-4F46-BD73-C24C07BBF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EF5DA-E008-426F-AD4C-4C14C06C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3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  <a:lvl2pPr>
              <a:defRPr>
                <a:latin typeface="Adobe Kaiti Std R" pitchFamily="18" charset="-128"/>
                <a:ea typeface="Adobe Kaiti Std R" pitchFamily="18" charset="-128"/>
              </a:defRPr>
            </a:lvl2pPr>
            <a:lvl3pPr>
              <a:defRPr>
                <a:latin typeface="Adobe Kaiti Std R" pitchFamily="18" charset="-128"/>
                <a:ea typeface="Adobe Kaiti Std R" pitchFamily="18" charset="-128"/>
              </a:defRPr>
            </a:lvl3pPr>
            <a:lvl4pPr>
              <a:defRPr>
                <a:latin typeface="Adobe Kaiti Std R" pitchFamily="18" charset="-128"/>
                <a:ea typeface="Adobe Kaiti Std R" pitchFamily="18" charset="-128"/>
              </a:defRPr>
            </a:lvl4pPr>
            <a:lvl5pPr>
              <a:defRPr>
                <a:latin typeface="Adobe Kaiti Std R" pitchFamily="18" charset="-128"/>
                <a:ea typeface="Adobe Kaiti Std R" pitchFamily="18" charset="-128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8A88-5B97-41EE-B129-2D4EBEC3E2C7}" type="datetimeFigureOut">
              <a:rPr lang="en-US" smtClean="0"/>
              <a:t>5/13/2021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ECCE8-CD04-4158-86EA-2ED06E688D22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D:\JOB\British Council\TREE\template\NewTemplate\PowerPoint Template_F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541"/>
            <a:ext cx="12192000" cy="687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8647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AAF0-5DCC-498D-A09C-33BE8D9CD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3C4A9-5FE1-46BD-8BA4-353376085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4E529-CADA-4DEF-921D-5D662FE20B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D2CCD-14D6-4A78-AAEE-211474B7A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1F20F-76D4-4162-9F3D-3CF9FA477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22E2C-0306-41F7-8414-55E96E6E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688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68F9F-0F14-4ADF-BC80-2BC565830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3BCCDC-2EA8-469D-83E0-F6CAC68E4F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E250EC-DFC7-4D88-B878-41606F0F8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A6C4A-0B4A-4764-91DF-CF8DC3C59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CEC32-EDBB-4E51-8EAD-2881B011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240AF-463A-4B37-8E4B-909ADCC8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01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BCCCE-2144-4339-9523-66AD7D288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BEF86-7BA0-4C50-9FE5-C9A03E29C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4C426-6EEB-45AB-8623-96EC7E11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784B5-06AB-44C8-8D3C-52A40FE8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CE7A8-1C16-417C-9641-8D934D163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9591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60185D-7C1F-45B3-92AF-7413E7850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14A01-09D7-45AD-B5CE-03D05A3FD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6115D-C40A-4111-8E52-629DBCB36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E9287-B0A2-4C50-8137-738283D9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C2F18-B3AC-4D4E-9D9C-987E42C4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55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11919-D54D-445E-AF8D-F63E7845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E2A0D-BB05-4D84-B8AE-0C291CDDD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9B084-06CE-4A5E-96A2-3A0F63A8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187F4-F991-4706-A873-1F1FEE603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02EA0-8B7E-4D69-ADE3-3CCA159A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656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4D441-0F9F-44C8-80D3-FCF2834FB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16469-5FBD-4673-98D3-EF45D7A0A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4C6F1-F2BE-4846-B5A9-4F36801B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C30DC-F0D7-44D3-8188-F8C0EA627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EB9CB-98D1-49EA-AEFC-7099CA7F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7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6090-B1BE-49D2-BA1D-061B4A574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9DE2A-577C-4E09-BB12-B6B05DC367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D6E129-0064-4AFA-A1F7-C086E1BF5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872A2-84E8-4BEA-BABC-4CFC52C8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7AB9B-7CA3-4EE4-8089-E116AEC45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FB988-C59B-443B-B469-3C33D9172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05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FA31-8F5F-4AE6-AFAE-D213D04D0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C78AE-769C-4AEF-B73D-87575A6E6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1BB4A-00AB-4EBE-9C6D-6FF13EB5F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A02CD5-A81B-4B59-AB36-FBCF25713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FDB1B-2B42-42EE-A455-234309995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0A5143-722A-4A21-B251-EB7528DF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43845-1EFD-4B76-8611-6D188C9DB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FEE79C-82FF-4D09-B45B-EF98D134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12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FE4D2-A39B-404F-A614-3A9563E48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DC2D0A-83AB-46B1-A564-5577A5135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DAA7C4-0B45-461E-9A00-01E519D1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F83951-FB7C-4948-8BCA-E6934590F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01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CEFA4E-F8BE-4820-A841-AA3215DB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F02813-7FFC-4AB6-B67A-5E7D4B52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6790F-8239-45AB-80C1-E7FCBEF6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620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B4162-2845-42ED-9CAD-A8AAF0F54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A11CB-79EC-4730-9AB7-90B21B48C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F9DDE-EDDE-4752-9E18-717BD59CB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170B1-C9AE-4A07-B407-8E3838B0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DDEB0-6151-4494-9CE7-E4B4D2C0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18D4C-DAE2-4015-88D2-0C2121F8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40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EE57F1-2E6F-4AF5-8438-FAE18A0E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CCA10-D5EF-4AC8-8BCE-CAA276030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BF725-9856-48B6-BE22-1F67755B99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60F24D0B-8C35-4C37-8895-78F4822E62D5}" type="datetimeFigureOut">
              <a:rPr lang="en-GB" smtClean="0"/>
              <a:pPr/>
              <a:t>13/05/2021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E479-9CAC-41F4-AFAC-3AC6FF8A6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6F948-5663-4536-A206-7DE8C8174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D789C580-C195-4E0E-862B-B6949D7BE13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445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970534-4871-491D-A043-6C8684B9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54498-B837-4A13-9960-EC28BBBF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0ED7-4A89-4F24-9519-9E8CC0BDE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1EB49-D4EA-42D7-8146-36A92E13F1D3}" type="datetimeFigureOut">
              <a:rPr lang="en-GB" smtClean="0"/>
              <a:t>13/05/2021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66D2B-5591-4804-9759-156307019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C180D-1FB9-4EAE-903F-28FDC942E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8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showcase/lifechalleng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3F3B8-B1E5-4B7D-AFB8-B25A2CBF7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4318"/>
          </a:xfrm>
        </p:spPr>
        <p:txBody>
          <a:bodyPr/>
          <a:lstStyle/>
          <a:p>
            <a:r>
              <a:rPr lang="en-US" b="1" dirty="0"/>
              <a:t>Shake My Beauty – video lesson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E2374-D8BB-4F75-A242-9A92D9286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1966"/>
            <a:ext cx="10515600" cy="532737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We are going to watch a short film about Hayley who has acne.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ea typeface="Adobe Kaiti Std R"/>
              </a:rPr>
              <a:t>Which part of the body does acne affect? Write your answer in the chat-box.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>
                <a:ea typeface="Adobe Kaiti Std R"/>
              </a:rPr>
              <a:t>the skin 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>
                <a:ea typeface="Adobe Kaiti Std R"/>
              </a:rPr>
              <a:t>the lungs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>
                <a:ea typeface="Adobe Kaiti Std R"/>
              </a:rPr>
              <a:t>the heart</a:t>
            </a:r>
            <a:endParaRPr lang="en-GB" dirty="0">
              <a:ea typeface="Adobe Kaiti Std R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7461627-379A-45A2-9E05-53F34FC54CBF}"/>
              </a:ext>
            </a:extLst>
          </p:cNvPr>
          <p:cNvSpPr/>
          <p:nvPr/>
        </p:nvSpPr>
        <p:spPr>
          <a:xfrm>
            <a:off x="1375946" y="3429000"/>
            <a:ext cx="1722783" cy="914400"/>
          </a:xfrm>
          <a:prstGeom prst="ellipse">
            <a:avLst/>
          </a:prstGeom>
          <a:noFill/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48FBCA-AB3C-40BF-BF2C-684097BF72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6575" y="2801007"/>
            <a:ext cx="5486400" cy="4056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181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0A342-B546-4CD9-BEF4-C576B25FC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Adobe Kaiti Std R"/>
              </a:rPr>
              <a:t>since and for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C062E-ECB2-492D-96C1-B60CEC45C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Think of something that started in the past but is finished now. E.g.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ea typeface="Adobe Kaiti Std R"/>
              </a:rPr>
              <a:t>I was a firefighter </a:t>
            </a:r>
            <a:r>
              <a:rPr lang="en-US" b="1" dirty="0">
                <a:solidFill>
                  <a:schemeClr val="accent1"/>
                </a:solidFill>
                <a:ea typeface="Adobe Kaiti Std R"/>
              </a:rPr>
              <a:t>for</a:t>
            </a:r>
            <a:r>
              <a:rPr lang="en-US" dirty="0">
                <a:solidFill>
                  <a:schemeClr val="accent1"/>
                </a:solidFill>
                <a:ea typeface="Adobe Kaiti Std R"/>
              </a:rPr>
              <a:t> ten years.</a:t>
            </a: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ea typeface="Adobe Kaiti Std R"/>
              </a:rPr>
              <a:t>Think of something that started in the past but is still true now. E.g.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  <a:ea typeface="Adobe Kaiti Std R"/>
              </a:rPr>
              <a:t>I  have lived in </a:t>
            </a:r>
            <a:r>
              <a:rPr lang="en-US" dirty="0" err="1">
                <a:solidFill>
                  <a:schemeClr val="accent1"/>
                </a:solidFill>
                <a:ea typeface="Adobe Kaiti Std R"/>
              </a:rPr>
              <a:t>Taungyyi</a:t>
            </a:r>
            <a:r>
              <a:rPr lang="en-US" dirty="0">
                <a:solidFill>
                  <a:schemeClr val="accent1"/>
                </a:solidFill>
                <a:ea typeface="Adobe Kaiti Std R"/>
              </a:rPr>
              <a:t> </a:t>
            </a:r>
            <a:r>
              <a:rPr lang="en-US" b="1" dirty="0">
                <a:solidFill>
                  <a:schemeClr val="accent1"/>
                </a:solidFill>
                <a:ea typeface="Adobe Kaiti Std R"/>
              </a:rPr>
              <a:t>since</a:t>
            </a:r>
            <a:r>
              <a:rPr lang="en-US" dirty="0">
                <a:solidFill>
                  <a:schemeClr val="accent1"/>
                </a:solidFill>
                <a:ea typeface="Adobe Kaiti Std R"/>
              </a:rPr>
              <a:t> 2014.</a:t>
            </a: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b="1" dirty="0"/>
              <a:t>Share your ideas with your partners in a breakout room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718961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0A342-B546-4CD9-BEF4-C576B25FC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Speaking practice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C062E-ECB2-492D-96C1-B60CEC45C0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7739"/>
            <a:ext cx="10515600" cy="4719224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Hayley has used her negative experiences to help other people. </a:t>
            </a:r>
            <a:r>
              <a:rPr lang="en-US" dirty="0">
                <a:solidFill>
                  <a:schemeClr val="accent1"/>
                </a:solidFill>
              </a:rPr>
              <a:t>Discuss these questions with your partners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Can you think of somebody else who has done this?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Have you ever used your negative experiences to help others? How?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Can you think of any ways to help young people who don’t like the way they look?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D92733-2D63-4585-B9CE-D931440C6CD3}"/>
              </a:ext>
            </a:extLst>
          </p:cNvPr>
          <p:cNvSpPr txBox="1"/>
          <p:nvPr/>
        </p:nvSpPr>
        <p:spPr>
          <a:xfrm>
            <a:off x="7132983" y="4734701"/>
            <a:ext cx="4220817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 dirty="0"/>
              <a:t>Try to use ‘for’ and ‘since’ when talking about the past.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85090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DA6F-284B-4C83-8D40-E606A074D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AA06F-4F22-4A54-8B6B-B267F7AA6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Everybody has some part of their body that they don’t like. What is yours and why?</a:t>
            </a:r>
          </a:p>
          <a:p>
            <a:r>
              <a:rPr lang="en-US" dirty="0"/>
              <a:t>Use these sentence starters and adjectives to discuss the issue with your partners</a:t>
            </a:r>
          </a:p>
          <a:p>
            <a:r>
              <a:rPr lang="en-US" dirty="0"/>
              <a:t>I don’t like my . . . </a:t>
            </a:r>
          </a:p>
          <a:p>
            <a:r>
              <a:rPr lang="en-US" dirty="0"/>
              <a:t>It makes me feel . . .</a:t>
            </a:r>
          </a:p>
          <a:p>
            <a:r>
              <a:rPr lang="en-US" dirty="0"/>
              <a:t>They make me feel . . .</a:t>
            </a:r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4F94055-6813-4513-903B-8D0C166B5EE1}"/>
              </a:ext>
            </a:extLst>
          </p:cNvPr>
          <p:cNvSpPr txBox="1"/>
          <p:nvPr/>
        </p:nvSpPr>
        <p:spPr>
          <a:xfrm>
            <a:off x="7222434" y="3141801"/>
            <a:ext cx="386963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embarrassed  </a:t>
            </a:r>
          </a:p>
          <a:p>
            <a:r>
              <a:rPr lang="en-US" sz="4000" dirty="0"/>
              <a:t>shy  </a:t>
            </a:r>
          </a:p>
          <a:p>
            <a:r>
              <a:rPr lang="en-US" sz="4000" dirty="0"/>
              <a:t>uncomfortable</a:t>
            </a:r>
          </a:p>
          <a:p>
            <a:r>
              <a:rPr lang="en-US" sz="4000" dirty="0"/>
              <a:t>ugly</a:t>
            </a:r>
          </a:p>
          <a:p>
            <a:r>
              <a:rPr lang="en-US" sz="4000" dirty="0"/>
              <a:t>overwhelmed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116056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DA6F-284B-4C83-8D40-E606A074D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 the video and try to answer these questions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AA06F-4F22-4A54-8B6B-B267F7AA6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720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dirty="0">
                <a:ea typeface="Adobe Kaiti Std R"/>
                <a:hlinkClick r:id="rId2"/>
              </a:rPr>
              <a:t>https://vimeo.com/showcase/lifechallenges</a:t>
            </a:r>
            <a:endParaRPr lang="en-US" sz="3200" dirty="0">
              <a:ea typeface="Adobe Kaiti Std R"/>
            </a:endParaRPr>
          </a:p>
          <a:p>
            <a:pPr marL="0" indent="0">
              <a:buNone/>
            </a:pPr>
            <a:endParaRPr lang="en-US" sz="3200" dirty="0">
              <a:ea typeface="Adobe Kaiti Std R"/>
            </a:endParaRPr>
          </a:p>
          <a:p>
            <a:pPr marL="514350" indent="-514350">
              <a:buAutoNum type="arabicPeriod"/>
            </a:pPr>
            <a:r>
              <a:rPr lang="en-US" sz="3200" dirty="0">
                <a:ea typeface="Adobe Kaiti Std R"/>
              </a:rPr>
              <a:t>Hayley used to wear a lot of make-up. Why? (1)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Why has she decided to stop wearing foundation? (2)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How long has Hayley had acne? (1)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0" indent="0">
              <a:buNone/>
            </a:pPr>
            <a:endParaRPr lang="en-US" sz="3200" dirty="0">
              <a:ea typeface="Adobe Kaiti Std R"/>
            </a:endParaRPr>
          </a:p>
          <a:p>
            <a:pPr marL="0" indent="0">
              <a:buNone/>
            </a:pPr>
            <a:endParaRPr lang="en-US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5801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DA6F-284B-4C83-8D40-E606A074D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 the video again and try to answer these questions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AA06F-4F22-4A54-8B6B-B267F7AA6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851" y="1852129"/>
            <a:ext cx="11698357" cy="4351338"/>
          </a:xfrm>
        </p:spPr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dirty="0"/>
              <a:t>How did the people at her school respond to her acne? (1)</a:t>
            </a:r>
          </a:p>
          <a:p>
            <a:pPr marL="514350" indent="-514350">
              <a:buFont typeface="+mj-lt"/>
              <a:buAutoNum type="arabicPeriod" startAt="4"/>
            </a:pPr>
            <a:endParaRPr lang="en-US" sz="3200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dirty="0"/>
              <a:t>How did she feel about this? (2)</a:t>
            </a:r>
          </a:p>
          <a:p>
            <a:pPr marL="514350" indent="-514350">
              <a:buFont typeface="+mj-lt"/>
              <a:buAutoNum type="arabicPeriod" startAt="4"/>
            </a:pPr>
            <a:endParaRPr lang="en-US" sz="3200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3200" dirty="0"/>
              <a:t>How does Hayley help other young people with acne? (1)</a:t>
            </a:r>
          </a:p>
          <a:p>
            <a:pPr marL="514350" indent="-514350">
              <a:buFont typeface="+mj-lt"/>
              <a:buAutoNum type="arabicPeriod" startAt="4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9460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DA6F-284B-4C83-8D40-E606A074D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 1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AA06F-4F22-4A54-8B6B-B267F7AA6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9720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/>
              <a:t>Why did Hayley used to wear a lot of make-up? (1)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ea typeface="Adobe Kaiti Std R"/>
              </a:rPr>
              <a:t>to cover the spots on her face (1)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Why has she decided to stop wearing foundation? (2)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ea typeface="Adobe Kaiti Std R"/>
              </a:rPr>
              <a:t>The make up was only hiding her. (1)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ea typeface="Adobe Kaiti Std R"/>
              </a:rPr>
              <a:t>She wasn’t being herself. (1)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How long has Hayley had acne? (1)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ea typeface="Adobe Kaiti Std R"/>
              </a:rPr>
              <a:t>since she was 11 (1)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572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DA6F-284B-4C83-8D40-E606A074D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Answers 2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AA06F-4F22-4A54-8B6B-B267F7AA6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821" y="1441312"/>
            <a:ext cx="11698357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sz="3200" dirty="0"/>
              <a:t>How did the people at her school respond to her acne? (1)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ea typeface="Adobe Kaiti Std R"/>
              </a:rPr>
              <a:t>They gave her dirty looks.</a:t>
            </a:r>
            <a:endParaRPr lang="en-US" sz="320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 startAt="4"/>
            </a:pPr>
            <a:r>
              <a:rPr lang="en-US" sz="3200" dirty="0"/>
              <a:t>How did she feel about this? (2)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ea typeface="Adobe Kaiti Std R"/>
              </a:rPr>
              <a:t>disgusting (1)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ea typeface="Adobe Kaiti Std R"/>
              </a:rPr>
              <a:t>She felt like she wasn’t pretty. (1)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3200" dirty="0"/>
              <a:t>How does Hayley help other young people with acne? (1)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2060"/>
                </a:solidFill>
                <a:ea typeface="Adobe Kaiti Std R"/>
              </a:rPr>
              <a:t>She uses Social Media.</a:t>
            </a:r>
            <a:endParaRPr lang="en-US" sz="3200" dirty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rabicPeriod" startAt="4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205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DA6F-284B-4C83-8D40-E606A074D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Grammar: </a:t>
            </a:r>
            <a:r>
              <a:rPr lang="en-US" i="1" dirty="0"/>
              <a:t>Since &amp; For. </a:t>
            </a:r>
            <a:br>
              <a:rPr lang="en-US" i="1" dirty="0"/>
            </a:br>
            <a:r>
              <a:rPr lang="en-US" sz="3600" dirty="0">
                <a:solidFill>
                  <a:srgbClr val="002060"/>
                </a:solidFill>
              </a:rPr>
              <a:t>Answer in the chat-box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AA06F-4F22-4A54-8B6B-B267F7AA6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We use ‘since’ to talk about: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>
                <a:ea typeface="Adobe Kaiti Std R"/>
              </a:rPr>
              <a:t>something that started in the past and is now finished.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>
                <a:ea typeface="Adobe Kaiti Std R"/>
              </a:rPr>
              <a:t>something that hasn’t started yet.</a:t>
            </a:r>
            <a:endParaRPr lang="en-US" dirty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  <a:p>
            <a:pPr marL="514350" indent="-514350">
              <a:buFont typeface="+mj-lt"/>
              <a:buAutoNum type="alphaUcPeriod"/>
            </a:pPr>
            <a:r>
              <a:rPr lang="en-US" dirty="0">
                <a:ea typeface="Adobe Kaiti Std R"/>
              </a:rPr>
              <a:t>something that started in the past and is still true now.</a:t>
            </a:r>
            <a:endParaRPr lang="en-GB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055AB14-88ED-4199-A5B8-A6B4AF4BC4CB}"/>
              </a:ext>
            </a:extLst>
          </p:cNvPr>
          <p:cNvSpPr/>
          <p:nvPr/>
        </p:nvSpPr>
        <p:spPr>
          <a:xfrm>
            <a:off x="530087" y="4638261"/>
            <a:ext cx="914400" cy="91440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567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DA6F-284B-4C83-8D40-E606A074D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Grammar: </a:t>
            </a:r>
            <a:r>
              <a:rPr lang="en-US" i="1" dirty="0"/>
              <a:t>Since &amp; For. </a:t>
            </a:r>
            <a:br>
              <a:rPr lang="en-US" i="1" dirty="0"/>
            </a:br>
            <a:r>
              <a:rPr lang="en-US" sz="3600" dirty="0">
                <a:solidFill>
                  <a:srgbClr val="002060"/>
                </a:solidFill>
              </a:rPr>
              <a:t>Answer in the chat-box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AA06F-4F22-4A54-8B6B-B267F7AA6B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We use ‘for’ to talk about:</a:t>
            </a:r>
          </a:p>
          <a:p>
            <a:endParaRPr lang="en-US" b="1" dirty="0"/>
          </a:p>
          <a:p>
            <a:pPr marL="514350" indent="-514350">
              <a:buFont typeface="+mj-lt"/>
              <a:buAutoNum type="alphaUcPeriod"/>
            </a:pPr>
            <a:r>
              <a:rPr lang="en-US" sz="3600" dirty="0">
                <a:ea typeface="Adobe Kaiti Std R"/>
              </a:rPr>
              <a:t> A point in time in the past</a:t>
            </a:r>
          </a:p>
          <a:p>
            <a:pPr marL="0" indent="0">
              <a:buNone/>
            </a:pPr>
            <a:endParaRPr lang="en-US" sz="3600" dirty="0"/>
          </a:p>
          <a:p>
            <a:pPr marL="514350" indent="-514350">
              <a:buFont typeface="+mj-lt"/>
              <a:buAutoNum type="alphaUcPeriod"/>
            </a:pPr>
            <a:r>
              <a:rPr lang="en-US" sz="3600" dirty="0">
                <a:ea typeface="Adobe Kaiti Std R"/>
              </a:rPr>
              <a:t>A period of time in the past or in the future</a:t>
            </a:r>
          </a:p>
          <a:p>
            <a:pPr marL="514350" indent="-514350">
              <a:buFont typeface="+mj-lt"/>
              <a:buAutoNum type="alphaUcPeriod"/>
            </a:pPr>
            <a:endParaRPr lang="en-US" sz="3600" dirty="0"/>
          </a:p>
          <a:p>
            <a:pPr marL="514350" indent="-514350">
              <a:buFont typeface="+mj-lt"/>
              <a:buAutoNum type="alphaUcPeriod"/>
            </a:pPr>
            <a:r>
              <a:rPr lang="en-US" sz="3600" dirty="0">
                <a:ea typeface="Adobe Kaiti Std R"/>
              </a:rPr>
              <a:t>A period of time in the past</a:t>
            </a:r>
          </a:p>
          <a:p>
            <a:endParaRPr lang="en-GB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FD29FCC-FD9B-4997-A287-5F218E43FE50}"/>
              </a:ext>
            </a:extLst>
          </p:cNvPr>
          <p:cNvSpPr/>
          <p:nvPr/>
        </p:nvSpPr>
        <p:spPr>
          <a:xfrm>
            <a:off x="556592" y="3856382"/>
            <a:ext cx="914400" cy="91440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9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DA6F-284B-4C83-8D40-E606A074D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ea typeface="Adobe Kaiti Std R"/>
              </a:rPr>
              <a:t>Complete the sentences with </a:t>
            </a:r>
            <a:r>
              <a:rPr lang="en-US" sz="4000" b="1" dirty="0">
                <a:ea typeface="Adobe Kaiti Std R"/>
              </a:rPr>
              <a:t>since</a:t>
            </a:r>
            <a:r>
              <a:rPr lang="en-US" sz="4000" dirty="0">
                <a:ea typeface="Adobe Kaiti Std R"/>
              </a:rPr>
              <a:t> or </a:t>
            </a:r>
            <a:r>
              <a:rPr lang="en-US" sz="4000" b="1" dirty="0">
                <a:ea typeface="Adobe Kaiti Std R"/>
              </a:rPr>
              <a:t>for</a:t>
            </a:r>
            <a:endParaRPr lang="en-GB" sz="4000" b="1" dirty="0">
              <a:ea typeface="Adobe Kaiti Std R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AA06F-4F22-4A54-8B6B-B267F7AA6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02009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ea typeface="Adobe Kaiti Std R"/>
              </a:rPr>
              <a:t>Hayley has had acne . . . .   six years.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ea typeface="Adobe Kaiti Std R"/>
              </a:rPr>
              <a:t>Hayley has had acne  . . . . . .  . 2011.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ea typeface="Adobe Kaiti Std R"/>
              </a:rPr>
              <a:t>I have been a teacher  . . . . . .  2009.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ea typeface="Adobe Kaiti Std R"/>
              </a:rPr>
              <a:t>I have been a Teacher Educator . . . . . . .  eleven years.</a:t>
            </a:r>
            <a:endParaRPr lang="en-US" sz="3200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FA2A20-2D14-4A85-A038-4ABEACF72365}"/>
              </a:ext>
            </a:extLst>
          </p:cNvPr>
          <p:cNvSpPr txBox="1"/>
          <p:nvPr/>
        </p:nvSpPr>
        <p:spPr>
          <a:xfrm>
            <a:off x="5373757" y="1537252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for</a:t>
            </a:r>
            <a:endParaRPr lang="en-GB" sz="4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141D49-4562-44B5-AFBF-869B44BB461D}"/>
              </a:ext>
            </a:extLst>
          </p:cNvPr>
          <p:cNvSpPr txBox="1"/>
          <p:nvPr/>
        </p:nvSpPr>
        <p:spPr>
          <a:xfrm>
            <a:off x="7706139" y="4876800"/>
            <a:ext cx="91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for</a:t>
            </a:r>
            <a:endParaRPr lang="en-GB" sz="44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68ECD2-BA35-4F10-A1D7-0739EEFE1954}"/>
              </a:ext>
            </a:extLst>
          </p:cNvPr>
          <p:cNvSpPr txBox="1"/>
          <p:nvPr/>
        </p:nvSpPr>
        <p:spPr>
          <a:xfrm>
            <a:off x="5373757" y="2709379"/>
            <a:ext cx="15571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since</a:t>
            </a:r>
            <a:endParaRPr lang="en-GB" sz="4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E70F3F-B005-4638-A6ED-096463B81E11}"/>
              </a:ext>
            </a:extLst>
          </p:cNvPr>
          <p:cNvSpPr txBox="1"/>
          <p:nvPr/>
        </p:nvSpPr>
        <p:spPr>
          <a:xfrm>
            <a:off x="5551830" y="3819951"/>
            <a:ext cx="16747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since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2049273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BBA6E0D0580B499C4F0BCC264DE0E2" ma:contentTypeVersion="12" ma:contentTypeDescription="Create a new document." ma:contentTypeScope="" ma:versionID="7c2f208282779d579a6ab6d1b584d4e1">
  <xsd:schema xmlns:xsd="http://www.w3.org/2001/XMLSchema" xmlns:xs="http://www.w3.org/2001/XMLSchema" xmlns:p="http://schemas.microsoft.com/office/2006/metadata/properties" xmlns:ns2="fd4bc9ef-c111-460f-808e-4de0462dc25a" xmlns:ns3="61ceb53a-92cc-40c1-a438-9322f3340fc8" targetNamespace="http://schemas.microsoft.com/office/2006/metadata/properties" ma:root="true" ma:fieldsID="90271c73fdeba9917f95ca19f9b69583" ns2:_="" ns3:_="">
    <xsd:import namespace="fd4bc9ef-c111-460f-808e-4de0462dc25a"/>
    <xsd:import namespace="61ceb53a-92cc-40c1-a438-9322f3340f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4bc9ef-c111-460f-808e-4de0462dc2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ceb53a-92cc-40c1-a438-9322f3340fc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538C331-7D94-4180-A22B-4DB06E0157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43E65D-E21D-4777-8A63-2EC9910F147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5047520-2AC1-4099-AD8F-3FEE162846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4bc9ef-c111-460f-808e-4de0462dc25a"/>
    <ds:schemaRef ds:uri="61ceb53a-92cc-40c1-a438-9322f3340f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622</Words>
  <Application>Microsoft Office PowerPoint</Application>
  <PresentationFormat>Widescreen</PresentationFormat>
  <Paragraphs>91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Custom Design</vt:lpstr>
      <vt:lpstr>Shake My Beauty – video lesson</vt:lpstr>
      <vt:lpstr>PowerPoint Presentation</vt:lpstr>
      <vt:lpstr>Watch the video and try to answer these questions</vt:lpstr>
      <vt:lpstr>Watch the video again and try to answer these questions</vt:lpstr>
      <vt:lpstr>Answers 1</vt:lpstr>
      <vt:lpstr>Answers 2</vt:lpstr>
      <vt:lpstr>Grammar: Since &amp; For.  Answer in the chat-box</vt:lpstr>
      <vt:lpstr>Grammar: Since &amp; For.  Answer in the chat-box</vt:lpstr>
      <vt:lpstr>Complete the sentences with since or for</vt:lpstr>
      <vt:lpstr>since and for</vt:lpstr>
      <vt:lpstr>Speaking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Hales, Rebecca (Myanmar)</dc:creator>
  <cp:lastModifiedBy>Wallis, Duncan (Myanmar)</cp:lastModifiedBy>
  <cp:revision>118</cp:revision>
  <dcterms:created xsi:type="dcterms:W3CDTF">2020-06-15T06:15:33Z</dcterms:created>
  <dcterms:modified xsi:type="dcterms:W3CDTF">2021-05-13T08:44:56Z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0x010100B4BBA6E0D0580B499C4F0BCC264DE0E2</vt:lpwstr>
  </property>
</Properties>
</file>