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46"/>
  </p:notesMasterIdLst>
  <p:sldIdLst>
    <p:sldId id="304" r:id="rId3"/>
    <p:sldId id="257" r:id="rId4"/>
    <p:sldId id="258" r:id="rId5"/>
    <p:sldId id="326" r:id="rId6"/>
    <p:sldId id="280" r:id="rId7"/>
    <p:sldId id="312" r:id="rId8"/>
    <p:sldId id="313" r:id="rId9"/>
    <p:sldId id="314" r:id="rId10"/>
    <p:sldId id="279" r:id="rId11"/>
    <p:sldId id="318" r:id="rId12"/>
    <p:sldId id="315" r:id="rId13"/>
    <p:sldId id="316" r:id="rId14"/>
    <p:sldId id="317" r:id="rId15"/>
    <p:sldId id="332" r:id="rId16"/>
    <p:sldId id="333" r:id="rId17"/>
    <p:sldId id="334" r:id="rId18"/>
    <p:sldId id="308" r:id="rId19"/>
    <p:sldId id="327" r:id="rId20"/>
    <p:sldId id="328" r:id="rId21"/>
    <p:sldId id="329" r:id="rId22"/>
    <p:sldId id="310" r:id="rId23"/>
    <p:sldId id="335" r:id="rId24"/>
    <p:sldId id="319" r:id="rId25"/>
    <p:sldId id="320" r:id="rId26"/>
    <p:sldId id="321" r:id="rId27"/>
    <p:sldId id="322" r:id="rId28"/>
    <p:sldId id="323" r:id="rId29"/>
    <p:sldId id="324" r:id="rId30"/>
    <p:sldId id="325" r:id="rId31"/>
    <p:sldId id="330" r:id="rId32"/>
    <p:sldId id="331" r:id="rId33"/>
    <p:sldId id="283" r:id="rId34"/>
    <p:sldId id="284" r:id="rId35"/>
    <p:sldId id="301" r:id="rId36"/>
    <p:sldId id="336" r:id="rId37"/>
    <p:sldId id="302" r:id="rId38"/>
    <p:sldId id="276" r:id="rId39"/>
    <p:sldId id="337" r:id="rId40"/>
    <p:sldId id="338" r:id="rId41"/>
    <p:sldId id="339" r:id="rId42"/>
    <p:sldId id="275" r:id="rId43"/>
    <p:sldId id="300" r:id="rId44"/>
    <p:sldId id="266" r:id="rId4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CC license Chooser and other tools to help you do this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783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85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remember from when we talked about how to attribute openly licensed work that it’s really important to include details on the Title, Author, Source and License of a resource. To make things easier for someone to use TASL when they use your OER, you need to also provide this information, either within the resource itself (e.g. on a presentation deck which would include likely include the author and title plus license details anyway) or on the platform on which you are sharing your OER (which works better for images, for example, as you probably don’t want to mark the picture itself). If someone then follows good practice in attributing, they will provide TASL details to help others find your resource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18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 do I want people change it? PDFs are not very good for remix. </a:t>
            </a:r>
          </a:p>
          <a:p>
            <a:r>
              <a:rPr lang="en-US" dirty="0"/>
              <a:t>Platform: how will I share it? Certain platforms have certain licenses they want you to use (see CC Cert on Wikipedia – there are others. Also some platforms you can only choose earlier versions of licenses, e.g. Flickr are 2.0 versions of CC licenses) Think about where you have been looking for OER… could you add your material to these platforms? What about platforms providing resources for specific disciplines? </a:t>
            </a:r>
          </a:p>
          <a:p>
            <a:r>
              <a:rPr lang="en-US" dirty="0"/>
              <a:t>Metadata “data about data” search terms to help people find your resource. If it’s long, perhaps you could provide a short overview of the content so people can easily decide on whether they want to look at it. </a:t>
            </a:r>
          </a:p>
          <a:p>
            <a:r>
              <a:rPr lang="en-US" dirty="0"/>
              <a:t>One issue with OER is that it’s often difficult to know what happens with it/the impact of a resource. If you share with others how you used their resource it can be really useful.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595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668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audience: what are your </a:t>
            </a:r>
            <a:r>
              <a:rPr lang="en-US" b="1" dirty="0" err="1"/>
              <a:t>favourite</a:t>
            </a:r>
            <a:r>
              <a:rPr lang="en-US" b="1" dirty="0"/>
              <a:t> places to look for OER?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791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taken verbatim from Andy’s joint session deck.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6037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Asset log mentioned previously. </a:t>
            </a:r>
          </a:p>
        </p:txBody>
      </p:sp>
      <p:sp>
        <p:nvSpPr>
          <p:cNvPr id="4" name="Slide Number Placeholder 3"/>
          <p:cNvSpPr>
            <a:spLocks noGrp="1"/>
          </p:cNvSpPr>
          <p:nvPr>
            <p:ph type="sldNum" sz="quarter" idx="10"/>
          </p:nvPr>
        </p:nvSpPr>
        <p:spPr/>
        <p:txBody>
          <a:bodyPr/>
          <a:lstStyle/>
          <a:p>
            <a:fld id="{6BF16EDD-7312-F845-A605-33C423039B07}" type="slidenum">
              <a:rPr lang="en-US" smtClean="0"/>
              <a:t>17</a:t>
            </a:fld>
            <a:endParaRPr lang="en-US"/>
          </a:p>
        </p:txBody>
      </p:sp>
    </p:spTree>
    <p:extLst>
      <p:ext uri="{BB962C8B-B14F-4D97-AF65-F5344CB8AC3E}">
        <p14:creationId xmlns:p14="http://schemas.microsoft.com/office/powerpoint/2010/main" val="2441988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do not have to attribute Public Domain resources. However, it’s good practice so that other people know where you found the original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4107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one of these websites and walk through an example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Different styles of referencing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25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91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OER that you have not changed.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83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Where we talked about correct attribution for</a:t>
            </a:r>
            <a:r>
              <a:rPr lang="en-GB" sz="1200" b="0" i="0" u="none" strike="noStrike" cap="none" baseline="0" dirty="0">
                <a:solidFill>
                  <a:schemeClr val="dk1"/>
                </a:solidFill>
                <a:latin typeface="Calibri"/>
                <a:ea typeface="Calibri"/>
                <a:cs typeface="Calibri"/>
                <a:sym typeface="Calibri"/>
              </a:rPr>
              <a:t> the image. </a:t>
            </a: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See also: https://</a:t>
            </a:r>
            <a:r>
              <a:rPr lang="en-GB" sz="1200" b="0" i="0" u="none" strike="noStrike" cap="none" dirty="0" err="1">
                <a:solidFill>
                  <a:schemeClr val="dk1"/>
                </a:solidFill>
                <a:latin typeface="Calibri"/>
                <a:ea typeface="Calibri"/>
                <a:cs typeface="Calibri"/>
                <a:sym typeface="Calibri"/>
              </a:rPr>
              <a:t>www.flickr.com</a:t>
            </a:r>
            <a:r>
              <a:rPr lang="en-GB" sz="1200" b="0" i="0" u="none" strike="noStrike" cap="none" dirty="0">
                <a:solidFill>
                  <a:schemeClr val="dk1"/>
                </a:solidFill>
                <a:latin typeface="Calibri"/>
                <a:ea typeface="Calibri"/>
                <a:cs typeface="Calibri"/>
                <a:sym typeface="Calibri"/>
              </a:rPr>
              <a:t>/photos/</a:t>
            </a:r>
            <a:r>
              <a:rPr lang="en-GB" sz="1200" b="0" i="0" u="none" strike="noStrike" cap="none" dirty="0" err="1">
                <a:solidFill>
                  <a:schemeClr val="dk1"/>
                </a:solidFill>
                <a:latin typeface="Calibri"/>
                <a:ea typeface="Calibri"/>
                <a:cs typeface="Calibri"/>
                <a:sym typeface="Calibri"/>
              </a:rPr>
              <a:t>sixteenmilesofstring</a:t>
            </a:r>
            <a:r>
              <a:rPr lang="en-GB" sz="1200" b="0" i="0" u="none" strike="noStrike" cap="none" dirty="0">
                <a:solidFill>
                  <a:schemeClr val="dk1"/>
                </a:solidFill>
                <a:latin typeface="Calibri"/>
                <a:ea typeface="Calibri"/>
                <a:cs typeface="Calibri"/>
                <a:sym typeface="Calibri"/>
              </a:rPr>
              <a:t>/8256206923/ </a:t>
            </a:r>
            <a:endParaRPr sz="1200" b="0" i="0" u="none" strike="noStrike" cap="none"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17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108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a:t>
            </a:r>
            <a:r>
              <a:rPr lang="en-US" baseline="0" dirty="0"/>
              <a:t> otherwise noted” makes it clear that there are other materials licensed differently in contained in the document.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1622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as a whole was licensed CC BY SA 4.0 (like all Peer 2 Peer University courses on the platform). However, we had an image and asset credits section in the course</a:t>
            </a:r>
            <a:r>
              <a:rPr lang="en-US" baseline="0" dirty="0"/>
              <a:t> which provided detailed information on how the other assets we used were licensed.</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baseline="0" dirty="0"/>
              <a:t>Remember TASL – Title, Author, Source, License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871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in course introduction</a:t>
            </a:r>
            <a:r>
              <a:rPr lang="is-IS" baseline="0" dirty="0"/>
              <a:t>… clearly shows the licensing (it was also on bottom of website) but explains that in the instance of this course other assets were used and they are ”governned by different licenses”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116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even as we’ve done in this presentation! [see</a:t>
            </a:r>
            <a:r>
              <a:rPr lang="en-US" baseline="0" dirty="0"/>
              <a:t> any image that’s used</a:t>
            </a:r>
            <a:r>
              <a:rPr lang="is-IS" baseline="0" dirty="0"/>
              <a:t>…] </a:t>
            </a:r>
          </a:p>
          <a:p>
            <a:r>
              <a:rPr lang="is-IS" baseline="0" dirty="0"/>
              <a:t>Remember TASL – Title, Author, Source, License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428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OER that you have changed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8706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Which licenses</a:t>
            </a:r>
            <a:r>
              <a:rPr lang="en-GB" sz="1200" b="0" i="0" u="none" strike="noStrike" cap="none" baseline="0" dirty="0">
                <a:solidFill>
                  <a:schemeClr val="dk1"/>
                </a:solidFill>
                <a:latin typeface="Calibri"/>
                <a:ea typeface="Calibri"/>
                <a:cs typeface="Calibri"/>
                <a:sym typeface="Calibri"/>
              </a:rPr>
              <a:t> enable adaptation? [note that there are animations on this slide!] These will indicate the licenses that do not enable remix or revision. </a:t>
            </a:r>
          </a:p>
          <a:p>
            <a:pPr marL="457200" marR="0" lvl="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8939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different references to adaptation in 5Rs – one revise the other remix </a:t>
            </a:r>
          </a:p>
          <a:p>
            <a:r>
              <a:rPr lang="en-US" baseline="0" dirty="0"/>
              <a:t>Emphasis here is on “the content itself” </a:t>
            </a:r>
          </a:p>
          <a:p>
            <a:endParaRPr lang="en-US" baseline="0"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501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51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7083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Well here is that image when</a:t>
            </a:r>
            <a:r>
              <a:rPr lang="en-US" baseline="0" dirty="0"/>
              <a:t> it’s been revised.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So in this instance the only change to the image has been that it is desaturated (original picture was in </a:t>
            </a:r>
            <a:r>
              <a:rPr lang="en-US" baseline="0" dirty="0" err="1"/>
              <a:t>colour</a:t>
            </a:r>
            <a:r>
              <a:rPr lang="en-US" baseline="0" dirty="0"/>
              <a:t>). This is a very minor change to the image.</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Note TASL here and also the inclusion/acknowledgement of a change.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3458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8838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“based on one or more existing works” Wikipedia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However in this instance the image has been modified substantially.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Need to reference original work and also license it in same spirit. Make it clear to users.</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TASL: https://</a:t>
            </a:r>
            <a:r>
              <a:rPr lang="en-US" baseline="0" dirty="0" err="1"/>
              <a:t>wiki.creativecommons.org</a:t>
            </a:r>
            <a:r>
              <a:rPr lang="en-US" baseline="0" dirty="0"/>
              <a:t>/wiki/4.0/Treatment_of_adaptations#Draft_4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005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about the license we can apply to the revised image? The</a:t>
            </a:r>
            <a:r>
              <a:rPr lang="en-US" baseline="0" dirty="0"/>
              <a:t> original image is a CC BY image and you need to keep it in the spirit of the original license. Also good to indicate original source of image too. </a:t>
            </a:r>
            <a:endParaRPr lang="en-US" dirty="0"/>
          </a:p>
          <a:p>
            <a:endParaRPr lang="en-US" dirty="0"/>
          </a:p>
          <a:p>
            <a:r>
              <a:rPr lang="en-US" dirty="0"/>
              <a:t>https://</a:t>
            </a:r>
            <a:r>
              <a:rPr lang="en-US" dirty="0" err="1"/>
              <a:t>creativecommons.org</a:t>
            </a:r>
            <a:r>
              <a:rPr lang="en-US" dirty="0"/>
              <a:t>/</a:t>
            </a:r>
            <a:r>
              <a:rPr lang="en-US" dirty="0" err="1"/>
              <a:t>faq</a:t>
            </a:r>
            <a:r>
              <a:rPr lang="en-US" dirty="0"/>
              <a:t>/#what-is-creative-commons-and-what-do-you-do </a:t>
            </a:r>
          </a:p>
          <a:p>
            <a:r>
              <a:rPr lang="en-US" dirty="0"/>
              <a:t>This appeared in the Open License webinar so you might remember it from there.</a:t>
            </a:r>
            <a:r>
              <a:rPr lang="en-US" baseline="0" dirty="0"/>
              <a:t> </a:t>
            </a:r>
            <a:endParaRPr lang="en-US" dirty="0"/>
          </a:p>
          <a:p>
            <a:r>
              <a:rPr lang="en-US" dirty="0"/>
              <a:t>Good practice.</a:t>
            </a:r>
            <a:r>
              <a:rPr lang="en-US" baseline="0" dirty="0"/>
              <a:t> </a:t>
            </a:r>
            <a:r>
              <a:rPr lang="en-US" dirty="0"/>
              <a:t>Yellow: Need to keep in the spirit of the original license. How will someone</a:t>
            </a:r>
            <a:r>
              <a:rPr lang="en-US" baseline="0" dirty="0"/>
              <a:t> using your remix know? </a:t>
            </a:r>
          </a:p>
          <a:p>
            <a:r>
              <a:rPr lang="en-US" baseline="0" dirty="0"/>
              <a:t>Better instructions of </a:t>
            </a:r>
            <a:r>
              <a:rPr lang="en-US" baseline="0" dirty="0" err="1"/>
              <a:t>colour</a:t>
            </a:r>
            <a:r>
              <a:rPr lang="en-US" baseline="0" dirty="0"/>
              <a:t> coding in original resource (key by Beck so a bit basic!!)</a:t>
            </a:r>
          </a:p>
        </p:txBody>
      </p:sp>
      <p:sp>
        <p:nvSpPr>
          <p:cNvPr id="4" name="Slide Number Placeholder 3"/>
          <p:cNvSpPr>
            <a:spLocks noGrp="1"/>
          </p:cNvSpPr>
          <p:nvPr>
            <p:ph type="sldNum" sz="quarter" idx="10"/>
          </p:nvPr>
        </p:nvSpPr>
        <p:spPr/>
        <p:txBody>
          <a:bodyPr/>
          <a:lstStyle/>
          <a:p>
            <a:fld id="{6BF16EDD-7312-F845-A605-33C423039B07}" type="slidenum">
              <a:rPr lang="en-US" smtClean="0"/>
              <a:t>37</a:t>
            </a:fld>
            <a:endParaRPr lang="en-US"/>
          </a:p>
        </p:txBody>
      </p:sp>
    </p:spTree>
    <p:extLst>
      <p:ext uri="{BB962C8B-B14F-4D97-AF65-F5344CB8AC3E}">
        <p14:creationId xmlns:p14="http://schemas.microsoft.com/office/powerpoint/2010/main" val="1383556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saw earlier some of the different things that could constitute an adaptation (e.g. inserting references, translating something, correcting errors</a:t>
            </a:r>
            <a:r>
              <a:rPr lang="en-US" baseline="0" dirty="0"/>
              <a:t> in a text – SEE SLIDE 14)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9845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adaptation and derivatives</a:t>
            </a:r>
            <a:r>
              <a:rPr lang="is-IS" dirty="0"/>
              <a:t>…</a:t>
            </a:r>
            <a:r>
              <a:rPr lang="is-IS" baseline="0" dirty="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5299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showcasing these options, particularly in the instance where there are uses of multiple OER, go to the references/attribution section to show this or </a:t>
            </a:r>
          </a:p>
          <a:p>
            <a:r>
              <a:rPr lang="en-US" dirty="0"/>
              <a:t>https://</a:t>
            </a:r>
            <a:r>
              <a:rPr lang="en-US" dirty="0" err="1"/>
              <a:t>openoregon.org</a:t>
            </a:r>
            <a:r>
              <a:rPr lang="en-US" dirty="0"/>
              <a:t>/attribution-statements-for-remixed-</a:t>
            </a:r>
            <a:r>
              <a:rPr lang="en-US" dirty="0" err="1"/>
              <a:t>oer</a:t>
            </a:r>
            <a:r>
              <a:rPr lang="en-US" dirty="0"/>
              <a:t>-content/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7273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creativecommons.org</a:t>
            </a:r>
            <a:r>
              <a:rPr lang="en-US" dirty="0"/>
              <a:t>/</a:t>
            </a:r>
            <a:r>
              <a:rPr lang="en-US" dirty="0" err="1"/>
              <a:t>faq</a:t>
            </a:r>
            <a:r>
              <a:rPr lang="en-US" dirty="0"/>
              <a:t>/#what-is-creative-commons-and-what-do-you-do </a:t>
            </a:r>
          </a:p>
          <a:p>
            <a:endParaRPr lang="en-US" dirty="0"/>
          </a:p>
          <a:p>
            <a:r>
              <a:rPr lang="en-US" dirty="0"/>
              <a:t>You may remember that the</a:t>
            </a:r>
            <a:r>
              <a:rPr lang="en-US" baseline="0" dirty="0"/>
              <a:t> following tables and tools were flagged up during the Open License webinar. This table shows you what different types of licensed resource you can remix.</a:t>
            </a:r>
          </a:p>
          <a:p>
            <a:endParaRPr lang="en-US" baseline="0" dirty="0"/>
          </a:p>
        </p:txBody>
      </p:sp>
      <p:sp>
        <p:nvSpPr>
          <p:cNvPr id="4" name="Slide Number Placeholder 3"/>
          <p:cNvSpPr>
            <a:spLocks noGrp="1"/>
          </p:cNvSpPr>
          <p:nvPr>
            <p:ph type="sldNum" sz="quarter" idx="10"/>
          </p:nvPr>
        </p:nvSpPr>
        <p:spPr/>
        <p:txBody>
          <a:bodyPr/>
          <a:lstStyle/>
          <a:p>
            <a:fld id="{6BF16EDD-7312-F845-A605-33C423039B07}" type="slidenum">
              <a:rPr lang="en-US" smtClean="0"/>
              <a:t>41</a:t>
            </a:fld>
            <a:endParaRPr lang="en-US"/>
          </a:p>
        </p:txBody>
      </p:sp>
    </p:spTree>
    <p:extLst>
      <p:ext uri="{BB962C8B-B14F-4D97-AF65-F5344CB8AC3E}">
        <p14:creationId xmlns:p14="http://schemas.microsoft.com/office/powerpoint/2010/main" val="402565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Licenses that don’t work together? Best to look for alternatives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42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711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also: https://</a:t>
            </a:r>
            <a:r>
              <a:rPr lang="en-US" dirty="0" err="1"/>
              <a:t>www.businesstimes.com.sg</a:t>
            </a:r>
            <a:r>
              <a:rPr lang="en-US" dirty="0"/>
              <a:t>/</a:t>
            </a:r>
            <a:r>
              <a:rPr lang="en-US" dirty="0" err="1"/>
              <a:t>asean</a:t>
            </a:r>
            <a:r>
              <a:rPr lang="en-US" dirty="0"/>
              <a:t>-business/myanmar-enacts-new-copyright-law-to-replace-myanmar-copyright-act-1914 </a:t>
            </a:r>
          </a:p>
          <a:p>
            <a:r>
              <a:rPr lang="en-US" dirty="0"/>
              <a:t>Berne Convention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103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16EDD-7312-F845-A605-33C423039B07}" type="slidenum">
              <a:rPr lang="en-US" smtClean="0"/>
              <a:t>43</a:t>
            </a:fld>
            <a:endParaRPr lang="en-US"/>
          </a:p>
        </p:txBody>
      </p:sp>
    </p:spTree>
    <p:extLst>
      <p:ext uri="{BB962C8B-B14F-4D97-AF65-F5344CB8AC3E}">
        <p14:creationId xmlns:p14="http://schemas.microsoft.com/office/powerpoint/2010/main" val="300178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035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91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 more complicated for publication of works outside of Myanmar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912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platform where you might want to upload material to may also have a license preference (e.g. Wikipedia) (Ref: CC Cert)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05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71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 name="Shape 16"/>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3870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414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615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8" name="Shape 28"/>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2861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2455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iki.creativecommons.org/wiki/Marking_your_work_with_a_CC_license"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creativecommons.org/choo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ertificates.creativecommons.org/about/certificate-resources-cc-by/"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open.edu/openlearncreate/course/view.php?id=363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mod/page/view.php?id=129419"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open.edu/openlearncreate/mod/oucontent/view.php?id=82520&amp;printable=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csearch.creativecommons.org/" TargetMode="External"/><Relationship Id="rId7" Type="http://schemas.openxmlformats.org/officeDocument/2006/relationships/hyperlink" Target="https://doaj.or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ocw.mit.edu/index.htm" TargetMode="External"/><Relationship Id="rId5" Type="http://schemas.openxmlformats.org/officeDocument/2006/relationships/hyperlink" Target="https://open.umn.edu/opentextbooks/" TargetMode="External"/><Relationship Id="rId4" Type="http://schemas.openxmlformats.org/officeDocument/2006/relationships/hyperlink" Target="https://oasis.geneseo.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www.open.edu/openlearn/education/educational-technology-and-practice/educational-practice/developing-good-academic-practice/content-section-5" TargetMode="External"/><Relationship Id="rId3" Type="http://schemas.openxmlformats.org/officeDocument/2006/relationships/hyperlink" Target="https://www.wikihow.com/Put-a-Quote-in-an-Essay" TargetMode="External"/><Relationship Id="rId7" Type="http://schemas.openxmlformats.org/officeDocument/2006/relationships/hyperlink" Target="https://libguides.reading.ac.uk/citing-references/quotesandparaphrase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www.rlf.org.uk/resources/direct-quotation-paraphrasing-referencing/" TargetMode="External"/><Relationship Id="rId5" Type="http://schemas.openxmlformats.org/officeDocument/2006/relationships/hyperlink" Target="https://owlcation.com/academia/Examples-of-Summary-Quotation-and-Paraphrase" TargetMode="External"/><Relationship Id="rId4" Type="http://schemas.openxmlformats.org/officeDocument/2006/relationships/hyperlink" Target="https://www.gcu.ac.uk/library/subjecthelp/referenc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creativecommons.org/" TargetMode="External"/><Relationship Id="rId5" Type="http://schemas.openxmlformats.org/officeDocument/2006/relationships/hyperlink" Target="https://wiki.creativecommons.org/wiki/Best_practices_for_attribution#This_is_an_ideal_attribution"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slideshare.net/janeatcc/taaccct-on-adding-the-cc-by-license-to-your-materials?qid=212813a1-8798-4d57-98da-f5792b147b2a&amp;v=&amp;b=&amp;from_search=6"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slideshare.net/janeatcc/taaccct-on-adding-the-cc-by-license-to-your-materials?qid=212813a1-8798-4d57-98da-f5792b147b2a&amp;v=&amp;b=&amp;from_search=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lideshare.net/janeatcc/taaccct-on-adding-the-cc-by-license-to-your-materials?qid=212813a1-8798-4d57-98da-f5792b147b2a&amp;v=&amp;b=&amp;from_search=6"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hyperlink" Target="https://courses.p2pu.org/en/courses/2377/content/4798/" TargetMode="External"/><Relationship Id="rId4" Type="http://schemas.openxmlformats.org/officeDocument/2006/relationships/hyperlink" Target="https://creativecommons.org/licenses/by-sa/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hyperlink" Target="https://courses.p2pu.org/en/courses/2377/open-research-2014/" TargetMode="External"/><Relationship Id="rId4" Type="http://schemas.openxmlformats.org/officeDocument/2006/relationships/hyperlink" Target="https://creativecommons.org/licenses/by-sa/4.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lideshare.net/janeatcc/taaccct-on-adding-the-cc-by-license-to-your-materials?qid=212813a1-8798-4d57-98da-f5792b147b2a&amp;v=&amp;b=&amp;from_search=6"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www.open.edu/openlearncreate/mod/oucontent/view.php?id=82522&amp;section=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hyperlink" Target="https://www.flickr.com/photos/cogdog/18362774588/" TargetMode="Externa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hyperlink" Target="https://www.flickr.com/photos/mikecogh/5135821856/in/faves-40959105@N00/" TargetMode="Externa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iki.creativecommons.org/wiki/Best_practices_for_attribution#This_is_a_good_attribution_for_material_you_modified_slightl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iki.creativecommons.org/wiki/Marking_your_work_with_a_CC_licens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iki.creativecommons.org/wiki/Best_practices_for_attribution#This_is_a_good_attribution_for_material_you_modified_slightly"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faq/#what-is-creative-commons-and-what-do-you-do"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faq/#When_is_my_use_considered_an_adaptation"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schools.leicester.gov.uk/media/2308/g3-finding-and-remixing-openly-licensed-resources-january-2015.pdf"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plusltd.com/2019/06/myanmar-passed-copyright-law-2019/"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oercommons.org/authoring/3930-an-oer-mashup-astronomy-redesign/view"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open.lib.umn.edu/affordablecontent/chapter/valuing-open-textbooks-derivatives-adaptation-and-remix/" TargetMode="External"/><Relationship Id="rId5" Type="http://schemas.openxmlformats.org/officeDocument/2006/relationships/hyperlink" Target="https://opencontent.org/blog/archives/2629" TargetMode="External"/><Relationship Id="rId4" Type="http://schemas.openxmlformats.org/officeDocument/2006/relationships/hyperlink" Target="https://www.oeconsortium.org/2013/10/examples-of-oer-in-health-remixes-from-the-african-health-oer-networ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creativecommons.org/faq/#what-is-creative-commons-and-what-do-you-d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faq/#what-is-creative-commons-and-what-do-you-do"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hyperlink" Target="https://www.flickr.com/photos/henrybloomfield/126808151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ertificates.creativecommons.org/about/certificate-resources-cc-by/"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creativecommons.org.au/learn/fact-sheets/licensing-flowchart/" TargetMode="External"/><Relationship Id="rId4" Type="http://schemas.openxmlformats.org/officeDocument/2006/relationships/hyperlink" Target="https://certificates.creativecommons.org/about/certificate-resources-cc-b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open.edu/openlearncreate/mod/oucontent/view.php?id=82522&amp;printabl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724078"/>
            <a:ext cx="6579943" cy="548051"/>
          </a:xfrm>
          <a:prstGeom prst="rect">
            <a:avLst/>
          </a:prstGeom>
        </p:spPr>
        <p:txBody>
          <a:bodyPr/>
          <a:lstStyle/>
          <a:p>
            <a:pPr>
              <a:lnSpc>
                <a:spcPct val="100000"/>
              </a:lnSpc>
            </a:pPr>
            <a:r>
              <a:rPr lang="en-GB" sz="3600" dirty="0">
                <a:latin typeface="Zawgyi-One" panose="020B0604030504040204" pitchFamily="34" charset="0"/>
                <a:cs typeface="Zawgyi-One" panose="020B0604030504040204" pitchFamily="34" charset="0"/>
              </a:rPr>
              <a:t>OER </a:t>
            </a:r>
            <a:r>
              <a:rPr lang="en-US" sz="3600" dirty="0" err="1">
                <a:latin typeface="Zawgyi-One" panose="020B0604030504040204" pitchFamily="34" charset="0"/>
                <a:cs typeface="Zawgyi-One" panose="020B0604030504040204" pitchFamily="34" charset="0"/>
              </a:rPr>
              <a:t>လမ္းညႊန</a:t>
            </a:r>
            <a:r>
              <a:rPr lang="en-US" sz="3600" dirty="0">
                <a:latin typeface="Zawgyi-One" panose="020B0604030504040204" pitchFamily="34" charset="0"/>
                <a:cs typeface="Zawgyi-One" panose="020B0604030504040204" pitchFamily="34" charset="0"/>
              </a:rPr>
              <a:t>္</a:t>
            </a:r>
            <a:br>
              <a:rPr lang="en-US" sz="3600" dirty="0">
                <a:latin typeface="Zawgyi-One" panose="020B0604030504040204" pitchFamily="34" charset="0"/>
                <a:cs typeface="Zawgyi-One" panose="020B0604030504040204" pitchFamily="34" charset="0"/>
              </a:rPr>
            </a:br>
            <a:r>
              <a:rPr lang="en-US" sz="3600" dirty="0">
                <a:latin typeface="Zawgyi-One" panose="020B0604030504040204" pitchFamily="34" charset="0"/>
                <a:cs typeface="Zawgyi-One" panose="020B0604030504040204" pitchFamily="34" charset="0"/>
              </a:rPr>
              <a:t>(Review Session)</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ECC52FB-EB78-7541-88BB-4F7BB61F28C5}"/>
              </a:ext>
            </a:extLst>
          </p:cNvPr>
          <p:cNvSpPr txBox="1">
            <a:spLocks/>
          </p:cNvSpPr>
          <p:nvPr/>
        </p:nvSpPr>
        <p:spPr>
          <a:xfrm>
            <a:off x="665082" y="1514431"/>
            <a:ext cx="7519064" cy="544880"/>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my-MM" sz="2700" b="1" dirty="0">
                <a:latin typeface="Zawgyi-One" panose="020B0604030504040204" pitchFamily="34" charset="0"/>
                <a:cs typeface="Zawgyi-One" panose="020B0604030504040204" pitchFamily="34" charset="0"/>
              </a:rPr>
              <a:t>သ</a:t>
            </a:r>
            <a:r>
              <a:rPr lang="en-US" sz="2700" b="1" dirty="0">
                <a:latin typeface="Zawgyi-One" panose="020B0604030504040204" pitchFamily="34" charset="0"/>
                <a:cs typeface="Zawgyi-One" panose="020B0604030504040204" pitchFamily="34" charset="0"/>
              </a:rPr>
              <a:t>င</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 </a:t>
            </a:r>
            <a:r>
              <a:rPr lang="en-US" sz="2700" b="1" dirty="0" err="1">
                <a:latin typeface="Zawgyi-One" panose="020B0604030504040204" pitchFamily="34" charset="0"/>
                <a:cs typeface="Zawgyi-One" panose="020B0604030504040204" pitchFamily="34" charset="0"/>
              </a:rPr>
              <a:t>လုပ္ေဆာင္မႈတစ္ခုကို</a:t>
            </a:r>
            <a:r>
              <a:rPr lang="en-US" sz="2700" b="1" dirty="0">
                <a:latin typeface="Zawgyi-One" panose="020B0604030504040204" pitchFamily="34" charset="0"/>
                <a:cs typeface="Zawgyi-One" panose="020B0604030504040204" pitchFamily="34" charset="0"/>
              </a:rPr>
              <a:t>  CC </a:t>
            </a:r>
            <a:r>
              <a:rPr lang="en-US" sz="2700" b="1" dirty="0" err="1">
                <a:latin typeface="Zawgyi-One" panose="020B0604030504040204" pitchFamily="34" charset="0"/>
                <a:cs typeface="Zawgyi-One" panose="020B0604030504040204" pitchFamily="34" charset="0"/>
              </a:rPr>
              <a:t>လို္င္စင</a:t>
            </a:r>
            <a:r>
              <a:rPr lang="en-US" sz="2700" b="1" dirty="0">
                <a:latin typeface="Zawgyi-One" panose="020B0604030504040204" pitchFamily="34" charset="0"/>
                <a:cs typeface="Zawgyi-One" panose="020B0604030504040204" pitchFamily="34" charset="0"/>
              </a:rPr>
              <a:t>္ျ</a:t>
            </a:r>
            <a:r>
              <a:rPr lang="en-US" sz="2700" b="1" dirty="0" err="1">
                <a:latin typeface="Zawgyi-One" panose="020B0604030504040204" pitchFamily="34" charset="0"/>
                <a:cs typeface="Zawgyi-One" panose="020B0604030504040204" pitchFamily="34" charset="0"/>
              </a:rPr>
              <a:t>ပဳလုပ</a:t>
            </a:r>
            <a:r>
              <a:rPr lang="en-US" sz="2700" b="1" dirty="0">
                <a:latin typeface="Zawgyi-One" panose="020B0604030504040204" pitchFamily="34" charset="0"/>
                <a:cs typeface="Zawgyi-One" panose="020B0604030504040204" pitchFamily="34" charset="0"/>
              </a:rPr>
              <a:t>္ျ</a:t>
            </a:r>
            <a:r>
              <a:rPr lang="en-US" sz="2700" b="1" dirty="0" err="1">
                <a:latin typeface="Zawgyi-One" panose="020B0604030504040204" pitchFamily="34" charset="0"/>
                <a:cs typeface="Zawgyi-One" panose="020B0604030504040204" pitchFamily="34" charset="0"/>
              </a:rPr>
              <a:t>ခင္း</a:t>
            </a:r>
            <a:r>
              <a:rPr lang="en-US" sz="2700" b="1" dirty="0">
                <a:latin typeface="Zawgyi-One" panose="020B0604030504040204" pitchFamily="34" charset="0"/>
                <a:cs typeface="Zawgyi-One" panose="020B0604030504040204" pitchFamily="34" charset="0"/>
              </a:rPr>
              <a:t> </a:t>
            </a:r>
            <a:r>
              <a:rPr lang="en-US" sz="2700" dirty="0">
                <a:latin typeface="Zawgyi-One" panose="020B0604030504040204" pitchFamily="34" charset="0"/>
                <a:cs typeface="Zawgyi-One" panose="020B0604030504040204" pitchFamily="34" charset="0"/>
                <a:hlinkClick r:id="rId3"/>
              </a:rPr>
              <a:t>https://wiki.creativecommons.org/wiki/Marking_your_work_with_a_CC_license</a:t>
            </a:r>
            <a:r>
              <a:rPr lang="en-US" sz="2700" dirty="0">
                <a:latin typeface="Zawgyi-One" panose="020B0604030504040204" pitchFamily="34" charset="0"/>
                <a:cs typeface="Zawgyi-One" panose="020B0604030504040204" pitchFamily="34" charset="0"/>
              </a:rPr>
              <a:t> </a:t>
            </a:r>
          </a:p>
          <a:p>
            <a:pPr marL="38100" indent="0">
              <a:buNone/>
            </a:pPr>
            <a:r>
              <a:rPr lang="en-US" sz="2700" b="1" dirty="0">
                <a:latin typeface="Zawgyi-One" panose="020B0604030504040204" pitchFamily="34" charset="0"/>
                <a:cs typeface="Zawgyi-One" panose="020B0604030504040204" pitchFamily="34" charset="0"/>
              </a:rPr>
              <a:t>CC </a:t>
            </a:r>
            <a:r>
              <a:rPr lang="en-US" sz="2700" b="1" dirty="0" err="1">
                <a:latin typeface="Zawgyi-One" panose="020B0604030504040204" pitchFamily="34" charset="0"/>
                <a:cs typeface="Zawgyi-One" panose="020B0604030504040204" pitchFamily="34" charset="0"/>
              </a:rPr>
              <a:t>လိုင္စင္ေရြးခ်ယ္ရန</a:t>
            </a:r>
            <a:r>
              <a:rPr lang="en-US" sz="2700" b="1" dirty="0">
                <a:latin typeface="Zawgyi-One" panose="020B0604030504040204" pitchFamily="34" charset="0"/>
                <a:cs typeface="Zawgyi-One" panose="020B0604030504040204" pitchFamily="34" charset="0"/>
              </a:rPr>
              <a:t>္ :</a:t>
            </a:r>
            <a:r>
              <a:rPr lang="en-US" sz="2700" dirty="0">
                <a:latin typeface="Zawgyi-One" panose="020B0604030504040204" pitchFamily="34" charset="0"/>
                <a:cs typeface="Zawgyi-One" panose="020B0604030504040204" pitchFamily="34" charset="0"/>
              </a:rPr>
              <a:t> </a:t>
            </a:r>
            <a:r>
              <a:rPr lang="en-US" sz="2700" dirty="0">
                <a:latin typeface="Zawgyi-One" panose="020B0604030504040204" pitchFamily="34" charset="0"/>
                <a:cs typeface="Zawgyi-One" panose="020B0604030504040204" pitchFamily="34" charset="0"/>
                <a:hlinkClick r:id="rId4"/>
              </a:rPr>
              <a:t>https://creativecommons.org/choose/</a:t>
            </a:r>
            <a:r>
              <a:rPr lang="en-US" sz="270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254445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82E7-B8E4-8045-B9EE-4C466553B53C}"/>
              </a:ext>
            </a:extLst>
          </p:cNvPr>
          <p:cNvSpPr>
            <a:spLocks noGrp="1"/>
          </p:cNvSpPr>
          <p:nvPr>
            <p:ph type="title"/>
          </p:nvPr>
        </p:nvSpPr>
        <p:spPr>
          <a:xfrm>
            <a:off x="133609" y="1022755"/>
            <a:ext cx="2038091" cy="994172"/>
          </a:xfrm>
        </p:spPr>
        <p:txBody>
          <a:bodyPr/>
          <a:lstStyle/>
          <a:p>
            <a:pPr>
              <a:lnSpc>
                <a:spcPct val="150000"/>
              </a:lnSpc>
            </a:pPr>
            <a:r>
              <a:rPr lang="my-MM" sz="2100" b="1" dirty="0">
                <a:latin typeface="Zawgyi-One" panose="020B0604030504040204" pitchFamily="34" charset="0"/>
                <a:cs typeface="Zawgyi-One" panose="020B0604030504040204" pitchFamily="34" charset="0"/>
              </a:rPr>
              <a:t>ဥ</a:t>
            </a:r>
            <a:r>
              <a:rPr lang="en-US" sz="2100" b="1" dirty="0">
                <a:latin typeface="Zawgyi-One" panose="020B0604030504040204" pitchFamily="34" charset="0"/>
                <a:cs typeface="Zawgyi-One" panose="020B0604030504040204" pitchFamily="34" charset="0"/>
              </a:rPr>
              <a:t>ပ</a:t>
            </a:r>
            <a:r>
              <a:rPr lang="my-MM" sz="2100" b="1" dirty="0">
                <a:latin typeface="Zawgyi-One" panose="020B0604030504040204" pitchFamily="34" charset="0"/>
                <a:cs typeface="Zawgyi-One" panose="020B0604030504040204" pitchFamily="34" charset="0"/>
              </a:rPr>
              <a:t>မ</a:t>
            </a:r>
            <a:r>
              <a:rPr lang="en-US" sz="2100" b="1" dirty="0">
                <a:latin typeface="Zawgyi-One" panose="020B0604030504040204" pitchFamily="34" charset="0"/>
                <a:cs typeface="Zawgyi-One" panose="020B0604030504040204" pitchFamily="34" charset="0"/>
              </a:rPr>
              <a:t>ာ:</a:t>
            </a:r>
            <a:br>
              <a:rPr lang="en-US" sz="2100" b="1" dirty="0">
                <a:latin typeface="Zawgyi-One" panose="020B0604030504040204" pitchFamily="34" charset="0"/>
                <a:cs typeface="Zawgyi-One" panose="020B0604030504040204" pitchFamily="34" charset="0"/>
              </a:rPr>
            </a:br>
            <a:r>
              <a:rPr lang="my-MM" sz="2100" b="1" dirty="0">
                <a:latin typeface="Zawgyi-One" panose="020B0604030504040204" pitchFamily="34" charset="0"/>
                <a:cs typeface="Zawgyi-One" panose="020B0604030504040204" pitchFamily="34" charset="0"/>
              </a:rPr>
              <a:t>သ</a:t>
            </a:r>
            <a:r>
              <a:rPr lang="en-US" sz="2100" b="1" dirty="0">
                <a:latin typeface="Zawgyi-One" panose="020B0604030504040204" pitchFamily="34" charset="0"/>
                <a:cs typeface="Zawgyi-One" panose="020B0604030504040204" pitchFamily="34" charset="0"/>
              </a:rPr>
              <a:t>င</a:t>
            </a:r>
            <a:r>
              <a:rPr lang="my-MM" sz="2100" b="1" dirty="0">
                <a:latin typeface="Zawgyi-One" panose="020B0604030504040204" pitchFamily="34" charset="0"/>
                <a:cs typeface="Zawgyi-One" panose="020B0604030504040204" pitchFamily="34" charset="0"/>
              </a:rPr>
              <a:t>္</a:t>
            </a:r>
            <a:r>
              <a:rPr lang="en-US" sz="2100" b="1" dirty="0">
                <a:latin typeface="Zawgyi-One" panose="020B0604030504040204" pitchFamily="34" charset="0"/>
                <a:cs typeface="Zawgyi-One" panose="020B0604030504040204" pitchFamily="34" charset="0"/>
              </a:rPr>
              <a:t>၏ </a:t>
            </a:r>
            <a:r>
              <a:rPr lang="my-MM" sz="2100" b="1" dirty="0">
                <a:latin typeface="Zawgyi-One" panose="020B0604030504040204" pitchFamily="34" charset="0"/>
                <a:cs typeface="Zawgyi-One" panose="020B0604030504040204" pitchFamily="34" charset="0"/>
              </a:rPr>
              <a:t>လ</a:t>
            </a:r>
            <a:r>
              <a:rPr lang="en-US" sz="2100" b="1" dirty="0">
                <a:latin typeface="Zawgyi-One" panose="020B0604030504040204" pitchFamily="34" charset="0"/>
                <a:cs typeface="Zawgyi-One" panose="020B0604030504040204" pitchFamily="34" charset="0"/>
              </a:rPr>
              <a:t>ု</a:t>
            </a:r>
            <a:r>
              <a:rPr lang="my-MM" sz="2100" b="1" dirty="0">
                <a:latin typeface="Zawgyi-One" panose="020B0604030504040204" pitchFamily="34" charset="0"/>
                <a:cs typeface="Zawgyi-One" panose="020B0604030504040204" pitchFamily="34" charset="0"/>
              </a:rPr>
              <a:t>ပ</a:t>
            </a:r>
            <a:r>
              <a:rPr lang="en-US" sz="2100" b="1" dirty="0">
                <a:latin typeface="Zawgyi-One" panose="020B0604030504040204" pitchFamily="34" charset="0"/>
                <a:cs typeface="Zawgyi-One" panose="020B0604030504040204" pitchFamily="34" charset="0"/>
              </a:rPr>
              <a:t>္</a:t>
            </a:r>
            <a:r>
              <a:rPr lang="my-MM" sz="2100" b="1" dirty="0">
                <a:latin typeface="Zawgyi-One" panose="020B0604030504040204" pitchFamily="34" charset="0"/>
                <a:cs typeface="Zawgyi-One" panose="020B0604030504040204" pitchFamily="34" charset="0"/>
              </a:rPr>
              <a:t>ေ</a:t>
            </a:r>
            <a:r>
              <a:rPr lang="en-US" sz="2100" b="1" dirty="0">
                <a:latin typeface="Zawgyi-One" panose="020B0604030504040204" pitchFamily="34" charset="0"/>
                <a:cs typeface="Zawgyi-One" panose="020B0604030504040204" pitchFamily="34" charset="0"/>
              </a:rPr>
              <a:t>ဆ</a:t>
            </a:r>
            <a:r>
              <a:rPr lang="my-MM" sz="2100" b="1" dirty="0">
                <a:latin typeface="Zawgyi-One" panose="020B0604030504040204" pitchFamily="34" charset="0"/>
                <a:cs typeface="Zawgyi-One" panose="020B0604030504040204" pitchFamily="34" charset="0"/>
              </a:rPr>
              <a:t>ာ</a:t>
            </a:r>
            <a:r>
              <a:rPr lang="en-US" sz="2100" b="1" dirty="0" err="1">
                <a:latin typeface="Zawgyi-One" panose="020B0604030504040204" pitchFamily="34" charset="0"/>
                <a:cs typeface="Zawgyi-One" panose="020B0604030504040204" pitchFamily="34" charset="0"/>
              </a:rPr>
              <a:t>င္မ</a:t>
            </a:r>
            <a:r>
              <a:rPr lang="en-US" sz="2100" b="1" dirty="0">
                <a:latin typeface="Zawgyi-One" panose="020B0604030504040204" pitchFamily="34" charset="0"/>
                <a:cs typeface="Zawgyi-One" panose="020B0604030504040204" pitchFamily="34" charset="0"/>
              </a:rPr>
              <a:t>ႈ </a:t>
            </a:r>
            <a:r>
              <a:rPr lang="en-US" sz="2100" b="1" dirty="0" err="1">
                <a:latin typeface="Zawgyi-One" panose="020B0604030504040204" pitchFamily="34" charset="0"/>
                <a:cs typeface="Zawgyi-One" panose="020B0604030504040204" pitchFamily="34" charset="0"/>
              </a:rPr>
              <a:t>အတြက</a:t>
            </a:r>
            <a:r>
              <a:rPr lang="en-US" sz="2100" b="1" dirty="0">
                <a:latin typeface="Zawgyi-One" panose="020B0604030504040204" pitchFamily="34" charset="0"/>
                <a:cs typeface="Zawgyi-One" panose="020B0604030504040204" pitchFamily="34" charset="0"/>
              </a:rPr>
              <a:t>္ </a:t>
            </a:r>
            <a:r>
              <a:rPr lang="en-US" sz="2100" b="1" dirty="0" err="1">
                <a:latin typeface="Zawgyi-One" panose="020B0604030504040204" pitchFamily="34" charset="0"/>
                <a:cs typeface="Zawgyi-One" panose="020B0604030504040204" pitchFamily="34" charset="0"/>
              </a:rPr>
              <a:t>လုိင္စင</a:t>
            </a:r>
            <a:r>
              <a:rPr lang="en-US" sz="2100" b="1" dirty="0">
                <a:latin typeface="Zawgyi-One" panose="020B0604030504040204" pitchFamily="34" charset="0"/>
                <a:cs typeface="Zawgyi-One" panose="020B0604030504040204" pitchFamily="34" charset="0"/>
              </a:rPr>
              <a:t>္ </a:t>
            </a:r>
            <a:r>
              <a:rPr lang="en-US" sz="2100" b="1" dirty="0" err="1">
                <a:latin typeface="Zawgyi-One" panose="020B0604030504040204" pitchFamily="34" charset="0"/>
                <a:cs typeface="Zawgyi-One" panose="020B0604030504040204" pitchFamily="34" charset="0"/>
              </a:rPr>
              <a:t>မည္ကဲ့သို</a:t>
            </a:r>
            <a:r>
              <a:rPr lang="en-US" sz="2100" b="1" dirty="0">
                <a:latin typeface="Zawgyi-One" panose="020B0604030504040204" pitchFamily="34" charset="0"/>
                <a:cs typeface="Zawgyi-One" panose="020B0604030504040204" pitchFamily="34" charset="0"/>
              </a:rPr>
              <a:t>႔ </a:t>
            </a:r>
            <a:r>
              <a:rPr lang="en-US" sz="2100" b="1" dirty="0" err="1">
                <a:latin typeface="Zawgyi-One" panose="020B0604030504040204" pitchFamily="34" charset="0"/>
                <a:cs typeface="Zawgyi-One" panose="020B0604030504040204" pitchFamily="34" charset="0"/>
              </a:rPr>
              <a:t>ေလ</a:t>
            </a:r>
            <a:r>
              <a:rPr lang="en-US" sz="2100" b="1" dirty="0">
                <a:latin typeface="Zawgyi-One" panose="020B0604030504040204" pitchFamily="34" charset="0"/>
                <a:cs typeface="Zawgyi-One" panose="020B0604030504040204" pitchFamily="34" charset="0"/>
              </a:rPr>
              <a:t>ွ်</a:t>
            </a:r>
            <a:r>
              <a:rPr lang="en-US" sz="2100" b="1" dirty="0" err="1">
                <a:latin typeface="Zawgyi-One" panose="020B0604030504040204" pitchFamily="34" charset="0"/>
                <a:cs typeface="Zawgyi-One" panose="020B0604030504040204" pitchFamily="34" charset="0"/>
              </a:rPr>
              <a:t>ာက္ထား</a:t>
            </a:r>
            <a:r>
              <a:rPr lang="en-US" sz="2100" b="1" dirty="0">
                <a:latin typeface="Zawgyi-One" panose="020B0604030504040204" pitchFamily="34" charset="0"/>
                <a:cs typeface="Zawgyi-One" panose="020B0604030504040204" pitchFamily="34" charset="0"/>
              </a:rPr>
              <a:t> </a:t>
            </a:r>
            <a:r>
              <a:rPr lang="my-MM" sz="2100" b="1" dirty="0">
                <a:latin typeface="Zawgyi-One" panose="020B0604030504040204" pitchFamily="34" charset="0"/>
                <a:cs typeface="Zawgyi-One" panose="020B0604030504040204" pitchFamily="34" charset="0"/>
              </a:rPr>
              <a:t>မ</a:t>
            </a:r>
            <a:r>
              <a:rPr lang="en-US" sz="2100" b="1" dirty="0" err="1">
                <a:latin typeface="Zawgyi-One" panose="020B0604030504040204" pitchFamily="34" charset="0"/>
                <a:cs typeface="Zawgyi-One" panose="020B0604030504040204" pitchFamily="34" charset="0"/>
              </a:rPr>
              <a:t>ည္နည္း</a:t>
            </a:r>
            <a:r>
              <a:rPr lang="en-US" sz="2100" b="1" dirty="0">
                <a:latin typeface="Zawgyi-One" panose="020B0604030504040204" pitchFamily="34" charset="0"/>
                <a:cs typeface="Zawgyi-One" panose="020B0604030504040204" pitchFamily="34" charset="0"/>
              </a:rPr>
              <a:t>။</a:t>
            </a:r>
          </a:p>
        </p:txBody>
      </p:sp>
      <p:sp>
        <p:nvSpPr>
          <p:cNvPr id="5" name="TextBox 4">
            <a:extLst>
              <a:ext uri="{FF2B5EF4-FFF2-40B4-BE49-F238E27FC236}">
                <a16:creationId xmlns:a16="http://schemas.microsoft.com/office/drawing/2014/main" id="{DECCC484-97A8-134E-B2BA-985074900657}"/>
              </a:ext>
            </a:extLst>
          </p:cNvPr>
          <p:cNvSpPr txBox="1"/>
          <p:nvPr/>
        </p:nvSpPr>
        <p:spPr>
          <a:xfrm>
            <a:off x="806207" y="4646785"/>
            <a:ext cx="7886700" cy="276999"/>
          </a:xfrm>
          <a:prstGeom prst="rect">
            <a:avLst/>
          </a:prstGeom>
          <a:noFill/>
        </p:spPr>
        <p:txBody>
          <a:bodyPr wrap="square" rtlCol="0">
            <a:spAutoFit/>
          </a:bodyPr>
          <a:lstStyle/>
          <a:p>
            <a:pPr algn="r"/>
            <a:r>
              <a:rPr lang="en-US" sz="600" dirty="0">
                <a:latin typeface="Zawgyi-One" panose="020B0604030504040204" pitchFamily="34" charset="0"/>
                <a:cs typeface="Zawgyi-One" panose="020B0604030504040204" pitchFamily="34" charset="0"/>
              </a:rPr>
              <a:t>This slide draws on material from the Creative Commons Certificate Course, in particular section 4.1 see: </a:t>
            </a:r>
          </a:p>
          <a:p>
            <a:pPr algn="r"/>
            <a:r>
              <a:rPr lang="en-US" sz="600" dirty="0">
                <a:latin typeface="Zawgyi-One" panose="020B0604030504040204" pitchFamily="34" charset="0"/>
                <a:cs typeface="Zawgyi-One" panose="020B0604030504040204" pitchFamily="34" charset="0"/>
                <a:hlinkClick r:id="rId3"/>
              </a:rPr>
              <a:t>https://certificates.creativecommons.org/about/certificate-resources-cc-by/</a:t>
            </a:r>
            <a:r>
              <a:rPr lang="en-US" sz="600" dirty="0">
                <a:latin typeface="Zawgyi-One" panose="020B0604030504040204" pitchFamily="34" charset="0"/>
                <a:cs typeface="Zawgyi-One" panose="020B0604030504040204" pitchFamily="34" charset="0"/>
              </a:rPr>
              <a:t> </a:t>
            </a:r>
          </a:p>
        </p:txBody>
      </p:sp>
      <p:pic>
        <p:nvPicPr>
          <p:cNvPr id="7" name="Picture 6">
            <a:extLst>
              <a:ext uri="{FF2B5EF4-FFF2-40B4-BE49-F238E27FC236}">
                <a16:creationId xmlns:a16="http://schemas.microsoft.com/office/drawing/2014/main" id="{F0F02639-E011-2A40-9C6E-383E47177472}"/>
              </a:ext>
            </a:extLst>
          </p:cNvPr>
          <p:cNvPicPr>
            <a:picLocks noChangeAspect="1"/>
          </p:cNvPicPr>
          <p:nvPr/>
        </p:nvPicPr>
        <p:blipFill>
          <a:blip r:embed="rId4"/>
          <a:stretch>
            <a:fillRect/>
          </a:stretch>
        </p:blipFill>
        <p:spPr>
          <a:xfrm>
            <a:off x="1941801" y="80403"/>
            <a:ext cx="7273637" cy="4083591"/>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332ACF64-62DD-FC40-99EE-CBF62E9EF1B9}"/>
              </a:ext>
            </a:extLst>
          </p:cNvPr>
          <p:cNvCxnSpPr>
            <a:cxnSpLocks/>
          </p:cNvCxnSpPr>
          <p:nvPr/>
        </p:nvCxnSpPr>
        <p:spPr>
          <a:xfrm>
            <a:off x="7585545" y="3041743"/>
            <a:ext cx="307075" cy="6755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1E9BBC-671E-0D46-90A3-A52217117C23}"/>
              </a:ext>
            </a:extLst>
          </p:cNvPr>
          <p:cNvSpPr txBox="1"/>
          <p:nvPr/>
        </p:nvSpPr>
        <p:spPr>
          <a:xfrm>
            <a:off x="6424683" y="2203964"/>
            <a:ext cx="1637732" cy="1027589"/>
          </a:xfrm>
          <a:prstGeom prst="rect">
            <a:avLst/>
          </a:prstGeom>
          <a:noFill/>
        </p:spPr>
        <p:txBody>
          <a:bodyPr wrap="square" rtlCol="0">
            <a:spAutoFit/>
          </a:bodyPr>
          <a:lstStyle/>
          <a:p>
            <a:r>
              <a:rPr lang="en-US" sz="1013" dirty="0">
                <a:latin typeface="Zawgyi-One" panose="020B0604030504040204" pitchFamily="34" charset="0"/>
                <a:cs typeface="Zawgyi-One" panose="020B0604030504040204" pitchFamily="34" charset="0"/>
              </a:rPr>
              <a:t>Disclaimer to cover reuse of other OER within presentation (remember to attribute any resources you did not create but have included!) </a:t>
            </a:r>
          </a:p>
        </p:txBody>
      </p:sp>
      <p:sp>
        <p:nvSpPr>
          <p:cNvPr id="12" name="TextBox 11">
            <a:extLst>
              <a:ext uri="{FF2B5EF4-FFF2-40B4-BE49-F238E27FC236}">
                <a16:creationId xmlns:a16="http://schemas.microsoft.com/office/drawing/2014/main" id="{3F06D013-4A82-3D40-880C-B67188B48377}"/>
              </a:ext>
            </a:extLst>
          </p:cNvPr>
          <p:cNvSpPr txBox="1"/>
          <p:nvPr/>
        </p:nvSpPr>
        <p:spPr>
          <a:xfrm>
            <a:off x="3523465" y="2261021"/>
            <a:ext cx="1770797" cy="559961"/>
          </a:xfrm>
          <a:prstGeom prst="rect">
            <a:avLst/>
          </a:prstGeom>
          <a:noFill/>
        </p:spPr>
        <p:txBody>
          <a:bodyPr wrap="square" rtlCol="0">
            <a:spAutoFit/>
          </a:bodyPr>
          <a:lstStyle/>
          <a:p>
            <a:r>
              <a:rPr lang="en-US" sz="1013" dirty="0">
                <a:latin typeface="Zawgyi-One" panose="020B0604030504040204" pitchFamily="34" charset="0"/>
                <a:cs typeface="Zawgyi-One" panose="020B0604030504040204" pitchFamily="34" charset="0"/>
              </a:rPr>
              <a:t>CC license and link to more information on the license deed </a:t>
            </a:r>
          </a:p>
        </p:txBody>
      </p:sp>
      <p:cxnSp>
        <p:nvCxnSpPr>
          <p:cNvPr id="14" name="Straight Arrow Connector 13">
            <a:extLst>
              <a:ext uri="{FF2B5EF4-FFF2-40B4-BE49-F238E27FC236}">
                <a16:creationId xmlns:a16="http://schemas.microsoft.com/office/drawing/2014/main" id="{AA5BE573-ED61-CF48-84F9-FC1FEC129AB5}"/>
              </a:ext>
            </a:extLst>
          </p:cNvPr>
          <p:cNvCxnSpPr>
            <a:cxnSpLocks/>
          </p:cNvCxnSpPr>
          <p:nvPr/>
        </p:nvCxnSpPr>
        <p:spPr>
          <a:xfrm>
            <a:off x="4769427" y="2639291"/>
            <a:ext cx="854895" cy="9455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9EC9DF4-17ED-1949-B265-0140E571C713}"/>
              </a:ext>
            </a:extLst>
          </p:cNvPr>
          <p:cNvCxnSpPr>
            <a:cxnSpLocks/>
          </p:cNvCxnSpPr>
          <p:nvPr/>
        </p:nvCxnSpPr>
        <p:spPr>
          <a:xfrm flipH="1">
            <a:off x="2580772" y="2767038"/>
            <a:ext cx="901475" cy="81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73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BA7A9B-815A-DB4A-91A9-DFC30E158459}"/>
              </a:ext>
            </a:extLst>
          </p:cNvPr>
          <p:cNvPicPr>
            <a:picLocks noChangeAspect="1"/>
          </p:cNvPicPr>
          <p:nvPr/>
        </p:nvPicPr>
        <p:blipFill>
          <a:blip r:embed="rId3"/>
          <a:stretch>
            <a:fillRect/>
          </a:stretch>
        </p:blipFill>
        <p:spPr>
          <a:xfrm>
            <a:off x="2214352" y="150908"/>
            <a:ext cx="6578858" cy="3667054"/>
          </a:xfrm>
          <a:prstGeom prst="rect">
            <a:avLst/>
          </a:prstGeom>
          <a:ln>
            <a:solidFill>
              <a:schemeClr val="accent1"/>
            </a:solidFill>
          </a:ln>
        </p:spPr>
      </p:pic>
      <p:sp>
        <p:nvSpPr>
          <p:cNvPr id="7" name="Title 1">
            <a:extLst>
              <a:ext uri="{FF2B5EF4-FFF2-40B4-BE49-F238E27FC236}">
                <a16:creationId xmlns:a16="http://schemas.microsoft.com/office/drawing/2014/main" id="{629E5762-B4EB-1247-8A26-8C7116309C51}"/>
              </a:ext>
            </a:extLst>
          </p:cNvPr>
          <p:cNvSpPr>
            <a:spLocks noGrp="1"/>
          </p:cNvSpPr>
          <p:nvPr>
            <p:ph type="title"/>
          </p:nvPr>
        </p:nvSpPr>
        <p:spPr>
          <a:xfrm>
            <a:off x="233361" y="167499"/>
            <a:ext cx="1889362" cy="994172"/>
          </a:xfrm>
        </p:spPr>
        <p:txBody>
          <a:bodyPr/>
          <a:lstStyle/>
          <a:p>
            <a:pPr>
              <a:lnSpc>
                <a:spcPct val="150000"/>
              </a:lnSpc>
            </a:pPr>
            <a:r>
              <a:rPr lang="my-MM" sz="2400" b="1" dirty="0">
                <a:latin typeface="Zawgyi-One" panose="020B0604030504040204" pitchFamily="34" charset="0"/>
                <a:cs typeface="Zawgyi-One" panose="020B0604030504040204" pitchFamily="34" charset="0"/>
              </a:rPr>
              <a:t>ဥ</a:t>
            </a:r>
            <a:r>
              <a:rPr lang="en-US" sz="2400" b="1" dirty="0">
                <a:latin typeface="Zawgyi-One" panose="020B0604030504040204" pitchFamily="34" charset="0"/>
                <a:cs typeface="Zawgyi-One" panose="020B0604030504040204" pitchFamily="34" charset="0"/>
              </a:rPr>
              <a:t>ပ</a:t>
            </a:r>
            <a:r>
              <a:rPr lang="my-MM" sz="2400" b="1" dirty="0">
                <a:latin typeface="Zawgyi-One" panose="020B0604030504040204" pitchFamily="34" charset="0"/>
                <a:cs typeface="Zawgyi-One" panose="020B0604030504040204" pitchFamily="34" charset="0"/>
              </a:rPr>
              <a:t>မ</a:t>
            </a:r>
            <a:r>
              <a:rPr lang="en-US" sz="2400" b="1" dirty="0">
                <a:latin typeface="Zawgyi-One" panose="020B0604030504040204" pitchFamily="34" charset="0"/>
                <a:cs typeface="Zawgyi-One" panose="020B0604030504040204" pitchFamily="34" charset="0"/>
              </a:rPr>
              <a:t>ာ:</a:t>
            </a:r>
            <a:br>
              <a:rPr lang="en-US" sz="2400" b="1" dirty="0">
                <a:latin typeface="Zawgyi-One" panose="020B0604030504040204" pitchFamily="34" charset="0"/>
                <a:cs typeface="Zawgyi-One" panose="020B0604030504040204" pitchFamily="34" charset="0"/>
              </a:rPr>
            </a:br>
            <a:r>
              <a:rPr lang="my-MM" sz="2400" b="1" dirty="0">
                <a:latin typeface="Zawgyi-One" panose="020B0604030504040204" pitchFamily="34" charset="0"/>
                <a:cs typeface="Zawgyi-One" panose="020B0604030504040204" pitchFamily="34" charset="0"/>
              </a:rPr>
              <a:t>သ</a:t>
            </a:r>
            <a:r>
              <a:rPr lang="en-US" sz="2400" b="1" dirty="0">
                <a:latin typeface="Zawgyi-One" panose="020B0604030504040204" pitchFamily="34" charset="0"/>
                <a:cs typeface="Zawgyi-One" panose="020B0604030504040204" pitchFamily="34" charset="0"/>
              </a:rPr>
              <a:t>င</a:t>
            </a:r>
            <a:r>
              <a:rPr lang="my-MM" sz="2400" b="1" dirty="0">
                <a:latin typeface="Zawgyi-One" panose="020B0604030504040204" pitchFamily="34" charset="0"/>
                <a:cs typeface="Zawgyi-One" panose="020B0604030504040204" pitchFamily="34" charset="0"/>
              </a:rPr>
              <a:t>္</a:t>
            </a:r>
            <a:r>
              <a:rPr lang="en-US" sz="2400" b="1" dirty="0">
                <a:latin typeface="Zawgyi-One" panose="020B0604030504040204" pitchFamily="34" charset="0"/>
                <a:cs typeface="Zawgyi-One" panose="020B0604030504040204" pitchFamily="34" charset="0"/>
              </a:rPr>
              <a:t>၏ </a:t>
            </a:r>
            <a:r>
              <a:rPr lang="my-MM" sz="2400" b="1" dirty="0">
                <a:latin typeface="Zawgyi-One" panose="020B0604030504040204" pitchFamily="34" charset="0"/>
                <a:cs typeface="Zawgyi-One" panose="020B0604030504040204" pitchFamily="34" charset="0"/>
              </a:rPr>
              <a:t>လ</a:t>
            </a:r>
            <a:r>
              <a:rPr lang="en-US" sz="2400" b="1" dirty="0">
                <a:latin typeface="Zawgyi-One" panose="020B0604030504040204" pitchFamily="34" charset="0"/>
                <a:cs typeface="Zawgyi-One" panose="020B0604030504040204" pitchFamily="34" charset="0"/>
              </a:rPr>
              <a:t>ု</a:t>
            </a:r>
            <a:r>
              <a:rPr lang="my-MM" sz="2400" b="1" dirty="0">
                <a:latin typeface="Zawgyi-One" panose="020B0604030504040204" pitchFamily="34" charset="0"/>
                <a:cs typeface="Zawgyi-One" panose="020B0604030504040204" pitchFamily="34" charset="0"/>
              </a:rPr>
              <a:t>ပ</a:t>
            </a:r>
            <a:r>
              <a:rPr lang="en-US" sz="2400" b="1" dirty="0">
                <a:latin typeface="Zawgyi-One" panose="020B0604030504040204" pitchFamily="34" charset="0"/>
                <a:cs typeface="Zawgyi-One" panose="020B0604030504040204" pitchFamily="34" charset="0"/>
              </a:rPr>
              <a:t>္</a:t>
            </a:r>
            <a:r>
              <a:rPr lang="my-MM"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ဆာင္မ</a:t>
            </a:r>
            <a:r>
              <a:rPr lang="en-US" sz="2400" b="1" dirty="0">
                <a:latin typeface="Zawgyi-One" panose="020B0604030504040204" pitchFamily="34" charset="0"/>
                <a:cs typeface="Zawgyi-One" panose="020B0604030504040204" pitchFamily="34" charset="0"/>
              </a:rPr>
              <a:t>ႈ အ</a:t>
            </a:r>
            <a:r>
              <a:rPr lang="my-MM" sz="2400" b="1" dirty="0">
                <a:latin typeface="Zawgyi-One" panose="020B0604030504040204" pitchFamily="34" charset="0"/>
                <a:cs typeface="Zawgyi-One" panose="020B0604030504040204" pitchFamily="34" charset="0"/>
              </a:rPr>
              <a:t>တ</a:t>
            </a:r>
            <a:r>
              <a:rPr lang="en-US" sz="2400" b="1" dirty="0">
                <a:latin typeface="Zawgyi-One" panose="020B0604030504040204" pitchFamily="34" charset="0"/>
                <a:cs typeface="Zawgyi-One" panose="020B0604030504040204" pitchFamily="34" charset="0"/>
              </a:rPr>
              <a:t>ြ</a:t>
            </a:r>
            <a:r>
              <a:rPr lang="my-MM" sz="2400" b="1" dirty="0">
                <a:latin typeface="Zawgyi-One" panose="020B0604030504040204" pitchFamily="34" charset="0"/>
                <a:cs typeface="Zawgyi-One" panose="020B0604030504040204" pitchFamily="34" charset="0"/>
              </a:rPr>
              <a:t>က</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မည္ကဲ့သို</a:t>
            </a:r>
            <a:r>
              <a:rPr lang="en-US" sz="2400" b="1" dirty="0">
                <a:latin typeface="Zawgyi-One" panose="020B0604030504040204" pitchFamily="34" charset="0"/>
                <a:cs typeface="Zawgyi-One" panose="020B0604030504040204" pitchFamily="34" charset="0"/>
              </a:rPr>
              <a:t>႔ </a:t>
            </a:r>
            <a:r>
              <a:rPr lang="en-US" sz="2400" b="1" dirty="0" err="1">
                <a:latin typeface="Zawgyi-One" panose="020B0604030504040204" pitchFamily="34" charset="0"/>
                <a:cs typeface="Zawgyi-One" panose="020B0604030504040204" pitchFamily="34" charset="0"/>
              </a:rPr>
              <a:t>လြတ္လပ္စြာ</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လုိင္စင္တင</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မည္နည္း</a:t>
            </a:r>
            <a:r>
              <a:rPr lang="en-US" sz="2400" b="1" dirty="0">
                <a:latin typeface="Zawgyi-One" panose="020B0604030504040204" pitchFamily="34" charset="0"/>
                <a:cs typeface="Zawgyi-One" panose="020B0604030504040204" pitchFamily="34" charset="0"/>
              </a:rPr>
              <a:t>။ </a:t>
            </a:r>
          </a:p>
        </p:txBody>
      </p:sp>
      <p:sp>
        <p:nvSpPr>
          <p:cNvPr id="4" name="TextBox 3">
            <a:extLst>
              <a:ext uri="{FF2B5EF4-FFF2-40B4-BE49-F238E27FC236}">
                <a16:creationId xmlns:a16="http://schemas.microsoft.com/office/drawing/2014/main" id="{DF2101EA-3994-0E4F-BD6C-428BE0C2D4C5}"/>
              </a:ext>
            </a:extLst>
          </p:cNvPr>
          <p:cNvSpPr txBox="1"/>
          <p:nvPr/>
        </p:nvSpPr>
        <p:spPr>
          <a:xfrm>
            <a:off x="1298864" y="4686299"/>
            <a:ext cx="7494346" cy="276999"/>
          </a:xfrm>
          <a:prstGeom prst="rect">
            <a:avLst/>
          </a:prstGeom>
          <a:noFill/>
        </p:spPr>
        <p:txBody>
          <a:bodyPr wrap="square" rtlCol="0">
            <a:spAutoFit/>
          </a:bodyPr>
          <a:lstStyle/>
          <a:p>
            <a:r>
              <a:rPr lang="en-US" sz="600" dirty="0">
                <a:latin typeface="Zawgyi-One" panose="020B0604030504040204" pitchFamily="34" charset="0"/>
                <a:cs typeface="Zawgyi-One" panose="020B0604030504040204" pitchFamily="34" charset="0"/>
              </a:rPr>
              <a:t>Source: TIDE OER </a:t>
            </a:r>
            <a:r>
              <a:rPr lang="en-US" sz="600" dirty="0" err="1">
                <a:latin typeface="Zawgyi-One" panose="020B0604030504040204" pitchFamily="34" charset="0"/>
                <a:cs typeface="Zawgyi-One" panose="020B0604030504040204" pitchFamily="34" charset="0"/>
              </a:rPr>
              <a:t>slidedeck</a:t>
            </a:r>
            <a:r>
              <a:rPr lang="en-US" sz="600" dirty="0">
                <a:latin typeface="Zawgyi-One" panose="020B0604030504040204" pitchFamily="34" charset="0"/>
                <a:cs typeface="Zawgyi-One" panose="020B0604030504040204" pitchFamily="34" charset="0"/>
              </a:rPr>
              <a:t> screenshot (e.g. from Reusing OER on 8 November 2018) </a:t>
            </a:r>
            <a:r>
              <a:rPr lang="en-US" sz="600" dirty="0">
                <a:latin typeface="Zawgyi-One" panose="020B0604030504040204" pitchFamily="34" charset="0"/>
                <a:cs typeface="Zawgyi-One" panose="020B0604030504040204" pitchFamily="34" charset="0"/>
                <a:hlinkClick r:id="rId4"/>
              </a:rPr>
              <a:t>https://www.open.edu/openlearncreate/course/view.php?id=3634</a:t>
            </a:r>
            <a:r>
              <a:rPr lang="en-US" sz="600" dirty="0">
                <a:latin typeface="Zawgyi-One" panose="020B0604030504040204" pitchFamily="34" charset="0"/>
                <a:cs typeface="Zawgyi-One" panose="020B0604030504040204" pitchFamily="34" charset="0"/>
              </a:rPr>
              <a:t> and TASL information from, e.g. </a:t>
            </a:r>
            <a:r>
              <a:rPr lang="en-US" sz="600" i="1" dirty="0">
                <a:latin typeface="Zawgyi-One" panose="020B0604030504040204" pitchFamily="34" charset="0"/>
                <a:cs typeface="Zawgyi-One" panose="020B0604030504040204" pitchFamily="34" charset="0"/>
              </a:rPr>
              <a:t>Best Practices for Attribution </a:t>
            </a:r>
            <a:r>
              <a:rPr lang="en-US" sz="600" dirty="0">
                <a:latin typeface="Zawgyi-One" panose="020B0604030504040204" pitchFamily="34" charset="0"/>
                <a:cs typeface="Zawgyi-One" panose="020B0604030504040204" pitchFamily="34" charset="0"/>
              </a:rPr>
              <a:t>https://</a:t>
            </a:r>
            <a:r>
              <a:rPr lang="en-US" sz="600" dirty="0" err="1">
                <a:latin typeface="Zawgyi-One" panose="020B0604030504040204" pitchFamily="34" charset="0"/>
                <a:cs typeface="Zawgyi-One" panose="020B0604030504040204" pitchFamily="34" charset="0"/>
              </a:rPr>
              <a:t>wiki.creativecommons.org</a:t>
            </a:r>
            <a:r>
              <a:rPr lang="en-US" sz="600" dirty="0">
                <a:latin typeface="Zawgyi-One" panose="020B0604030504040204" pitchFamily="34" charset="0"/>
                <a:cs typeface="Zawgyi-One" panose="020B0604030504040204" pitchFamily="34" charset="0"/>
              </a:rPr>
              <a:t>/wiki/</a:t>
            </a:r>
            <a:r>
              <a:rPr lang="en-US" sz="600" dirty="0" err="1">
                <a:latin typeface="Zawgyi-One" panose="020B0604030504040204" pitchFamily="34" charset="0"/>
                <a:cs typeface="Zawgyi-One" panose="020B0604030504040204" pitchFamily="34" charset="0"/>
              </a:rPr>
              <a:t>best_practices_for_attribution</a:t>
            </a:r>
            <a:r>
              <a:rPr lang="en-US" sz="60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113914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2317-B62F-1A48-8AAF-484861B7C9BA}"/>
              </a:ext>
            </a:extLst>
          </p:cNvPr>
          <p:cNvSpPr>
            <a:spLocks noGrp="1"/>
          </p:cNvSpPr>
          <p:nvPr>
            <p:ph type="title"/>
          </p:nvPr>
        </p:nvSpPr>
        <p:spPr>
          <a:xfrm>
            <a:off x="628650" y="375047"/>
            <a:ext cx="7886700" cy="994172"/>
          </a:xfrm>
        </p:spPr>
        <p:txBody>
          <a:bodyPr/>
          <a:lstStyle/>
          <a:p>
            <a:r>
              <a:rPr lang="my-MM" sz="3000" b="1" dirty="0">
                <a:latin typeface="Zawgyi-One" panose="020B0604030504040204" pitchFamily="34" charset="0"/>
                <a:cs typeface="Zawgyi-One" panose="020B0604030504040204" pitchFamily="34" charset="0"/>
              </a:rPr>
              <a:t>သ</a:t>
            </a:r>
            <a:r>
              <a:rPr lang="en-US" sz="3000" b="1" dirty="0">
                <a:latin typeface="Zawgyi-One" panose="020B0604030504040204" pitchFamily="34" charset="0"/>
                <a:cs typeface="Zawgyi-One" panose="020B0604030504040204" pitchFamily="34" charset="0"/>
              </a:rPr>
              <a:t>င</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 OER </a:t>
            </a:r>
            <a:r>
              <a:rPr lang="en-US" sz="3000" b="1" dirty="0" err="1">
                <a:latin typeface="Zawgyi-One" panose="020B0604030504040204" pitchFamily="34" charset="0"/>
                <a:cs typeface="Zawgyi-One" panose="020B0604030504040204" pitchFamily="34" charset="0"/>
              </a:rPr>
              <a:t>ကို</a:t>
            </a:r>
            <a:r>
              <a:rPr lang="en-US" sz="3000" b="1" dirty="0">
                <a:latin typeface="Zawgyi-One" panose="020B0604030504040204" pitchFamily="34" charset="0"/>
                <a:cs typeface="Zawgyi-One" panose="020B0604030504040204" pitchFamily="34" charset="0"/>
              </a:rPr>
              <a:t> ျ</a:t>
            </a:r>
            <a:r>
              <a:rPr lang="en-US" sz="3000" b="1" dirty="0" err="1">
                <a:latin typeface="Zawgyi-One" panose="020B0604030504040204" pitchFamily="34" charset="0"/>
                <a:cs typeface="Zawgyi-One" panose="020B0604030504040204" pitchFamily="34" charset="0"/>
              </a:rPr>
              <a:t>မင</a:t>
            </a:r>
            <a:r>
              <a:rPr lang="en-US" sz="3000" b="1" dirty="0">
                <a:latin typeface="Zawgyi-One" panose="020B0604030504040204" pitchFamily="34" charset="0"/>
                <a:cs typeface="Zawgyi-One" panose="020B0604030504040204" pitchFamily="34" charset="0"/>
              </a:rPr>
              <a:t>္</a:t>
            </a:r>
            <a:r>
              <a:rPr lang="my-MM" sz="3000" b="1" dirty="0">
                <a:latin typeface="Zawgyi-One" panose="020B0604030504040204" pitchFamily="34" charset="0"/>
                <a:cs typeface="Zawgyi-One" panose="020B0604030504040204" pitchFamily="34" charset="0"/>
              </a:rPr>
              <a:t>သ</a:t>
            </a:r>
            <a:r>
              <a:rPr lang="en-US" sz="3000" b="1" dirty="0">
                <a:latin typeface="Zawgyi-One" panose="020B0604030504040204" pitchFamily="34" charset="0"/>
                <a:cs typeface="Zawgyi-One" panose="020B0604030504040204" pitchFamily="34" charset="0"/>
              </a:rPr>
              <a:t>ာ</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အ</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င</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 </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ပ</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လ</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ပ</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a:t>
            </a:r>
            <a:r>
              <a:rPr lang="my-MM" sz="3000" b="1" dirty="0">
                <a:latin typeface="Zawgyi-One" panose="020B0604030504040204" pitchFamily="34" charset="0"/>
                <a:cs typeface="Zawgyi-One" panose="020B0604030504040204" pitchFamily="34" charset="0"/>
              </a:rPr>
              <a:t>ခ</a:t>
            </a:r>
            <a:r>
              <a:rPr lang="en-US" sz="3000" b="1" dirty="0">
                <a:latin typeface="Zawgyi-One" panose="020B0604030504040204" pitchFamily="34" charset="0"/>
                <a:cs typeface="Zawgyi-One" panose="020B0604030504040204" pitchFamily="34" charset="0"/>
              </a:rPr>
              <a:t>င</a:t>
            </a:r>
            <a:r>
              <a:rPr lang="my-MM" sz="3000" b="1" dirty="0">
                <a:latin typeface="Zawgyi-One" panose="020B0604030504040204" pitchFamily="34" charset="0"/>
                <a:cs typeface="Zawgyi-One" panose="020B0604030504040204" pitchFamily="34" charset="0"/>
              </a:rPr>
              <a:t>္</a:t>
            </a:r>
            <a:r>
              <a:rPr lang="en-US" sz="3000" b="1" dirty="0">
                <a:latin typeface="Zawgyi-One" panose="020B0604030504040204" pitchFamily="34" charset="0"/>
                <a:cs typeface="Zawgyi-One" panose="020B0604030504040204" pitchFamily="34" charset="0"/>
              </a:rPr>
              <a:t>း </a:t>
            </a:r>
          </a:p>
        </p:txBody>
      </p:sp>
      <p:sp>
        <p:nvSpPr>
          <p:cNvPr id="3" name="Text Placeholder 2">
            <a:extLst>
              <a:ext uri="{FF2B5EF4-FFF2-40B4-BE49-F238E27FC236}">
                <a16:creationId xmlns:a16="http://schemas.microsoft.com/office/drawing/2014/main" id="{05F507B9-983E-5C48-A1A3-FF3A71CA8760}"/>
              </a:ext>
            </a:extLst>
          </p:cNvPr>
          <p:cNvSpPr>
            <a:spLocks noGrp="1"/>
          </p:cNvSpPr>
          <p:nvPr>
            <p:ph type="body" idx="1"/>
          </p:nvPr>
        </p:nvSpPr>
        <p:spPr>
          <a:xfrm>
            <a:off x="528898" y="912278"/>
            <a:ext cx="8087244" cy="3263504"/>
          </a:xfrm>
        </p:spPr>
        <p:txBody>
          <a:bodyPr/>
          <a:lstStyle/>
          <a:p>
            <a:pPr marL="38100" indent="0">
              <a:lnSpc>
                <a:spcPct val="150000"/>
              </a:lnSpc>
              <a:buNone/>
            </a:pP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ဥ</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ရ</a:t>
            </a:r>
            <a:r>
              <a:rPr lang="my-MM" sz="1575" dirty="0">
                <a:latin typeface="Zawgyi-One" panose="020B0604030504040204" pitchFamily="34" charset="0"/>
                <a:cs typeface="Zawgyi-One" panose="020B0604030504040204" pitchFamily="34" charset="0"/>
              </a:rPr>
              <a:t>န</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p>
          <a:p>
            <a:pPr>
              <a:lnSpc>
                <a:spcPct val="150000"/>
              </a:lnSpc>
            </a:pP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OER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ရ</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ိႏိုင္မ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န</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အသံုးျပ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န</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ပ္ႏ</a:t>
            </a:r>
            <a:r>
              <a:rPr lang="en-US" sz="1575" dirty="0" err="1">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 </a:t>
            </a:r>
          </a:p>
          <a:p>
            <a:pPr>
              <a:lnSpc>
                <a:spcPct val="150000"/>
              </a:lnSpc>
            </a:pP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OER </a:t>
            </a:r>
            <a:r>
              <a:rPr lang="en-US" sz="1575" dirty="0" err="1">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မည္သည</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ေန</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႔ မွ်</a:t>
            </a:r>
            <a:r>
              <a:rPr lang="en-US" sz="1575" dirty="0" err="1">
                <a:latin typeface="Zawgyi-One" panose="020B0604030504040204" pitchFamily="34" charset="0"/>
                <a:cs typeface="Zawgyi-One" panose="020B0604030504040204" pitchFamily="34" charset="0"/>
              </a:rPr>
              <a:t>ေဝမည္နည္း</a:t>
            </a:r>
            <a:r>
              <a:rPr lang="en-US" sz="1575" dirty="0">
                <a:latin typeface="Zawgyi-One" panose="020B0604030504040204" pitchFamily="34" charset="0"/>
                <a:cs typeface="Zawgyi-One" panose="020B0604030504040204" pitchFamily="34" charset="0"/>
              </a:rPr>
              <a:t> : platform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သ</a:t>
            </a:r>
            <a:r>
              <a:rPr lang="en-US" sz="1575" dirty="0" err="1">
                <a:latin typeface="Zawgyi-One" panose="020B0604030504040204" pitchFamily="34" charset="0"/>
                <a:cs typeface="Zawgyi-One" panose="020B0604030504040204" pitchFamily="34" charset="0"/>
              </a:rPr>
              <a:t>ို႔မဟုတ</a:t>
            </a:r>
            <a:r>
              <a:rPr lang="en-US" sz="1575" dirty="0">
                <a:latin typeface="Zawgyi-One" panose="020B0604030504040204" pitchFamily="34" charset="0"/>
                <a:cs typeface="Zawgyi-One" panose="020B0604030504040204" pitchFamily="34" charset="0"/>
              </a:rPr>
              <a:t>္ repository </a:t>
            </a:r>
            <a:r>
              <a:rPr lang="en-US" sz="1575" dirty="0" err="1">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 </a:t>
            </a:r>
          </a:p>
          <a:p>
            <a:pPr>
              <a:lnSpc>
                <a:spcPct val="150000"/>
              </a:lnSpc>
            </a:pPr>
            <a:r>
              <a:rPr lang="en-US" sz="1575" dirty="0" err="1">
                <a:latin typeface="Zawgyi-One" panose="020B0604030504040204" pitchFamily="34" charset="0"/>
                <a:cs typeface="Zawgyi-One" panose="020B0604030504040204" pitchFamily="34" charset="0"/>
              </a:rPr>
              <a:t>ေခါင္းစဥ္ကို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ေသခ်ာစဥ္းစားျခင္း</a:t>
            </a:r>
            <a:r>
              <a:rPr lang="en-US" sz="1575" dirty="0">
                <a:latin typeface="Zawgyi-One" panose="020B0604030504040204" pitchFamily="34" charset="0"/>
                <a:cs typeface="Zawgyi-One" panose="020B0604030504040204" pitchFamily="34" charset="0"/>
              </a:rPr>
              <a:t>၊ </a:t>
            </a:r>
            <a:r>
              <a:rPr lang="en-US" sz="1575" i="1" dirty="0" err="1">
                <a:latin typeface="Zawgyi-One" panose="020B0604030504040204" pitchFamily="34" charset="0"/>
                <a:cs typeface="Zawgyi-One" panose="020B0604030504040204" pitchFamily="34" charset="0"/>
              </a:rPr>
              <a:t>ေခါင္းစဥ္ကို</a:t>
            </a:r>
            <a:r>
              <a:rPr lang="en-US" sz="1575" i="1" dirty="0">
                <a:latin typeface="Zawgyi-One" panose="020B0604030504040204" pitchFamily="34" charset="0"/>
                <a:cs typeface="Zawgyi-One" panose="020B0604030504040204" pitchFamily="34" charset="0"/>
              </a:rPr>
              <a:t> </a:t>
            </a:r>
            <a:r>
              <a:rPr lang="en-US" sz="1575" dirty="0">
                <a:latin typeface="Zawgyi-One" panose="020B0604030504040204" pitchFamily="34" charset="0"/>
                <a:cs typeface="Zawgyi-One" panose="020B0604030504040204" pitchFamily="34" charset="0"/>
              </a:rPr>
              <a:t>ၾ</a:t>
            </a:r>
            <a:r>
              <a:rPr lang="en-US" sz="1575" dirty="0" err="1">
                <a:latin typeface="Zawgyi-One" panose="020B0604030504040204" pitchFamily="34" charset="0"/>
                <a:cs typeface="Zawgyi-One" panose="020B0604030504040204" pitchFamily="34" charset="0"/>
              </a:rPr>
              <a:t>ကည</a:t>
            </a:r>
            <a:r>
              <a:rPr lang="en-US" sz="1575" dirty="0">
                <a:latin typeface="Zawgyi-One" panose="020B0604030504040204" pitchFamily="34" charset="0"/>
                <a:cs typeface="Zawgyi-One" panose="020B0604030504040204" pitchFamily="34" charset="0"/>
              </a:rPr>
              <a:t>့္ပါ </a:t>
            </a:r>
            <a:r>
              <a:rPr lang="en-US" sz="1575" i="1" dirty="0">
                <a:latin typeface="Zawgyi-One" panose="020B0604030504040204" pitchFamily="34" charset="0"/>
                <a:cs typeface="Zawgyi-One" panose="020B0604030504040204" pitchFamily="34" charset="0"/>
              </a:rPr>
              <a:t>: </a:t>
            </a:r>
            <a:r>
              <a:rPr lang="my-MM" sz="1575" i="1" dirty="0">
                <a:latin typeface="Zawgyi-One" panose="020B0604030504040204" pitchFamily="34" charset="0"/>
                <a:cs typeface="Zawgyi-One" panose="020B0604030504040204" pitchFamily="34" charset="0"/>
              </a:rPr>
              <a:t>ရ</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ဖ</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ရ</a:t>
            </a:r>
            <a:r>
              <a:rPr lang="en-US" sz="1575" i="1" dirty="0">
                <a:latin typeface="Zawgyi-One" panose="020B0604030504040204" pitchFamily="34" charset="0"/>
                <a:cs typeface="Zawgyi-One" panose="020B0604030504040204" pitchFamily="34" charset="0"/>
              </a:rPr>
              <a:t>န</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အ</a:t>
            </a:r>
            <a:r>
              <a:rPr lang="my-MM" sz="1575" i="1" dirty="0">
                <a:latin typeface="Zawgyi-One" panose="020B0604030504040204" pitchFamily="34" charset="0"/>
                <a:cs typeface="Zawgyi-One" panose="020B0604030504040204" pitchFamily="34" charset="0"/>
              </a:rPr>
              <a:t>တ</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က</a:t>
            </a:r>
            <a:r>
              <a:rPr lang="en-US" sz="1575" i="1" dirty="0">
                <a:latin typeface="Zawgyi-One" panose="020B0604030504040204" pitchFamily="34" charset="0"/>
                <a:cs typeface="Zawgyi-One" panose="020B0604030504040204" pitchFamily="34" charset="0"/>
              </a:rPr>
              <a:t>္ </a:t>
            </a:r>
            <a:r>
              <a:rPr lang="my-MM" sz="1575" i="1" dirty="0">
                <a:latin typeface="Zawgyi-One" panose="020B0604030504040204" pitchFamily="34" charset="0"/>
                <a:cs typeface="Zawgyi-One" panose="020B0604030504040204" pitchFamily="34" charset="0"/>
              </a:rPr>
              <a:t>သ</a:t>
            </a:r>
            <a:r>
              <a:rPr lang="en-US" sz="1575" i="1" dirty="0">
                <a:latin typeface="Zawgyi-One" panose="020B0604030504040204" pitchFamily="34" charset="0"/>
                <a:cs typeface="Zawgyi-One" panose="020B0604030504040204" pitchFamily="34" charset="0"/>
              </a:rPr>
              <a:t>င</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 </a:t>
            </a:r>
            <a:r>
              <a:rPr lang="en-US" sz="1575" dirty="0">
                <a:latin typeface="Zawgyi-One" panose="020B0604030504040204" pitchFamily="34" charset="0"/>
                <a:cs typeface="Zawgyi-One" panose="020B0604030504040204" pitchFamily="34" charset="0"/>
              </a:rPr>
              <a:t>OER </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ခ</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င</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စ</a:t>
            </a:r>
            <a:r>
              <a:rPr lang="en-US" sz="1575" i="1" dirty="0">
                <a:latin typeface="Zawgyi-One" panose="020B0604030504040204" pitchFamily="34" charset="0"/>
                <a:cs typeface="Zawgyi-One" panose="020B0604030504040204" pitchFamily="34" charset="0"/>
              </a:rPr>
              <a:t>ဥ</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က</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 </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က</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င</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မ</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န</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အ</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င္ </a:t>
            </a:r>
            <a:r>
              <a:rPr lang="en-US" sz="1575" i="1" dirty="0" err="1">
                <a:latin typeface="Zawgyi-One" panose="020B0604030504040204" pitchFamily="34" charset="0"/>
                <a:cs typeface="Zawgyi-One" panose="020B0604030504040204" pitchFamily="34" charset="0"/>
              </a:rPr>
              <a:t>ဖန္တ</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ခ</a:t>
            </a:r>
            <a:r>
              <a:rPr lang="my-MM" sz="1575" i="1" dirty="0">
                <a:latin typeface="Zawgyi-One" panose="020B0604030504040204" pitchFamily="34" charset="0"/>
                <a:cs typeface="Zawgyi-One" panose="020B0604030504040204" pitchFamily="34" charset="0"/>
              </a:rPr>
              <a:t>င</a:t>
            </a:r>
            <a:r>
              <a:rPr lang="en-US" sz="1575" i="1" dirty="0">
                <a:latin typeface="Zawgyi-One" panose="020B0604030504040204" pitchFamily="34" charset="0"/>
                <a:cs typeface="Zawgyi-One" panose="020B0604030504040204" pitchFamily="34" charset="0"/>
              </a:rPr>
              <a:t>္</a:t>
            </a:r>
            <a:r>
              <a:rPr lang="my-MM" sz="1575" i="1" dirty="0">
                <a:latin typeface="Zawgyi-One" panose="020B0604030504040204" pitchFamily="34" charset="0"/>
                <a:cs typeface="Zawgyi-One" panose="020B0604030504040204" pitchFamily="34" charset="0"/>
              </a:rPr>
              <a:t>း</a:t>
            </a:r>
            <a:r>
              <a:rPr lang="en-US" sz="1575" i="1" dirty="0">
                <a:latin typeface="Zawgyi-One" panose="020B0604030504040204" pitchFamily="34" charset="0"/>
                <a:cs typeface="Zawgyi-One" panose="020B0604030504040204" pitchFamily="34" charset="0"/>
              </a:rPr>
              <a:t> </a:t>
            </a:r>
            <a:r>
              <a:rPr lang="en-US" sz="1575" dirty="0">
                <a:latin typeface="Zawgyi-One" panose="020B0604030504040204" pitchFamily="34" charset="0"/>
                <a:cs typeface="Zawgyi-One" panose="020B0604030504040204" pitchFamily="34" charset="0"/>
              </a:rPr>
              <a:t>: </a:t>
            </a:r>
            <a:r>
              <a:rPr lang="en-US" sz="1575" i="1" dirty="0">
                <a:latin typeface="Zawgyi-One" panose="020B0604030504040204" pitchFamily="34" charset="0"/>
                <a:cs typeface="Zawgyi-One" panose="020B0604030504040204" pitchFamily="34" charset="0"/>
              </a:rPr>
              <a:t> </a:t>
            </a:r>
            <a:r>
              <a:rPr lang="en-US" sz="1575" dirty="0">
                <a:latin typeface="Zawgyi-One" panose="020B0604030504040204" pitchFamily="34" charset="0"/>
                <a:cs typeface="Zawgyi-One" panose="020B0604030504040204" pitchFamily="34" charset="0"/>
              </a:rPr>
              <a:t>  </a:t>
            </a:r>
            <a:r>
              <a:rPr lang="en-US" sz="1575" dirty="0">
                <a:latin typeface="Zawgyi-One" panose="020B0604030504040204" pitchFamily="34" charset="0"/>
                <a:cs typeface="Zawgyi-One" panose="020B0604030504040204" pitchFamily="34" charset="0"/>
                <a:hlinkClick r:id="rId3"/>
              </a:rPr>
              <a:t>https://www.open.edu/openlearncreate/mod/page/view.php?id=129419</a:t>
            </a:r>
            <a:r>
              <a:rPr lang="en-US" sz="1575" dirty="0">
                <a:latin typeface="Zawgyi-One" panose="020B0604030504040204" pitchFamily="34" charset="0"/>
                <a:cs typeface="Zawgyi-One" panose="020B0604030504040204" pitchFamily="34" charset="0"/>
              </a:rPr>
              <a:t> </a:t>
            </a:r>
          </a:p>
          <a:p>
            <a:pPr>
              <a:lnSpc>
                <a:spcPct val="150000"/>
              </a:lnSpc>
            </a:pP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 OER </a:t>
            </a:r>
            <a:r>
              <a:rPr lang="en-US" sz="1575" dirty="0" err="1">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ပန္လည္အ</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႔</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ဟ</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န</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လွ်င္ </a:t>
            </a:r>
            <a:r>
              <a:rPr lang="en-US" sz="1575" dirty="0" err="1">
                <a:latin typeface="Zawgyi-One" panose="020B0604030504040204" pitchFamily="34" charset="0"/>
                <a:cs typeface="Zawgyi-One" panose="020B0604030504040204" pitchFamily="34" charset="0"/>
              </a:rPr>
              <a:t>သင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ပန္လည္အသံုးျပဳမႈအတြက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ဖန္တီးသူအား</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သင</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ပန္လည္အ</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ၾ</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ၾ</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 </a:t>
            </a:r>
            <a:r>
              <a:rPr lang="my-MM" sz="1575" dirty="0">
                <a:latin typeface="Zawgyi-One" panose="020B0604030504040204" pitchFamily="34" charset="0"/>
                <a:cs typeface="Zawgyi-One" panose="020B0604030504040204" pitchFamily="34" charset="0"/>
              </a:rPr>
              <a:t>ဥ</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commen</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p>
        </p:txBody>
      </p:sp>
      <p:sp>
        <p:nvSpPr>
          <p:cNvPr id="5" name="TextBox 4">
            <a:extLst>
              <a:ext uri="{FF2B5EF4-FFF2-40B4-BE49-F238E27FC236}">
                <a16:creationId xmlns:a16="http://schemas.microsoft.com/office/drawing/2014/main" id="{5B03BAB4-2C79-624B-80D0-C9387D2A6A95}"/>
              </a:ext>
            </a:extLst>
          </p:cNvPr>
          <p:cNvSpPr txBox="1"/>
          <p:nvPr/>
        </p:nvSpPr>
        <p:spPr>
          <a:xfrm rot="16200000">
            <a:off x="4731501" y="423064"/>
            <a:ext cx="7942811" cy="276999"/>
          </a:xfrm>
          <a:prstGeom prst="rect">
            <a:avLst/>
          </a:prstGeom>
          <a:noFill/>
        </p:spPr>
        <p:txBody>
          <a:bodyPr wrap="square" rtlCol="0">
            <a:spAutoFit/>
          </a:bodyPr>
          <a:lstStyle/>
          <a:p>
            <a:r>
              <a:rPr lang="en-US" sz="600" dirty="0"/>
              <a:t>Reference for select bullet points Becoming an Open Educator CC BY 4.0 </a:t>
            </a:r>
          </a:p>
          <a:p>
            <a:r>
              <a:rPr lang="en-US" sz="600" dirty="0">
                <a:hlinkClick r:id="rId4"/>
              </a:rPr>
              <a:t>https://www.open.edu/openlearncreate/mod/oucontent/view.php?id=82520&amp;printable=1</a:t>
            </a:r>
            <a:r>
              <a:rPr lang="en-US" sz="600" dirty="0"/>
              <a:t> </a:t>
            </a:r>
          </a:p>
        </p:txBody>
      </p:sp>
    </p:spTree>
    <p:extLst>
      <p:ext uri="{BB962C8B-B14F-4D97-AF65-F5344CB8AC3E}">
        <p14:creationId xmlns:p14="http://schemas.microsoft.com/office/powerpoint/2010/main" val="44671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735513" y="814832"/>
            <a:ext cx="6502079" cy="577081"/>
          </a:xfrm>
          <a:prstGeom prst="rect">
            <a:avLst/>
          </a:prstGeom>
          <a:noFill/>
          <a:ln>
            <a:noFill/>
          </a:ln>
        </p:spPr>
        <p:txBody>
          <a:bodyPr spcFirstLastPara="1" wrap="square" lIns="68569" tIns="34275" rIns="68569" bIns="34275" anchor="t" anchorCtr="0">
            <a:noAutofit/>
          </a:bodyPr>
          <a:lstStyle/>
          <a:p>
            <a:pPr>
              <a:lnSpc>
                <a:spcPct val="150000"/>
              </a:lnSpc>
            </a:pPr>
            <a:r>
              <a:rPr lang="en-GB" sz="4950" b="1" dirty="0">
                <a:solidFill>
                  <a:schemeClr val="dk1"/>
                </a:solidFill>
                <a:latin typeface="Zawgyi-One" panose="020B0604030504040204" pitchFamily="34" charset="0"/>
                <a:ea typeface="Calibri"/>
                <a:cs typeface="Zawgyi-One" panose="020B0604030504040204" pitchFamily="34" charset="0"/>
                <a:sym typeface="Calibri"/>
              </a:rPr>
              <a:t>OER</a:t>
            </a:r>
            <a:r>
              <a:rPr lang="en-US" sz="4950" b="1" dirty="0">
                <a:solidFill>
                  <a:schemeClr val="dk1"/>
                </a:solidFill>
                <a:latin typeface="Zawgyi-One" panose="020B0604030504040204" pitchFamily="34" charset="0"/>
                <a:ea typeface="Calibri"/>
                <a:cs typeface="Zawgyi-One" panose="020B0604030504040204" pitchFamily="34" charset="0"/>
                <a:sym typeface="Calibri"/>
              </a:rPr>
              <a:t> </a:t>
            </a:r>
            <a:r>
              <a:rPr lang="en-US" sz="4950" b="1" dirty="0" err="1">
                <a:solidFill>
                  <a:schemeClr val="dk1"/>
                </a:solidFill>
                <a:latin typeface="Zawgyi-One" panose="020B0604030504040204" pitchFamily="34" charset="0"/>
                <a:ea typeface="Calibri"/>
                <a:cs typeface="Zawgyi-One" panose="020B0604030504040204" pitchFamily="34" charset="0"/>
                <a:sym typeface="Calibri"/>
              </a:rPr>
              <a:t>ရွာေဖ</a:t>
            </a:r>
            <a:r>
              <a:rPr lang="en-US" sz="4950" b="1" dirty="0">
                <a:solidFill>
                  <a:schemeClr val="dk1"/>
                </a:solidFill>
                <a:latin typeface="Zawgyi-One" panose="020B0604030504040204" pitchFamily="34" charset="0"/>
                <a:ea typeface="Calibri"/>
                <a:cs typeface="Zawgyi-One" panose="020B0604030504040204" pitchFamily="34" charset="0"/>
                <a:sym typeface="Calibri"/>
              </a:rPr>
              <a:t>ြျ</a:t>
            </a:r>
            <a:r>
              <a:rPr lang="en-US" sz="4950" b="1" dirty="0" err="1">
                <a:solidFill>
                  <a:schemeClr val="dk1"/>
                </a:solidFill>
                <a:latin typeface="Zawgyi-One" panose="020B0604030504040204" pitchFamily="34" charset="0"/>
                <a:ea typeface="Calibri"/>
                <a:cs typeface="Zawgyi-One" panose="020B0604030504040204" pitchFamily="34" charset="0"/>
                <a:sym typeface="Calibri"/>
              </a:rPr>
              <a:t>ခင္း</a:t>
            </a:r>
            <a:r>
              <a:rPr lang="en-US" sz="4950" b="1" dirty="0">
                <a:solidFill>
                  <a:schemeClr val="dk1"/>
                </a:solidFill>
                <a:latin typeface="Zawgyi-One" panose="020B0604030504040204" pitchFamily="34" charset="0"/>
                <a:ea typeface="Calibri"/>
                <a:cs typeface="Zawgyi-One" panose="020B0604030504040204" pitchFamily="34" charset="0"/>
                <a:sym typeface="Calibri"/>
              </a:rPr>
              <a:t>ႏွ</a:t>
            </a:r>
            <a:r>
              <a:rPr lang="my-MM" sz="4950" b="1" dirty="0">
                <a:solidFill>
                  <a:schemeClr val="dk1"/>
                </a:solidFill>
                <a:latin typeface="Zawgyi-One" panose="020B0604030504040204" pitchFamily="34" charset="0"/>
                <a:ea typeface="Calibri"/>
                <a:cs typeface="Zawgyi-One" panose="020B0604030504040204" pitchFamily="34" charset="0"/>
                <a:sym typeface="Calibri"/>
              </a:rPr>
              <a:t>င</a:t>
            </a:r>
            <a:r>
              <a:rPr lang="en-US" sz="4950" b="1" dirty="0">
                <a:solidFill>
                  <a:schemeClr val="dk1"/>
                </a:solidFill>
                <a:latin typeface="Zawgyi-One" panose="020B0604030504040204" pitchFamily="34" charset="0"/>
                <a:ea typeface="Calibri"/>
                <a:cs typeface="Zawgyi-One" panose="020B0604030504040204" pitchFamily="34" charset="0"/>
                <a:sym typeface="Calibri"/>
              </a:rPr>
              <a:t>္</a:t>
            </a:r>
            <a:r>
              <a:rPr lang="my-MM" sz="4950" b="1" dirty="0">
                <a:solidFill>
                  <a:schemeClr val="dk1"/>
                </a:solidFill>
                <a:latin typeface="Zawgyi-One" panose="020B0604030504040204" pitchFamily="34" charset="0"/>
                <a:ea typeface="Calibri"/>
                <a:cs typeface="Zawgyi-One" panose="020B0604030504040204" pitchFamily="34" charset="0"/>
                <a:sym typeface="Calibri"/>
              </a:rPr>
              <a:t>့</a:t>
            </a:r>
            <a:r>
              <a:rPr lang="en-US" sz="4950" b="1" dirty="0">
                <a:solidFill>
                  <a:schemeClr val="dk1"/>
                </a:solidFill>
                <a:latin typeface="Zawgyi-One" panose="020B0604030504040204" pitchFamily="34" charset="0"/>
                <a:ea typeface="Calibri"/>
                <a:cs typeface="Zawgyi-One" panose="020B0604030504040204" pitchFamily="34" charset="0"/>
                <a:sym typeface="Calibri"/>
              </a:rPr>
              <a:t> </a:t>
            </a:r>
            <a:r>
              <a:rPr lang="my-MM" sz="4950" b="1" dirty="0">
                <a:solidFill>
                  <a:schemeClr val="dk1"/>
                </a:solidFill>
                <a:latin typeface="Zawgyi-One" panose="020B0604030504040204" pitchFamily="34" charset="0"/>
                <a:ea typeface="Calibri"/>
                <a:cs typeface="Zawgyi-One" panose="020B0604030504040204" pitchFamily="34" charset="0"/>
                <a:sym typeface="Calibri"/>
              </a:rPr>
              <a:t>ျ</a:t>
            </a:r>
            <a:r>
              <a:rPr lang="en-US" sz="4950" b="1" dirty="0">
                <a:solidFill>
                  <a:schemeClr val="dk1"/>
                </a:solidFill>
                <a:latin typeface="Zawgyi-One" panose="020B0604030504040204" pitchFamily="34" charset="0"/>
                <a:ea typeface="Calibri"/>
                <a:cs typeface="Zawgyi-One" panose="020B0604030504040204" pitchFamily="34" charset="0"/>
                <a:sym typeface="Calibri"/>
              </a:rPr>
              <a:t>ပ</a:t>
            </a:r>
            <a:r>
              <a:rPr lang="my-MM" sz="4950" b="1" dirty="0">
                <a:solidFill>
                  <a:schemeClr val="dk1"/>
                </a:solidFill>
                <a:latin typeface="Zawgyi-One" panose="020B0604030504040204" pitchFamily="34" charset="0"/>
                <a:ea typeface="Calibri"/>
                <a:cs typeface="Zawgyi-One" panose="020B0604030504040204" pitchFamily="34" charset="0"/>
                <a:sym typeface="Calibri"/>
              </a:rPr>
              <a:t>န</a:t>
            </a:r>
            <a:r>
              <a:rPr lang="en-US" sz="4950" b="1" dirty="0">
                <a:solidFill>
                  <a:schemeClr val="dk1"/>
                </a:solidFill>
                <a:latin typeface="Zawgyi-One" panose="020B0604030504040204" pitchFamily="34" charset="0"/>
                <a:ea typeface="Calibri"/>
                <a:cs typeface="Zawgyi-One" panose="020B0604030504040204" pitchFamily="34" charset="0"/>
                <a:sym typeface="Calibri"/>
              </a:rPr>
              <a:t>္</a:t>
            </a:r>
            <a:r>
              <a:rPr lang="my-MM" sz="4950" b="1" dirty="0">
                <a:solidFill>
                  <a:schemeClr val="dk1"/>
                </a:solidFill>
                <a:latin typeface="Zawgyi-One" panose="020B0604030504040204" pitchFamily="34" charset="0"/>
                <a:ea typeface="Calibri"/>
                <a:cs typeface="Zawgyi-One" panose="020B0604030504040204" pitchFamily="34" charset="0"/>
                <a:sym typeface="Calibri"/>
              </a:rPr>
              <a:t>လ</a:t>
            </a:r>
            <a:r>
              <a:rPr lang="en-US" sz="4950" b="1" dirty="0">
                <a:solidFill>
                  <a:schemeClr val="dk1"/>
                </a:solidFill>
                <a:latin typeface="Zawgyi-One" panose="020B0604030504040204" pitchFamily="34" charset="0"/>
                <a:ea typeface="Calibri"/>
                <a:cs typeface="Zawgyi-One" panose="020B0604030504040204" pitchFamily="34" charset="0"/>
                <a:sym typeface="Calibri"/>
              </a:rPr>
              <a:t>ည</a:t>
            </a:r>
            <a:r>
              <a:rPr lang="my-MM" sz="4950" b="1" dirty="0">
                <a:solidFill>
                  <a:schemeClr val="dk1"/>
                </a:solidFill>
                <a:latin typeface="Zawgyi-One" panose="020B0604030504040204" pitchFamily="34" charset="0"/>
                <a:ea typeface="Calibri"/>
                <a:cs typeface="Zawgyi-One" panose="020B0604030504040204" pitchFamily="34" charset="0"/>
                <a:sym typeface="Calibri"/>
              </a:rPr>
              <a:t>္</a:t>
            </a:r>
            <a:r>
              <a:rPr lang="en-US" sz="4950" b="1" dirty="0">
                <a:solidFill>
                  <a:schemeClr val="dk1"/>
                </a:solidFill>
                <a:latin typeface="Zawgyi-One" panose="020B0604030504040204" pitchFamily="34" charset="0"/>
                <a:ea typeface="Calibri"/>
                <a:cs typeface="Zawgyi-One" panose="020B0604030504040204" pitchFamily="34" charset="0"/>
                <a:sym typeface="Calibri"/>
              </a:rPr>
              <a:t>ဆ</a:t>
            </a:r>
            <a:r>
              <a:rPr lang="my-MM" sz="4950" b="1" dirty="0">
                <a:solidFill>
                  <a:schemeClr val="dk1"/>
                </a:solidFill>
                <a:latin typeface="Zawgyi-One" panose="020B0604030504040204" pitchFamily="34" charset="0"/>
                <a:ea typeface="Calibri"/>
                <a:cs typeface="Zawgyi-One" panose="020B0604030504040204" pitchFamily="34" charset="0"/>
                <a:sym typeface="Calibri"/>
              </a:rPr>
              <a:t>န</a:t>
            </a:r>
            <a:r>
              <a:rPr lang="en-US" sz="4950" b="1" dirty="0">
                <a:solidFill>
                  <a:schemeClr val="dk1"/>
                </a:solidFill>
                <a:latin typeface="Zawgyi-One" panose="020B0604030504040204" pitchFamily="34" charset="0"/>
                <a:ea typeface="Calibri"/>
                <a:cs typeface="Zawgyi-One" panose="020B0604030504040204" pitchFamily="34" charset="0"/>
                <a:sym typeface="Calibri"/>
              </a:rPr>
              <a:t>္</a:t>
            </a:r>
            <a:r>
              <a:rPr lang="my-MM" sz="4950" b="1" dirty="0">
                <a:solidFill>
                  <a:schemeClr val="dk1"/>
                </a:solidFill>
                <a:latin typeface="Zawgyi-One" panose="020B0604030504040204" pitchFamily="34" charset="0"/>
                <a:ea typeface="Calibri"/>
                <a:cs typeface="Zawgyi-One" panose="020B0604030504040204" pitchFamily="34" charset="0"/>
                <a:sym typeface="Calibri"/>
              </a:rPr>
              <a:t>း</a:t>
            </a:r>
            <a:r>
              <a:rPr lang="en-US" sz="4950" b="1" dirty="0" err="1">
                <a:solidFill>
                  <a:schemeClr val="dk1"/>
                </a:solidFill>
                <a:latin typeface="Zawgyi-One" panose="020B0604030504040204" pitchFamily="34" charset="0"/>
                <a:ea typeface="Calibri"/>
                <a:cs typeface="Zawgyi-One" panose="020B0604030504040204" pitchFamily="34" charset="0"/>
                <a:sym typeface="Calibri"/>
              </a:rPr>
              <a:t>စစ</a:t>
            </a:r>
            <a:r>
              <a:rPr lang="en-US" sz="4950" b="1" dirty="0">
                <a:solidFill>
                  <a:schemeClr val="dk1"/>
                </a:solidFill>
                <a:latin typeface="Zawgyi-One" panose="020B0604030504040204" pitchFamily="34" charset="0"/>
                <a:ea typeface="Calibri"/>
                <a:cs typeface="Zawgyi-One" panose="020B0604030504040204" pitchFamily="34" charset="0"/>
                <a:sym typeface="Calibri"/>
              </a:rPr>
              <a:t>္ျ</a:t>
            </a:r>
            <a:r>
              <a:rPr lang="en-US" sz="4950" b="1" dirty="0" err="1">
                <a:solidFill>
                  <a:schemeClr val="dk1"/>
                </a:solidFill>
                <a:latin typeface="Zawgyi-One" panose="020B0604030504040204" pitchFamily="34" charset="0"/>
                <a:ea typeface="Calibri"/>
                <a:cs typeface="Zawgyi-One" panose="020B0604030504040204" pitchFamily="34" charset="0"/>
                <a:sym typeface="Calibri"/>
              </a:rPr>
              <a:t>ခင္း</a:t>
            </a:r>
            <a:endParaRPr sz="495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Zawgyi-One" panose="020B0604030504040204" pitchFamily="34" charset="0"/>
                <a:ea typeface="Calibri"/>
                <a:cs typeface="Zawgyi-One" panose="020B0604030504040204" pitchFamily="34" charset="0"/>
                <a:sym typeface="Calibri"/>
              </a:rPr>
              <a:t>Picture Credit: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4"/>
              </a:rPr>
              <a:t>Creative Commons – cc stickers</a:t>
            </a:r>
            <a:r>
              <a:rPr lang="en-GB" sz="600" dirty="0">
                <a:solidFill>
                  <a:srgbClr val="000000"/>
                </a:solidFill>
                <a:latin typeface="Zawgyi-One" panose="020B0604030504040204" pitchFamily="34" charset="0"/>
                <a:ea typeface="Calibri"/>
                <a:cs typeface="Zawgyi-One" panose="020B0604030504040204" pitchFamily="34" charset="0"/>
                <a:sym typeface="Calibri"/>
              </a:rPr>
              <a:t> by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5"/>
              </a:rPr>
              <a:t>Kristina Alexanderson</a:t>
            </a:r>
            <a:r>
              <a:rPr lang="en-GB" sz="600" dirty="0">
                <a:solidFill>
                  <a:srgbClr val="000000"/>
                </a:solidFill>
                <a:latin typeface="Zawgyi-One" panose="020B0604030504040204" pitchFamily="34" charset="0"/>
                <a:ea typeface="Calibri"/>
                <a:cs typeface="Zawgyi-One" panose="020B0604030504040204" pitchFamily="34" charset="0"/>
                <a:sym typeface="Calibri"/>
              </a:rPr>
              <a:t> is licensed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6"/>
              </a:rPr>
              <a:t>CC BY 2.0</a:t>
            </a:r>
            <a:r>
              <a:rPr lang="en-GB" sz="600" dirty="0">
                <a:solidFill>
                  <a:srgbClr val="000000"/>
                </a:solidFill>
                <a:latin typeface="Zawgyi-One" panose="020B0604030504040204" pitchFamily="34" charset="0"/>
                <a:ea typeface="Calibri"/>
                <a:cs typeface="Zawgyi-One" panose="020B0604030504040204" pitchFamily="34" charset="0"/>
                <a:sym typeface="Calibri"/>
              </a:rPr>
              <a:t>  </a:t>
            </a:r>
            <a:endParaRPr sz="600" dirty="0">
              <a:solidFill>
                <a:srgbClr val="000000"/>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6708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6DA4-3452-0C49-AB05-5D3BCEF3C806}"/>
              </a:ext>
            </a:extLst>
          </p:cNvPr>
          <p:cNvSpPr>
            <a:spLocks noGrp="1"/>
          </p:cNvSpPr>
          <p:nvPr>
            <p:ph type="title"/>
          </p:nvPr>
        </p:nvSpPr>
        <p:spPr/>
        <p:txBody>
          <a:bodyPr/>
          <a:lstStyle/>
          <a:p>
            <a:r>
              <a:rPr lang="en-US" b="1" dirty="0">
                <a:latin typeface="Zawgyi-One" panose="020B0604030504040204" pitchFamily="34" charset="0"/>
                <a:cs typeface="Zawgyi-One" panose="020B0604030504040204" pitchFamily="34" charset="0"/>
              </a:rPr>
              <a:t>OER </a:t>
            </a:r>
            <a:r>
              <a:rPr lang="my-MM" b="1" dirty="0">
                <a:latin typeface="Zawgyi-One" panose="020B0604030504040204" pitchFamily="34" charset="0"/>
                <a:cs typeface="Zawgyi-One" panose="020B0604030504040204" pitchFamily="34" charset="0"/>
              </a:rPr>
              <a:t>မ</a:t>
            </a:r>
            <a:r>
              <a:rPr lang="en-US" b="1" dirty="0">
                <a:latin typeface="Zawgyi-One" panose="020B0604030504040204" pitchFamily="34" charset="0"/>
                <a:cs typeface="Zawgyi-One" panose="020B0604030504040204" pitchFamily="34" charset="0"/>
              </a:rPr>
              <a:t>်</a:t>
            </a:r>
            <a:r>
              <a:rPr lang="my-MM" b="1" dirty="0">
                <a:latin typeface="Zawgyi-One" panose="020B0604030504040204" pitchFamily="34" charset="0"/>
                <a:cs typeface="Zawgyi-One" panose="020B0604030504040204" pitchFamily="34" charset="0"/>
              </a:rPr>
              <a:t>ာ</a:t>
            </a:r>
            <a:r>
              <a:rPr lang="en-US" b="1" dirty="0">
                <a:latin typeface="Zawgyi-One" panose="020B0604030504040204" pitchFamily="34" charset="0"/>
                <a:cs typeface="Zawgyi-One" panose="020B0604030504040204" pitchFamily="34" charset="0"/>
              </a:rPr>
              <a:t>း</a:t>
            </a:r>
            <a:r>
              <a:rPr lang="my-MM" b="1" dirty="0">
                <a:latin typeface="Zawgyi-One" panose="020B0604030504040204" pitchFamily="34" charset="0"/>
                <a:cs typeface="Zawgyi-One" panose="020B0604030504040204" pitchFamily="34" charset="0"/>
              </a:rPr>
              <a:t>သ</a:t>
            </a:r>
            <a:r>
              <a:rPr lang="en-US" b="1" dirty="0">
                <a:latin typeface="Zawgyi-One" panose="020B0604030504040204" pitchFamily="34" charset="0"/>
                <a:cs typeface="Zawgyi-One" panose="020B0604030504040204" pitchFamily="34" charset="0"/>
              </a:rPr>
              <a:t>ည</a:t>
            </a:r>
            <a:r>
              <a:rPr lang="my-MM" b="1" dirty="0">
                <a:latin typeface="Zawgyi-One" panose="020B0604030504040204" pitchFamily="34" charset="0"/>
                <a:cs typeface="Zawgyi-One" panose="020B0604030504040204" pitchFamily="34" charset="0"/>
              </a:rPr>
              <a:t>္</a:t>
            </a:r>
            <a:r>
              <a:rPr lang="en-US" b="1" dirty="0">
                <a:latin typeface="Zawgyi-One" panose="020B0604030504040204" pitchFamily="34" charset="0"/>
                <a:cs typeface="Zawgyi-One" panose="020B0604030504040204" pitchFamily="34" charset="0"/>
              </a:rPr>
              <a:t> </a:t>
            </a:r>
            <a:r>
              <a:rPr lang="my-MM" b="1" dirty="0">
                <a:latin typeface="Zawgyi-One" panose="020B0604030504040204" pitchFamily="34" charset="0"/>
                <a:cs typeface="Zawgyi-One" panose="020B0604030504040204" pitchFamily="34" charset="0"/>
              </a:rPr>
              <a:t>ေ</a:t>
            </a:r>
            <a:r>
              <a:rPr lang="en-US" b="1" dirty="0">
                <a:latin typeface="Zawgyi-One" panose="020B0604030504040204" pitchFamily="34" charset="0"/>
                <a:cs typeface="Zawgyi-One" panose="020B0604030504040204" pitchFamily="34" charset="0"/>
              </a:rPr>
              <a:t>န</a:t>
            </a:r>
            <a:r>
              <a:rPr lang="my-MM" b="1" dirty="0">
                <a:latin typeface="Zawgyi-One" panose="020B0604030504040204" pitchFamily="34" charset="0"/>
                <a:cs typeface="Zawgyi-One" panose="020B0604030504040204" pitchFamily="34" charset="0"/>
              </a:rPr>
              <a:t>ရ</a:t>
            </a:r>
            <a:r>
              <a:rPr lang="en-US" b="1" dirty="0">
                <a:latin typeface="Zawgyi-One" panose="020B0604030504040204" pitchFamily="34" charset="0"/>
                <a:cs typeface="Zawgyi-One" panose="020B0604030504040204" pitchFamily="34" charset="0"/>
              </a:rPr>
              <a:t>ာ</a:t>
            </a:r>
            <a:r>
              <a:rPr lang="my-MM" b="1" dirty="0">
                <a:latin typeface="Zawgyi-One" panose="020B0604030504040204" pitchFamily="34" charset="0"/>
                <a:cs typeface="Zawgyi-One" panose="020B0604030504040204" pitchFamily="34" charset="0"/>
              </a:rPr>
              <a:t>တ</a:t>
            </a:r>
            <a:r>
              <a:rPr lang="en-US" b="1" dirty="0">
                <a:latin typeface="Zawgyi-One" panose="020B0604030504040204" pitchFamily="34" charset="0"/>
                <a:cs typeface="Zawgyi-One" panose="020B0604030504040204" pitchFamily="34" charset="0"/>
              </a:rPr>
              <a:t>ိ</a:t>
            </a:r>
            <a:r>
              <a:rPr lang="my-MM" b="1" dirty="0">
                <a:latin typeface="Zawgyi-One" panose="020B0604030504040204" pitchFamily="34" charset="0"/>
                <a:cs typeface="Zawgyi-One" panose="020B0604030504040204" pitchFamily="34" charset="0"/>
              </a:rPr>
              <a:t>ု</a:t>
            </a:r>
            <a:r>
              <a:rPr lang="en-US" b="1" dirty="0">
                <a:latin typeface="Zawgyi-One" panose="020B0604030504040204" pitchFamily="34" charset="0"/>
                <a:cs typeface="Zawgyi-One" panose="020B0604030504040204" pitchFamily="34" charset="0"/>
              </a:rPr>
              <a:t>င</a:t>
            </a:r>
            <a:r>
              <a:rPr lang="my-MM" b="1" dirty="0">
                <a:latin typeface="Zawgyi-One" panose="020B0604030504040204" pitchFamily="34" charset="0"/>
                <a:cs typeface="Zawgyi-One" panose="020B0604030504040204" pitchFamily="34" charset="0"/>
              </a:rPr>
              <a:t>္</a:t>
            </a:r>
            <a:r>
              <a:rPr lang="en-US" b="1" dirty="0">
                <a:latin typeface="Zawgyi-One" panose="020B0604030504040204" pitchFamily="34" charset="0"/>
                <a:cs typeface="Zawgyi-One" panose="020B0604030504040204" pitchFamily="34" charset="0"/>
              </a:rPr>
              <a:t>း</a:t>
            </a:r>
            <a:r>
              <a:rPr lang="my-MM" b="1" dirty="0">
                <a:latin typeface="Zawgyi-One" panose="020B0604030504040204" pitchFamily="34" charset="0"/>
                <a:cs typeface="Zawgyi-One" panose="020B0604030504040204" pitchFamily="34" charset="0"/>
              </a:rPr>
              <a:t>တ</a:t>
            </a:r>
            <a:r>
              <a:rPr lang="en-US" b="1" dirty="0">
                <a:latin typeface="Zawgyi-One" panose="020B0604030504040204" pitchFamily="34" charset="0"/>
                <a:cs typeface="Zawgyi-One" panose="020B0604030504040204" pitchFamily="34" charset="0"/>
              </a:rPr>
              <a:t>ြ</a:t>
            </a:r>
            <a:r>
              <a:rPr lang="my-MM" b="1" dirty="0">
                <a:latin typeface="Zawgyi-One" panose="020B0604030504040204" pitchFamily="34" charset="0"/>
                <a:cs typeface="Zawgyi-One" panose="020B0604030504040204" pitchFamily="34" charset="0"/>
              </a:rPr>
              <a:t>င</a:t>
            </a:r>
            <a:r>
              <a:rPr lang="en-US" b="1" dirty="0">
                <a:latin typeface="Zawgyi-One" panose="020B0604030504040204" pitchFamily="34" charset="0"/>
                <a:cs typeface="Zawgyi-One" panose="020B0604030504040204" pitchFamily="34" charset="0"/>
              </a:rPr>
              <a:t>္ </a:t>
            </a:r>
            <a:r>
              <a:rPr lang="my-MM" b="1" dirty="0">
                <a:latin typeface="Zawgyi-One" panose="020B0604030504040204" pitchFamily="34" charset="0"/>
                <a:cs typeface="Zawgyi-One" panose="020B0604030504040204" pitchFamily="34" charset="0"/>
              </a:rPr>
              <a:t>ရ</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ိသည</a:t>
            </a:r>
            <a:r>
              <a:rPr lang="en-US" b="1" dirty="0">
                <a:latin typeface="Zawgyi-One" panose="020B0604030504040204" pitchFamily="34" charset="0"/>
                <a:cs typeface="Zawgyi-One" panose="020B0604030504040204" pitchFamily="34" charset="0"/>
              </a:rPr>
              <a:t>္</a:t>
            </a:r>
          </a:p>
        </p:txBody>
      </p:sp>
      <p:sp>
        <p:nvSpPr>
          <p:cNvPr id="3" name="Text Placeholder 2">
            <a:extLst>
              <a:ext uri="{FF2B5EF4-FFF2-40B4-BE49-F238E27FC236}">
                <a16:creationId xmlns:a16="http://schemas.microsoft.com/office/drawing/2014/main" id="{A8C3047A-8B59-5545-86EF-5EE0584B8F49}"/>
              </a:ext>
            </a:extLst>
          </p:cNvPr>
          <p:cNvSpPr>
            <a:spLocks noGrp="1"/>
          </p:cNvSpPr>
          <p:nvPr>
            <p:ph type="body" idx="1"/>
          </p:nvPr>
        </p:nvSpPr>
        <p:spPr>
          <a:xfrm>
            <a:off x="628650" y="1078273"/>
            <a:ext cx="8358188" cy="3263504"/>
          </a:xfrm>
        </p:spPr>
        <p:txBody>
          <a:bodyPr/>
          <a:lstStyle/>
          <a:p>
            <a:pPr marL="38100" indent="0">
              <a:buNone/>
            </a:pPr>
            <a:r>
              <a:rPr lang="my-MM" sz="1800" dirty="0">
                <a:latin typeface="Zawgyi-One" panose="020B0604030504040204" pitchFamily="34" charset="0"/>
                <a:cs typeface="Zawgyi-One" panose="020B0604030504040204" pitchFamily="34" charset="0"/>
              </a:rPr>
              <a:t>ဥ</a:t>
            </a:r>
            <a:r>
              <a:rPr lang="en-US" sz="1800" dirty="0">
                <a:latin typeface="Zawgyi-One" panose="020B0604030504040204" pitchFamily="34" charset="0"/>
                <a:cs typeface="Zawgyi-One" panose="020B0604030504040204" pitchFamily="34" charset="0"/>
              </a:rPr>
              <a:t>ပ</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 </a:t>
            </a:r>
          </a:p>
          <a:p>
            <a:pPr marL="38100" indent="0">
              <a:buNone/>
            </a:pPr>
            <a:endParaRPr lang="en-US" sz="1800" dirty="0">
              <a:latin typeface="Zawgyi-One" panose="020B0604030504040204" pitchFamily="34" charset="0"/>
              <a:cs typeface="Zawgyi-One" panose="020B0604030504040204" pitchFamily="34" charset="0"/>
            </a:endParaRPr>
          </a:p>
          <a:p>
            <a:pPr marL="38100" indent="0">
              <a:buNone/>
            </a:pPr>
            <a:r>
              <a:rPr lang="en-US" sz="1800" dirty="0">
                <a:latin typeface="Zawgyi-One" panose="020B0604030504040204" pitchFamily="34" charset="0"/>
                <a:cs typeface="Zawgyi-One" panose="020B0604030504040204" pitchFamily="34" charset="0"/>
              </a:rPr>
              <a:t>CC </a:t>
            </a:r>
            <a:r>
              <a:rPr lang="my-MM" sz="1800" dirty="0">
                <a:latin typeface="Zawgyi-One" panose="020B0604030504040204" pitchFamily="34" charset="0"/>
                <a:cs typeface="Zawgyi-One" panose="020B0604030504040204" pitchFamily="34" charset="0"/>
              </a:rPr>
              <a:t>ရ</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ဖ</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ခ</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 </a:t>
            </a:r>
            <a:r>
              <a:rPr lang="en-US" sz="1800" dirty="0">
                <a:latin typeface="Zawgyi-One" panose="020B0604030504040204" pitchFamily="34" charset="0"/>
                <a:cs typeface="Zawgyi-One" panose="020B0604030504040204" pitchFamily="34" charset="0"/>
                <a:hlinkClick r:id="rId3"/>
              </a:rPr>
              <a:t>https://ccsearch.creativecommons.org</a:t>
            </a:r>
            <a:r>
              <a:rPr lang="en-US" sz="1800" dirty="0">
                <a:latin typeface="Zawgyi-One" panose="020B0604030504040204" pitchFamily="34" charset="0"/>
                <a:cs typeface="Zawgyi-One" panose="020B0604030504040204" pitchFamily="34" charset="0"/>
              </a:rPr>
              <a:t> </a:t>
            </a:r>
          </a:p>
          <a:p>
            <a:pPr marL="38100" indent="0">
              <a:buNone/>
            </a:pPr>
            <a:r>
              <a:rPr lang="en-US" sz="1800" dirty="0">
                <a:latin typeface="Zawgyi-One" panose="020B0604030504040204" pitchFamily="34" charset="0"/>
                <a:cs typeface="Zawgyi-One" panose="020B0604030504040204" pitchFamily="34" charset="0"/>
              </a:rPr>
              <a:t>OASIS: </a:t>
            </a:r>
            <a:r>
              <a:rPr lang="en-US" sz="1800" dirty="0">
                <a:latin typeface="Zawgyi-One" panose="020B0604030504040204" pitchFamily="34" charset="0"/>
                <a:cs typeface="Zawgyi-One" panose="020B0604030504040204" pitchFamily="34" charset="0"/>
                <a:hlinkClick r:id="rId4"/>
              </a:rPr>
              <a:t>https://oasis.geneseo.edu</a:t>
            </a:r>
            <a:r>
              <a:rPr lang="en-US" sz="1800" dirty="0">
                <a:latin typeface="Zawgyi-One" panose="020B0604030504040204" pitchFamily="34" charset="0"/>
                <a:cs typeface="Zawgyi-One" panose="020B0604030504040204" pitchFamily="34" charset="0"/>
              </a:rPr>
              <a:t> </a:t>
            </a:r>
          </a:p>
          <a:p>
            <a:pPr marL="38100" indent="0">
              <a:buNone/>
            </a:pP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လ</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ပ</a:t>
            </a:r>
            <a:r>
              <a:rPr lang="my-MM" sz="1800" dirty="0">
                <a:latin typeface="Zawgyi-One" panose="020B0604030504040204" pitchFamily="34" charset="0"/>
                <a:cs typeface="Zawgyi-One" panose="020B0604030504040204" pitchFamily="34" charset="0"/>
              </a:rPr>
              <a:t>႒</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န</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စ</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အ</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ပ</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စ</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ၾ</a:t>
            </a:r>
            <a:r>
              <a:rPr lang="my-MM" sz="1800" dirty="0">
                <a:latin typeface="Zawgyi-One" panose="020B0604030504040204" pitchFamily="34" charset="0"/>
                <a:cs typeface="Zawgyi-One" panose="020B0604030504040204" pitchFamily="34" charset="0"/>
              </a:rPr>
              <a:t>က</a:t>
            </a:r>
            <a:r>
              <a:rPr lang="en-US" sz="1800" dirty="0">
                <a:latin typeface="Zawgyi-One" panose="020B0604030504040204" pitchFamily="34" charset="0"/>
                <a:cs typeface="Zawgyi-One" panose="020B0604030504040204" pitchFamily="34" charset="0"/>
              </a:rPr>
              <a:t>ည</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တ</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က</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en-US" sz="1800" dirty="0">
                <a:latin typeface="Zawgyi-One" panose="020B0604030504040204" pitchFamily="34" charset="0"/>
                <a:cs typeface="Zawgyi-One" panose="020B0604030504040204" pitchFamily="34" charset="0"/>
                <a:hlinkClick r:id="rId5"/>
              </a:rPr>
              <a:t>https://open.umn.edu/opentextbooks/</a:t>
            </a:r>
            <a:r>
              <a:rPr lang="en-US" sz="1800" dirty="0">
                <a:latin typeface="Zawgyi-One" panose="020B0604030504040204" pitchFamily="34" charset="0"/>
                <a:cs typeface="Zawgyi-One" panose="020B0604030504040204" pitchFamily="34" charset="0"/>
              </a:rPr>
              <a:t> </a:t>
            </a:r>
          </a:p>
          <a:p>
            <a:pPr marL="38100" indent="0">
              <a:buNone/>
            </a:pPr>
            <a:r>
              <a:rPr lang="en-US" sz="1800" dirty="0">
                <a:latin typeface="Zawgyi-One" panose="020B0604030504040204" pitchFamily="34" charset="0"/>
                <a:cs typeface="Zawgyi-One" panose="020B0604030504040204" pitchFamily="34" charset="0"/>
              </a:rPr>
              <a:t>MIT Open ျ</a:t>
            </a:r>
            <a:r>
              <a:rPr lang="en-US" sz="1800" dirty="0" err="1">
                <a:latin typeface="Zawgyi-One" panose="020B0604030504040204" pitchFamily="34" charset="0"/>
                <a:cs typeface="Zawgyi-One" panose="020B0604030504040204" pitchFamily="34" charset="0"/>
              </a:rPr>
              <a:t>ဖစ္ေသာ</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သင္ရ</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မ</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en-US" sz="1800" dirty="0">
                <a:latin typeface="Zawgyi-One" panose="020B0604030504040204" pitchFamily="34" charset="0"/>
                <a:cs typeface="Zawgyi-One" panose="020B0604030504040204" pitchFamily="34" charset="0"/>
                <a:hlinkClick r:id="rId6"/>
              </a:rPr>
              <a:t>https://ocw.mit.edu/index.htm</a:t>
            </a:r>
            <a:r>
              <a:rPr lang="en-US" sz="1800" dirty="0">
                <a:latin typeface="Zawgyi-One" panose="020B0604030504040204" pitchFamily="34" charset="0"/>
                <a:cs typeface="Zawgyi-One" panose="020B0604030504040204" pitchFamily="34" charset="0"/>
              </a:rPr>
              <a:t> </a:t>
            </a:r>
          </a:p>
          <a:p>
            <a:pPr marL="38100" indent="0">
              <a:buNone/>
            </a:pPr>
            <a:r>
              <a:rPr lang="en-US" sz="1800" dirty="0">
                <a:latin typeface="Zawgyi-One" panose="020B0604030504040204" pitchFamily="34" charset="0"/>
                <a:cs typeface="Zawgyi-One" panose="020B0604030504040204" pitchFamily="34" charset="0"/>
              </a:rPr>
              <a:t>Open Access Journal </a:t>
            </a:r>
            <a:r>
              <a:rPr lang="my-MM" sz="1800" dirty="0">
                <a:latin typeface="Zawgyi-One" panose="020B0604030504040204" pitchFamily="34" charset="0"/>
                <a:cs typeface="Zawgyi-One" panose="020B0604030504040204" pitchFamily="34" charset="0"/>
              </a:rPr>
              <a:t>ဂ</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ာနယ္မ်ား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လမ္းညႊန</a:t>
            </a:r>
            <a:r>
              <a:rPr lang="en-US" sz="1800" dirty="0">
                <a:latin typeface="Zawgyi-One" panose="020B0604030504040204" pitchFamily="34" charset="0"/>
                <a:cs typeface="Zawgyi-One" panose="020B0604030504040204" pitchFamily="34" charset="0"/>
              </a:rPr>
              <a:t>္ (DOAJ): </a:t>
            </a:r>
            <a:r>
              <a:rPr lang="en-US" sz="1800" dirty="0">
                <a:latin typeface="Zawgyi-One" panose="020B0604030504040204" pitchFamily="34" charset="0"/>
                <a:cs typeface="Zawgyi-One" panose="020B0604030504040204" pitchFamily="34" charset="0"/>
                <a:hlinkClick r:id="rId7"/>
              </a:rPr>
              <a:t>https://doaj.org/</a:t>
            </a:r>
            <a:r>
              <a:rPr lang="en-US" sz="1800" dirty="0">
                <a:latin typeface="Zawgyi-One" panose="020B0604030504040204" pitchFamily="34" charset="0"/>
                <a:cs typeface="Zawgyi-One" panose="020B0604030504040204" pitchFamily="34" charset="0"/>
              </a:rPr>
              <a:t>  </a:t>
            </a:r>
          </a:p>
          <a:p>
            <a:pPr marL="38100" indent="0">
              <a:buNone/>
            </a:pPr>
            <a:endParaRPr lang="en-US" sz="1800" dirty="0">
              <a:latin typeface="Zawgyi-One" panose="020B0604030504040204" pitchFamily="34" charset="0"/>
              <a:cs typeface="Zawgyi-One" panose="020B0604030504040204" pitchFamily="34" charset="0"/>
            </a:endParaRPr>
          </a:p>
          <a:p>
            <a:pPr marL="38100" indent="0">
              <a:buNone/>
            </a:pPr>
            <a:r>
              <a:rPr lang="en-US" sz="1050" dirty="0">
                <a:latin typeface="Zawgyi-One" panose="020B0604030504040204" pitchFamily="34" charset="0"/>
                <a:cs typeface="Zawgyi-One" panose="020B0604030504040204" pitchFamily="34" charset="0"/>
              </a:rPr>
              <a:t>Don’t forget to look back at the </a:t>
            </a:r>
            <a:r>
              <a:rPr lang="en-US" sz="1050" i="1" dirty="0">
                <a:latin typeface="Zawgyi-One" panose="020B0604030504040204" pitchFamily="34" charset="0"/>
                <a:cs typeface="Zawgyi-One" panose="020B0604030504040204" pitchFamily="34" charset="0"/>
              </a:rPr>
              <a:t>Finding and Evaluating OER </a:t>
            </a:r>
            <a:r>
              <a:rPr lang="en-US" sz="1050" dirty="0">
                <a:latin typeface="Zawgyi-One" panose="020B0604030504040204" pitchFamily="34" charset="0"/>
                <a:cs typeface="Zawgyi-One" panose="020B0604030504040204" pitchFamily="34" charset="0"/>
              </a:rPr>
              <a:t>session for more ideas (8 November 2018 Residential School session) and the webinar on 5 September 2018.</a:t>
            </a:r>
          </a:p>
        </p:txBody>
      </p:sp>
    </p:spTree>
    <p:extLst>
      <p:ext uri="{BB962C8B-B14F-4D97-AF65-F5344CB8AC3E}">
        <p14:creationId xmlns:p14="http://schemas.microsoft.com/office/powerpoint/2010/main" val="869251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9F93A-7B6D-2D4B-92F0-1A0D9C91C4EA}"/>
              </a:ext>
            </a:extLst>
          </p:cNvPr>
          <p:cNvSpPr txBox="1"/>
          <p:nvPr/>
        </p:nvSpPr>
        <p:spPr>
          <a:xfrm>
            <a:off x="366828" y="1284284"/>
            <a:ext cx="8559815" cy="3727944"/>
          </a:xfrm>
          <a:prstGeom prst="rect">
            <a:avLst/>
          </a:prstGeom>
          <a:noFill/>
        </p:spPr>
        <p:txBody>
          <a:bodyPr wrap="square" rtlCol="0">
            <a:spAutoFit/>
          </a:bodyPr>
          <a:lstStyle/>
          <a:p>
            <a:pPr marL="214313" indent="-214313">
              <a:buClr>
                <a:srgbClr val="FF0000"/>
              </a:buClr>
              <a:buFont typeface="Arial" panose="020B0604020202020204" pitchFamily="34" charset="0"/>
              <a:buChar char="•"/>
            </a:pP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ၾ</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ခဲ့သည္မ်ားသည</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ေလ့လာမႈရလဒ္မ်ား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ကိုက္ညီမႈရွိပါသလား</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 </a:t>
            </a:r>
            <a:r>
              <a:rPr lang="en-US" sz="1575" dirty="0" err="1">
                <a:latin typeface="Zawgyi-One" panose="020B0604030504040204" pitchFamily="34" charset="0"/>
                <a:cs typeface="Zawgyi-One" panose="020B0604030504040204" pitchFamily="34" charset="0"/>
              </a:rPr>
              <a:t>မရွိလ</a:t>
            </a:r>
            <a:r>
              <a:rPr lang="en-US" sz="1575" dirty="0">
                <a:latin typeface="Zawgyi-One" panose="020B0604030504040204" pitchFamily="34" charset="0"/>
                <a:cs typeface="Zawgyi-One" panose="020B0604030504040204" pitchFamily="34" charset="0"/>
              </a:rPr>
              <a:t>ွ်င္ </a:t>
            </a:r>
            <a:r>
              <a:rPr lang="en-US" sz="1575" dirty="0" err="1">
                <a:latin typeface="Zawgyi-One" panose="020B0604030504040204" pitchFamily="34" charset="0"/>
                <a:cs typeface="Zawgyi-One" panose="020B0604030504040204" pitchFamily="34" charset="0"/>
              </a:rPr>
              <a:t>ပိုမိုေကာင္းမြန္ေအာင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မည္က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႔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အႀကံေပးပ</a:t>
            </a:r>
            <a:r>
              <a:rPr lang="en-US" sz="1575" dirty="0">
                <a:latin typeface="Zawgyi-One" panose="020B0604030504040204" pitchFamily="34" charset="0"/>
                <a:cs typeface="Zawgyi-One" panose="020B0604030504040204" pitchFamily="34" charset="0"/>
              </a:rPr>
              <a:t>ါ။</a:t>
            </a:r>
            <a:endParaRPr lang="en-GB" sz="1575" dirty="0">
              <a:latin typeface="Zawgyi-One" panose="020B0604030504040204" pitchFamily="34" charset="0"/>
              <a:cs typeface="Zawgyi-One" panose="020B0604030504040204" pitchFamily="34" charset="0"/>
            </a:endParaRPr>
          </a:p>
          <a:p>
            <a:pPr marL="214313" indent="-214313">
              <a:buClr>
                <a:srgbClr val="FF0000"/>
              </a:buClr>
              <a:buFont typeface="Arial" panose="020B0604020202020204" pitchFamily="34" charset="0"/>
              <a:buChar char="•"/>
            </a:pP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ေရးသူသည</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ရ</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န</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GB" sz="1575" dirty="0">
                <a:latin typeface="Zawgyi-One" panose="020B0604030504040204" pitchFamily="34" charset="0"/>
                <a:cs typeface="Zawgyi-One" panose="020B0604030504040204" pitchFamily="34" charset="0"/>
              </a:rPr>
              <a:t> </a:t>
            </a:r>
            <a:br>
              <a:rPr lang="en-GB" sz="1575" dirty="0">
                <a:latin typeface="Zawgyi-One" panose="020B0604030504040204" pitchFamily="34" charset="0"/>
                <a:cs typeface="Zawgyi-One" panose="020B0604030504040204" pitchFamily="34" charset="0"/>
              </a:rPr>
            </a:b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ရ</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err="1">
                <a:latin typeface="Zawgyi-One" panose="020B0604030504040204" pitchFamily="34" charset="0"/>
                <a:cs typeface="Zawgyi-One" panose="020B0604030504040204" pitchFamily="34" charset="0"/>
              </a:rPr>
              <a:t>စ္မ်ားသည</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သင</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ခတ</a:t>
            </a:r>
            <a:r>
              <a:rPr lang="en-US" sz="1575" dirty="0">
                <a:latin typeface="Zawgyi-One" panose="020B0604030504040204" pitchFamily="34" charset="0"/>
                <a:cs typeface="Zawgyi-One" panose="020B0604030504040204" pitchFamily="34" charset="0"/>
              </a:rPr>
              <a:t>္ႏွင့္</a:t>
            </a:r>
            <a:r>
              <a:rPr lang="en-US" sz="1575" dirty="0" err="1">
                <a:latin typeface="Zawgyi-One" panose="020B0604030504040204" pitchFamily="34" charset="0"/>
                <a:cs typeface="Zawgyi-One" panose="020B0604030504040204" pitchFamily="34" charset="0"/>
              </a:rPr>
              <a:t>အညီျဖစ္ပါသလား</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ဤေခါင္းစဥ္အတြက</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စာေပမ်ား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အႀကံျပႏိုင္ပါသလား</a:t>
            </a:r>
            <a:r>
              <a:rPr lang="en-US" sz="1575" dirty="0">
                <a:latin typeface="Zawgyi-One" panose="020B0604030504040204" pitchFamily="34" charset="0"/>
                <a:cs typeface="Zawgyi-One" panose="020B0604030504040204" pitchFamily="34" charset="0"/>
              </a:rPr>
              <a:t>။ </a:t>
            </a:r>
            <a:endParaRPr lang="en-GB" sz="1575" dirty="0">
              <a:latin typeface="Zawgyi-One" panose="020B0604030504040204" pitchFamily="34" charset="0"/>
              <a:cs typeface="Zawgyi-One" panose="020B0604030504040204" pitchFamily="34" charset="0"/>
            </a:endParaRPr>
          </a:p>
          <a:p>
            <a:pPr marL="214313" indent="-214313">
              <a:buClr>
                <a:srgbClr val="FF0000"/>
              </a:buClr>
              <a:buFont typeface="Arial" panose="020B0604020202020204" pitchFamily="34" charset="0"/>
              <a:buChar char="•"/>
            </a:pPr>
            <a:r>
              <a:rPr lang="en-US" sz="1575" dirty="0" err="1">
                <a:latin typeface="Zawgyi-One" panose="020B0604030504040204" pitchFamily="34" charset="0"/>
                <a:cs typeface="Zawgyi-One" panose="020B0604030504040204" pitchFamily="34" charset="0"/>
              </a:rPr>
              <a:t>အခ်က္အလက္မ်ားသည</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ထ</a:t>
            </a:r>
            <a:r>
              <a:rPr lang="en-US" sz="1575" dirty="0" err="1">
                <a:latin typeface="Zawgyi-One" panose="020B0604030504040204" pitchFamily="34" charset="0"/>
                <a:cs typeface="Zawgyi-One" panose="020B0604030504040204" pitchFamily="34" charset="0"/>
              </a:rPr>
              <a:t>ပ္တလဲလဲျဖစ္မေနပဲ</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ေခါင္းစဥ</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ၾ</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ဆ</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ရွိပါသလား</a:t>
            </a:r>
            <a:r>
              <a:rPr lang="en-US" sz="1575" dirty="0">
                <a:latin typeface="Zawgyi-One" panose="020B0604030504040204" pitchFamily="34" charset="0"/>
                <a:cs typeface="Zawgyi-One" panose="020B0604030504040204" pitchFamily="34" charset="0"/>
              </a:rPr>
              <a:t>။</a:t>
            </a:r>
            <a:r>
              <a:rPr lang="en-GB"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ဓ</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အ</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န္းမ်ား</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အသံုးမျပဳခင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မိတ္ဆက္ရွင္းျပျခင္းမ်ား</a:t>
            </a:r>
            <a:r>
              <a:rPr lang="en-US" sz="1575" dirty="0">
                <a:latin typeface="Zawgyi-One" panose="020B0604030504040204" pitchFamily="34" charset="0"/>
                <a:cs typeface="Zawgyi-One" panose="020B0604030504040204" pitchFamily="34" charset="0"/>
              </a:rPr>
              <a:t> ျပ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သလား</a:t>
            </a:r>
            <a:r>
              <a:rPr lang="en-US" sz="1575" dirty="0">
                <a:latin typeface="Zawgyi-One" panose="020B0604030504040204" pitchFamily="34" charset="0"/>
                <a:cs typeface="Zawgyi-One" panose="020B0604030504040204" pitchFamily="34" charset="0"/>
              </a:rPr>
              <a:t>။ </a:t>
            </a:r>
            <a:endParaRPr lang="en-GB" sz="1575" dirty="0">
              <a:latin typeface="Zawgyi-One" panose="020B0604030504040204" pitchFamily="34" charset="0"/>
              <a:cs typeface="Zawgyi-One" panose="020B0604030504040204" pitchFamily="34" charset="0"/>
            </a:endParaRPr>
          </a:p>
          <a:p>
            <a:pPr marL="214313" indent="-214313">
              <a:buClr>
                <a:srgbClr val="FF0000"/>
              </a:buClr>
              <a:buFont typeface="Arial" panose="020B0604020202020204" pitchFamily="34" charset="0"/>
              <a:buChar char="•"/>
            </a:pP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အ</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မ်ားတြင</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ဗ</a:t>
            </a:r>
            <a:r>
              <a:rPr lang="en-US" sz="1575" dirty="0">
                <a:latin typeface="Zawgyi-One" panose="020B0604030504040204" pitchFamily="34" charset="0"/>
                <a:cs typeface="Zawgyi-One" panose="020B0604030504040204" pitchFamily="34" charset="0"/>
              </a:rPr>
              <a:t>ဟ</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ၽ</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စ္ခုလံ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ၾ</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err="1">
                <a:latin typeface="Zawgyi-One" panose="020B0604030504040204" pitchFamily="34" charset="0"/>
                <a:cs typeface="Zawgyi-One" panose="020B0604030504040204" pitchFamily="34" charset="0"/>
              </a:rPr>
              <a:t>းပါသလား</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မသင</a:t>
            </a:r>
            <a:r>
              <a:rPr lang="en-US" sz="1575" dirty="0">
                <a:latin typeface="Zawgyi-One" panose="020B0604030504040204" pitchFamily="34" charset="0"/>
                <a:cs typeface="Zawgyi-One" panose="020B0604030504040204" pitchFamily="34" charset="0"/>
              </a:rPr>
              <a:t>္ၾ</a:t>
            </a:r>
            <a:r>
              <a:rPr lang="en-US" sz="1575" dirty="0" err="1">
                <a:latin typeface="Zawgyi-One" panose="020B0604030504040204" pitchFamily="34" charset="0"/>
                <a:cs typeface="Zawgyi-One" panose="020B0604030504040204" pitchFamily="34" charset="0"/>
              </a:rPr>
              <a:t>ကားေပးလ</a:t>
            </a:r>
            <a:r>
              <a:rPr lang="en-US" sz="1575" dirty="0">
                <a:latin typeface="Zawgyi-One" panose="020B0604030504040204" pitchFamily="34" charset="0"/>
                <a:cs typeface="Zawgyi-One" panose="020B0604030504040204" pitchFamily="34" charset="0"/>
              </a:rPr>
              <a:t>ွ်င္္ </a:t>
            </a:r>
            <a:r>
              <a:rPr lang="en-US" sz="1575" dirty="0" err="1">
                <a:latin typeface="Zawgyi-One" panose="020B0604030504040204" pitchFamily="34" charset="0"/>
                <a:cs typeface="Zawgyi-One" panose="020B0604030504040204" pitchFamily="34" charset="0"/>
              </a:rPr>
              <a:t>ပိုမိုေကာင္းမြန္ေအာင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မည္က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႔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အႀကံေပးႏိုင္ပါသလား</a:t>
            </a:r>
            <a:r>
              <a:rPr lang="en-US" sz="1575" dirty="0">
                <a:latin typeface="Zawgyi-One" panose="020B0604030504040204" pitchFamily="34" charset="0"/>
                <a:cs typeface="Zawgyi-One" panose="020B0604030504040204" pitchFamily="34" charset="0"/>
              </a:rPr>
              <a:t>။ </a:t>
            </a:r>
            <a:r>
              <a:rPr lang="en-GB" sz="1575" dirty="0">
                <a:latin typeface="Zawgyi-One" panose="020B0604030504040204" pitchFamily="34" charset="0"/>
                <a:cs typeface="Zawgyi-One" panose="020B0604030504040204" pitchFamily="34" charset="0"/>
              </a:rPr>
              <a:t> </a:t>
            </a:r>
            <a:br>
              <a:rPr lang="en-GB" sz="1575" dirty="0">
                <a:latin typeface="Zawgyi-One" panose="020B0604030504040204" pitchFamily="34" charset="0"/>
                <a:cs typeface="Zawgyi-One" panose="020B0604030504040204" pitchFamily="34" charset="0"/>
              </a:rPr>
            </a:br>
            <a:endParaRPr lang="en-GB" sz="1575" dirty="0">
              <a:latin typeface="Zawgyi-One" panose="020B0604030504040204" pitchFamily="34" charset="0"/>
              <a:cs typeface="Zawgyi-One" panose="020B0604030504040204" pitchFamily="34" charset="0"/>
            </a:endParaRPr>
          </a:p>
          <a:p>
            <a:pPr marL="214313" indent="-214313">
              <a:buClr>
                <a:srgbClr val="FF0000"/>
              </a:buClr>
              <a:buFont typeface="Arial" panose="020B0604020202020204" pitchFamily="34" charset="0"/>
              <a:buChar char="•"/>
            </a:pP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အလက္မ်ားကိ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ပိုမိ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ဝ</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ဖ</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ယ္ေကာင္းေစရန</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အသံုးျပ</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ိုင္ေသာ</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ဓာတ္ပံုမ်ား</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အ</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ႀ</a:t>
            </a:r>
            <a:r>
              <a:rPr lang="my-MM" sz="1575" dirty="0">
                <a:latin typeface="Zawgyi-One" panose="020B0604030504040204" pitchFamily="34" charset="0"/>
                <a:cs typeface="Zawgyi-One" panose="020B0604030504040204" pitchFamily="34" charset="0"/>
              </a:rPr>
              <a:t>က</a:t>
            </a:r>
            <a:r>
              <a:rPr lang="en-US" sz="1575" dirty="0" err="1">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endParaRPr lang="en-GB" sz="1575" dirty="0">
              <a:latin typeface="Zawgyi-One" panose="020B0604030504040204" pitchFamily="34" charset="0"/>
              <a:cs typeface="Zawgyi-One" panose="020B0604030504040204" pitchFamily="34" charset="0"/>
            </a:endParaRPr>
          </a:p>
          <a:p>
            <a:pPr marL="214313" indent="-214313">
              <a:buClr>
                <a:srgbClr val="FF0000"/>
              </a:buClr>
              <a:buFont typeface="Arial" panose="020B0604020202020204" pitchFamily="34" charset="0"/>
              <a:buChar char="•"/>
            </a:pPr>
            <a:r>
              <a:rPr lang="en-US" sz="1575" dirty="0" err="1">
                <a:latin typeface="Zawgyi-One" panose="020B0604030504040204" pitchFamily="34" charset="0"/>
                <a:cs typeface="Zawgyi-One" panose="020B0604030504040204" pitchFamily="34" charset="0"/>
              </a:rPr>
              <a:t>ေလ့လာမႈရလဒ္မ်ား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သင</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ေတာ္ေသာ</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ကိုယ</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အ</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ဖ</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န</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သို႔မဟုတ</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လႈပ္ရွားမ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p>
        </p:txBody>
      </p:sp>
      <p:sp>
        <p:nvSpPr>
          <p:cNvPr id="3" name="Rectangle 2">
            <a:extLst>
              <a:ext uri="{FF2B5EF4-FFF2-40B4-BE49-F238E27FC236}">
                <a16:creationId xmlns:a16="http://schemas.microsoft.com/office/drawing/2014/main" id="{FDC03544-3C4F-034E-80CB-2DBB9337064F}"/>
              </a:ext>
            </a:extLst>
          </p:cNvPr>
          <p:cNvSpPr/>
          <p:nvPr/>
        </p:nvSpPr>
        <p:spPr>
          <a:xfrm>
            <a:off x="366829" y="154355"/>
            <a:ext cx="7367471" cy="1338828"/>
          </a:xfrm>
          <a:prstGeom prst="rect">
            <a:avLst/>
          </a:prstGeom>
        </p:spPr>
        <p:txBody>
          <a:bodyPr wrap="square">
            <a:spAutoFit/>
          </a:bodyPr>
          <a:lstStyle/>
          <a:p>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သ</a:t>
            </a:r>
            <a:r>
              <a:rPr lang="my-MM" sz="2700" b="1" dirty="0">
                <a:latin typeface="Zawgyi-One" panose="020B0604030504040204" pitchFamily="34" charset="0"/>
                <a:cs typeface="Zawgyi-One" panose="020B0604030504040204" pitchFamily="34" charset="0"/>
              </a:rPr>
              <a:t>ခ</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ပ</a:t>
            </a:r>
            <a:r>
              <a:rPr lang="en-US" sz="2700" b="1" dirty="0">
                <a:latin typeface="Zawgyi-One" panose="020B0604030504040204" pitchFamily="34" charset="0"/>
                <a:cs typeface="Zawgyi-One" panose="020B0604030504040204" pitchFamily="34" charset="0"/>
              </a:rPr>
              <a:t>န</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လ</a:t>
            </a:r>
            <a:r>
              <a:rPr lang="my-MM" sz="2700" b="1" dirty="0">
                <a:latin typeface="Zawgyi-One" panose="020B0604030504040204" pitchFamily="34" charset="0"/>
                <a:cs typeface="Zawgyi-One" panose="020B0604030504040204" pitchFamily="34" charset="0"/>
              </a:rPr>
              <a:t>ည</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ဆ</a:t>
            </a:r>
            <a:r>
              <a:rPr lang="en-US" sz="2700" b="1" dirty="0">
                <a:latin typeface="Zawgyi-One" panose="020B0604030504040204" pitchFamily="34" charset="0"/>
                <a:cs typeface="Zawgyi-One" panose="020B0604030504040204" pitchFamily="34" charset="0"/>
              </a:rPr>
              <a:t>န</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စ</a:t>
            </a:r>
            <a:r>
              <a:rPr lang="en-US" sz="2700" b="1" dirty="0">
                <a:latin typeface="Zawgyi-One" panose="020B0604030504040204" pitchFamily="34" charset="0"/>
                <a:cs typeface="Zawgyi-One" panose="020B0604030504040204" pitchFamily="34" charset="0"/>
              </a:rPr>
              <a:t>စ</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ခ</a:t>
            </a:r>
            <a:r>
              <a:rPr lang="en-US" sz="2700" b="1" dirty="0">
                <a:latin typeface="Zawgyi-One" panose="020B0604030504040204" pitchFamily="34" charset="0"/>
                <a:cs typeface="Zawgyi-One" panose="020B0604030504040204" pitchFamily="34" charset="0"/>
              </a:rPr>
              <a:t>င</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p>
          <a:p>
            <a:r>
              <a:rPr lang="my-MM" sz="2700" b="1" dirty="0">
                <a:latin typeface="Zawgyi-One" panose="020B0604030504040204" pitchFamily="34" charset="0"/>
                <a:cs typeface="Zawgyi-One" panose="020B0604030504040204" pitchFamily="34" charset="0"/>
              </a:rPr>
              <a:t>ပ</a:t>
            </a:r>
            <a:r>
              <a:rPr lang="en-US" sz="2700" b="1" dirty="0">
                <a:latin typeface="Zawgyi-One" panose="020B0604030504040204" pitchFamily="34" charset="0"/>
                <a:cs typeface="Zawgyi-One" panose="020B0604030504040204" pitchFamily="34" charset="0"/>
              </a:rPr>
              <a:t>ည</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ရ</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ဆ</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င</a:t>
            </a:r>
            <a:r>
              <a:rPr lang="en-US" sz="2700" b="1" dirty="0">
                <a:latin typeface="Zawgyi-One" panose="020B0604030504040204" pitchFamily="34" charset="0"/>
                <a:cs typeface="Zawgyi-One" panose="020B0604030504040204" pitchFamily="34" charset="0"/>
              </a:rPr>
              <a:t>္</a:t>
            </a:r>
            <a:r>
              <a:rPr lang="en-US" sz="2700" b="1" dirty="0" err="1">
                <a:latin typeface="Zawgyi-One" panose="020B0604030504040204" pitchFamily="34" charset="0"/>
                <a:cs typeface="Zawgyi-One" panose="020B0604030504040204" pitchFamily="34" charset="0"/>
              </a:rPr>
              <a:t>ရာ</a:t>
            </a:r>
            <a:r>
              <a:rPr lang="en-US" sz="2700" b="1" dirty="0">
                <a:latin typeface="Zawgyi-One" panose="020B0604030504040204" pitchFamily="34" charset="0"/>
                <a:cs typeface="Zawgyi-One" panose="020B0604030504040204" pitchFamily="34" charset="0"/>
              </a:rPr>
              <a:t> </a:t>
            </a:r>
            <a:r>
              <a:rPr lang="en-US" sz="2700" b="1" dirty="0" err="1">
                <a:latin typeface="Zawgyi-One" panose="020B0604030504040204" pitchFamily="34" charset="0"/>
                <a:cs typeface="Zawgyi-One" panose="020B0604030504040204" pitchFamily="34" charset="0"/>
              </a:rPr>
              <a:t>ရင္းျမစ္မ</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 : </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ပ</a:t>
            </a:r>
            <a:r>
              <a:rPr lang="my-MM" sz="2700" b="1" dirty="0">
                <a:latin typeface="Zawgyi-One" panose="020B0604030504040204" pitchFamily="34" charset="0"/>
                <a:cs typeface="Zawgyi-One" panose="020B0604030504040204" pitchFamily="34" charset="0"/>
              </a:rPr>
              <a:t>န</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လ</a:t>
            </a:r>
            <a:r>
              <a:rPr lang="en-US" sz="2700" b="1" dirty="0">
                <a:latin typeface="Zawgyi-One" panose="020B0604030504040204" pitchFamily="34" charset="0"/>
                <a:cs typeface="Zawgyi-One" panose="020B0604030504040204" pitchFamily="34" charset="0"/>
              </a:rPr>
              <a:t>ည</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သ</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သ</a:t>
            </a:r>
            <a:r>
              <a:rPr lang="my-MM" sz="2700" b="1" dirty="0">
                <a:latin typeface="Zawgyi-One" panose="020B0604030504040204" pitchFamily="34" charset="0"/>
                <a:cs typeface="Zawgyi-One" panose="020B0604030504040204" pitchFamily="34" charset="0"/>
              </a:rPr>
              <a:t>ပ</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ခ</a:t>
            </a:r>
            <a:r>
              <a:rPr lang="my-MM" sz="2700" b="1" dirty="0">
                <a:latin typeface="Zawgyi-One" panose="020B0604030504040204" pitchFamily="34" charset="0"/>
                <a:cs typeface="Zawgyi-One" panose="020B0604030504040204" pitchFamily="34" charset="0"/>
              </a:rPr>
              <a:t>င</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endParaRPr lang="en-US" sz="2700" b="1" dirty="0">
              <a:latin typeface="Zawgyi-One" panose="020B0604030504040204" pitchFamily="34" charset="0"/>
              <a:cs typeface="Zawgyi-One" panose="020B0604030504040204" pitchFamily="34" charset="0"/>
            </a:endParaRPr>
          </a:p>
        </p:txBody>
      </p:sp>
      <p:sp>
        <p:nvSpPr>
          <p:cNvPr id="4" name="TextBox 3">
            <a:extLst>
              <a:ext uri="{FF2B5EF4-FFF2-40B4-BE49-F238E27FC236}">
                <a16:creationId xmlns:a16="http://schemas.microsoft.com/office/drawing/2014/main" id="{C2E19794-8180-874E-86C9-E9528FF8CC02}"/>
              </a:ext>
            </a:extLst>
          </p:cNvPr>
          <p:cNvSpPr txBox="1"/>
          <p:nvPr/>
        </p:nvSpPr>
        <p:spPr>
          <a:xfrm rot="16200000">
            <a:off x="5956300" y="1972512"/>
            <a:ext cx="5892800" cy="248209"/>
          </a:xfrm>
          <a:prstGeom prst="rect">
            <a:avLst/>
          </a:prstGeom>
          <a:noFill/>
        </p:spPr>
        <p:txBody>
          <a:bodyPr wrap="square" rtlCol="0">
            <a:spAutoFit/>
          </a:bodyPr>
          <a:lstStyle/>
          <a:p>
            <a:r>
              <a:rPr lang="en-US" sz="1013" dirty="0"/>
              <a:t>Source: TIDE Joint Session Session </a:t>
            </a:r>
            <a:r>
              <a:rPr lang="en-US" sz="1013" i="1" dirty="0"/>
              <a:t>Critically Reviewing Educational Resources </a:t>
            </a:r>
            <a:endParaRPr lang="en-US" sz="1013" dirty="0"/>
          </a:p>
        </p:txBody>
      </p:sp>
    </p:spTree>
    <p:extLst>
      <p:ext uri="{BB962C8B-B14F-4D97-AF65-F5344CB8AC3E}">
        <p14:creationId xmlns:p14="http://schemas.microsoft.com/office/powerpoint/2010/main" val="163185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989093" y="2046572"/>
            <a:ext cx="3826689" cy="1107996"/>
          </a:xfrm>
          <a:prstGeom prst="rect">
            <a:avLst/>
          </a:prstGeom>
        </p:spPr>
        <p:txBody>
          <a:bodyPr wrap="none">
            <a:spAutoFit/>
          </a:bodyPr>
          <a:lstStyle/>
          <a:p>
            <a:r>
              <a:rPr lang="en-US" sz="3300" b="1" dirty="0" err="1">
                <a:latin typeface="Zawgyi-One" panose="020B0604030504040204" pitchFamily="34" charset="0"/>
                <a:cs typeface="Zawgyi-One" panose="020B0604030504040204" pitchFamily="34" charset="0"/>
              </a:rPr>
              <a:t>ေကာင္းမြန္ေသာ</a:t>
            </a:r>
            <a:r>
              <a:rPr lang="en-US" sz="3300" b="1" dirty="0">
                <a:latin typeface="Zawgyi-One" panose="020B0604030504040204" pitchFamily="34" charset="0"/>
                <a:cs typeface="Zawgyi-One" panose="020B0604030504040204" pitchFamily="34" charset="0"/>
              </a:rPr>
              <a:t> </a:t>
            </a:r>
          </a:p>
          <a:p>
            <a:r>
              <a:rPr lang="en-US" sz="3300" b="1" dirty="0" err="1">
                <a:latin typeface="Zawgyi-One" panose="020B0604030504040204" pitchFamily="34" charset="0"/>
                <a:cs typeface="Zawgyi-One" panose="020B0604030504040204" pitchFamily="34" charset="0"/>
              </a:rPr>
              <a:t>အေလ့အက်င</a:t>
            </a:r>
            <a:r>
              <a:rPr lang="en-US" sz="3300" b="1" dirty="0">
                <a:latin typeface="Zawgyi-One" panose="020B0604030504040204" pitchFamily="34" charset="0"/>
                <a:cs typeface="Zawgyi-One" panose="020B0604030504040204" pitchFamily="34" charset="0"/>
              </a:rPr>
              <a:t>့္</a:t>
            </a:r>
            <a:r>
              <a:rPr lang="en-US" sz="3300" b="1" dirty="0" err="1">
                <a:latin typeface="Zawgyi-One" panose="020B0604030504040204" pitchFamily="34" charset="0"/>
                <a:cs typeface="Zawgyi-One" panose="020B0604030504040204" pitchFamily="34" charset="0"/>
              </a:rPr>
              <a:t>မ်ား</a:t>
            </a:r>
            <a:endParaRPr lang="en-US" sz="3300" b="1" dirty="0">
              <a:latin typeface="Zawgyi-One" panose="020B0604030504040204" pitchFamily="34" charset="0"/>
              <a:cs typeface="Zawgyi-One" panose="020B0604030504040204" pitchFamily="34" charset="0"/>
            </a:endParaRPr>
          </a:p>
        </p:txBody>
      </p:sp>
      <p:sp>
        <p:nvSpPr>
          <p:cNvPr id="7" name="Rectangle 6"/>
          <p:cNvSpPr/>
          <p:nvPr/>
        </p:nvSpPr>
        <p:spPr>
          <a:xfrm>
            <a:off x="1797628" y="1053573"/>
            <a:ext cx="6898187" cy="4201150"/>
          </a:xfrm>
          <a:prstGeom prst="rect">
            <a:avLst/>
          </a:prstGeom>
        </p:spPr>
        <p:txBody>
          <a:bodyPr wrap="square">
            <a:spAutoFit/>
          </a:bodyPr>
          <a:lstStyle/>
          <a:p>
            <a:pPr marL="428625" indent="-428625">
              <a:buFont typeface="Arial"/>
              <a:buChar char="•"/>
            </a:pP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ဓ</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ကက်ေသာ</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ေနရာတြင</a:t>
            </a:r>
            <a:r>
              <a:rPr lang="en-US" sz="2400" dirty="0">
                <a:latin typeface="Zawgyi-One" panose="020B0604030504040204" pitchFamily="34" charset="0"/>
                <a:cs typeface="Zawgyi-One" panose="020B0604030504040204" pitchFamily="34" charset="0"/>
              </a:rPr>
              <a:t>္ OER </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မစ္မ်ားကို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သိမ္းထားျခင္း</a:t>
            </a:r>
            <a:r>
              <a:rPr lang="en-US" sz="2400" dirty="0">
                <a:latin typeface="Zawgyi-One" panose="020B0604030504040204" pitchFamily="34" charset="0"/>
                <a:cs typeface="Zawgyi-One" panose="020B0604030504040204" pitchFamily="34" charset="0"/>
              </a:rPr>
              <a:t> </a:t>
            </a:r>
          </a:p>
          <a:p>
            <a:pPr marL="428625" indent="-428625">
              <a:buFont typeface="Arial"/>
              <a:buChar char="•"/>
            </a:pP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ဂတ္တြင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တုိ႔ကို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မည္သုိ</a:t>
            </a:r>
            <a:r>
              <a:rPr lang="en-US" sz="2400" dirty="0">
                <a:latin typeface="Zawgyi-One" panose="020B0604030504040204" pitchFamily="34" charset="0"/>
                <a:cs typeface="Zawgyi-One" panose="020B0604030504040204" pitchFamily="34" charset="0"/>
              </a:rPr>
              <a:t>႔</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သ</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မည္ကို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မွတ္စုုေ</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ထ</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endParaRPr lang="en-US" sz="2400" dirty="0">
              <a:latin typeface="Zawgyi-One" panose="020B0604030504040204" pitchFamily="34" charset="0"/>
              <a:cs typeface="Zawgyi-One" panose="020B0604030504040204" pitchFamily="34" charset="0"/>
            </a:endParaRPr>
          </a:p>
          <a:p>
            <a:pPr marL="428625" indent="-428625">
              <a:buFont typeface="Arial"/>
              <a:buChar char="•"/>
            </a:pPr>
            <a:r>
              <a:rPr lang="en-US" sz="2400" dirty="0">
                <a:latin typeface="Zawgyi-One" panose="020B0604030504040204" pitchFamily="34" charset="0"/>
                <a:cs typeface="Zawgyi-One" panose="020B0604030504040204" pitchFamily="34" charset="0"/>
              </a:rPr>
              <a:t>Asset Log </a:t>
            </a:r>
            <a:r>
              <a:rPr lang="my-MM" sz="2400" dirty="0">
                <a:latin typeface="Zawgyi-One" panose="020B0604030504040204" pitchFamily="34" charset="0"/>
                <a:cs typeface="Zawgyi-One" panose="020B0604030504040204" pitchFamily="34" charset="0"/>
              </a:rPr>
              <a:t>တ</a:t>
            </a:r>
            <a:r>
              <a:rPr lang="en-US" sz="2400" dirty="0" err="1">
                <a:latin typeface="Zawgyi-One" panose="020B0604030504040204" pitchFamily="34" charset="0"/>
                <a:cs typeface="Zawgyi-One" panose="020B0604030504040204" pitchFamily="34" charset="0"/>
              </a:rPr>
              <a:t>စ္ခုကို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အသံုး</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ဥ</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းစားပ</a:t>
            </a:r>
            <a:r>
              <a:rPr lang="en-US" sz="2400" dirty="0">
                <a:latin typeface="Zawgyi-One" panose="020B0604030504040204" pitchFamily="34" charset="0"/>
                <a:cs typeface="Zawgyi-One" panose="020B0604030504040204" pitchFamily="34" charset="0"/>
              </a:rPr>
              <a:t>ါ။  (TASL) </a:t>
            </a:r>
          </a:p>
          <a:p>
            <a:pPr marL="428625" indent="-428625">
              <a:buFont typeface="Arial"/>
              <a:buChar char="•"/>
            </a:pP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ဖ</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စ</a:t>
            </a:r>
            <a:r>
              <a:rPr lang="en-US" sz="2400" dirty="0" err="1">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မွတ္သား</a:t>
            </a:r>
            <a:r>
              <a:rPr lang="my-MM" sz="2400" dirty="0">
                <a:latin typeface="Zawgyi-One" panose="020B0604030504040204" pitchFamily="34" charset="0"/>
                <a:cs typeface="Zawgyi-One" panose="020B0604030504040204" pitchFamily="34" charset="0"/>
              </a:rPr>
              <a:t>ထ</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 </a:t>
            </a:r>
            <a:r>
              <a:rPr lang="en-US" sz="2400" dirty="0" err="1">
                <a:latin typeface="Zawgyi-One" panose="020B0604030504040204" pitchFamily="34" charset="0"/>
                <a:cs typeface="Zawgyi-One" panose="020B0604030504040204" pitchFamily="34" charset="0"/>
              </a:rPr>
              <a:t>ဆိုလိုသည္မွာ</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အခ်က္အလက</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နရာ</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ဝက္ဘ္ဆိုက</a:t>
            </a:r>
            <a:r>
              <a:rPr lang="en-US" sz="2400" dirty="0">
                <a:latin typeface="Zawgyi-One" panose="020B0604030504040204" pitchFamily="34" charset="0"/>
                <a:cs typeface="Zawgyi-One" panose="020B0604030504040204" pitchFamily="34" charset="0"/>
              </a:rPr>
              <a:t>္၊ ရွ</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ဖ</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ဝ</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ဟ</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ာေဖြသည</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ရက</a:t>
            </a:r>
            <a:r>
              <a:rPr lang="en-US" sz="2400" dirty="0">
                <a:latin typeface="Zawgyi-One" panose="020B0604030504040204" pitchFamily="34" charset="0"/>
                <a:cs typeface="Zawgyi-One" panose="020B0604030504040204" pitchFamily="34" charset="0"/>
              </a:rPr>
              <a:t>္ ႏွင့္ </a:t>
            </a:r>
            <a:r>
              <a:rPr lang="en-US" sz="2400" dirty="0" err="1">
                <a:latin typeface="Zawgyi-One" panose="020B0604030504040204" pitchFamily="34" charset="0"/>
                <a:cs typeface="Zawgyi-One" panose="020B0604030504040204" pitchFamily="34" charset="0"/>
              </a:rPr>
              <a:t>ရလဒ္အေရအတြက</a:t>
            </a:r>
            <a:r>
              <a:rPr lang="en-US" sz="2400" dirty="0">
                <a:latin typeface="Zawgyi-One" panose="020B0604030504040204" pitchFamily="34" charset="0"/>
                <a:cs typeface="Zawgyi-One" panose="020B0604030504040204" pitchFamily="34" charset="0"/>
              </a:rPr>
              <a:t>္)</a:t>
            </a:r>
          </a:p>
          <a:p>
            <a:pPr marL="428625" indent="-428625">
              <a:buFont typeface="Arial"/>
              <a:buChar char="•"/>
            </a:pPr>
            <a:endParaRPr lang="en-US" sz="2700" dirty="0">
              <a:latin typeface="Zawgyi-One" panose="020B0604030504040204" pitchFamily="34" charset="0"/>
              <a:cs typeface="Zawgyi-One" panose="020B0604030504040204" pitchFamily="34" charset="0"/>
            </a:endParaRPr>
          </a:p>
        </p:txBody>
      </p:sp>
      <p:sp>
        <p:nvSpPr>
          <p:cNvPr id="3" name="TextBox 2">
            <a:extLst>
              <a:ext uri="{FF2B5EF4-FFF2-40B4-BE49-F238E27FC236}">
                <a16:creationId xmlns:a16="http://schemas.microsoft.com/office/drawing/2014/main" id="{0EB65837-B368-0840-A30B-2D466CB9E53E}"/>
              </a:ext>
            </a:extLst>
          </p:cNvPr>
          <p:cNvSpPr txBox="1"/>
          <p:nvPr/>
        </p:nvSpPr>
        <p:spPr>
          <a:xfrm rot="16200000">
            <a:off x="5864293" y="1637795"/>
            <a:ext cx="6182591" cy="184666"/>
          </a:xfrm>
          <a:prstGeom prst="rect">
            <a:avLst/>
          </a:prstGeom>
          <a:noFill/>
        </p:spPr>
        <p:txBody>
          <a:bodyPr wrap="square" rtlCol="0">
            <a:spAutoFit/>
          </a:bodyPr>
          <a:lstStyle/>
          <a:p>
            <a:r>
              <a:rPr lang="en-US" sz="600" dirty="0">
                <a:latin typeface="Zawgyi-One" panose="020B0604030504040204" pitchFamily="34" charset="0"/>
                <a:cs typeface="Zawgyi-One" panose="020B0604030504040204" pitchFamily="34" charset="0"/>
              </a:rPr>
              <a:t>Source: TIDE </a:t>
            </a:r>
            <a:r>
              <a:rPr lang="en-US" sz="600" i="1" dirty="0">
                <a:latin typeface="Zawgyi-One" panose="020B0604030504040204" pitchFamily="34" charset="0"/>
                <a:cs typeface="Zawgyi-One" panose="020B0604030504040204" pitchFamily="34" charset="0"/>
              </a:rPr>
              <a:t>Finding and Evaluating OER </a:t>
            </a:r>
            <a:r>
              <a:rPr lang="en-US" sz="600" dirty="0">
                <a:latin typeface="Zawgyi-One" panose="020B0604030504040204" pitchFamily="34" charset="0"/>
                <a:cs typeface="Zawgyi-One" panose="020B0604030504040204" pitchFamily="34" charset="0"/>
              </a:rPr>
              <a:t>session </a:t>
            </a:r>
          </a:p>
        </p:txBody>
      </p:sp>
    </p:spTree>
    <p:extLst>
      <p:ext uri="{BB962C8B-B14F-4D97-AF65-F5344CB8AC3E}">
        <p14:creationId xmlns:p14="http://schemas.microsoft.com/office/powerpoint/2010/main" val="392959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FCBEC0E6-B1D1-EB45-B8D8-DE7A3C3799B6}"/>
              </a:ext>
            </a:extLst>
          </p:cNvPr>
          <p:cNvSpPr txBox="1"/>
          <p:nvPr/>
        </p:nvSpPr>
        <p:spPr>
          <a:xfrm>
            <a:off x="513754" y="1648755"/>
            <a:ext cx="7788036" cy="577081"/>
          </a:xfrm>
          <a:prstGeom prst="rect">
            <a:avLst/>
          </a:prstGeom>
          <a:noFill/>
          <a:ln>
            <a:noFill/>
          </a:ln>
        </p:spPr>
        <p:txBody>
          <a:bodyPr spcFirstLastPara="1" wrap="square" lIns="68569" tIns="34275" rIns="68569" bIns="34275" anchor="t" anchorCtr="0">
            <a:noAutofit/>
          </a:bodyPr>
          <a:lstStyle/>
          <a:p>
            <a:r>
              <a:rPr lang="my-MM" sz="4500" b="1" dirty="0">
                <a:solidFill>
                  <a:schemeClr val="dk1"/>
                </a:solidFill>
                <a:latin typeface="Zawgyi-One" panose="020B0604030504040204" pitchFamily="34" charset="0"/>
                <a:ea typeface="Calibri"/>
                <a:cs typeface="Zawgyi-One" panose="020B0604030504040204" pitchFamily="34" charset="0"/>
                <a:sym typeface="Calibri"/>
              </a:rPr>
              <a:t>အ</a:t>
            </a:r>
            <a:r>
              <a:rPr lang="en-US" sz="4500" b="1" dirty="0">
                <a:solidFill>
                  <a:schemeClr val="dk1"/>
                </a:solidFill>
                <a:latin typeface="Zawgyi-One" panose="020B0604030504040204" pitchFamily="34" charset="0"/>
                <a:ea typeface="Calibri"/>
                <a:cs typeface="Zawgyi-One" panose="020B0604030504040204" pitchFamily="34" charset="0"/>
                <a:sym typeface="Calibri"/>
              </a:rPr>
              <a:t>ျ</a:t>
            </a:r>
            <a:r>
              <a:rPr lang="en-US" sz="4500" b="1" dirty="0" err="1">
                <a:solidFill>
                  <a:schemeClr val="dk1"/>
                </a:solidFill>
                <a:latin typeface="Zawgyi-One" panose="020B0604030504040204" pitchFamily="34" charset="0"/>
                <a:ea typeface="Calibri"/>
                <a:cs typeface="Zawgyi-One" panose="020B0604030504040204" pitchFamily="34" charset="0"/>
                <a:sym typeface="Calibri"/>
              </a:rPr>
              <a:t>ခားရင္းျမစ္မ်ားကို</a:t>
            </a:r>
            <a:r>
              <a:rPr lang="en-US" sz="4500" b="1" dirty="0">
                <a:solidFill>
                  <a:schemeClr val="dk1"/>
                </a:solidFill>
                <a:latin typeface="Zawgyi-One" panose="020B0604030504040204" pitchFamily="34" charset="0"/>
                <a:ea typeface="Calibri"/>
                <a:cs typeface="Zawgyi-One" panose="020B0604030504040204" pitchFamily="34" charset="0"/>
                <a:sym typeface="Calibri"/>
              </a:rPr>
              <a:t> </a:t>
            </a:r>
            <a:r>
              <a:rPr lang="en-US" sz="4500" b="1" dirty="0" err="1">
                <a:solidFill>
                  <a:schemeClr val="dk1"/>
                </a:solidFill>
                <a:latin typeface="Zawgyi-One" panose="020B0604030504040204" pitchFamily="34" charset="0"/>
                <a:ea typeface="Calibri"/>
                <a:cs typeface="Zawgyi-One" panose="020B0604030504040204" pitchFamily="34" charset="0"/>
                <a:sym typeface="Calibri"/>
              </a:rPr>
              <a:t>ကိုးကားျခင္း</a:t>
            </a:r>
            <a:endParaRPr sz="4500" b="1" dirty="0">
              <a:solidFill>
                <a:schemeClr val="dk1"/>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249357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A9F2A4-1A5A-B74A-8AD6-012BA9BB35E7}"/>
              </a:ext>
            </a:extLst>
          </p:cNvPr>
          <p:cNvSpPr txBox="1"/>
          <p:nvPr/>
        </p:nvSpPr>
        <p:spPr>
          <a:xfrm>
            <a:off x="322118" y="1147592"/>
            <a:ext cx="8623990" cy="3139321"/>
          </a:xfrm>
          <a:prstGeom prst="rect">
            <a:avLst/>
          </a:prstGeom>
          <a:noFill/>
        </p:spPr>
        <p:txBody>
          <a:bodyPr wrap="square" rtlCol="0">
            <a:spAutoFit/>
          </a:bodyPr>
          <a:lstStyle/>
          <a:p>
            <a:pPr marL="428625" indent="-428625">
              <a:buFont typeface="Arial" panose="020B0604020202020204" pitchFamily="34" charset="0"/>
              <a:buChar char="•"/>
            </a:pP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င္၏ </a:t>
            </a:r>
            <a:r>
              <a:rPr lang="en-US" sz="1800" dirty="0" err="1">
                <a:latin typeface="Zawgyi-One" panose="020B0604030504040204" pitchFamily="34" charset="0"/>
                <a:cs typeface="Zawgyi-One" panose="020B0604030504040204" pitchFamily="34" charset="0"/>
              </a:rPr>
              <a:t>ကိုယ္ပိုင္အလုပ္တြင</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ထည</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သြင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ထ</a:t>
            </a:r>
            <a:r>
              <a:rPr lang="en-US" sz="1800" dirty="0" err="1">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မည္သည</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ရင္းျမစ္မ်ားကိုမဆို</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ရည္ညႊန္း</a:t>
            </a:r>
            <a:r>
              <a:rPr lang="my-MM" sz="1800" dirty="0">
                <a:latin typeface="Zawgyi-One" panose="020B0604030504040204" pitchFamily="34" charset="0"/>
                <a:cs typeface="Zawgyi-One" panose="020B0604030504040204" pitchFamily="34" charset="0"/>
              </a:rPr>
              <a:t>ရ</a:t>
            </a:r>
            <a:r>
              <a:rPr lang="en-US" sz="1800" dirty="0">
                <a:latin typeface="Zawgyi-One" panose="020B0604030504040204" pitchFamily="34" charset="0"/>
                <a:cs typeface="Zawgyi-One" panose="020B0604030504040204" pitchFamily="34" charset="0"/>
              </a:rPr>
              <a:t>န</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ဥပမာ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ရင္းျမစ္မ်ားကို</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ကိုးက</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ရ</a:t>
            </a:r>
            <a:r>
              <a:rPr lang="en-US" sz="1800" dirty="0">
                <a:latin typeface="Zawgyi-One" panose="020B0604030504040204" pitchFamily="34" charset="0"/>
                <a:cs typeface="Zawgyi-One" panose="020B0604030504040204" pitchFamily="34" charset="0"/>
              </a:rPr>
              <a:t>ည</a:t>
            </a:r>
            <a:r>
              <a:rPr lang="my-MM"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ညႊန</a:t>
            </a:r>
            <a:r>
              <a:rPr lang="my-MM"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းျခင္း</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စာပိုဒ္အား</a:t>
            </a:r>
            <a:r>
              <a:rPr lang="en-US" sz="1800" dirty="0">
                <a:latin typeface="Zawgyi-One" panose="020B0604030504040204" pitchFamily="34" charset="0"/>
                <a:cs typeface="Zawgyi-One" panose="020B0604030504040204" pitchFamily="34" charset="0"/>
              </a:rPr>
              <a:t> အႏွ</a:t>
            </a:r>
            <a:r>
              <a:rPr lang="en-US" sz="1800" dirty="0" err="1">
                <a:latin typeface="Zawgyi-One" panose="020B0604030504040204" pitchFamily="34" charset="0"/>
                <a:cs typeface="Zawgyi-One" panose="020B0604030504040204" pitchFamily="34" charset="0"/>
              </a:rPr>
              <a:t>စ္ခ</a:t>
            </a:r>
            <a:r>
              <a:rPr lang="en-US" sz="1800" dirty="0">
                <a:latin typeface="Zawgyi-One" panose="020B0604030504040204" pitchFamily="34" charset="0"/>
                <a:cs typeface="Zawgyi-One" panose="020B0604030504040204" pitchFamily="34" charset="0"/>
              </a:rPr>
              <a:t>်ဳပ္ျ</a:t>
            </a:r>
            <a:r>
              <a:rPr lang="en-US" sz="1800" dirty="0" err="1">
                <a:latin typeface="Zawgyi-One" panose="020B0604030504040204" pitchFamily="34" charset="0"/>
                <a:cs typeface="Zawgyi-One" panose="020B0604030504040204" pitchFamily="34" charset="0"/>
              </a:rPr>
              <a:t>ပန္ေရးျခင္း</a:t>
            </a:r>
            <a:r>
              <a:rPr lang="en-US" sz="1800" dirty="0">
                <a:latin typeface="Zawgyi-One" panose="020B0604030504040204" pitchFamily="34" charset="0"/>
                <a:cs typeface="Zawgyi-One" panose="020B0604030504040204" pitchFamily="34" charset="0"/>
              </a:rPr>
              <a:t>  </a:t>
            </a:r>
          </a:p>
          <a:p>
            <a:pPr marL="428625" indent="-428625">
              <a:buFont typeface="Arial" panose="020B0604020202020204" pitchFamily="34" charset="0"/>
              <a:buChar char="•"/>
            </a:pPr>
            <a:r>
              <a:rPr lang="en-US" sz="1800" dirty="0" err="1">
                <a:latin typeface="Zawgyi-One" panose="020B0604030504040204" pitchFamily="34" charset="0"/>
                <a:cs typeface="Zawgyi-One" panose="020B0604030504040204" pitchFamily="34" charset="0"/>
              </a:rPr>
              <a:t>မူပိုင္ခြင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တင္ထားသူထံမ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ခြင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ပဳခ်က္ကို</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အရင္မရွာပဲ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ရ</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စ</a:t>
            </a:r>
            <a:r>
              <a:rPr lang="my-MM"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အား</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အသံုး</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သင</a:t>
            </a:r>
            <a:r>
              <a:rPr lang="en-US" sz="1800" dirty="0">
                <a:latin typeface="Zawgyi-One" panose="020B0604030504040204" pitchFamily="34" charset="0"/>
                <a:cs typeface="Zawgyi-One" panose="020B0604030504040204" pitchFamily="34" charset="0"/>
              </a:rPr>
              <a:t>့္ပါ။ (OER </a:t>
            </a:r>
            <a:r>
              <a:rPr lang="en-US" sz="1800" dirty="0" err="1">
                <a:latin typeface="Zawgyi-One" panose="020B0604030504040204" pitchFamily="34" charset="0"/>
                <a:cs typeface="Zawgyi-One" panose="020B0604030504040204" pitchFamily="34" charset="0"/>
              </a:rPr>
              <a:t>သို႔မဟုတ</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ပည္သူပိုင္အသံ</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ပ</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ခ</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မေပးထားလ</a:t>
            </a:r>
            <a:r>
              <a:rPr lang="en-US" sz="1800" dirty="0">
                <a:latin typeface="Zawgyi-One" panose="020B0604030504040204" pitchFamily="34" charset="0"/>
                <a:cs typeface="Zawgyi-One" panose="020B0604030504040204" pitchFamily="34" charset="0"/>
              </a:rPr>
              <a:t>ွ်င္)  </a:t>
            </a:r>
          </a:p>
          <a:p>
            <a:pPr marL="428625" indent="-428625">
              <a:buFont typeface="Arial" panose="020B0604020202020204" pitchFamily="34" charset="0"/>
              <a:buChar char="•"/>
            </a:pP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ရ</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မ</a:t>
            </a:r>
            <a:r>
              <a:rPr lang="my-MM" sz="1800" dirty="0">
                <a:latin typeface="Zawgyi-One" panose="020B0604030504040204" pitchFamily="34" charset="0"/>
                <a:cs typeface="Zawgyi-One" panose="020B0604030504040204" pitchFamily="34" charset="0"/>
              </a:rPr>
              <a:t>စ</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တ</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လ</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စ</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ွင့္</a:t>
            </a:r>
            <a:r>
              <a:rPr lang="en-US" sz="1800" dirty="0" err="1">
                <a:latin typeface="Zawgyi-One" panose="020B0604030504040204" pitchFamily="34" charset="0"/>
                <a:cs typeface="Zawgyi-One" panose="020B0604030504040204" pitchFamily="34" charset="0"/>
              </a:rPr>
              <a:t>ပတ္သ</a:t>
            </a:r>
            <a:r>
              <a:rPr lang="my-MM" sz="1800" dirty="0">
                <a:latin typeface="Zawgyi-One" panose="020B0604030504040204" pitchFamily="34" charset="0"/>
                <a:cs typeface="Zawgyi-One" panose="020B0604030504040204" pitchFamily="34" charset="0"/>
              </a:rPr>
              <a:t>က</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အခ်က္အ</a:t>
            </a:r>
            <a:r>
              <a:rPr lang="my-MM" sz="1800" dirty="0">
                <a:latin typeface="Zawgyi-One" panose="020B0604030504040204" pitchFamily="34" charset="0"/>
                <a:cs typeface="Zawgyi-One" panose="020B0604030504040204" pitchFamily="34" charset="0"/>
              </a:rPr>
              <a:t>လ</a:t>
            </a:r>
            <a:r>
              <a:rPr lang="en-US" sz="1800" dirty="0">
                <a:latin typeface="Zawgyi-One" panose="020B0604030504040204" pitchFamily="34" charset="0"/>
                <a:cs typeface="Zawgyi-One" panose="020B0604030504040204" pitchFamily="34" charset="0"/>
              </a:rPr>
              <a:t>က</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မ</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ပ</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လ</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အ</a:t>
            </a:r>
            <a:r>
              <a:rPr lang="en-US" sz="1800" dirty="0">
                <a:latin typeface="Zawgyi-One" panose="020B0604030504040204" pitchFamily="34" charset="0"/>
                <a:cs typeface="Zawgyi-One" panose="020B0604030504040204" pitchFamily="34" charset="0"/>
              </a:rPr>
              <a:t>သ</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သ</a:t>
            </a:r>
            <a:r>
              <a:rPr lang="my-MM" sz="1800" dirty="0">
                <a:latin typeface="Zawgyi-One" panose="020B0604030504040204" pitchFamily="34" charset="0"/>
                <a:cs typeface="Zawgyi-One" panose="020B0604030504040204" pitchFamily="34" charset="0"/>
              </a:rPr>
              <a:t>ည</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ဟ</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ယ</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ဆ</a:t>
            </a: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endParaRPr lang="en-US" sz="1800" dirty="0">
              <a:latin typeface="Zawgyi-One" panose="020B0604030504040204" pitchFamily="34" charset="0"/>
              <a:cs typeface="Zawgyi-One" panose="020B0604030504040204" pitchFamily="34" charset="0"/>
            </a:endParaRPr>
          </a:p>
          <a:p>
            <a:pPr marL="428625" indent="-428625">
              <a:buFont typeface="Arial" panose="020B0604020202020204" pitchFamily="34" charset="0"/>
              <a:buChar char="•"/>
            </a:pP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ခ</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ရ</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ရ</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မ</a:t>
            </a:r>
            <a:r>
              <a:rPr lang="my-MM" sz="1800" dirty="0">
                <a:latin typeface="Zawgyi-One" panose="020B0604030504040204" pitchFamily="34" charset="0"/>
                <a:cs typeface="Zawgyi-One" panose="020B0604030504040204" pitchFamily="34" charset="0"/>
              </a:rPr>
              <a:t>စ</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က</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အ</a:t>
            </a:r>
            <a:r>
              <a:rPr lang="en-US" sz="1800" dirty="0">
                <a:latin typeface="Zawgyi-One" panose="020B0604030504040204" pitchFamily="34" charset="0"/>
                <a:cs typeface="Zawgyi-One" panose="020B0604030504040204" pitchFamily="34" charset="0"/>
              </a:rPr>
              <a:t>လ</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ပ</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တ</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ထည</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သြင္းျခင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ထ</a:t>
            </a:r>
            <a:r>
              <a:rPr lang="en-US" sz="1800" dirty="0">
                <a:latin typeface="Zawgyi-One" panose="020B0604030504040204" pitchFamily="34" charset="0"/>
                <a:cs typeface="Zawgyi-One" panose="020B0604030504040204" pitchFamily="34" charset="0"/>
              </a:rPr>
              <a:t>က္ URL </a:t>
            </a:r>
            <a:r>
              <a:rPr lang="en-US" sz="1800" dirty="0" err="1">
                <a:latin typeface="Zawgyi-One" panose="020B0604030504040204" pitchFamily="34" charset="0"/>
                <a:cs typeface="Zawgyi-One" panose="020B0604030504040204" pitchFamily="34" charset="0"/>
              </a:rPr>
              <a:t>ထည</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ိုင္သည</a:t>
            </a:r>
            <a:r>
              <a:rPr lang="en-US" sz="1800" dirty="0">
                <a:latin typeface="Zawgyi-One" panose="020B0604030504040204" pitchFamily="34" charset="0"/>
                <a:cs typeface="Zawgyi-One" panose="020B0604030504040204" pitchFamily="34" charset="0"/>
              </a:rPr>
              <a:t>္။    ( </a:t>
            </a:r>
            <a:r>
              <a:rPr lang="en-US" sz="1800" dirty="0" err="1">
                <a:latin typeface="Zawgyi-One" panose="020B0604030504040204" pitchFamily="34" charset="0"/>
                <a:cs typeface="Zawgyi-One" panose="020B0604030504040204" pitchFamily="34" charset="0"/>
              </a:rPr>
              <a:t>ဥပမာ</a:t>
            </a:r>
            <a:r>
              <a:rPr lang="en-US" sz="1800" dirty="0">
                <a:latin typeface="Zawgyi-One" panose="020B0604030504040204" pitchFamily="34" charset="0"/>
                <a:cs typeface="Zawgyi-One" panose="020B0604030504040204" pitchFamily="34" charset="0"/>
              </a:rPr>
              <a:t> ဗ</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ဒ</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ယ</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 </a:t>
            </a:r>
          </a:p>
          <a:p>
            <a:pPr marL="428625" indent="-428625">
              <a:buFont typeface="Arial" panose="020B0604020202020204" pitchFamily="34" charset="0"/>
              <a:buChar char="•"/>
            </a:pPr>
            <a:r>
              <a:rPr lang="my-MM" sz="1800" dirty="0">
                <a:latin typeface="Zawgyi-One" panose="020B0604030504040204" pitchFamily="34" charset="0"/>
                <a:cs typeface="Zawgyi-One" panose="020B0604030504040204" pitchFamily="34" charset="0"/>
              </a:rPr>
              <a:t>အ</a:t>
            </a:r>
            <a:r>
              <a:rPr lang="en-US" sz="1800" dirty="0" err="1">
                <a:latin typeface="Zawgyi-One" panose="020B0604030504040204" pitchFamily="34" charset="0"/>
                <a:cs typeface="Zawgyi-One" panose="020B0604030504040204" pitchFamily="34" charset="0"/>
              </a:rPr>
              <a:t>သံုးျပဳရန</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အ</a:t>
            </a:r>
            <a:r>
              <a:rPr lang="en-US" sz="1800" dirty="0">
                <a:latin typeface="Zawgyi-One" panose="020B0604030504040204" pitchFamily="34" charset="0"/>
                <a:cs typeface="Zawgyi-One" panose="020B0604030504040204" pitchFamily="34" charset="0"/>
              </a:rPr>
              <a:t>တ</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က</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OER </a:t>
            </a: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႔</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ဟ</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တ</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ပ</a:t>
            </a:r>
            <a:r>
              <a:rPr lang="my-MM" sz="1800" dirty="0">
                <a:latin typeface="Zawgyi-One" panose="020B0604030504040204" pitchFamily="34" charset="0"/>
                <a:cs typeface="Zawgyi-One" panose="020B0604030504040204" pitchFamily="34" charset="0"/>
              </a:rPr>
              <a:t>ည</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သ</a:t>
            </a:r>
            <a:r>
              <a:rPr lang="en-US" sz="1800" dirty="0" err="1">
                <a:latin typeface="Zawgyi-One" panose="020B0604030504040204" pitchFamily="34" charset="0"/>
                <a:cs typeface="Zawgyi-One" panose="020B0604030504040204" pitchFamily="34" charset="0"/>
              </a:rPr>
              <a:t>ူပိုင္အသံုးျပဳခြင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ထားေသာ</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ရ</a:t>
            </a:r>
            <a:r>
              <a:rPr lang="en-US" sz="1800" dirty="0" err="1">
                <a:latin typeface="Zawgyi-One" panose="020B0604030504040204" pitchFamily="34" charset="0"/>
                <a:cs typeface="Zawgyi-One" panose="020B0604030504040204" pitchFamily="34" charset="0"/>
              </a:rPr>
              <a:t>င္းျမ</a:t>
            </a:r>
            <a:r>
              <a:rPr lang="my-MM" sz="1800" dirty="0">
                <a:latin typeface="Zawgyi-One" panose="020B0604030504040204" pitchFamily="34" charset="0"/>
                <a:cs typeface="Zawgyi-One" panose="020B0604030504040204" pitchFamily="34" charset="0"/>
              </a:rPr>
              <a:t>စ</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ရွာေဖ</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ိုင္သည</a:t>
            </a:r>
            <a:r>
              <a:rPr lang="en-US" sz="1800" dirty="0">
                <a:latin typeface="Zawgyi-One" panose="020B0604030504040204" pitchFamily="34" charset="0"/>
                <a:cs typeface="Zawgyi-One" panose="020B0604030504040204" pitchFamily="34" charset="0"/>
              </a:rPr>
              <a:t>္။ ( TASL </a:t>
            </a:r>
            <a:r>
              <a:rPr lang="my-MM" sz="1800" dirty="0">
                <a:latin typeface="Zawgyi-One" panose="020B0604030504040204" pitchFamily="34" charset="0"/>
                <a:cs typeface="Zawgyi-One" panose="020B0604030504040204" pitchFamily="34" charset="0"/>
              </a:rPr>
              <a:t>အ</a:t>
            </a:r>
            <a:r>
              <a:rPr lang="en-US" sz="1800" dirty="0">
                <a:latin typeface="Zawgyi-One" panose="020B0604030504040204" pitchFamily="34" charset="0"/>
                <a:cs typeface="Zawgyi-One" panose="020B0604030504040204" pitchFamily="34" charset="0"/>
              </a:rPr>
              <a:t>သ</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က</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က</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ခ</a:t>
            </a:r>
            <a:r>
              <a:rPr lang="en-US" sz="1800" dirty="0">
                <a:latin typeface="Zawgyi-One" panose="020B0604030504040204" pitchFamily="34" charset="0"/>
                <a:cs typeface="Zawgyi-One" panose="020B0604030504040204" pitchFamily="34" charset="0"/>
              </a:rPr>
              <a:t>င</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82734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28649" y="61430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lang="en-GB" sz="5400" b="1" dirty="0">
              <a:latin typeface="Zawgyi-One" panose="020B0604030504040204" pitchFamily="34" charset="0"/>
              <a:cs typeface="Zawgyi-One" panose="020B0604030504040204" pitchFamily="34" charset="0"/>
            </a:endParaRPr>
          </a:p>
          <a:p>
            <a:pPr marL="0" indent="0">
              <a:buSzPts val="7200"/>
              <a:buNone/>
            </a:pPr>
            <a:r>
              <a:rPr lang="en-GB" sz="5400" b="1" dirty="0">
                <a:latin typeface="Zawgyi-One" panose="020B0604030504040204" pitchFamily="34" charset="0"/>
                <a:cs typeface="Zawgyi-One" panose="020B0604030504040204" pitchFamily="34" charset="0"/>
              </a:rPr>
              <a:t>OER </a:t>
            </a:r>
            <a:r>
              <a:rPr lang="my-MM" sz="5400" b="1" dirty="0">
                <a:latin typeface="Zawgyi-One" panose="020B0604030504040204" pitchFamily="34" charset="0"/>
                <a:cs typeface="Zawgyi-One" panose="020B0604030504040204" pitchFamily="34" charset="0"/>
              </a:rPr>
              <a:t>လ</a:t>
            </a:r>
            <a:r>
              <a:rPr lang="en-US" sz="5400" b="1" dirty="0">
                <a:latin typeface="Zawgyi-One" panose="020B0604030504040204" pitchFamily="34" charset="0"/>
                <a:cs typeface="Zawgyi-One" panose="020B0604030504040204" pitchFamily="34" charset="0"/>
              </a:rPr>
              <a:t>မ</a:t>
            </a:r>
            <a:r>
              <a:rPr lang="my-MM" sz="5400" b="1" dirty="0">
                <a:latin typeface="Zawgyi-One" panose="020B0604030504040204" pitchFamily="34" charset="0"/>
                <a:cs typeface="Zawgyi-One" panose="020B0604030504040204" pitchFamily="34" charset="0"/>
              </a:rPr>
              <a:t>္</a:t>
            </a:r>
            <a:r>
              <a:rPr lang="en-US" sz="5400" b="1" dirty="0">
                <a:latin typeface="Zawgyi-One" panose="020B0604030504040204" pitchFamily="34" charset="0"/>
                <a:cs typeface="Zawgyi-One" panose="020B0604030504040204" pitchFamily="34" charset="0"/>
              </a:rPr>
              <a:t>း</a:t>
            </a:r>
            <a:r>
              <a:rPr lang="my-MM" sz="5400" b="1" dirty="0">
                <a:latin typeface="Zawgyi-One" panose="020B0604030504040204" pitchFamily="34" charset="0"/>
                <a:cs typeface="Zawgyi-One" panose="020B0604030504040204" pitchFamily="34" charset="0"/>
              </a:rPr>
              <a:t>ည</a:t>
            </a:r>
            <a:r>
              <a:rPr lang="en-US" sz="5400" b="1" dirty="0">
                <a:latin typeface="Zawgyi-One" panose="020B0604030504040204" pitchFamily="34" charset="0"/>
                <a:cs typeface="Zawgyi-One" panose="020B0604030504040204" pitchFamily="34" charset="0"/>
              </a:rPr>
              <a:t>ႊ</a:t>
            </a:r>
            <a:r>
              <a:rPr lang="my-MM" sz="5400" b="1" dirty="0">
                <a:latin typeface="Zawgyi-One" panose="020B0604030504040204" pitchFamily="34" charset="0"/>
                <a:cs typeface="Zawgyi-One" panose="020B0604030504040204" pitchFamily="34" charset="0"/>
              </a:rPr>
              <a:t>န</a:t>
            </a:r>
            <a:r>
              <a:rPr lang="en-US" sz="5400" b="1" dirty="0">
                <a:latin typeface="Zawgyi-One" panose="020B0604030504040204" pitchFamily="34" charset="0"/>
                <a:cs typeface="Zawgyi-One" panose="020B0604030504040204" pitchFamily="34" charset="0"/>
              </a:rPr>
              <a:t>္</a:t>
            </a:r>
          </a:p>
          <a:p>
            <a:pPr marL="0" indent="0">
              <a:buSzPts val="7200"/>
              <a:buNone/>
            </a:pPr>
            <a:endParaRPr dirty="0">
              <a:latin typeface="Zawgyi-One" panose="020B0604030504040204" pitchFamily="34" charset="0"/>
              <a:cs typeface="Zawgyi-One" panose="020B0604030504040204" pitchFamily="34" charset="0"/>
            </a:endParaRPr>
          </a:p>
          <a:p>
            <a:pPr marL="0" indent="0">
              <a:buNone/>
            </a:pPr>
            <a:endParaRPr lang="en-GB" dirty="0">
              <a:latin typeface="Zawgyi-One" panose="020B0604030504040204" pitchFamily="34" charset="0"/>
              <a:cs typeface="Zawgyi-One" panose="020B0604030504040204" pitchFamily="34" charset="0"/>
            </a:endParaRPr>
          </a:p>
        </p:txBody>
      </p:sp>
      <p:pic>
        <p:nvPicPr>
          <p:cNvPr id="87" name="Shape 87">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88" name="Shape 88"/>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lvl="0"/>
            <a:r>
              <a:rPr lang="en-GB" sz="900" dirty="0">
                <a:solidFill>
                  <a:srgbClr val="000000"/>
                </a:solidFill>
                <a:latin typeface="Zawgyi-One" panose="020B0604030504040204" pitchFamily="34" charset="0"/>
                <a:ea typeface="Calibri"/>
                <a:cs typeface="Zawgyi-One" panose="020B0604030504040204" pitchFamily="34" charset="0"/>
                <a:sym typeface="Calibri"/>
              </a:rPr>
              <a:t>This work was created </a:t>
            </a:r>
            <a:r>
              <a:rPr lang="en-GB" sz="900" dirty="0">
                <a:latin typeface="Zawgyi-One" panose="020B0604030504040204" pitchFamily="34" charset="0"/>
                <a:ea typeface="Calibri"/>
                <a:cs typeface="Zawgyi-One" panose="020B0604030504040204" pitchFamily="34" charset="0"/>
                <a:sym typeface="Calibri"/>
              </a:rPr>
              <a:t>by Beck Pitt</a:t>
            </a:r>
            <a:r>
              <a:rPr lang="en-GB" sz="900" dirty="0">
                <a:solidFill>
                  <a:srgbClr val="000000"/>
                </a:solidFill>
                <a:latin typeface="Zawgyi-One" panose="020B0604030504040204" pitchFamily="34" charset="0"/>
                <a:ea typeface="Calibri"/>
                <a:cs typeface="Zawgyi-One" panose="020B0604030504040204" pitchFamily="34" charset="0"/>
                <a:sym typeface="Calibri"/>
              </a:rPr>
              <a:t> part of the TIDE project and is licensed under the </a:t>
            </a:r>
            <a:r>
              <a:rPr lang="en-GB" sz="900" u="sng" dirty="0">
                <a:solidFill>
                  <a:schemeClr val="hlink"/>
                </a:solidFill>
                <a:latin typeface="Zawgyi-One" panose="020B0604030504040204" pitchFamily="34" charset="0"/>
                <a:ea typeface="Calibri"/>
                <a:cs typeface="Zawgyi-One" panose="020B0604030504040204" pitchFamily="34" charset="0"/>
                <a:sym typeface="Calibri"/>
                <a:hlinkClick r:id="rId3"/>
              </a:rPr>
              <a:t>Creative Commons Attribution 4.0 International License</a:t>
            </a:r>
            <a:r>
              <a:rPr lang="en-GB" sz="900" dirty="0">
                <a:solidFill>
                  <a:srgbClr val="000000"/>
                </a:solidFill>
                <a:latin typeface="Zawgyi-One" panose="020B0604030504040204" pitchFamily="34" charset="0"/>
                <a:ea typeface="Calibri"/>
                <a:cs typeface="Zawgyi-One" panose="020B0604030504040204" pitchFamily="34" charset="0"/>
                <a:sym typeface="Calibri"/>
              </a:rPr>
              <a:t> unless otherwise stated. </a:t>
            </a:r>
            <a:r>
              <a:rPr lang="en-GB" sz="900" dirty="0">
                <a:latin typeface="Calibri"/>
                <a:ea typeface="Calibri"/>
                <a:cs typeface="Calibri"/>
                <a:sym typeface="Calibri"/>
              </a:rPr>
              <a:t>Minor amends were carried out to the slides in May 2021.</a:t>
            </a:r>
            <a:endParaRPr sz="900" dirty="0">
              <a:solidFill>
                <a:srgbClr val="000000"/>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2500673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04B764-8F99-864D-93FB-635BEA6F6FEE}"/>
              </a:ext>
            </a:extLst>
          </p:cNvPr>
          <p:cNvSpPr txBox="1"/>
          <p:nvPr/>
        </p:nvSpPr>
        <p:spPr>
          <a:xfrm>
            <a:off x="550718" y="1007918"/>
            <a:ext cx="8354291" cy="4247317"/>
          </a:xfrm>
          <a:prstGeom prst="rect">
            <a:avLst/>
          </a:prstGeom>
          <a:noFill/>
        </p:spPr>
        <p:txBody>
          <a:bodyPr wrap="square" rtlCol="0">
            <a:spAutoFit/>
          </a:bodyPr>
          <a:lstStyle/>
          <a:p>
            <a:r>
              <a:rPr lang="my-MM" sz="1500" i="1" dirty="0">
                <a:latin typeface="Zawgyi-One" panose="020B0604030504040204" pitchFamily="34" charset="0"/>
                <a:cs typeface="Zawgyi-One" panose="020B0604030504040204" pitchFamily="34" charset="0"/>
              </a:rPr>
              <a:t>အ</a:t>
            </a:r>
            <a:r>
              <a:rPr lang="en-US" sz="1500" i="1" dirty="0">
                <a:latin typeface="Zawgyi-One" panose="020B0604030504040204" pitchFamily="34" charset="0"/>
                <a:cs typeface="Zawgyi-One" panose="020B0604030504040204" pitchFamily="34" charset="0"/>
              </a:rPr>
              <a:t>က</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ဆ</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တ</a:t>
            </a:r>
            <a:r>
              <a:rPr lang="en-US" sz="1500" i="1" dirty="0">
                <a:latin typeface="Zawgyi-One" panose="020B0604030504040204" pitchFamily="34" charset="0"/>
                <a:cs typeface="Zawgyi-One" panose="020B0604030504040204" pitchFamily="34" charset="0"/>
              </a:rPr>
              <a:t>စ</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ခ</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တ</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င</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 </a:t>
            </a:r>
            <a:r>
              <a:rPr lang="my-MM" sz="1500" i="1" dirty="0">
                <a:latin typeface="Zawgyi-One" panose="020B0604030504040204" pitchFamily="34" charset="0"/>
                <a:cs typeface="Zawgyi-One" panose="020B0604030504040204" pitchFamily="34" charset="0"/>
              </a:rPr>
              <a:t>က</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က</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ခ</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က</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ထ</a:t>
            </a:r>
            <a:r>
              <a:rPr lang="my-MM" sz="1500" i="1" dirty="0">
                <a:latin typeface="Zawgyi-One" panose="020B0604030504040204" pitchFamily="34" charset="0"/>
                <a:cs typeface="Zawgyi-One" panose="020B0604030504040204" pitchFamily="34" charset="0"/>
              </a:rPr>
              <a:t>ည</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န</a:t>
            </a:r>
            <a:r>
              <a:rPr lang="my-MM" sz="1500" i="1" dirty="0">
                <a:latin typeface="Zawgyi-One" panose="020B0604030504040204" pitchFamily="34" charset="0"/>
                <a:cs typeface="Zawgyi-One" panose="020B0604030504040204" pitchFamily="34" charset="0"/>
              </a:rPr>
              <a:t>ည</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hlinkClick r:id="rId3"/>
              </a:rPr>
              <a:t>https://www.wikihow.com/Put-a-Quote-in-an-Essay</a:t>
            </a:r>
            <a:r>
              <a:rPr lang="en-US" sz="1500" dirty="0">
                <a:latin typeface="Zawgyi-One" panose="020B0604030504040204" pitchFamily="34" charset="0"/>
                <a:cs typeface="Zawgyi-One" panose="020B0604030504040204" pitchFamily="34" charset="0"/>
              </a:rPr>
              <a:t>  </a:t>
            </a:r>
          </a:p>
          <a:p>
            <a:endParaRPr lang="en-US" sz="1500" dirty="0">
              <a:latin typeface="Zawgyi-One" panose="020B0604030504040204" pitchFamily="34" charset="0"/>
              <a:cs typeface="Zawgyi-One" panose="020B0604030504040204" pitchFamily="34" charset="0"/>
            </a:endParaRPr>
          </a:p>
          <a:p>
            <a:r>
              <a:rPr lang="my-MM" sz="1500" i="1" dirty="0">
                <a:latin typeface="Zawgyi-One" panose="020B0604030504040204" pitchFamily="34" charset="0"/>
                <a:cs typeface="Zawgyi-One" panose="020B0604030504040204" pitchFamily="34" charset="0"/>
              </a:rPr>
              <a:t>က</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က</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ခ</a:t>
            </a:r>
            <a:r>
              <a:rPr lang="en-US" sz="1500" i="1" dirty="0">
                <a:latin typeface="Zawgyi-One" panose="020B0604030504040204" pitchFamily="34" charset="0"/>
                <a:cs typeface="Zawgyi-One" panose="020B0604030504040204" pitchFamily="34" charset="0"/>
              </a:rPr>
              <a:t>င</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rPr>
              <a:t>(Glasgow Caledonian Library, n.d.) </a:t>
            </a:r>
            <a:r>
              <a:rPr lang="en-US" sz="1500" dirty="0">
                <a:latin typeface="Zawgyi-One" panose="020B0604030504040204" pitchFamily="34" charset="0"/>
                <a:cs typeface="Zawgyi-One" panose="020B0604030504040204" pitchFamily="34" charset="0"/>
                <a:hlinkClick r:id="rId4"/>
              </a:rPr>
              <a:t>https://www.gcu.ac.uk/library/subjecthelp/referencing/</a:t>
            </a:r>
            <a:r>
              <a:rPr lang="en-US" sz="1500" dirty="0">
                <a:latin typeface="Zawgyi-One" panose="020B0604030504040204" pitchFamily="34" charset="0"/>
                <a:cs typeface="Zawgyi-One" panose="020B0604030504040204" pitchFamily="34" charset="0"/>
              </a:rPr>
              <a:t>  </a:t>
            </a:r>
          </a:p>
          <a:p>
            <a:endParaRPr lang="en-US" sz="1500" i="1" dirty="0">
              <a:latin typeface="Zawgyi-One" panose="020B0604030504040204" pitchFamily="34" charset="0"/>
              <a:cs typeface="Zawgyi-One" panose="020B0604030504040204" pitchFamily="34" charset="0"/>
            </a:endParaRPr>
          </a:p>
          <a:p>
            <a:r>
              <a:rPr lang="my-MM" sz="1500" i="1" dirty="0">
                <a:latin typeface="Zawgyi-One" panose="020B0604030504040204" pitchFamily="34" charset="0"/>
                <a:cs typeface="Zawgyi-One" panose="020B0604030504040204" pitchFamily="34" charset="0"/>
              </a:rPr>
              <a:t>အ</a:t>
            </a:r>
            <a:r>
              <a:rPr lang="en-US" sz="1500" i="1" dirty="0">
                <a:latin typeface="Zawgyi-One" panose="020B0604030504040204" pitchFamily="34" charset="0"/>
                <a:cs typeface="Zawgyi-One" panose="020B0604030504040204" pitchFamily="34" charset="0"/>
              </a:rPr>
              <a:t>က</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ဥ</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ခ</a:t>
            </a:r>
            <a:r>
              <a:rPr lang="en-US" sz="1500" i="1" dirty="0">
                <a:latin typeface="Zawgyi-One" panose="020B0604030504040204" pitchFamily="34" charset="0"/>
                <a:cs typeface="Zawgyi-One" panose="020B0604030504040204" pitchFamily="34" charset="0"/>
              </a:rPr>
              <a:t>်ဳပ္</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ခ</a:t>
            </a:r>
            <a:r>
              <a:rPr lang="my-MM" sz="1500" i="1" dirty="0">
                <a:latin typeface="Zawgyi-One" panose="020B0604030504040204" pitchFamily="34" charset="0"/>
                <a:cs typeface="Zawgyi-One" panose="020B0604030504040204" pitchFamily="34" charset="0"/>
              </a:rPr>
              <a:t>င</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err="1">
                <a:latin typeface="Zawgyi-One" panose="020B0604030504040204" pitchFamily="34" charset="0"/>
                <a:cs typeface="Zawgyi-One" panose="020B0604030504040204" pitchFamily="34" charset="0"/>
              </a:rPr>
              <a:t>ဥပမာမ်ား</a:t>
            </a:r>
            <a:r>
              <a:rPr lang="en-US" sz="1500" i="1" dirty="0">
                <a:latin typeface="Zawgyi-One" panose="020B0604030504040204" pitchFamily="34" charset="0"/>
                <a:cs typeface="Zawgyi-One" panose="020B0604030504040204" pitchFamily="34" charset="0"/>
              </a:rPr>
              <a:t>, </a:t>
            </a:r>
            <a:r>
              <a:rPr lang="my-MM" sz="1500" i="1" dirty="0">
                <a:latin typeface="Zawgyi-One" panose="020B0604030504040204" pitchFamily="34" charset="0"/>
                <a:cs typeface="Zawgyi-One" panose="020B0604030504040204" pitchFamily="34" charset="0"/>
              </a:rPr>
              <a:t>က</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က</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ခ</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က</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 ႏွင့္  </a:t>
            </a:r>
            <a:r>
              <a:rPr lang="my-MM" sz="1500" i="1" dirty="0">
                <a:latin typeface="Zawgyi-One" panose="020B0604030504040204" pitchFamily="34" charset="0"/>
                <a:cs typeface="Zawgyi-One" panose="020B0604030504040204" pitchFamily="34" charset="0"/>
              </a:rPr>
              <a:t>အ</a:t>
            </a:r>
            <a:r>
              <a:rPr lang="en-US" sz="1500" i="1" dirty="0">
                <a:latin typeface="Zawgyi-One" panose="020B0604030504040204" pitchFamily="34" charset="0"/>
                <a:cs typeface="Zawgyi-One" panose="020B0604030504040204" pitchFamily="34" charset="0"/>
              </a:rPr>
              <a:t>က</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ဥ</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ခ</a:t>
            </a:r>
            <a:r>
              <a:rPr lang="en-US" sz="1500" i="1" dirty="0">
                <a:latin typeface="Zawgyi-One" panose="020B0604030504040204" pitchFamily="34" charset="0"/>
                <a:cs typeface="Zawgyi-One" panose="020B0604030504040204" pitchFamily="34" charset="0"/>
              </a:rPr>
              <a:t>်ဳပ္ </a:t>
            </a:r>
            <a:r>
              <a:rPr lang="en-US" sz="1500" dirty="0">
                <a:latin typeface="Zawgyi-One" panose="020B0604030504040204" pitchFamily="34" charset="0"/>
                <a:cs typeface="Zawgyi-One" panose="020B0604030504040204" pitchFamily="34" charset="0"/>
              </a:rPr>
              <a:t>(Virginia Kearney, 2019, </a:t>
            </a:r>
            <a:r>
              <a:rPr lang="en-US" sz="1500" dirty="0" err="1">
                <a:latin typeface="Zawgyi-One" panose="020B0604030504040204" pitchFamily="34" charset="0"/>
                <a:cs typeface="Zawgyi-One" panose="020B0604030504040204" pitchFamily="34" charset="0"/>
              </a:rPr>
              <a:t>Owlcation</a:t>
            </a:r>
            <a:r>
              <a:rPr lang="en-US" sz="1500"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hlinkClick r:id="rId5"/>
              </a:rPr>
              <a:t>https://owlcation.com/academia/Examples-of-Summary-Quotation-and-Paraphrase</a:t>
            </a:r>
            <a:r>
              <a:rPr lang="en-US" sz="1500" dirty="0">
                <a:latin typeface="Zawgyi-One" panose="020B0604030504040204" pitchFamily="34" charset="0"/>
                <a:cs typeface="Zawgyi-One" panose="020B0604030504040204" pitchFamily="34" charset="0"/>
              </a:rPr>
              <a:t> </a:t>
            </a:r>
          </a:p>
          <a:p>
            <a:endParaRPr lang="en-US" sz="1500" i="1" dirty="0">
              <a:latin typeface="Zawgyi-One" panose="020B0604030504040204" pitchFamily="34" charset="0"/>
              <a:cs typeface="Zawgyi-One" panose="020B0604030504040204" pitchFamily="34" charset="0"/>
            </a:endParaRPr>
          </a:p>
          <a:p>
            <a:r>
              <a:rPr lang="my-MM" sz="1500" i="1" dirty="0">
                <a:latin typeface="Zawgyi-One" panose="020B0604030504040204" pitchFamily="34" charset="0"/>
                <a:cs typeface="Zawgyi-One" panose="020B0604030504040204" pitchFamily="34" charset="0"/>
              </a:rPr>
              <a:t>တ</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က</a:t>
            </a:r>
            <a:r>
              <a:rPr lang="en-US" sz="1500" i="1" dirty="0">
                <a:latin typeface="Zawgyi-One" panose="020B0604030504040204" pitchFamily="34" charset="0"/>
                <a:cs typeface="Zawgyi-One" panose="020B0604030504040204" pitchFamily="34" charset="0"/>
              </a:rPr>
              <a:t>္</a:t>
            </a:r>
            <a:r>
              <a:rPr lang="en-US" sz="1500" i="1" dirty="0" err="1">
                <a:latin typeface="Zawgyi-One" panose="020B0604030504040204" pitchFamily="34" charset="0"/>
                <a:cs typeface="Zawgyi-One" panose="020B0604030504040204" pitchFamily="34" charset="0"/>
              </a:rPr>
              <a:t>ရိုက္ကိုးကားျခင္း</a:t>
            </a:r>
            <a:r>
              <a:rPr lang="en-US" sz="1500" i="1" dirty="0">
                <a:latin typeface="Zawgyi-One" panose="020B0604030504040204" pitchFamily="34" charset="0"/>
                <a:cs typeface="Zawgyi-One" panose="020B0604030504040204" pitchFamily="34" charset="0"/>
              </a:rPr>
              <a:t>၊ </a:t>
            </a:r>
            <a:r>
              <a:rPr lang="en-US" sz="1500" i="1" dirty="0" err="1">
                <a:latin typeface="Zawgyi-One" panose="020B0604030504040204" pitchFamily="34" charset="0"/>
                <a:cs typeface="Zawgyi-One" panose="020B0604030504040204" pitchFamily="34" charset="0"/>
              </a:rPr>
              <a:t>အက်ဥ္းခ</a:t>
            </a:r>
            <a:r>
              <a:rPr lang="en-US" sz="1500" i="1" dirty="0">
                <a:latin typeface="Zawgyi-One" panose="020B0604030504040204" pitchFamily="34" charset="0"/>
                <a:cs typeface="Zawgyi-One" panose="020B0604030504040204" pitchFamily="34" charset="0"/>
              </a:rPr>
              <a:t>်ဳပ္ျ</a:t>
            </a:r>
            <a:r>
              <a:rPr lang="en-US" sz="1500" i="1" dirty="0" err="1">
                <a:latin typeface="Zawgyi-One" panose="020B0604030504040204" pitchFamily="34" charset="0"/>
                <a:cs typeface="Zawgyi-One" panose="020B0604030504040204" pitchFamily="34" charset="0"/>
              </a:rPr>
              <a:t>ခင္း</a:t>
            </a:r>
            <a:r>
              <a:rPr lang="en-US" sz="1500" i="1" dirty="0">
                <a:latin typeface="Zawgyi-One" panose="020B0604030504040204" pitchFamily="34" charset="0"/>
                <a:cs typeface="Zawgyi-One" panose="020B0604030504040204" pitchFamily="34" charset="0"/>
              </a:rPr>
              <a:t>ႏွင့္ </a:t>
            </a:r>
            <a:r>
              <a:rPr lang="en-US" sz="1500" i="1" dirty="0" err="1">
                <a:latin typeface="Zawgyi-One" panose="020B0604030504040204" pitchFamily="34" charset="0"/>
                <a:cs typeface="Zawgyi-One" panose="020B0604030504040204" pitchFamily="34" charset="0"/>
              </a:rPr>
              <a:t>ရည္ညႊန္းကိုးကားျခင္း</a:t>
            </a:r>
            <a:r>
              <a:rPr lang="en-US" sz="1500" i="1"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rPr>
              <a:t>(Royal Literary Fund, 2019) </a:t>
            </a:r>
            <a:r>
              <a:rPr lang="en-US" sz="1500" dirty="0">
                <a:latin typeface="Zawgyi-One" panose="020B0604030504040204" pitchFamily="34" charset="0"/>
                <a:cs typeface="Zawgyi-One" panose="020B0604030504040204" pitchFamily="34" charset="0"/>
                <a:hlinkClick r:id="rId6"/>
              </a:rPr>
              <a:t>https://www.rlf.org.uk/resources/direct-quotation-paraphrasing-referencing/</a:t>
            </a:r>
            <a:r>
              <a:rPr lang="en-US" sz="1500" dirty="0">
                <a:latin typeface="Zawgyi-One" panose="020B0604030504040204" pitchFamily="34" charset="0"/>
                <a:cs typeface="Zawgyi-One" panose="020B0604030504040204" pitchFamily="34" charset="0"/>
              </a:rPr>
              <a:t> </a:t>
            </a:r>
          </a:p>
          <a:p>
            <a:endParaRPr lang="en-US" sz="1500" i="1" dirty="0">
              <a:latin typeface="Zawgyi-One" panose="020B0604030504040204" pitchFamily="34" charset="0"/>
              <a:cs typeface="Zawgyi-One" panose="020B0604030504040204" pitchFamily="34" charset="0"/>
            </a:endParaRPr>
          </a:p>
          <a:p>
            <a:r>
              <a:rPr lang="en-US" sz="1500" i="1" dirty="0" err="1">
                <a:latin typeface="Zawgyi-One" panose="020B0604030504040204" pitchFamily="34" charset="0"/>
                <a:cs typeface="Zawgyi-One" panose="020B0604030504040204" pitchFamily="34" charset="0"/>
              </a:rPr>
              <a:t>ကုိးကားခ်က္ထည</a:t>
            </a:r>
            <a:r>
              <a:rPr lang="en-US" sz="1500" i="1" dirty="0">
                <a:latin typeface="Zawgyi-One" panose="020B0604030504040204" pitchFamily="34" charset="0"/>
                <a:cs typeface="Zawgyi-One" panose="020B0604030504040204" pitchFamily="34" charset="0"/>
              </a:rPr>
              <a:t>့္ျ</a:t>
            </a:r>
            <a:r>
              <a:rPr lang="en-US" sz="1500" i="1" dirty="0" err="1">
                <a:latin typeface="Zawgyi-One" panose="020B0604030504040204" pitchFamily="34" charset="0"/>
                <a:cs typeface="Zawgyi-One" panose="020B0604030504040204" pitchFamily="34" charset="0"/>
              </a:rPr>
              <a:t>ခင္း</a:t>
            </a:r>
            <a:r>
              <a:rPr lang="en-US" sz="1500" i="1"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rPr>
              <a:t>(The University of Reading, 2019) </a:t>
            </a:r>
            <a:r>
              <a:rPr lang="en-US" sz="1500" dirty="0">
                <a:latin typeface="Zawgyi-One" panose="020B0604030504040204" pitchFamily="34" charset="0"/>
                <a:cs typeface="Zawgyi-One" panose="020B0604030504040204" pitchFamily="34" charset="0"/>
                <a:hlinkClick r:id="rId7"/>
              </a:rPr>
              <a:t>https://libguides.reading.ac.uk/citing-references/quotesandparaphrases</a:t>
            </a:r>
            <a:r>
              <a:rPr lang="en-US" sz="1500" dirty="0">
                <a:latin typeface="Zawgyi-One" panose="020B0604030504040204" pitchFamily="34" charset="0"/>
                <a:cs typeface="Zawgyi-One" panose="020B0604030504040204" pitchFamily="34" charset="0"/>
              </a:rPr>
              <a:t> </a:t>
            </a:r>
          </a:p>
          <a:p>
            <a:endParaRPr lang="en-US" sz="1500" i="1" dirty="0">
              <a:latin typeface="Zawgyi-One" panose="020B0604030504040204" pitchFamily="34" charset="0"/>
              <a:cs typeface="Zawgyi-One" panose="020B0604030504040204" pitchFamily="34" charset="0"/>
            </a:endParaRPr>
          </a:p>
          <a:p>
            <a:r>
              <a:rPr lang="my-MM" sz="1500" i="1" dirty="0">
                <a:latin typeface="Zawgyi-One" panose="020B0604030504040204" pitchFamily="34" charset="0"/>
                <a:cs typeface="Zawgyi-One" panose="020B0604030504040204" pitchFamily="34" charset="0"/>
              </a:rPr>
              <a:t>အ</a:t>
            </a:r>
            <a:r>
              <a:rPr lang="en-US" sz="1500" i="1" dirty="0">
                <a:latin typeface="Zawgyi-One" panose="020B0604030504040204" pitchFamily="34" charset="0"/>
                <a:cs typeface="Zawgyi-One" panose="020B0604030504040204" pitchFamily="34" charset="0"/>
              </a:rPr>
              <a:t>ခ</a:t>
            </a:r>
            <a:r>
              <a:rPr lang="my-MM" sz="1500" i="1" dirty="0">
                <a:latin typeface="Zawgyi-One" panose="020B0604030504040204" pitchFamily="34" charset="0"/>
                <a:cs typeface="Zawgyi-One" panose="020B0604030504040204" pitchFamily="34" charset="0"/>
              </a:rPr>
              <a:t>န</a:t>
            </a:r>
            <a:r>
              <a:rPr lang="en-US" sz="1500" i="1" dirty="0">
                <a:latin typeface="Zawgyi-One" panose="020B0604030504040204" pitchFamily="34" charset="0"/>
                <a:cs typeface="Zawgyi-One" panose="020B0604030504040204" pitchFamily="34" charset="0"/>
              </a:rPr>
              <a:t>္</a:t>
            </a:r>
            <a:r>
              <a:rPr lang="my-MM" sz="1500" i="1" dirty="0">
                <a:latin typeface="Zawgyi-One" panose="020B0604030504040204" pitchFamily="34" charset="0"/>
                <a:cs typeface="Zawgyi-One" panose="020B0604030504040204" pitchFamily="34" charset="0"/>
              </a:rPr>
              <a:t>း</a:t>
            </a:r>
            <a:r>
              <a:rPr lang="en-US" sz="1500" i="1" dirty="0">
                <a:latin typeface="Zawgyi-One" panose="020B0604030504040204" pitchFamily="34" charset="0"/>
                <a:cs typeface="Zawgyi-One" panose="020B0604030504040204" pitchFamily="34" charset="0"/>
              </a:rPr>
              <a:t> </a:t>
            </a:r>
            <a:r>
              <a:rPr lang="my-MM" sz="1500" i="1" dirty="0">
                <a:latin typeface="Zawgyi-One" panose="020B0604030504040204" pitchFamily="34" charset="0"/>
                <a:cs typeface="Zawgyi-One" panose="020B0604030504040204" pitchFamily="34" charset="0"/>
              </a:rPr>
              <a:t>၅</a:t>
            </a:r>
            <a:r>
              <a:rPr lang="en-US" sz="1500" i="1" dirty="0">
                <a:latin typeface="Zawgyi-One" panose="020B0604030504040204" pitchFamily="34" charset="0"/>
                <a:cs typeface="Zawgyi-One" panose="020B0604030504040204" pitchFamily="34" charset="0"/>
              </a:rPr>
              <a:t> : </a:t>
            </a:r>
            <a:r>
              <a:rPr lang="en-US" sz="1500" i="1" dirty="0" err="1">
                <a:latin typeface="Zawgyi-One" panose="020B0604030504040204" pitchFamily="34" charset="0"/>
                <a:cs typeface="Zawgyi-One" panose="020B0604030504040204" pitchFamily="34" charset="0"/>
              </a:rPr>
              <a:t>ကိုးကားျခင္း</a:t>
            </a:r>
            <a:r>
              <a:rPr lang="en-US" sz="1500" i="1"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OpenLearn</a:t>
            </a:r>
            <a:r>
              <a:rPr lang="en-US" sz="1500" dirty="0">
                <a:latin typeface="Zawgyi-One" panose="020B0604030504040204" pitchFamily="34" charset="0"/>
                <a:cs typeface="Zawgyi-One" panose="020B0604030504040204" pitchFamily="34" charset="0"/>
              </a:rPr>
              <a:t>: </a:t>
            </a:r>
            <a:r>
              <a:rPr lang="en-US" sz="1500" i="1" dirty="0">
                <a:latin typeface="Zawgyi-One" panose="020B0604030504040204" pitchFamily="34" charset="0"/>
                <a:cs typeface="Zawgyi-One" panose="020B0604030504040204" pitchFamily="34" charset="0"/>
              </a:rPr>
              <a:t>Developing Good Academic Practice </a:t>
            </a:r>
            <a:r>
              <a:rPr lang="en-US" sz="1500" dirty="0">
                <a:latin typeface="Zawgyi-One" panose="020B0604030504040204" pitchFamily="34" charset="0"/>
                <a:cs typeface="Zawgyi-One" panose="020B0604030504040204" pitchFamily="34" charset="0"/>
              </a:rPr>
              <a:t>course, n.d.)</a:t>
            </a:r>
          </a:p>
          <a:p>
            <a:r>
              <a:rPr lang="en-US" sz="1500" dirty="0">
                <a:latin typeface="Zawgyi-One" panose="020B0604030504040204" pitchFamily="34" charset="0"/>
                <a:cs typeface="Zawgyi-One" panose="020B0604030504040204" pitchFamily="34" charset="0"/>
                <a:hlinkClick r:id="rId8"/>
              </a:rPr>
              <a:t>https://www.open.edu/openlearn/education/educational-technology-and-practice/educational-practice/developing-good-academic-practice/content-section-5</a:t>
            </a:r>
            <a:r>
              <a:rPr lang="en-US" sz="1500" dirty="0">
                <a:latin typeface="Zawgyi-One" panose="020B0604030504040204" pitchFamily="34" charset="0"/>
                <a:cs typeface="Zawgyi-One" panose="020B0604030504040204" pitchFamily="34" charset="0"/>
              </a:rPr>
              <a:t> </a:t>
            </a:r>
          </a:p>
          <a:p>
            <a:endParaRPr lang="en-US" sz="15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243874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194368" y="1812318"/>
            <a:ext cx="6502079" cy="577081"/>
          </a:xfrm>
          <a:prstGeom prst="rect">
            <a:avLst/>
          </a:prstGeom>
          <a:noFill/>
          <a:ln>
            <a:noFill/>
          </a:ln>
        </p:spPr>
        <p:txBody>
          <a:bodyPr spcFirstLastPara="1" wrap="square" lIns="68569" tIns="34275" rIns="68569" bIns="34275" anchor="t" anchorCtr="0">
            <a:noAutofit/>
          </a:bodyPr>
          <a:lstStyle/>
          <a:p>
            <a:r>
              <a:rPr lang="en-GB" sz="4050" b="1" dirty="0">
                <a:solidFill>
                  <a:schemeClr val="dk1"/>
                </a:solidFill>
                <a:latin typeface="Zawgyi-One" panose="020B0604030504040204" pitchFamily="34" charset="0"/>
                <a:ea typeface="Calibri"/>
                <a:cs typeface="Zawgyi-One" panose="020B0604030504040204" pitchFamily="34" charset="0"/>
                <a:sym typeface="Calibri"/>
              </a:rPr>
              <a:t>Open Educational Resources (OER) </a:t>
            </a:r>
            <a:r>
              <a:rPr lang="my-MM" sz="4050" b="1" dirty="0">
                <a:solidFill>
                  <a:schemeClr val="dk1"/>
                </a:solidFill>
                <a:latin typeface="Zawgyi-One" panose="020B0604030504040204" pitchFamily="34" charset="0"/>
                <a:ea typeface="Calibri"/>
                <a:cs typeface="Zawgyi-One" panose="020B0604030504040204" pitchFamily="34" charset="0"/>
                <a:sym typeface="Calibri"/>
              </a:rPr>
              <a:t>မ</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 </a:t>
            </a:r>
            <a:r>
              <a:rPr lang="my-MM" sz="4050" b="1" dirty="0">
                <a:solidFill>
                  <a:schemeClr val="dk1"/>
                </a:solidFill>
                <a:latin typeface="Zawgyi-One" panose="020B0604030504040204" pitchFamily="34" charset="0"/>
                <a:ea typeface="Calibri"/>
                <a:cs typeface="Zawgyi-One" panose="020B0604030504040204" pitchFamily="34" charset="0"/>
                <a:sym typeface="Calibri"/>
              </a:rPr>
              <a:t>က</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က</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ခ</a:t>
            </a:r>
            <a:r>
              <a:rPr lang="en-US" sz="4050" b="1" dirty="0">
                <a:solidFill>
                  <a:schemeClr val="dk1"/>
                </a:solidFill>
                <a:latin typeface="Zawgyi-One" panose="020B0604030504040204" pitchFamily="34" charset="0"/>
                <a:ea typeface="Calibri"/>
                <a:cs typeface="Zawgyi-One" panose="020B0604030504040204" pitchFamily="34" charset="0"/>
                <a:sym typeface="Calibri"/>
              </a:rPr>
              <a:t>င</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en-GB" sz="4050" b="1" dirty="0">
                <a:solidFill>
                  <a:schemeClr val="dk1"/>
                </a:solidFill>
                <a:latin typeface="Zawgyi-One" panose="020B0604030504040204" pitchFamily="34" charset="0"/>
                <a:ea typeface="Calibri"/>
                <a:cs typeface="Zawgyi-One" panose="020B0604030504040204" pitchFamily="34" charset="0"/>
                <a:sym typeface="Calibri"/>
              </a:rPr>
              <a:t> </a:t>
            </a:r>
            <a:endParaRPr sz="405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Zawgyi-One" panose="020B0604030504040204" pitchFamily="34" charset="0"/>
                <a:ea typeface="Calibri"/>
                <a:cs typeface="Zawgyi-One" panose="020B0604030504040204" pitchFamily="34" charset="0"/>
                <a:sym typeface="Calibri"/>
              </a:rPr>
              <a:t>Picture Credit: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4"/>
              </a:rPr>
              <a:t>Creative Commons – cc stickers</a:t>
            </a:r>
            <a:r>
              <a:rPr lang="en-GB" sz="600" dirty="0">
                <a:solidFill>
                  <a:srgbClr val="000000"/>
                </a:solidFill>
                <a:latin typeface="Zawgyi-One" panose="020B0604030504040204" pitchFamily="34" charset="0"/>
                <a:ea typeface="Calibri"/>
                <a:cs typeface="Zawgyi-One" panose="020B0604030504040204" pitchFamily="34" charset="0"/>
                <a:sym typeface="Calibri"/>
              </a:rPr>
              <a:t> by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5"/>
              </a:rPr>
              <a:t>Kristina Alexanderson</a:t>
            </a:r>
            <a:r>
              <a:rPr lang="en-GB" sz="600" dirty="0">
                <a:solidFill>
                  <a:srgbClr val="000000"/>
                </a:solidFill>
                <a:latin typeface="Zawgyi-One" panose="020B0604030504040204" pitchFamily="34" charset="0"/>
                <a:ea typeface="Calibri"/>
                <a:cs typeface="Zawgyi-One" panose="020B0604030504040204" pitchFamily="34" charset="0"/>
                <a:sym typeface="Calibri"/>
              </a:rPr>
              <a:t> is licensed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6"/>
              </a:rPr>
              <a:t>CC BY 2.0</a:t>
            </a:r>
            <a:r>
              <a:rPr lang="en-GB" sz="600" dirty="0">
                <a:solidFill>
                  <a:srgbClr val="000000"/>
                </a:solidFill>
                <a:latin typeface="Zawgyi-One" panose="020B0604030504040204" pitchFamily="34" charset="0"/>
                <a:ea typeface="Calibri"/>
                <a:cs typeface="Zawgyi-One" panose="020B0604030504040204" pitchFamily="34" charset="0"/>
                <a:sym typeface="Calibri"/>
              </a:rPr>
              <a:t>  </a:t>
            </a:r>
            <a:endParaRPr sz="600" dirty="0">
              <a:solidFill>
                <a:srgbClr val="000000"/>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322938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a:stretch/>
        </p:blipFill>
        <p:spPr>
          <a:xfrm>
            <a:off x="2678789" y="251460"/>
            <a:ext cx="2953555" cy="1965960"/>
          </a:xfrm>
          <a:prstGeom prst="rect">
            <a:avLst/>
          </a:prstGeom>
          <a:noFill/>
          <a:ln>
            <a:noFill/>
          </a:ln>
        </p:spPr>
      </p:pic>
      <p:pic>
        <p:nvPicPr>
          <p:cNvPr id="227" name="Shape 227"/>
          <p:cNvPicPr preferRelativeResize="0"/>
          <p:nvPr/>
        </p:nvPicPr>
        <p:blipFill rotWithShape="1">
          <a:blip r:embed="rId4">
            <a:alphaModFix/>
          </a:blip>
          <a:srcRect/>
          <a:stretch/>
        </p:blipFill>
        <p:spPr>
          <a:xfrm>
            <a:off x="240791" y="2250603"/>
            <a:ext cx="8792898" cy="2674239"/>
          </a:xfrm>
          <a:prstGeom prst="rect">
            <a:avLst/>
          </a:prstGeom>
          <a:noFill/>
          <a:ln>
            <a:noFill/>
          </a:ln>
        </p:spPr>
      </p:pic>
      <p:sp>
        <p:nvSpPr>
          <p:cNvPr id="228" name="Shape 228"/>
          <p:cNvSpPr txBox="1"/>
          <p:nvPr/>
        </p:nvSpPr>
        <p:spPr>
          <a:xfrm rot="-5400000">
            <a:off x="6611113" y="2602592"/>
            <a:ext cx="4416552" cy="161583"/>
          </a:xfrm>
          <a:prstGeom prst="rect">
            <a:avLst/>
          </a:prstGeom>
          <a:noFill/>
          <a:ln>
            <a:noFill/>
          </a:ln>
        </p:spPr>
        <p:txBody>
          <a:bodyPr spcFirstLastPara="1" wrap="square" lIns="68569" tIns="34275" rIns="68569" bIns="34275" anchor="t" anchorCtr="0">
            <a:noAutofit/>
          </a:bodyPr>
          <a:lstStyle/>
          <a:p>
            <a:r>
              <a:rPr lang="en-GB" sz="600">
                <a:solidFill>
                  <a:srgbClr val="000000"/>
                </a:solidFill>
                <a:latin typeface="Zawgyi-One" panose="020B0604030504040204" pitchFamily="34" charset="0"/>
                <a:cs typeface="Zawgyi-One" panose="020B0604030504040204" pitchFamily="34" charset="0"/>
                <a:sym typeface="Arial"/>
              </a:rPr>
              <a:t>This screenshot and image is from </a:t>
            </a:r>
            <a:r>
              <a:rPr lang="en-GB" sz="600" u="sng">
                <a:solidFill>
                  <a:schemeClr val="hlink"/>
                </a:solidFill>
                <a:latin typeface="Zawgyi-One" panose="020B0604030504040204" pitchFamily="34" charset="0"/>
                <a:cs typeface="Zawgyi-One" panose="020B0604030504040204" pitchFamily="34" charset="0"/>
                <a:sym typeface="Arial"/>
                <a:hlinkClick r:id="rId5"/>
              </a:rPr>
              <a:t>Best Practices for Attribution</a:t>
            </a:r>
            <a:r>
              <a:rPr lang="en-GB" sz="600">
                <a:solidFill>
                  <a:srgbClr val="000000"/>
                </a:solidFill>
                <a:latin typeface="Zawgyi-One" panose="020B0604030504040204" pitchFamily="34" charset="0"/>
                <a:cs typeface="Zawgyi-One" panose="020B0604030504040204" pitchFamily="34" charset="0"/>
                <a:sym typeface="Arial"/>
              </a:rPr>
              <a:t> by </a:t>
            </a:r>
            <a:r>
              <a:rPr lang="en-GB" sz="600" u="sng">
                <a:solidFill>
                  <a:schemeClr val="hlink"/>
                </a:solidFill>
                <a:latin typeface="Zawgyi-One" panose="020B0604030504040204" pitchFamily="34" charset="0"/>
                <a:cs typeface="Zawgyi-One" panose="020B0604030504040204" pitchFamily="34" charset="0"/>
                <a:sym typeface="Arial"/>
                <a:hlinkClick r:id="rId6"/>
              </a:rPr>
              <a:t>Creative Commons</a:t>
            </a:r>
            <a:r>
              <a:rPr lang="en-GB" sz="600">
                <a:solidFill>
                  <a:srgbClr val="000000"/>
                </a:solidFill>
                <a:latin typeface="Zawgyi-One" panose="020B0604030504040204" pitchFamily="34" charset="0"/>
                <a:cs typeface="Zawgyi-One" panose="020B0604030504040204" pitchFamily="34" charset="0"/>
                <a:sym typeface="Arial"/>
              </a:rPr>
              <a:t> and is licensed </a:t>
            </a:r>
            <a:r>
              <a:rPr lang="en-GB" sz="600" u="sng">
                <a:solidFill>
                  <a:schemeClr val="hlink"/>
                </a:solidFill>
                <a:latin typeface="Zawgyi-One" panose="020B0604030504040204" pitchFamily="34" charset="0"/>
                <a:cs typeface="Zawgyi-One" panose="020B0604030504040204" pitchFamily="34" charset="0"/>
                <a:sym typeface="Arial"/>
                <a:hlinkClick r:id="rId7"/>
              </a:rPr>
              <a:t>CC BY 4.0 </a:t>
            </a:r>
            <a:endParaRPr sz="600">
              <a:solidFill>
                <a:srgbClr val="000000"/>
              </a:solidFill>
              <a:latin typeface="Zawgyi-One" panose="020B0604030504040204" pitchFamily="34" charset="0"/>
              <a:cs typeface="Zawgyi-One" panose="020B0604030504040204" pitchFamily="34" charset="0"/>
              <a:sym typeface="Arial"/>
            </a:endParaRPr>
          </a:p>
        </p:txBody>
      </p:sp>
    </p:spTree>
    <p:extLst>
      <p:ext uri="{BB962C8B-B14F-4D97-AF65-F5344CB8AC3E}">
        <p14:creationId xmlns:p14="http://schemas.microsoft.com/office/powerpoint/2010/main" val="234032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917" y="148516"/>
            <a:ext cx="6677246" cy="1200329"/>
          </a:xfrm>
          <a:prstGeom prst="rect">
            <a:avLst/>
          </a:prstGeom>
          <a:noFill/>
        </p:spPr>
        <p:txBody>
          <a:bodyPr wrap="square" rtlCol="0">
            <a:spAutoFit/>
          </a:bodyPr>
          <a:lstStyle/>
          <a:p>
            <a:r>
              <a:rPr lang="my-MM" sz="3600" b="1" dirty="0">
                <a:latin typeface="Zawgyi-One" panose="020B0604030504040204" pitchFamily="34" charset="0"/>
                <a:cs typeface="Zawgyi-One" panose="020B0604030504040204" pitchFamily="34" charset="0"/>
              </a:rPr>
              <a:t>အ</a:t>
            </a:r>
            <a:r>
              <a:rPr lang="en-US" sz="3600" b="1" dirty="0">
                <a:latin typeface="Zawgyi-One" panose="020B0604030504040204" pitchFamily="34" charset="0"/>
                <a:cs typeface="Zawgyi-One" panose="020B0604030504040204" pitchFamily="34" charset="0"/>
              </a:rPr>
              <a:t>ျ</a:t>
            </a:r>
            <a:r>
              <a:rPr lang="en-US" sz="3600" b="1" dirty="0" err="1">
                <a:latin typeface="Zawgyi-One" panose="020B0604030504040204" pitchFamily="34" charset="0"/>
                <a:cs typeface="Zawgyi-One" panose="020B0604030504040204" pitchFamily="34" charset="0"/>
              </a:rPr>
              <a:t>ခားသူ</a:t>
            </a:r>
            <a:r>
              <a:rPr lang="my-MM" sz="3600" b="1" dirty="0">
                <a:latin typeface="Zawgyi-One" panose="020B0604030504040204" pitchFamily="34" charset="0"/>
                <a:cs typeface="Zawgyi-One" panose="020B0604030504040204" pitchFamily="34" charset="0"/>
              </a:rPr>
              <a:t>မ</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ဖ</a:t>
            </a:r>
            <a:r>
              <a:rPr lang="my-MM" sz="3600" b="1" dirty="0">
                <a:latin typeface="Zawgyi-One" panose="020B0604030504040204" pitchFamily="34" charset="0"/>
                <a:cs typeface="Zawgyi-One" panose="020B0604030504040204" pitchFamily="34" charset="0"/>
              </a:rPr>
              <a:t>န</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တ</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ထ</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သ</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OER </a:t>
            </a:r>
            <a:r>
              <a:rPr lang="en-US" sz="3600" b="1" dirty="0" err="1">
                <a:latin typeface="Zawgyi-One" panose="020B0604030504040204" pitchFamily="34" charset="0"/>
                <a:cs typeface="Zawgyi-One" panose="020B0604030504040204" pitchFamily="34" charset="0"/>
              </a:rPr>
              <a:t>ကို</a:t>
            </a:r>
            <a:r>
              <a:rPr lang="en-US" sz="3600" b="1" dirty="0">
                <a:latin typeface="Zawgyi-One" panose="020B0604030504040204" pitchFamily="34" charset="0"/>
                <a:cs typeface="Zawgyi-One" panose="020B0604030504040204" pitchFamily="34" charset="0"/>
              </a:rPr>
              <a:t> </a:t>
            </a:r>
            <a:r>
              <a:rPr lang="en-US" sz="3600" b="1" dirty="0" err="1">
                <a:latin typeface="Zawgyi-One" panose="020B0604030504040204" pitchFamily="34" charset="0"/>
                <a:cs typeface="Zawgyi-One" panose="020B0604030504040204" pitchFamily="34" charset="0"/>
              </a:rPr>
              <a:t>မည္သို</a:t>
            </a:r>
            <a:r>
              <a:rPr lang="en-US" sz="3600" b="1" dirty="0">
                <a:latin typeface="Zawgyi-One" panose="020B0604030504040204" pitchFamily="34" charset="0"/>
                <a:cs typeface="Zawgyi-One" panose="020B0604030504040204" pitchFamily="34" charset="0"/>
              </a:rPr>
              <a:t>႔ </a:t>
            </a:r>
            <a:r>
              <a:rPr lang="en-US" sz="3600" b="1" dirty="0" err="1">
                <a:latin typeface="Zawgyi-One" panose="020B0604030504040204" pitchFamily="34" charset="0"/>
                <a:cs typeface="Zawgyi-One" panose="020B0604030504040204" pitchFamily="34" charset="0"/>
              </a:rPr>
              <a:t>အသိမွတ</a:t>
            </a:r>
            <a:r>
              <a:rPr lang="en-US" sz="3600" b="1" dirty="0">
                <a:latin typeface="Zawgyi-One" panose="020B0604030504040204" pitchFamily="34" charset="0"/>
                <a:cs typeface="Zawgyi-One" panose="020B0604030504040204" pitchFamily="34" charset="0"/>
              </a:rPr>
              <a:t>္ျ</a:t>
            </a:r>
            <a:r>
              <a:rPr lang="en-US" sz="3600" b="1" dirty="0" err="1">
                <a:latin typeface="Zawgyi-One" panose="020B0604030504040204" pitchFamily="34" charset="0"/>
                <a:cs typeface="Zawgyi-One" panose="020B0604030504040204" pitchFamily="34" charset="0"/>
              </a:rPr>
              <a:t>ပဳမည</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န</a:t>
            </a:r>
            <a:r>
              <a:rPr lang="en-US" sz="3600" b="1" dirty="0">
                <a:latin typeface="Zawgyi-One" panose="020B0604030504040204" pitchFamily="34" charset="0"/>
                <a:cs typeface="Zawgyi-One" panose="020B0604030504040204" pitchFamily="34" charset="0"/>
              </a:rPr>
              <a:t>ည</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endParaRPr lang="en-US" sz="3600" b="1" dirty="0">
              <a:latin typeface="Zawgyi-One" panose="020B0604030504040204" pitchFamily="34" charset="0"/>
              <a:cs typeface="Zawgyi-One" panose="020B0604030504040204" pitchFamily="34" charset="0"/>
            </a:endParaRPr>
          </a:p>
        </p:txBody>
      </p:sp>
      <p:sp>
        <p:nvSpPr>
          <p:cNvPr id="2" name="TextBox 1"/>
          <p:cNvSpPr txBox="1"/>
          <p:nvPr/>
        </p:nvSpPr>
        <p:spPr>
          <a:xfrm>
            <a:off x="450917" y="4345133"/>
            <a:ext cx="8163147" cy="559961"/>
          </a:xfrm>
          <a:prstGeom prst="rect">
            <a:avLst/>
          </a:prstGeom>
          <a:noFill/>
        </p:spPr>
        <p:txBody>
          <a:bodyPr wrap="square" rtlCol="0">
            <a:spAutoFit/>
          </a:bodyPr>
          <a:lstStyle/>
          <a:p>
            <a:r>
              <a:rPr lang="en-US" sz="1013" dirty="0">
                <a:latin typeface="Zawgyi-One" panose="020B0604030504040204" pitchFamily="34" charset="0"/>
                <a:cs typeface="Zawgyi-One" panose="020B0604030504040204" pitchFamily="34" charset="0"/>
              </a:rPr>
              <a:t>Source: Presentation </a:t>
            </a:r>
            <a:r>
              <a:rPr lang="en-US" sz="1013" i="1" dirty="0">
                <a:latin typeface="Zawgyi-One" panose="020B0604030504040204" pitchFamily="34" charset="0"/>
                <a:cs typeface="Zawgyi-One" panose="020B0604030504040204" pitchFamily="34" charset="0"/>
              </a:rPr>
              <a:t>Adding the CC BY license to your materials (TAACCCT) </a:t>
            </a:r>
            <a:r>
              <a:rPr lang="en-US" sz="1013" dirty="0">
                <a:latin typeface="Zawgyi-One" panose="020B0604030504040204" pitchFamily="34" charset="0"/>
                <a:cs typeface="Zawgyi-One" panose="020B0604030504040204" pitchFamily="34" charset="0"/>
              </a:rPr>
              <a:t>by Jane Park is licensed CC BY 4.0 </a:t>
            </a:r>
          </a:p>
          <a:p>
            <a:r>
              <a:rPr lang="en-US" sz="1013" dirty="0">
                <a:latin typeface="Zawgyi-One" panose="020B0604030504040204" pitchFamily="34" charset="0"/>
                <a:cs typeface="Zawgyi-One" panose="020B0604030504040204" pitchFamily="34" charset="0"/>
                <a:hlinkClick r:id="rId3"/>
              </a:rPr>
              <a:t>https://www.slideshare.net/janeatcc/taaccct-on-adding-the-cc-by-license-to-your-materials?qid=212813a1-8798-4d57-98da-f5792b147b2a&amp;v=&amp;b=&amp;from_search=6</a:t>
            </a:r>
            <a:r>
              <a:rPr lang="en-US" sz="1013" dirty="0">
                <a:latin typeface="Zawgyi-One" panose="020B0604030504040204" pitchFamily="34" charset="0"/>
                <a:cs typeface="Zawgyi-One" panose="020B0604030504040204" pitchFamily="34" charset="0"/>
              </a:rPr>
              <a:t> See slides 53-63 </a:t>
            </a:r>
          </a:p>
        </p:txBody>
      </p:sp>
      <p:sp>
        <p:nvSpPr>
          <p:cNvPr id="3" name="TextBox 2"/>
          <p:cNvSpPr txBox="1"/>
          <p:nvPr/>
        </p:nvSpPr>
        <p:spPr>
          <a:xfrm>
            <a:off x="450917" y="1727451"/>
            <a:ext cx="8048847" cy="2169825"/>
          </a:xfrm>
          <a:prstGeom prst="rect">
            <a:avLst/>
          </a:prstGeom>
          <a:noFill/>
        </p:spPr>
        <p:txBody>
          <a:bodyPr wrap="square" rtlCol="0">
            <a:spAutoFit/>
          </a:bodyPr>
          <a:lstStyle/>
          <a:p>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မ</a:t>
            </a:r>
            <a:r>
              <a:rPr lang="my-MM" sz="2250" dirty="0">
                <a:latin typeface="Zawgyi-One" panose="020B0604030504040204" pitchFamily="34" charset="0"/>
                <a:cs typeface="Zawgyi-One" panose="020B0604030504040204" pitchFamily="34" charset="0"/>
              </a:rPr>
              <a:t>း</a:t>
            </a:r>
            <a:r>
              <a:rPr lang="en-US" sz="2250" dirty="0" err="1">
                <a:latin typeface="Zawgyi-One" panose="020B0604030504040204" pitchFamily="34" charset="0"/>
                <a:cs typeface="Zawgyi-One" panose="020B0604030504040204" pitchFamily="34" charset="0"/>
              </a:rPr>
              <a:t>ခြန္း</a:t>
            </a:r>
            <a:r>
              <a:rPr lang="en-US" sz="2250" dirty="0">
                <a:latin typeface="Zawgyi-One" panose="020B0604030504040204" pitchFamily="34" charset="0"/>
                <a:cs typeface="Zawgyi-One" panose="020B0604030504040204" pitchFamily="34" charset="0"/>
              </a:rPr>
              <a:t> : ကၽြႏု္</a:t>
            </a:r>
            <a:r>
              <a:rPr lang="my-MM" sz="2250" dirty="0">
                <a:latin typeface="Zawgyi-One" panose="020B0604030504040204" pitchFamily="34" charset="0"/>
                <a:cs typeface="Zawgyi-One" panose="020B0604030504040204" pitchFamily="34" charset="0"/>
              </a:rPr>
              <a:t>ပ</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တ</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႔</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 material </a:t>
            </a:r>
            <a:r>
              <a:rPr lang="en-US" sz="2250" dirty="0" err="1">
                <a:latin typeface="Zawgyi-One" panose="020B0604030504040204" pitchFamily="34" charset="0"/>
                <a:cs typeface="Zawgyi-One" panose="020B0604030504040204" pitchFamily="34" charset="0"/>
              </a:rPr>
              <a:t>မ်ားတြင</a:t>
            </a:r>
            <a:r>
              <a:rPr lang="en-US" sz="2250" dirty="0">
                <a:latin typeface="Zawgyi-One" panose="020B0604030504040204" pitchFamily="34" charset="0"/>
                <a:cs typeface="Zawgyi-One" panose="020B0604030504040204" pitchFamily="34" charset="0"/>
              </a:rPr>
              <a:t>္ </a:t>
            </a:r>
            <a:r>
              <a:rPr lang="en-US" sz="2250" dirty="0" err="1">
                <a:latin typeface="Zawgyi-One" panose="020B0604030504040204" pitchFamily="34" charset="0"/>
                <a:cs typeface="Zawgyi-One" panose="020B0604030504040204" pitchFamily="34" charset="0"/>
              </a:rPr>
              <a:t>အျခား</a:t>
            </a:r>
            <a:r>
              <a:rPr lang="en-US" sz="2250" dirty="0">
                <a:latin typeface="Zawgyi-One" panose="020B0604030504040204" pitchFamily="34" charset="0"/>
                <a:cs typeface="Zawgyi-One" panose="020B0604030504040204" pitchFamily="34" charset="0"/>
              </a:rPr>
              <a:t> OER </a:t>
            </a:r>
            <a:r>
              <a:rPr lang="en-US" sz="2250" dirty="0" err="1">
                <a:latin typeface="Zawgyi-One" panose="020B0604030504040204" pitchFamily="34" charset="0"/>
                <a:cs typeface="Zawgyi-One" panose="020B0604030504040204" pitchFamily="34" charset="0"/>
              </a:rPr>
              <a:t>မ်ားကို</a:t>
            </a:r>
            <a:r>
              <a:rPr lang="en-US" sz="2250" dirty="0">
                <a:latin typeface="Zawgyi-One" panose="020B0604030504040204" pitchFamily="34" charset="0"/>
                <a:cs typeface="Zawgyi-One" panose="020B0604030504040204" pitchFamily="34" charset="0"/>
              </a:rPr>
              <a:t> </a:t>
            </a:r>
            <a:r>
              <a:rPr lang="en-US" sz="2250" dirty="0" err="1">
                <a:latin typeface="Zawgyi-One" panose="020B0604030504040204" pitchFamily="34" charset="0"/>
                <a:cs typeface="Zawgyi-One" panose="020B0604030504040204" pitchFamily="34" charset="0"/>
              </a:rPr>
              <a:t>မည္သို</a:t>
            </a:r>
            <a:r>
              <a:rPr lang="en-US" sz="2250" dirty="0">
                <a:latin typeface="Zawgyi-One" panose="020B0604030504040204" pitchFamily="34" charset="0"/>
                <a:cs typeface="Zawgyi-One" panose="020B0604030504040204" pitchFamily="34" charset="0"/>
              </a:rPr>
              <a:t>႔ </a:t>
            </a:r>
            <a:r>
              <a:rPr lang="en-US" sz="2250" dirty="0" err="1">
                <a:latin typeface="Zawgyi-One" panose="020B0604030504040204" pitchFamily="34" charset="0"/>
                <a:cs typeface="Zawgyi-One" panose="020B0604030504040204" pitchFamily="34" charset="0"/>
              </a:rPr>
              <a:t>ထည</a:t>
            </a:r>
            <a:r>
              <a:rPr lang="en-US" sz="2250" dirty="0">
                <a:latin typeface="Zawgyi-One" panose="020B0604030504040204" pitchFamily="34" charset="0"/>
                <a:cs typeface="Zawgyi-One" panose="020B0604030504040204" pitchFamily="34" charset="0"/>
              </a:rPr>
              <a:t>့္</a:t>
            </a:r>
            <a:r>
              <a:rPr lang="en-US" sz="2250" dirty="0" err="1">
                <a:latin typeface="Zawgyi-One" panose="020B0604030504040204" pitchFamily="34" charset="0"/>
                <a:cs typeface="Zawgyi-One" panose="020B0604030504040204" pitchFamily="34" charset="0"/>
              </a:rPr>
              <a:t>သြင္းမည္နည္း</a:t>
            </a:r>
            <a:r>
              <a:rPr lang="en-US" sz="2250" dirty="0">
                <a:latin typeface="Zawgyi-One" panose="020B0604030504040204" pitchFamily="34" charset="0"/>
                <a:cs typeface="Zawgyi-One" panose="020B0604030504040204" pitchFamily="34" charset="0"/>
              </a:rPr>
              <a:t>။ </a:t>
            </a:r>
            <a:r>
              <a:rPr lang="en-US" sz="2250" dirty="0" err="1">
                <a:latin typeface="Zawgyi-One" panose="020B0604030504040204" pitchFamily="34" charset="0"/>
                <a:cs typeface="Zawgyi-One" panose="020B0604030504040204" pitchFamily="34" charset="0"/>
              </a:rPr>
              <a:t>မည္ကဲ့သို</a:t>
            </a:r>
            <a:r>
              <a:rPr lang="en-US" sz="2250" dirty="0">
                <a:latin typeface="Zawgyi-One" panose="020B0604030504040204" pitchFamily="34" charset="0"/>
                <a:cs typeface="Zawgyi-One" panose="020B0604030504040204" pitchFamily="34" charset="0"/>
              </a:rPr>
              <a:t>႔ credit </a:t>
            </a:r>
            <a:r>
              <a:rPr lang="en-US" sz="2250" dirty="0" err="1">
                <a:latin typeface="Zawgyi-One" panose="020B0604030504040204" pitchFamily="34" charset="0"/>
                <a:cs typeface="Zawgyi-One" panose="020B0604030504040204" pitchFamily="34" charset="0"/>
              </a:rPr>
              <a:t>ေပးမည</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န</a:t>
            </a:r>
            <a:r>
              <a:rPr lang="en-US" sz="2250" dirty="0">
                <a:latin typeface="Zawgyi-One" panose="020B0604030504040204" pitchFamily="34" charset="0"/>
                <a:cs typeface="Zawgyi-One" panose="020B0604030504040204" pitchFamily="34" charset="0"/>
              </a:rPr>
              <a:t>ည</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  </a:t>
            </a:r>
          </a:p>
          <a:p>
            <a:endParaRPr lang="en-US" sz="2250" dirty="0">
              <a:latin typeface="Zawgyi-One" panose="020B0604030504040204" pitchFamily="34" charset="0"/>
              <a:cs typeface="Zawgyi-One" panose="020B0604030504040204" pitchFamily="34" charset="0"/>
            </a:endParaRPr>
          </a:p>
          <a:p>
            <a:r>
              <a:rPr lang="en-US" sz="2250" dirty="0" err="1">
                <a:latin typeface="Zawgyi-One" panose="020B0604030504040204" pitchFamily="34" charset="0"/>
                <a:cs typeface="Zawgyi-One" panose="020B0604030504040204" pitchFamily="34" charset="0"/>
              </a:rPr>
              <a:t>အေျဖ</a:t>
            </a:r>
            <a:r>
              <a:rPr lang="en-US" sz="2250" dirty="0">
                <a:latin typeface="Zawgyi-One" panose="020B0604030504040204" pitchFamily="34" charset="0"/>
                <a:cs typeface="Zawgyi-One" panose="020B0604030504040204" pitchFamily="34" charset="0"/>
              </a:rPr>
              <a:t> : </a:t>
            </a:r>
            <a:r>
              <a:rPr lang="my-MM" sz="2250" dirty="0">
                <a:latin typeface="Zawgyi-One" panose="020B0604030504040204" pitchFamily="34" charset="0"/>
                <a:cs typeface="Zawgyi-One" panose="020B0604030504040204" pitchFamily="34" charset="0"/>
              </a:rPr>
              <a:t>ခ</a:t>
            </a:r>
            <a:r>
              <a:rPr lang="en-US" sz="2250" dirty="0">
                <a:latin typeface="Zawgyi-One" panose="020B0604030504040204" pitchFamily="34" charset="0"/>
                <a:cs typeface="Zawgyi-One" panose="020B0604030504040204" pitchFamily="34" charset="0"/>
              </a:rPr>
              <a:t>ၽြ</a:t>
            </a:r>
            <a:r>
              <a:rPr lang="en-US" sz="2250" dirty="0" err="1">
                <a:latin typeface="Zawgyi-One" panose="020B0604030504040204" pitchFamily="34" charset="0"/>
                <a:cs typeface="Zawgyi-One" panose="020B0604030504040204" pitchFamily="34" charset="0"/>
              </a:rPr>
              <a:t>င္းခ်က္မ်ား</a:t>
            </a:r>
            <a:r>
              <a:rPr lang="my-MM" sz="2250" dirty="0">
                <a:latin typeface="Zawgyi-One" panose="020B0604030504040204" pitchFamily="34" charset="0"/>
                <a:cs typeface="Zawgyi-One" panose="020B0604030504040204" pitchFamily="34" charset="0"/>
              </a:rPr>
              <a:t>က</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 </a:t>
            </a:r>
            <a:r>
              <a:rPr lang="my-MM" sz="2250" dirty="0">
                <a:latin typeface="Zawgyi-One" panose="020B0604030504040204" pitchFamily="34" charset="0"/>
                <a:cs typeface="Zawgyi-One" panose="020B0604030504040204" pitchFamily="34" charset="0"/>
              </a:rPr>
              <a:t>ဖ</a:t>
            </a:r>
            <a:r>
              <a:rPr lang="en-US" sz="2250" dirty="0">
                <a:latin typeface="Zawgyi-One" panose="020B0604030504040204" pitchFamily="34" charset="0"/>
                <a:cs typeface="Zawgyi-One" panose="020B0604030504040204" pitchFamily="34" charset="0"/>
              </a:rPr>
              <a:t>တ</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ရ</a:t>
            </a:r>
            <a:r>
              <a:rPr lang="my-MM" sz="2250" dirty="0">
                <a:latin typeface="Zawgyi-One" panose="020B0604030504040204" pitchFamily="34" charset="0"/>
                <a:cs typeface="Zawgyi-One" panose="020B0604030504040204" pitchFamily="34" charset="0"/>
              </a:rPr>
              <a:t>န</a:t>
            </a:r>
            <a:r>
              <a:rPr lang="en-US" sz="2250" dirty="0">
                <a:latin typeface="Zawgyi-One" panose="020B0604030504040204" pitchFamily="34" charset="0"/>
                <a:cs typeface="Zawgyi-One" panose="020B0604030504040204" pitchFamily="34" charset="0"/>
              </a:rPr>
              <a:t>္ CC BY </a:t>
            </a:r>
            <a:r>
              <a:rPr lang="my-MM" sz="2250" dirty="0">
                <a:latin typeface="Zawgyi-One" panose="020B0604030504040204" pitchFamily="34" charset="0"/>
                <a:cs typeface="Zawgyi-One" panose="020B0604030504040204" pitchFamily="34" charset="0"/>
              </a:rPr>
              <a:t>လ</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င</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စ</a:t>
            </a:r>
            <a:r>
              <a:rPr lang="my-MM" sz="2250" dirty="0">
                <a:latin typeface="Zawgyi-One" panose="020B0604030504040204" pitchFamily="34" charset="0"/>
                <a:cs typeface="Zawgyi-One" panose="020B0604030504040204" pitchFamily="34" charset="0"/>
              </a:rPr>
              <a:t>င</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က</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 </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ပ</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ပ</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 </a:t>
            </a:r>
          </a:p>
          <a:p>
            <a:r>
              <a:rPr lang="en-US" sz="2250" dirty="0">
                <a:latin typeface="Zawgyi-One" panose="020B0604030504040204" pitchFamily="34" charset="0"/>
                <a:cs typeface="Zawgyi-One" panose="020B0604030504040204" pitchFamily="34" charset="0"/>
              </a:rPr>
              <a:t>CC </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က</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င</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မ</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န</a:t>
            </a:r>
            <a:r>
              <a:rPr lang="my-MM" sz="2250" dirty="0">
                <a:latin typeface="Zawgyi-One" panose="020B0604030504040204" pitchFamily="34" charset="0"/>
                <a:cs typeface="Zawgyi-One" panose="020B0604030504040204" pitchFamily="34" charset="0"/>
              </a:rPr>
              <a:t>္</a:t>
            </a:r>
            <a:r>
              <a:rPr lang="en-US" sz="2250" dirty="0" err="1">
                <a:latin typeface="Zawgyi-One" panose="020B0604030504040204" pitchFamily="34" charset="0"/>
                <a:cs typeface="Zawgyi-One" panose="020B0604030504040204" pitchFamily="34" charset="0"/>
              </a:rPr>
              <a:t>ေသာ</a:t>
            </a:r>
            <a:r>
              <a:rPr lang="en-US" sz="2250" dirty="0">
                <a:latin typeface="Zawgyi-One" panose="020B0604030504040204" pitchFamily="34" charset="0"/>
                <a:cs typeface="Zawgyi-One" panose="020B0604030504040204" pitchFamily="34" charset="0"/>
              </a:rPr>
              <a:t> </a:t>
            </a:r>
            <a:r>
              <a:rPr lang="en-US" sz="2250" dirty="0" err="1">
                <a:latin typeface="Zawgyi-One" panose="020B0604030504040204" pitchFamily="34" charset="0"/>
                <a:cs typeface="Zawgyi-One" panose="020B0604030504040204" pitchFamily="34" charset="0"/>
              </a:rPr>
              <a:t>အေလ့အထမ်ားအရ</a:t>
            </a:r>
            <a:r>
              <a:rPr lang="en-US" sz="2250" dirty="0">
                <a:latin typeface="Zawgyi-One" panose="020B0604030504040204" pitchFamily="34" charset="0"/>
                <a:cs typeface="Zawgyi-One" panose="020B0604030504040204" pitchFamily="34" charset="0"/>
              </a:rPr>
              <a:t> OER </a:t>
            </a:r>
            <a:r>
              <a:rPr lang="en-US" sz="2250" dirty="0" err="1">
                <a:latin typeface="Zawgyi-One" panose="020B0604030504040204" pitchFamily="34" charset="0"/>
                <a:cs typeface="Zawgyi-One" panose="020B0604030504040204" pitchFamily="34" charset="0"/>
              </a:rPr>
              <a:t>ေရ</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သ</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သ</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မ</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က</a:t>
            </a:r>
            <a:r>
              <a:rPr lang="en-US" sz="2250" dirty="0" err="1">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 </a:t>
            </a:r>
            <a:r>
              <a:rPr lang="en-US" sz="2250" dirty="0" err="1">
                <a:latin typeface="Zawgyi-One" panose="020B0604030504040204" pitchFamily="34" charset="0"/>
                <a:cs typeface="Zawgyi-One" panose="020B0604030504040204" pitchFamily="34" charset="0"/>
              </a:rPr>
              <a:t>အသိအမွတ</a:t>
            </a:r>
            <a:r>
              <a:rPr lang="en-US" sz="2250" dirty="0">
                <a:latin typeface="Zawgyi-One" panose="020B0604030504040204" pitchFamily="34" charset="0"/>
                <a:cs typeface="Zawgyi-One" panose="020B0604030504040204" pitchFamily="34" charset="0"/>
              </a:rPr>
              <a:t>္ျ</a:t>
            </a:r>
            <a:r>
              <a:rPr lang="en-US" sz="2250" dirty="0" err="1">
                <a:latin typeface="Zawgyi-One" panose="020B0604030504040204" pitchFamily="34" charset="0"/>
                <a:cs typeface="Zawgyi-One" panose="020B0604030504040204" pitchFamily="34" charset="0"/>
              </a:rPr>
              <a:t>ပဳပ</a:t>
            </a:r>
            <a:r>
              <a:rPr lang="en-US" sz="2250" dirty="0">
                <a:latin typeface="Zawgyi-One" panose="020B0604030504040204" pitchFamily="34" charset="0"/>
                <a:cs typeface="Zawgyi-One" panose="020B0604030504040204" pitchFamily="34" charset="0"/>
              </a:rPr>
              <a:t>ါ</a:t>
            </a:r>
            <a:r>
              <a:rPr lang="my-MM" sz="2250" dirty="0">
                <a:latin typeface="Zawgyi-One" panose="020B0604030504040204" pitchFamily="34" charset="0"/>
                <a:cs typeface="Zawgyi-One" panose="020B0604030504040204" pitchFamily="34" charset="0"/>
              </a:rPr>
              <a:t>။</a:t>
            </a:r>
            <a:r>
              <a:rPr lang="en-US" sz="225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147456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244972"/>
            <a:ext cx="5559137" cy="4050490"/>
          </a:xfrm>
          <a:prstGeom prst="rect">
            <a:avLst/>
          </a:prstGeom>
        </p:spPr>
      </p:pic>
      <p:sp>
        <p:nvSpPr>
          <p:cNvPr id="8" name="Rectangle 7"/>
          <p:cNvSpPr/>
          <p:nvPr/>
        </p:nvSpPr>
        <p:spPr>
          <a:xfrm>
            <a:off x="218209" y="4414929"/>
            <a:ext cx="8728364" cy="559961"/>
          </a:xfrm>
          <a:prstGeom prst="rect">
            <a:avLst/>
          </a:prstGeom>
        </p:spPr>
        <p:txBody>
          <a:bodyPr wrap="square">
            <a:spAutoFit/>
          </a:bodyPr>
          <a:lstStyle/>
          <a:p>
            <a:r>
              <a:rPr lang="en-US" sz="1013" dirty="0">
                <a:latin typeface="Zawgyi-One" panose="020B0604030504040204" pitchFamily="34" charset="0"/>
                <a:cs typeface="Zawgyi-One" panose="020B0604030504040204" pitchFamily="34" charset="0"/>
              </a:rPr>
              <a:t>Screenshot source: Presentation </a:t>
            </a:r>
            <a:r>
              <a:rPr lang="en-US" sz="1013" i="1" dirty="0">
                <a:latin typeface="Zawgyi-One" panose="020B0604030504040204" pitchFamily="34" charset="0"/>
                <a:cs typeface="Zawgyi-One" panose="020B0604030504040204" pitchFamily="34" charset="0"/>
              </a:rPr>
              <a:t>Adding the CC BY license to your materials (TAACCCT) </a:t>
            </a:r>
            <a:r>
              <a:rPr lang="en-US" sz="1013" dirty="0">
                <a:latin typeface="Zawgyi-One" panose="020B0604030504040204" pitchFamily="34" charset="0"/>
                <a:cs typeface="Zawgyi-One" panose="020B0604030504040204" pitchFamily="34" charset="0"/>
              </a:rPr>
              <a:t>by Jane Park is licensed CC BY 4.0 </a:t>
            </a:r>
          </a:p>
          <a:p>
            <a:r>
              <a:rPr lang="en-US" sz="1013" dirty="0">
                <a:latin typeface="Zawgyi-One" panose="020B0604030504040204" pitchFamily="34" charset="0"/>
                <a:cs typeface="Zawgyi-One" panose="020B0604030504040204" pitchFamily="34" charset="0"/>
                <a:hlinkClick r:id="rId4"/>
              </a:rPr>
              <a:t>https://www.slideshare.net/janeatcc/taaccct-on-adding-the-cc-by-license-to-your-materials?qid=212813a1-8798-4d57-98da-f5792b147b2a&amp;v=&amp;b=&amp;from_search=6</a:t>
            </a:r>
            <a:r>
              <a:rPr lang="en-US" sz="1013" dirty="0">
                <a:latin typeface="Zawgyi-One" panose="020B0604030504040204" pitchFamily="34" charset="0"/>
                <a:cs typeface="Zawgyi-One" panose="020B0604030504040204" pitchFamily="34" charset="0"/>
              </a:rPr>
              <a:t> See slides 53-63 </a:t>
            </a:r>
          </a:p>
        </p:txBody>
      </p:sp>
    </p:spTree>
    <p:extLst>
      <p:ext uri="{BB962C8B-B14F-4D97-AF65-F5344CB8AC3E}">
        <p14:creationId xmlns:p14="http://schemas.microsoft.com/office/powerpoint/2010/main" val="4991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4" y="4405905"/>
            <a:ext cx="8832273" cy="559961"/>
          </a:xfrm>
          <a:prstGeom prst="rect">
            <a:avLst/>
          </a:prstGeom>
        </p:spPr>
        <p:txBody>
          <a:bodyPr wrap="square">
            <a:spAutoFit/>
          </a:bodyPr>
          <a:lstStyle/>
          <a:p>
            <a:r>
              <a:rPr lang="en-US" sz="1013" dirty="0">
                <a:latin typeface="Zawgyi-One" panose="020B0604030504040204" pitchFamily="34" charset="0"/>
                <a:cs typeface="Zawgyi-One" panose="020B0604030504040204" pitchFamily="34" charset="0"/>
              </a:rPr>
              <a:t>Screenshot source: Presentation </a:t>
            </a:r>
            <a:r>
              <a:rPr lang="en-US" sz="1013" i="1" dirty="0">
                <a:latin typeface="Zawgyi-One" panose="020B0604030504040204" pitchFamily="34" charset="0"/>
                <a:cs typeface="Zawgyi-One" panose="020B0604030504040204" pitchFamily="34" charset="0"/>
              </a:rPr>
              <a:t>Adding the CC BY license to your materials (TAACCCT) </a:t>
            </a:r>
            <a:r>
              <a:rPr lang="en-US" sz="1013" dirty="0">
                <a:latin typeface="Zawgyi-One" panose="020B0604030504040204" pitchFamily="34" charset="0"/>
                <a:cs typeface="Zawgyi-One" panose="020B0604030504040204" pitchFamily="34" charset="0"/>
              </a:rPr>
              <a:t>by Jane Park is licensed CC BY 4.0 </a:t>
            </a:r>
          </a:p>
          <a:p>
            <a:r>
              <a:rPr lang="en-US" sz="1013" dirty="0">
                <a:latin typeface="Zawgyi-One" panose="020B0604030504040204" pitchFamily="34" charset="0"/>
                <a:cs typeface="Zawgyi-One" panose="020B0604030504040204" pitchFamily="34" charset="0"/>
                <a:hlinkClick r:id="rId2"/>
              </a:rPr>
              <a:t>https://www.slideshare.net/janeatcc/taaccct-on-adding-the-cc-by-license-to-your-materials?qid=212813a1-8798-4d57-98da-f5792b147b2a&amp;v=&amp;b=&amp;from_search=6</a:t>
            </a:r>
            <a:r>
              <a:rPr lang="en-US" sz="1013" dirty="0">
                <a:latin typeface="Zawgyi-One" panose="020B0604030504040204" pitchFamily="34" charset="0"/>
                <a:cs typeface="Zawgyi-One" panose="020B0604030504040204" pitchFamily="34" charset="0"/>
              </a:rPr>
              <a:t> See slides 53-63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91" y="313185"/>
            <a:ext cx="5455228" cy="4006039"/>
          </a:xfrm>
          <a:prstGeom prst="rect">
            <a:avLst/>
          </a:prstGeom>
        </p:spPr>
      </p:pic>
    </p:spTree>
    <p:extLst>
      <p:ext uri="{BB962C8B-B14F-4D97-AF65-F5344CB8AC3E}">
        <p14:creationId xmlns:p14="http://schemas.microsoft.com/office/powerpoint/2010/main" val="2977152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5" y="256114"/>
            <a:ext cx="8042565" cy="4284713"/>
          </a:xfrm>
          <a:prstGeom prst="rect">
            <a:avLst/>
          </a:prstGeom>
        </p:spPr>
      </p:pic>
      <p:sp>
        <p:nvSpPr>
          <p:cNvPr id="6" name="TextBox 5"/>
          <p:cNvSpPr txBox="1"/>
          <p:nvPr/>
        </p:nvSpPr>
        <p:spPr>
          <a:xfrm>
            <a:off x="452869" y="4644737"/>
            <a:ext cx="8691131" cy="404085"/>
          </a:xfrm>
          <a:prstGeom prst="rect">
            <a:avLst/>
          </a:prstGeom>
          <a:noFill/>
        </p:spPr>
        <p:txBody>
          <a:bodyPr wrap="square" rtlCol="0">
            <a:spAutoFit/>
          </a:bodyPr>
          <a:lstStyle/>
          <a:p>
            <a:r>
              <a:rPr lang="en-US" sz="1013" dirty="0">
                <a:latin typeface="Zawgyi-One" panose="020B0604030504040204" pitchFamily="34" charset="0"/>
                <a:cs typeface="Zawgyi-One" panose="020B0604030504040204" pitchFamily="34" charset="0"/>
              </a:rPr>
              <a:t>Screenshot source: </a:t>
            </a:r>
            <a:r>
              <a:rPr lang="en-US" sz="1013" i="1" dirty="0">
                <a:latin typeface="Zawgyi-One" panose="020B0604030504040204" pitchFamily="34" charset="0"/>
                <a:cs typeface="Zawgyi-One" panose="020B0604030504040204" pitchFamily="34" charset="0"/>
              </a:rPr>
              <a:t>Open Research 2014 </a:t>
            </a:r>
            <a:r>
              <a:rPr lang="en-US" sz="1013" dirty="0">
                <a:latin typeface="Zawgyi-One" panose="020B0604030504040204" pitchFamily="34" charset="0"/>
                <a:cs typeface="Zawgyi-One" panose="020B0604030504040204" pitchFamily="34" charset="0"/>
              </a:rPr>
              <a:t>“Image and Asset Credits” section by OER Hub is licensed </a:t>
            </a:r>
            <a:r>
              <a:rPr lang="en-US" sz="1013" dirty="0">
                <a:latin typeface="Zawgyi-One" panose="020B0604030504040204" pitchFamily="34" charset="0"/>
                <a:cs typeface="Zawgyi-One" panose="020B0604030504040204" pitchFamily="34" charset="0"/>
                <a:hlinkClick r:id="rId4"/>
              </a:rPr>
              <a:t>CC BY-SA 4.0  </a:t>
            </a:r>
            <a:r>
              <a:rPr lang="en-US" sz="1013" dirty="0">
                <a:latin typeface="Zawgyi-One" panose="020B0604030504040204" pitchFamily="34" charset="0"/>
                <a:cs typeface="Zawgyi-One" panose="020B0604030504040204" pitchFamily="34" charset="0"/>
                <a:hlinkClick r:id="rId5"/>
              </a:rPr>
              <a:t>https://courses.p2pu.org/en/courses/2377/content/4798/</a:t>
            </a:r>
            <a:r>
              <a:rPr lang="en-US" sz="1013"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354361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3" y="1548246"/>
            <a:ext cx="8887313" cy="1588077"/>
          </a:xfrm>
          <a:prstGeom prst="rect">
            <a:avLst/>
          </a:prstGeom>
        </p:spPr>
      </p:pic>
      <p:sp>
        <p:nvSpPr>
          <p:cNvPr id="6" name="TextBox 5"/>
          <p:cNvSpPr txBox="1"/>
          <p:nvPr/>
        </p:nvSpPr>
        <p:spPr>
          <a:xfrm>
            <a:off x="141142" y="4540827"/>
            <a:ext cx="8691131" cy="248209"/>
          </a:xfrm>
          <a:prstGeom prst="rect">
            <a:avLst/>
          </a:prstGeom>
          <a:noFill/>
        </p:spPr>
        <p:txBody>
          <a:bodyPr wrap="square" rtlCol="0">
            <a:spAutoFit/>
          </a:bodyPr>
          <a:lstStyle/>
          <a:p>
            <a:r>
              <a:rPr lang="en-US" sz="1013" dirty="0">
                <a:latin typeface="Zawgyi-One" panose="020B0604030504040204" pitchFamily="34" charset="0"/>
                <a:cs typeface="Zawgyi-One" panose="020B0604030504040204" pitchFamily="34" charset="0"/>
              </a:rPr>
              <a:t>Screenshot source: </a:t>
            </a:r>
            <a:r>
              <a:rPr lang="en-US" sz="1013" i="1" dirty="0">
                <a:latin typeface="Zawgyi-One" panose="020B0604030504040204" pitchFamily="34" charset="0"/>
                <a:cs typeface="Zawgyi-One" panose="020B0604030504040204" pitchFamily="34" charset="0"/>
              </a:rPr>
              <a:t>Open Research 2014 </a:t>
            </a:r>
            <a:r>
              <a:rPr lang="en-US" sz="1013" dirty="0">
                <a:latin typeface="Zawgyi-One" panose="020B0604030504040204" pitchFamily="34" charset="0"/>
                <a:cs typeface="Zawgyi-One" panose="020B0604030504040204" pitchFamily="34" charset="0"/>
              </a:rPr>
              <a:t>“About” section by OER Hub is licensed </a:t>
            </a:r>
            <a:r>
              <a:rPr lang="en-US" sz="1013" dirty="0">
                <a:latin typeface="Zawgyi-One" panose="020B0604030504040204" pitchFamily="34" charset="0"/>
                <a:cs typeface="Zawgyi-One" panose="020B0604030504040204" pitchFamily="34" charset="0"/>
                <a:hlinkClick r:id="rId4"/>
              </a:rPr>
              <a:t>CC BY-SA 4.0 </a:t>
            </a:r>
            <a:r>
              <a:rPr lang="en-US" sz="1013" dirty="0">
                <a:latin typeface="Zawgyi-One" panose="020B0604030504040204" pitchFamily="34" charset="0"/>
                <a:cs typeface="Zawgyi-One" panose="020B0604030504040204" pitchFamily="34" charset="0"/>
                <a:hlinkClick r:id="rId5"/>
              </a:rPr>
              <a:t>https://courses.p2pu.org/en/courses/2377/open-research-2014/</a:t>
            </a:r>
            <a:r>
              <a:rPr lang="en-US" sz="1013" dirty="0">
                <a:latin typeface="Zawgyi-One" panose="020B0604030504040204" pitchFamily="34" charset="0"/>
                <a:cs typeface="Zawgyi-One" panose="020B0604030504040204" pitchFamily="34" charset="0"/>
              </a:rPr>
              <a:t> </a:t>
            </a:r>
          </a:p>
        </p:txBody>
      </p:sp>
      <p:cxnSp>
        <p:nvCxnSpPr>
          <p:cNvPr id="3" name="Straight Arrow Connector 2">
            <a:extLst>
              <a:ext uri="{FF2B5EF4-FFF2-40B4-BE49-F238E27FC236}">
                <a16:creationId xmlns:a16="http://schemas.microsoft.com/office/drawing/2014/main" id="{048EC9B0-22DA-284C-9AC0-4C805A7B2386}"/>
              </a:ext>
            </a:extLst>
          </p:cNvPr>
          <p:cNvCxnSpPr/>
          <p:nvPr/>
        </p:nvCxnSpPr>
        <p:spPr>
          <a:xfrm flipH="1" flipV="1">
            <a:off x="2286000" y="3013364"/>
            <a:ext cx="872837" cy="8832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21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209" y="4300629"/>
            <a:ext cx="7163666" cy="559961"/>
          </a:xfrm>
          <a:prstGeom prst="rect">
            <a:avLst/>
          </a:prstGeom>
        </p:spPr>
        <p:txBody>
          <a:bodyPr wrap="square">
            <a:spAutoFit/>
          </a:bodyPr>
          <a:lstStyle/>
          <a:p>
            <a:r>
              <a:rPr lang="en-US" sz="1013">
                <a:latin typeface="Zawgyi-One" panose="020B0604030504040204" pitchFamily="34" charset="0"/>
                <a:cs typeface="Zawgyi-One" panose="020B0604030504040204" pitchFamily="34" charset="0"/>
              </a:rPr>
              <a:t>Screenshot source</a:t>
            </a:r>
            <a:r>
              <a:rPr lang="en-US" sz="1013" dirty="0">
                <a:latin typeface="Zawgyi-One" panose="020B0604030504040204" pitchFamily="34" charset="0"/>
                <a:cs typeface="Zawgyi-One" panose="020B0604030504040204" pitchFamily="34" charset="0"/>
              </a:rPr>
              <a:t>: Presentation </a:t>
            </a:r>
            <a:r>
              <a:rPr lang="en-US" sz="1013" i="1" dirty="0">
                <a:latin typeface="Zawgyi-One" panose="020B0604030504040204" pitchFamily="34" charset="0"/>
                <a:cs typeface="Zawgyi-One" panose="020B0604030504040204" pitchFamily="34" charset="0"/>
              </a:rPr>
              <a:t>Adding the CC BY license to your materials (TAACCCT) </a:t>
            </a:r>
            <a:r>
              <a:rPr lang="en-US" sz="1013" dirty="0">
                <a:latin typeface="Zawgyi-One" panose="020B0604030504040204" pitchFamily="34" charset="0"/>
                <a:cs typeface="Zawgyi-One" panose="020B0604030504040204" pitchFamily="34" charset="0"/>
              </a:rPr>
              <a:t>by Jane Park is licensed CC BY </a:t>
            </a:r>
          </a:p>
          <a:p>
            <a:r>
              <a:rPr lang="en-US" sz="1013" dirty="0">
                <a:latin typeface="Zawgyi-One" panose="020B0604030504040204" pitchFamily="34" charset="0"/>
                <a:cs typeface="Zawgyi-One" panose="020B0604030504040204" pitchFamily="34" charset="0"/>
                <a:hlinkClick r:id="rId2"/>
              </a:rPr>
              <a:t>https://www.slideshare.net/janeatcc/taaccct-on-adding-the-cc-by-license-to-your-materials?qid=212813a1-8798-4d57-98da-f5792b147b2a&amp;v=&amp;b=&amp;from_search=6</a:t>
            </a:r>
            <a:r>
              <a:rPr lang="en-US" sz="1013" dirty="0">
                <a:latin typeface="Zawgyi-One" panose="020B0604030504040204" pitchFamily="34" charset="0"/>
                <a:cs typeface="Zawgyi-One" panose="020B0604030504040204" pitchFamily="34" charset="0"/>
              </a:rPr>
              <a:t> See slides 53-63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9" y="306532"/>
            <a:ext cx="5077155" cy="3839441"/>
          </a:xfrm>
          <a:prstGeom prst="rect">
            <a:avLst/>
          </a:prstGeom>
        </p:spPr>
      </p:pic>
    </p:spTree>
    <p:extLst>
      <p:ext uri="{BB962C8B-B14F-4D97-AF65-F5344CB8AC3E}">
        <p14:creationId xmlns:p14="http://schemas.microsoft.com/office/powerpoint/2010/main" val="3259220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2" y="142010"/>
            <a:ext cx="8563794" cy="4523509"/>
          </a:xfrm>
          <a:prstGeom prst="rect">
            <a:avLst/>
          </a:prstGeom>
        </p:spPr>
      </p:pic>
      <p:sp>
        <p:nvSpPr>
          <p:cNvPr id="5" name="TextBox 4"/>
          <p:cNvSpPr txBox="1"/>
          <p:nvPr/>
        </p:nvSpPr>
        <p:spPr>
          <a:xfrm>
            <a:off x="259773" y="4688740"/>
            <a:ext cx="8884228" cy="404085"/>
          </a:xfrm>
          <a:prstGeom prst="rect">
            <a:avLst/>
          </a:prstGeom>
          <a:noFill/>
        </p:spPr>
        <p:txBody>
          <a:bodyPr wrap="square" rtlCol="0">
            <a:spAutoFit/>
          </a:bodyPr>
          <a:lstStyle/>
          <a:p>
            <a:r>
              <a:rPr lang="en-US" sz="1013" dirty="0">
                <a:latin typeface="Zawgyi-One" panose="020B0604030504040204" pitchFamily="34" charset="0"/>
                <a:cs typeface="Zawgyi-One" panose="020B0604030504040204" pitchFamily="34" charset="0"/>
              </a:rPr>
              <a:t>Screenshot source: </a:t>
            </a:r>
            <a:r>
              <a:rPr lang="en-US" sz="1013" i="1" dirty="0">
                <a:latin typeface="Zawgyi-One" panose="020B0604030504040204" pitchFamily="34" charset="0"/>
                <a:cs typeface="Zawgyi-One" panose="020B0604030504040204" pitchFamily="34" charset="0"/>
              </a:rPr>
              <a:t>Becoming an Open Educator </a:t>
            </a:r>
            <a:r>
              <a:rPr lang="en-US" sz="1013" dirty="0">
                <a:latin typeface="Zawgyi-One" panose="020B0604030504040204" pitchFamily="34" charset="0"/>
                <a:cs typeface="Zawgyi-One" panose="020B0604030504040204" pitchFamily="34" charset="0"/>
              </a:rPr>
              <a:t>course section 2.2 is licensed CC BY 4.0 except where otherwise stated </a:t>
            </a:r>
            <a:r>
              <a:rPr lang="en-US" sz="1013" dirty="0">
                <a:latin typeface="Zawgyi-One" panose="020B0604030504040204" pitchFamily="34" charset="0"/>
                <a:cs typeface="Zawgyi-One" panose="020B0604030504040204" pitchFamily="34" charset="0"/>
                <a:hlinkClick r:id="rId4"/>
              </a:rPr>
              <a:t>http://www.open.edu/openlearncreate/mod/oucontent/view.php?id=82522&amp;section=2</a:t>
            </a:r>
            <a:r>
              <a:rPr lang="en-US" sz="1013"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323173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25370" y="1369219"/>
            <a:ext cx="4713790" cy="3263504"/>
          </a:xfrm>
          <a:prstGeom prst="rect">
            <a:avLst/>
          </a:prstGeom>
          <a:noFill/>
          <a:ln>
            <a:noFill/>
          </a:ln>
        </p:spPr>
        <p:txBody>
          <a:bodyPr spcFirstLastPara="1" wrap="square" lIns="68569" tIns="34275" rIns="68569" bIns="34275" anchor="t" anchorCtr="0">
            <a:noAutofit/>
          </a:bodyPr>
          <a:lstStyle/>
          <a:p>
            <a:pPr marL="0" indent="0">
              <a:lnSpc>
                <a:spcPct val="150000"/>
              </a:lnSpc>
              <a:spcBef>
                <a:spcPts val="0"/>
              </a:spcBef>
              <a:buSzPts val="3500"/>
              <a:buNone/>
            </a:pPr>
            <a:r>
              <a:rPr lang="my-MM" sz="1425" dirty="0">
                <a:latin typeface="Zawgyi-One" panose="020B0604030504040204" pitchFamily="34" charset="0"/>
                <a:cs typeface="Zawgyi-One" panose="020B0604030504040204" pitchFamily="34" charset="0"/>
              </a:rPr>
              <a:t>ဤ</a:t>
            </a:r>
            <a:r>
              <a:rPr lang="en-US" sz="1425" dirty="0">
                <a:latin typeface="Zawgyi-One" panose="020B0604030504040204" pitchFamily="34" charset="0"/>
                <a:cs typeface="Zawgyi-One" panose="020B0604030504040204" pitchFamily="34" charset="0"/>
              </a:rPr>
              <a:t>သ</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ခ</a:t>
            </a:r>
            <a:r>
              <a:rPr lang="en-US" sz="1425" dirty="0">
                <a:latin typeface="Zawgyi-One" panose="020B0604030504040204" pitchFamily="34" charset="0"/>
                <a:cs typeface="Zawgyi-One" panose="020B0604030504040204" pitchFamily="34" charset="0"/>
              </a:rPr>
              <a:t>န</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စ</a:t>
            </a:r>
            <a:r>
              <a:rPr lang="en-US" sz="1425" dirty="0" err="1">
                <a:latin typeface="Zawgyi-One" panose="020B0604030504040204" pitchFamily="34" charset="0"/>
                <a:cs typeface="Zawgyi-One" panose="020B0604030504040204" pitchFamily="34" charset="0"/>
              </a:rPr>
              <a:t>ာအၿပီးတြင</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သင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သ</a:t>
            </a:r>
            <a:r>
              <a:rPr lang="en-US" sz="1425" dirty="0">
                <a:latin typeface="Zawgyi-One" panose="020B0604030504040204" pitchFamily="34" charset="0"/>
                <a:cs typeface="Zawgyi-One" panose="020B0604030504040204" pitchFamily="34" charset="0"/>
              </a:rPr>
              <a:t>ည</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သ</a:t>
            </a:r>
            <a:r>
              <a:rPr lang="en-US" sz="1425" dirty="0">
                <a:latin typeface="Zawgyi-One" panose="020B0604030504040204" pitchFamily="34" charset="0"/>
                <a:cs typeface="Zawgyi-One" panose="020B0604030504040204" pitchFamily="34" charset="0"/>
              </a:rPr>
              <a:t>င</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အသိပညာမ်ားကို</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စုစည္းႏို္င</a:t>
            </a:r>
            <a:r>
              <a:rPr lang="en-US" sz="1425" dirty="0">
                <a:latin typeface="Zawgyi-One" panose="020B0604030504040204" pitchFamily="34" charset="0"/>
                <a:cs typeface="Zawgyi-One" panose="020B0604030504040204" pitchFamily="34" charset="0"/>
              </a:rPr>
              <a:t>္ၿပ</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အ</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က</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ပ</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အ</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တ</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႕</a:t>
            </a:r>
            <a:r>
              <a:rPr lang="my-MM" sz="1425" dirty="0">
                <a:latin typeface="Zawgyi-One" panose="020B0604030504040204" pitchFamily="34" charset="0"/>
                <a:cs typeface="Zawgyi-One" panose="020B0604030504040204" pitchFamily="34" charset="0"/>
              </a:rPr>
              <a:t>အ</a:t>
            </a:r>
            <a:r>
              <a:rPr lang="en-US" sz="1425" dirty="0">
                <a:latin typeface="Zawgyi-One" panose="020B0604030504040204" pitchFamily="34" charset="0"/>
                <a:cs typeface="Zawgyi-One" panose="020B0604030504040204" pitchFamily="34" charset="0"/>
              </a:rPr>
              <a:t>ႀ</a:t>
            </a:r>
            <a:r>
              <a:rPr lang="my-MM" sz="1425" dirty="0">
                <a:latin typeface="Zawgyi-One" panose="020B0604030504040204" pitchFamily="34" charset="0"/>
                <a:cs typeface="Zawgyi-One" panose="020B0604030504040204" pitchFamily="34" charset="0"/>
              </a:rPr>
              <a:t>က</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မ</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ရ</a:t>
            </a:r>
            <a:r>
              <a:rPr lang="en-US" sz="1425" dirty="0">
                <a:latin typeface="Zawgyi-One" panose="020B0604030504040204" pitchFamily="34" charset="0"/>
                <a:cs typeface="Zawgyi-One" panose="020B0604030504040204" pitchFamily="34" charset="0"/>
              </a:rPr>
              <a:t>ရ</a:t>
            </a:r>
            <a:r>
              <a:rPr lang="my-MM" sz="1425" dirty="0">
                <a:latin typeface="Zawgyi-One" panose="020B0604030504040204" pitchFamily="34" charset="0"/>
                <a:cs typeface="Zawgyi-One" panose="020B0604030504040204" pitchFamily="34" charset="0"/>
              </a:rPr>
              <a:t>ွ</a:t>
            </a:r>
            <a:r>
              <a:rPr lang="en-US" sz="1425" dirty="0" err="1">
                <a:latin typeface="Zawgyi-One" panose="020B0604030504040204" pitchFamily="34" charset="0"/>
                <a:cs typeface="Zawgyi-One" panose="020B0604030504040204" pitchFamily="34" charset="0"/>
              </a:rPr>
              <a:t>ိလာမည</a:t>
            </a:r>
            <a:r>
              <a:rPr lang="en-US" sz="1425" dirty="0">
                <a:latin typeface="Zawgyi-One" panose="020B0604030504040204" pitchFamily="34" charset="0"/>
                <a:cs typeface="Zawgyi-One" panose="020B0604030504040204" pitchFamily="34" charset="0"/>
              </a:rPr>
              <a:t>္ျ</a:t>
            </a:r>
            <a:r>
              <a:rPr lang="en-US" sz="1425" dirty="0" err="1">
                <a:latin typeface="Zawgyi-One" panose="020B0604030504040204" pitchFamily="34" charset="0"/>
                <a:cs typeface="Zawgyi-One" panose="020B0604030504040204" pitchFamily="34" charset="0"/>
              </a:rPr>
              <a:t>ဖစ္သည</a:t>
            </a:r>
            <a:r>
              <a:rPr lang="en-US" sz="1425" dirty="0">
                <a:latin typeface="Zawgyi-One" panose="020B0604030504040204" pitchFamily="34" charset="0"/>
                <a:cs typeface="Zawgyi-One" panose="020B0604030504040204" pitchFamily="34" charset="0"/>
              </a:rPr>
              <a:t>္။ </a:t>
            </a:r>
            <a:endParaRPr lang="en-GB" sz="1425" dirty="0">
              <a:latin typeface="Zawgyi-One" panose="020B0604030504040204" pitchFamily="34" charset="0"/>
              <a:cs typeface="Zawgyi-One" panose="020B0604030504040204" pitchFamily="34" charset="0"/>
            </a:endParaRPr>
          </a:p>
          <a:p>
            <a:pPr lvl="0">
              <a:lnSpc>
                <a:spcPct val="150000"/>
              </a:lnSpc>
            </a:pPr>
            <a:r>
              <a:rPr lang="en-GB" sz="1425" dirty="0">
                <a:latin typeface="Zawgyi-One" panose="020B0604030504040204" pitchFamily="34" charset="0"/>
                <a:cs typeface="Zawgyi-One" panose="020B0604030504040204" pitchFamily="34" charset="0"/>
              </a:rPr>
              <a:t>OER </a:t>
            </a:r>
            <a:r>
              <a:rPr lang="my-MM" sz="1425" dirty="0">
                <a:latin typeface="Zawgyi-One" panose="020B0604030504040204" pitchFamily="34" charset="0"/>
                <a:cs typeface="Zawgyi-One" panose="020B0604030504040204" pitchFamily="34" charset="0"/>
              </a:rPr>
              <a:t>မ</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ရ</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ဖ</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ဆန္းစစ္အ</a:t>
            </a:r>
            <a:r>
              <a:rPr lang="my-MM" sz="1425" dirty="0">
                <a:latin typeface="Zawgyi-One" panose="020B0604030504040204" pitchFamily="34" charset="0"/>
                <a:cs typeface="Zawgyi-One" panose="020B0604030504040204" pitchFamily="34" charset="0"/>
              </a:rPr>
              <a:t>က</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ဖ</a:t>
            </a:r>
            <a:r>
              <a:rPr lang="my-MM" sz="1425" dirty="0">
                <a:latin typeface="Zawgyi-One" panose="020B0604030504040204" pitchFamily="34" charset="0"/>
                <a:cs typeface="Zawgyi-One" panose="020B0604030504040204" pitchFamily="34" charset="0"/>
              </a:rPr>
              <a:t>တ</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err="1">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en-US" sz="1425" dirty="0" err="1">
                <a:latin typeface="Zawgyi-One" panose="020B0604030504040204" pitchFamily="34" charset="0"/>
                <a:cs typeface="Zawgyi-One" panose="020B0604030504040204" pitchFamily="34" charset="0"/>
              </a:rPr>
              <a:t>ခင္း</a:t>
            </a:r>
            <a:endParaRPr lang="en-GB" sz="1425" dirty="0">
              <a:latin typeface="Zawgyi-One" panose="020B0604030504040204" pitchFamily="34" charset="0"/>
              <a:cs typeface="Zawgyi-One" panose="020B0604030504040204" pitchFamily="34" charset="0"/>
            </a:endParaRPr>
          </a:p>
          <a:p>
            <a:pPr lvl="0">
              <a:lnSpc>
                <a:spcPct val="150000"/>
              </a:lnSpc>
            </a:pPr>
            <a:r>
              <a:rPr lang="en-GB" sz="1425" dirty="0">
                <a:latin typeface="Zawgyi-One" panose="020B0604030504040204" pitchFamily="34" charset="0"/>
                <a:cs typeface="Zawgyi-One" panose="020B0604030504040204" pitchFamily="34" charset="0"/>
              </a:rPr>
              <a:t>OER </a:t>
            </a:r>
            <a:r>
              <a:rPr lang="my-MM" sz="1425" dirty="0">
                <a:latin typeface="Zawgyi-One" panose="020B0604030504040204" pitchFamily="34" charset="0"/>
                <a:cs typeface="Zawgyi-One" panose="020B0604030504040204" pitchFamily="34" charset="0"/>
              </a:rPr>
              <a:t>က</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ဖ</a:t>
            </a:r>
            <a:r>
              <a:rPr lang="en-US" sz="1425" dirty="0" err="1">
                <a:latin typeface="Zawgyi-One" panose="020B0604030504040204" pitchFamily="34" charset="0"/>
                <a:cs typeface="Zawgyi-One" panose="020B0604030504040204" pitchFamily="34" charset="0"/>
              </a:rPr>
              <a:t>န္တီးျခင္း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ပ</a:t>
            </a:r>
            <a:r>
              <a:rPr lang="my-MM" sz="1425" dirty="0">
                <a:latin typeface="Zawgyi-One" panose="020B0604030504040204" pitchFamily="34" charset="0"/>
                <a:cs typeface="Zawgyi-One" panose="020B0604030504040204" pitchFamily="34" charset="0"/>
              </a:rPr>
              <a:t>န</a:t>
            </a:r>
            <a:r>
              <a:rPr lang="en-US" sz="1425" dirty="0">
                <a:latin typeface="Zawgyi-One" panose="020B0604030504040204" pitchFamily="34" charset="0"/>
                <a:cs typeface="Zawgyi-One" panose="020B0604030504040204" pitchFamily="34" charset="0"/>
              </a:rPr>
              <a:t>္</a:t>
            </a:r>
            <a:r>
              <a:rPr lang="en-US" sz="1425" dirty="0" err="1">
                <a:latin typeface="Zawgyi-One" panose="020B0604030504040204" pitchFamily="34" charset="0"/>
                <a:cs typeface="Zawgyi-One" panose="020B0604030504040204" pitchFamily="34" charset="0"/>
              </a:rPr>
              <a:t>လည</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အ</a:t>
            </a:r>
            <a:r>
              <a:rPr lang="en-US" sz="1425" dirty="0">
                <a:latin typeface="Zawgyi-One" panose="020B0604030504040204" pitchFamily="34" charset="0"/>
                <a:cs typeface="Zawgyi-One" panose="020B0604030504040204" pitchFamily="34" charset="0"/>
              </a:rPr>
              <a:t>သ</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ပ</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ခ</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endParaRPr lang="en-GB" sz="1425" dirty="0">
              <a:latin typeface="Zawgyi-One" panose="020B0604030504040204" pitchFamily="34" charset="0"/>
              <a:cs typeface="Zawgyi-One" panose="020B0604030504040204" pitchFamily="34" charset="0"/>
            </a:endParaRPr>
          </a:p>
          <a:p>
            <a:pPr lvl="0">
              <a:lnSpc>
                <a:spcPct val="150000"/>
              </a:lnSpc>
            </a:pPr>
            <a:r>
              <a:rPr lang="en-GB" sz="1425" dirty="0">
                <a:latin typeface="Zawgyi-One" panose="020B0604030504040204" pitchFamily="34" charset="0"/>
                <a:cs typeface="Zawgyi-One" panose="020B0604030504040204" pitchFamily="34" charset="0"/>
              </a:rPr>
              <a:t>OER </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အျခားသင</a:t>
            </a:r>
            <a:r>
              <a:rPr lang="en-US" sz="1425" dirty="0">
                <a:latin typeface="Zawgyi-One" panose="020B0604030504040204" pitchFamily="34" charset="0"/>
                <a:cs typeface="Zawgyi-One" panose="020B0604030504040204" pitchFamily="34" charset="0"/>
              </a:rPr>
              <a:t>့္</a:t>
            </a:r>
            <a:r>
              <a:rPr lang="en-US" sz="1425" dirty="0" err="1">
                <a:latin typeface="Zawgyi-One" panose="020B0604030504040204" pitchFamily="34" charset="0"/>
                <a:cs typeface="Zawgyi-One" panose="020B0604030504040204" pitchFamily="34" charset="0"/>
              </a:rPr>
              <a:t>ေလ်ာ္ေသာ</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ရင္းျမ</a:t>
            </a:r>
            <a:r>
              <a:rPr lang="my-MM" sz="1425" dirty="0">
                <a:latin typeface="Zawgyi-One" panose="020B0604030504040204" pitchFamily="34" charset="0"/>
                <a:cs typeface="Zawgyi-One" panose="020B0604030504040204" pitchFamily="34" charset="0"/>
              </a:rPr>
              <a:t>စ</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မ</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က</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ကိုးကားႏုိင</a:t>
            </a:r>
            <a:r>
              <a:rPr lang="en-US" sz="1425" dirty="0">
                <a:latin typeface="Zawgyi-One" panose="020B0604030504040204" pitchFamily="34" charset="0"/>
                <a:cs typeface="Zawgyi-One" panose="020B0604030504040204" pitchFamily="34" charset="0"/>
              </a:rPr>
              <a:t>္ျ</a:t>
            </a:r>
            <a:r>
              <a:rPr lang="en-US" sz="1425" dirty="0" err="1">
                <a:latin typeface="Zawgyi-One" panose="020B0604030504040204" pitchFamily="34" charset="0"/>
                <a:cs typeface="Zawgyi-One" panose="020B0604030504040204" pitchFamily="34" charset="0"/>
              </a:rPr>
              <a:t>ခင္း</a:t>
            </a:r>
            <a:endParaRPr lang="en-GB" sz="1425" dirty="0">
              <a:latin typeface="Zawgyi-One" panose="020B0604030504040204" pitchFamily="34" charset="0"/>
              <a:cs typeface="Zawgyi-One" panose="020B0604030504040204" pitchFamily="34" charset="0"/>
            </a:endParaRPr>
          </a:p>
          <a:p>
            <a:pPr lvl="0">
              <a:lnSpc>
                <a:spcPct val="150000"/>
              </a:lnSpc>
            </a:pPr>
            <a:r>
              <a:rPr lang="en-GB" sz="1425" dirty="0">
                <a:latin typeface="Zawgyi-One" panose="020B0604030504040204" pitchFamily="34" charset="0"/>
                <a:cs typeface="Zawgyi-One" panose="020B0604030504040204" pitchFamily="34" charset="0"/>
              </a:rPr>
              <a:t>OER </a:t>
            </a:r>
            <a:r>
              <a:rPr lang="my-MM" sz="1425" dirty="0">
                <a:latin typeface="Zawgyi-One" panose="020B0604030504040204" pitchFamily="34" charset="0"/>
                <a:cs typeface="Zawgyi-One" panose="020B0604030504040204" pitchFamily="34" charset="0"/>
              </a:rPr>
              <a:t>တ</a:t>
            </a:r>
            <a:r>
              <a:rPr lang="en-US" sz="1425" dirty="0">
                <a:latin typeface="Zawgyi-One" panose="020B0604030504040204" pitchFamily="34" charset="0"/>
                <a:cs typeface="Zawgyi-One" panose="020B0604030504040204" pitchFamily="34" charset="0"/>
              </a:rPr>
              <a:t>စ</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ခ</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အ</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ပ</a:t>
            </a:r>
            <a:r>
              <a:rPr lang="my-MM" sz="1425" dirty="0">
                <a:latin typeface="Zawgyi-One" panose="020B0604030504040204" pitchFamily="34" charset="0"/>
                <a:cs typeface="Zawgyi-One" panose="020B0604030504040204" pitchFamily="34" charset="0"/>
              </a:rPr>
              <a:t>န</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လ</a:t>
            </a:r>
            <a:r>
              <a:rPr lang="en-US" sz="1425" dirty="0">
                <a:latin typeface="Zawgyi-One" panose="020B0604030504040204" pitchFamily="34" charset="0"/>
                <a:cs typeface="Zawgyi-One" panose="020B0604030504040204" pitchFamily="34" charset="0"/>
              </a:rPr>
              <a:t>ည</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ပ</a:t>
            </a:r>
            <a:r>
              <a:rPr lang="en-US" sz="1425" dirty="0">
                <a:latin typeface="Zawgyi-One" panose="020B0604030504040204" pitchFamily="34" charset="0"/>
                <a:cs typeface="Zawgyi-One" panose="020B0604030504040204" pitchFamily="34" charset="0"/>
              </a:rPr>
              <a:t>င</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ဆ</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ခ</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င</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တ</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ခ</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သ</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တ</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သ</a:t>
            </a:r>
            <a:r>
              <a:rPr lang="en-US" sz="1425" dirty="0">
                <a:latin typeface="Zawgyi-One" panose="020B0604030504040204" pitchFamily="34" charset="0"/>
                <a:cs typeface="Zawgyi-One" panose="020B0604030504040204" pitchFamily="34" charset="0"/>
              </a:rPr>
              <a:t>ာ </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ပ</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ဆ</a:t>
            </a:r>
            <a:r>
              <a:rPr lang="en-US" sz="1425" dirty="0">
                <a:latin typeface="Zawgyi-One" panose="020B0604030504040204" pitchFamily="34" charset="0"/>
                <a:cs typeface="Zawgyi-One" panose="020B0604030504040204" pitchFamily="34" charset="0"/>
              </a:rPr>
              <a:t>င</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မ</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မ</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က</a:t>
            </a:r>
            <a:r>
              <a:rPr lang="my-MM" sz="1425" dirty="0">
                <a:latin typeface="Zawgyi-One" panose="020B0604030504040204" pitchFamily="34" charset="0"/>
                <a:cs typeface="Zawgyi-One" panose="020B0604030504040204" pitchFamily="34" charset="0"/>
              </a:rPr>
              <a:t>ိ</a:t>
            </a:r>
            <a:r>
              <a:rPr lang="en-US" sz="1425" dirty="0">
                <a:latin typeface="Zawgyi-One" panose="020B0604030504040204" pitchFamily="34" charset="0"/>
                <a:cs typeface="Zawgyi-One" panose="020B0604030504040204" pitchFamily="34" charset="0"/>
              </a:rPr>
              <a:t>ု </a:t>
            </a:r>
            <a:r>
              <a:rPr lang="en-US" sz="1425" dirty="0" err="1">
                <a:latin typeface="Zawgyi-One" panose="020B0604030504040204" pitchFamily="34" charset="0"/>
                <a:cs typeface="Zawgyi-One" panose="020B0604030504040204" pitchFamily="34" charset="0"/>
              </a:rPr>
              <a:t>သိရွိလာျခ</a:t>
            </a:r>
            <a:r>
              <a:rPr lang="my-MM" sz="1425" dirty="0">
                <a:latin typeface="Zawgyi-One" panose="020B0604030504040204" pitchFamily="34" charset="0"/>
                <a:cs typeface="Zawgyi-One" panose="020B0604030504040204" pitchFamily="34" charset="0"/>
              </a:rPr>
              <a:t>င</a:t>
            </a:r>
            <a:r>
              <a:rPr lang="en-US" sz="1425" dirty="0">
                <a:latin typeface="Zawgyi-One" panose="020B0604030504040204" pitchFamily="34" charset="0"/>
                <a:cs typeface="Zawgyi-One" panose="020B0604030504040204" pitchFamily="34" charset="0"/>
              </a:rPr>
              <a:t>္</a:t>
            </a:r>
            <a:r>
              <a:rPr lang="my-MM" sz="1425" dirty="0">
                <a:latin typeface="Zawgyi-One" panose="020B0604030504040204" pitchFamily="34" charset="0"/>
                <a:cs typeface="Zawgyi-One" panose="020B0604030504040204" pitchFamily="34" charset="0"/>
              </a:rPr>
              <a:t>း</a:t>
            </a:r>
            <a:endParaRPr lang="en-GB" sz="1425" dirty="0">
              <a:latin typeface="Zawgyi-One" panose="020B0604030504040204" pitchFamily="34" charset="0"/>
              <a:cs typeface="Zawgyi-One" panose="020B0604030504040204" pitchFamily="34" charset="0"/>
            </a:endParaRPr>
          </a:p>
        </p:txBody>
      </p:sp>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r>
              <a:rPr lang="my-MM" sz="4500" b="1" dirty="0">
                <a:solidFill>
                  <a:schemeClr val="dk1"/>
                </a:solidFill>
                <a:latin typeface="Zawgyi-One" panose="020B0604030504040204" pitchFamily="34" charset="0"/>
                <a:ea typeface="Calibri"/>
                <a:cs typeface="Zawgyi-One" panose="020B0604030504040204" pitchFamily="34" charset="0"/>
                <a:sym typeface="Calibri"/>
              </a:rPr>
              <a:t>ေ</a:t>
            </a:r>
            <a:r>
              <a:rPr lang="en-US" sz="4500" b="1" dirty="0">
                <a:solidFill>
                  <a:schemeClr val="dk1"/>
                </a:solidFill>
                <a:latin typeface="Zawgyi-One" panose="020B0604030504040204" pitchFamily="34" charset="0"/>
                <a:ea typeface="Calibri"/>
                <a:cs typeface="Zawgyi-One" panose="020B0604030504040204" pitchFamily="34" charset="0"/>
                <a:sym typeface="Calibri"/>
              </a:rPr>
              <a:t>လ</a:t>
            </a:r>
            <a:r>
              <a:rPr lang="my-MM" sz="4500" b="1" dirty="0">
                <a:solidFill>
                  <a:schemeClr val="dk1"/>
                </a:solidFill>
                <a:latin typeface="Zawgyi-One" panose="020B0604030504040204" pitchFamily="34" charset="0"/>
                <a:ea typeface="Calibri"/>
                <a:cs typeface="Zawgyi-One" panose="020B0604030504040204" pitchFamily="34" charset="0"/>
                <a:sym typeface="Calibri"/>
              </a:rPr>
              <a:t>့</a:t>
            </a:r>
            <a:r>
              <a:rPr lang="en-US" sz="4500" b="1" dirty="0">
                <a:solidFill>
                  <a:schemeClr val="dk1"/>
                </a:solidFill>
                <a:latin typeface="Zawgyi-One" panose="020B0604030504040204" pitchFamily="34" charset="0"/>
                <a:ea typeface="Calibri"/>
                <a:cs typeface="Zawgyi-One" panose="020B0604030504040204" pitchFamily="34" charset="0"/>
                <a:sym typeface="Calibri"/>
              </a:rPr>
              <a:t>လ</a:t>
            </a:r>
            <a:r>
              <a:rPr lang="my-MM" sz="4500" b="1" dirty="0">
                <a:solidFill>
                  <a:schemeClr val="dk1"/>
                </a:solidFill>
                <a:latin typeface="Zawgyi-One" panose="020B0604030504040204" pitchFamily="34" charset="0"/>
                <a:ea typeface="Calibri"/>
                <a:cs typeface="Zawgyi-One" panose="020B0604030504040204" pitchFamily="34" charset="0"/>
                <a:sym typeface="Calibri"/>
              </a:rPr>
              <a:t>ာ</a:t>
            </a:r>
            <a:r>
              <a:rPr lang="en-US" sz="4500" b="1" dirty="0">
                <a:solidFill>
                  <a:schemeClr val="dk1"/>
                </a:solidFill>
                <a:latin typeface="Zawgyi-One" panose="020B0604030504040204" pitchFamily="34" charset="0"/>
                <a:ea typeface="Calibri"/>
                <a:cs typeface="Zawgyi-One" panose="020B0604030504040204" pitchFamily="34" charset="0"/>
                <a:sym typeface="Calibri"/>
              </a:rPr>
              <a:t>မ</a:t>
            </a:r>
            <a:r>
              <a:rPr lang="my-MM" sz="4500" b="1" dirty="0">
                <a:solidFill>
                  <a:schemeClr val="dk1"/>
                </a:solidFill>
                <a:latin typeface="Zawgyi-One" panose="020B0604030504040204" pitchFamily="34" charset="0"/>
                <a:ea typeface="Calibri"/>
                <a:cs typeface="Zawgyi-One" panose="020B0604030504040204" pitchFamily="34" charset="0"/>
                <a:sym typeface="Calibri"/>
              </a:rPr>
              <a:t>ႈ</a:t>
            </a:r>
            <a:r>
              <a:rPr lang="en-US" sz="4500" b="1" dirty="0">
                <a:solidFill>
                  <a:schemeClr val="dk1"/>
                </a:solidFill>
                <a:latin typeface="Zawgyi-One" panose="020B0604030504040204" pitchFamily="34" charset="0"/>
                <a:ea typeface="Calibri"/>
                <a:cs typeface="Zawgyi-One" panose="020B0604030504040204" pitchFamily="34" charset="0"/>
                <a:sym typeface="Calibri"/>
              </a:rPr>
              <a:t>ရ</a:t>
            </a:r>
            <a:r>
              <a:rPr lang="my-MM" sz="4500" b="1" dirty="0">
                <a:solidFill>
                  <a:schemeClr val="dk1"/>
                </a:solidFill>
                <a:latin typeface="Zawgyi-One" panose="020B0604030504040204" pitchFamily="34" charset="0"/>
                <a:ea typeface="Calibri"/>
                <a:cs typeface="Zawgyi-One" panose="020B0604030504040204" pitchFamily="34" charset="0"/>
                <a:sym typeface="Calibri"/>
              </a:rPr>
              <a:t>လ</a:t>
            </a:r>
            <a:r>
              <a:rPr lang="en-US" sz="4500" b="1" dirty="0">
                <a:solidFill>
                  <a:schemeClr val="dk1"/>
                </a:solidFill>
                <a:latin typeface="Zawgyi-One" panose="020B0604030504040204" pitchFamily="34" charset="0"/>
                <a:ea typeface="Calibri"/>
                <a:cs typeface="Zawgyi-One" panose="020B0604030504040204" pitchFamily="34" charset="0"/>
                <a:sym typeface="Calibri"/>
              </a:rPr>
              <a:t>ဒ</a:t>
            </a:r>
            <a:r>
              <a:rPr lang="my-MM" sz="4500" b="1" dirty="0">
                <a:solidFill>
                  <a:schemeClr val="dk1"/>
                </a:solidFill>
                <a:latin typeface="Zawgyi-One" panose="020B0604030504040204" pitchFamily="34" charset="0"/>
                <a:ea typeface="Calibri"/>
                <a:cs typeface="Zawgyi-One" panose="020B0604030504040204" pitchFamily="34" charset="0"/>
                <a:sym typeface="Calibri"/>
              </a:rPr>
              <a:t>္</a:t>
            </a:r>
            <a:r>
              <a:rPr lang="en-US" sz="4500" b="1" dirty="0">
                <a:solidFill>
                  <a:schemeClr val="dk1"/>
                </a:solidFill>
                <a:latin typeface="Zawgyi-One" panose="020B0604030504040204" pitchFamily="34" charset="0"/>
                <a:ea typeface="Calibri"/>
                <a:cs typeface="Zawgyi-One" panose="020B0604030504040204" pitchFamily="34" charset="0"/>
                <a:sym typeface="Calibri"/>
              </a:rPr>
              <a:t>မ</a:t>
            </a:r>
            <a:r>
              <a:rPr lang="my-MM" sz="4500" b="1" dirty="0">
                <a:solidFill>
                  <a:schemeClr val="dk1"/>
                </a:solidFill>
                <a:latin typeface="Zawgyi-One" panose="020B0604030504040204" pitchFamily="34" charset="0"/>
                <a:ea typeface="Calibri"/>
                <a:cs typeface="Zawgyi-One" panose="020B0604030504040204" pitchFamily="34" charset="0"/>
                <a:sym typeface="Calibri"/>
              </a:rPr>
              <a:t>်</a:t>
            </a:r>
            <a:r>
              <a:rPr lang="en-US" sz="4500" b="1" dirty="0">
                <a:solidFill>
                  <a:schemeClr val="dk1"/>
                </a:solidFill>
                <a:latin typeface="Zawgyi-One" panose="020B0604030504040204" pitchFamily="34" charset="0"/>
                <a:ea typeface="Calibri"/>
                <a:cs typeface="Zawgyi-One" panose="020B0604030504040204" pitchFamily="34" charset="0"/>
                <a:sym typeface="Calibri"/>
              </a:rPr>
              <a:t>ာ</a:t>
            </a:r>
            <a:r>
              <a:rPr lang="my-MM" sz="4500" b="1" dirty="0">
                <a:solidFill>
                  <a:schemeClr val="dk1"/>
                </a:solidFill>
                <a:latin typeface="Zawgyi-One" panose="020B0604030504040204" pitchFamily="34" charset="0"/>
                <a:ea typeface="Calibri"/>
                <a:cs typeface="Zawgyi-One" panose="020B0604030504040204" pitchFamily="34" charset="0"/>
                <a:sym typeface="Calibri"/>
              </a:rPr>
              <a:t>း</a:t>
            </a:r>
            <a:endParaRPr sz="450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6" name="Picture 5">
            <a:extLst>
              <a:ext uri="{FF2B5EF4-FFF2-40B4-BE49-F238E27FC236}">
                <a16:creationId xmlns:a16="http://schemas.microsoft.com/office/drawing/2014/main" id="{6DA97FAD-B849-5E4C-ABD1-168AC2FC74A8}"/>
              </a:ext>
            </a:extLst>
          </p:cNvPr>
          <p:cNvPicPr>
            <a:picLocks noChangeAspect="1"/>
          </p:cNvPicPr>
          <p:nvPr/>
        </p:nvPicPr>
        <p:blipFill>
          <a:blip r:embed="rId3"/>
          <a:stretch>
            <a:fillRect/>
          </a:stretch>
        </p:blipFill>
        <p:spPr>
          <a:xfrm>
            <a:off x="5460914" y="2040038"/>
            <a:ext cx="3257717" cy="2443287"/>
          </a:xfrm>
          <a:prstGeom prst="rect">
            <a:avLst/>
          </a:prstGeom>
        </p:spPr>
      </p:pic>
      <p:sp>
        <p:nvSpPr>
          <p:cNvPr id="8" name="TextBox 7">
            <a:extLst>
              <a:ext uri="{FF2B5EF4-FFF2-40B4-BE49-F238E27FC236}">
                <a16:creationId xmlns:a16="http://schemas.microsoft.com/office/drawing/2014/main" id="{37E59781-03F2-D843-B05F-94B44AE5BF31}"/>
              </a:ext>
            </a:extLst>
          </p:cNvPr>
          <p:cNvSpPr txBox="1"/>
          <p:nvPr/>
        </p:nvSpPr>
        <p:spPr>
          <a:xfrm rot="16200000">
            <a:off x="7769121" y="3053152"/>
            <a:ext cx="2152937" cy="276999"/>
          </a:xfrm>
          <a:prstGeom prst="rect">
            <a:avLst/>
          </a:prstGeom>
          <a:noFill/>
        </p:spPr>
        <p:txBody>
          <a:bodyPr wrap="square" rtlCol="0">
            <a:spAutoFit/>
          </a:bodyPr>
          <a:lstStyle/>
          <a:p>
            <a:r>
              <a:rPr lang="en-US" sz="600" dirty="0"/>
              <a:t>Photo credit: </a:t>
            </a:r>
            <a:r>
              <a:rPr lang="en-US" sz="600" dirty="0">
                <a:hlinkClick r:id="rId4"/>
              </a:rPr>
              <a:t>Mobile on the circular train, Yangon, Myanmar II </a:t>
            </a:r>
            <a:r>
              <a:rPr lang="en-US" sz="600" dirty="0"/>
              <a:t>by Beck Pitt is licensed </a:t>
            </a:r>
            <a:r>
              <a:rPr lang="en-US" sz="600" dirty="0">
                <a:hlinkClick r:id="rId5"/>
              </a:rPr>
              <a:t>CC BY 2.0</a:t>
            </a:r>
            <a:r>
              <a:rPr lang="en-US" sz="600" dirty="0"/>
              <a:t> </a:t>
            </a:r>
          </a:p>
        </p:txBody>
      </p:sp>
    </p:spTree>
    <p:extLst>
      <p:ext uri="{BB962C8B-B14F-4D97-AF65-F5344CB8AC3E}">
        <p14:creationId xmlns:p14="http://schemas.microsoft.com/office/powerpoint/2010/main" val="2846151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513753" y="870846"/>
            <a:ext cx="6146819" cy="577081"/>
          </a:xfrm>
          <a:prstGeom prst="rect">
            <a:avLst/>
          </a:prstGeom>
          <a:noFill/>
          <a:ln>
            <a:noFill/>
          </a:ln>
        </p:spPr>
        <p:txBody>
          <a:bodyPr spcFirstLastPara="1" wrap="square" lIns="68569" tIns="34275" rIns="68569" bIns="34275" anchor="t" anchorCtr="0">
            <a:noAutofit/>
          </a:bodyPr>
          <a:lstStyle/>
          <a:p>
            <a:pPr>
              <a:lnSpc>
                <a:spcPct val="150000"/>
              </a:lnSpc>
            </a:pPr>
            <a:r>
              <a:rPr lang="en-GB" sz="2400" b="1" dirty="0" err="1">
                <a:solidFill>
                  <a:schemeClr val="dk1"/>
                </a:solidFill>
                <a:latin typeface="Zawgyi-One" panose="020B0604030504040204" pitchFamily="34" charset="0"/>
                <a:ea typeface="Calibri"/>
                <a:cs typeface="Zawgyi-One" panose="020B0604030504040204" pitchFamily="34" charset="0"/>
                <a:sym typeface="Calibri"/>
              </a:rPr>
              <a:t>သင္ေ</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ပ</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င</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a:t>
            </a:r>
            <a:r>
              <a:rPr lang="my-MM" sz="2400" b="1" dirty="0">
                <a:solidFill>
                  <a:schemeClr val="dk1"/>
                </a:solidFill>
                <a:latin typeface="Zawgyi-One" panose="020B0604030504040204" pitchFamily="34" charset="0"/>
                <a:ea typeface="Calibri"/>
                <a:cs typeface="Zawgyi-One" panose="020B0604030504040204" pitchFamily="34" charset="0"/>
                <a:sym typeface="Calibri"/>
              </a:rPr>
              <a:t>လ</a:t>
            </a:r>
            <a:r>
              <a:rPr lang="en-US" sz="2400" b="1" dirty="0" err="1">
                <a:solidFill>
                  <a:schemeClr val="dk1"/>
                </a:solidFill>
                <a:latin typeface="Zawgyi-One" panose="020B0604030504040204" pitchFamily="34" charset="0"/>
                <a:ea typeface="Calibri"/>
                <a:cs typeface="Zawgyi-One" panose="020B0604030504040204" pitchFamily="34" charset="0"/>
                <a:sym typeface="Calibri"/>
              </a:rPr>
              <a:t>ဲထားေသာ</a:t>
            </a:r>
            <a:r>
              <a:rPr lang="en-US" sz="2400" b="1" dirty="0">
                <a:solidFill>
                  <a:schemeClr val="dk1"/>
                </a:solidFill>
                <a:latin typeface="Zawgyi-One" panose="020B0604030504040204" pitchFamily="34" charset="0"/>
                <a:ea typeface="Calibri"/>
                <a:cs typeface="Zawgyi-One" panose="020B0604030504040204" pitchFamily="34" charset="0"/>
                <a:sym typeface="Calibri"/>
              </a:rPr>
              <a:t> </a:t>
            </a:r>
            <a:r>
              <a:rPr lang="en-US" sz="2400" b="1" dirty="0" err="1">
                <a:solidFill>
                  <a:schemeClr val="dk1"/>
                </a:solidFill>
                <a:latin typeface="Zawgyi-One" panose="020B0604030504040204" pitchFamily="34" charset="0"/>
                <a:ea typeface="Calibri"/>
                <a:cs typeface="Zawgyi-One" panose="020B0604030504040204" pitchFamily="34" charset="0"/>
                <a:sym typeface="Calibri"/>
              </a:rPr>
              <a:t>သို႔မဟုတ</a:t>
            </a:r>
            <a:r>
              <a:rPr lang="en-US" sz="2400" b="1" dirty="0">
                <a:solidFill>
                  <a:schemeClr val="dk1"/>
                </a:solidFill>
                <a:latin typeface="Zawgyi-One" panose="020B0604030504040204" pitchFamily="34" charset="0"/>
                <a:ea typeface="Calibri"/>
                <a:cs typeface="Zawgyi-One" panose="020B0604030504040204" pitchFamily="34" charset="0"/>
                <a:sym typeface="Calibri"/>
              </a:rPr>
              <a:t>္ ျ</a:t>
            </a:r>
            <a:r>
              <a:rPr lang="en-US" sz="2400" b="1" dirty="0" err="1">
                <a:solidFill>
                  <a:schemeClr val="dk1"/>
                </a:solidFill>
                <a:latin typeface="Zawgyi-One" panose="020B0604030504040204" pitchFamily="34" charset="0"/>
                <a:ea typeface="Calibri"/>
                <a:cs typeface="Zawgyi-One" panose="020B0604030504040204" pitchFamily="34" charset="0"/>
                <a:sym typeface="Calibri"/>
              </a:rPr>
              <a:t>ပန္လည</a:t>
            </a:r>
            <a:r>
              <a:rPr lang="en-US"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err="1">
                <a:solidFill>
                  <a:schemeClr val="dk1"/>
                </a:solidFill>
                <a:latin typeface="Zawgyi-One" panose="020B0604030504040204" pitchFamily="34" charset="0"/>
                <a:ea typeface="Calibri"/>
                <a:cs typeface="Zawgyi-One" panose="020B0604030504040204" pitchFamily="34" charset="0"/>
                <a:sym typeface="Calibri"/>
              </a:rPr>
              <a:t>ပင္ဆင္ထားေသာ</a:t>
            </a:r>
            <a:r>
              <a:rPr lang="en-US" sz="2400" b="1" dirty="0">
                <a:solidFill>
                  <a:schemeClr val="dk1"/>
                </a:solidFill>
                <a:latin typeface="Zawgyi-One" panose="020B0604030504040204" pitchFamily="34" charset="0"/>
                <a:ea typeface="Calibri"/>
                <a:cs typeface="Zawgyi-One" panose="020B0604030504040204" pitchFamily="34" charset="0"/>
                <a:sym typeface="Calibri"/>
              </a:rPr>
              <a:t> </a:t>
            </a:r>
          </a:p>
          <a:p>
            <a:pPr>
              <a:lnSpc>
                <a:spcPct val="150000"/>
              </a:lnSpc>
            </a:pPr>
            <a:r>
              <a:rPr lang="en-GB" sz="2400" b="1" dirty="0">
                <a:solidFill>
                  <a:schemeClr val="dk1"/>
                </a:solidFill>
                <a:latin typeface="Zawgyi-One" panose="020B0604030504040204" pitchFamily="34" charset="0"/>
                <a:ea typeface="Calibri"/>
                <a:cs typeface="Zawgyi-One" panose="020B0604030504040204" pitchFamily="34" charset="0"/>
                <a:sym typeface="Calibri"/>
              </a:rPr>
              <a:t>Open Educational Resource (OER) </a:t>
            </a:r>
            <a:r>
              <a:rPr lang="my-MM" sz="2400" b="1" dirty="0">
                <a:solidFill>
                  <a:schemeClr val="dk1"/>
                </a:solidFill>
                <a:latin typeface="Zawgyi-One" panose="020B0604030504040204" pitchFamily="34" charset="0"/>
                <a:ea typeface="Calibri"/>
                <a:cs typeface="Zawgyi-One" panose="020B0604030504040204" pitchFamily="34" charset="0"/>
                <a:sym typeface="Calibri"/>
              </a:rPr>
              <a:t>က</a:t>
            </a:r>
            <a:r>
              <a:rPr lang="en-US" sz="2400" b="1" dirty="0">
                <a:solidFill>
                  <a:schemeClr val="dk1"/>
                </a:solidFill>
                <a:latin typeface="Zawgyi-One" panose="020B0604030504040204" pitchFamily="34" charset="0"/>
                <a:ea typeface="Calibri"/>
                <a:cs typeface="Zawgyi-One" panose="020B0604030504040204" pitchFamily="34" charset="0"/>
                <a:sym typeface="Calibri"/>
              </a:rPr>
              <a:t>ိ</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 </a:t>
            </a:r>
            <a:r>
              <a:rPr lang="my-MM" sz="2400" b="1" dirty="0">
                <a:solidFill>
                  <a:schemeClr val="dk1"/>
                </a:solidFill>
                <a:latin typeface="Zawgyi-One" panose="020B0604030504040204" pitchFamily="34" charset="0"/>
                <a:ea typeface="Calibri"/>
                <a:cs typeface="Zawgyi-One" panose="020B0604030504040204" pitchFamily="34" charset="0"/>
                <a:sym typeface="Calibri"/>
              </a:rPr>
              <a:t>လ</a:t>
            </a:r>
            <a:r>
              <a:rPr lang="en-US" sz="2400" b="1" dirty="0">
                <a:solidFill>
                  <a:schemeClr val="dk1"/>
                </a:solidFill>
                <a:latin typeface="Zawgyi-One" panose="020B0604030504040204" pitchFamily="34" charset="0"/>
                <a:ea typeface="Calibri"/>
                <a:cs typeface="Zawgyi-One" panose="020B0604030504040204" pitchFamily="34" charset="0"/>
                <a:sym typeface="Calibri"/>
              </a:rPr>
              <a:t>ု</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င</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စ</a:t>
            </a:r>
            <a:r>
              <a:rPr lang="my-MM" sz="2400" b="1" dirty="0">
                <a:solidFill>
                  <a:schemeClr val="dk1"/>
                </a:solidFill>
                <a:latin typeface="Zawgyi-One" panose="020B0604030504040204" pitchFamily="34" charset="0"/>
                <a:ea typeface="Calibri"/>
                <a:cs typeface="Zawgyi-One" panose="020B0604030504040204" pitchFamily="34" charset="0"/>
                <a:sym typeface="Calibri"/>
              </a:rPr>
              <a:t>င</a:t>
            </a:r>
            <a:r>
              <a:rPr lang="en-US" sz="2400" b="1" dirty="0">
                <a:solidFill>
                  <a:schemeClr val="dk1"/>
                </a:solidFill>
                <a:latin typeface="Zawgyi-One" panose="020B0604030504040204" pitchFamily="34" charset="0"/>
                <a:ea typeface="Calibri"/>
                <a:cs typeface="Zawgyi-One" panose="020B0604030504040204" pitchFamily="34" charset="0"/>
                <a:sym typeface="Calibri"/>
              </a:rPr>
              <a:t>္</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ပ</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လ</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ပ</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a:t>
            </a:r>
            <a:r>
              <a:rPr lang="my-MM" sz="2400" b="1" dirty="0">
                <a:solidFill>
                  <a:schemeClr val="dk1"/>
                </a:solidFill>
                <a:latin typeface="Zawgyi-One" panose="020B0604030504040204" pitchFamily="34" charset="0"/>
                <a:ea typeface="Calibri"/>
                <a:cs typeface="Zawgyi-One" panose="020B0604030504040204" pitchFamily="34" charset="0"/>
                <a:sym typeface="Calibri"/>
              </a:rPr>
              <a:t>ခ</a:t>
            </a:r>
            <a:r>
              <a:rPr lang="en-US" sz="2400" b="1" dirty="0">
                <a:solidFill>
                  <a:schemeClr val="dk1"/>
                </a:solidFill>
                <a:latin typeface="Zawgyi-One" panose="020B0604030504040204" pitchFamily="34" charset="0"/>
                <a:ea typeface="Calibri"/>
                <a:cs typeface="Zawgyi-One" panose="020B0604030504040204" pitchFamily="34" charset="0"/>
                <a:sym typeface="Calibri"/>
              </a:rPr>
              <a:t>င</a:t>
            </a:r>
            <a:r>
              <a:rPr lang="my-MM" sz="2400" b="1" dirty="0">
                <a:solidFill>
                  <a:schemeClr val="dk1"/>
                </a:solidFill>
                <a:latin typeface="Zawgyi-One" panose="020B0604030504040204" pitchFamily="34" charset="0"/>
                <a:ea typeface="Calibri"/>
                <a:cs typeface="Zawgyi-One" panose="020B0604030504040204" pitchFamily="34" charset="0"/>
                <a:sym typeface="Calibri"/>
              </a:rPr>
              <a:t>္</a:t>
            </a:r>
            <a:r>
              <a:rPr lang="en-US" sz="2400" b="1" dirty="0">
                <a:solidFill>
                  <a:schemeClr val="dk1"/>
                </a:solidFill>
                <a:latin typeface="Zawgyi-One" panose="020B0604030504040204" pitchFamily="34" charset="0"/>
                <a:ea typeface="Calibri"/>
                <a:cs typeface="Zawgyi-One" panose="020B0604030504040204" pitchFamily="34" charset="0"/>
                <a:sym typeface="Calibri"/>
              </a:rPr>
              <a:t>း</a:t>
            </a:r>
            <a:endParaRPr lang="en-GB" sz="2400" b="1" dirty="0">
              <a:solidFill>
                <a:schemeClr val="dk1"/>
              </a:solidFill>
              <a:latin typeface="Zawgyi-One" panose="020B0604030504040204" pitchFamily="34" charset="0"/>
              <a:ea typeface="Calibri"/>
              <a:cs typeface="Zawgyi-One" panose="020B0604030504040204" pitchFamily="34" charset="0"/>
              <a:sym typeface="Calibri"/>
            </a:endParaRPr>
          </a:p>
          <a:p>
            <a:endParaRPr lang="en-GB" sz="900" b="1" dirty="0">
              <a:solidFill>
                <a:schemeClr val="dk1"/>
              </a:solidFill>
              <a:latin typeface="Zawgyi-One" panose="020B0604030504040204" pitchFamily="34" charset="0"/>
              <a:ea typeface="Calibri"/>
              <a:cs typeface="Zawgyi-One" panose="020B0604030504040204" pitchFamily="34" charset="0"/>
              <a:sym typeface="Calibri"/>
            </a:endParaRPr>
          </a:p>
          <a:p>
            <a:pPr lvl="0"/>
            <a:r>
              <a:rPr lang="en-GB" b="1" dirty="0">
                <a:solidFill>
                  <a:schemeClr val="dk1"/>
                </a:solidFill>
                <a:latin typeface="Zawgyi-One" panose="020B0604030504040204" pitchFamily="34" charset="0"/>
                <a:ea typeface="Calibri"/>
                <a:cs typeface="Zawgyi-One" panose="020B0604030504040204" pitchFamily="34" charset="0"/>
                <a:sym typeface="Calibri"/>
              </a:rPr>
              <a:t>OER </a:t>
            </a:r>
            <a:r>
              <a:rPr lang="my-MM" b="1" dirty="0">
                <a:solidFill>
                  <a:schemeClr val="dk1"/>
                </a:solidFill>
                <a:latin typeface="Zawgyi-One" panose="020B0604030504040204" pitchFamily="34" charset="0"/>
                <a:ea typeface="Calibri"/>
                <a:cs typeface="Zawgyi-One" panose="020B0604030504040204" pitchFamily="34" charset="0"/>
                <a:sym typeface="Calibri"/>
              </a:rPr>
              <a:t>က</a:t>
            </a:r>
            <a:r>
              <a:rPr lang="en-US" b="1" dirty="0" err="1">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en-US" b="1" dirty="0" err="1">
                <a:solidFill>
                  <a:schemeClr val="dk1"/>
                </a:solidFill>
                <a:latin typeface="Zawgyi-One" panose="020B0604030504040204" pitchFamily="34" charset="0"/>
                <a:ea typeface="Calibri"/>
                <a:cs typeface="Zawgyi-One" panose="020B0604030504040204" pitchFamily="34" charset="0"/>
                <a:sym typeface="Calibri"/>
              </a:rPr>
              <a:t>မည္သို</a:t>
            </a:r>
            <a:r>
              <a:rPr lang="en-US" b="1" dirty="0">
                <a:solidFill>
                  <a:schemeClr val="dk1"/>
                </a:solidFill>
                <a:latin typeface="Zawgyi-One" panose="020B0604030504040204" pitchFamily="34" charset="0"/>
                <a:ea typeface="Calibri"/>
                <a:cs typeface="Zawgyi-One" panose="020B0604030504040204" pitchFamily="34" charset="0"/>
                <a:sym typeface="Calibri"/>
              </a:rPr>
              <a:t>႔ ျ</a:t>
            </a:r>
            <a:r>
              <a:rPr lang="en-US" b="1" dirty="0" err="1">
                <a:solidFill>
                  <a:schemeClr val="dk1"/>
                </a:solidFill>
                <a:latin typeface="Zawgyi-One" panose="020B0604030504040204" pitchFamily="34" charset="0"/>
                <a:ea typeface="Calibri"/>
                <a:cs typeface="Zawgyi-One" panose="020B0604030504040204" pitchFamily="34" charset="0"/>
                <a:sym typeface="Calibri"/>
              </a:rPr>
              <a:t>ပန္လည္အသံုးျပ</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ရ</a:t>
            </a:r>
            <a:r>
              <a:rPr lang="en-US" b="1" dirty="0">
                <a:solidFill>
                  <a:schemeClr val="dk1"/>
                </a:solidFill>
                <a:latin typeface="Zawgyi-One" panose="020B0604030504040204" pitchFamily="34" charset="0"/>
                <a:ea typeface="Calibri"/>
                <a:cs typeface="Zawgyi-One" panose="020B0604030504040204" pitchFamily="34" charset="0"/>
                <a:sym typeface="Calibri"/>
              </a:rPr>
              <a:t>မ</a:t>
            </a:r>
            <a:r>
              <a:rPr lang="my-MM" b="1" dirty="0">
                <a:solidFill>
                  <a:schemeClr val="dk1"/>
                </a:solidFill>
                <a:latin typeface="Zawgyi-One" panose="020B0604030504040204" pitchFamily="34" charset="0"/>
                <a:ea typeface="Calibri"/>
                <a:cs typeface="Zawgyi-One" panose="020B0604030504040204" pitchFamily="34" charset="0"/>
                <a:sym typeface="Calibri"/>
              </a:rPr>
              <a:t>ည</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ွင့္ </a:t>
            </a:r>
            <a:r>
              <a:rPr lang="en-US" b="1" dirty="0" err="1">
                <a:solidFill>
                  <a:schemeClr val="dk1"/>
                </a:solidFill>
                <a:latin typeface="Zawgyi-One" panose="020B0604030504040204" pitchFamily="34" charset="0"/>
                <a:ea typeface="Calibri"/>
                <a:cs typeface="Zawgyi-One" panose="020B0604030504040204" pitchFamily="34" charset="0"/>
                <a:sym typeface="Calibri"/>
              </a:rPr>
              <a:t>ပတ္သက</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en-US" b="1" dirty="0" err="1">
                <a:solidFill>
                  <a:schemeClr val="dk1"/>
                </a:solidFill>
                <a:latin typeface="Zawgyi-One" panose="020B0604030504040204" pitchFamily="34" charset="0"/>
                <a:ea typeface="Calibri"/>
                <a:cs typeface="Zawgyi-One" panose="020B0604030504040204" pitchFamily="34" charset="0"/>
                <a:sym typeface="Calibri"/>
              </a:rPr>
              <a:t>အေသးစိတ္အခ်က္မ်ား</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င</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my-MM" b="1" dirty="0">
                <a:solidFill>
                  <a:schemeClr val="dk1"/>
                </a:solidFill>
                <a:latin typeface="Zawgyi-One" panose="020B0604030504040204" pitchFamily="34" charset="0"/>
                <a:ea typeface="Calibri"/>
                <a:cs typeface="Zawgyi-One" panose="020B0604030504040204" pitchFamily="34" charset="0"/>
                <a:sym typeface="Calibri"/>
              </a:rPr>
              <a:t>ရ</a:t>
            </a:r>
            <a:r>
              <a:rPr lang="en-US" b="1" dirty="0">
                <a:solidFill>
                  <a:schemeClr val="dk1"/>
                </a:solidFill>
                <a:latin typeface="Zawgyi-One" panose="020B0604030504040204" pitchFamily="34" charset="0"/>
                <a:ea typeface="Calibri"/>
                <a:cs typeface="Zawgyi-One" panose="020B0604030504040204" pitchFamily="34" charset="0"/>
                <a:sym typeface="Calibri"/>
              </a:rPr>
              <a:t>င</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မ</a:t>
            </a:r>
            <a:r>
              <a:rPr lang="my-MM" b="1" dirty="0">
                <a:solidFill>
                  <a:schemeClr val="dk1"/>
                </a:solidFill>
                <a:latin typeface="Zawgyi-One" panose="020B0604030504040204" pitchFamily="34" charset="0"/>
                <a:ea typeface="Calibri"/>
                <a:cs typeface="Zawgyi-One" panose="020B0604030504040204" pitchFamily="34" charset="0"/>
                <a:sym typeface="Calibri"/>
              </a:rPr>
              <a:t>စ</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မ</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က</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my-MM" b="1" dirty="0">
                <a:solidFill>
                  <a:schemeClr val="dk1"/>
                </a:solidFill>
                <a:latin typeface="Zawgyi-One" panose="020B0604030504040204" pitchFamily="34" charset="0"/>
                <a:ea typeface="Calibri"/>
                <a:cs typeface="Zawgyi-One" panose="020B0604030504040204" pitchFamily="34" charset="0"/>
                <a:sym typeface="Calibri"/>
              </a:rPr>
              <a:t>သ</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ရ</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en-US" b="1" dirty="0" err="1">
                <a:solidFill>
                  <a:schemeClr val="dk1"/>
                </a:solidFill>
                <a:latin typeface="Zawgyi-One" panose="020B0604030504040204" pitchFamily="34" charset="0"/>
                <a:ea typeface="Calibri"/>
                <a:cs typeface="Zawgyi-One" panose="020B0604030504040204" pitchFamily="34" charset="0"/>
                <a:sym typeface="Calibri"/>
              </a:rPr>
              <a:t>ိရန</a:t>
            </a:r>
            <a:r>
              <a:rPr lang="en-US" b="1" dirty="0">
                <a:solidFill>
                  <a:schemeClr val="dk1"/>
                </a:solidFill>
                <a:latin typeface="Zawgyi-One" panose="020B0604030504040204" pitchFamily="34" charset="0"/>
                <a:ea typeface="Calibri"/>
                <a:cs typeface="Zawgyi-One" panose="020B0604030504040204" pitchFamily="34" charset="0"/>
                <a:sym typeface="Calibri"/>
              </a:rPr>
              <a:t>္ ၂ဝ၁၉ </a:t>
            </a:r>
            <a:r>
              <a:rPr lang="en-US" b="1" dirty="0" err="1">
                <a:solidFill>
                  <a:schemeClr val="dk1"/>
                </a:solidFill>
                <a:latin typeface="Zawgyi-One" panose="020B0604030504040204" pitchFamily="34" charset="0"/>
                <a:ea typeface="Calibri"/>
                <a:cs typeface="Zawgyi-One" panose="020B0604030504040204" pitchFamily="34" charset="0"/>
                <a:sym typeface="Calibri"/>
              </a:rPr>
              <a:t>ေမလ</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en-US" b="1" dirty="0" err="1">
                <a:solidFill>
                  <a:schemeClr val="dk1"/>
                </a:solidFill>
                <a:latin typeface="Zawgyi-One" panose="020B0604030504040204" pitchFamily="34" charset="0"/>
                <a:ea typeface="Calibri"/>
                <a:cs typeface="Zawgyi-One" panose="020B0604030504040204" pitchFamily="34" charset="0"/>
                <a:sym typeface="Calibri"/>
              </a:rPr>
              <a:t>တြင</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en-US" b="1" dirty="0" err="1">
                <a:solidFill>
                  <a:schemeClr val="dk1"/>
                </a:solidFill>
                <a:latin typeface="Zawgyi-One" panose="020B0604030504040204" pitchFamily="34" charset="0"/>
                <a:ea typeface="Calibri"/>
                <a:cs typeface="Zawgyi-One" panose="020B0604030504040204" pitchFamily="34" charset="0"/>
                <a:sym typeface="Calibri"/>
              </a:rPr>
              <a:t>ပဳလုပ္ခဲ့ေသာ</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en-GB" b="1" dirty="0">
                <a:solidFill>
                  <a:schemeClr val="dk1"/>
                </a:solidFill>
                <a:latin typeface="Zawgyi-One" panose="020B0604030504040204" pitchFamily="34" charset="0"/>
                <a:ea typeface="Calibri"/>
                <a:cs typeface="Zawgyi-One" panose="020B0604030504040204" pitchFamily="34" charset="0"/>
                <a:sym typeface="Calibri"/>
              </a:rPr>
              <a:t>Residential School </a:t>
            </a:r>
            <a:r>
              <a:rPr lang="my-MM" b="1" dirty="0">
                <a:solidFill>
                  <a:schemeClr val="dk1"/>
                </a:solidFill>
                <a:latin typeface="Zawgyi-One" panose="020B0604030504040204" pitchFamily="34" charset="0"/>
                <a:ea typeface="Calibri"/>
                <a:cs typeface="Zawgyi-One" panose="020B0604030504040204" pitchFamily="34" charset="0"/>
                <a:sym typeface="Calibri"/>
              </a:rPr>
              <a:t>မ</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en-GB" b="1" i="1" dirty="0">
                <a:solidFill>
                  <a:schemeClr val="dk1"/>
                </a:solidFill>
                <a:latin typeface="Zawgyi-One" panose="020B0604030504040204" pitchFamily="34" charset="0"/>
                <a:ea typeface="Calibri"/>
                <a:cs typeface="Zawgyi-One" panose="020B0604030504040204" pitchFamily="34" charset="0"/>
                <a:sym typeface="Calibri"/>
              </a:rPr>
              <a:t>OER </a:t>
            </a:r>
            <a:r>
              <a:rPr lang="en-US" b="1" i="1" dirty="0">
                <a:solidFill>
                  <a:schemeClr val="dk1"/>
                </a:solidFill>
                <a:latin typeface="Zawgyi-One" panose="020B0604030504040204" pitchFamily="34" charset="0"/>
                <a:ea typeface="Calibri"/>
                <a:cs typeface="Zawgyi-One" panose="020B0604030504040204" pitchFamily="34" charset="0"/>
                <a:sym typeface="Calibri"/>
              </a:rPr>
              <a:t>ျ</a:t>
            </a:r>
            <a:r>
              <a:rPr lang="en-US" b="1" i="1" dirty="0" err="1">
                <a:solidFill>
                  <a:schemeClr val="dk1"/>
                </a:solidFill>
                <a:latin typeface="Zawgyi-One" panose="020B0604030504040204" pitchFamily="34" charset="0"/>
                <a:ea typeface="Calibri"/>
                <a:cs typeface="Zawgyi-One" panose="020B0604030504040204" pitchFamily="34" charset="0"/>
                <a:sym typeface="Calibri"/>
              </a:rPr>
              <a:t>ပန္လည္အသံုးျပ</a:t>
            </a:r>
            <a:r>
              <a:rPr lang="en-US" b="1" i="1" dirty="0">
                <a:solidFill>
                  <a:schemeClr val="dk1"/>
                </a:solidFill>
                <a:latin typeface="Zawgyi-One" panose="020B0604030504040204" pitchFamily="34" charset="0"/>
                <a:ea typeface="Calibri"/>
                <a:cs typeface="Zawgyi-One" panose="020B0604030504040204" pitchFamily="34" charset="0"/>
                <a:sym typeface="Calibri"/>
              </a:rPr>
              <a:t>ဳျ</a:t>
            </a:r>
            <a:r>
              <a:rPr lang="my-MM" b="1" i="1" dirty="0">
                <a:solidFill>
                  <a:schemeClr val="dk1"/>
                </a:solidFill>
                <a:latin typeface="Zawgyi-One" panose="020B0604030504040204" pitchFamily="34" charset="0"/>
                <a:ea typeface="Calibri"/>
                <a:cs typeface="Zawgyi-One" panose="020B0604030504040204" pitchFamily="34" charset="0"/>
                <a:sym typeface="Calibri"/>
              </a:rPr>
              <a:t>ခ</a:t>
            </a:r>
            <a:r>
              <a:rPr lang="en-US" b="1" i="1" dirty="0">
                <a:solidFill>
                  <a:schemeClr val="dk1"/>
                </a:solidFill>
                <a:latin typeface="Zawgyi-One" panose="020B0604030504040204" pitchFamily="34" charset="0"/>
                <a:ea typeface="Calibri"/>
                <a:cs typeface="Zawgyi-One" panose="020B0604030504040204" pitchFamily="34" charset="0"/>
                <a:sym typeface="Calibri"/>
              </a:rPr>
              <a:t>င</a:t>
            </a:r>
            <a:r>
              <a:rPr lang="my-MM" b="1" i="1" dirty="0">
                <a:solidFill>
                  <a:schemeClr val="dk1"/>
                </a:solidFill>
                <a:latin typeface="Zawgyi-One" panose="020B0604030504040204" pitchFamily="34" charset="0"/>
                <a:ea typeface="Calibri"/>
                <a:cs typeface="Zawgyi-One" panose="020B0604030504040204" pitchFamily="34" charset="0"/>
                <a:sym typeface="Calibri"/>
              </a:rPr>
              <a:t>္</a:t>
            </a:r>
            <a:r>
              <a:rPr lang="en-US" b="1" i="1" dirty="0">
                <a:solidFill>
                  <a:schemeClr val="dk1"/>
                </a:solidFill>
                <a:latin typeface="Zawgyi-One" panose="020B0604030504040204" pitchFamily="34" charset="0"/>
                <a:ea typeface="Calibri"/>
                <a:cs typeface="Zawgyi-One" panose="020B0604030504040204" pitchFamily="34" charset="0"/>
                <a:sym typeface="Calibri"/>
              </a:rPr>
              <a:t>း </a:t>
            </a:r>
            <a:r>
              <a:rPr lang="my-MM" b="1" dirty="0">
                <a:solidFill>
                  <a:schemeClr val="dk1"/>
                </a:solidFill>
                <a:latin typeface="Zawgyi-One" panose="020B0604030504040204" pitchFamily="34" charset="0"/>
                <a:ea typeface="Calibri"/>
                <a:cs typeface="Zawgyi-One" panose="020B0604030504040204" pitchFamily="34" charset="0"/>
                <a:sym typeface="Calibri"/>
              </a:rPr>
              <a:t>အ</a:t>
            </a:r>
            <a:r>
              <a:rPr lang="en-US" b="1" dirty="0">
                <a:solidFill>
                  <a:schemeClr val="dk1"/>
                </a:solidFill>
                <a:latin typeface="Zawgyi-One" panose="020B0604030504040204" pitchFamily="34" charset="0"/>
                <a:ea typeface="Calibri"/>
                <a:cs typeface="Zawgyi-One" panose="020B0604030504040204" pitchFamily="34" charset="0"/>
                <a:sym typeface="Calibri"/>
              </a:rPr>
              <a:t>ပ</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င</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က</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 </a:t>
            </a:r>
            <a:r>
              <a:rPr lang="my-MM" b="1" dirty="0">
                <a:solidFill>
                  <a:schemeClr val="dk1"/>
                </a:solidFill>
                <a:latin typeface="Zawgyi-One" panose="020B0604030504040204" pitchFamily="34" charset="0"/>
                <a:ea typeface="Calibri"/>
                <a:cs typeface="Zawgyi-One" panose="020B0604030504040204" pitchFamily="34" charset="0"/>
                <a:sym typeface="Calibri"/>
              </a:rPr>
              <a:t>ၾ</a:t>
            </a:r>
            <a:r>
              <a:rPr lang="en-US" b="1" dirty="0">
                <a:solidFill>
                  <a:schemeClr val="dk1"/>
                </a:solidFill>
                <a:latin typeface="Zawgyi-One" panose="020B0604030504040204" pitchFamily="34" charset="0"/>
                <a:ea typeface="Calibri"/>
                <a:cs typeface="Zawgyi-One" panose="020B0604030504040204" pitchFamily="34" charset="0"/>
                <a:sym typeface="Calibri"/>
              </a:rPr>
              <a:t>က</a:t>
            </a:r>
            <a:r>
              <a:rPr lang="my-MM" b="1" dirty="0">
                <a:solidFill>
                  <a:schemeClr val="dk1"/>
                </a:solidFill>
                <a:latin typeface="Zawgyi-One" panose="020B0604030504040204" pitchFamily="34" charset="0"/>
                <a:ea typeface="Calibri"/>
                <a:cs typeface="Zawgyi-One" panose="020B0604030504040204" pitchFamily="34" charset="0"/>
                <a:sym typeface="Calibri"/>
              </a:rPr>
              <a:t>ည</a:t>
            </a:r>
            <a:r>
              <a:rPr lang="en-US" b="1" dirty="0">
                <a:solidFill>
                  <a:schemeClr val="dk1"/>
                </a:solidFill>
                <a:latin typeface="Zawgyi-One" panose="020B0604030504040204" pitchFamily="34" charset="0"/>
                <a:ea typeface="Calibri"/>
                <a:cs typeface="Zawgyi-One" panose="020B0604030504040204" pitchFamily="34" charset="0"/>
                <a:sym typeface="Calibri"/>
              </a:rPr>
              <a:t>္</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ပ</a:t>
            </a:r>
            <a:r>
              <a:rPr lang="my-MM" b="1" dirty="0">
                <a:solidFill>
                  <a:schemeClr val="dk1"/>
                </a:solidFill>
                <a:latin typeface="Zawgyi-One" panose="020B0604030504040204" pitchFamily="34" charset="0"/>
                <a:ea typeface="Calibri"/>
                <a:cs typeface="Zawgyi-One" panose="020B0604030504040204" pitchFamily="34" charset="0"/>
                <a:sym typeface="Calibri"/>
              </a:rPr>
              <a:t>ါ</a:t>
            </a:r>
            <a:r>
              <a:rPr lang="en-US" b="1" dirty="0">
                <a:solidFill>
                  <a:schemeClr val="dk1"/>
                </a:solidFill>
                <a:latin typeface="Zawgyi-One" panose="020B0604030504040204" pitchFamily="34" charset="0"/>
                <a:ea typeface="Calibri"/>
                <a:cs typeface="Zawgyi-One" panose="020B0604030504040204" pitchFamily="34" charset="0"/>
                <a:sym typeface="Calibri"/>
              </a:rPr>
              <a:t>။ </a:t>
            </a:r>
            <a:endParaRPr lang="en-GB" b="1" dirty="0">
              <a:solidFill>
                <a:schemeClr val="dk1"/>
              </a:solidFill>
              <a:latin typeface="Zawgyi-One" panose="020B0604030504040204" pitchFamily="34" charset="0"/>
              <a:ea typeface="Calibri"/>
              <a:cs typeface="Zawgyi-One" panose="020B0604030504040204" pitchFamily="34" charset="0"/>
              <a:sym typeface="Calibri"/>
            </a:endParaRPr>
          </a:p>
          <a:p>
            <a:endParaRPr sz="150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Zawgyi-One" panose="020B0604030504040204" pitchFamily="34" charset="0"/>
                <a:ea typeface="Calibri"/>
                <a:cs typeface="Zawgyi-One" panose="020B0604030504040204" pitchFamily="34" charset="0"/>
                <a:sym typeface="Calibri"/>
              </a:rPr>
              <a:t>Picture Credit: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4"/>
              </a:rPr>
              <a:t>Creative Commons – cc stickers</a:t>
            </a:r>
            <a:r>
              <a:rPr lang="en-GB" sz="600" dirty="0">
                <a:solidFill>
                  <a:srgbClr val="000000"/>
                </a:solidFill>
                <a:latin typeface="Zawgyi-One" panose="020B0604030504040204" pitchFamily="34" charset="0"/>
                <a:ea typeface="Calibri"/>
                <a:cs typeface="Zawgyi-One" panose="020B0604030504040204" pitchFamily="34" charset="0"/>
                <a:sym typeface="Calibri"/>
              </a:rPr>
              <a:t> by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5"/>
              </a:rPr>
              <a:t>Kristina Alexanderson</a:t>
            </a:r>
            <a:r>
              <a:rPr lang="en-GB" sz="600" dirty="0">
                <a:solidFill>
                  <a:srgbClr val="000000"/>
                </a:solidFill>
                <a:latin typeface="Zawgyi-One" panose="020B0604030504040204" pitchFamily="34" charset="0"/>
                <a:ea typeface="Calibri"/>
                <a:cs typeface="Zawgyi-One" panose="020B0604030504040204" pitchFamily="34" charset="0"/>
                <a:sym typeface="Calibri"/>
              </a:rPr>
              <a:t> is licensed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6"/>
              </a:rPr>
              <a:t>CC BY 2.0</a:t>
            </a:r>
            <a:r>
              <a:rPr lang="en-GB" sz="600" dirty="0">
                <a:solidFill>
                  <a:srgbClr val="000000"/>
                </a:solidFill>
                <a:latin typeface="Zawgyi-One" panose="020B0604030504040204" pitchFamily="34" charset="0"/>
                <a:ea typeface="Calibri"/>
                <a:cs typeface="Zawgyi-One" panose="020B0604030504040204" pitchFamily="34" charset="0"/>
                <a:sym typeface="Calibri"/>
              </a:rPr>
              <a:t>  </a:t>
            </a:r>
            <a:endParaRPr sz="600" dirty="0">
              <a:solidFill>
                <a:srgbClr val="000000"/>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316691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4" name="Shape 166"/>
          <p:cNvPicPr preferRelativeResize="0"/>
          <p:nvPr/>
        </p:nvPicPr>
        <p:blipFill rotWithShape="1">
          <a:blip r:embed="rId3">
            <a:alphaModFix/>
          </a:blip>
          <a:srcRect/>
          <a:stretch/>
        </p:blipFill>
        <p:spPr>
          <a:xfrm>
            <a:off x="515389" y="309975"/>
            <a:ext cx="8223365" cy="4532189"/>
          </a:xfrm>
          <a:prstGeom prst="rect">
            <a:avLst/>
          </a:prstGeom>
          <a:noFill/>
          <a:ln>
            <a:noFill/>
          </a:ln>
        </p:spPr>
      </p:pic>
      <p:sp>
        <p:nvSpPr>
          <p:cNvPr id="3" name="&quot;No&quot; Symbol 2"/>
          <p:cNvSpPr/>
          <p:nvPr/>
        </p:nvSpPr>
        <p:spPr>
          <a:xfrm>
            <a:off x="5953992" y="3457575"/>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latin typeface="Zawgyi-One" panose="020B0604030504040204" pitchFamily="34" charset="0"/>
              <a:cs typeface="Zawgyi-One" panose="020B0604030504040204" pitchFamily="34" charset="0"/>
            </a:endParaRPr>
          </a:p>
        </p:txBody>
      </p:sp>
      <p:sp>
        <p:nvSpPr>
          <p:cNvPr id="5" name="&quot;No&quot; Symbol 4"/>
          <p:cNvSpPr/>
          <p:nvPr/>
        </p:nvSpPr>
        <p:spPr>
          <a:xfrm>
            <a:off x="1392382" y="3486150"/>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402690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32" y="2888673"/>
            <a:ext cx="8272643" cy="1338828"/>
          </a:xfrm>
          <a:prstGeom prst="rect">
            <a:avLst/>
          </a:prstGeom>
          <a:noFill/>
        </p:spPr>
        <p:txBody>
          <a:bodyPr wrap="square" rtlCol="0">
            <a:spAutoFit/>
          </a:bodyPr>
          <a:lstStyle/>
          <a:p>
            <a:r>
              <a:rPr lang="en-US" sz="2400" dirty="0">
                <a:latin typeface="Zawgyi-One" panose="020B0604030504040204" pitchFamily="34" charset="0"/>
                <a:cs typeface="Zawgyi-One" panose="020B0604030504040204" pitchFamily="34" charset="0"/>
              </a:rPr>
              <a:t>“</a:t>
            </a:r>
            <a:r>
              <a:rPr lang="is-I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ခ</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မွတ္ရန</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ညွိႏိ</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မ္းမံရန</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သို႔မဟုတ</a:t>
            </a:r>
            <a:r>
              <a:rPr lang="en-US" sz="2400" dirty="0">
                <a:latin typeface="Zawgyi-One" panose="020B0604030504040204" pitchFamily="34" charset="0"/>
                <a:cs typeface="Zawgyi-One" panose="020B0604030504040204" pitchFamily="34" charset="0"/>
              </a:rPr>
              <a:t>္ </a:t>
            </a:r>
            <a:r>
              <a:rPr lang="my-MM" sz="2400" dirty="0">
                <a:solidFill>
                  <a:srgbClr val="FF0000"/>
                </a:solidFill>
                <a:latin typeface="Zawgyi-One" panose="020B0604030504040204" pitchFamily="34" charset="0"/>
                <a:cs typeface="Zawgyi-One" panose="020B0604030504040204" pitchFamily="34" charset="0"/>
              </a:rPr>
              <a:t>မ</a:t>
            </a:r>
            <a:r>
              <a:rPr lang="en-US" sz="2400" dirty="0">
                <a:solidFill>
                  <a:srgbClr val="FF0000"/>
                </a:solidFill>
                <a:latin typeface="Zawgyi-One" panose="020B0604030504040204" pitchFamily="34" charset="0"/>
                <a:cs typeface="Zawgyi-One" panose="020B0604030504040204" pitchFamily="34" charset="0"/>
              </a:rPr>
              <a:t>ာ</a:t>
            </a:r>
            <a:r>
              <a:rPr lang="my-MM" sz="2400" dirty="0">
                <a:solidFill>
                  <a:srgbClr val="FF0000"/>
                </a:solidFill>
                <a:latin typeface="Zawgyi-One" panose="020B0604030504040204" pitchFamily="34" charset="0"/>
                <a:cs typeface="Zawgyi-One" panose="020B0604030504040204" pitchFamily="34" charset="0"/>
              </a:rPr>
              <a:t>တ</a:t>
            </a:r>
            <a:r>
              <a:rPr lang="en-US" sz="2400" dirty="0">
                <a:solidFill>
                  <a:srgbClr val="FF0000"/>
                </a:solidFill>
                <a:latin typeface="Zawgyi-One" panose="020B0604030504040204" pitchFamily="34" charset="0"/>
                <a:cs typeface="Zawgyi-One" panose="020B0604030504040204" pitchFamily="34" charset="0"/>
              </a:rPr>
              <a:t>ိ</a:t>
            </a:r>
            <a:r>
              <a:rPr lang="my-MM" sz="2400" dirty="0">
                <a:solidFill>
                  <a:srgbClr val="FF0000"/>
                </a:solidFill>
                <a:latin typeface="Zawgyi-One" panose="020B0604030504040204" pitchFamily="34" charset="0"/>
                <a:cs typeface="Zawgyi-One" panose="020B0604030504040204" pitchFamily="34" charset="0"/>
              </a:rPr>
              <a:t>က</a:t>
            </a:r>
            <a:r>
              <a:rPr lang="en-US" sz="2400" dirty="0" err="1">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ေျပာင္း</a:t>
            </a:r>
            <a:r>
              <a:rPr lang="my-MM" sz="2400" dirty="0">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 </a:t>
            </a:r>
            <a:r>
              <a:rPr lang="my-MM" sz="2400" dirty="0">
                <a:latin typeface="Zawgyi-One" panose="020B0604030504040204" pitchFamily="34" charset="0"/>
                <a:cs typeface="Zawgyi-One" panose="020B0604030504040204" pitchFamily="34" charset="0"/>
              </a:rPr>
              <a:t>ဥ</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 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ခ</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ဘာသာစကား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တစ္ခုသို</a:t>
            </a:r>
            <a:r>
              <a:rPr lang="en-US" sz="2400" dirty="0">
                <a:latin typeface="Zawgyi-One" panose="020B0604030504040204" pitchFamily="34" charset="0"/>
                <a:cs typeface="Zawgyi-One" panose="020B0604030504040204" pitchFamily="34" charset="0"/>
              </a:rPr>
              <a:t>႔ </a:t>
            </a:r>
            <a:r>
              <a:rPr lang="en-US" sz="2400" dirty="0" err="1">
                <a:latin typeface="Zawgyi-One" panose="020B0604030504040204" pitchFamily="34" charset="0"/>
                <a:cs typeface="Zawgyi-One" panose="020B0604030504040204" pitchFamily="34" charset="0"/>
              </a:rPr>
              <a:t>ဘာသာျပန္ဆုိျခင္း</a:t>
            </a:r>
            <a:r>
              <a:rPr lang="en-US" sz="2400" dirty="0">
                <a:latin typeface="Zawgyi-One" panose="020B0604030504040204" pitchFamily="34" charset="0"/>
                <a:cs typeface="Zawgyi-One" panose="020B0604030504040204" pitchFamily="34" charset="0"/>
              </a:rPr>
              <a:t> )</a:t>
            </a:r>
            <a:endParaRPr lang="en-US" sz="1800" dirty="0">
              <a:latin typeface="Zawgyi-One" panose="020B0604030504040204" pitchFamily="34" charset="0"/>
              <a:cs typeface="Zawgyi-One" panose="020B0604030504040204" pitchFamily="34" charset="0"/>
            </a:endParaRPr>
          </a:p>
          <a:p>
            <a:r>
              <a:rPr lang="en-US" sz="900" dirty="0">
                <a:latin typeface="Zawgyi-One" panose="020B0604030504040204" pitchFamily="34" charset="0"/>
                <a:cs typeface="Zawgyi-One" panose="020B0604030504040204" pitchFamily="34" charset="0"/>
              </a:rPr>
              <a:t>David Wiley “Defining the “Open” in the Open Content and Open Educational Resources” </a:t>
            </a:r>
            <a:r>
              <a:rPr lang="en-US" sz="900" dirty="0">
                <a:latin typeface="Zawgyi-One" panose="020B0604030504040204" pitchFamily="34" charset="0"/>
                <a:cs typeface="Zawgyi-One" panose="020B0604030504040204" pitchFamily="34" charset="0"/>
                <a:hlinkClick r:id="rId3"/>
              </a:rPr>
              <a:t>http://opencontent.org/definition/</a:t>
            </a:r>
            <a:r>
              <a:rPr lang="en-US" sz="900" dirty="0">
                <a:latin typeface="Zawgyi-One" panose="020B0604030504040204" pitchFamily="34" charset="0"/>
                <a:cs typeface="Zawgyi-One" panose="020B0604030504040204" pitchFamily="34" charset="0"/>
              </a:rPr>
              <a:t> (my highlighted words)</a:t>
            </a:r>
          </a:p>
        </p:txBody>
      </p:sp>
      <p:sp>
        <p:nvSpPr>
          <p:cNvPr id="3" name="Shape 1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r>
              <a:rPr lang="en-GB" sz="3150" b="1" dirty="0">
                <a:solidFill>
                  <a:schemeClr val="dk1"/>
                </a:solidFill>
                <a:latin typeface="Zawgyi-One" panose="020B0604030504040204" pitchFamily="34" charset="0"/>
                <a:cs typeface="Zawgyi-One" panose="020B0604030504040204" pitchFamily="34" charset="0"/>
                <a:sym typeface="Calibri"/>
              </a:rPr>
              <a:t>ျ</a:t>
            </a:r>
            <a:r>
              <a:rPr lang="en-GB" sz="3150" b="1" dirty="0" err="1">
                <a:solidFill>
                  <a:schemeClr val="dk1"/>
                </a:solidFill>
                <a:latin typeface="Zawgyi-One" panose="020B0604030504040204" pitchFamily="34" charset="0"/>
                <a:cs typeface="Zawgyi-One" panose="020B0604030504040204" pitchFamily="34" charset="0"/>
                <a:sym typeface="Calibri"/>
              </a:rPr>
              <a:t>ပန္လည</a:t>
            </a:r>
            <a:r>
              <a:rPr lang="en-GB" sz="3150" b="1" dirty="0">
                <a:solidFill>
                  <a:schemeClr val="dk1"/>
                </a:solidFill>
                <a:latin typeface="Zawgyi-One" panose="020B0604030504040204" pitchFamily="34" charset="0"/>
                <a:cs typeface="Zawgyi-One" panose="020B0604030504040204" pitchFamily="34" charset="0"/>
                <a:sym typeface="Calibri"/>
              </a:rPr>
              <a:t>္ျ</a:t>
            </a:r>
            <a:r>
              <a:rPr lang="en-GB" sz="3150" b="1" dirty="0" err="1">
                <a:solidFill>
                  <a:schemeClr val="dk1"/>
                </a:solidFill>
                <a:latin typeface="Zawgyi-One" panose="020B0604030504040204" pitchFamily="34" charset="0"/>
                <a:cs typeface="Zawgyi-One" panose="020B0604030504040204" pitchFamily="34" charset="0"/>
                <a:sym typeface="Calibri"/>
              </a:rPr>
              <a:t>ပင္ဆင</a:t>
            </a:r>
            <a:r>
              <a:rPr lang="en-GB" sz="3150" b="1" dirty="0">
                <a:solidFill>
                  <a:schemeClr val="dk1"/>
                </a:solidFill>
                <a:latin typeface="Zawgyi-One" panose="020B0604030504040204" pitchFamily="34" charset="0"/>
                <a:cs typeface="Zawgyi-One" panose="020B0604030504040204" pitchFamily="34" charset="0"/>
                <a:sym typeface="Calibri"/>
              </a:rPr>
              <a:t>္ျ</a:t>
            </a:r>
            <a:r>
              <a:rPr lang="en-GB" sz="3150" b="1" dirty="0" err="1">
                <a:solidFill>
                  <a:schemeClr val="dk1"/>
                </a:solidFill>
                <a:latin typeface="Zawgyi-One" panose="020B0604030504040204" pitchFamily="34" charset="0"/>
                <a:cs typeface="Zawgyi-One" panose="020B0604030504040204" pitchFamily="34" charset="0"/>
                <a:sym typeface="Calibri"/>
              </a:rPr>
              <a:t>ခင္းကို</a:t>
            </a:r>
            <a:r>
              <a:rPr lang="en-GB" sz="3150" b="1" dirty="0">
                <a:solidFill>
                  <a:schemeClr val="dk1"/>
                </a:solidFill>
                <a:latin typeface="Zawgyi-One" panose="020B0604030504040204" pitchFamily="34" charset="0"/>
                <a:cs typeface="Zawgyi-One" panose="020B0604030504040204" pitchFamily="34" charset="0"/>
                <a:sym typeface="Calibri"/>
              </a:rPr>
              <a:t> </a:t>
            </a:r>
            <a:r>
              <a:rPr lang="en-GB" sz="3150" b="1" dirty="0" err="1">
                <a:solidFill>
                  <a:schemeClr val="dk1"/>
                </a:solidFill>
                <a:latin typeface="Zawgyi-One" panose="020B0604030504040204" pitchFamily="34" charset="0"/>
                <a:cs typeface="Zawgyi-One" panose="020B0604030504040204" pitchFamily="34" charset="0"/>
                <a:sym typeface="Calibri"/>
              </a:rPr>
              <a:t>မည</a:t>
            </a:r>
            <a:r>
              <a:rPr lang="my-MM" sz="3150" b="1" dirty="0">
                <a:solidFill>
                  <a:schemeClr val="dk1"/>
                </a:solidFill>
                <a:latin typeface="Zawgyi-One" panose="020B0604030504040204" pitchFamily="34" charset="0"/>
                <a:cs typeface="Zawgyi-One" panose="020B0604030504040204" pitchFamily="34" charset="0"/>
                <a:sym typeface="Calibri"/>
              </a:rPr>
              <a:t>္</a:t>
            </a:r>
            <a:r>
              <a:rPr lang="en-US" sz="3150" b="1" dirty="0" err="1">
                <a:solidFill>
                  <a:schemeClr val="dk1"/>
                </a:solidFill>
                <a:latin typeface="Zawgyi-One" panose="020B0604030504040204" pitchFamily="34" charset="0"/>
                <a:cs typeface="Zawgyi-One" panose="020B0604030504040204" pitchFamily="34" charset="0"/>
                <a:sym typeface="Calibri"/>
              </a:rPr>
              <a:t>သုိ</a:t>
            </a:r>
            <a:r>
              <a:rPr lang="en-US" sz="3150" b="1" dirty="0">
                <a:solidFill>
                  <a:schemeClr val="dk1"/>
                </a:solidFill>
                <a:latin typeface="Zawgyi-One" panose="020B0604030504040204" pitchFamily="34" charset="0"/>
                <a:cs typeface="Zawgyi-One" panose="020B0604030504040204" pitchFamily="34" charset="0"/>
                <a:sym typeface="Calibri"/>
              </a:rPr>
              <a:t>႔ </a:t>
            </a:r>
            <a:r>
              <a:rPr lang="en-US" sz="3150" b="1" dirty="0" err="1">
                <a:solidFill>
                  <a:schemeClr val="dk1"/>
                </a:solidFill>
                <a:latin typeface="Zawgyi-One" panose="020B0604030504040204" pitchFamily="34" charset="0"/>
                <a:cs typeface="Zawgyi-One" panose="020B0604030504040204" pitchFamily="34" charset="0"/>
                <a:sym typeface="Calibri"/>
              </a:rPr>
              <a:t>အဓိပ</a:t>
            </a:r>
            <a:r>
              <a:rPr lang="en-US" sz="3150" b="1" dirty="0">
                <a:solidFill>
                  <a:schemeClr val="dk1"/>
                </a:solidFill>
                <a:latin typeface="Zawgyi-One" panose="020B0604030504040204" pitchFamily="34" charset="0"/>
                <a:cs typeface="Zawgyi-One" panose="020B0604030504040204" pitchFamily="34" charset="0"/>
                <a:sym typeface="Calibri"/>
              </a:rPr>
              <a:t>ၸါ</a:t>
            </a:r>
            <a:r>
              <a:rPr lang="en-US" sz="3150" b="1" dirty="0" err="1">
                <a:solidFill>
                  <a:schemeClr val="dk1"/>
                </a:solidFill>
                <a:latin typeface="Zawgyi-One" panose="020B0604030504040204" pitchFamily="34" charset="0"/>
                <a:cs typeface="Zawgyi-One" panose="020B0604030504040204" pitchFamily="34" charset="0"/>
                <a:sym typeface="Calibri"/>
              </a:rPr>
              <a:t>ယ္ဖြင</a:t>
            </a:r>
            <a:r>
              <a:rPr lang="en-US" sz="3150" b="1" dirty="0">
                <a:solidFill>
                  <a:schemeClr val="dk1"/>
                </a:solidFill>
                <a:latin typeface="Zawgyi-One" panose="020B0604030504040204" pitchFamily="34" charset="0"/>
                <a:cs typeface="Zawgyi-One" panose="020B0604030504040204" pitchFamily="34" charset="0"/>
                <a:sym typeface="Calibri"/>
              </a:rPr>
              <a:t>့္</a:t>
            </a:r>
            <a:r>
              <a:rPr lang="en-US" sz="3150" b="1" dirty="0" err="1">
                <a:solidFill>
                  <a:schemeClr val="dk1"/>
                </a:solidFill>
                <a:latin typeface="Zawgyi-One" panose="020B0604030504040204" pitchFamily="34" charset="0"/>
                <a:cs typeface="Zawgyi-One" panose="020B0604030504040204" pitchFamily="34" charset="0"/>
                <a:sym typeface="Calibri"/>
              </a:rPr>
              <a:t>မည္နည္း</a:t>
            </a:r>
            <a:r>
              <a:rPr lang="en-US" sz="3150" b="1" dirty="0">
                <a:solidFill>
                  <a:schemeClr val="dk1"/>
                </a:solidFill>
                <a:latin typeface="Zawgyi-One" panose="020B0604030504040204" pitchFamily="34" charset="0"/>
                <a:cs typeface="Zawgyi-One" panose="020B0604030504040204" pitchFamily="34" charset="0"/>
                <a:sym typeface="Calibri"/>
              </a:rPr>
              <a:t>။ </a:t>
            </a:r>
            <a:endParaRPr sz="3150" dirty="0">
              <a:latin typeface="Zawgyi-One" panose="020B0604030504040204" pitchFamily="34" charset="0"/>
              <a:cs typeface="Zawgyi-One" panose="020B0604030504040204" pitchFamily="34" charset="0"/>
            </a:endParaRPr>
          </a:p>
          <a:p>
            <a:endParaRPr sz="315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648" y="286605"/>
            <a:ext cx="3343261" cy="2230582"/>
          </a:xfrm>
          <a:prstGeom prst="rect">
            <a:avLst/>
          </a:prstGeom>
        </p:spPr>
      </p:pic>
      <p:sp>
        <p:nvSpPr>
          <p:cNvPr id="6" name="TextBox 5"/>
          <p:cNvSpPr txBox="1"/>
          <p:nvPr/>
        </p:nvSpPr>
        <p:spPr>
          <a:xfrm rot="16200000">
            <a:off x="5969110" y="1997533"/>
            <a:ext cx="6014935" cy="276999"/>
          </a:xfrm>
          <a:prstGeom prst="rect">
            <a:avLst/>
          </a:prstGeom>
          <a:noFill/>
        </p:spPr>
        <p:txBody>
          <a:bodyPr wrap="square" rtlCol="0">
            <a:spAutoFit/>
          </a:bodyPr>
          <a:lstStyle/>
          <a:p>
            <a:r>
              <a:rPr lang="en-US" sz="600" dirty="0">
                <a:latin typeface="Zawgyi-One" panose="020B0604030504040204" pitchFamily="34" charset="0"/>
                <a:cs typeface="Zawgyi-One" panose="020B0604030504040204" pitchFamily="34" charset="0"/>
              </a:rPr>
              <a:t>Photo credit: Revised: If you Can’t Trademark it, You don’t own it by Alan Levine is licensed CC BY 2.0 </a:t>
            </a:r>
          </a:p>
          <a:p>
            <a:r>
              <a:rPr lang="en-US" sz="600" dirty="0">
                <a:latin typeface="Zawgyi-One" panose="020B0604030504040204" pitchFamily="34" charset="0"/>
                <a:cs typeface="Zawgyi-One" panose="020B0604030504040204" pitchFamily="34" charset="0"/>
                <a:hlinkClick r:id="rId5"/>
              </a:rPr>
              <a:t>https://www.flickr.com/photos/cogdog/18362774588/</a:t>
            </a:r>
            <a:r>
              <a:rPr lang="en-US" sz="60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419815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32" y="2827182"/>
            <a:ext cx="8517695" cy="2169825"/>
          </a:xfrm>
          <a:prstGeom prst="rect">
            <a:avLst/>
          </a:prstGeom>
          <a:noFill/>
        </p:spPr>
        <p:txBody>
          <a:bodyPr wrap="square" rtlCol="0">
            <a:spAutoFit/>
          </a:bodyPr>
          <a:lstStyle/>
          <a:p>
            <a:r>
              <a:rPr lang="en-US" sz="2400" dirty="0">
                <a:latin typeface="Zawgyi-One" panose="020B0604030504040204" pitchFamily="34" charset="0"/>
                <a:cs typeface="Zawgyi-One" panose="020B0604030504040204" pitchFamily="34" charset="0"/>
              </a:rPr>
              <a:t>“</a:t>
            </a:r>
            <a:r>
              <a:rPr lang="is-I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သ</a:t>
            </a:r>
            <a:r>
              <a:rPr lang="my-MM" sz="2400" dirty="0">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စ</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ဖ</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err="1">
                <a:latin typeface="Zawgyi-One" panose="020B0604030504040204" pitchFamily="34" charset="0"/>
                <a:cs typeface="Zawgyi-One" panose="020B0604030504040204" pitchFamily="34" charset="0"/>
              </a:rPr>
              <a:t>ီးရန</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ရ</a:t>
            </a:r>
            <a:r>
              <a:rPr lang="en-US" sz="2400" dirty="0" err="1">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သို႔မဟုတ</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ပင္ဆင္ထားေသာ</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မာတိကာကို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အျခား</a:t>
            </a:r>
            <a:r>
              <a:rPr lang="en-US" sz="2400" dirty="0">
                <a:latin typeface="Zawgyi-One" panose="020B0604030504040204" pitchFamily="34" charset="0"/>
                <a:cs typeface="Zawgyi-One" panose="020B0604030504040204" pitchFamily="34" charset="0"/>
              </a:rPr>
              <a:t> </a:t>
            </a:r>
            <a:r>
              <a:rPr lang="en-US" sz="2400" dirty="0">
                <a:solidFill>
                  <a:srgbClr val="FF0000"/>
                </a:solidFill>
                <a:latin typeface="Zawgyi-One" panose="020B0604030504040204" pitchFamily="34" charset="0"/>
                <a:cs typeface="Zawgyi-One" panose="020B0604030504040204" pitchFamily="34" charset="0"/>
              </a:rPr>
              <a:t>material</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စ</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ေပါင္း</a:t>
            </a:r>
            <a:r>
              <a:rPr lang="my-MM" sz="2400" dirty="0">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ခ</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ဥ</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  to create something new (</a:t>
            </a:r>
            <a:r>
              <a:rPr lang="en-US" sz="2400" dirty="0" err="1">
                <a:latin typeface="Zawgyi-One" panose="020B0604030504040204" pitchFamily="34" charset="0"/>
                <a:cs typeface="Zawgyi-One" panose="020B0604030504040204" pitchFamily="34" charset="0"/>
              </a:rPr>
              <a:t>ဥပမာ</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စ</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ထ</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စ</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ထ</a:t>
            </a:r>
            <a:r>
              <a:rPr lang="en-US" sz="2400" dirty="0">
                <a:latin typeface="Zawgyi-One" panose="020B0604030504040204" pitchFamily="34" charset="0"/>
                <a:cs typeface="Zawgyi-One" panose="020B0604030504040204" pitchFamily="34" charset="0"/>
              </a:rPr>
              <a:t>ည</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p>
          <a:p>
            <a:endParaRPr lang="en-US" sz="2100" dirty="0">
              <a:latin typeface="Zawgyi-One" panose="020B0604030504040204" pitchFamily="34" charset="0"/>
              <a:cs typeface="Zawgyi-One" panose="020B0604030504040204" pitchFamily="34" charset="0"/>
            </a:endParaRPr>
          </a:p>
          <a:p>
            <a:r>
              <a:rPr lang="en-US" sz="900" dirty="0">
                <a:latin typeface="Zawgyi-One" panose="020B0604030504040204" pitchFamily="34" charset="0"/>
                <a:cs typeface="Zawgyi-One" panose="020B0604030504040204" pitchFamily="34" charset="0"/>
              </a:rPr>
              <a:t>David Wiley “Defining the “Open” in the Open Content and Open Educational Resources” </a:t>
            </a:r>
            <a:r>
              <a:rPr lang="en-US" sz="900" dirty="0">
                <a:latin typeface="Zawgyi-One" panose="020B0604030504040204" pitchFamily="34" charset="0"/>
                <a:cs typeface="Zawgyi-One" panose="020B0604030504040204" pitchFamily="34" charset="0"/>
                <a:hlinkClick r:id="rId3"/>
              </a:rPr>
              <a:t>http://opencontent.org/definition/</a:t>
            </a:r>
            <a:r>
              <a:rPr lang="en-US" sz="900" dirty="0">
                <a:latin typeface="Zawgyi-One" panose="020B0604030504040204" pitchFamily="34" charset="0"/>
                <a:cs typeface="Zawgyi-One" panose="020B0604030504040204" pitchFamily="34" charset="0"/>
              </a:rPr>
              <a:t> (my italics and highlighted words) </a:t>
            </a:r>
          </a:p>
          <a:p>
            <a:endParaRPr lang="en-US" sz="900" dirty="0">
              <a:latin typeface="Zawgyi-One" panose="020B0604030504040204" pitchFamily="34" charset="0"/>
              <a:cs typeface="Zawgyi-One" panose="020B0604030504040204" pitchFamily="34" charset="0"/>
            </a:endParaRPr>
          </a:p>
        </p:txBody>
      </p:sp>
      <p:sp>
        <p:nvSpPr>
          <p:cNvPr id="3" name="Shape 1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ပ</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င</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err="1">
                <a:solidFill>
                  <a:schemeClr val="dk1"/>
                </a:solidFill>
                <a:latin typeface="Zawgyi-One" panose="020B0604030504040204" pitchFamily="34" charset="0"/>
                <a:ea typeface="Calibri"/>
                <a:cs typeface="Zawgyi-One" panose="020B0604030504040204" pitchFamily="34" charset="0"/>
                <a:sym typeface="Calibri"/>
              </a:rPr>
              <a:t>းစပ</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err="1">
                <a:solidFill>
                  <a:schemeClr val="dk1"/>
                </a:solidFill>
                <a:latin typeface="Zawgyi-One" panose="020B0604030504040204" pitchFamily="34" charset="0"/>
                <a:ea typeface="Calibri"/>
                <a:cs typeface="Zawgyi-One" panose="020B0604030504040204" pitchFamily="34" charset="0"/>
                <a:sym typeface="Calibri"/>
              </a:rPr>
              <a:t>ခင္းကို</a:t>
            </a:r>
            <a:r>
              <a:rPr lang="en-US" sz="4050" b="1" dirty="0">
                <a:solidFill>
                  <a:schemeClr val="dk1"/>
                </a:solidFill>
                <a:latin typeface="Zawgyi-One" panose="020B0604030504040204" pitchFamily="34" charset="0"/>
                <a:ea typeface="Calibri"/>
                <a:cs typeface="Zawgyi-One" panose="020B0604030504040204" pitchFamily="34" charset="0"/>
                <a:sym typeface="Calibri"/>
              </a:rPr>
              <a:t> </a:t>
            </a:r>
            <a:r>
              <a:rPr lang="en-US" sz="4050" b="1" dirty="0" err="1">
                <a:solidFill>
                  <a:schemeClr val="dk1"/>
                </a:solidFill>
                <a:latin typeface="Zawgyi-One" panose="020B0604030504040204" pitchFamily="34" charset="0"/>
                <a:ea typeface="Calibri"/>
                <a:cs typeface="Zawgyi-One" panose="020B0604030504040204" pitchFamily="34" charset="0"/>
                <a:sym typeface="Calibri"/>
              </a:rPr>
              <a:t>မည္သို</a:t>
            </a:r>
            <a:r>
              <a:rPr lang="en-US" sz="4050" b="1" dirty="0">
                <a:solidFill>
                  <a:schemeClr val="dk1"/>
                </a:solidFill>
                <a:latin typeface="Zawgyi-One" panose="020B0604030504040204" pitchFamily="34" charset="0"/>
                <a:ea typeface="Calibri"/>
                <a:cs typeface="Zawgyi-One" panose="020B0604030504040204" pitchFamily="34" charset="0"/>
                <a:sym typeface="Calibri"/>
              </a:rPr>
              <a:t>႔ </a:t>
            </a:r>
            <a:r>
              <a:rPr lang="en-GB" sz="4050" b="1" dirty="0">
                <a:solidFill>
                  <a:schemeClr val="dk1"/>
                </a:solidFill>
                <a:latin typeface="Zawgyi-One" panose="020B0604030504040204" pitchFamily="34" charset="0"/>
                <a:ea typeface="Calibri"/>
                <a:cs typeface="Zawgyi-One" panose="020B0604030504040204" pitchFamily="34" charset="0"/>
                <a:sym typeface="Calibri"/>
              </a:rPr>
              <a:t> </a:t>
            </a:r>
            <a:endParaRPr sz="4050" dirty="0">
              <a:latin typeface="Zawgyi-One" panose="020B0604030504040204" pitchFamily="34" charset="0"/>
              <a:cs typeface="Zawgyi-One" panose="020B0604030504040204" pitchFamily="34" charset="0"/>
            </a:endParaRPr>
          </a:p>
          <a:p>
            <a:pPr lvl="0"/>
            <a:r>
              <a:rPr lang="en-US" sz="4050" b="1" dirty="0" err="1">
                <a:solidFill>
                  <a:schemeClr val="dk1"/>
                </a:solidFill>
                <a:latin typeface="Zawgyi-One" panose="020B0604030504040204" pitchFamily="34" charset="0"/>
                <a:cs typeface="Zawgyi-One" panose="020B0604030504040204" pitchFamily="34" charset="0"/>
                <a:sym typeface="Calibri"/>
              </a:rPr>
              <a:t>အဓိပ</a:t>
            </a:r>
            <a:r>
              <a:rPr lang="en-US" sz="4050" b="1" dirty="0">
                <a:solidFill>
                  <a:schemeClr val="dk1"/>
                </a:solidFill>
                <a:latin typeface="Zawgyi-One" panose="020B0604030504040204" pitchFamily="34" charset="0"/>
                <a:cs typeface="Zawgyi-One" panose="020B0604030504040204" pitchFamily="34" charset="0"/>
                <a:sym typeface="Calibri"/>
              </a:rPr>
              <a:t>ၸါ</a:t>
            </a:r>
            <a:r>
              <a:rPr lang="en-US" sz="4050" b="1" dirty="0" err="1">
                <a:solidFill>
                  <a:schemeClr val="dk1"/>
                </a:solidFill>
                <a:latin typeface="Zawgyi-One" panose="020B0604030504040204" pitchFamily="34" charset="0"/>
                <a:cs typeface="Zawgyi-One" panose="020B0604030504040204" pitchFamily="34" charset="0"/>
                <a:sym typeface="Calibri"/>
              </a:rPr>
              <a:t>ယ္ဖြင</a:t>
            </a:r>
            <a:r>
              <a:rPr lang="en-US" sz="4050" b="1" dirty="0">
                <a:solidFill>
                  <a:schemeClr val="dk1"/>
                </a:solidFill>
                <a:latin typeface="Zawgyi-One" panose="020B0604030504040204" pitchFamily="34" charset="0"/>
                <a:cs typeface="Zawgyi-One" panose="020B0604030504040204" pitchFamily="34" charset="0"/>
                <a:sym typeface="Calibri"/>
              </a:rPr>
              <a:t>့္</a:t>
            </a:r>
            <a:r>
              <a:rPr lang="en-US" sz="4050" b="1" dirty="0" err="1">
                <a:solidFill>
                  <a:schemeClr val="dk1"/>
                </a:solidFill>
                <a:latin typeface="Zawgyi-One" panose="020B0604030504040204" pitchFamily="34" charset="0"/>
                <a:cs typeface="Zawgyi-One" panose="020B0604030504040204" pitchFamily="34" charset="0"/>
                <a:sym typeface="Calibri"/>
              </a:rPr>
              <a:t>မည္နည္း</a:t>
            </a:r>
            <a:r>
              <a:rPr lang="en-US" sz="4050" b="1" dirty="0">
                <a:solidFill>
                  <a:schemeClr val="dk1"/>
                </a:solidFill>
                <a:latin typeface="Zawgyi-One" panose="020B0604030504040204" pitchFamily="34" charset="0"/>
                <a:cs typeface="Zawgyi-One" panose="020B0604030504040204" pitchFamily="34" charset="0"/>
                <a:sym typeface="Calibri"/>
              </a:rPr>
              <a:t>။</a:t>
            </a:r>
            <a:endParaRPr sz="405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073" y="202624"/>
            <a:ext cx="3138054" cy="2353541"/>
          </a:xfrm>
          <a:prstGeom prst="rect">
            <a:avLst/>
          </a:prstGeom>
        </p:spPr>
      </p:pic>
      <p:sp>
        <p:nvSpPr>
          <p:cNvPr id="5" name="TextBox 4"/>
          <p:cNvSpPr txBox="1"/>
          <p:nvPr/>
        </p:nvSpPr>
        <p:spPr>
          <a:xfrm rot="16200000">
            <a:off x="6372083" y="2441011"/>
            <a:ext cx="5157968" cy="184666"/>
          </a:xfrm>
          <a:prstGeom prst="rect">
            <a:avLst/>
          </a:prstGeom>
          <a:noFill/>
        </p:spPr>
        <p:txBody>
          <a:bodyPr wrap="square" rtlCol="0">
            <a:spAutoFit/>
          </a:bodyPr>
          <a:lstStyle/>
          <a:p>
            <a:r>
              <a:rPr lang="en-US" sz="600" dirty="0">
                <a:latin typeface="Zawgyi-One" panose="020B0604030504040204" pitchFamily="34" charset="0"/>
                <a:cs typeface="Zawgyi-One" panose="020B0604030504040204" pitchFamily="34" charset="0"/>
              </a:rPr>
              <a:t>Photo credit: Remix by Michael </a:t>
            </a:r>
            <a:r>
              <a:rPr lang="en-US" sz="600" dirty="0" err="1">
                <a:latin typeface="Zawgyi-One" panose="020B0604030504040204" pitchFamily="34" charset="0"/>
                <a:cs typeface="Zawgyi-One" panose="020B0604030504040204" pitchFamily="34" charset="0"/>
              </a:rPr>
              <a:t>Coghlan</a:t>
            </a:r>
            <a:r>
              <a:rPr lang="en-US" sz="600" dirty="0">
                <a:latin typeface="Zawgyi-One" panose="020B0604030504040204" pitchFamily="34" charset="0"/>
                <a:cs typeface="Zawgyi-One" panose="020B0604030504040204" pitchFamily="34" charset="0"/>
              </a:rPr>
              <a:t> is licensed CC BY-SA 2.0 </a:t>
            </a:r>
            <a:r>
              <a:rPr lang="en-US" sz="600" dirty="0">
                <a:latin typeface="Zawgyi-One" panose="020B0604030504040204" pitchFamily="34" charset="0"/>
                <a:cs typeface="Zawgyi-One" panose="020B0604030504040204" pitchFamily="34" charset="0"/>
                <a:hlinkClick r:id="rId5"/>
              </a:rPr>
              <a:t>https://www.flickr.com/photos/mikecogh/5135821856/in/faves-40959105@N00/</a:t>
            </a:r>
            <a:r>
              <a:rPr lang="en-US" sz="60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289768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99" y="429804"/>
            <a:ext cx="6454588" cy="1361911"/>
          </a:xfrm>
          <a:prstGeom prst="rect">
            <a:avLst/>
          </a:prstGeom>
          <a:noFill/>
        </p:spPr>
        <p:txBody>
          <a:bodyPr wrap="square" rtlCol="0">
            <a:spAutoFit/>
          </a:bodyPr>
          <a:lstStyle/>
          <a:p>
            <a:r>
              <a:rPr lang="en-US" sz="4125" b="1" dirty="0">
                <a:latin typeface="Zawgyi-One" panose="020B0604030504040204" pitchFamily="34" charset="0"/>
                <a:cs typeface="Zawgyi-One" panose="020B0604030504040204" pitchFamily="34" charset="0"/>
              </a:rPr>
              <a:t>ျ</a:t>
            </a:r>
            <a:r>
              <a:rPr lang="en-US" sz="4125" b="1" dirty="0" err="1">
                <a:latin typeface="Zawgyi-One" panose="020B0604030504040204" pitchFamily="34" charset="0"/>
                <a:cs typeface="Zawgyi-One" panose="020B0604030504040204" pitchFamily="34" charset="0"/>
              </a:rPr>
              <a:t>ပင္ဆင</a:t>
            </a:r>
            <a:r>
              <a:rPr lang="en-US" sz="4125" b="1" dirty="0">
                <a:latin typeface="Zawgyi-One" panose="020B0604030504040204" pitchFamily="34" charset="0"/>
                <a:cs typeface="Zawgyi-One" panose="020B0604030504040204" pitchFamily="34" charset="0"/>
              </a:rPr>
              <a:t>္ျ</a:t>
            </a:r>
            <a:r>
              <a:rPr lang="en-US" sz="4125" b="1" dirty="0" err="1">
                <a:latin typeface="Zawgyi-One" panose="020B0604030504040204" pitchFamily="34" charset="0"/>
                <a:cs typeface="Zawgyi-One" panose="020B0604030504040204" pitchFamily="34" charset="0"/>
              </a:rPr>
              <a:t>ခင္း</a:t>
            </a:r>
            <a:r>
              <a:rPr lang="en-US" sz="4125" b="1" dirty="0">
                <a:latin typeface="Zawgyi-One" panose="020B0604030504040204" pitchFamily="34" charset="0"/>
                <a:cs typeface="Zawgyi-One" panose="020B0604030504040204" pitchFamily="34" charset="0"/>
              </a:rPr>
              <a:t> : </a:t>
            </a:r>
            <a:r>
              <a:rPr lang="my-MM" sz="4125" b="1" dirty="0">
                <a:latin typeface="Zawgyi-One" panose="020B0604030504040204" pitchFamily="34" charset="0"/>
                <a:cs typeface="Zawgyi-One" panose="020B0604030504040204" pitchFamily="34" charset="0"/>
              </a:rPr>
              <a:t>ျ</a:t>
            </a:r>
            <a:r>
              <a:rPr lang="en-US" sz="4125" b="1" dirty="0">
                <a:latin typeface="Zawgyi-One" panose="020B0604030504040204" pitchFamily="34" charset="0"/>
                <a:cs typeface="Zawgyi-One" panose="020B0604030504040204" pitchFamily="34" charset="0"/>
              </a:rPr>
              <a:t>ပ</a:t>
            </a:r>
            <a:r>
              <a:rPr lang="my-MM" sz="4125" b="1" dirty="0">
                <a:latin typeface="Zawgyi-One" panose="020B0604030504040204" pitchFamily="34" charset="0"/>
                <a:cs typeface="Zawgyi-One" panose="020B0604030504040204" pitchFamily="34" charset="0"/>
              </a:rPr>
              <a:t>ဳ</a:t>
            </a:r>
            <a:r>
              <a:rPr lang="en-US" sz="4125" b="1" dirty="0">
                <a:latin typeface="Zawgyi-One" panose="020B0604030504040204" pitchFamily="34" charset="0"/>
                <a:cs typeface="Zawgyi-One" panose="020B0604030504040204" pitchFamily="34" charset="0"/>
              </a:rPr>
              <a:t>ျ</a:t>
            </a:r>
            <a:r>
              <a:rPr lang="my-MM" sz="4125" b="1" dirty="0">
                <a:latin typeface="Zawgyi-One" panose="020B0604030504040204" pitchFamily="34" charset="0"/>
                <a:cs typeface="Zawgyi-One" panose="020B0604030504040204" pitchFamily="34" charset="0"/>
              </a:rPr>
              <a:t>ပ</a:t>
            </a:r>
            <a:r>
              <a:rPr lang="en-US" sz="4125" b="1" dirty="0">
                <a:latin typeface="Zawgyi-One" panose="020B0604030504040204" pitchFamily="34" charset="0"/>
                <a:cs typeface="Zawgyi-One" panose="020B0604030504040204" pitchFamily="34" charset="0"/>
              </a:rPr>
              <a:t>င</a:t>
            </a:r>
            <a:r>
              <a:rPr lang="my-MM" sz="4125" b="1" dirty="0">
                <a:latin typeface="Zawgyi-One" panose="020B0604030504040204" pitchFamily="34" charset="0"/>
                <a:cs typeface="Zawgyi-One" panose="020B0604030504040204" pitchFamily="34" charset="0"/>
              </a:rPr>
              <a:t>္</a:t>
            </a:r>
            <a:r>
              <a:rPr lang="en-US" sz="4125" b="1" dirty="0">
                <a:latin typeface="Zawgyi-One" panose="020B0604030504040204" pitchFamily="34" charset="0"/>
                <a:cs typeface="Zawgyi-One" panose="020B0604030504040204" pitchFamily="34" charset="0"/>
              </a:rPr>
              <a:t>မ</a:t>
            </a:r>
            <a:r>
              <a:rPr lang="my-MM" sz="4125" b="1" dirty="0">
                <a:latin typeface="Zawgyi-One" panose="020B0604030504040204" pitchFamily="34" charset="0"/>
                <a:cs typeface="Zawgyi-One" panose="020B0604030504040204" pitchFamily="34" charset="0"/>
              </a:rPr>
              <a:t>ြ</a:t>
            </a:r>
            <a:r>
              <a:rPr lang="en-US" sz="4125" b="1" dirty="0">
                <a:latin typeface="Zawgyi-One" panose="020B0604030504040204" pitchFamily="34" charset="0"/>
                <a:cs typeface="Zawgyi-One" panose="020B0604030504040204" pitchFamily="34" charset="0"/>
              </a:rPr>
              <a:t>မ</a:t>
            </a:r>
            <a:r>
              <a:rPr lang="my-MM" sz="4125" b="1" dirty="0">
                <a:latin typeface="Zawgyi-One" panose="020B0604030504040204" pitchFamily="34" charset="0"/>
                <a:cs typeface="Zawgyi-One" panose="020B0604030504040204" pitchFamily="34" charset="0"/>
              </a:rPr>
              <a:t>္</a:t>
            </a:r>
            <a:r>
              <a:rPr lang="en-US" sz="4125" b="1" dirty="0">
                <a:latin typeface="Zawgyi-One" panose="020B0604030504040204" pitchFamily="34" charset="0"/>
                <a:cs typeface="Zawgyi-One" panose="020B0604030504040204" pitchFamily="34" charset="0"/>
              </a:rPr>
              <a:t>း</a:t>
            </a:r>
            <a:r>
              <a:rPr lang="my-MM" sz="4125" b="1" dirty="0">
                <a:latin typeface="Zawgyi-One" panose="020B0604030504040204" pitchFamily="34" charset="0"/>
                <a:cs typeface="Zawgyi-One" panose="020B0604030504040204" pitchFamily="34" charset="0"/>
              </a:rPr>
              <a:t>မ</a:t>
            </a:r>
            <a:r>
              <a:rPr lang="en-US" sz="4125" b="1" dirty="0">
                <a:latin typeface="Zawgyi-One" panose="020B0604030504040204" pitchFamily="34" charset="0"/>
                <a:cs typeface="Zawgyi-One" panose="020B0604030504040204" pitchFamily="34" charset="0"/>
              </a:rPr>
              <a:t>ံ</a:t>
            </a:r>
            <a:r>
              <a:rPr lang="my-MM" sz="4125" b="1" dirty="0">
                <a:latin typeface="Zawgyi-One" panose="020B0604030504040204" pitchFamily="34" charset="0"/>
                <a:cs typeface="Zawgyi-One" panose="020B0604030504040204" pitchFamily="34" charset="0"/>
              </a:rPr>
              <a:t>ျ</a:t>
            </a:r>
            <a:r>
              <a:rPr lang="en-US" sz="4125" b="1" dirty="0">
                <a:latin typeface="Zawgyi-One" panose="020B0604030504040204" pitchFamily="34" charset="0"/>
                <a:cs typeface="Zawgyi-One" panose="020B0604030504040204" pitchFamily="34" charset="0"/>
              </a:rPr>
              <a:t>ခ</a:t>
            </a:r>
            <a:r>
              <a:rPr lang="my-MM" sz="4125" b="1" dirty="0">
                <a:latin typeface="Zawgyi-One" panose="020B0604030504040204" pitchFamily="34" charset="0"/>
                <a:cs typeface="Zawgyi-One" panose="020B0604030504040204" pitchFamily="34" charset="0"/>
              </a:rPr>
              <a:t>င</a:t>
            </a:r>
            <a:r>
              <a:rPr lang="en-US" sz="4125" b="1" dirty="0">
                <a:latin typeface="Zawgyi-One" panose="020B0604030504040204" pitchFamily="34" charset="0"/>
                <a:cs typeface="Zawgyi-One" panose="020B0604030504040204" pitchFamily="34" charset="0"/>
              </a:rPr>
              <a:t>္</a:t>
            </a:r>
            <a:r>
              <a:rPr lang="my-MM" sz="4125" b="1" dirty="0">
                <a:latin typeface="Zawgyi-One" panose="020B0604030504040204" pitchFamily="34" charset="0"/>
                <a:cs typeface="Zawgyi-One" panose="020B0604030504040204" pitchFamily="34" charset="0"/>
              </a:rPr>
              <a:t>း</a:t>
            </a:r>
            <a:endParaRPr lang="en-US" sz="4125" b="1" dirty="0">
              <a:latin typeface="Zawgyi-One" panose="020B0604030504040204" pitchFamily="34" charset="0"/>
              <a:cs typeface="Zawgyi-One"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15" y="1314193"/>
            <a:ext cx="9144000" cy="3626849"/>
          </a:xfrm>
          <a:prstGeom prst="rect">
            <a:avLst/>
          </a:prstGeom>
        </p:spPr>
      </p:pic>
      <p:sp>
        <p:nvSpPr>
          <p:cNvPr id="5" name="TextBox 4"/>
          <p:cNvSpPr txBox="1"/>
          <p:nvPr/>
        </p:nvSpPr>
        <p:spPr>
          <a:xfrm rot="16200000">
            <a:off x="4961965" y="995344"/>
            <a:ext cx="7614397" cy="276999"/>
          </a:xfrm>
          <a:prstGeom prst="rect">
            <a:avLst/>
          </a:prstGeom>
          <a:noFill/>
        </p:spPr>
        <p:txBody>
          <a:bodyPr wrap="square" rtlCol="0">
            <a:spAutoFit/>
          </a:bodyPr>
          <a:lstStyle/>
          <a:p>
            <a:r>
              <a:rPr lang="en-US" sz="600" dirty="0"/>
              <a:t>This screenshot is taken from the Creative Commons Wiki page on “Best Practices for Attribution” and is licensed CC BY </a:t>
            </a:r>
            <a:r>
              <a:rPr lang="en-US" sz="600" dirty="0">
                <a:hlinkClick r:id="rId4"/>
              </a:rPr>
              <a:t>https://wiki.creativecommons.org/wiki/Best_practices_for_attribution#This_is_a_good_attribution_for_material_you_modified_slightly</a:t>
            </a:r>
            <a:r>
              <a:rPr lang="en-US" sz="600" dirty="0"/>
              <a:t> </a:t>
            </a:r>
          </a:p>
        </p:txBody>
      </p:sp>
    </p:spTree>
    <p:extLst>
      <p:ext uri="{BB962C8B-B14F-4D97-AF65-F5344CB8AC3E}">
        <p14:creationId xmlns:p14="http://schemas.microsoft.com/office/powerpoint/2010/main" val="3935604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64730-5714-5943-89E2-83AEDBFBABA2}"/>
              </a:ext>
            </a:extLst>
          </p:cNvPr>
          <p:cNvPicPr>
            <a:picLocks noChangeAspect="1"/>
          </p:cNvPicPr>
          <p:nvPr/>
        </p:nvPicPr>
        <p:blipFill>
          <a:blip r:embed="rId3"/>
          <a:stretch>
            <a:fillRect/>
          </a:stretch>
        </p:blipFill>
        <p:spPr>
          <a:xfrm>
            <a:off x="0" y="1584005"/>
            <a:ext cx="9144000" cy="2204091"/>
          </a:xfrm>
          <a:prstGeom prst="rect">
            <a:avLst/>
          </a:prstGeom>
        </p:spPr>
      </p:pic>
      <p:sp>
        <p:nvSpPr>
          <p:cNvPr id="5" name="TextBox 4">
            <a:extLst>
              <a:ext uri="{FF2B5EF4-FFF2-40B4-BE49-F238E27FC236}">
                <a16:creationId xmlns:a16="http://schemas.microsoft.com/office/drawing/2014/main" id="{6FEC4C94-196E-7745-BAA2-C2A8FCBF9691}"/>
              </a:ext>
            </a:extLst>
          </p:cNvPr>
          <p:cNvSpPr txBox="1"/>
          <p:nvPr/>
        </p:nvSpPr>
        <p:spPr>
          <a:xfrm>
            <a:off x="301336" y="4353792"/>
            <a:ext cx="7159337" cy="248209"/>
          </a:xfrm>
          <a:prstGeom prst="rect">
            <a:avLst/>
          </a:prstGeom>
          <a:noFill/>
        </p:spPr>
        <p:txBody>
          <a:bodyPr wrap="square" rtlCol="0">
            <a:spAutoFit/>
          </a:bodyPr>
          <a:lstStyle/>
          <a:p>
            <a:r>
              <a:rPr lang="en-US" sz="1013" dirty="0">
                <a:latin typeface="Zawgyi-One" panose="020B0604030504040204" pitchFamily="34" charset="0"/>
                <a:cs typeface="Zawgyi-One" panose="020B0604030504040204" pitchFamily="34" charset="0"/>
              </a:rPr>
              <a:t>Screenshot source: </a:t>
            </a:r>
            <a:r>
              <a:rPr lang="en-US" sz="1013" dirty="0">
                <a:latin typeface="Zawgyi-One" panose="020B0604030504040204" pitchFamily="34" charset="0"/>
                <a:cs typeface="Zawgyi-One" panose="020B0604030504040204" pitchFamily="34" charset="0"/>
                <a:hlinkClick r:id="rId4"/>
              </a:rPr>
              <a:t>https://wiki.creativecommons.org/wiki/Marking_your_work_with_a_CC_license</a:t>
            </a:r>
            <a:r>
              <a:rPr lang="en-US" sz="1013" dirty="0">
                <a:latin typeface="Zawgyi-One" panose="020B0604030504040204" pitchFamily="34" charset="0"/>
                <a:cs typeface="Zawgyi-One" panose="020B0604030504040204" pitchFamily="34" charset="0"/>
              </a:rPr>
              <a:t> Creative Commons Wiki</a:t>
            </a:r>
          </a:p>
        </p:txBody>
      </p:sp>
    </p:spTree>
    <p:extLst>
      <p:ext uri="{BB962C8B-B14F-4D97-AF65-F5344CB8AC3E}">
        <p14:creationId xmlns:p14="http://schemas.microsoft.com/office/powerpoint/2010/main" val="1449906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98" y="429804"/>
            <a:ext cx="7046081" cy="1338828"/>
          </a:xfrm>
          <a:prstGeom prst="rect">
            <a:avLst/>
          </a:prstGeom>
          <a:noFill/>
        </p:spPr>
        <p:txBody>
          <a:bodyPr wrap="square" rtlCol="0">
            <a:spAutoFit/>
          </a:bodyPr>
          <a:lstStyle/>
          <a:p>
            <a:r>
              <a:rPr lang="my-MM" sz="4050" b="1" dirty="0">
                <a:latin typeface="Zawgyi-One" panose="020B0604030504040204" pitchFamily="34" charset="0"/>
                <a:cs typeface="Zawgyi-One" panose="020B0604030504040204" pitchFamily="34" charset="0"/>
              </a:rPr>
              <a:t>ျ</a:t>
            </a:r>
            <a:r>
              <a:rPr lang="en-US" sz="4050" b="1" dirty="0">
                <a:latin typeface="Zawgyi-One" panose="020B0604030504040204" pitchFamily="34" charset="0"/>
                <a:cs typeface="Zawgyi-One" panose="020B0604030504040204" pitchFamily="34" charset="0"/>
              </a:rPr>
              <a:t>ပ</a:t>
            </a:r>
            <a:r>
              <a:rPr lang="my-MM" sz="4050" b="1" dirty="0">
                <a:latin typeface="Zawgyi-One" panose="020B0604030504040204" pitchFamily="34" charset="0"/>
                <a:cs typeface="Zawgyi-One" panose="020B0604030504040204" pitchFamily="34" charset="0"/>
              </a:rPr>
              <a:t>င</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ဆ</a:t>
            </a:r>
            <a:r>
              <a:rPr lang="en-US" sz="4050" b="1" dirty="0">
                <a:latin typeface="Zawgyi-One" panose="020B0604030504040204" pitchFamily="34" charset="0"/>
                <a:cs typeface="Zawgyi-One" panose="020B0604030504040204" pitchFamily="34" charset="0"/>
              </a:rPr>
              <a:t>င</a:t>
            </a:r>
            <a:r>
              <a:rPr lang="my-MM" sz="4050" b="1" dirty="0">
                <a:latin typeface="Zawgyi-One" panose="020B0604030504040204" pitchFamily="34" charset="0"/>
                <a:cs typeface="Zawgyi-One" panose="020B0604030504040204" pitchFamily="34" charset="0"/>
              </a:rPr>
              <a:t>္</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ခ</a:t>
            </a:r>
            <a:r>
              <a:rPr lang="en-US" sz="4050" b="1" dirty="0">
                <a:latin typeface="Zawgyi-One" panose="020B0604030504040204" pitchFamily="34" charset="0"/>
                <a:cs typeface="Zawgyi-One" panose="020B0604030504040204" pitchFamily="34" charset="0"/>
              </a:rPr>
              <a:t>င</a:t>
            </a:r>
            <a:r>
              <a:rPr lang="my-MM" sz="4050" b="1" dirty="0">
                <a:latin typeface="Zawgyi-One" panose="020B0604030504040204" pitchFamily="34" charset="0"/>
                <a:cs typeface="Zawgyi-One" panose="020B0604030504040204" pitchFamily="34" charset="0"/>
              </a:rPr>
              <a:t>္</a:t>
            </a:r>
            <a:r>
              <a:rPr lang="en-US" sz="4050" b="1" dirty="0">
                <a:latin typeface="Zawgyi-One" panose="020B0604030504040204" pitchFamily="34" charset="0"/>
                <a:cs typeface="Zawgyi-One" panose="020B0604030504040204" pitchFamily="34" charset="0"/>
              </a:rPr>
              <a:t>း : </a:t>
            </a:r>
            <a:r>
              <a:rPr lang="my-MM" sz="4050" b="1" dirty="0">
                <a:latin typeface="Zawgyi-One" panose="020B0604030504040204" pitchFamily="34" charset="0"/>
                <a:cs typeface="Zawgyi-One" panose="020B0604030504040204" pitchFamily="34" charset="0"/>
              </a:rPr>
              <a:t>ဆ</a:t>
            </a:r>
            <a:r>
              <a:rPr lang="en-US" sz="4050" b="1" dirty="0">
                <a:latin typeface="Zawgyi-One" panose="020B0604030504040204" pitchFamily="34" charset="0"/>
                <a:cs typeface="Zawgyi-One" panose="020B0604030504040204" pitchFamily="34" charset="0"/>
              </a:rPr>
              <a:t>င</a:t>
            </a:r>
            <a:r>
              <a:rPr lang="my-MM" sz="4050" b="1" dirty="0">
                <a:latin typeface="Zawgyi-One" panose="020B0604030504040204" pitchFamily="34" charset="0"/>
                <a:cs typeface="Zawgyi-One" panose="020B0604030504040204" pitchFamily="34" charset="0"/>
              </a:rPr>
              <a:t>့</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ပ</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က</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ယ</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a:t>
            </a:r>
            <a:r>
              <a:rPr lang="en-US" sz="4050" b="1" dirty="0">
                <a:latin typeface="Zawgyi-One" panose="020B0604030504040204" pitchFamily="34" charset="0"/>
                <a:cs typeface="Zawgyi-One" panose="020B0604030504040204" pitchFamily="34" charset="0"/>
              </a:rPr>
              <a:t>ခ</a:t>
            </a:r>
            <a:r>
              <a:rPr lang="my-MM" sz="4050" b="1" dirty="0">
                <a:latin typeface="Zawgyi-One" panose="020B0604030504040204" pitchFamily="34" charset="0"/>
                <a:cs typeface="Zawgyi-One" panose="020B0604030504040204" pitchFamily="34" charset="0"/>
              </a:rPr>
              <a:t>င</a:t>
            </a:r>
            <a:r>
              <a:rPr lang="en-US" sz="4050" b="1" dirty="0">
                <a:latin typeface="Zawgyi-One" panose="020B0604030504040204" pitchFamily="34" charset="0"/>
                <a:cs typeface="Zawgyi-One" panose="020B0604030504040204" pitchFamily="34" charset="0"/>
              </a:rPr>
              <a:t>္</a:t>
            </a:r>
            <a:r>
              <a:rPr lang="my-MM" sz="4050" b="1" dirty="0">
                <a:latin typeface="Zawgyi-One" panose="020B0604030504040204" pitchFamily="34" charset="0"/>
                <a:cs typeface="Zawgyi-One" panose="020B0604030504040204" pitchFamily="34" charset="0"/>
              </a:rPr>
              <a:t>း</a:t>
            </a:r>
            <a:endParaRPr lang="en-US" sz="4050" b="1" dirty="0">
              <a:latin typeface="Zawgyi-One" panose="020B0604030504040204" pitchFamily="34" charset="0"/>
              <a:cs typeface="Zawgyi-One" panose="020B0604030504040204" pitchFamily="34" charset="0"/>
            </a:endParaRPr>
          </a:p>
        </p:txBody>
      </p:sp>
      <p:sp>
        <p:nvSpPr>
          <p:cNvPr id="5" name="TextBox 4"/>
          <p:cNvSpPr txBox="1"/>
          <p:nvPr/>
        </p:nvSpPr>
        <p:spPr>
          <a:xfrm rot="16200000">
            <a:off x="4961965" y="995344"/>
            <a:ext cx="7614397" cy="276999"/>
          </a:xfrm>
          <a:prstGeom prst="rect">
            <a:avLst/>
          </a:prstGeom>
          <a:noFill/>
        </p:spPr>
        <p:txBody>
          <a:bodyPr wrap="square" rtlCol="0">
            <a:spAutoFit/>
          </a:bodyPr>
          <a:lstStyle/>
          <a:p>
            <a:r>
              <a:rPr lang="en-US" sz="600" dirty="0"/>
              <a:t>This screenshot is taken from the Creative Commons Wiki page on “Best Practices for Attribution” and is licensed CC BY </a:t>
            </a:r>
            <a:r>
              <a:rPr lang="en-US" sz="600" dirty="0">
                <a:hlinkClick r:id="rId3"/>
              </a:rPr>
              <a:t>https://wiki.creativecommons.org/wiki/Best_practices_for_attribution#This_is_a_good_attribution_for_material_you_modified_slightly</a:t>
            </a:r>
            <a:r>
              <a:rPr lang="en-US" sz="600" dirty="0"/>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99" y="1133843"/>
            <a:ext cx="7346576" cy="3696635"/>
          </a:xfrm>
          <a:prstGeom prst="rect">
            <a:avLst/>
          </a:prstGeom>
        </p:spPr>
      </p:pic>
    </p:spTree>
    <p:extLst>
      <p:ext uri="{BB962C8B-B14F-4D97-AF65-F5344CB8AC3E}">
        <p14:creationId xmlns:p14="http://schemas.microsoft.com/office/powerpoint/2010/main" val="892245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5930155" y="1955308"/>
            <a:ext cx="5597338" cy="184666"/>
          </a:xfrm>
          <a:prstGeom prst="rect">
            <a:avLst/>
          </a:prstGeom>
          <a:noFill/>
        </p:spPr>
        <p:txBody>
          <a:bodyPr wrap="square" rtlCol="0">
            <a:spAutoFit/>
          </a:bodyPr>
          <a:lstStyle/>
          <a:p>
            <a:r>
              <a:rPr lang="en-US" sz="600" dirty="0"/>
              <a:t>Image Credit: Adaptors License Chart: </a:t>
            </a:r>
            <a:r>
              <a:rPr lang="en-US" sz="600" dirty="0">
                <a:hlinkClick r:id="rId3"/>
              </a:rPr>
              <a:t>https://creativecommons.org/faq/#what-is-creative-commons-and-what-do-you-do</a:t>
            </a:r>
            <a:r>
              <a:rPr lang="en-US" sz="60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80" y="1238001"/>
            <a:ext cx="8496752" cy="3152134"/>
          </a:xfrm>
          <a:prstGeom prst="rect">
            <a:avLst/>
          </a:prstGeom>
        </p:spPr>
      </p:pic>
      <p:sp>
        <p:nvSpPr>
          <p:cNvPr id="5" name="TextBox 4"/>
          <p:cNvSpPr txBox="1"/>
          <p:nvPr/>
        </p:nvSpPr>
        <p:spPr>
          <a:xfrm>
            <a:off x="413499" y="429805"/>
            <a:ext cx="6976765" cy="646331"/>
          </a:xfrm>
          <a:prstGeom prst="rect">
            <a:avLst/>
          </a:prstGeom>
          <a:noFill/>
        </p:spPr>
        <p:txBody>
          <a:bodyPr wrap="square" rtlCol="0">
            <a:spAutoFit/>
          </a:bodyPr>
          <a:lstStyle/>
          <a:p>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ပ</a:t>
            </a:r>
            <a:r>
              <a:rPr lang="my-MM" sz="3600" b="1" dirty="0">
                <a:latin typeface="Zawgyi-One" panose="020B0604030504040204" pitchFamily="34" charset="0"/>
                <a:cs typeface="Zawgyi-One" panose="020B0604030504040204" pitchFamily="34" charset="0"/>
              </a:rPr>
              <a:t>င</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ဆ</a:t>
            </a:r>
            <a:r>
              <a:rPr lang="en-US" sz="3600" b="1" dirty="0">
                <a:latin typeface="Zawgyi-One" panose="020B0604030504040204" pitchFamily="34" charset="0"/>
                <a:cs typeface="Zawgyi-One" panose="020B0604030504040204" pitchFamily="34" charset="0"/>
              </a:rPr>
              <a:t>င</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သ</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a:t>
            </a:r>
            <a:r>
              <a:rPr lang="my-MM" sz="3600" b="1" dirty="0">
                <a:latin typeface="Zawgyi-One" panose="020B0604030504040204" pitchFamily="34" charset="0"/>
                <a:cs typeface="Zawgyi-One" panose="020B0604030504040204" pitchFamily="34" charset="0"/>
              </a:rPr>
              <a:t>လ</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င</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စ</a:t>
            </a:r>
            <a:r>
              <a:rPr lang="my-MM" sz="3600" b="1" dirty="0">
                <a:latin typeface="Zawgyi-One" panose="020B0604030504040204" pitchFamily="34" charset="0"/>
                <a:cs typeface="Zawgyi-One" panose="020B0604030504040204" pitchFamily="34" charset="0"/>
              </a:rPr>
              <a:t>င</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ပ</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လ</a:t>
            </a:r>
            <a:r>
              <a:rPr lang="my-MM" sz="3600" b="1" dirty="0">
                <a:latin typeface="Zawgyi-One" panose="020B0604030504040204" pitchFamily="34" charset="0"/>
                <a:cs typeface="Zawgyi-One" panose="020B0604030504040204" pitchFamily="34" charset="0"/>
              </a:rPr>
              <a:t>ု</a:t>
            </a:r>
            <a:r>
              <a:rPr lang="en-US" sz="3600" b="1" dirty="0" err="1">
                <a:latin typeface="Zawgyi-One" panose="020B0604030504040204" pitchFamily="34" charset="0"/>
                <a:cs typeface="Zawgyi-One" panose="020B0604030504040204" pitchFamily="34" charset="0"/>
              </a:rPr>
              <a:t>ပ္မ</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a:t>
            </a:r>
            <a:r>
              <a:rPr lang="my-MM" sz="3600" b="1" dirty="0">
                <a:latin typeface="Zawgyi-One" panose="020B0604030504040204" pitchFamily="34" charset="0"/>
                <a:cs typeface="Zawgyi-One" panose="020B0604030504040204" pitchFamily="34" charset="0"/>
              </a:rPr>
              <a:t>ဇ</a:t>
            </a:r>
            <a:r>
              <a:rPr lang="en-US" sz="3600" b="1" dirty="0">
                <a:latin typeface="Zawgyi-One" panose="020B0604030504040204" pitchFamily="34" charset="0"/>
                <a:cs typeface="Zawgyi-One" panose="020B0604030504040204" pitchFamily="34" charset="0"/>
              </a:rPr>
              <a:t>ယ</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a:t>
            </a:r>
          </a:p>
        </p:txBody>
      </p:sp>
      <p:sp>
        <p:nvSpPr>
          <p:cNvPr id="6" name="TextBox 5"/>
          <p:cNvSpPr txBox="1"/>
          <p:nvPr/>
        </p:nvSpPr>
        <p:spPr>
          <a:xfrm>
            <a:off x="413499" y="4390134"/>
            <a:ext cx="4306420" cy="559961"/>
          </a:xfrm>
          <a:prstGeom prst="rect">
            <a:avLst/>
          </a:prstGeom>
          <a:noFill/>
        </p:spPr>
        <p:txBody>
          <a:bodyPr wrap="square" rtlCol="0">
            <a:spAutoFit/>
          </a:bodyPr>
          <a:lstStyle/>
          <a:p>
            <a:r>
              <a:rPr lang="en-US" sz="1013" dirty="0"/>
              <a:t>Green: Yes</a:t>
            </a:r>
          </a:p>
          <a:p>
            <a:r>
              <a:rPr lang="en-US" sz="1013" dirty="0"/>
              <a:t>Grey: No</a:t>
            </a:r>
          </a:p>
          <a:p>
            <a:r>
              <a:rPr lang="en-US" sz="1013" dirty="0"/>
              <a:t>Yellow: Take care! </a:t>
            </a:r>
          </a:p>
        </p:txBody>
      </p:sp>
    </p:spTree>
    <p:extLst>
      <p:ext uri="{BB962C8B-B14F-4D97-AF65-F5344CB8AC3E}">
        <p14:creationId xmlns:p14="http://schemas.microsoft.com/office/powerpoint/2010/main" val="4132750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726" y="951931"/>
            <a:ext cx="8157949" cy="4530151"/>
          </a:xfrm>
          <a:prstGeom prst="rect">
            <a:avLst/>
          </a:prstGeom>
          <a:noFill/>
        </p:spPr>
        <p:txBody>
          <a:bodyPr wrap="square" rtlCol="0">
            <a:spAutoFit/>
          </a:bodyPr>
          <a:lstStyle/>
          <a:p>
            <a:r>
              <a:rPr lang="en-US" sz="1800" b="1" dirty="0">
                <a:latin typeface="Zawgyi-One" panose="020B0604030504040204" pitchFamily="34" charset="0"/>
                <a:cs typeface="Zawgyi-One" panose="020B0604030504040204" pitchFamily="34" charset="0"/>
              </a:rPr>
              <a:t>“</a:t>
            </a:r>
            <a:r>
              <a:rPr lang="en-US" sz="1800" b="1" dirty="0" err="1">
                <a:latin typeface="Zawgyi-One" panose="020B0604030504040204" pitchFamily="34" charset="0"/>
                <a:cs typeface="Zawgyi-One" panose="020B0604030504040204" pitchFamily="34" charset="0"/>
              </a:rPr>
              <a:t>မတူ</a:t>
            </a:r>
            <a:r>
              <a:rPr lang="my-MM" sz="1800" b="1" dirty="0">
                <a:latin typeface="Zawgyi-One" panose="020B0604030504040204" pitchFamily="34" charset="0"/>
                <a:cs typeface="Zawgyi-One" panose="020B0604030504040204" pitchFamily="34" charset="0"/>
              </a:rPr>
              <a:t>ည</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သ</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 Creative Commons </a:t>
            </a:r>
            <a:r>
              <a:rPr lang="my-MM" sz="1800" b="1" dirty="0">
                <a:latin typeface="Zawgyi-One" panose="020B0604030504040204" pitchFamily="34" charset="0"/>
                <a:cs typeface="Zawgyi-One" panose="020B0604030504040204" pitchFamily="34" charset="0"/>
              </a:rPr>
              <a:t>လ</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င</a:t>
            </a:r>
            <a:r>
              <a:rPr lang="my-MM" sz="1800" b="1" dirty="0">
                <a:latin typeface="Zawgyi-One" panose="020B0604030504040204" pitchFamily="34" charset="0"/>
                <a:cs typeface="Zawgyi-One" panose="020B0604030504040204" pitchFamily="34" charset="0"/>
              </a:rPr>
              <a:t>္</a:t>
            </a:r>
            <a:r>
              <a:rPr lang="en-US" sz="1800" b="1" dirty="0" err="1">
                <a:latin typeface="Zawgyi-One" panose="020B0604030504040204" pitchFamily="34" charset="0"/>
                <a:cs typeface="Zawgyi-One" panose="020B0604030504040204" pitchFamily="34" charset="0"/>
              </a:rPr>
              <a:t>စင္ရွိသ</a:t>
            </a:r>
            <a:r>
              <a:rPr lang="my-MM" sz="1800" b="1" dirty="0">
                <a:latin typeface="Zawgyi-One" panose="020B0604030504040204" pitchFamily="34" charset="0"/>
                <a:cs typeface="Zawgyi-One" panose="020B0604030504040204" pitchFamily="34" charset="0"/>
              </a:rPr>
              <a:t>ည</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 material  </a:t>
            </a:r>
            <a:r>
              <a:rPr lang="my-MM" sz="1800" b="1" dirty="0">
                <a:latin typeface="Zawgyi-One" panose="020B0604030504040204" pitchFamily="34" charset="0"/>
                <a:cs typeface="Zawgyi-One" panose="020B0604030504040204" pitchFamily="34" charset="0"/>
              </a:rPr>
              <a:t>မ</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က</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 </a:t>
            </a:r>
            <a:r>
              <a:rPr lang="my-MM" sz="1800" b="1" dirty="0">
                <a:latin typeface="Zawgyi-One" panose="020B0604030504040204" pitchFamily="34" charset="0"/>
                <a:cs typeface="Zawgyi-One" panose="020B0604030504040204" pitchFamily="34" charset="0"/>
              </a:rPr>
              <a:t>က</a:t>
            </a:r>
            <a:r>
              <a:rPr lang="en-US" sz="1800" b="1" dirty="0">
                <a:latin typeface="Zawgyi-One" panose="020B0604030504040204" pitchFamily="34" charset="0"/>
                <a:cs typeface="Zawgyi-One" panose="020B0604030504040204" pitchFamily="34" charset="0"/>
              </a:rPr>
              <a:t>ၽ</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န</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ပ</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 </a:t>
            </a:r>
            <a:r>
              <a:rPr lang="my-MM" sz="1800" b="1" dirty="0">
                <a:latin typeface="Zawgyi-One" panose="020B0604030504040204" pitchFamily="34" charset="0"/>
                <a:cs typeface="Zawgyi-One" panose="020B0604030504040204" pitchFamily="34" charset="0"/>
              </a:rPr>
              <a:t>လ</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ပ</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ဆ</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င</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ခ</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က</a:t>
            </a:r>
            <a:r>
              <a:rPr lang="en-US" sz="1800" b="1" dirty="0">
                <a:latin typeface="Zawgyi-One" panose="020B0604030504040204" pitchFamily="34" charset="0"/>
                <a:cs typeface="Zawgyi-One" panose="020B0604030504040204" pitchFamily="34" charset="0"/>
              </a:rPr>
              <a:t>္</a:t>
            </a:r>
            <a:r>
              <a:rPr lang="en-US" sz="1800" b="1" dirty="0" err="1">
                <a:latin typeface="Zawgyi-One" panose="020B0604030504040204" pitchFamily="34" charset="0"/>
                <a:cs typeface="Zawgyi-One" panose="020B0604030504040204" pitchFamily="34" charset="0"/>
              </a:rPr>
              <a:t>အလုပ္မ်ားတြင</a:t>
            </a:r>
            <a:r>
              <a:rPr lang="en-US" sz="1800" b="1" dirty="0">
                <a:latin typeface="Zawgyi-One" panose="020B0604030504040204" pitchFamily="34" charset="0"/>
                <a:cs typeface="Zawgyi-One" panose="020B0604030504040204" pitchFamily="34" charset="0"/>
              </a:rPr>
              <a:t>္ </a:t>
            </a:r>
            <a:r>
              <a:rPr lang="en-US" sz="1800" b="1" dirty="0" err="1">
                <a:latin typeface="Zawgyi-One" panose="020B0604030504040204" pitchFamily="34" charset="0"/>
                <a:cs typeface="Zawgyi-One" panose="020B0604030504040204" pitchFamily="34" charset="0"/>
              </a:rPr>
              <a:t>ထည</a:t>
            </a:r>
            <a:r>
              <a:rPr lang="en-US" sz="1800" b="1" dirty="0">
                <a:latin typeface="Zawgyi-One" panose="020B0604030504040204" pitchFamily="34" charset="0"/>
                <a:cs typeface="Zawgyi-One" panose="020B0604030504040204" pitchFamily="34" charset="0"/>
              </a:rPr>
              <a:t>့္</a:t>
            </a:r>
            <a:r>
              <a:rPr lang="en-US" sz="1800" b="1" dirty="0" err="1">
                <a:latin typeface="Zawgyi-One" panose="020B0604030504040204" pitchFamily="34" charset="0"/>
                <a:cs typeface="Zawgyi-One" panose="020B0604030504040204" pitchFamily="34" charset="0"/>
              </a:rPr>
              <a:t>သြင္းႏိုင</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ပ</a:t>
            </a:r>
            <a:r>
              <a:rPr lang="en-US" sz="1800" b="1" dirty="0">
                <a:latin typeface="Zawgyi-One" panose="020B0604030504040204" pitchFamily="34" charset="0"/>
                <a:cs typeface="Zawgyi-One" panose="020B0604030504040204" pitchFamily="34" charset="0"/>
              </a:rPr>
              <a:t>ါ</a:t>
            </a:r>
            <a:r>
              <a:rPr lang="my-MM" sz="1800" b="1" dirty="0">
                <a:latin typeface="Zawgyi-One" panose="020B0604030504040204" pitchFamily="34" charset="0"/>
                <a:cs typeface="Zawgyi-One" panose="020B0604030504040204" pitchFamily="34" charset="0"/>
              </a:rPr>
              <a:t>သ</a:t>
            </a:r>
            <a:r>
              <a:rPr lang="en-US" sz="1800" b="1" dirty="0">
                <a:latin typeface="Zawgyi-One" panose="020B0604030504040204" pitchFamily="34" charset="0"/>
                <a:cs typeface="Zawgyi-One" panose="020B0604030504040204" pitchFamily="34" charset="0"/>
              </a:rPr>
              <a:t>လ</a:t>
            </a:r>
            <a:r>
              <a:rPr lang="my-MM" sz="1800" b="1" dirty="0">
                <a:latin typeface="Zawgyi-One" panose="020B0604030504040204" pitchFamily="34" charset="0"/>
                <a:cs typeface="Zawgyi-One" panose="020B0604030504040204" pitchFamily="34" charset="0"/>
              </a:rPr>
              <a:t>ာ</a:t>
            </a:r>
            <a:r>
              <a:rPr lang="en-US" sz="1800" b="1" dirty="0">
                <a:latin typeface="Zawgyi-One" panose="020B0604030504040204" pitchFamily="34" charset="0"/>
                <a:cs typeface="Zawgyi-One" panose="020B0604030504040204" pitchFamily="34" charset="0"/>
              </a:rPr>
              <a:t>း ”</a:t>
            </a:r>
          </a:p>
          <a:p>
            <a:endParaRPr lang="en-US" sz="1500" b="1" dirty="0">
              <a:latin typeface="Zawgyi-One" panose="020B0604030504040204" pitchFamily="34" charset="0"/>
              <a:cs typeface="Zawgyi-One" panose="020B0604030504040204" pitchFamily="34" charset="0"/>
            </a:endParaRPr>
          </a:p>
          <a:p>
            <a:pPr>
              <a:lnSpc>
                <a:spcPct val="150000"/>
              </a:lnSpc>
            </a:pPr>
            <a:r>
              <a:rPr lang="my-MM" sz="1650" dirty="0">
                <a:latin typeface="Zawgyi-One" panose="020B0604030504040204" pitchFamily="34" charset="0"/>
                <a:cs typeface="Zawgyi-One" panose="020B0604030504040204" pitchFamily="34" charset="0"/>
              </a:rPr>
              <a:t>အ</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ခ</a:t>
            </a:r>
            <a:r>
              <a:rPr lang="my-MM" sz="1650" dirty="0">
                <a:latin typeface="Zawgyi-One" panose="020B0604030504040204" pitchFamily="34" charset="0"/>
                <a:cs typeface="Zawgyi-One" panose="020B0604030504040204" pitchFamily="34" charset="0"/>
              </a:rPr>
              <a:t>အ</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န</a:t>
            </a:r>
            <a:r>
              <a:rPr lang="en-US" sz="1650" dirty="0" err="1">
                <a:latin typeface="Zawgyi-One" panose="020B0604030504040204" pitchFamily="34" charset="0"/>
                <a:cs typeface="Zawgyi-One" panose="020B0604030504040204" pitchFamily="34" charset="0"/>
              </a:rPr>
              <a:t>ေပ</a:t>
            </a:r>
            <a:r>
              <a:rPr lang="en-US" sz="1650" dirty="0">
                <a:latin typeface="Zawgyi-One" panose="020B0604030504040204" pitchFamily="34" charset="0"/>
                <a:cs typeface="Zawgyi-One" panose="020B0604030504040204" pitchFamily="34" charset="0"/>
              </a:rPr>
              <a:t>ၚ </a:t>
            </a:r>
            <a:r>
              <a:rPr lang="en-US" sz="1650" dirty="0" err="1">
                <a:latin typeface="Zawgyi-One" panose="020B0604030504040204" pitchFamily="34" charset="0"/>
                <a:cs typeface="Zawgyi-One" panose="020B0604030504040204" pitchFamily="34" charset="0"/>
              </a:rPr>
              <a:t>မူတည္ပါသည</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ပထမဆံုးေမးခြန္းမ</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r>
              <a:rPr lang="my-MM" sz="1650" u="sng" dirty="0">
                <a:solidFill>
                  <a:srgbClr val="0070C0"/>
                </a:solidFill>
                <a:latin typeface="Zawgyi-One" panose="020B0604030504040204" pitchFamily="34" charset="0"/>
                <a:cs typeface="Zawgyi-One" panose="020B0604030504040204" pitchFamily="34" charset="0"/>
              </a:rPr>
              <a:t>လ</a:t>
            </a:r>
            <a:r>
              <a:rPr lang="en-US" sz="1650" u="sng" dirty="0">
                <a:solidFill>
                  <a:srgbClr val="0070C0"/>
                </a:solidFill>
                <a:latin typeface="Zawgyi-One" panose="020B0604030504040204" pitchFamily="34" charset="0"/>
                <a:cs typeface="Zawgyi-One" panose="020B0604030504040204" pitchFamily="34" charset="0"/>
              </a:rPr>
              <a:t>ု</a:t>
            </a:r>
            <a:r>
              <a:rPr lang="my-MM" sz="1650" u="sng" dirty="0">
                <a:solidFill>
                  <a:srgbClr val="0070C0"/>
                </a:solidFill>
                <a:latin typeface="Zawgyi-One" panose="020B0604030504040204" pitchFamily="34" charset="0"/>
                <a:cs typeface="Zawgyi-One" panose="020B0604030504040204" pitchFamily="34" charset="0"/>
              </a:rPr>
              <a:t>ိ</a:t>
            </a:r>
            <a:r>
              <a:rPr lang="en-US" sz="1650" u="sng" dirty="0">
                <a:solidFill>
                  <a:srgbClr val="0070C0"/>
                </a:solidFill>
                <a:latin typeface="Zawgyi-One" panose="020B0604030504040204" pitchFamily="34" charset="0"/>
                <a:cs typeface="Zawgyi-One" panose="020B0604030504040204" pitchFamily="34" charset="0"/>
              </a:rPr>
              <a:t>က</a:t>
            </a:r>
            <a:r>
              <a:rPr lang="my-MM" sz="1650" u="sng" dirty="0">
                <a:solidFill>
                  <a:srgbClr val="0070C0"/>
                </a:solidFill>
                <a:latin typeface="Zawgyi-One" panose="020B0604030504040204" pitchFamily="34" charset="0"/>
                <a:cs typeface="Zawgyi-One" panose="020B0604030504040204" pitchFamily="34" charset="0"/>
              </a:rPr>
              <a:t>္</a:t>
            </a:r>
            <a:r>
              <a:rPr lang="en-US" sz="1650" u="sng" dirty="0" err="1">
                <a:solidFill>
                  <a:srgbClr val="0070C0"/>
                </a:solidFill>
                <a:latin typeface="Zawgyi-One" panose="020B0604030504040204" pitchFamily="34" charset="0"/>
                <a:cs typeface="Zawgyi-One" panose="020B0604030504040204" pitchFamily="34" charset="0"/>
              </a:rPr>
              <a:t>ေလ်ာညီေထြမႈရွိေ</a:t>
            </a:r>
            <a:r>
              <a:rPr lang="en-US" sz="1650" dirty="0" err="1">
                <a:latin typeface="Zawgyi-One" panose="020B0604030504040204" pitchFamily="34" charset="0"/>
                <a:cs typeface="Zawgyi-One" panose="020B0604030504040204" pitchFamily="34" charset="0"/>
              </a:rPr>
              <a:t>အာင</a:t>
            </a:r>
            <a:r>
              <a:rPr lang="en-US" sz="1650" dirty="0">
                <a:latin typeface="Zawgyi-One" panose="020B0604030504040204" pitchFamily="34" charset="0"/>
                <a:cs typeface="Zawgyi-One" panose="020B0604030504040204" pitchFamily="34" charset="0"/>
              </a:rPr>
              <a:t>္ </a:t>
            </a:r>
            <a:r>
              <a:rPr lang="my-MM" sz="1650" dirty="0">
                <a:latin typeface="Zawgyi-One" panose="020B0604030504040204" pitchFamily="34" charset="0"/>
                <a:cs typeface="Zawgyi-One" panose="020B0604030504040204" pitchFamily="34" charset="0"/>
              </a:rPr>
              <a:t>ျ</a:t>
            </a:r>
            <a:r>
              <a:rPr lang="en-US" sz="1650" dirty="0" err="1">
                <a:latin typeface="Zawgyi-One" panose="020B0604030504040204" pitchFamily="34" charset="0"/>
                <a:cs typeface="Zawgyi-One" panose="020B0604030504040204" pitchFamily="34" charset="0"/>
              </a:rPr>
              <a:t>ပဳလုပ္ထ</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ပ</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သ</a:t>
            </a:r>
            <a:r>
              <a:rPr lang="en-US" sz="1650" dirty="0">
                <a:latin typeface="Zawgyi-One" panose="020B0604030504040204" pitchFamily="34" charset="0"/>
                <a:cs typeface="Zawgyi-One" panose="020B0604030504040204" pitchFamily="34" charset="0"/>
              </a:rPr>
              <a:t>လ</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အကယ</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ေပါင္းစပ္မႈသည</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လိုက္ေလ်ာညီေထြမ</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မရွိလ</a:t>
            </a:r>
            <a:r>
              <a:rPr lang="en-US" sz="1650" dirty="0">
                <a:latin typeface="Zawgyi-One" panose="020B0604030504040204" pitchFamily="34" charset="0"/>
                <a:cs typeface="Zawgyi-One" panose="020B0604030504040204" pitchFamily="34" charset="0"/>
              </a:rPr>
              <a:t>ွ်င္ </a:t>
            </a:r>
            <a:r>
              <a:rPr lang="my-MM" sz="1650" dirty="0">
                <a:latin typeface="Zawgyi-One" panose="020B0604030504040204" pitchFamily="34" charset="0"/>
                <a:cs typeface="Zawgyi-One" panose="020B0604030504040204" pitchFamily="34" charset="0"/>
              </a:rPr>
              <a:t>သ</a:t>
            </a:r>
            <a:r>
              <a:rPr lang="en-US" sz="1650" dirty="0">
                <a:latin typeface="Zawgyi-One" panose="020B0604030504040204" pitchFamily="34" charset="0"/>
                <a:cs typeface="Zawgyi-One" panose="020B0604030504040204" pitchFamily="34" charset="0"/>
              </a:rPr>
              <a:t>င</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သ</a:t>
            </a:r>
            <a:r>
              <a:rPr lang="my-MM" sz="1650" dirty="0">
                <a:latin typeface="Zawgyi-One" panose="020B0604030504040204" pitchFamily="34" charset="0"/>
                <a:cs typeface="Zawgyi-One" panose="020B0604030504040204" pitchFamily="34" charset="0"/>
              </a:rPr>
              <a:t>ည</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စီးပြားေရးအရအသံ</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ပဳျ</a:t>
            </a:r>
            <a:r>
              <a:rPr lang="en-US" sz="1650" dirty="0" err="1">
                <a:latin typeface="Zawgyi-One" panose="020B0604030504040204" pitchFamily="34" charset="0"/>
                <a:cs typeface="Zawgyi-One" panose="020B0604030504040204" pitchFamily="34" charset="0"/>
              </a:rPr>
              <a:t>ခင္းမျဖစ္သ</a:t>
            </a:r>
            <a:r>
              <a:rPr lang="en-US" sz="1650" dirty="0">
                <a:latin typeface="Zawgyi-One" panose="020B0604030504040204" pitchFamily="34" charset="0"/>
                <a:cs typeface="Zawgyi-One" panose="020B0604030504040204" pitchFamily="34" charset="0"/>
              </a:rPr>
              <a:t>၍ </a:t>
            </a:r>
            <a:r>
              <a:rPr lang="my-MM" sz="1650" dirty="0">
                <a:latin typeface="Zawgyi-One" panose="020B0604030504040204" pitchFamily="34" charset="0"/>
                <a:cs typeface="Zawgyi-One" panose="020B0604030504040204" pitchFamily="34" charset="0"/>
              </a:rPr>
              <a:t>အ</a:t>
            </a:r>
            <a:r>
              <a:rPr lang="en-US" sz="1650" dirty="0">
                <a:latin typeface="Zawgyi-One" panose="020B0604030504040204" pitchFamily="34" charset="0"/>
                <a:cs typeface="Zawgyi-One" panose="020B0604030504040204" pitchFamily="34" charset="0"/>
              </a:rPr>
              <a:t>ရ</a:t>
            </a:r>
            <a:r>
              <a:rPr lang="my-MM" sz="1650" dirty="0">
                <a:latin typeface="Zawgyi-One" panose="020B0604030504040204" pitchFamily="34" charset="0"/>
                <a:cs typeface="Zawgyi-One" panose="020B0604030504040204" pitchFamily="34" charset="0"/>
              </a:rPr>
              <a:t>ည</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အ</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သ</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က</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r>
              <a:rPr lang="my-MM" sz="1650" dirty="0">
                <a:latin typeface="Zawgyi-One" panose="020B0604030504040204" pitchFamily="34" charset="0"/>
                <a:cs typeface="Zawgyi-One" panose="020B0604030504040204" pitchFamily="34" charset="0"/>
              </a:rPr>
              <a:t>အ</a:t>
            </a:r>
            <a:r>
              <a:rPr lang="en-US" sz="1650" dirty="0">
                <a:latin typeface="Zawgyi-One" panose="020B0604030504040204" pitchFamily="34" charset="0"/>
                <a:cs typeface="Zawgyi-One" panose="020B0604030504040204" pitchFamily="34" charset="0"/>
              </a:rPr>
              <a:t>သ</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အ</a:t>
            </a:r>
            <a:r>
              <a:rPr lang="my-MM" sz="1650" dirty="0">
                <a:latin typeface="Zawgyi-One" panose="020B0604030504040204" pitchFamily="34" charset="0"/>
                <a:cs typeface="Zawgyi-One" panose="020B0604030504040204" pitchFamily="34" charset="0"/>
              </a:rPr>
              <a:t>မ</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တ</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err="1">
                <a:latin typeface="Zawgyi-One" panose="020B0604030504040204" pitchFamily="34" charset="0"/>
                <a:cs typeface="Zawgyi-One" panose="020B0604030504040204" pitchFamily="34" charset="0"/>
              </a:rPr>
              <a:t>ပဳခ်က္ေပး</a:t>
            </a:r>
            <a:r>
              <a:rPr lang="en-US" sz="1650" dirty="0">
                <a:latin typeface="Zawgyi-One" panose="020B0604030504040204" pitchFamily="34" charset="0"/>
                <a:cs typeface="Zawgyi-One" panose="020B0604030504040204" pitchFamily="34" charset="0"/>
              </a:rPr>
              <a:t>၍ CC </a:t>
            </a:r>
            <a:r>
              <a:rPr lang="my-MM" sz="1650" dirty="0">
                <a:latin typeface="Zawgyi-One" panose="020B0604030504040204" pitchFamily="34" charset="0"/>
                <a:cs typeface="Zawgyi-One" panose="020B0604030504040204" pitchFamily="34" charset="0"/>
              </a:rPr>
              <a:t>လ</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င</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စ</a:t>
            </a:r>
            <a:r>
              <a:rPr lang="my-MM" sz="1650" dirty="0">
                <a:latin typeface="Zawgyi-One" panose="020B0604030504040204" pitchFamily="34" charset="0"/>
                <a:cs typeface="Zawgyi-One" panose="020B0604030504040204" pitchFamily="34" charset="0"/>
              </a:rPr>
              <a:t>င</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ရ</a:t>
            </a:r>
            <a:r>
              <a:rPr lang="en-US" sz="1650" dirty="0">
                <a:latin typeface="Zawgyi-One" panose="020B0604030504040204" pitchFamily="34" charset="0"/>
                <a:cs typeface="Zawgyi-One" panose="020B0604030504040204" pitchFamily="34" charset="0"/>
              </a:rPr>
              <a:t>သ</a:t>
            </a:r>
            <a:r>
              <a:rPr lang="my-MM" sz="1650" dirty="0">
                <a:latin typeface="Zawgyi-One" panose="020B0604030504040204" pitchFamily="34" charset="0"/>
                <a:cs typeface="Zawgyi-One" panose="020B0604030504040204" pitchFamily="34" charset="0"/>
              </a:rPr>
              <a:t>ည</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r>
              <a:rPr lang="my-MM" sz="1650" dirty="0">
                <a:latin typeface="Zawgyi-One" panose="020B0604030504040204" pitchFamily="34" charset="0"/>
                <a:cs typeface="Zawgyi-One" panose="020B0604030504040204" pitchFamily="34" charset="0"/>
              </a:rPr>
              <a:t>မ</a:t>
            </a:r>
            <a:r>
              <a:rPr lang="en-US" sz="1650" dirty="0">
                <a:latin typeface="Zawgyi-One" panose="020B0604030504040204" pitchFamily="34" charset="0"/>
                <a:cs typeface="Zawgyi-One" panose="020B0604030504040204" pitchFamily="34" charset="0"/>
              </a:rPr>
              <a:t>ည</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သ</a:t>
            </a:r>
            <a:r>
              <a:rPr lang="my-MM" sz="1650" dirty="0">
                <a:latin typeface="Zawgyi-One" panose="020B0604030504040204" pitchFamily="34" charset="0"/>
                <a:cs typeface="Zawgyi-One" panose="020B0604030504040204" pitchFamily="34" charset="0"/>
              </a:rPr>
              <a:t>ည</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err="1">
                <a:latin typeface="Zawgyi-One" panose="020B0604030504040204" pitchFamily="34" charset="0"/>
                <a:cs typeface="Zawgyi-One" panose="020B0604030504040204" pitchFamily="34" charset="0"/>
              </a:rPr>
              <a:t>အရာကိုမဆို</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ေပါင</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စ</a:t>
            </a:r>
            <a:r>
              <a:rPr lang="en-US" sz="1650" dirty="0">
                <a:latin typeface="Zawgyi-One" panose="020B0604030504040204" pitchFamily="34" charset="0"/>
                <a:cs typeface="Zawgyi-One" panose="020B0604030504040204" pitchFamily="34" charset="0"/>
              </a:rPr>
              <a:t>ပ္ႏ</a:t>
            </a:r>
            <a:r>
              <a:rPr lang="en-US" sz="1650" dirty="0" err="1">
                <a:latin typeface="Zawgyi-One" panose="020B0604030504040204" pitchFamily="34" charset="0"/>
                <a:cs typeface="Zawgyi-One" panose="020B0604030504040204" pitchFamily="34" charset="0"/>
              </a:rPr>
              <a:t>ိုင္သ</a:t>
            </a:r>
            <a:r>
              <a:rPr lang="my-MM" sz="1650" dirty="0">
                <a:latin typeface="Zawgyi-One" panose="020B0604030504040204" pitchFamily="34" charset="0"/>
                <a:cs typeface="Zawgyi-One" panose="020B0604030504040204" pitchFamily="34" charset="0"/>
              </a:rPr>
              <a:t>ည</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p>
          <a:p>
            <a:pPr>
              <a:lnSpc>
                <a:spcPct val="150000"/>
              </a:lnSpc>
            </a:pPr>
            <a:endParaRPr lang="en-US" sz="1650" dirty="0">
              <a:latin typeface="Zawgyi-One" panose="020B0604030504040204" pitchFamily="34" charset="0"/>
              <a:cs typeface="Zawgyi-One" panose="020B0604030504040204" pitchFamily="34" charset="0"/>
            </a:endParaRPr>
          </a:p>
          <a:p>
            <a:pPr>
              <a:lnSpc>
                <a:spcPct val="150000"/>
              </a:lnSpc>
            </a:pP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သင္သည</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ေပါင</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စ</a:t>
            </a:r>
            <a:r>
              <a:rPr lang="en-US" sz="1650" dirty="0">
                <a:latin typeface="Zawgyi-One" panose="020B0604030504040204" pitchFamily="34" charset="0"/>
                <a:cs typeface="Zawgyi-One" panose="020B0604030504040204" pitchFamily="34" charset="0"/>
              </a:rPr>
              <a:t>ပ</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ခ</a:t>
            </a:r>
            <a:r>
              <a:rPr lang="en-US" sz="1650" dirty="0">
                <a:latin typeface="Zawgyi-One" panose="020B0604030504040204" pitchFamily="34" charset="0"/>
                <a:cs typeface="Zawgyi-One" panose="020B0604030504040204" pitchFamily="34" charset="0"/>
              </a:rPr>
              <a:t>င</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err="1">
                <a:latin typeface="Zawgyi-One" panose="020B0604030504040204" pitchFamily="34" charset="0"/>
                <a:cs typeface="Zawgyi-One" panose="020B0604030504040204" pitchFamily="34" charset="0"/>
              </a:rPr>
              <a:t>ဖင</a:t>
            </a:r>
            <a:r>
              <a:rPr lang="en-US" sz="1650" dirty="0">
                <a:latin typeface="Zawgyi-One" panose="020B0604030504040204" pitchFamily="34" charset="0"/>
                <a:cs typeface="Zawgyi-One" panose="020B0604030504040204" pitchFamily="34" charset="0"/>
              </a:rPr>
              <a:t>့္ material </a:t>
            </a:r>
            <a:r>
              <a:rPr lang="my-MM" sz="1650" dirty="0">
                <a:latin typeface="Zawgyi-One" panose="020B0604030504040204" pitchFamily="34" charset="0"/>
                <a:cs typeface="Zawgyi-One" panose="020B0604030504040204" pitchFamily="34" charset="0"/>
              </a:rPr>
              <a:t>တ</a:t>
            </a:r>
            <a:r>
              <a:rPr lang="en-US" sz="1650" dirty="0">
                <a:latin typeface="Zawgyi-One" panose="020B0604030504040204" pitchFamily="34" charset="0"/>
                <a:cs typeface="Zawgyi-One" panose="020B0604030504040204" pitchFamily="34" charset="0"/>
              </a:rPr>
              <a:t>စ</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ခ</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က</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r>
              <a:rPr lang="my-MM" sz="1650" dirty="0">
                <a:latin typeface="Zawgyi-One" panose="020B0604030504040204" pitchFamily="34" charset="0"/>
                <a:cs typeface="Zawgyi-One" panose="020B0604030504040204" pitchFamily="34" charset="0"/>
              </a:rPr>
              <a:t>ျ</a:t>
            </a:r>
            <a:r>
              <a:rPr lang="en-US" sz="1650" dirty="0" err="1">
                <a:latin typeface="Zawgyi-One" panose="020B0604030504040204" pitchFamily="34" charset="0"/>
                <a:cs typeface="Zawgyi-One" panose="020B0604030504040204" pitchFamily="34" charset="0"/>
              </a:rPr>
              <a:t>ပဳလုပ္လ</a:t>
            </a:r>
            <a:r>
              <a:rPr lang="en-US" sz="1650" dirty="0">
                <a:latin typeface="Zawgyi-One" panose="020B0604030504040204" pitchFamily="34" charset="0"/>
                <a:cs typeface="Zawgyi-One" panose="020B0604030504040204" pitchFamily="34" charset="0"/>
              </a:rPr>
              <a:t>ွ်င္ </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ပ</a:t>
            </a:r>
            <a:r>
              <a:rPr lang="my-MM" sz="1650" dirty="0">
                <a:latin typeface="Zawgyi-One" panose="020B0604030504040204" pitchFamily="34" charset="0"/>
                <a:cs typeface="Zawgyi-One" panose="020B0604030504040204" pitchFamily="34" charset="0"/>
              </a:rPr>
              <a:t>ါ</a:t>
            </a:r>
            <a:r>
              <a:rPr lang="en-US" sz="1650" dirty="0" err="1">
                <a:latin typeface="Zawgyi-One" panose="020B0604030504040204" pitchFamily="34" charset="0"/>
                <a:cs typeface="Zawgyi-One" panose="020B0604030504040204" pitchFamily="34" charset="0"/>
              </a:rPr>
              <a:t>င္းစပ္မ</a:t>
            </a:r>
            <a:r>
              <a:rPr lang="en-US" sz="1650" dirty="0">
                <a:latin typeface="Zawgyi-One" panose="020B0604030504040204" pitchFamily="34" charset="0"/>
                <a:cs typeface="Zawgyi-One" panose="020B0604030504040204" pitchFamily="34" charset="0"/>
              </a:rPr>
              <a:t>ႈျ</a:t>
            </a:r>
            <a:r>
              <a:rPr lang="en-US" sz="1650" dirty="0" err="1">
                <a:latin typeface="Zawgyi-One" panose="020B0604030504040204" pitchFamily="34" charset="0"/>
                <a:cs typeface="Zawgyi-One" panose="020B0604030504040204" pitchFamily="34" charset="0"/>
              </a:rPr>
              <a:t>ပဳလုပ္ခ်င္ေသာ</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အေၾကာင္းအရာအေပ</a:t>
            </a:r>
            <a:r>
              <a:rPr lang="en-US" sz="1650" dirty="0">
                <a:latin typeface="Zawgyi-One" panose="020B0604030504040204" pitchFamily="34" charset="0"/>
                <a:cs typeface="Zawgyi-One" panose="020B0604030504040204" pitchFamily="34" charset="0"/>
              </a:rPr>
              <a:t>ၚ ျ</a:t>
            </a:r>
            <a:r>
              <a:rPr lang="en-US" sz="1650" dirty="0" err="1">
                <a:latin typeface="Zawgyi-One" panose="020B0604030504040204" pitchFamily="34" charset="0"/>
                <a:cs typeface="Zawgyi-One" panose="020B0604030504040204" pitchFamily="34" charset="0"/>
              </a:rPr>
              <a:t>ပဳလုပ္ထားသည</a:t>
            </a:r>
            <a:r>
              <a:rPr lang="en-US" sz="1650" dirty="0">
                <a:latin typeface="Zawgyi-One" panose="020B0604030504040204" pitchFamily="34" charset="0"/>
                <a:cs typeface="Zawgyi-One" panose="020B0604030504040204" pitchFamily="34" charset="0"/>
              </a:rPr>
              <a:t>့္ </a:t>
            </a:r>
            <a:r>
              <a:rPr lang="en-US" sz="1650" dirty="0" err="1">
                <a:latin typeface="Zawgyi-One" panose="020B0604030504040204" pitchFamily="34" charset="0"/>
                <a:cs typeface="Zawgyi-One" panose="020B0604030504040204" pitchFamily="34" charset="0"/>
              </a:rPr>
              <a:t>လုိင္စင</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က</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r>
              <a:rPr lang="my-MM" sz="1650" dirty="0">
                <a:latin typeface="Zawgyi-One" panose="020B0604030504040204" pitchFamily="34" charset="0"/>
                <a:cs typeface="Zawgyi-One" panose="020B0604030504040204" pitchFamily="34" charset="0"/>
              </a:rPr>
              <a:t>ထ</a:t>
            </a:r>
            <a:r>
              <a:rPr lang="en-US" sz="1650" dirty="0">
                <a:latin typeface="Zawgyi-One" panose="020B0604030504040204" pitchFamily="34" charset="0"/>
                <a:cs typeface="Zawgyi-One" panose="020B0604030504040204" pitchFamily="34" charset="0"/>
              </a:rPr>
              <a:t>ည</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စ</a:t>
            </a:r>
            <a:r>
              <a:rPr lang="en-US" sz="1650" dirty="0">
                <a:latin typeface="Zawgyi-One" panose="020B0604030504040204" pitchFamily="34" charset="0"/>
                <a:cs typeface="Zawgyi-One" panose="020B0604030504040204" pitchFamily="34" charset="0"/>
              </a:rPr>
              <a:t>ဥ</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စ</a:t>
            </a:r>
            <a:r>
              <a:rPr lang="en-US" sz="1650" dirty="0">
                <a:latin typeface="Zawgyi-One" panose="020B0604030504040204" pitchFamily="34" charset="0"/>
                <a:cs typeface="Zawgyi-One" panose="020B0604030504040204" pitchFamily="34" charset="0"/>
              </a:rPr>
              <a:t>ာ</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ရ</a:t>
            </a:r>
            <a:r>
              <a:rPr lang="my-MM" sz="1650" dirty="0">
                <a:latin typeface="Zawgyi-One" panose="020B0604030504040204" pitchFamily="34" charset="0"/>
                <a:cs typeface="Zawgyi-One" panose="020B0604030504040204" pitchFamily="34" charset="0"/>
              </a:rPr>
              <a:t>မ</a:t>
            </a:r>
            <a:r>
              <a:rPr lang="en-US" sz="1650" dirty="0">
                <a:latin typeface="Zawgyi-One" panose="020B0604030504040204" pitchFamily="34" charset="0"/>
                <a:cs typeface="Zawgyi-One" panose="020B0604030504040204" pitchFamily="34" charset="0"/>
              </a:rPr>
              <a:t>ည</a:t>
            </a:r>
            <a:r>
              <a:rPr lang="my-MM" sz="1650" dirty="0">
                <a:latin typeface="Zawgyi-One" panose="020B0604030504040204" pitchFamily="34" charset="0"/>
                <a:cs typeface="Zawgyi-One" panose="020B0604030504040204" pitchFamily="34" charset="0"/>
              </a:rPr>
              <a:t>္</a:t>
            </a:r>
            <a:r>
              <a:rPr lang="en-US" sz="1650" dirty="0">
                <a:latin typeface="Zawgyi-One" panose="020B0604030504040204" pitchFamily="34" charset="0"/>
                <a:cs typeface="Zawgyi-One" panose="020B0604030504040204" pitchFamily="34" charset="0"/>
              </a:rPr>
              <a:t>။” </a:t>
            </a:r>
          </a:p>
          <a:p>
            <a:endParaRPr lang="en-US" sz="1800" dirty="0">
              <a:latin typeface="Zawgyi-One" panose="020B0604030504040204" pitchFamily="34" charset="0"/>
              <a:cs typeface="Zawgyi-One" panose="020B0604030504040204" pitchFamily="34" charset="0"/>
            </a:endParaRPr>
          </a:p>
          <a:p>
            <a:r>
              <a:rPr lang="en-US" sz="1013" dirty="0">
                <a:latin typeface="Zawgyi-One" panose="020B0604030504040204" pitchFamily="34" charset="0"/>
                <a:cs typeface="Zawgyi-One" panose="020B0604030504040204" pitchFamily="34" charset="0"/>
              </a:rPr>
              <a:t>See: </a:t>
            </a:r>
            <a:r>
              <a:rPr lang="en-US" sz="1013" dirty="0">
                <a:latin typeface="Zawgyi-One" panose="020B0604030504040204" pitchFamily="34" charset="0"/>
                <a:cs typeface="Zawgyi-One" panose="020B0604030504040204" pitchFamily="34" charset="0"/>
                <a:hlinkClick r:id="rId3"/>
              </a:rPr>
              <a:t>https://creativecommons.org/faq/#When_is_my_use_considered_an_adaptation</a:t>
            </a:r>
            <a:r>
              <a:rPr lang="en-US" sz="1013" dirty="0">
                <a:latin typeface="Zawgyi-One" panose="020B0604030504040204" pitchFamily="34" charset="0"/>
                <a:cs typeface="Zawgyi-One" panose="020B0604030504040204" pitchFamily="34" charset="0"/>
              </a:rPr>
              <a:t> </a:t>
            </a:r>
          </a:p>
          <a:p>
            <a:endParaRPr lang="en-US" sz="1800" dirty="0">
              <a:latin typeface="Zawgyi-One" panose="020B0604030504040204" pitchFamily="34" charset="0"/>
              <a:cs typeface="Zawgyi-One" panose="020B0604030504040204" pitchFamily="34" charset="0"/>
            </a:endParaRPr>
          </a:p>
          <a:p>
            <a:endParaRPr lang="en-US" sz="18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862757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92" y="620750"/>
            <a:ext cx="8437418" cy="4939814"/>
          </a:xfrm>
          <a:prstGeom prst="rect">
            <a:avLst/>
          </a:prstGeom>
          <a:noFill/>
        </p:spPr>
        <p:txBody>
          <a:bodyPr wrap="square" rtlCol="0">
            <a:spAutoFit/>
          </a:bodyPr>
          <a:lstStyle/>
          <a:p>
            <a:r>
              <a:rPr lang="en-US" sz="1500" b="1" dirty="0">
                <a:latin typeface="Zawgyi-One" panose="020B0604030504040204" pitchFamily="34" charset="0"/>
                <a:cs typeface="Zawgyi-One" panose="020B0604030504040204" pitchFamily="34" charset="0"/>
              </a:rPr>
              <a:t>“</a:t>
            </a:r>
            <a:r>
              <a:rPr lang="en-US" sz="1500" b="1" dirty="0" err="1">
                <a:latin typeface="Zawgyi-One" panose="020B0604030504040204" pitchFamily="34" charset="0"/>
                <a:cs typeface="Zawgyi-One" panose="020B0604030504040204" pitchFamily="34" charset="0"/>
              </a:rPr>
              <a:t>လိုက္ေလ</a:t>
            </a:r>
            <a:r>
              <a:rPr lang="my-MM" sz="1500" b="1" dirty="0">
                <a:latin typeface="Zawgyi-One" panose="020B0604030504040204" pitchFamily="34" charset="0"/>
                <a:cs typeface="Zawgyi-One" panose="020B0604030504040204" pitchFamily="34" charset="0"/>
              </a:rPr>
              <a:t>်</a:t>
            </a:r>
            <a:r>
              <a:rPr lang="en-US" sz="1500" b="1" dirty="0" err="1">
                <a:latin typeface="Zawgyi-One" panose="020B0604030504040204" pitchFamily="34" charset="0"/>
                <a:cs typeface="Zawgyi-One" panose="020B0604030504040204" pitchFamily="34" charset="0"/>
              </a:rPr>
              <a:t>ာညီေထ</a:t>
            </a:r>
            <a:r>
              <a:rPr lang="en-US" sz="1500" b="1" dirty="0">
                <a:latin typeface="Zawgyi-One" panose="020B0604030504040204" pitchFamily="34" charset="0"/>
                <a:cs typeface="Zawgyi-One" panose="020B0604030504040204" pitchFamily="34" charset="0"/>
              </a:rPr>
              <a:t>ြျ</a:t>
            </a:r>
            <a:r>
              <a:rPr lang="en-US" sz="1500" b="1" dirty="0" err="1">
                <a:latin typeface="Zawgyi-One" panose="020B0604030504040204" pitchFamily="34" charset="0"/>
                <a:cs typeface="Zawgyi-One" panose="020B0604030504040204" pitchFamily="34" charset="0"/>
              </a:rPr>
              <a:t>ဖစ္ေအာင</a:t>
            </a:r>
            <a:r>
              <a:rPr lang="en-US" sz="1500" b="1" dirty="0">
                <a:latin typeface="Zawgyi-One" panose="020B0604030504040204" pitchFamily="34" charset="0"/>
                <a:cs typeface="Zawgyi-One" panose="020B0604030504040204" pitchFamily="34" charset="0"/>
              </a:rPr>
              <a:t>္ျ</a:t>
            </a:r>
            <a:r>
              <a:rPr lang="en-US" sz="1500" b="1" dirty="0" err="1">
                <a:latin typeface="Zawgyi-One" panose="020B0604030504040204" pitchFamily="34" charset="0"/>
                <a:cs typeface="Zawgyi-One" panose="020B0604030504040204" pitchFamily="34" charset="0"/>
              </a:rPr>
              <a:t>ပင</a:t>
            </a:r>
            <a:r>
              <a:rPr lang="en-US" sz="1500" b="1" dirty="0">
                <a:latin typeface="Zawgyi-One" panose="020B0604030504040204" pitchFamily="34" charset="0"/>
                <a:cs typeface="Zawgyi-One" panose="020B0604030504040204" pitchFamily="34" charset="0"/>
              </a:rPr>
              <a:t>္္</a:t>
            </a:r>
            <a:r>
              <a:rPr lang="en-US" sz="1500" b="1" dirty="0" err="1">
                <a:latin typeface="Zawgyi-One" panose="020B0604030504040204" pitchFamily="34" charset="0"/>
                <a:cs typeface="Zawgyi-One" panose="020B0604030504040204" pitchFamily="34" charset="0"/>
              </a:rPr>
              <a:t>ဆင</a:t>
            </a:r>
            <a:r>
              <a:rPr lang="en-US" sz="1500" b="1" dirty="0">
                <a:latin typeface="Zawgyi-One" panose="020B0604030504040204" pitchFamily="34" charset="0"/>
                <a:cs typeface="Zawgyi-One" panose="020B0604030504040204" pitchFamily="34" charset="0"/>
              </a:rPr>
              <a:t>္ျ</a:t>
            </a:r>
            <a:r>
              <a:rPr lang="en-US" sz="1500" b="1" dirty="0" err="1">
                <a:latin typeface="Zawgyi-One" panose="020B0604030504040204" pitchFamily="34" charset="0"/>
                <a:cs typeface="Zawgyi-One" panose="020B0604030504040204" pitchFamily="34" charset="0"/>
              </a:rPr>
              <a:t>ခင</a:t>
            </a:r>
            <a:r>
              <a:rPr lang="my-MM" sz="1500" b="1" dirty="0">
                <a:latin typeface="Zawgyi-One" panose="020B0604030504040204" pitchFamily="34" charset="0"/>
                <a:cs typeface="Zawgyi-One" panose="020B0604030504040204" pitchFamily="34" charset="0"/>
              </a:rPr>
              <a:t>္</a:t>
            </a:r>
            <a:r>
              <a:rPr lang="en-US" sz="1500" b="1" dirty="0">
                <a:latin typeface="Zawgyi-One" panose="020B0604030504040204" pitchFamily="34" charset="0"/>
                <a:cs typeface="Zawgyi-One" panose="020B0604030504040204" pitchFamily="34" charset="0"/>
              </a:rPr>
              <a:t>း (Adaptation) </a:t>
            </a:r>
            <a:r>
              <a:rPr lang="my-MM" sz="1500" b="1" dirty="0">
                <a:latin typeface="Zawgyi-One" panose="020B0604030504040204" pitchFamily="34" charset="0"/>
                <a:cs typeface="Zawgyi-One" panose="020B0604030504040204" pitchFamily="34" charset="0"/>
              </a:rPr>
              <a:t>ဆ</a:t>
            </a:r>
            <a:r>
              <a:rPr lang="en-US" sz="1500" b="1" dirty="0">
                <a:latin typeface="Zawgyi-One" panose="020B0604030504040204" pitchFamily="34" charset="0"/>
                <a:cs typeface="Zawgyi-One" panose="020B0604030504040204" pitchFamily="34" charset="0"/>
              </a:rPr>
              <a:t>ိ</a:t>
            </a:r>
            <a:r>
              <a:rPr lang="my-MM" sz="1500" b="1" dirty="0">
                <a:latin typeface="Zawgyi-One" panose="020B0604030504040204" pitchFamily="34" charset="0"/>
                <a:cs typeface="Zawgyi-One" panose="020B0604030504040204" pitchFamily="34" charset="0"/>
              </a:rPr>
              <a:t>ု</a:t>
            </a:r>
            <a:r>
              <a:rPr lang="en-US" sz="1500" b="1" dirty="0">
                <a:latin typeface="Zawgyi-One" panose="020B0604030504040204" pitchFamily="34" charset="0"/>
                <a:cs typeface="Zawgyi-One" panose="020B0604030504040204" pitchFamily="34" charset="0"/>
              </a:rPr>
              <a:t>သ</a:t>
            </a:r>
            <a:r>
              <a:rPr lang="my-MM" sz="1500" b="1" dirty="0">
                <a:latin typeface="Zawgyi-One" panose="020B0604030504040204" pitchFamily="34" charset="0"/>
                <a:cs typeface="Zawgyi-One" panose="020B0604030504040204" pitchFamily="34" charset="0"/>
              </a:rPr>
              <a:t>ည</a:t>
            </a:r>
            <a:r>
              <a:rPr lang="en-US" sz="1500" b="1" dirty="0">
                <a:latin typeface="Zawgyi-One" panose="020B0604030504040204" pitchFamily="34" charset="0"/>
                <a:cs typeface="Zawgyi-One" panose="020B0604030504040204" pitchFamily="34" charset="0"/>
              </a:rPr>
              <a:t>္</a:t>
            </a:r>
            <a:r>
              <a:rPr lang="my-MM" sz="1500" b="1" dirty="0">
                <a:latin typeface="Zawgyi-One" panose="020B0604030504040204" pitchFamily="34" charset="0"/>
                <a:cs typeface="Zawgyi-One" panose="020B0604030504040204" pitchFamily="34" charset="0"/>
              </a:rPr>
              <a:t>မ</a:t>
            </a:r>
            <a:r>
              <a:rPr lang="en-US" sz="1500" b="1" dirty="0">
                <a:latin typeface="Zawgyi-One" panose="020B0604030504040204" pitchFamily="34" charset="0"/>
                <a:cs typeface="Zawgyi-One" panose="020B0604030504040204" pitchFamily="34" charset="0"/>
              </a:rPr>
              <a:t>ွ</a:t>
            </a:r>
            <a:r>
              <a:rPr lang="my-MM" sz="1500" b="1" dirty="0">
                <a:latin typeface="Zawgyi-One" panose="020B0604030504040204" pitchFamily="34" charset="0"/>
                <a:cs typeface="Zawgyi-One" panose="020B0604030504040204" pitchFamily="34" charset="0"/>
              </a:rPr>
              <a:t>ာ</a:t>
            </a:r>
            <a:r>
              <a:rPr lang="en-US" sz="1500" b="1" dirty="0">
                <a:latin typeface="Zawgyi-One" panose="020B0604030504040204" pitchFamily="34" charset="0"/>
                <a:cs typeface="Zawgyi-One" panose="020B0604030504040204" pitchFamily="34" charset="0"/>
              </a:rPr>
              <a:t> </a:t>
            </a:r>
            <a:r>
              <a:rPr lang="my-MM" sz="1500" b="1" dirty="0">
                <a:latin typeface="Zawgyi-One" panose="020B0604030504040204" pitchFamily="34" charset="0"/>
                <a:cs typeface="Zawgyi-One" panose="020B0604030504040204" pitchFamily="34" charset="0"/>
              </a:rPr>
              <a:t>အ</a:t>
            </a:r>
            <a:r>
              <a:rPr lang="en-US" sz="1500" b="1" dirty="0" err="1">
                <a:latin typeface="Zawgyi-One" panose="020B0604030504040204" pitchFamily="34" charset="0"/>
                <a:cs typeface="Zawgyi-One" panose="020B0604030504040204" pitchFamily="34" charset="0"/>
              </a:rPr>
              <a:t>ဘယ္နည္း</a:t>
            </a:r>
            <a:r>
              <a:rPr lang="en-US" sz="1500" b="1" dirty="0">
                <a:latin typeface="Zawgyi-One" panose="020B0604030504040204" pitchFamily="34" charset="0"/>
                <a:cs typeface="Zawgyi-One" panose="020B0604030504040204" pitchFamily="34" charset="0"/>
              </a:rPr>
              <a:t>။ </a:t>
            </a:r>
          </a:p>
          <a:p>
            <a:endParaRPr lang="en-US" sz="1500" b="1" dirty="0">
              <a:latin typeface="Zawgyi-One" panose="020B0604030504040204" pitchFamily="34" charset="0"/>
              <a:cs typeface="Zawgyi-One" panose="020B0604030504040204" pitchFamily="34" charset="0"/>
            </a:endParaRPr>
          </a:p>
          <a:p>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အ</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ိ႔သည</a:t>
            </a:r>
            <a:r>
              <a:rPr lang="en-US" sz="1500" dirty="0">
                <a:latin typeface="Zawgyi-One" panose="020B0604030504040204" pitchFamily="34" charset="0"/>
                <a:cs typeface="Zawgyi-One" panose="020B0604030504040204" pitchFamily="34" charset="0"/>
              </a:rPr>
              <a:t>္ Share-Alike/No Derivatives license </a:t>
            </a:r>
            <a:r>
              <a:rPr lang="en-US" sz="1500" dirty="0" err="1">
                <a:latin typeface="Zawgyi-One" panose="020B0604030504040204" pitchFamily="34" charset="0"/>
                <a:cs typeface="Zawgyi-One" panose="020B0604030504040204" pitchFamily="34" charset="0"/>
              </a:rPr>
              <a:t>အရ</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ဓ</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ၸ</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ယ္ဖြင</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ထားေသာ</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ဥပမာမ်ား</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ဖစ္ပါသည</a:t>
            </a:r>
            <a:r>
              <a:rPr lang="en-US" sz="1500" dirty="0">
                <a:latin typeface="Zawgyi-One" panose="020B0604030504040204" pitchFamily="34" charset="0"/>
                <a:cs typeface="Zawgyi-One" panose="020B0604030504040204" pitchFamily="34" charset="0"/>
              </a:rPr>
              <a:t>္။ </a:t>
            </a:r>
          </a:p>
          <a:p>
            <a:endParaRPr lang="en-US" sz="1500" dirty="0">
              <a:latin typeface="Zawgyi-One" panose="020B0604030504040204" pitchFamily="34" charset="0"/>
              <a:cs typeface="Zawgyi-One" panose="020B0604030504040204" pitchFamily="34" charset="0"/>
            </a:endParaRPr>
          </a:p>
          <a:p>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ုသစ္ဖန္တ</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ရ</a:t>
            </a:r>
            <a:r>
              <a:rPr lang="en-US" sz="1500" dirty="0">
                <a:latin typeface="Zawgyi-One" panose="020B0604030504040204" pitchFamily="34" charset="0"/>
                <a:cs typeface="Zawgyi-One" panose="020B0604030504040204" pitchFamily="34" charset="0"/>
              </a:rPr>
              <a:t>န</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ပ</a:t>
            </a:r>
            <a:r>
              <a:rPr lang="en-US" sz="1500" dirty="0" err="1">
                <a:latin typeface="Zawgyi-One" panose="020B0604030504040204" pitchFamily="34" charset="0"/>
                <a:cs typeface="Zawgyi-One" panose="020B0604030504040204" pitchFamily="34" charset="0"/>
              </a:rPr>
              <a:t>ံုတစ္ပံုုကို</a:t>
            </a:r>
            <a:r>
              <a:rPr lang="en-US" sz="1500" dirty="0">
                <a:latin typeface="Zawgyi-One" panose="020B0604030504040204" pitchFamily="34" charset="0"/>
                <a:cs typeface="Zawgyi-One" panose="020B0604030504040204" pitchFamily="34" charset="0"/>
              </a:rPr>
              <a:t> ျပဳျ</a:t>
            </a:r>
            <a:r>
              <a:rPr lang="en-US" sz="1500" dirty="0" err="1">
                <a:latin typeface="Zawgyi-One" panose="020B0604030504040204" pitchFamily="34" charset="0"/>
                <a:cs typeface="Zawgyi-One" panose="020B0604030504040204" pitchFamily="34" charset="0"/>
              </a:rPr>
              <a:t>ပင</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ခင္း</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ဥ</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မ</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ဖ</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က္ျ</a:t>
            </a:r>
            <a:r>
              <a:rPr lang="en-US" sz="1500" dirty="0" err="1">
                <a:latin typeface="Zawgyi-One" panose="020B0604030504040204" pitchFamily="34" charset="0"/>
                <a:cs typeface="Zawgyi-One" panose="020B0604030504040204" pitchFamily="34" charset="0"/>
              </a:rPr>
              <a:t>ခင္း</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လိုုက္ေလ်ာညီေထြေအာင</a:t>
            </a:r>
            <a:r>
              <a:rPr lang="en-US" sz="1500" dirty="0">
                <a:latin typeface="Zawgyi-One" panose="020B0604030504040204" pitchFamily="34" charset="0"/>
                <a:cs typeface="Zawgyi-One" panose="020B0604030504040204" pitchFamily="34" charset="0"/>
              </a:rPr>
              <a:t>္ ျပဳျ</a:t>
            </a:r>
            <a:r>
              <a:rPr lang="en-US" sz="1500" dirty="0" err="1">
                <a:latin typeface="Zawgyi-One" panose="020B0604030504040204" pitchFamily="34" charset="0"/>
                <a:cs typeface="Zawgyi-One" panose="020B0604030504040204" pitchFamily="34" charset="0"/>
              </a:rPr>
              <a:t>ပင</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ခင္းျဖစ္သည</a:t>
            </a:r>
            <a:r>
              <a:rPr lang="en-US" sz="1500" dirty="0">
                <a:latin typeface="Zawgyi-One" panose="020B0604030504040204" pitchFamily="34" charset="0"/>
                <a:cs typeface="Zawgyi-One" panose="020B0604030504040204" pitchFamily="34" charset="0"/>
              </a:rPr>
              <a:t>္။ </a:t>
            </a:r>
          </a:p>
          <a:p>
            <a:r>
              <a:rPr lang="my-MM" sz="1500" dirty="0">
                <a:latin typeface="Zawgyi-One" panose="020B0604030504040204" pitchFamily="34" charset="0"/>
                <a:cs typeface="Zawgyi-One" panose="020B0604030504040204" pitchFamily="34" charset="0"/>
              </a:rPr>
              <a:t>ဇ</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လ</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စ</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ခ</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ဘ</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စ</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စ</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ခ</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စ</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ခ</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သ</a:t>
            </a:r>
            <a:r>
              <a:rPr lang="en-US" sz="1500" dirty="0" err="1">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႔ </a:t>
            </a:r>
            <a:r>
              <a:rPr lang="en-US" sz="1500" dirty="0" err="1">
                <a:latin typeface="Zawgyi-One" panose="020B0604030504040204" pitchFamily="34" charset="0"/>
                <a:cs typeface="Zawgyi-One" panose="020B0604030504040204" pitchFamily="34" charset="0"/>
              </a:rPr>
              <a:t>ဘာသာျပန္ဆုိ</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p>
          <a:p>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င္းထည</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ရန</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႔</a:t>
            </a:r>
            <a:r>
              <a:rPr lang="my-MM" sz="1500" dirty="0">
                <a:latin typeface="Zawgyi-One" panose="020B0604030504040204" pitchFamily="34" charset="0"/>
                <a:cs typeface="Zawgyi-One" panose="020B0604030504040204" pitchFamily="34" charset="0"/>
              </a:rPr>
              <a:t>မ</a:t>
            </a:r>
            <a:r>
              <a:rPr lang="en-US" sz="1500" dirty="0">
                <a:latin typeface="Zawgyi-One" panose="020B0604030504040204" pitchFamily="34" charset="0"/>
                <a:cs typeface="Zawgyi-One" panose="020B0604030504040204" pitchFamily="34" charset="0"/>
              </a:rPr>
              <a:t>ဟ</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ျပဳျ</a:t>
            </a:r>
            <a:r>
              <a:rPr lang="en-US" sz="1500" dirty="0" err="1">
                <a:latin typeface="Zawgyi-One" panose="020B0604030504040204" pitchFamily="34" charset="0"/>
                <a:cs typeface="Zawgyi-One" panose="020B0604030504040204" pitchFamily="34" charset="0"/>
              </a:rPr>
              <a:t>ပင္ရန</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မ</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ရ</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Photoshop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ဖ</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p>
          <a:p>
            <a:r>
              <a:rPr lang="en-US" sz="1500" dirty="0">
                <a:latin typeface="Zawgyi-One" panose="020B0604030504040204" pitchFamily="34" charset="0"/>
                <a:cs typeface="Zawgyi-One" panose="020B0604030504040204" pitchFamily="34" charset="0"/>
              </a:rPr>
              <a:t>သ</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းတစ္ခုကို</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သ</a:t>
            </a:r>
            <a:r>
              <a:rPr lang="en-US" sz="1500" dirty="0" err="1">
                <a:latin typeface="Zawgyi-One" panose="020B0604030504040204" pitchFamily="34" charset="0"/>
                <a:cs typeface="Zawgyi-One" panose="020B0604030504040204" pitchFamily="34" charset="0"/>
              </a:rPr>
              <a:t>ီခ်င္းအသစ္ဖန္တီးရန</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န</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န</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စ</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ခ</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အ</a:t>
            </a:r>
            <a:r>
              <a:rPr lang="en-US" sz="1500" dirty="0" err="1">
                <a:latin typeface="Zawgyi-One" panose="020B0604030504040204" pitchFamily="34" charset="0"/>
                <a:cs typeface="Zawgyi-One" panose="020B0604030504040204" pitchFamily="34" charset="0"/>
              </a:rPr>
              <a:t>သံုးျပ</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ခင္း</a:t>
            </a:r>
            <a:r>
              <a:rPr lang="en-US" sz="1500" dirty="0">
                <a:latin typeface="Zawgyi-One" panose="020B0604030504040204" pitchFamily="34" charset="0"/>
                <a:cs typeface="Zawgyi-One" panose="020B0604030504040204" pitchFamily="34" charset="0"/>
              </a:rPr>
              <a:t>။</a:t>
            </a:r>
          </a:p>
          <a:p>
            <a:r>
              <a:rPr lang="my-MM" sz="1500" dirty="0">
                <a:latin typeface="Zawgyi-One" panose="020B0604030504040204" pitchFamily="34" charset="0"/>
                <a:cs typeface="Zawgyi-One" panose="020B0604030504040204" pitchFamily="34" charset="0"/>
              </a:rPr>
              <a:t>ဗ</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ဒ</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ယ</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သ</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ဖ</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ထည</a:t>
            </a:r>
            <a:r>
              <a:rPr lang="en-US" sz="1500" dirty="0">
                <a:latin typeface="Zawgyi-One" panose="020B0604030504040204" pitchFamily="34" charset="0"/>
                <a:cs typeface="Zawgyi-One" panose="020B0604030504040204" pitchFamily="34" charset="0"/>
              </a:rPr>
              <a:t>့္သ</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endParaRPr lang="en-US" sz="1500" dirty="0">
              <a:latin typeface="Zawgyi-One" panose="020B0604030504040204" pitchFamily="34" charset="0"/>
              <a:cs typeface="Zawgyi-One" panose="020B0604030504040204" pitchFamily="34" charset="0"/>
            </a:endParaRPr>
          </a:p>
          <a:p>
            <a:endParaRPr lang="en-US" sz="1500" dirty="0">
              <a:latin typeface="Zawgyi-One" panose="020B0604030504040204" pitchFamily="34" charset="0"/>
              <a:cs typeface="Zawgyi-One" panose="020B0604030504040204" pitchFamily="34" charset="0"/>
            </a:endParaRPr>
          </a:p>
          <a:p>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အ</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အ</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လိုက္ေလ်ာညီ</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ထ</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ဖစ္ေအာင</a:t>
            </a:r>
            <a:r>
              <a:rPr lang="en-US" sz="1500" dirty="0">
                <a:latin typeface="Zawgyi-One" panose="020B0604030504040204" pitchFamily="34" charset="0"/>
                <a:cs typeface="Zawgyi-One" panose="020B0604030504040204" pitchFamily="34" charset="0"/>
              </a:rPr>
              <a:t>္ ျပဳျ</a:t>
            </a:r>
            <a:r>
              <a:rPr lang="en-US" sz="1500" dirty="0" err="1">
                <a:latin typeface="Zawgyi-One" panose="020B0604030504040204" pitchFamily="34" charset="0"/>
                <a:cs typeface="Zawgyi-One" panose="020B0604030504040204" pitchFamily="34" charset="0"/>
              </a:rPr>
              <a:t>ပင</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ခင္း</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မဟုတ္ပ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p>
          <a:p>
            <a:r>
              <a:rPr lang="my-MM" sz="1500" dirty="0">
                <a:latin typeface="Zawgyi-One" panose="020B0604030504040204" pitchFamily="34" charset="0"/>
                <a:cs typeface="Zawgyi-One" panose="020B0604030504040204" pitchFamily="34" charset="0"/>
              </a:rPr>
              <a:t>ဇ</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လ</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စုစည္းမႈတြင</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အျခား</a:t>
            </a:r>
            <a:r>
              <a:rPr lang="my-MM" sz="1500" dirty="0">
                <a:latin typeface="Zawgyi-One" panose="020B0604030504040204" pitchFamily="34" charset="0"/>
                <a:cs typeface="Zawgyi-One" panose="020B0604030504040204" pitchFamily="34" charset="0"/>
              </a:rPr>
              <a:t>ဇ</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လ</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တစ္ခုေ</a:t>
            </a:r>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ထ</a:t>
            </a:r>
            <a:r>
              <a:rPr lang="my-MM" sz="1500" dirty="0">
                <a:latin typeface="Zawgyi-One" panose="020B0604030504040204" pitchFamily="34" charset="0"/>
                <a:cs typeface="Zawgyi-One" panose="020B0604030504040204" pitchFamily="34" charset="0"/>
              </a:rPr>
              <a:t>ည</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ခ</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p>
          <a:p>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ရို္က</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သ</a:t>
            </a:r>
            <a:r>
              <a:rPr lang="my-MM" sz="1500" dirty="0">
                <a:latin typeface="Zawgyi-One" panose="020B0604030504040204" pitchFamily="34" charset="0"/>
                <a:cs typeface="Zawgyi-One" panose="020B0604030504040204" pitchFamily="34" charset="0"/>
              </a:rPr>
              <a:t>ည</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ဖ်ာ</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ဖ</a:t>
            </a:r>
            <a:r>
              <a:rPr lang="en-US" sz="1500" dirty="0" err="1">
                <a:latin typeface="Zawgyi-One" panose="020B0604030504040204" pitchFamily="34" charset="0"/>
                <a:cs typeface="Zawgyi-One" panose="020B0604030504040204" pitchFamily="34" charset="0"/>
              </a:rPr>
              <a:t>ပြဲတစ္ခု</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ေနာက္ခံတြင</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ည</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ဖ</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လ</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ထ</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ည</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ဗ</a:t>
            </a:r>
            <a:r>
              <a:rPr lang="en-US" sz="1500" dirty="0" err="1">
                <a:latin typeface="Zawgyi-One" panose="020B0604030504040204" pitchFamily="34" charset="0"/>
                <a:cs typeface="Zawgyi-One" panose="020B0604030504040204" pitchFamily="34" charset="0"/>
              </a:rPr>
              <a:t>ီဒီယိုကို</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ထည</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သြင္းျခင္း</a:t>
            </a:r>
            <a:r>
              <a:rPr lang="en-US" sz="1500" dirty="0">
                <a:latin typeface="Zawgyi-One" panose="020B0604030504040204" pitchFamily="34" charset="0"/>
                <a:cs typeface="Zawgyi-One" panose="020B0604030504040204" pitchFamily="34" charset="0"/>
              </a:rPr>
              <a:t> </a:t>
            </a:r>
          </a:p>
          <a:p>
            <a:r>
              <a:rPr lang="my-MM" sz="1500" dirty="0">
                <a:latin typeface="Zawgyi-One" panose="020B0604030504040204" pitchFamily="34" charset="0"/>
                <a:cs typeface="Zawgyi-One" panose="020B0604030504040204" pitchFamily="34" charset="0"/>
              </a:rPr>
              <a:t>ဝ</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ဘ</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ဆ</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ဒ</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စ</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သို႔မဟုတ</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စာရ</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စ</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တမ္း</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စ</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တြင</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တည္းျဖတ</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ခင္းမျပဳလုပ္ရေသးသည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ပံုကို</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အသံုးျပ</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ခင္း</a:t>
            </a:r>
            <a:r>
              <a:rPr lang="en-US" sz="1500" dirty="0">
                <a:latin typeface="Zawgyi-One" panose="020B0604030504040204" pitchFamily="34" charset="0"/>
                <a:cs typeface="Zawgyi-One" panose="020B0604030504040204" pitchFamily="34" charset="0"/>
              </a:rPr>
              <a:t>။ ” </a:t>
            </a:r>
          </a:p>
          <a:p>
            <a:endParaRPr lang="en-US" dirty="0">
              <a:latin typeface="Zawgyi-One" panose="020B0604030504040204" pitchFamily="34" charset="0"/>
              <a:cs typeface="Zawgyi-One" panose="020B0604030504040204" pitchFamily="34" charset="0"/>
            </a:endParaRPr>
          </a:p>
          <a:p>
            <a:r>
              <a:rPr lang="en-US" sz="900" dirty="0">
                <a:latin typeface="Zawgyi-One" panose="020B0604030504040204" pitchFamily="34" charset="0"/>
                <a:cs typeface="Zawgyi-One" panose="020B0604030504040204" pitchFamily="34" charset="0"/>
              </a:rPr>
              <a:t>(Source: p8, </a:t>
            </a:r>
            <a:r>
              <a:rPr lang="en-US" sz="900" i="1" dirty="0">
                <a:latin typeface="Zawgyi-One" panose="020B0604030504040204" pitchFamily="34" charset="0"/>
                <a:cs typeface="Zawgyi-One" panose="020B0604030504040204" pitchFamily="34" charset="0"/>
              </a:rPr>
              <a:t>Finding and Remixing Openly Licensed Resources: </a:t>
            </a:r>
            <a:endParaRPr lang="en-US" sz="900" dirty="0">
              <a:latin typeface="Zawgyi-One" panose="020B0604030504040204" pitchFamily="34" charset="0"/>
              <a:cs typeface="Zawgyi-One" panose="020B0604030504040204" pitchFamily="34" charset="0"/>
            </a:endParaRPr>
          </a:p>
          <a:p>
            <a:r>
              <a:rPr lang="en-US" sz="900" dirty="0">
                <a:latin typeface="Zawgyi-One" panose="020B0604030504040204" pitchFamily="34" charset="0"/>
                <a:cs typeface="Zawgyi-One" panose="020B0604030504040204" pitchFamily="34" charset="0"/>
                <a:hlinkClick r:id="rId3"/>
              </a:rPr>
              <a:t>https://schools.leicester.gov.uk/media/2308/g3-finding-and-remixing-openly-licensed-resources-january-2015.pdf</a:t>
            </a:r>
            <a:r>
              <a:rPr lang="en-US" sz="900" dirty="0">
                <a:latin typeface="Zawgyi-One" panose="020B0604030504040204" pitchFamily="34" charset="0"/>
                <a:cs typeface="Zawgyi-One" panose="020B0604030504040204" pitchFamily="34" charset="0"/>
              </a:rPr>
              <a:t> </a:t>
            </a:r>
          </a:p>
          <a:p>
            <a:endParaRPr lang="en-US"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48485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79FC-92D4-C641-9B11-AED2BFA48BC8}"/>
              </a:ext>
            </a:extLst>
          </p:cNvPr>
          <p:cNvSpPr>
            <a:spLocks noGrp="1"/>
          </p:cNvSpPr>
          <p:nvPr>
            <p:ph type="title"/>
          </p:nvPr>
        </p:nvSpPr>
        <p:spPr/>
        <p:txBody>
          <a:bodyPr/>
          <a:lstStyle/>
          <a:p>
            <a:pPr>
              <a:lnSpc>
                <a:spcPct val="150000"/>
              </a:lnSpc>
            </a:pPr>
            <a:r>
              <a:rPr lang="my-MM" sz="2700" b="1" dirty="0">
                <a:latin typeface="Zawgyi-One" panose="020B0604030504040204" pitchFamily="34" charset="0"/>
                <a:cs typeface="Zawgyi-One" panose="020B0604030504040204" pitchFamily="34" charset="0"/>
              </a:rPr>
              <a:t>ျ</a:t>
            </a:r>
            <a:r>
              <a:rPr lang="en-US" sz="2700" b="1" dirty="0" err="1">
                <a:latin typeface="Zawgyi-One" panose="020B0604030504040204" pitchFamily="34" charset="0"/>
                <a:cs typeface="Zawgyi-One" panose="020B0604030504040204" pitchFamily="34" charset="0"/>
              </a:rPr>
              <a:t>မန္မာ့မူပိုင္ခြင</a:t>
            </a:r>
            <a:r>
              <a:rPr lang="en-US" sz="2700" b="1" dirty="0">
                <a:latin typeface="Zawgyi-One" panose="020B0604030504040204" pitchFamily="34" charset="0"/>
                <a:cs typeface="Zawgyi-One" panose="020B0604030504040204" pitchFamily="34" charset="0"/>
              </a:rPr>
              <a:t>့္</a:t>
            </a:r>
            <a:r>
              <a:rPr lang="en-US" sz="2700" b="1" dirty="0" err="1">
                <a:latin typeface="Zawgyi-One" panose="020B0604030504040204" pitchFamily="34" charset="0"/>
                <a:cs typeface="Zawgyi-One" panose="020B0604030504040204" pitchFamily="34" charset="0"/>
              </a:rPr>
              <a:t>ဥပေဒ</a:t>
            </a:r>
            <a:br>
              <a:rPr lang="en-US" sz="2700" b="1" dirty="0">
                <a:latin typeface="Zawgyi-One" panose="020B0604030504040204" pitchFamily="34" charset="0"/>
                <a:cs typeface="Zawgyi-One" panose="020B0604030504040204" pitchFamily="34" charset="0"/>
              </a:rPr>
            </a:br>
            <a:r>
              <a:rPr lang="my-MM" sz="2700" b="1" dirty="0">
                <a:latin typeface="Zawgyi-One" panose="020B0604030504040204" pitchFamily="34" charset="0"/>
                <a:cs typeface="Zawgyi-One" panose="020B0604030504040204" pitchFamily="34" charset="0"/>
              </a:rPr>
              <a:t>၂</a:t>
            </a:r>
            <a:r>
              <a:rPr lang="en-US" sz="2700" b="1" dirty="0">
                <a:latin typeface="Zawgyi-One" panose="020B0604030504040204" pitchFamily="34" charset="0"/>
                <a:cs typeface="Zawgyi-One" panose="020B0604030504040204" pitchFamily="34" charset="0"/>
              </a:rPr>
              <a:t>ဝ</a:t>
            </a:r>
            <a:r>
              <a:rPr lang="my-MM" sz="2700" b="1" dirty="0">
                <a:latin typeface="Zawgyi-One" panose="020B0604030504040204" pitchFamily="34" charset="0"/>
                <a:cs typeface="Zawgyi-One" panose="020B0604030504040204" pitchFamily="34" charset="0"/>
              </a:rPr>
              <a:t>၁</a:t>
            </a:r>
            <a:r>
              <a:rPr lang="en-US" sz="2700" b="1" dirty="0">
                <a:latin typeface="Zawgyi-One" panose="020B0604030504040204" pitchFamily="34" charset="0"/>
                <a:cs typeface="Zawgyi-One" panose="020B0604030504040204" pitchFamily="34" charset="0"/>
              </a:rPr>
              <a:t>၉ </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မ</a:t>
            </a:r>
            <a:r>
              <a:rPr lang="my-MM" sz="2700" b="1" dirty="0">
                <a:latin typeface="Zawgyi-One" panose="020B0604030504040204" pitchFamily="34" charset="0"/>
                <a:cs typeface="Zawgyi-One" panose="020B0604030504040204" pitchFamily="34" charset="0"/>
              </a:rPr>
              <a:t>လ</a:t>
            </a:r>
            <a:r>
              <a:rPr lang="en-US" sz="2700" b="1" dirty="0">
                <a:latin typeface="Zawgyi-One" panose="020B0604030504040204" pitchFamily="34" charset="0"/>
                <a:cs typeface="Zawgyi-One" panose="020B0604030504040204" pitchFamily="34" charset="0"/>
              </a:rPr>
              <a:t> </a:t>
            </a:r>
            <a:r>
              <a:rPr lang="my-MM" sz="2700" b="1" dirty="0">
                <a:latin typeface="Zawgyi-One" panose="020B0604030504040204" pitchFamily="34" charset="0"/>
                <a:cs typeface="Zawgyi-One" panose="020B0604030504040204" pitchFamily="34" charset="0"/>
              </a:rPr>
              <a:t>၂</a:t>
            </a:r>
            <a:r>
              <a:rPr lang="en-US" sz="2700" b="1" dirty="0">
                <a:latin typeface="Zawgyi-One" panose="020B0604030504040204" pitchFamily="34" charset="0"/>
                <a:cs typeface="Zawgyi-One" panose="020B0604030504040204" pitchFamily="34" charset="0"/>
              </a:rPr>
              <a:t>၄ </a:t>
            </a:r>
            <a:r>
              <a:rPr lang="my-MM" sz="2700" b="1" dirty="0">
                <a:latin typeface="Zawgyi-One" panose="020B0604030504040204" pitchFamily="34" charset="0"/>
                <a:cs typeface="Zawgyi-One" panose="020B0604030504040204" pitchFamily="34" charset="0"/>
              </a:rPr>
              <a:t>ရ</a:t>
            </a:r>
            <a:r>
              <a:rPr lang="en-US" sz="2700" b="1" dirty="0">
                <a:latin typeface="Zawgyi-One" panose="020B0604030504040204" pitchFamily="34" charset="0"/>
                <a:cs typeface="Zawgyi-One" panose="020B0604030504040204" pitchFamily="34" charset="0"/>
              </a:rPr>
              <a:t>က</a:t>
            </a:r>
            <a:r>
              <a:rPr lang="my-MM" sz="2700" b="1" dirty="0">
                <a:latin typeface="Zawgyi-One" panose="020B0604030504040204" pitchFamily="34" charset="0"/>
                <a:cs typeface="Zawgyi-One" panose="020B0604030504040204" pitchFamily="34" charset="0"/>
              </a:rPr>
              <a:t>္</a:t>
            </a:r>
            <a:endParaRPr lang="en-US" sz="2700" b="1" dirty="0">
              <a:latin typeface="Zawgyi-One" panose="020B0604030504040204" pitchFamily="34" charset="0"/>
              <a:cs typeface="Zawgyi-One" panose="020B0604030504040204" pitchFamily="34" charset="0"/>
            </a:endParaRPr>
          </a:p>
        </p:txBody>
      </p:sp>
      <p:sp>
        <p:nvSpPr>
          <p:cNvPr id="3" name="Text Placeholder 2">
            <a:extLst>
              <a:ext uri="{FF2B5EF4-FFF2-40B4-BE49-F238E27FC236}">
                <a16:creationId xmlns:a16="http://schemas.microsoft.com/office/drawing/2014/main" id="{CEC18C34-F8DF-3B48-8B63-463B5A5EEC31}"/>
              </a:ext>
            </a:extLst>
          </p:cNvPr>
          <p:cNvSpPr>
            <a:spLocks noGrp="1"/>
          </p:cNvSpPr>
          <p:nvPr>
            <p:ph type="body" idx="1"/>
          </p:nvPr>
        </p:nvSpPr>
        <p:spPr>
          <a:xfrm>
            <a:off x="628650" y="1369219"/>
            <a:ext cx="8443008" cy="3263504"/>
          </a:xfrm>
        </p:spPr>
        <p:txBody>
          <a:bodyPr/>
          <a:lstStyle/>
          <a:p>
            <a:pPr>
              <a:lnSpc>
                <a:spcPct val="150000"/>
              </a:lnSpc>
            </a:pPr>
            <a:r>
              <a:rPr lang="my-MM" sz="1463" dirty="0">
                <a:latin typeface="Zawgyi-One" panose="020B0604030504040204" pitchFamily="34" charset="0"/>
                <a:cs typeface="Zawgyi-One" panose="020B0604030504040204" pitchFamily="34" charset="0"/>
              </a:rPr>
              <a:t>၁</a:t>
            </a:r>
            <a:r>
              <a:rPr lang="en-US" sz="1463" dirty="0">
                <a:latin typeface="Zawgyi-One" panose="020B0604030504040204" pitchFamily="34" charset="0"/>
                <a:cs typeface="Zawgyi-One" panose="020B0604030504040204" pitchFamily="34" charset="0"/>
              </a:rPr>
              <a:t>၉</a:t>
            </a:r>
            <a:r>
              <a:rPr lang="my-MM" sz="1463" dirty="0">
                <a:latin typeface="Zawgyi-One" panose="020B0604030504040204" pitchFamily="34" charset="0"/>
                <a:cs typeface="Zawgyi-One" panose="020B0604030504040204" pitchFamily="34" charset="0"/>
              </a:rPr>
              <a:t>၁</a:t>
            </a:r>
            <a:r>
              <a:rPr lang="en-US" sz="1463" dirty="0">
                <a:latin typeface="Zawgyi-One" panose="020B0604030504040204" pitchFamily="34" charset="0"/>
                <a:cs typeface="Zawgyi-One" panose="020B0604030504040204" pitchFamily="34" charset="0"/>
              </a:rPr>
              <a:t>၄ </a:t>
            </a:r>
            <a:r>
              <a:rPr lang="my-MM" sz="1463" dirty="0">
                <a:latin typeface="Zawgyi-One" panose="020B0604030504040204" pitchFamily="34" charset="0"/>
                <a:cs typeface="Zawgyi-One" panose="020B0604030504040204" pitchFamily="34" charset="0"/>
              </a:rPr>
              <a:t>မ</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ပ</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ခ</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အ</a:t>
            </a:r>
            <a:r>
              <a:rPr lang="en-US" sz="1463" dirty="0">
                <a:latin typeface="Zawgyi-One" panose="020B0604030504040204" pitchFamily="34" charset="0"/>
                <a:cs typeface="Zawgyi-One" panose="020B0604030504040204" pitchFamily="34" charset="0"/>
              </a:rPr>
              <a:t>က</a:t>
            </a:r>
            <a:r>
              <a:rPr lang="my-MM" sz="1463" dirty="0">
                <a:latin typeface="Zawgyi-One" panose="020B0604030504040204" pitchFamily="34" charset="0"/>
                <a:cs typeface="Zawgyi-One" panose="020B0604030504040204" pitchFamily="34" charset="0"/>
              </a:rPr>
              <a:t>္ဥ</a:t>
            </a:r>
            <a:r>
              <a:rPr lang="en-US" sz="1463" dirty="0">
                <a:latin typeface="Zawgyi-One" panose="020B0604030504040204" pitchFamily="34" charset="0"/>
                <a:cs typeface="Zawgyi-One" panose="020B0604030504040204" pitchFamily="34" charset="0"/>
              </a:rPr>
              <a:t>ပ</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ဒ</a:t>
            </a:r>
            <a:r>
              <a:rPr lang="my-MM" sz="1463" dirty="0">
                <a:latin typeface="Zawgyi-One" panose="020B0604030504040204" pitchFamily="34" charset="0"/>
                <a:cs typeface="Zawgyi-One" panose="020B0604030504040204" pitchFamily="34" charset="0"/>
              </a:rPr>
              <a:t>က</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အ</a:t>
            </a:r>
            <a:r>
              <a:rPr lang="en-US" sz="1463" dirty="0">
                <a:latin typeface="Zawgyi-One" panose="020B0604030504040204" pitchFamily="34" charset="0"/>
                <a:cs typeface="Zawgyi-One" panose="020B0604030504040204" pitchFamily="34" charset="0"/>
              </a:rPr>
              <a:t>စ</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ထ</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ပ</a:t>
            </a:r>
            <a:r>
              <a:rPr lang="my-MM" sz="1463" dirty="0">
                <a:latin typeface="Zawgyi-One" panose="020B0604030504040204" pitchFamily="34" charset="0"/>
                <a:cs typeface="Zawgyi-One" panose="020B0604030504040204" pitchFamily="34" charset="0"/>
              </a:rPr>
              <a:t>င</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ဆ</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err="1">
                <a:latin typeface="Zawgyi-One" panose="020B0604030504040204" pitchFamily="34" charset="0"/>
                <a:cs typeface="Zawgyi-One" panose="020B0604030504040204" pitchFamily="34" charset="0"/>
              </a:rPr>
              <a:t>ထား</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ခ</a:t>
            </a:r>
            <a:r>
              <a:rPr lang="my-MM" sz="1463" dirty="0">
                <a:latin typeface="Zawgyi-One" panose="020B0604030504040204" pitchFamily="34" charset="0"/>
                <a:cs typeface="Zawgyi-One" panose="020B0604030504040204" pitchFamily="34" charset="0"/>
              </a:rPr>
              <a:t>င</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ဖ</a:t>
            </a:r>
            <a:r>
              <a:rPr lang="en-US" sz="1463" dirty="0" err="1">
                <a:latin typeface="Zawgyi-One" panose="020B0604030504040204" pitchFamily="34" charset="0"/>
                <a:cs typeface="Zawgyi-One" panose="020B0604030504040204" pitchFamily="34" charset="0"/>
              </a:rPr>
              <a:t>စ္သည</a:t>
            </a:r>
            <a:r>
              <a:rPr lang="en-US" sz="1463" dirty="0">
                <a:latin typeface="Zawgyi-One" panose="020B0604030504040204" pitchFamily="34" charset="0"/>
                <a:cs typeface="Zawgyi-One" panose="020B0604030504040204" pitchFamily="34" charset="0"/>
              </a:rPr>
              <a:t>္။ </a:t>
            </a:r>
          </a:p>
          <a:p>
            <a:pPr>
              <a:lnSpc>
                <a:spcPct val="150000"/>
              </a:lnSpc>
            </a:pPr>
            <a:r>
              <a:rPr lang="my-MM" sz="1463" dirty="0">
                <a:latin typeface="Zawgyi-One" panose="020B0604030504040204" pitchFamily="34" charset="0"/>
                <a:cs typeface="Zawgyi-One" panose="020B0604030504040204" pitchFamily="34" charset="0"/>
              </a:rPr>
              <a:t>ဥ</a:t>
            </a:r>
            <a:r>
              <a:rPr lang="en-US" sz="1463" dirty="0">
                <a:latin typeface="Zawgyi-One" panose="020B0604030504040204" pitchFamily="34" charset="0"/>
                <a:cs typeface="Zawgyi-One" panose="020B0604030504040204" pitchFamily="34" charset="0"/>
              </a:rPr>
              <a:t>ပ</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ဒ</a:t>
            </a:r>
            <a:r>
              <a:rPr lang="my-MM" sz="1463" dirty="0">
                <a:latin typeface="Zawgyi-One" panose="020B0604030504040204" pitchFamily="34" charset="0"/>
                <a:cs typeface="Zawgyi-One" panose="020B0604030504040204" pitchFamily="34" charset="0"/>
              </a:rPr>
              <a:t>သ</a:t>
            </a:r>
            <a:r>
              <a:rPr lang="en-US" sz="1463" dirty="0">
                <a:latin typeface="Zawgyi-One" panose="020B0604030504040204" pitchFamily="34" charset="0"/>
                <a:cs typeface="Zawgyi-One" panose="020B0604030504040204" pitchFamily="34" charset="0"/>
              </a:rPr>
              <a:t>ည္ </a:t>
            </a:r>
            <a:r>
              <a:rPr lang="en-US" sz="1463" dirty="0" err="1">
                <a:latin typeface="Zawgyi-One" panose="020B0604030504040204" pitchFamily="34" charset="0"/>
                <a:cs typeface="Zawgyi-One" panose="020B0604030504040204" pitchFamily="34" charset="0"/>
              </a:rPr>
              <a:t>အေျခခ်ေနထိုင္သူမ်ား</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င</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န</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မ</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သ</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မ</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လ</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ပ</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ဆ</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အ</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ပ</a:t>
            </a:r>
            <a:r>
              <a:rPr lang="my-MM" sz="1463" dirty="0">
                <a:latin typeface="Zawgyi-One" panose="020B0604030504040204" pitchFamily="34" charset="0"/>
                <a:cs typeface="Zawgyi-One" panose="020B0604030504040204" pitchFamily="34" charset="0"/>
              </a:rPr>
              <a:t>ၚ</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လ</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မ</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ၿ</a:t>
            </a:r>
            <a:r>
              <a:rPr lang="my-MM" sz="1463" dirty="0">
                <a:latin typeface="Zawgyi-One" panose="020B0604030504040204" pitchFamily="34" charset="0"/>
                <a:cs typeface="Zawgyi-One" panose="020B0604030504040204" pitchFamily="34" charset="0"/>
              </a:rPr>
              <a:t>ခ</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ရ</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သ</a:t>
            </a:r>
            <a:r>
              <a:rPr lang="my-MM" sz="1463" dirty="0">
                <a:latin typeface="Zawgyi-One" panose="020B0604030504040204" pitchFamily="34" charset="0"/>
                <a:cs typeface="Zawgyi-One" panose="020B0604030504040204" pitchFamily="34" charset="0"/>
              </a:rPr>
              <a:t>ည</a:t>
            </a:r>
            <a:r>
              <a:rPr lang="en-US" sz="1463" dirty="0">
                <a:latin typeface="Zawgyi-One" panose="020B0604030504040204" pitchFamily="34" charset="0"/>
                <a:cs typeface="Zawgyi-One" panose="020B0604030504040204" pitchFamily="34" charset="0"/>
              </a:rPr>
              <a:t>္</a:t>
            </a:r>
          </a:p>
          <a:p>
            <a:pPr>
              <a:lnSpc>
                <a:spcPct val="150000"/>
              </a:lnSpc>
            </a:pP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န</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မ</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err="1">
                <a:latin typeface="Zawgyi-One" panose="020B0604030504040204" pitchFamily="34" charset="0"/>
                <a:cs typeface="Zawgyi-One" panose="020B0604030504040204" pitchFamily="34" charset="0"/>
              </a:rPr>
              <a:t>ိုင္ငံအတြင္း</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အ</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ခ</a:t>
            </a:r>
            <a:r>
              <a:rPr lang="my-MM" sz="1463" dirty="0">
                <a:latin typeface="Zawgyi-One" panose="020B0604030504040204" pitchFamily="34" charset="0"/>
                <a:cs typeface="Zawgyi-One" panose="020B0604030504040204" pitchFamily="34" charset="0"/>
              </a:rPr>
              <a:t>ခ</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န</a:t>
            </a:r>
            <a:r>
              <a:rPr lang="my-MM" sz="1463" dirty="0">
                <a:latin typeface="Zawgyi-One" panose="020B0604030504040204" pitchFamily="34" charset="0"/>
                <a:cs typeface="Zawgyi-One" panose="020B0604030504040204" pitchFamily="34" charset="0"/>
              </a:rPr>
              <a:t>ထ</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သ</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သ</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႔) </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err="1">
                <a:latin typeface="Zawgyi-One" panose="020B0604030504040204" pitchFamily="34" charset="0"/>
                <a:cs typeface="Zawgyi-One" panose="020B0604030504040204" pitchFamily="34" charset="0"/>
              </a:rPr>
              <a:t>ငံသားမ</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ဖန္တီ</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ထ</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ခ</a:t>
            </a:r>
            <a:r>
              <a:rPr lang="my-MM" sz="1463" dirty="0">
                <a:latin typeface="Zawgyi-One" panose="020B0604030504040204" pitchFamily="34" charset="0"/>
                <a:cs typeface="Zawgyi-One" panose="020B0604030504040204" pitchFamily="34" charset="0"/>
              </a:rPr>
              <a:t>င</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ဟ</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တ</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သ</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ရ</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စ</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တ</a:t>
            </a:r>
            <a:r>
              <a:rPr lang="en-US" sz="1463" dirty="0">
                <a:latin typeface="Zawgyi-One" panose="020B0604030504040204" pitchFamily="34" charset="0"/>
                <a:cs typeface="Zawgyi-One" panose="020B0604030504040204" pitchFamily="34" charset="0"/>
              </a:rPr>
              <a:t>စ</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ခ</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အ</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 </a:t>
            </a:r>
            <a:r>
              <a:rPr lang="my-MM" sz="1463" dirty="0">
                <a:latin typeface="Zawgyi-One" panose="020B0604030504040204" pitchFamily="34" charset="0"/>
                <a:cs typeface="Zawgyi-One" panose="020B0604030504040204" pitchFamily="34" charset="0"/>
              </a:rPr>
              <a:t>ျ</a:t>
            </a:r>
            <a:r>
              <a:rPr lang="en-US" sz="1463" dirty="0" err="1">
                <a:latin typeface="Zawgyi-One" panose="020B0604030504040204" pitchFamily="34" charset="0"/>
                <a:cs typeface="Zawgyi-One" panose="020B0604030504040204" pitchFamily="34" charset="0"/>
              </a:rPr>
              <a:t>မန္မာႏိုင္ငံအတြင္း</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ပထမဆံုး</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ထုတ္ေဝလ</a:t>
            </a:r>
            <a:r>
              <a:rPr lang="en-US" sz="1463" dirty="0">
                <a:latin typeface="Zawgyi-One" panose="020B0604030504040204" pitchFamily="34" charset="0"/>
                <a:cs typeface="Zawgyi-One" panose="020B0604030504040204" pitchFamily="34" charset="0"/>
              </a:rPr>
              <a:t>ွ်င္ျ</a:t>
            </a:r>
            <a:r>
              <a:rPr lang="en-US" sz="1463" dirty="0" err="1">
                <a:latin typeface="Zawgyi-One" panose="020B0604030504040204" pitchFamily="34" charset="0"/>
                <a:cs typeface="Zawgyi-One" panose="020B0604030504040204" pitchFamily="34" charset="0"/>
              </a:rPr>
              <a:t>ဖစ္ေစ</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သို</a:t>
            </a:r>
            <a:r>
              <a:rPr lang="en-US" sz="1463" dirty="0">
                <a:latin typeface="Zawgyi-One" panose="020B0604030504040204" pitchFamily="34" charset="0"/>
                <a:cs typeface="Zawgyi-One" panose="020B0604030504040204" pitchFamily="34" charset="0"/>
              </a:rPr>
              <a:t>႔) </a:t>
            </a:r>
            <a:r>
              <a:rPr lang="my-MM" sz="1463" dirty="0">
                <a:latin typeface="Zawgyi-One" panose="020B0604030504040204" pitchFamily="34" charset="0"/>
                <a:cs typeface="Zawgyi-One" panose="020B0604030504040204" pitchFamily="34" charset="0"/>
              </a:rPr>
              <a:t>အ</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ခ</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န</a:t>
            </a:r>
            <a:r>
              <a:rPr lang="en-US" sz="1463" dirty="0">
                <a:latin typeface="Zawgyi-One" panose="020B0604030504040204" pitchFamily="34" charset="0"/>
                <a:cs typeface="Zawgyi-One" panose="020B0604030504040204" pitchFamily="34" charset="0"/>
              </a:rPr>
              <a:t>ရ</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ထ</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တ</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ဝ</a:t>
            </a:r>
            <a:r>
              <a:rPr lang="my-MM" sz="1463" dirty="0">
                <a:latin typeface="Zawgyi-One" panose="020B0604030504040204" pitchFamily="34" charset="0"/>
                <a:cs typeface="Zawgyi-One" panose="020B0604030504040204" pitchFamily="34" charset="0"/>
              </a:rPr>
              <a:t>ၿ</a:t>
            </a:r>
            <a:r>
              <a:rPr lang="en-US" sz="1463" dirty="0">
                <a:latin typeface="Zawgyi-One" panose="020B0604030504040204" pitchFamily="34" charset="0"/>
                <a:cs typeface="Zawgyi-One" panose="020B0604030504040204" pitchFamily="34" charset="0"/>
              </a:rPr>
              <a:t>ပ</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ရ</a:t>
            </a:r>
            <a:r>
              <a:rPr lang="en-US" sz="1463" dirty="0">
                <a:latin typeface="Zawgyi-One" panose="020B0604030504040204" pitchFamily="34" charset="0"/>
                <a:cs typeface="Zawgyi-One" panose="020B0604030504040204" pitchFamily="34" charset="0"/>
              </a:rPr>
              <a:t>က</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၃</a:t>
            </a:r>
            <a:r>
              <a:rPr lang="en-US" sz="1463" dirty="0">
                <a:latin typeface="Zawgyi-One" panose="020B0604030504040204" pitchFamily="34" charset="0"/>
                <a:cs typeface="Zawgyi-One" panose="020B0604030504040204" pitchFamily="34" charset="0"/>
              </a:rPr>
              <a:t>ဝ </a:t>
            </a:r>
            <a:r>
              <a:rPr lang="en-US" sz="1463" dirty="0" err="1">
                <a:latin typeface="Zawgyi-One" panose="020B0604030504040204" pitchFamily="34" charset="0"/>
                <a:cs typeface="Zawgyi-One" panose="020B0604030504040204" pitchFamily="34" charset="0"/>
              </a:rPr>
              <a:t>အတြင္း</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မန္မာႏိုင္ငံတြင</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ထုတ္ေဝလ</a:t>
            </a:r>
            <a:r>
              <a:rPr lang="en-US" sz="1463" dirty="0">
                <a:latin typeface="Zawgyi-One" panose="020B0604030504040204" pitchFamily="34" charset="0"/>
                <a:cs typeface="Zawgyi-One" panose="020B0604030504040204" pitchFamily="34" charset="0"/>
              </a:rPr>
              <a:t>ွ်င္ ’ </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က</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ဥ</a:t>
            </a:r>
            <a:r>
              <a:rPr lang="en-US" sz="1463" dirty="0">
                <a:latin typeface="Zawgyi-One" panose="020B0604030504040204" pitchFamily="34" charset="0"/>
                <a:cs typeface="Zawgyi-One" panose="020B0604030504040204" pitchFamily="34" charset="0"/>
              </a:rPr>
              <a:t>ပ</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ဒ</a:t>
            </a:r>
            <a:r>
              <a:rPr lang="my-MM" sz="1463" dirty="0">
                <a:latin typeface="Zawgyi-One" panose="020B0604030504040204" pitchFamily="34" charset="0"/>
                <a:cs typeface="Zawgyi-One" panose="020B0604030504040204" pitchFamily="34" charset="0"/>
              </a:rPr>
              <a:t>အ</a:t>
            </a:r>
            <a:r>
              <a:rPr lang="en-US" sz="1463" dirty="0">
                <a:latin typeface="Zawgyi-One" panose="020B0604030504040204" pitchFamily="34" charset="0"/>
                <a:cs typeface="Zawgyi-One" panose="020B0604030504040204" pitchFamily="34" charset="0"/>
              </a:rPr>
              <a:t>ရ </a:t>
            </a:r>
            <a:r>
              <a:rPr lang="my-MM" sz="1463" dirty="0">
                <a:latin typeface="Zawgyi-One" panose="020B0604030504040204" pitchFamily="34" charset="0"/>
                <a:cs typeface="Zawgyi-One" panose="020B0604030504040204" pitchFamily="34" charset="0"/>
              </a:rPr>
              <a:t>က</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က</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ယ</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ပ</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ထ</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သ</a:t>
            </a:r>
            <a:r>
              <a:rPr lang="en-US" sz="1463" dirty="0">
                <a:latin typeface="Zawgyi-One" panose="020B0604030504040204" pitchFamily="34" charset="0"/>
                <a:cs typeface="Zawgyi-One" panose="020B0604030504040204" pitchFamily="34" charset="0"/>
              </a:rPr>
              <a:t>ည</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 </a:t>
            </a:r>
            <a:r>
              <a:rPr lang="my-MM" sz="1463" dirty="0">
                <a:latin typeface="Zawgyi-One" panose="020B0604030504040204" pitchFamily="34" charset="0"/>
                <a:cs typeface="Zawgyi-One" panose="020B0604030504040204" pitchFamily="34" charset="0"/>
              </a:rPr>
              <a:t>၂</a:t>
            </a:r>
            <a:r>
              <a:rPr lang="en-US" sz="1463" dirty="0">
                <a:latin typeface="Zawgyi-One" panose="020B0604030504040204" pitchFamily="34" charset="0"/>
                <a:cs typeface="Zawgyi-One" panose="020B0604030504040204" pitchFamily="34" charset="0"/>
              </a:rPr>
              <a:t>ဝ</a:t>
            </a:r>
            <a:r>
              <a:rPr lang="my-MM" sz="1463" dirty="0">
                <a:latin typeface="Zawgyi-One" panose="020B0604030504040204" pitchFamily="34" charset="0"/>
                <a:cs typeface="Zawgyi-One" panose="020B0604030504040204" pitchFamily="34" charset="0"/>
              </a:rPr>
              <a:t>၁</a:t>
            </a:r>
            <a:r>
              <a:rPr lang="en-US" sz="1463" dirty="0">
                <a:latin typeface="Zawgyi-One" panose="020B0604030504040204" pitchFamily="34" charset="0"/>
                <a:cs typeface="Zawgyi-One" panose="020B0604030504040204" pitchFamily="34" charset="0"/>
              </a:rPr>
              <a:t>၉ </a:t>
            </a:r>
            <a:r>
              <a:rPr lang="my-MM" sz="1463" dirty="0">
                <a:latin typeface="Zawgyi-One" panose="020B0604030504040204" pitchFamily="34" charset="0"/>
                <a:cs typeface="Zawgyi-One" panose="020B0604030504040204" pitchFamily="34" charset="0"/>
              </a:rPr>
              <a:t>ခ</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စ</a:t>
            </a:r>
            <a:r>
              <a:rPr lang="en-US" sz="1463" dirty="0">
                <a:latin typeface="Zawgyi-One" panose="020B0604030504040204" pitchFamily="34" charset="0"/>
                <a:cs typeface="Zawgyi-One" panose="020B0604030504040204" pitchFamily="34" charset="0"/>
              </a:rPr>
              <a:t>္ Sher Hann Chua &amp; </a:t>
            </a:r>
            <a:r>
              <a:rPr lang="en-US" sz="1463" dirty="0" err="1">
                <a:latin typeface="Zawgyi-One" panose="020B0604030504040204" pitchFamily="34" charset="0"/>
                <a:cs typeface="Zawgyi-One" panose="020B0604030504040204" pitchFamily="34" charset="0"/>
              </a:rPr>
              <a:t>Khin</a:t>
            </a:r>
            <a:r>
              <a:rPr lang="en-US" sz="1463" dirty="0">
                <a:latin typeface="Zawgyi-One" panose="020B0604030504040204" pitchFamily="34" charset="0"/>
                <a:cs typeface="Zawgyi-One" panose="020B0604030504040204" pitchFamily="34" charset="0"/>
              </a:rPr>
              <a:t> Myo </a:t>
            </a:r>
            <a:r>
              <a:rPr lang="en-US" sz="1463" dirty="0" err="1">
                <a:latin typeface="Zawgyi-One" panose="020B0604030504040204" pitchFamily="34" charset="0"/>
                <a:cs typeface="Zawgyi-One" panose="020B0604030504040204" pitchFamily="34" charset="0"/>
              </a:rPr>
              <a:t>Myo</a:t>
            </a:r>
            <a:r>
              <a:rPr lang="en-US" sz="1463" dirty="0">
                <a:latin typeface="Zawgyi-One" panose="020B0604030504040204" pitchFamily="34" charset="0"/>
                <a:cs typeface="Zawgyi-One" panose="020B0604030504040204" pitchFamily="34" charset="0"/>
              </a:rPr>
              <a:t> Aye </a:t>
            </a:r>
            <a:r>
              <a:rPr lang="my-MM" sz="1463" dirty="0">
                <a:latin typeface="Zawgyi-One" panose="020B0604030504040204" pitchFamily="34" charset="0"/>
                <a:cs typeface="Zawgyi-One" panose="020B0604030504040204" pitchFamily="34" charset="0"/>
              </a:rPr>
              <a:t>တ</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႔၏ </a:t>
            </a:r>
            <a:r>
              <a:rPr lang="en-US" sz="1463" dirty="0">
                <a:solidFill>
                  <a:schemeClr val="accent1">
                    <a:lumMod val="75000"/>
                  </a:schemeClr>
                </a:solidFill>
                <a:latin typeface="Zawgyi-One" panose="020B0604030504040204" pitchFamily="34" charset="0"/>
                <a:cs typeface="Zawgyi-One" panose="020B0604030504040204" pitchFamily="34" charset="0"/>
              </a:rPr>
              <a:t>ျ</a:t>
            </a:r>
            <a:r>
              <a:rPr lang="en-US" sz="1463" dirty="0" err="1">
                <a:solidFill>
                  <a:schemeClr val="accent1">
                    <a:lumMod val="75000"/>
                  </a:schemeClr>
                </a:solidFill>
                <a:latin typeface="Zawgyi-One" panose="020B0604030504040204" pitchFamily="34" charset="0"/>
                <a:cs typeface="Zawgyi-One" panose="020B0604030504040204" pitchFamily="34" charset="0"/>
              </a:rPr>
              <a:t>မန္မာ့မူပိုင</a:t>
            </a:r>
            <a:r>
              <a:rPr lang="en-US" sz="1463" dirty="0">
                <a:solidFill>
                  <a:schemeClr val="accent1">
                    <a:lumMod val="75000"/>
                  </a:schemeClr>
                </a:solidFill>
                <a:latin typeface="Zawgyi-One" panose="020B0604030504040204" pitchFamily="34" charset="0"/>
                <a:cs typeface="Zawgyi-One" panose="020B0604030504040204" pitchFamily="34" charset="0"/>
              </a:rPr>
              <a:t>္</a:t>
            </a:r>
            <a:r>
              <a:rPr lang="my-MM" sz="1463" dirty="0">
                <a:solidFill>
                  <a:schemeClr val="accent1">
                    <a:lumMod val="75000"/>
                  </a:schemeClr>
                </a:solidFill>
                <a:latin typeface="Zawgyi-One" panose="020B0604030504040204" pitchFamily="34" charset="0"/>
                <a:cs typeface="Zawgyi-One" panose="020B0604030504040204" pitchFamily="34" charset="0"/>
              </a:rPr>
              <a:t>ခ</a:t>
            </a:r>
            <a:r>
              <a:rPr lang="en-US" sz="1463" dirty="0">
                <a:solidFill>
                  <a:schemeClr val="accent1">
                    <a:lumMod val="75000"/>
                  </a:schemeClr>
                </a:solidFill>
                <a:latin typeface="Zawgyi-One" panose="020B0604030504040204" pitchFamily="34" charset="0"/>
                <a:cs typeface="Zawgyi-One" panose="020B0604030504040204" pitchFamily="34" charset="0"/>
              </a:rPr>
              <a:t>ြ</a:t>
            </a:r>
            <a:r>
              <a:rPr lang="my-MM" sz="1463" dirty="0">
                <a:solidFill>
                  <a:schemeClr val="accent1">
                    <a:lumMod val="75000"/>
                  </a:schemeClr>
                </a:solidFill>
                <a:latin typeface="Zawgyi-One" panose="020B0604030504040204" pitchFamily="34" charset="0"/>
                <a:cs typeface="Zawgyi-One" panose="020B0604030504040204" pitchFamily="34" charset="0"/>
              </a:rPr>
              <a:t>င</a:t>
            </a:r>
            <a:r>
              <a:rPr lang="en-US" sz="1463" dirty="0">
                <a:solidFill>
                  <a:schemeClr val="accent1">
                    <a:lumMod val="75000"/>
                  </a:schemeClr>
                </a:solidFill>
                <a:latin typeface="Zawgyi-One" panose="020B0604030504040204" pitchFamily="34" charset="0"/>
                <a:cs typeface="Zawgyi-One" panose="020B0604030504040204" pitchFamily="34" charset="0"/>
              </a:rPr>
              <a:t>္</a:t>
            </a:r>
            <a:r>
              <a:rPr lang="my-MM" sz="1463" dirty="0">
                <a:solidFill>
                  <a:schemeClr val="accent1">
                    <a:lumMod val="75000"/>
                  </a:schemeClr>
                </a:solidFill>
                <a:latin typeface="Zawgyi-One" panose="020B0604030504040204" pitchFamily="34" charset="0"/>
                <a:cs typeface="Zawgyi-One" panose="020B0604030504040204" pitchFamily="34" charset="0"/>
              </a:rPr>
              <a:t>့</a:t>
            </a:r>
            <a:r>
              <a:rPr lang="en-US" sz="1463" dirty="0">
                <a:solidFill>
                  <a:schemeClr val="accent1">
                    <a:lumMod val="75000"/>
                  </a:schemeClr>
                </a:solidFill>
                <a:latin typeface="Zawgyi-One" panose="020B0604030504040204" pitchFamily="34" charset="0"/>
                <a:cs typeface="Zawgyi-One" panose="020B0604030504040204" pitchFamily="34" charset="0"/>
              </a:rPr>
              <a:t>ဥ</a:t>
            </a:r>
            <a:r>
              <a:rPr lang="my-MM" sz="1463" dirty="0">
                <a:solidFill>
                  <a:schemeClr val="accent1">
                    <a:lumMod val="75000"/>
                  </a:schemeClr>
                </a:solidFill>
                <a:latin typeface="Zawgyi-One" panose="020B0604030504040204" pitchFamily="34" charset="0"/>
                <a:cs typeface="Zawgyi-One" panose="020B0604030504040204" pitchFamily="34" charset="0"/>
              </a:rPr>
              <a:t>ပ</a:t>
            </a:r>
            <a:r>
              <a:rPr lang="en-US" sz="1463" dirty="0" err="1">
                <a:solidFill>
                  <a:schemeClr val="accent1">
                    <a:lumMod val="75000"/>
                  </a:schemeClr>
                </a:solidFill>
                <a:latin typeface="Zawgyi-One" panose="020B0604030504040204" pitchFamily="34" charset="0"/>
                <a:cs typeface="Zawgyi-One" panose="020B0604030504040204" pitchFamily="34" charset="0"/>
              </a:rPr>
              <a:t>ေဒ</a:t>
            </a:r>
            <a:r>
              <a:rPr lang="en-US" sz="1463" dirty="0">
                <a:latin typeface="Zawgyi-One" panose="020B0604030504040204" pitchFamily="34" charset="0"/>
                <a:cs typeface="Zawgyi-One" panose="020B0604030504040204" pitchFamily="34" charset="0"/>
              </a:rPr>
              <a:t>) </a:t>
            </a:r>
          </a:p>
          <a:p>
            <a:pPr>
              <a:lnSpc>
                <a:spcPct val="150000"/>
              </a:lnSpc>
            </a:pPr>
            <a:r>
              <a:rPr lang="my-MM" sz="1463" dirty="0">
                <a:latin typeface="Zawgyi-One" panose="020B0604030504040204" pitchFamily="34" charset="0"/>
                <a:cs typeface="Zawgyi-One" panose="020B0604030504040204" pitchFamily="34" charset="0"/>
              </a:rPr>
              <a:t>မ</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ပ</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ခ</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စ</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န</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မ</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သ</a:t>
            </a:r>
            <a:r>
              <a:rPr lang="my-MM" sz="1463" dirty="0">
                <a:latin typeface="Zawgyi-One" panose="020B0604030504040204" pitchFamily="34" charset="0"/>
                <a:cs typeface="Zawgyi-One" panose="020B0604030504040204" pitchFamily="34" charset="0"/>
              </a:rPr>
              <a:t>ည</a:t>
            </a:r>
            <a:r>
              <a:rPr lang="en-US" sz="1463" dirty="0">
                <a:latin typeface="Zawgyi-One" panose="020B0604030504040204" pitchFamily="34" charset="0"/>
                <a:cs typeface="Zawgyi-One" panose="020B0604030504040204" pitchFamily="34" charset="0"/>
              </a:rPr>
              <a:t>္ က</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err="1">
                <a:latin typeface="Zawgyi-One" panose="020B0604030504040204" pitchFamily="34" charset="0"/>
                <a:cs typeface="Zawgyi-One" panose="020B0604030504040204" pitchFamily="34" charset="0"/>
              </a:rPr>
              <a:t>ပားသည</a:t>
            </a:r>
            <a:r>
              <a:rPr lang="en-US" sz="1463" dirty="0">
                <a:latin typeface="Zawgyi-One" panose="020B0604030504040204" pitchFamily="34" charset="0"/>
                <a:cs typeface="Zawgyi-One" panose="020B0604030504040204" pitchFamily="34" charset="0"/>
              </a:rPr>
              <a:t>္။ ( </a:t>
            </a:r>
            <a:r>
              <a:rPr lang="en-US" sz="1463" dirty="0" err="1">
                <a:latin typeface="Zawgyi-One" panose="020B0604030504040204" pitchFamily="34" charset="0"/>
                <a:cs typeface="Zawgyi-One" panose="020B0604030504040204" pitchFamily="34" charset="0"/>
              </a:rPr>
              <a:t>ဥပမာ</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စာေပက႑တြင</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မူပိုင္ခြင</a:t>
            </a:r>
            <a:r>
              <a:rPr lang="en-US" sz="1463" dirty="0">
                <a:latin typeface="Zawgyi-One" panose="020B0604030504040204" pitchFamily="34" charset="0"/>
                <a:cs typeface="Zawgyi-One" panose="020B0604030504040204" pitchFamily="34" charset="0"/>
              </a:rPr>
              <a:t>့္</a:t>
            </a:r>
            <a:r>
              <a:rPr lang="en-US" sz="1463" dirty="0" err="1">
                <a:latin typeface="Zawgyi-One" panose="020B0604030504040204" pitchFamily="34" charset="0"/>
                <a:cs typeface="Zawgyi-One" panose="020B0604030504040204" pitchFamily="34" charset="0"/>
              </a:rPr>
              <a:t>သည</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စာေရးသူေသဆံုးၿပီး</a:t>
            </a:r>
            <a:r>
              <a:rPr lang="en-US" sz="1463" dirty="0">
                <a:latin typeface="Zawgyi-One" panose="020B0604030504040204" pitchFamily="34" charset="0"/>
                <a:cs typeface="Zawgyi-One" panose="020B0604030504040204" pitchFamily="34" charset="0"/>
              </a:rPr>
              <a:t> ႏွစ္ ၅ဝ </a:t>
            </a:r>
            <a:r>
              <a:rPr lang="en-US" sz="1463" dirty="0" err="1">
                <a:latin typeface="Zawgyi-One" panose="020B0604030504040204" pitchFamily="34" charset="0"/>
                <a:cs typeface="Zawgyi-One" panose="020B0604030504040204" pitchFamily="34" charset="0"/>
              </a:rPr>
              <a:t>အထိ</a:t>
            </a:r>
            <a:r>
              <a:rPr lang="en-US" sz="1463" dirty="0">
                <a:latin typeface="Zawgyi-One" panose="020B0604030504040204" pitchFamily="34" charset="0"/>
                <a:cs typeface="Zawgyi-One" panose="020B0604030504040204" pitchFamily="34" charset="0"/>
              </a:rPr>
              <a:t> </a:t>
            </a:r>
            <a:r>
              <a:rPr lang="en-US" sz="1463" dirty="0" err="1">
                <a:latin typeface="Zawgyi-One" panose="020B0604030504040204" pitchFamily="34" charset="0"/>
                <a:cs typeface="Zawgyi-One" panose="020B0604030504040204" pitchFamily="34" charset="0"/>
              </a:rPr>
              <a:t>အက</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ဝ</a:t>
            </a:r>
            <a:r>
              <a:rPr lang="my-MM" sz="1463" dirty="0">
                <a:latin typeface="Zawgyi-One" panose="020B0604030504040204" pitchFamily="34" charset="0"/>
                <a:cs typeface="Zawgyi-One" panose="020B0604030504040204" pitchFamily="34" charset="0"/>
              </a:rPr>
              <a:t>င</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သ</a:t>
            </a:r>
            <a:r>
              <a:rPr lang="en-US" sz="1463" dirty="0">
                <a:latin typeface="Zawgyi-One" panose="020B0604030504040204" pitchFamily="34" charset="0"/>
                <a:cs typeface="Zawgyi-One" panose="020B0604030504040204" pitchFamily="34" charset="0"/>
              </a:rPr>
              <a:t>ည</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 </a:t>
            </a:r>
            <a:r>
              <a:rPr lang="my-MM" sz="1463" dirty="0">
                <a:latin typeface="Zawgyi-One" panose="020B0604030504040204" pitchFamily="34" charset="0"/>
                <a:cs typeface="Zawgyi-One" panose="020B0604030504040204" pitchFamily="34" charset="0"/>
              </a:rPr>
              <a:t>၂</a:t>
            </a:r>
            <a:r>
              <a:rPr lang="en-US" sz="1463" dirty="0">
                <a:latin typeface="Zawgyi-One" panose="020B0604030504040204" pitchFamily="34" charset="0"/>
                <a:cs typeface="Zawgyi-One" panose="020B0604030504040204" pitchFamily="34" charset="0"/>
              </a:rPr>
              <a:t>ဝ</a:t>
            </a:r>
            <a:r>
              <a:rPr lang="my-MM" sz="1463" dirty="0">
                <a:latin typeface="Zawgyi-One" panose="020B0604030504040204" pitchFamily="34" charset="0"/>
                <a:cs typeface="Zawgyi-One" panose="020B0604030504040204" pitchFamily="34" charset="0"/>
              </a:rPr>
              <a:t>၁</a:t>
            </a:r>
            <a:r>
              <a:rPr lang="en-US" sz="1463" dirty="0">
                <a:latin typeface="Zawgyi-One" panose="020B0604030504040204" pitchFamily="34" charset="0"/>
                <a:cs typeface="Zawgyi-One" panose="020B0604030504040204" pitchFamily="34" charset="0"/>
              </a:rPr>
              <a:t>၉ </a:t>
            </a:r>
            <a:r>
              <a:rPr lang="my-MM" sz="1463" dirty="0">
                <a:latin typeface="Zawgyi-One" panose="020B0604030504040204" pitchFamily="34" charset="0"/>
                <a:cs typeface="Zawgyi-One" panose="020B0604030504040204" pitchFamily="34" charset="0"/>
              </a:rPr>
              <a:t>ခ</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စ</a:t>
            </a:r>
            <a:r>
              <a:rPr lang="en-US" sz="1463" dirty="0">
                <a:latin typeface="Zawgyi-One" panose="020B0604030504040204" pitchFamily="34" charset="0"/>
                <a:cs typeface="Zawgyi-One" panose="020B0604030504040204" pitchFamily="34" charset="0"/>
              </a:rPr>
              <a:t>္ </a:t>
            </a:r>
            <a:r>
              <a:rPr lang="my-MM" sz="1463" dirty="0">
                <a:latin typeface="Zawgyi-One" panose="020B0604030504040204" pitchFamily="34" charset="0"/>
                <a:cs typeface="Zawgyi-One" panose="020B0604030504040204" pitchFamily="34" charset="0"/>
              </a:rPr>
              <a:t>ခ</a:t>
            </a:r>
            <a:r>
              <a:rPr lang="en-US" sz="1463" dirty="0">
                <a:latin typeface="Zawgyi-One" panose="020B0604030504040204" pitchFamily="34" charset="0"/>
                <a:cs typeface="Zawgyi-One" panose="020B0604030504040204" pitchFamily="34" charset="0"/>
              </a:rPr>
              <a:t>င</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ခ</a:t>
            </a:r>
            <a:r>
              <a:rPr lang="my-MM" sz="1463" dirty="0">
                <a:latin typeface="Zawgyi-One" panose="020B0604030504040204" pitchFamily="34" charset="0"/>
                <a:cs typeface="Zawgyi-One" panose="020B0604030504040204" pitchFamily="34" charset="0"/>
              </a:rPr>
              <a:t>င</a:t>
            </a:r>
            <a:r>
              <a:rPr lang="en-US" sz="1463" dirty="0">
                <a:latin typeface="Zawgyi-One" panose="020B0604030504040204" pitchFamily="34" charset="0"/>
                <a:cs typeface="Zawgyi-One" panose="020B0604030504040204" pitchFamily="34" charset="0"/>
              </a:rPr>
              <a:t>္</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ဇ</a:t>
            </a:r>
            <a:r>
              <a:rPr lang="my-MM" sz="1463" dirty="0">
                <a:latin typeface="Zawgyi-One" panose="020B0604030504040204" pitchFamily="34" charset="0"/>
                <a:cs typeface="Zawgyi-One" panose="020B0604030504040204" pitchFamily="34" charset="0"/>
              </a:rPr>
              <a:t>ာ</a:t>
            </a:r>
            <a:r>
              <a:rPr lang="en-US" sz="1463" dirty="0">
                <a:latin typeface="Zawgyi-One" panose="020B0604030504040204" pitchFamily="34" charset="0"/>
                <a:cs typeface="Zawgyi-One" panose="020B0604030504040204" pitchFamily="34" charset="0"/>
              </a:rPr>
              <a:t>္၏ </a:t>
            </a:r>
            <a:r>
              <a:rPr lang="en-US" sz="1463" dirty="0">
                <a:latin typeface="Zawgyi-One" panose="020B0604030504040204" pitchFamily="34" charset="0"/>
                <a:cs typeface="Zawgyi-One" panose="020B0604030504040204" pitchFamily="34" charset="0"/>
                <a:hlinkClick r:id="rId3"/>
              </a:rPr>
              <a:t>Myanmar Passed Copyright Law</a:t>
            </a:r>
            <a:r>
              <a:rPr lang="en-US" sz="1463"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3158539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36454-C4C9-4E46-8639-F83EB4449ED0}"/>
              </a:ext>
            </a:extLst>
          </p:cNvPr>
          <p:cNvSpPr>
            <a:spLocks noGrp="1"/>
          </p:cNvSpPr>
          <p:nvPr>
            <p:ph idx="1"/>
          </p:nvPr>
        </p:nvSpPr>
        <p:spPr>
          <a:xfrm>
            <a:off x="411560" y="1131851"/>
            <a:ext cx="7886700" cy="3263504"/>
          </a:xfrm>
        </p:spPr>
        <p:txBody>
          <a:bodyPr/>
          <a:lstStyle/>
          <a:p>
            <a:r>
              <a:rPr lang="en-US" sz="1500" dirty="0">
                <a:latin typeface="Zawgyi-One" panose="020B0604030504040204" pitchFamily="34" charset="0"/>
                <a:cs typeface="Zawgyi-One" panose="020B0604030504040204" pitchFamily="34" charset="0"/>
              </a:rPr>
              <a:t>An OER Mashup: </a:t>
            </a:r>
            <a:r>
              <a:rPr lang="my-MM" sz="1500" dirty="0">
                <a:latin typeface="Zawgyi-One" panose="020B0604030504040204" pitchFamily="34" charset="0"/>
                <a:cs typeface="Zawgyi-One" panose="020B0604030504040204" pitchFamily="34" charset="0"/>
              </a:rPr>
              <a:t>န</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ၡ</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ဗ</a:t>
            </a:r>
            <a:r>
              <a:rPr lang="my-MM" sz="1500" dirty="0">
                <a:latin typeface="Zawgyi-One" panose="020B0604030504040204" pitchFamily="34" charset="0"/>
                <a:cs typeface="Zawgyi-One" panose="020B0604030504040204" pitchFamily="34" charset="0"/>
              </a:rPr>
              <a:t>ဒ</a:t>
            </a:r>
            <a:r>
              <a:rPr lang="en-US" sz="1500" dirty="0">
                <a:latin typeface="Zawgyi-One" panose="020B0604030504040204" pitchFamily="34" charset="0"/>
                <a:cs typeface="Zawgyi-One" panose="020B0604030504040204" pitchFamily="34" charset="0"/>
              </a:rPr>
              <a:t>ဆ</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ရ</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ဒ</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ဇ</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ခ</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 </a:t>
            </a:r>
            <a:r>
              <a:rPr lang="en-US" sz="1500" dirty="0">
                <a:latin typeface="Zawgyi-One" panose="020B0604030504040204" pitchFamily="34" charset="0"/>
                <a:cs typeface="Zawgyi-One" panose="020B0604030504040204" pitchFamily="34" charset="0"/>
                <a:hlinkClick r:id="rId3"/>
              </a:rPr>
              <a:t>https://www.oercommons.org/authoring/3930-an-oer-mashup-astronomy-redesign/view</a:t>
            </a:r>
            <a:r>
              <a:rPr lang="en-US" sz="1500" dirty="0">
                <a:latin typeface="Zawgyi-One" panose="020B0604030504040204" pitchFamily="34" charset="0"/>
                <a:cs typeface="Zawgyi-One" panose="020B0604030504040204" pitchFamily="34" charset="0"/>
              </a:rPr>
              <a:t>  </a:t>
            </a:r>
          </a:p>
          <a:p>
            <a:endParaRPr lang="en-US" sz="1500" dirty="0">
              <a:latin typeface="Zawgyi-One" panose="020B0604030504040204" pitchFamily="34" charset="0"/>
              <a:cs typeface="Zawgyi-One" panose="020B0604030504040204" pitchFamily="34" charset="0"/>
            </a:endParaRPr>
          </a:p>
          <a:p>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ဖ</a:t>
            </a:r>
            <a:r>
              <a:rPr lang="en-US" sz="1500" dirty="0" err="1">
                <a:latin typeface="Zawgyi-One" panose="020B0604030504040204" pitchFamily="34" charset="0"/>
                <a:cs typeface="Zawgyi-One" panose="020B0604030504040204" pitchFamily="34" charset="0"/>
              </a:rPr>
              <a:t>ရိကက်န္းမာေ</a:t>
            </a:r>
            <a:r>
              <a:rPr lang="my-MM" sz="1500" dirty="0">
                <a:latin typeface="Zawgyi-One" panose="020B0604030504040204" pitchFamily="34" charset="0"/>
                <a:cs typeface="Zawgyi-One" panose="020B0604030504040204" pitchFamily="34" charset="0"/>
              </a:rPr>
              <a:t>ရ</a:t>
            </a:r>
            <a:r>
              <a:rPr lang="en-US" sz="1500" dirty="0">
                <a:latin typeface="Zawgyi-One" panose="020B0604030504040204" pitchFamily="34" charset="0"/>
                <a:cs typeface="Zawgyi-One" panose="020B0604030504040204" pitchFamily="34" charset="0"/>
              </a:rPr>
              <a:t>း OER </a:t>
            </a:r>
            <a:r>
              <a:rPr lang="en-US" sz="1500" dirty="0" err="1">
                <a:latin typeface="Zawgyi-One" panose="020B0604030504040204" pitchFamily="34" charset="0"/>
                <a:cs typeface="Zawgyi-One" panose="020B0604030504040204" pitchFamily="34" charset="0"/>
              </a:rPr>
              <a:t>ကြန္ယက္မ</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ေရာစပ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ထ</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န</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ရ</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ဆ</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ရာ</a:t>
            </a:r>
            <a:r>
              <a:rPr lang="en-US" sz="1500" dirty="0">
                <a:latin typeface="Zawgyi-One" panose="020B0604030504040204" pitchFamily="34" charset="0"/>
                <a:cs typeface="Zawgyi-One" panose="020B0604030504040204" pitchFamily="34" charset="0"/>
              </a:rPr>
              <a:t> OER </a:t>
            </a:r>
            <a:r>
              <a:rPr lang="my-MM" sz="1500" dirty="0">
                <a:latin typeface="Zawgyi-One" panose="020B0604030504040204" pitchFamily="34" charset="0"/>
                <a:cs typeface="Zawgyi-One" panose="020B0604030504040204" pitchFamily="34" charset="0"/>
              </a:rPr>
              <a:t>မ</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hlinkClick r:id="rId4"/>
              </a:rPr>
              <a:t>https://www.oeconsortium.org/2013/10/examples-of-oer-in-health-remixes-from-the-african-health-oer-network/</a:t>
            </a:r>
            <a:r>
              <a:rPr lang="en-US" sz="1500" dirty="0">
                <a:latin typeface="Zawgyi-One" panose="020B0604030504040204" pitchFamily="34" charset="0"/>
                <a:cs typeface="Zawgyi-One" panose="020B0604030504040204" pitchFamily="34" charset="0"/>
              </a:rPr>
              <a:t> </a:t>
            </a:r>
          </a:p>
          <a:p>
            <a:endParaRPr lang="en-US" sz="1500" dirty="0">
              <a:latin typeface="Zawgyi-One" panose="020B0604030504040204" pitchFamily="34" charset="0"/>
              <a:cs typeface="Zawgyi-One" panose="020B0604030504040204" pitchFamily="34" charset="0"/>
            </a:endParaRPr>
          </a:p>
          <a:p>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ဆံုး</a:t>
            </a:r>
            <a:r>
              <a:rPr lang="en-US" sz="1500" dirty="0">
                <a:latin typeface="Zawgyi-One" panose="020B0604030504040204" pitchFamily="34" charset="0"/>
                <a:cs typeface="Zawgyi-One" panose="020B0604030504040204" pitchFamily="34" charset="0"/>
              </a:rPr>
              <a:t> OER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ဆ</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မႈ / </a:t>
            </a:r>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ဆ</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ပင္ဆင္မ</a:t>
            </a:r>
            <a:r>
              <a:rPr lang="en-US" sz="1500" dirty="0">
                <a:latin typeface="Zawgyi-One" panose="020B0604030504040204" pitchFamily="34" charset="0"/>
                <a:cs typeface="Zawgyi-One" panose="020B0604030504040204" pitchFamily="34" charset="0"/>
              </a:rPr>
              <a:t>ႈ ? </a:t>
            </a:r>
            <a:r>
              <a:rPr lang="en-US" sz="1500" dirty="0">
                <a:latin typeface="Zawgyi-One" panose="020B0604030504040204" pitchFamily="34" charset="0"/>
                <a:cs typeface="Zawgyi-One" panose="020B0604030504040204" pitchFamily="34" charset="0"/>
                <a:hlinkClick r:id="rId5"/>
              </a:rPr>
              <a:t>https://opencontent.org/blog/archives/2629</a:t>
            </a:r>
            <a:r>
              <a:rPr lang="en-US" sz="1500" dirty="0">
                <a:latin typeface="Zawgyi-One" panose="020B0604030504040204" pitchFamily="34" charset="0"/>
                <a:cs typeface="Zawgyi-One" panose="020B0604030504040204" pitchFamily="34" charset="0"/>
              </a:rPr>
              <a:t> </a:t>
            </a:r>
          </a:p>
          <a:p>
            <a:endParaRPr lang="en-US" sz="1500" dirty="0">
              <a:latin typeface="Zawgyi-One" panose="020B0604030504040204" pitchFamily="34" charset="0"/>
              <a:cs typeface="Zawgyi-One" panose="020B0604030504040204" pitchFamily="34" charset="0"/>
            </a:endParaRPr>
          </a:p>
          <a:p>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န</a:t>
            </a:r>
            <a:r>
              <a:rPr lang="en-US" sz="1500" dirty="0">
                <a:latin typeface="Zawgyi-One" panose="020B0604030504040204" pitchFamily="34" charset="0"/>
                <a:cs typeface="Zawgyi-One" panose="020B0604030504040204" pitchFamily="34" charset="0"/>
              </a:rPr>
              <a:t>္း ၂၃: Open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ဖ</a:t>
            </a:r>
            <a:r>
              <a:rPr lang="my-MM" sz="1500" dirty="0">
                <a:latin typeface="Zawgyi-One" panose="020B0604030504040204" pitchFamily="34" charset="0"/>
                <a:cs typeface="Zawgyi-One" panose="020B0604030504040204" pitchFamily="34" charset="0"/>
              </a:rPr>
              <a:t>စ</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ေသာျပ႒ာန္းစာအုပ္မ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န</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ဖိုးထားျခင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 Anita Walz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ဆ</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ယ</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ခ</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လ</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ေလ်ာညီေထ</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ဖစ္ေအာင</a:t>
            </a:r>
            <a:r>
              <a:rPr lang="en-US" sz="1500" dirty="0">
                <a:latin typeface="Zawgyi-One" panose="020B0604030504040204" pitchFamily="34" charset="0"/>
                <a:cs typeface="Zawgyi-One" panose="020B0604030504040204" pitchFamily="34" charset="0"/>
              </a:rPr>
              <a:t>္ ျပဳ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 </a:t>
            </a:r>
            <a:r>
              <a:rPr lang="en-US" sz="1500" dirty="0" err="1">
                <a:latin typeface="Zawgyi-One" panose="020B0604030504040204" pitchFamily="34" charset="0"/>
                <a:cs typeface="Zawgyi-One" panose="020B0604030504040204" pitchFamily="34" charset="0"/>
              </a:rPr>
              <a:t>ေပါင္းစပ</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င</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hlinkClick r:id="rId6"/>
              </a:rPr>
              <a:t>https://open.lib.umn.edu/affordablecontent/chapter/valuing-open-textbooks-derivatives-adaptation-and-remix/</a:t>
            </a:r>
            <a:r>
              <a:rPr lang="en-US" sz="1500" dirty="0">
                <a:latin typeface="Zawgyi-One" panose="020B0604030504040204" pitchFamily="34" charset="0"/>
                <a:cs typeface="Zawgyi-One" panose="020B0604030504040204" pitchFamily="34" charset="0"/>
              </a:rPr>
              <a:t> </a:t>
            </a:r>
          </a:p>
          <a:p>
            <a:endParaRPr lang="en-US" sz="1500" dirty="0">
              <a:latin typeface="Zawgyi-One" panose="020B0604030504040204" pitchFamily="34" charset="0"/>
              <a:cs typeface="Zawgyi-One" panose="020B0604030504040204" pitchFamily="34" charset="0"/>
            </a:endParaRPr>
          </a:p>
        </p:txBody>
      </p:sp>
      <p:sp>
        <p:nvSpPr>
          <p:cNvPr id="3" name="Shape 111">
            <a:extLst>
              <a:ext uri="{FF2B5EF4-FFF2-40B4-BE49-F238E27FC236}">
                <a16:creationId xmlns:a16="http://schemas.microsoft.com/office/drawing/2014/main" id="{570A1B02-674D-5645-BFBE-AF87CFEDCC17}"/>
              </a:ext>
            </a:extLst>
          </p:cNvPr>
          <p:cNvSpPr txBox="1"/>
          <p:nvPr/>
        </p:nvSpPr>
        <p:spPr>
          <a:xfrm>
            <a:off x="244212" y="367821"/>
            <a:ext cx="7173804" cy="762877"/>
          </a:xfrm>
          <a:prstGeom prst="rect">
            <a:avLst/>
          </a:prstGeom>
          <a:noFill/>
          <a:ln>
            <a:noFill/>
          </a:ln>
        </p:spPr>
        <p:txBody>
          <a:bodyPr spcFirstLastPara="1" wrap="square" lIns="68569" tIns="34275" rIns="68569" bIns="34275" anchor="t" anchorCtr="0">
            <a:noAutofit/>
          </a:bodyPr>
          <a:lstStyle/>
          <a:p>
            <a:r>
              <a:rPr lang="en-US" sz="3300" b="1" dirty="0" err="1">
                <a:solidFill>
                  <a:schemeClr val="dk1"/>
                </a:solidFill>
                <a:latin typeface="Zawgyi-One" panose="020B0604030504040204" pitchFamily="34" charset="0"/>
                <a:ea typeface="Calibri"/>
                <a:cs typeface="Zawgyi-One" panose="020B0604030504040204" pitchFamily="34" charset="0"/>
                <a:sym typeface="Calibri"/>
              </a:rPr>
              <a:t>ေရာစပ္မ</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GB" sz="3300" b="1" dirty="0">
                <a:solidFill>
                  <a:schemeClr val="dk1"/>
                </a:solidFill>
                <a:latin typeface="Zawgyi-One" panose="020B0604030504040204" pitchFamily="34" charset="0"/>
                <a:ea typeface="Calibri"/>
                <a:cs typeface="Zawgyi-One" panose="020B0604030504040204" pitchFamily="34" charset="0"/>
                <a:sym typeface="Calibri"/>
              </a:rPr>
              <a:t>/</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ပ</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err="1">
                <a:solidFill>
                  <a:schemeClr val="dk1"/>
                </a:solidFill>
                <a:latin typeface="Zawgyi-One" panose="020B0604030504040204" pitchFamily="34" charset="0"/>
                <a:ea typeface="Calibri"/>
                <a:cs typeface="Zawgyi-One" panose="020B0604030504040204" pitchFamily="34" charset="0"/>
                <a:sym typeface="Calibri"/>
              </a:rPr>
              <a:t>င္းစပ္မ</a:t>
            </a:r>
            <a:r>
              <a:rPr lang="en-US" sz="3300" b="1" dirty="0">
                <a:solidFill>
                  <a:schemeClr val="dk1"/>
                </a:solidFill>
                <a:latin typeface="Zawgyi-One" panose="020B0604030504040204" pitchFamily="34" charset="0"/>
                <a:ea typeface="Calibri"/>
                <a:cs typeface="Zawgyi-One" panose="020B0604030504040204" pitchFamily="34" charset="0"/>
                <a:sym typeface="Calibri"/>
              </a:rPr>
              <a:t>ႈ </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ပ</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လ</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ပ</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a:t>
            </a:r>
            <a:r>
              <a:rPr lang="my-MM" sz="3300" b="1" dirty="0">
                <a:solidFill>
                  <a:schemeClr val="dk1"/>
                </a:solidFill>
                <a:latin typeface="Zawgyi-One" panose="020B0604030504040204" pitchFamily="34" charset="0"/>
                <a:ea typeface="Calibri"/>
                <a:cs typeface="Zawgyi-One" panose="020B0604030504040204" pitchFamily="34" charset="0"/>
                <a:sym typeface="Calibri"/>
              </a:rPr>
              <a:t>ခ</a:t>
            </a:r>
            <a:r>
              <a:rPr lang="en-US" sz="3300" b="1" dirty="0">
                <a:solidFill>
                  <a:schemeClr val="dk1"/>
                </a:solidFill>
                <a:latin typeface="Zawgyi-One" panose="020B0604030504040204" pitchFamily="34" charset="0"/>
                <a:ea typeface="Calibri"/>
                <a:cs typeface="Zawgyi-One" panose="020B0604030504040204" pitchFamily="34" charset="0"/>
                <a:sym typeface="Calibri"/>
              </a:rPr>
              <a:t>င</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 </a:t>
            </a:r>
            <a:r>
              <a:rPr lang="en-US" sz="3300" b="1" dirty="0" err="1">
                <a:solidFill>
                  <a:schemeClr val="dk1"/>
                </a:solidFill>
                <a:latin typeface="Zawgyi-One" panose="020B0604030504040204" pitchFamily="34" charset="0"/>
                <a:ea typeface="Calibri"/>
                <a:cs typeface="Zawgyi-One" panose="020B0604030504040204" pitchFamily="34" charset="0"/>
                <a:sym typeface="Calibri"/>
              </a:rPr>
              <a:t>နမူနာမ်ား</a:t>
            </a:r>
            <a:r>
              <a:rPr lang="en-GB" sz="3300" b="1" dirty="0">
                <a:solidFill>
                  <a:schemeClr val="dk1"/>
                </a:solidFill>
                <a:latin typeface="Zawgyi-One" panose="020B0604030504040204" pitchFamily="34" charset="0"/>
                <a:ea typeface="Calibri"/>
                <a:cs typeface="Zawgyi-One" panose="020B0604030504040204" pitchFamily="34" charset="0"/>
                <a:sym typeface="Calibri"/>
              </a:rPr>
              <a:t> </a:t>
            </a:r>
            <a:endParaRPr sz="33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17921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19" y="1"/>
            <a:ext cx="8343764" cy="4876592"/>
          </a:xfrm>
          <a:prstGeom prst="rect">
            <a:avLst/>
          </a:prstGeom>
        </p:spPr>
      </p:pic>
      <p:sp>
        <p:nvSpPr>
          <p:cNvPr id="5" name="TextBox 4"/>
          <p:cNvSpPr txBox="1"/>
          <p:nvPr/>
        </p:nvSpPr>
        <p:spPr>
          <a:xfrm>
            <a:off x="2631319" y="4796495"/>
            <a:ext cx="6247730" cy="276999"/>
          </a:xfrm>
          <a:prstGeom prst="rect">
            <a:avLst/>
          </a:prstGeom>
          <a:noFill/>
        </p:spPr>
        <p:txBody>
          <a:bodyPr wrap="square" rtlCol="0">
            <a:spAutoFit/>
          </a:bodyPr>
          <a:lstStyle/>
          <a:p>
            <a:pPr algn="r"/>
            <a:r>
              <a:rPr lang="en-US" sz="600" dirty="0">
                <a:latin typeface="Zawgyi-One" panose="020B0604030504040204" pitchFamily="34" charset="0"/>
                <a:cs typeface="Zawgyi-One" panose="020B0604030504040204" pitchFamily="34" charset="0"/>
              </a:rPr>
              <a:t>Source: Can I combine material under different Creative Commons licenses in my work?</a:t>
            </a:r>
          </a:p>
          <a:p>
            <a:pPr algn="r"/>
            <a:r>
              <a:rPr lang="en-US" sz="600" dirty="0">
                <a:latin typeface="Zawgyi-One" panose="020B0604030504040204" pitchFamily="34" charset="0"/>
                <a:cs typeface="Zawgyi-One" panose="020B0604030504040204" pitchFamily="34" charset="0"/>
              </a:rPr>
              <a:t> </a:t>
            </a:r>
            <a:r>
              <a:rPr lang="en-US" sz="600" dirty="0">
                <a:latin typeface="Zawgyi-One" panose="020B0604030504040204" pitchFamily="34" charset="0"/>
                <a:cs typeface="Zawgyi-One" panose="020B0604030504040204" pitchFamily="34" charset="0"/>
                <a:hlinkClick r:id="rId4"/>
              </a:rPr>
              <a:t>https://creativecommons.org/faq/#what-is-creative-commons-and-what-do-you-do</a:t>
            </a:r>
            <a:r>
              <a:rPr lang="en-US" sz="600" dirty="0">
                <a:latin typeface="Zawgyi-One" panose="020B0604030504040204" pitchFamily="34" charset="0"/>
                <a:cs typeface="Zawgyi-One" panose="020B0604030504040204" pitchFamily="34" charset="0"/>
              </a:rPr>
              <a:t> </a:t>
            </a:r>
          </a:p>
        </p:txBody>
      </p:sp>
      <p:sp>
        <p:nvSpPr>
          <p:cNvPr id="6" name="TextBox 5"/>
          <p:cNvSpPr txBox="1"/>
          <p:nvPr/>
        </p:nvSpPr>
        <p:spPr>
          <a:xfrm rot="16200000">
            <a:off x="-2291823" y="1787338"/>
            <a:ext cx="5670677" cy="507831"/>
          </a:xfrm>
          <a:prstGeom prst="rect">
            <a:avLst/>
          </a:prstGeom>
          <a:noFill/>
        </p:spPr>
        <p:txBody>
          <a:bodyPr wrap="square" rtlCol="0">
            <a:spAutoFit/>
          </a:bodyPr>
          <a:lstStyle/>
          <a:p>
            <a:r>
              <a:rPr lang="my-MM" sz="2700" b="1" dirty="0">
                <a:latin typeface="Zawgyi-One" panose="020B0604030504040204" pitchFamily="34" charset="0"/>
                <a:cs typeface="Zawgyi-One" panose="020B0604030504040204" pitchFamily="34" charset="0"/>
              </a:rPr>
              <a:t>မ</a:t>
            </a:r>
            <a:r>
              <a:rPr lang="en-US" sz="2700" b="1" dirty="0">
                <a:latin typeface="Zawgyi-One" panose="020B0604030504040204" pitchFamily="34" charset="0"/>
                <a:cs typeface="Zawgyi-One" panose="020B0604030504040204" pitchFamily="34" charset="0"/>
              </a:rPr>
              <a:t>ည</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သ</a:t>
            </a:r>
            <a:r>
              <a:rPr lang="my-MM" sz="2700" b="1" dirty="0">
                <a:latin typeface="Zawgyi-One" panose="020B0604030504040204" pitchFamily="34" charset="0"/>
                <a:cs typeface="Zawgyi-One" panose="020B0604030504040204" pitchFamily="34" charset="0"/>
              </a:rPr>
              <a:t>ည</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တ</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႔</a:t>
            </a:r>
            <a:r>
              <a:rPr lang="my-MM" sz="2700" b="1" dirty="0">
                <a:latin typeface="Zawgyi-One" panose="020B0604030504040204" pitchFamily="34" charset="0"/>
                <a:cs typeface="Zawgyi-One" panose="020B0604030504040204" pitchFamily="34" charset="0"/>
              </a:rPr>
              <a:t>က</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 </a:t>
            </a:r>
            <a:r>
              <a:rPr lang="en-US" sz="2700" b="1" dirty="0" err="1">
                <a:latin typeface="Zawgyi-One" panose="020B0604030504040204" pitchFamily="34" charset="0"/>
                <a:cs typeface="Zawgyi-One" panose="020B0604030504040204" pitchFamily="34" charset="0"/>
              </a:rPr>
              <a:t>ေရာစပ</a:t>
            </a:r>
            <a:r>
              <a:rPr lang="en-US" sz="2700" b="1" dirty="0">
                <a:latin typeface="Zawgyi-One" panose="020B0604030504040204" pitchFamily="34" charset="0"/>
                <a:cs typeface="Zawgyi-One" panose="020B0604030504040204" pitchFamily="34" charset="0"/>
              </a:rPr>
              <a:t>္ႏ</a:t>
            </a:r>
            <a:r>
              <a:rPr lang="en-US" sz="2700" b="1" dirty="0" err="1">
                <a:latin typeface="Zawgyi-One" panose="020B0604030504040204" pitchFamily="34" charset="0"/>
                <a:cs typeface="Zawgyi-One" panose="020B0604030504040204" pitchFamily="34" charset="0"/>
              </a:rPr>
              <a:t>ို္င္သနည္း</a:t>
            </a:r>
            <a:r>
              <a:rPr lang="en-US" sz="2700" b="1"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148158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1891" y="1480157"/>
            <a:ext cx="7886700" cy="3263504"/>
          </a:xfrm>
        </p:spPr>
        <p:txBody>
          <a:bodyPr/>
          <a:lstStyle/>
          <a:p>
            <a:pPr>
              <a:lnSpc>
                <a:spcPct val="150000"/>
              </a:lnSpc>
            </a:pP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အကယ</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သင</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ည</a:t>
            </a:r>
            <a:r>
              <a:rPr lang="my-MM" dirty="0">
                <a:latin typeface="Zawgyi-One" panose="020B0604030504040204" pitchFamily="34" charset="0"/>
                <a:cs typeface="Zawgyi-One" panose="020B0604030504040204" pitchFamily="34" charset="0"/>
              </a:rPr>
              <a:t>္</a:t>
            </a:r>
            <a:r>
              <a:rPr lang="en-US" dirty="0">
                <a:solidFill>
                  <a:srgbClr val="FF0000"/>
                </a:solidFill>
                <a:latin typeface="Zawgyi-One" panose="020B0604030504040204" pitchFamily="34" charset="0"/>
                <a:cs typeface="Zawgyi-One" panose="020B0604030504040204" pitchFamily="34" charset="0"/>
              </a:rPr>
              <a:t> </a:t>
            </a:r>
            <a:r>
              <a:rPr lang="en-US" dirty="0" err="1">
                <a:solidFill>
                  <a:srgbClr val="FF0000"/>
                </a:solidFill>
                <a:latin typeface="Zawgyi-One" panose="020B0604030504040204" pitchFamily="34" charset="0"/>
                <a:cs typeface="Zawgyi-One" panose="020B0604030504040204" pitchFamily="34" charset="0"/>
              </a:rPr>
              <a:t>လိုင္စင</a:t>
            </a:r>
            <a:r>
              <a:rPr lang="en-US" dirty="0">
                <a:solidFill>
                  <a:srgbClr val="FF0000"/>
                </a:solidFill>
                <a:latin typeface="Zawgyi-One" panose="020B0604030504040204" pitchFamily="34" charset="0"/>
                <a:cs typeface="Zawgyi-One" panose="020B0604030504040204" pitchFamily="34" charset="0"/>
              </a:rPr>
              <a:t>္</a:t>
            </a:r>
            <a:r>
              <a:rPr lang="my-MM" dirty="0">
                <a:solidFill>
                  <a:srgbClr val="FF0000"/>
                </a:solidFill>
                <a:latin typeface="Zawgyi-One" panose="020B0604030504040204" pitchFamily="34" charset="0"/>
                <a:cs typeface="Zawgyi-One" panose="020B0604030504040204" pitchFamily="34" charset="0"/>
              </a:rPr>
              <a:t>ခ</a:t>
            </a:r>
            <a:r>
              <a:rPr lang="en-US" dirty="0">
                <a:solidFill>
                  <a:srgbClr val="FF0000"/>
                </a:solidFill>
                <a:latin typeface="Zawgyi-One" panose="020B0604030504040204" pitchFamily="34" charset="0"/>
                <a:cs typeface="Zawgyi-One" panose="020B0604030504040204" pitchFamily="34" charset="0"/>
              </a:rPr>
              <a:t>ြ</a:t>
            </a:r>
            <a:r>
              <a:rPr lang="my-MM" dirty="0">
                <a:solidFill>
                  <a:srgbClr val="FF0000"/>
                </a:solidFill>
                <a:latin typeface="Zawgyi-One" panose="020B0604030504040204" pitchFamily="34" charset="0"/>
                <a:cs typeface="Zawgyi-One" panose="020B0604030504040204" pitchFamily="34" charset="0"/>
              </a:rPr>
              <a:t>င</a:t>
            </a:r>
            <a:r>
              <a:rPr lang="en-US" dirty="0">
                <a:solidFill>
                  <a:srgbClr val="FF0000"/>
                </a:solidFill>
                <a:latin typeface="Zawgyi-One" panose="020B0604030504040204" pitchFamily="34" charset="0"/>
                <a:cs typeface="Zawgyi-One" panose="020B0604030504040204" pitchFamily="34" charset="0"/>
              </a:rPr>
              <a:t>္</a:t>
            </a:r>
            <a:r>
              <a:rPr lang="my-MM" dirty="0">
                <a:solidFill>
                  <a:srgbClr val="FF0000"/>
                </a:solidFill>
                <a:latin typeface="Zawgyi-One" panose="020B0604030504040204" pitchFamily="34" charset="0"/>
                <a:cs typeface="Zawgyi-One" panose="020B0604030504040204" pitchFamily="34" charset="0"/>
              </a:rPr>
              <a:t>့</a:t>
            </a:r>
            <a:r>
              <a:rPr lang="en-US" dirty="0">
                <a:solidFill>
                  <a:srgbClr val="FF0000"/>
                </a:solidFill>
                <a:latin typeface="Zawgyi-One" panose="020B0604030504040204" pitchFamily="34" charset="0"/>
                <a:cs typeface="Zawgyi-One" panose="020B0604030504040204" pitchFamily="34" charset="0"/>
              </a:rPr>
              <a:t>မ</a:t>
            </a:r>
            <a:r>
              <a:rPr lang="my-MM" dirty="0">
                <a:solidFill>
                  <a:srgbClr val="FF0000"/>
                </a:solidFill>
                <a:latin typeface="Zawgyi-One" panose="020B0604030504040204" pitchFamily="34" charset="0"/>
                <a:cs typeface="Zawgyi-One" panose="020B0604030504040204" pitchFamily="34" charset="0"/>
              </a:rPr>
              <a:t>ျ</a:t>
            </a:r>
            <a:r>
              <a:rPr lang="en-US" dirty="0">
                <a:solidFill>
                  <a:srgbClr val="FF0000"/>
                </a:solidFill>
                <a:latin typeface="Zawgyi-One" panose="020B0604030504040204" pitchFamily="34" charset="0"/>
                <a:cs typeface="Zawgyi-One" panose="020B0604030504040204" pitchFamily="34" charset="0"/>
              </a:rPr>
              <a:t>ပ</a:t>
            </a:r>
            <a:r>
              <a:rPr lang="my-MM" dirty="0">
                <a:solidFill>
                  <a:srgbClr val="FF0000"/>
                </a:solidFill>
                <a:latin typeface="Zawgyi-One" panose="020B0604030504040204" pitchFamily="34" charset="0"/>
                <a:cs typeface="Zawgyi-One" panose="020B0604030504040204" pitchFamily="34" charset="0"/>
              </a:rPr>
              <a:t>ဳ</a:t>
            </a:r>
            <a:r>
              <a:rPr lang="en-US" dirty="0">
                <a:solidFill>
                  <a:srgbClr val="FF0000"/>
                </a:solidFill>
                <a:latin typeface="Zawgyi-One" panose="020B0604030504040204" pitchFamily="34" charset="0"/>
                <a:cs typeface="Zawgyi-One" panose="020B0604030504040204" pitchFamily="34" charset="0"/>
              </a:rPr>
              <a:t>ထ</a:t>
            </a:r>
            <a:r>
              <a:rPr lang="my-MM" dirty="0">
                <a:solidFill>
                  <a:srgbClr val="FF0000"/>
                </a:solidFill>
                <a:latin typeface="Zawgyi-One" panose="020B0604030504040204" pitchFamily="34" charset="0"/>
                <a:cs typeface="Zawgyi-One" panose="020B0604030504040204" pitchFamily="34" charset="0"/>
              </a:rPr>
              <a:t>ာ</a:t>
            </a:r>
            <a:r>
              <a:rPr lang="en-US" dirty="0">
                <a:solidFill>
                  <a:srgbClr val="FF0000"/>
                </a:solidFill>
                <a:latin typeface="Zawgyi-One" panose="020B0604030504040204" pitchFamily="34" charset="0"/>
                <a:cs typeface="Zawgyi-One" panose="020B0604030504040204" pitchFamily="34" charset="0"/>
              </a:rPr>
              <a:t>း</a:t>
            </a:r>
            <a:r>
              <a:rPr lang="my-MM" dirty="0">
                <a:solidFill>
                  <a:srgbClr val="FF0000"/>
                </a:solidFill>
                <a:latin typeface="Zawgyi-One" panose="020B0604030504040204" pitchFamily="34" charset="0"/>
                <a:cs typeface="Zawgyi-One" panose="020B0604030504040204" pitchFamily="34" charset="0"/>
              </a:rPr>
              <a:t>သ</a:t>
            </a:r>
            <a:r>
              <a:rPr lang="en-US" dirty="0">
                <a:solidFill>
                  <a:srgbClr val="FF0000"/>
                </a:solidFill>
                <a:latin typeface="Zawgyi-One" panose="020B0604030504040204" pitchFamily="34" charset="0"/>
                <a:cs typeface="Zawgyi-One" panose="020B0604030504040204" pitchFamily="34" charset="0"/>
              </a:rPr>
              <a:t>ည</a:t>
            </a:r>
            <a:r>
              <a:rPr lang="my-MM" dirty="0">
                <a:solidFill>
                  <a:srgbClr val="FF0000"/>
                </a:solidFill>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ဖ</a:t>
            </a:r>
            <a:r>
              <a:rPr lang="en-US" dirty="0" err="1">
                <a:latin typeface="Zawgyi-One" panose="020B0604030504040204" pitchFamily="34" charset="0"/>
                <a:cs typeface="Zawgyi-One" panose="020B0604030504040204" pitchFamily="34" charset="0"/>
              </a:rPr>
              <a:t>ိုင</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တ</a:t>
            </a:r>
            <a:r>
              <a:rPr lang="en-US" dirty="0">
                <a:latin typeface="Zawgyi-One" panose="020B0604030504040204" pitchFamily="34" charset="0"/>
                <a:cs typeface="Zawgyi-One" panose="020B0604030504040204" pitchFamily="34" charset="0"/>
              </a:rPr>
              <a:t>စ</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ခ</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အ</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ပ</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လ</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 </a:t>
            </a:r>
            <a:r>
              <a:rPr lang="en-US" dirty="0" err="1">
                <a:latin typeface="Zawgyi-One" panose="020B0604030504040204" pitchFamily="34" charset="0"/>
                <a:cs typeface="Zawgyi-One" panose="020B0604030504040204" pitchFamily="34" charset="0"/>
              </a:rPr>
              <a:t>ခြင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ပဳခ်က္ရရွိရန</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အခြင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အေရ</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င</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ဆ</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င</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ထ</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ဖန္တီးသူ</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ပ</a:t>
            </a:r>
            <a:r>
              <a:rPr lang="en-US" dirty="0">
                <a:latin typeface="Zawgyi-One" panose="020B0604030504040204" pitchFamily="34" charset="0"/>
                <a:cs typeface="Zawgyi-One" panose="020B0604030504040204" pitchFamily="34" charset="0"/>
              </a:rPr>
              <a:t>ထ</a:t>
            </a:r>
            <a:r>
              <a:rPr lang="my-MM" dirty="0">
                <a:latin typeface="Zawgyi-One" panose="020B0604030504040204" pitchFamily="34" charset="0"/>
                <a:cs typeface="Zawgyi-One" panose="020B0604030504040204" pitchFamily="34" charset="0"/>
              </a:rPr>
              <a:t>မ</a:t>
            </a:r>
            <a:r>
              <a:rPr lang="en-US" dirty="0" err="1">
                <a:latin typeface="Zawgyi-One" panose="020B0604030504040204" pitchFamily="34" charset="0"/>
                <a:cs typeface="Zawgyi-One" panose="020B0604030504040204" pitchFamily="34" charset="0"/>
              </a:rPr>
              <a:t>ဦးစြာ</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ဆ</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ယ</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င</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ည</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႔</a:t>
            </a:r>
            <a:r>
              <a:rPr lang="my-MM" dirty="0">
                <a:latin typeface="Zawgyi-One" panose="020B0604030504040204" pitchFamily="34" charset="0"/>
                <a:cs typeface="Zawgyi-One" panose="020B0604030504040204" pitchFamily="34" charset="0"/>
              </a:rPr>
              <a:t>မ</a:t>
            </a:r>
            <a:r>
              <a:rPr lang="en-US" dirty="0">
                <a:latin typeface="Zawgyi-One" panose="020B0604030504040204" pitchFamily="34" charset="0"/>
                <a:cs typeface="Zawgyi-One" panose="020B0604030504040204" pitchFamily="34" charset="0"/>
              </a:rPr>
              <a:t>ဟ</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တ</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င</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လ</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အ</a:t>
            </a:r>
            <a:r>
              <a:rPr lang="my-MM" dirty="0">
                <a:latin typeface="Zawgyi-One" panose="020B0604030504040204" pitchFamily="34" charset="0"/>
                <a:cs typeface="Zawgyi-One" panose="020B0604030504040204" pitchFamily="34" charset="0"/>
              </a:rPr>
              <a:t>ပ</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ခ</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ွင့္ </a:t>
            </a:r>
            <a:r>
              <a:rPr lang="en-US" dirty="0" err="1">
                <a:latin typeface="Zawgyi-One" panose="020B0604030504040204" pitchFamily="34" charset="0"/>
                <a:cs typeface="Zawgyi-One" panose="020B0604030504040204" pitchFamily="34" charset="0"/>
              </a:rPr>
              <a:t>ကိုက္ညီသည</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အျခားလိုင္စင္ရၿပီ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ဖ</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င</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မ</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ရ</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ဖ</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အ</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ပ</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ပ</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p>
          <a:p>
            <a:endParaRPr lang="en-US" sz="2475" dirty="0">
              <a:latin typeface="Zawgyi-One" panose="020B0604030504040204" pitchFamily="34" charset="0"/>
              <a:cs typeface="Zawgyi-One" panose="020B0604030504040204" pitchFamily="34" charset="0"/>
            </a:endParaRPr>
          </a:p>
          <a:p>
            <a:endParaRPr lang="en-US" sz="900" dirty="0">
              <a:latin typeface="Zawgyi-One" panose="020B0604030504040204" pitchFamily="34" charset="0"/>
              <a:cs typeface="Zawgyi-One" panose="020B0604030504040204" pitchFamily="34" charset="0"/>
            </a:endParaRPr>
          </a:p>
          <a:p>
            <a:r>
              <a:rPr lang="en-US" sz="900" dirty="0">
                <a:latin typeface="Zawgyi-One" panose="020B0604030504040204" pitchFamily="34" charset="0"/>
                <a:cs typeface="Zawgyi-One" panose="020B0604030504040204" pitchFamily="34" charset="0"/>
              </a:rPr>
              <a:t>(What should I think about before using material offered under a Creative Commons license? Creative Commons: </a:t>
            </a:r>
            <a:r>
              <a:rPr lang="en-US" sz="900" dirty="0">
                <a:latin typeface="Zawgyi-One" panose="020B0604030504040204" pitchFamily="34" charset="0"/>
                <a:cs typeface="Zawgyi-One" panose="020B0604030504040204" pitchFamily="34" charset="0"/>
                <a:hlinkClick r:id="rId3"/>
              </a:rPr>
              <a:t>https://creativecommons.org/faq/#what-is-creative-commons-and-what-do-you-do</a:t>
            </a:r>
            <a:r>
              <a:rPr lang="en-US" sz="900" dirty="0">
                <a:latin typeface="Zawgyi-One" panose="020B0604030504040204" pitchFamily="34" charset="0"/>
                <a:cs typeface="Zawgyi-One" panose="020B0604030504040204" pitchFamily="34" charset="0"/>
              </a:rPr>
              <a:t> (my highlights in red)</a:t>
            </a:r>
          </a:p>
        </p:txBody>
      </p:sp>
      <p:sp>
        <p:nvSpPr>
          <p:cNvPr id="3" name="TextBox 2"/>
          <p:cNvSpPr txBox="1"/>
          <p:nvPr/>
        </p:nvSpPr>
        <p:spPr>
          <a:xfrm rot="16200000">
            <a:off x="-1918210" y="1953202"/>
            <a:ext cx="4923452" cy="923330"/>
          </a:xfrm>
          <a:prstGeom prst="rect">
            <a:avLst/>
          </a:prstGeom>
          <a:noFill/>
        </p:spPr>
        <p:txBody>
          <a:bodyPr wrap="square" rtlCol="0">
            <a:spAutoFit/>
          </a:bodyPr>
          <a:lstStyle/>
          <a:p>
            <a:r>
              <a:rPr lang="my-MM" sz="2700" b="1" dirty="0">
                <a:latin typeface="Zawgyi-One" panose="020B0604030504040204" pitchFamily="34" charset="0"/>
                <a:cs typeface="Zawgyi-One" panose="020B0604030504040204" pitchFamily="34" charset="0"/>
              </a:rPr>
              <a:t>မ</a:t>
            </a:r>
            <a:r>
              <a:rPr lang="en-US" sz="2700" b="1" dirty="0">
                <a:latin typeface="Zawgyi-One" panose="020B0604030504040204" pitchFamily="34" charset="0"/>
                <a:cs typeface="Zawgyi-One" panose="020B0604030504040204" pitchFamily="34" charset="0"/>
              </a:rPr>
              <a:t>ည</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သ</a:t>
            </a:r>
            <a:r>
              <a:rPr lang="my-MM" sz="2700" b="1" dirty="0">
                <a:latin typeface="Zawgyi-One" panose="020B0604030504040204" pitchFamily="34" charset="0"/>
                <a:cs typeface="Zawgyi-One" panose="020B0604030504040204" pitchFamily="34" charset="0"/>
              </a:rPr>
              <a:t>ည</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တ</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႔</a:t>
            </a:r>
            <a:r>
              <a:rPr lang="my-MM" sz="2700" b="1" dirty="0">
                <a:latin typeface="Zawgyi-One" panose="020B0604030504040204" pitchFamily="34" charset="0"/>
                <a:cs typeface="Zawgyi-One" panose="020B0604030504040204" pitchFamily="34" charset="0"/>
              </a:rPr>
              <a:t>က</a:t>
            </a:r>
            <a:r>
              <a:rPr lang="en-US" sz="2700" b="1" dirty="0">
                <a:latin typeface="Zawgyi-One" panose="020B0604030504040204" pitchFamily="34" charset="0"/>
                <a:cs typeface="Zawgyi-One" panose="020B0604030504040204" pitchFamily="34" charset="0"/>
              </a:rPr>
              <a:t>ိ</a:t>
            </a:r>
            <a:r>
              <a:rPr lang="my-MM" sz="2700" b="1" dirty="0">
                <a:latin typeface="Zawgyi-One" panose="020B0604030504040204" pitchFamily="34" charset="0"/>
                <a:cs typeface="Zawgyi-One" panose="020B0604030504040204" pitchFamily="34" charset="0"/>
              </a:rPr>
              <a:t>ု</a:t>
            </a:r>
            <a:r>
              <a:rPr lang="en-US" sz="2700" b="1" dirty="0">
                <a:latin typeface="Zawgyi-One" panose="020B0604030504040204" pitchFamily="34" charset="0"/>
                <a:cs typeface="Zawgyi-One" panose="020B0604030504040204" pitchFamily="34" charset="0"/>
              </a:rPr>
              <a:t> </a:t>
            </a:r>
            <a:r>
              <a:rPr lang="en-US" sz="2700" b="1" dirty="0" err="1">
                <a:latin typeface="Zawgyi-One" panose="020B0604030504040204" pitchFamily="34" charset="0"/>
                <a:cs typeface="Zawgyi-One" panose="020B0604030504040204" pitchFamily="34" charset="0"/>
              </a:rPr>
              <a:t>ေရာစပ</a:t>
            </a:r>
            <a:r>
              <a:rPr lang="en-US" sz="2700" b="1" dirty="0">
                <a:latin typeface="Zawgyi-One" panose="020B0604030504040204" pitchFamily="34" charset="0"/>
                <a:cs typeface="Zawgyi-One" panose="020B0604030504040204" pitchFamily="34" charset="0"/>
              </a:rPr>
              <a:t>္ႏ</a:t>
            </a:r>
            <a:r>
              <a:rPr lang="en-US" sz="2700" b="1" dirty="0" err="1">
                <a:latin typeface="Zawgyi-One" panose="020B0604030504040204" pitchFamily="34" charset="0"/>
                <a:cs typeface="Zawgyi-One" panose="020B0604030504040204" pitchFamily="34" charset="0"/>
              </a:rPr>
              <a:t>ို္င္သနည္း</a:t>
            </a:r>
            <a:r>
              <a:rPr lang="en-US" sz="2700" b="1"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3675420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1838077" y="1653338"/>
            <a:ext cx="5143501" cy="1685077"/>
          </a:xfrm>
          <a:prstGeom prst="rect">
            <a:avLst/>
          </a:prstGeom>
          <a:noFill/>
        </p:spPr>
        <p:txBody>
          <a:bodyPr wrap="square" rtlCol="0">
            <a:spAutoFit/>
          </a:bodyPr>
          <a:lstStyle/>
          <a:p>
            <a:pPr>
              <a:lnSpc>
                <a:spcPct val="150000"/>
              </a:lnSpc>
            </a:pP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မ</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ခ</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န</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မ</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ရ</a:t>
            </a:r>
            <a:r>
              <a:rPr lang="my-MM" sz="3600" b="1" dirty="0">
                <a:latin typeface="Zawgyi-One" panose="020B0604030504040204" pitchFamily="34" charset="0"/>
                <a:cs typeface="Zawgyi-One" panose="020B0604030504040204" pitchFamily="34" charset="0"/>
              </a:rPr>
              <a:t>န</a:t>
            </a:r>
            <a:r>
              <a:rPr lang="en-US" sz="3600" b="1" dirty="0">
                <a:latin typeface="Zawgyi-One" panose="020B0604030504040204" pitchFamily="34" charset="0"/>
                <a:cs typeface="Zawgyi-One" panose="020B0604030504040204" pitchFamily="34" charset="0"/>
              </a:rPr>
              <a:t>္ </a:t>
            </a:r>
            <a:r>
              <a:rPr lang="en-US" sz="3600" b="1" dirty="0" err="1">
                <a:latin typeface="Zawgyi-One" panose="020B0604030504040204" pitchFamily="34" charset="0"/>
                <a:cs typeface="Zawgyi-One" panose="020B0604030504040204" pitchFamily="34" charset="0"/>
              </a:rPr>
              <a:t>ရွိပ</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သ</a:t>
            </a:r>
            <a:r>
              <a:rPr lang="my-MM" sz="3600" b="1" dirty="0">
                <a:latin typeface="Zawgyi-One" panose="020B0604030504040204" pitchFamily="34" charset="0"/>
                <a:cs typeface="Zawgyi-One" panose="020B0604030504040204" pitchFamily="34" charset="0"/>
              </a:rPr>
              <a:t>လ</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205" y="0"/>
            <a:ext cx="5143500" cy="5143500"/>
          </a:xfrm>
          <a:prstGeom prst="rect">
            <a:avLst/>
          </a:prstGeom>
        </p:spPr>
      </p:pic>
      <p:sp>
        <p:nvSpPr>
          <p:cNvPr id="5" name="TextBox 4"/>
          <p:cNvSpPr txBox="1"/>
          <p:nvPr/>
        </p:nvSpPr>
        <p:spPr>
          <a:xfrm rot="16200000">
            <a:off x="6689558" y="2721587"/>
            <a:ext cx="4355432" cy="276999"/>
          </a:xfrm>
          <a:prstGeom prst="rect">
            <a:avLst/>
          </a:prstGeom>
          <a:noFill/>
        </p:spPr>
        <p:txBody>
          <a:bodyPr wrap="square" rtlCol="0">
            <a:spAutoFit/>
          </a:bodyPr>
          <a:lstStyle/>
          <a:p>
            <a:r>
              <a:rPr lang="en-US" sz="600" dirty="0">
                <a:latin typeface="Zawgyi-One" panose="020B0604030504040204" pitchFamily="34" charset="0"/>
                <a:cs typeface="Zawgyi-One" panose="020B0604030504040204" pitchFamily="34" charset="0"/>
              </a:rPr>
              <a:t>Photo credit: Question everything! by Henry</a:t>
            </a:r>
            <a:r>
              <a:rPr lang="is-IS" sz="600" dirty="0">
                <a:latin typeface="Zawgyi-One" panose="020B0604030504040204" pitchFamily="34" charset="0"/>
                <a:cs typeface="Zawgyi-One" panose="020B0604030504040204" pitchFamily="34" charset="0"/>
              </a:rPr>
              <a:t>… is licensed CC BY-NC-ND </a:t>
            </a:r>
            <a:r>
              <a:rPr lang="en-US" sz="600" dirty="0">
                <a:latin typeface="Zawgyi-One" panose="020B0604030504040204" pitchFamily="34" charset="0"/>
                <a:cs typeface="Zawgyi-One" panose="020B0604030504040204" pitchFamily="34" charset="0"/>
                <a:hlinkClick r:id="rId4"/>
              </a:rPr>
              <a:t>https://www.flickr.com/photos/henrybloomfield/12680815144/</a:t>
            </a:r>
            <a:r>
              <a:rPr lang="en-US" sz="60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298762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4" name="Shape 166"/>
          <p:cNvPicPr preferRelativeResize="0"/>
          <p:nvPr/>
        </p:nvPicPr>
        <p:blipFill rotWithShape="1">
          <a:blip r:embed="rId3">
            <a:alphaModFix/>
          </a:blip>
          <a:srcRect/>
          <a:stretch/>
        </p:blipFill>
        <p:spPr>
          <a:xfrm>
            <a:off x="515389" y="309975"/>
            <a:ext cx="8223365" cy="4532189"/>
          </a:xfrm>
          <a:prstGeom prst="rect">
            <a:avLst/>
          </a:prstGeom>
          <a:noFill/>
          <a:ln>
            <a:noFill/>
          </a:ln>
        </p:spPr>
      </p:pic>
    </p:spTree>
    <p:extLst>
      <p:ext uri="{BB962C8B-B14F-4D97-AF65-F5344CB8AC3E}">
        <p14:creationId xmlns:p14="http://schemas.microsoft.com/office/powerpoint/2010/main" val="342654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526222" y="984019"/>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Zawgyi-One" panose="020B0604030504040204" pitchFamily="34" charset="0"/>
                <a:ea typeface="Calibri"/>
                <a:cs typeface="Zawgyi-One" panose="020B0604030504040204" pitchFamily="34" charset="0"/>
                <a:sym typeface="Calibri"/>
              </a:rPr>
              <a:t>OER </a:t>
            </a:r>
            <a:r>
              <a:rPr lang="en-GB" sz="4950" b="1" dirty="0" err="1">
                <a:solidFill>
                  <a:schemeClr val="dk1"/>
                </a:solidFill>
                <a:latin typeface="Zawgyi-One" panose="020B0604030504040204" pitchFamily="34" charset="0"/>
                <a:ea typeface="Calibri"/>
                <a:cs typeface="Zawgyi-One" panose="020B0604030504040204" pitchFamily="34" charset="0"/>
                <a:sym typeface="Calibri"/>
              </a:rPr>
              <a:t>တစ္ခု</a:t>
            </a:r>
            <a:r>
              <a:rPr lang="en-GB" sz="4950" b="1" dirty="0">
                <a:solidFill>
                  <a:schemeClr val="dk1"/>
                </a:solidFill>
                <a:latin typeface="Zawgyi-One" panose="020B0604030504040204" pitchFamily="34" charset="0"/>
                <a:ea typeface="Calibri"/>
                <a:cs typeface="Zawgyi-One" panose="020B0604030504040204" pitchFamily="34" charset="0"/>
                <a:sym typeface="Calibri"/>
              </a:rPr>
              <a:t> </a:t>
            </a:r>
            <a:r>
              <a:rPr lang="en-GB" sz="4950" b="1" dirty="0" err="1">
                <a:solidFill>
                  <a:schemeClr val="dk1"/>
                </a:solidFill>
                <a:latin typeface="Zawgyi-One" panose="020B0604030504040204" pitchFamily="34" charset="0"/>
                <a:ea typeface="Calibri"/>
                <a:cs typeface="Zawgyi-One" panose="020B0604030504040204" pitchFamily="34" charset="0"/>
                <a:sym typeface="Calibri"/>
              </a:rPr>
              <a:t>ဖန္တီးျခင္း</a:t>
            </a:r>
            <a:endParaRPr sz="495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840054" y="769547"/>
            <a:ext cx="3776870" cy="2237775"/>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Zawgyi-One" panose="020B0604030504040204" pitchFamily="34" charset="0"/>
                <a:ea typeface="Calibri"/>
                <a:cs typeface="Zawgyi-One" panose="020B0604030504040204" pitchFamily="34" charset="0"/>
                <a:sym typeface="Calibri"/>
              </a:rPr>
              <a:t>Picture Credit: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4"/>
              </a:rPr>
              <a:t>Creative Commons – cc stickers</a:t>
            </a:r>
            <a:r>
              <a:rPr lang="en-GB" sz="600" dirty="0">
                <a:solidFill>
                  <a:srgbClr val="000000"/>
                </a:solidFill>
                <a:latin typeface="Zawgyi-One" panose="020B0604030504040204" pitchFamily="34" charset="0"/>
                <a:ea typeface="Calibri"/>
                <a:cs typeface="Zawgyi-One" panose="020B0604030504040204" pitchFamily="34" charset="0"/>
                <a:sym typeface="Calibri"/>
              </a:rPr>
              <a:t> by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5"/>
              </a:rPr>
              <a:t>Kristina Alexanderson</a:t>
            </a:r>
            <a:r>
              <a:rPr lang="en-GB" sz="600" dirty="0">
                <a:solidFill>
                  <a:srgbClr val="000000"/>
                </a:solidFill>
                <a:latin typeface="Zawgyi-One" panose="020B0604030504040204" pitchFamily="34" charset="0"/>
                <a:ea typeface="Calibri"/>
                <a:cs typeface="Zawgyi-One" panose="020B0604030504040204" pitchFamily="34" charset="0"/>
                <a:sym typeface="Calibri"/>
              </a:rPr>
              <a:t> is licensed  </a:t>
            </a:r>
            <a:r>
              <a:rPr lang="en-GB" sz="600" u="sng" dirty="0">
                <a:solidFill>
                  <a:schemeClr val="hlink"/>
                </a:solidFill>
                <a:latin typeface="Zawgyi-One" panose="020B0604030504040204" pitchFamily="34" charset="0"/>
                <a:ea typeface="Calibri"/>
                <a:cs typeface="Zawgyi-One" panose="020B0604030504040204" pitchFamily="34" charset="0"/>
                <a:sym typeface="Calibri"/>
                <a:hlinkClick r:id="rId6"/>
              </a:rPr>
              <a:t>CC BY 2.0</a:t>
            </a:r>
            <a:r>
              <a:rPr lang="en-GB" sz="600" dirty="0">
                <a:solidFill>
                  <a:srgbClr val="000000"/>
                </a:solidFill>
                <a:latin typeface="Zawgyi-One" panose="020B0604030504040204" pitchFamily="34" charset="0"/>
                <a:ea typeface="Calibri"/>
                <a:cs typeface="Zawgyi-One" panose="020B0604030504040204" pitchFamily="34" charset="0"/>
                <a:sym typeface="Calibri"/>
              </a:rPr>
              <a:t>  </a:t>
            </a:r>
            <a:endParaRPr sz="600" dirty="0">
              <a:solidFill>
                <a:srgbClr val="000000"/>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205875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5A28-2973-A74A-A605-BD28DADE20DD}"/>
              </a:ext>
            </a:extLst>
          </p:cNvPr>
          <p:cNvSpPr>
            <a:spLocks noGrp="1"/>
          </p:cNvSpPr>
          <p:nvPr>
            <p:ph type="title"/>
          </p:nvPr>
        </p:nvSpPr>
        <p:spPr>
          <a:xfrm>
            <a:off x="520363" y="67233"/>
            <a:ext cx="7886700" cy="994172"/>
          </a:xfrm>
        </p:spPr>
        <p:txBody>
          <a:bodyPr/>
          <a:lstStyle/>
          <a:p>
            <a:r>
              <a:rPr lang="my-MM" sz="2400" b="1" dirty="0">
                <a:latin typeface="Zawgyi-One" panose="020B0604030504040204" pitchFamily="34" charset="0"/>
                <a:cs typeface="Zawgyi-One" panose="020B0604030504040204" pitchFamily="34" charset="0"/>
              </a:rPr>
              <a:t>သ</a:t>
            </a:r>
            <a:r>
              <a:rPr lang="en-US" sz="2400" b="1" dirty="0">
                <a:latin typeface="Zawgyi-One" panose="020B0604030504040204" pitchFamily="34" charset="0"/>
                <a:cs typeface="Zawgyi-One" panose="020B0604030504040204" pitchFamily="34" charset="0"/>
              </a:rPr>
              <a:t>င</a:t>
            </a:r>
            <a:r>
              <a:rPr lang="my-MM" sz="2400" b="1" dirty="0">
                <a:latin typeface="Zawgyi-One" panose="020B0604030504040204" pitchFamily="34" charset="0"/>
                <a:cs typeface="Zawgyi-One" panose="020B0604030504040204" pitchFamily="34" charset="0"/>
              </a:rPr>
              <a:t>္</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လုပ္ေဆာ</a:t>
            </a:r>
            <a:r>
              <a:rPr lang="my-MM" sz="2400" b="1" dirty="0">
                <a:latin typeface="Zawgyi-One" panose="020B0604030504040204" pitchFamily="34" charset="0"/>
                <a:cs typeface="Zawgyi-One" panose="020B0604030504040204" pitchFamily="34" charset="0"/>
              </a:rPr>
              <a:t>င</a:t>
            </a:r>
            <a:r>
              <a:rPr lang="en-US" sz="2400" b="1" dirty="0">
                <a:latin typeface="Zawgyi-One" panose="020B0604030504040204" pitchFamily="34" charset="0"/>
                <a:cs typeface="Zawgyi-One" panose="020B0604030504040204" pitchFamily="34" charset="0"/>
              </a:rPr>
              <a:t>္ခ်</a:t>
            </a:r>
            <a:r>
              <a:rPr lang="my-MM" sz="2400" b="1" dirty="0">
                <a:latin typeface="Zawgyi-One" panose="020B0604030504040204" pitchFamily="34" charset="0"/>
                <a:cs typeface="Zawgyi-One" panose="020B0604030504040204" pitchFamily="34" charset="0"/>
              </a:rPr>
              <a:t>က</a:t>
            </a:r>
            <a:r>
              <a:rPr lang="en-US" sz="2400" b="1" dirty="0">
                <a:latin typeface="Zawgyi-One" panose="020B0604030504040204" pitchFamily="34" charset="0"/>
                <a:cs typeface="Zawgyi-One" panose="020B0604030504040204" pitchFamily="34" charset="0"/>
              </a:rPr>
              <a:t>္</a:t>
            </a:r>
            <a:r>
              <a:rPr lang="my-MM" sz="2400" b="1" dirty="0">
                <a:latin typeface="Zawgyi-One" panose="020B0604030504040204" pitchFamily="34" charset="0"/>
                <a:cs typeface="Zawgyi-One" panose="020B0604030504040204" pitchFamily="34" charset="0"/>
              </a:rPr>
              <a:t>အ</a:t>
            </a:r>
            <a:r>
              <a:rPr lang="en-US" sz="2400" b="1" dirty="0">
                <a:latin typeface="Zawgyi-One" panose="020B0604030504040204" pitchFamily="34" charset="0"/>
                <a:cs typeface="Zawgyi-One" panose="020B0604030504040204" pitchFamily="34" charset="0"/>
              </a:rPr>
              <a:t>လ</a:t>
            </a:r>
            <a:r>
              <a:rPr lang="my-MM" sz="2400" b="1" dirty="0">
                <a:latin typeface="Zawgyi-One" panose="020B0604030504040204" pitchFamily="34" charset="0"/>
                <a:cs typeface="Zawgyi-One" panose="020B0604030504040204" pitchFamily="34" charset="0"/>
              </a:rPr>
              <a:t>ု</a:t>
            </a:r>
            <a:r>
              <a:rPr lang="en-US" sz="2400" b="1" dirty="0">
                <a:latin typeface="Zawgyi-One" panose="020B0604030504040204" pitchFamily="34" charset="0"/>
                <a:cs typeface="Zawgyi-One" panose="020B0604030504040204" pitchFamily="34" charset="0"/>
              </a:rPr>
              <a:t>ပ</a:t>
            </a:r>
            <a:r>
              <a:rPr lang="my-MM" sz="2400" b="1" dirty="0">
                <a:latin typeface="Zawgyi-One" panose="020B0604030504040204" pitchFamily="34" charset="0"/>
                <a:cs typeface="Zawgyi-One" panose="020B0604030504040204" pitchFamily="34" charset="0"/>
              </a:rPr>
              <a:t>္</a:t>
            </a:r>
            <a:r>
              <a:rPr lang="en-US" sz="2400" b="1" dirty="0">
                <a:latin typeface="Zawgyi-One" panose="020B0604030504040204" pitchFamily="34" charset="0"/>
                <a:cs typeface="Zawgyi-One" panose="020B0604030504040204" pitchFamily="34" charset="0"/>
              </a:rPr>
              <a:t>တ</a:t>
            </a:r>
            <a:r>
              <a:rPr lang="my-MM" sz="2400" b="1" dirty="0">
                <a:latin typeface="Zawgyi-One" panose="020B0604030504040204" pitchFamily="34" charset="0"/>
                <a:cs typeface="Zawgyi-One" panose="020B0604030504040204" pitchFamily="34" charset="0"/>
              </a:rPr>
              <a:t>စ</a:t>
            </a:r>
            <a:r>
              <a:rPr lang="en-US" sz="2400" b="1" dirty="0">
                <a:latin typeface="Zawgyi-One" panose="020B0604030504040204" pitchFamily="34" charset="0"/>
                <a:cs typeface="Zawgyi-One" panose="020B0604030504040204" pitchFamily="34" charset="0"/>
              </a:rPr>
              <a:t>္</a:t>
            </a:r>
            <a:r>
              <a:rPr lang="my-MM" sz="2400" b="1" dirty="0">
                <a:latin typeface="Zawgyi-One" panose="020B0604030504040204" pitchFamily="34" charset="0"/>
                <a:cs typeface="Zawgyi-One" panose="020B0604030504040204" pitchFamily="34" charset="0"/>
              </a:rPr>
              <a:t>ခ</a:t>
            </a:r>
            <a:r>
              <a:rPr lang="en-US" sz="2400" b="1" dirty="0">
                <a:latin typeface="Zawgyi-One" panose="020B0604030504040204" pitchFamily="34" charset="0"/>
                <a:cs typeface="Zawgyi-One" panose="020B0604030504040204" pitchFamily="34" charset="0"/>
              </a:rPr>
              <a:t>ု</a:t>
            </a:r>
            <a:r>
              <a:rPr lang="my-MM" sz="2400" b="1" dirty="0">
                <a:latin typeface="Zawgyi-One" panose="020B0604030504040204" pitchFamily="34" charset="0"/>
                <a:cs typeface="Zawgyi-One" panose="020B0604030504040204" pitchFamily="34" charset="0"/>
              </a:rPr>
              <a:t>တ</a:t>
            </a:r>
            <a:r>
              <a:rPr lang="en-US" sz="2400" b="1" dirty="0">
                <a:latin typeface="Zawgyi-One" panose="020B0604030504040204" pitchFamily="34" charset="0"/>
                <a:cs typeface="Zawgyi-One" panose="020B0604030504040204" pitchFamily="34" charset="0"/>
              </a:rPr>
              <a:t>ြ</a:t>
            </a:r>
            <a:r>
              <a:rPr lang="my-MM" sz="2400" b="1" dirty="0">
                <a:latin typeface="Zawgyi-One" panose="020B0604030504040204" pitchFamily="34" charset="0"/>
                <a:cs typeface="Zawgyi-One" panose="020B0604030504040204" pitchFamily="34" charset="0"/>
              </a:rPr>
              <a:t>င</a:t>
            </a:r>
            <a:r>
              <a:rPr lang="en-US" sz="2400" b="1" dirty="0">
                <a:latin typeface="Zawgyi-One" panose="020B0604030504040204" pitchFamily="34" charset="0"/>
                <a:cs typeface="Zawgyi-One" panose="020B0604030504040204" pitchFamily="34" charset="0"/>
              </a:rPr>
              <a:t>္ Creative Commons </a:t>
            </a:r>
            <a:br>
              <a:rPr lang="en-US" sz="2400" b="1" dirty="0">
                <a:latin typeface="Zawgyi-One" panose="020B0604030504040204" pitchFamily="34" charset="0"/>
                <a:cs typeface="Zawgyi-One" panose="020B0604030504040204" pitchFamily="34" charset="0"/>
              </a:rPr>
            </a:br>
            <a:r>
              <a:rPr lang="en-US" sz="2400" b="1" dirty="0" err="1">
                <a:latin typeface="Zawgyi-One" panose="020B0604030504040204" pitchFamily="34" charset="0"/>
                <a:cs typeface="Zawgyi-One" panose="020B0604030504040204" pitchFamily="34" charset="0"/>
              </a:rPr>
              <a:t>လိုင္စင</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ခ်မွတ</a:t>
            </a:r>
            <a:r>
              <a:rPr lang="en-US"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ခင္း</a:t>
            </a:r>
            <a:endParaRPr lang="en-US" sz="2400" b="1" dirty="0">
              <a:latin typeface="Zawgyi-One" panose="020B0604030504040204" pitchFamily="34" charset="0"/>
              <a:cs typeface="Zawgyi-One" panose="020B0604030504040204" pitchFamily="34" charset="0"/>
            </a:endParaRPr>
          </a:p>
        </p:txBody>
      </p:sp>
      <p:sp>
        <p:nvSpPr>
          <p:cNvPr id="3" name="Text Placeholder 2">
            <a:extLst>
              <a:ext uri="{FF2B5EF4-FFF2-40B4-BE49-F238E27FC236}">
                <a16:creationId xmlns:a16="http://schemas.microsoft.com/office/drawing/2014/main" id="{0E83DC44-3553-EC48-9DF4-D65E3B957271}"/>
              </a:ext>
            </a:extLst>
          </p:cNvPr>
          <p:cNvSpPr>
            <a:spLocks noGrp="1"/>
          </p:cNvSpPr>
          <p:nvPr>
            <p:ph type="body" idx="1"/>
          </p:nvPr>
        </p:nvSpPr>
        <p:spPr>
          <a:xfrm>
            <a:off x="464344" y="782426"/>
            <a:ext cx="8051006" cy="4045904"/>
          </a:xfrm>
        </p:spPr>
        <p:txBody>
          <a:bodyPr/>
          <a:lstStyle/>
          <a:p>
            <a:pPr>
              <a:lnSpc>
                <a:spcPct val="100000"/>
              </a:lnSpc>
            </a:pPr>
            <a:r>
              <a:rPr lang="en-US" sz="1575" dirty="0" err="1">
                <a:latin typeface="Zawgyi-One" panose="020B0604030504040204" pitchFamily="34" charset="0"/>
                <a:cs typeface="Zawgyi-One" panose="020B0604030504040204" pitchFamily="34" charset="0"/>
              </a:rPr>
              <a:t>သင္သည</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ရင္းျမစ္ကို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ကို္ယ္တုိင္ဖန္တီးသူျဖစ္ရမည</a:t>
            </a:r>
            <a:r>
              <a:rPr lang="en-US" sz="1575" dirty="0">
                <a:latin typeface="Zawgyi-One" panose="020B0604030504040204" pitchFamily="34" charset="0"/>
                <a:cs typeface="Zawgyi-One" panose="020B0604030504040204" pitchFamily="34" charset="0"/>
              </a:rPr>
              <a:t>္။ ( </a:t>
            </a:r>
            <a:r>
              <a:rPr lang="en-US" sz="1575" dirty="0" err="1">
                <a:latin typeface="Zawgyi-One" panose="020B0604030504040204" pitchFamily="34" charset="0"/>
                <a:cs typeface="Zawgyi-One" panose="020B0604030504040204" pitchFamily="34" charset="0"/>
              </a:rPr>
              <a:t>အင္တာနက္ေပၚမ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ရရွိသည္မ်ား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အသင္းအဖြဲ႔မ်ား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အမွတ္တံဆိပ္မ်ား</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သို႔မဟုတ</a:t>
            </a:r>
            <a:r>
              <a:rPr lang="en-US" sz="1575" dirty="0">
                <a:latin typeface="Zawgyi-One" panose="020B0604030504040204" pitchFamily="34" charset="0"/>
                <a:cs typeface="Zawgyi-One" panose="020B0604030504040204" pitchFamily="34" charset="0"/>
              </a:rPr>
              <a:t>္ CC0 ျ</a:t>
            </a:r>
            <a:r>
              <a:rPr lang="en-US" sz="1575" dirty="0" err="1">
                <a:latin typeface="Zawgyi-One" panose="020B0604030504040204" pitchFamily="34" charset="0"/>
                <a:cs typeface="Zawgyi-One" panose="020B0604030504040204" pitchFamily="34" charset="0"/>
              </a:rPr>
              <a:t>ဖစ္ေန</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လုိင္စင္မရွိေသာ</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နက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ပၚမ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အရာမ်ားကို</a:t>
            </a:r>
            <a:r>
              <a:rPr lang="en-US" sz="1575" dirty="0">
                <a:latin typeface="Zawgyi-One" panose="020B0604030504040204" pitchFamily="34" charset="0"/>
                <a:cs typeface="Zawgyi-One" panose="020B0604030504040204" pitchFamily="34" charset="0"/>
              </a:rPr>
              <a:t> သ</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ရ</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p>
          <a:p>
            <a:pPr>
              <a:lnSpc>
                <a:spcPct val="100000"/>
              </a:lnSpc>
            </a:pP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မန္မာ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န</a:t>
            </a:r>
            <a:r>
              <a:rPr lang="my-MM" sz="1575" dirty="0">
                <a:latin typeface="Zawgyi-One" panose="020B0604030504040204" pitchFamily="34" charset="0"/>
                <a:cs typeface="Zawgyi-One" panose="020B0604030504040204" pitchFamily="34" charset="0"/>
              </a:rPr>
              <a:t>ထ</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႔)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န</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င္ငံသားအေနျဖင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တစ</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ဖ</a:t>
            </a:r>
            <a:r>
              <a:rPr lang="en-US" sz="1575" dirty="0">
                <a:latin typeface="Zawgyi-One" panose="020B0604030504040204" pitchFamily="34" charset="0"/>
                <a:cs typeface="Zawgyi-One" panose="020B0604030504040204" pitchFamily="34" charset="0"/>
              </a:rPr>
              <a:t>န</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ွ်င္ </a:t>
            </a:r>
            <a:r>
              <a:rPr lang="en-US" sz="1575" dirty="0" err="1">
                <a:latin typeface="Zawgyi-One" panose="020B0604030504040204" pitchFamily="34" charset="0"/>
                <a:cs typeface="Zawgyi-One" panose="020B0604030504040204" pitchFamily="34" charset="0"/>
              </a:rPr>
              <a:t>မူပုိင္ခြင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အလိုအေလ်ာက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ရရွိမည</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ဖစ္သည</a:t>
            </a:r>
            <a:r>
              <a:rPr lang="en-US" sz="1575" dirty="0">
                <a:latin typeface="Zawgyi-One" panose="020B0604030504040204" pitchFamily="34" charset="0"/>
                <a:cs typeface="Zawgyi-One" panose="020B0604030504040204" pitchFamily="34" charset="0"/>
              </a:rPr>
              <a:t>္။ ( </a:t>
            </a:r>
            <a:r>
              <a:rPr lang="my-MM" sz="1575" dirty="0">
                <a:latin typeface="Zawgyi-One" panose="020B0604030504040204" pitchFamily="34" charset="0"/>
                <a:cs typeface="Zawgyi-One" panose="020B0604030504040204" pitchFamily="34" charset="0"/>
              </a:rPr>
              <a:t>၂</a:t>
            </a:r>
            <a:r>
              <a:rPr lang="en-US" sz="1575" dirty="0">
                <a:latin typeface="Zawgyi-One" panose="020B0604030504040204" pitchFamily="34" charset="0"/>
                <a:cs typeface="Zawgyi-One" panose="020B0604030504040204" pitchFamily="34" charset="0"/>
              </a:rPr>
              <a:t>ဝ</a:t>
            </a:r>
            <a:r>
              <a:rPr lang="my-MM" sz="1575" dirty="0">
                <a:latin typeface="Zawgyi-One" panose="020B0604030504040204" pitchFamily="34" charset="0"/>
                <a:cs typeface="Zawgyi-One" panose="020B0604030504040204" pitchFamily="34" charset="0"/>
              </a:rPr>
              <a:t>၁</a:t>
            </a:r>
            <a:r>
              <a:rPr lang="en-US" sz="1575" dirty="0">
                <a:latin typeface="Zawgyi-One" panose="020B0604030504040204" pitchFamily="34" charset="0"/>
                <a:cs typeface="Zawgyi-One" panose="020B0604030504040204" pitchFamily="34" charset="0"/>
              </a:rPr>
              <a:t>၉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မန္မာ့မူပိုင္ခြင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ဥပေဒ</a:t>
            </a:r>
            <a:r>
              <a:rPr lang="en-US" sz="1575" dirty="0">
                <a:latin typeface="Zawgyi-One" panose="020B0604030504040204" pitchFamily="34" charset="0"/>
                <a:cs typeface="Zawgyi-One" panose="020B0604030504040204" pitchFamily="34" charset="0"/>
              </a:rPr>
              <a:t>) </a:t>
            </a:r>
          </a:p>
          <a:p>
            <a:pPr>
              <a:lnSpc>
                <a:spcPct val="100000"/>
              </a:lnSpc>
            </a:pPr>
            <a:r>
              <a:rPr lang="en-US" sz="1575" dirty="0">
                <a:latin typeface="Zawgyi-One" panose="020B0604030504040204" pitchFamily="34" charset="0"/>
                <a:cs typeface="Zawgyi-One" panose="020B0604030504040204" pitchFamily="34" charset="0"/>
              </a:rPr>
              <a:t>CC </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ႀ</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en-US" sz="1575" dirty="0" err="1">
                <a:latin typeface="Zawgyi-One" panose="020B0604030504040204" pitchFamily="34" charset="0"/>
                <a:cs typeface="Zawgyi-One" panose="020B0604030504040204" pitchFamily="34" charset="0"/>
              </a:rPr>
              <a:t>ာက္ထားၿပီးလ</a:t>
            </a:r>
            <a:r>
              <a:rPr lang="en-US" sz="1575" dirty="0">
                <a:latin typeface="Zawgyi-One" panose="020B0604030504040204" pitchFamily="34" charset="0"/>
                <a:cs typeface="Zawgyi-One" panose="020B0604030504040204" pitchFamily="34" charset="0"/>
              </a:rPr>
              <a:t>ွ်င္ </a:t>
            </a:r>
            <a:r>
              <a:rPr lang="en-US" sz="1575" dirty="0" err="1">
                <a:latin typeface="Zawgyi-One" panose="020B0604030504040204" pitchFamily="34" charset="0"/>
                <a:cs typeface="Zawgyi-One" panose="020B0604030504040204" pitchFamily="34" charset="0"/>
              </a:rPr>
              <a:t>သင္စိတ္ေျပာင္း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မရေတာ့ပ</a:t>
            </a:r>
            <a:r>
              <a:rPr lang="en-US" sz="1575" dirty="0">
                <a:latin typeface="Zawgyi-One" panose="020B0604030504040204" pitchFamily="34" charset="0"/>
                <a:cs typeface="Zawgyi-One" panose="020B0604030504040204" pitchFamily="34" charset="0"/>
              </a:rPr>
              <a:t>ါ။ “ </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GB" sz="1575" dirty="0">
                <a:latin typeface="Zawgyi-One" panose="020B0604030504040204" pitchFamily="34" charset="0"/>
                <a:cs typeface="Zawgyi-One" panose="020B0604030504040204" pitchFamily="34" charset="0"/>
              </a:rPr>
              <a:t>CC0 </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႔</a:t>
            </a:r>
            <a:r>
              <a:rPr lang="en-US" sz="1575" dirty="0" err="1">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န</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ရ</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ဆ</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ုသည္မွာ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ပန္လည</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ပင္ဆင</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မရေသာ</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တရားဝင္သေဘာတူညီမ</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တစ္ခုျဖစ္ပါသည</a:t>
            </a:r>
            <a:r>
              <a:rPr lang="en-US" sz="1575" dirty="0">
                <a:latin typeface="Zawgyi-One" panose="020B0604030504040204" pitchFamily="34" charset="0"/>
                <a:cs typeface="Zawgyi-One" panose="020B0604030504040204" pitchFamily="34" charset="0"/>
              </a:rPr>
              <a:t>္။ </a:t>
            </a:r>
            <a:r>
              <a:rPr lang="en-GB" sz="1575" dirty="0">
                <a:latin typeface="Zawgyi-One" panose="020B0604030504040204" pitchFamily="34" charset="0"/>
                <a:cs typeface="Zawgyi-One" panose="020B0604030504040204" pitchFamily="34" charset="0"/>
              </a:rPr>
              <a:t>” (Creative Commons, CC Cert, Section 4.1) </a:t>
            </a:r>
            <a:r>
              <a:rPr lang="en-US" sz="1575" dirty="0">
                <a:latin typeface="Zawgyi-One" panose="020B0604030504040204" pitchFamily="34" charset="0"/>
                <a:cs typeface="Zawgyi-One" panose="020B0604030504040204" pitchFamily="34" charset="0"/>
              </a:rPr>
              <a:t> </a:t>
            </a:r>
          </a:p>
          <a:p>
            <a:pPr>
              <a:lnSpc>
                <a:spcPct val="100000"/>
              </a:lnSpc>
            </a:pPr>
            <a:r>
              <a:rPr lang="en-US" sz="1575" dirty="0" err="1">
                <a:latin typeface="Zawgyi-One" panose="020B0604030504040204" pitchFamily="34" charset="0"/>
                <a:cs typeface="Zawgyi-One" panose="020B0604030504040204" pitchFamily="34" charset="0"/>
              </a:rPr>
              <a:t>သင</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လုပ္ေဆာင္မႈတစ္ခုအတြက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ရင္းျမစ္တစ္ခုဖန္တီးသည္ဆိုပါက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သင္သည</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ရင္းျမစ</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မူပိုင္ခြင</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ရွိသူ</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ဖစ္လာမည္မ</a:t>
            </a:r>
            <a:r>
              <a:rPr lang="my-MM" sz="1575" dirty="0">
                <a:latin typeface="Zawgyi-One" panose="020B0604030504040204" pitchFamily="34" charset="0"/>
                <a:cs typeface="Zawgyi-One" panose="020B0604030504040204" pitchFamily="34" charset="0"/>
              </a:rPr>
              <a:t>ဟ</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ပ</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 </a:t>
            </a:r>
            <a:r>
              <a:rPr lang="en-US" sz="1575" dirty="0" err="1">
                <a:latin typeface="Zawgyi-One" panose="020B0604030504040204" pitchFamily="34" charset="0"/>
                <a:cs typeface="Zawgyi-One" panose="020B0604030504040204" pitchFamily="34" charset="0"/>
              </a:rPr>
              <a:t>သင</a:t>
            </a:r>
            <a:r>
              <a:rPr lang="en-US"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အဖြဲ႕အစည္း</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မူဝါဒကို</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စစ္ေဆးပ</a:t>
            </a:r>
            <a:r>
              <a:rPr lang="en-US" sz="1575" dirty="0">
                <a:latin typeface="Zawgyi-One" panose="020B0604030504040204" pitchFamily="34" charset="0"/>
                <a:cs typeface="Zawgyi-One" panose="020B0604030504040204" pitchFamily="34" charset="0"/>
              </a:rPr>
              <a:t>ါ။</a:t>
            </a:r>
          </a:p>
          <a:p>
            <a:pPr>
              <a:lnSpc>
                <a:spcPct val="100000"/>
              </a:lnSpc>
            </a:pPr>
            <a:r>
              <a:rPr lang="en-US" sz="1575" dirty="0">
                <a:latin typeface="Zawgyi-One" panose="020B0604030504040204" pitchFamily="34" charset="0"/>
                <a:cs typeface="Zawgyi-One" panose="020B0604030504040204" pitchFamily="34" charset="0"/>
              </a:rPr>
              <a:t>TIDE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ဖ</a:t>
            </a:r>
            <a:r>
              <a:rPr lang="en-US" sz="1575" dirty="0">
                <a:latin typeface="Zawgyi-One" panose="020B0604030504040204" pitchFamily="34" charset="0"/>
                <a:cs typeface="Zawgyi-One" panose="020B0604030504040204" pitchFamily="34" charset="0"/>
              </a:rPr>
              <a:t>န</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တ</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ထ</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 OER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မည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လ</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စ</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မ</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ဆ</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သ</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ဆံုးျဖတ္ခ်က</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အ</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ၚ</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အ</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ခ</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ထ</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ပ</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ည</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သ</a:t>
            </a:r>
            <a:r>
              <a:rPr lang="my-MM" sz="1575" dirty="0">
                <a:latin typeface="Zawgyi-One" panose="020B0604030504040204" pitchFamily="34" charset="0"/>
                <a:cs typeface="Zawgyi-One" panose="020B0604030504040204" pitchFamily="34" charset="0"/>
              </a:rPr>
              <a:t>ည</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လိုင္စင္အေျခအေနမဆို</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အက်ံဳးဝင္သည</a:t>
            </a:r>
            <a:r>
              <a:rPr lang="en-US" sz="1575" dirty="0">
                <a:latin typeface="Zawgyi-One" panose="020B0604030504040204" pitchFamily="34" charset="0"/>
                <a:cs typeface="Zawgyi-One" panose="020B0604030504040204" pitchFamily="34" charset="0"/>
              </a:rPr>
              <a:t>္။ </a:t>
            </a:r>
            <a:r>
              <a:rPr lang="en-US" sz="1575" dirty="0" err="1">
                <a:latin typeface="Zawgyi-One" panose="020B0604030504040204" pitchFamily="34" charset="0"/>
                <a:cs typeface="Zawgyi-One" panose="020B0604030504040204" pitchFamily="34" charset="0"/>
              </a:rPr>
              <a:t>ဥပမာ</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ရ</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err="1">
                <a:latin typeface="Zawgyi-One" panose="020B0604030504040204" pitchFamily="34" charset="0"/>
                <a:cs typeface="Zawgyi-One" panose="020B0604030504040204" pitchFamily="34" charset="0"/>
              </a:rPr>
              <a:t>းျမစ္တစ္ခုအတြက</a:t>
            </a:r>
            <a:r>
              <a:rPr lang="en-US" sz="1575" dirty="0">
                <a:latin typeface="Zawgyi-One" panose="020B0604030504040204" pitchFamily="34" charset="0"/>
                <a:cs typeface="Zawgyi-One" panose="020B0604030504040204" pitchFamily="34" charset="0"/>
              </a:rPr>
              <a:t>္ SA </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စ</a:t>
            </a:r>
            <a:r>
              <a:rPr lang="my-MM" sz="1575" dirty="0">
                <a:latin typeface="Zawgyi-One" panose="020B0604030504040204" pitchFamily="34" charset="0"/>
                <a:cs typeface="Zawgyi-One" panose="020B0604030504040204" pitchFamily="34" charset="0"/>
              </a:rPr>
              <a:t>င</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က</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r>
              <a:rPr lang="my-MM" sz="1575" dirty="0">
                <a:latin typeface="Zawgyi-One" panose="020B0604030504040204" pitchFamily="34" charset="0"/>
                <a:cs typeface="Zawgyi-One" panose="020B0604030504040204" pitchFamily="34" charset="0"/>
              </a:rPr>
              <a:t>ခ</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မ</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တ</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ထ</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လ</a:t>
            </a:r>
            <a:r>
              <a:rPr lang="en-US" sz="1575" dirty="0">
                <a:latin typeface="Zawgyi-One" panose="020B0604030504040204" pitchFamily="34" charset="0"/>
                <a:cs typeface="Zawgyi-One" panose="020B0604030504040204" pitchFamily="34" charset="0"/>
              </a:rPr>
              <a:t>ွ</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င</a:t>
            </a:r>
            <a:r>
              <a:rPr lang="my-MM" sz="1575" dirty="0">
                <a:latin typeface="Zawgyi-One" panose="020B0604030504040204" pitchFamily="34" charset="0"/>
                <a:cs typeface="Zawgyi-One" panose="020B0604030504040204" pitchFamily="34" charset="0"/>
              </a:rPr>
              <a:t>္</a:t>
            </a:r>
            <a:r>
              <a:rPr lang="en-US" sz="1575" dirty="0">
                <a:latin typeface="Zawgyi-One" panose="020B0604030504040204" pitchFamily="34" charset="0"/>
                <a:cs typeface="Zawgyi-One" panose="020B0604030504040204" pitchFamily="34" charset="0"/>
              </a:rPr>
              <a:t> )</a:t>
            </a:r>
          </a:p>
        </p:txBody>
      </p:sp>
      <p:sp>
        <p:nvSpPr>
          <p:cNvPr id="5" name="TextBox 4">
            <a:extLst>
              <a:ext uri="{FF2B5EF4-FFF2-40B4-BE49-F238E27FC236}">
                <a16:creationId xmlns:a16="http://schemas.microsoft.com/office/drawing/2014/main" id="{354D3266-0D4A-0C41-ABF1-39E1B187929A}"/>
              </a:ext>
            </a:extLst>
          </p:cNvPr>
          <p:cNvSpPr txBox="1"/>
          <p:nvPr/>
        </p:nvSpPr>
        <p:spPr>
          <a:xfrm>
            <a:off x="628650" y="4828330"/>
            <a:ext cx="7886700" cy="184666"/>
          </a:xfrm>
          <a:prstGeom prst="rect">
            <a:avLst/>
          </a:prstGeom>
          <a:noFill/>
        </p:spPr>
        <p:txBody>
          <a:bodyPr wrap="square" rtlCol="0">
            <a:spAutoFit/>
          </a:bodyPr>
          <a:lstStyle/>
          <a:p>
            <a:r>
              <a:rPr lang="en-US" sz="600" dirty="0">
                <a:latin typeface="Zawgyi-One" panose="020B0604030504040204" pitchFamily="34" charset="0"/>
                <a:cs typeface="Zawgyi-One" panose="020B0604030504040204" pitchFamily="34" charset="0"/>
              </a:rPr>
              <a:t>This slide draws on material from the Creative Commons Certificate Course, in particular section 4.1  see: </a:t>
            </a:r>
            <a:r>
              <a:rPr lang="en-US" sz="600" dirty="0">
                <a:latin typeface="Zawgyi-One" panose="020B0604030504040204" pitchFamily="34" charset="0"/>
                <a:cs typeface="Zawgyi-One" panose="020B0604030504040204" pitchFamily="34" charset="0"/>
                <a:hlinkClick r:id="rId3"/>
              </a:rPr>
              <a:t>https://certificates.creativecommons.org/about/certificate-resources-cc-by/</a:t>
            </a:r>
            <a:r>
              <a:rPr lang="en-US" sz="600"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331949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0.jpg" descr="ccchooseposter.jpg">
            <a:extLst>
              <a:ext uri="{FF2B5EF4-FFF2-40B4-BE49-F238E27FC236}">
                <a16:creationId xmlns:a16="http://schemas.microsoft.com/office/drawing/2014/main" id="{1401865C-0E67-C341-8921-DED9AD67B228}"/>
              </a:ext>
            </a:extLst>
          </p:cNvPr>
          <p:cNvPicPr/>
          <p:nvPr/>
        </p:nvPicPr>
        <p:blipFill>
          <a:blip r:embed="rId3"/>
          <a:srcRect/>
          <a:stretch>
            <a:fillRect/>
          </a:stretch>
        </p:blipFill>
        <p:spPr>
          <a:xfrm>
            <a:off x="1068779" y="71252"/>
            <a:ext cx="7944593" cy="4586844"/>
          </a:xfrm>
          <a:prstGeom prst="rect">
            <a:avLst/>
          </a:prstGeom>
          <a:ln>
            <a:solidFill>
              <a:schemeClr val="accent1"/>
            </a:solidFill>
          </a:ln>
        </p:spPr>
      </p:pic>
      <p:sp>
        <p:nvSpPr>
          <p:cNvPr id="6" name="TextBox 5">
            <a:extLst>
              <a:ext uri="{FF2B5EF4-FFF2-40B4-BE49-F238E27FC236}">
                <a16:creationId xmlns:a16="http://schemas.microsoft.com/office/drawing/2014/main" id="{55F4F6E7-6B6E-904D-9BDD-1FB769E60209}"/>
              </a:ext>
            </a:extLst>
          </p:cNvPr>
          <p:cNvSpPr txBox="1"/>
          <p:nvPr/>
        </p:nvSpPr>
        <p:spPr>
          <a:xfrm>
            <a:off x="254578" y="4794485"/>
            <a:ext cx="8669729" cy="276999"/>
          </a:xfrm>
          <a:prstGeom prst="rect">
            <a:avLst/>
          </a:prstGeom>
          <a:noFill/>
        </p:spPr>
        <p:txBody>
          <a:bodyPr wrap="square" rtlCol="0">
            <a:spAutoFit/>
          </a:bodyPr>
          <a:lstStyle/>
          <a:p>
            <a:r>
              <a:rPr lang="en-US" sz="600" dirty="0">
                <a:latin typeface="Zawgyi-One" panose="020B0604030504040204" pitchFamily="34" charset="0"/>
                <a:cs typeface="Zawgyi-One" panose="020B0604030504040204" pitchFamily="34" charset="0"/>
              </a:rPr>
              <a:t>This slide draws on material from the Creative Commons Certificate Course, see: </a:t>
            </a:r>
            <a:r>
              <a:rPr lang="en-US" sz="600" dirty="0">
                <a:latin typeface="Zawgyi-One" panose="020B0604030504040204" pitchFamily="34" charset="0"/>
                <a:cs typeface="Zawgyi-One" panose="020B0604030504040204" pitchFamily="34" charset="0"/>
                <a:hlinkClick r:id="rId4"/>
              </a:rPr>
              <a:t>https://certificates.creativecommons.org/about/certificate-resources-cc-by/</a:t>
            </a:r>
            <a:r>
              <a:rPr lang="en-US" sz="600" dirty="0">
                <a:latin typeface="Zawgyi-One" panose="020B0604030504040204" pitchFamily="34" charset="0"/>
                <a:cs typeface="Zawgyi-One" panose="020B0604030504040204" pitchFamily="34" charset="0"/>
              </a:rPr>
              <a:t> and this factsheet is from </a:t>
            </a:r>
            <a:r>
              <a:rPr lang="en-GB" sz="600" dirty="0">
                <a:solidFill>
                  <a:schemeClr val="dk1"/>
                </a:solidFill>
                <a:latin typeface="Zawgyi-One" panose="020B0604030504040204" pitchFamily="34" charset="0"/>
                <a:ea typeface="Calibri"/>
                <a:cs typeface="Zawgyi-One" panose="020B0604030504040204" pitchFamily="34" charset="0"/>
                <a:sym typeface="Calibri"/>
                <a:hlinkClick r:id="rId5"/>
              </a:rPr>
              <a:t>http://creativecommons.org.au/learn/fact-sheets/licensing-flowchart/</a:t>
            </a:r>
            <a:r>
              <a:rPr lang="en-GB" sz="600" dirty="0">
                <a:latin typeface="Zawgyi-One" panose="020B0604030504040204" pitchFamily="34" charset="0"/>
                <a:cs typeface="Zawgyi-One" panose="020B0604030504040204" pitchFamily="34" charset="0"/>
              </a:rPr>
              <a:t> </a:t>
            </a:r>
            <a:endParaRPr lang="en-US" sz="600" dirty="0">
              <a:latin typeface="Zawgyi-One" panose="020B0604030504040204" pitchFamily="34" charset="0"/>
              <a:cs typeface="Zawgyi-One" panose="020B0604030504040204" pitchFamily="34" charset="0"/>
            </a:endParaRPr>
          </a:p>
          <a:p>
            <a:r>
              <a:rPr lang="en-US" sz="600" dirty="0">
                <a:latin typeface="Zawgyi-One" panose="020B0604030504040204" pitchFamily="34" charset="0"/>
                <a:cs typeface="Zawgyi-One" panose="020B0604030504040204" pitchFamily="34" charset="0"/>
              </a:rPr>
              <a:t>   </a:t>
            </a:r>
          </a:p>
        </p:txBody>
      </p:sp>
      <p:sp>
        <p:nvSpPr>
          <p:cNvPr id="2" name="TextBox 1">
            <a:extLst>
              <a:ext uri="{FF2B5EF4-FFF2-40B4-BE49-F238E27FC236}">
                <a16:creationId xmlns:a16="http://schemas.microsoft.com/office/drawing/2014/main" id="{DC3B6EE7-F0F2-124A-BB2E-DB5CD18A8CB9}"/>
              </a:ext>
            </a:extLst>
          </p:cNvPr>
          <p:cNvSpPr txBox="1"/>
          <p:nvPr/>
        </p:nvSpPr>
        <p:spPr>
          <a:xfrm rot="16200000">
            <a:off x="-1774332" y="2120335"/>
            <a:ext cx="4631190" cy="669414"/>
          </a:xfrm>
          <a:prstGeom prst="rect">
            <a:avLst/>
          </a:prstGeom>
          <a:noFill/>
        </p:spPr>
        <p:txBody>
          <a:bodyPr wrap="square" rtlCol="0">
            <a:spAutoFit/>
          </a:bodyPr>
          <a:lstStyle/>
          <a:p>
            <a:r>
              <a:rPr lang="en-US" sz="1875" b="1" dirty="0">
                <a:latin typeface="Zawgyi-One" panose="020B0604030504040204" pitchFamily="34" charset="0"/>
                <a:cs typeface="Zawgyi-One" panose="020B0604030504040204" pitchFamily="34" charset="0"/>
              </a:rPr>
              <a:t>CC </a:t>
            </a:r>
            <a:r>
              <a:rPr lang="en-US" sz="1875" b="1" dirty="0" err="1">
                <a:latin typeface="Zawgyi-One" panose="020B0604030504040204" pitchFamily="34" charset="0"/>
                <a:cs typeface="Zawgyi-One" panose="020B0604030504040204" pitchFamily="34" charset="0"/>
              </a:rPr>
              <a:t>လိုင္စင္ကို</a:t>
            </a:r>
            <a:r>
              <a:rPr lang="en-US" sz="1875" b="1" dirty="0">
                <a:latin typeface="Zawgyi-One" panose="020B0604030504040204" pitchFamily="34" charset="0"/>
                <a:cs typeface="Zawgyi-One" panose="020B0604030504040204" pitchFamily="34" charset="0"/>
              </a:rPr>
              <a:t> </a:t>
            </a:r>
            <a:r>
              <a:rPr lang="en-US" sz="1875" b="1" dirty="0" err="1">
                <a:latin typeface="Zawgyi-One" panose="020B0604030504040204" pitchFamily="34" charset="0"/>
                <a:cs typeface="Zawgyi-One" panose="020B0604030504040204" pitchFamily="34" charset="0"/>
              </a:rPr>
              <a:t>ေရ</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ခ</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ယ</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လ</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င</a:t>
            </a:r>
            <a:r>
              <a:rPr lang="en-US" sz="1875" b="1" dirty="0">
                <a:latin typeface="Zawgyi-One" panose="020B0604030504040204" pitchFamily="34" charset="0"/>
                <a:cs typeface="Zawgyi-One" panose="020B0604030504040204" pitchFamily="34" charset="0"/>
              </a:rPr>
              <a:t>္ </a:t>
            </a:r>
            <a:r>
              <a:rPr lang="my-MM" sz="1875" b="1" dirty="0">
                <a:latin typeface="Zawgyi-One" panose="020B0604030504040204" pitchFamily="34" charset="0"/>
                <a:cs typeface="Zawgyi-One" panose="020B0604030504040204" pitchFamily="34" charset="0"/>
              </a:rPr>
              <a:t>မ</a:t>
            </a:r>
            <a:r>
              <a:rPr lang="en-US" sz="1875" b="1" dirty="0">
                <a:latin typeface="Zawgyi-One" panose="020B0604030504040204" pitchFamily="34" charset="0"/>
                <a:cs typeface="Zawgyi-One" panose="020B0604030504040204" pitchFamily="34" charset="0"/>
              </a:rPr>
              <a:t>ည</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သ</a:t>
            </a:r>
            <a:r>
              <a:rPr lang="my-MM" sz="1875" b="1" dirty="0">
                <a:latin typeface="Zawgyi-One" panose="020B0604030504040204" pitchFamily="34" charset="0"/>
                <a:cs typeface="Zawgyi-One" panose="020B0604030504040204" pitchFamily="34" charset="0"/>
              </a:rPr>
              <a:t>ည</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အ</a:t>
            </a:r>
            <a:r>
              <a:rPr lang="my-MM" sz="1875" b="1" dirty="0">
                <a:latin typeface="Zawgyi-One" panose="020B0604030504040204" pitchFamily="34" charset="0"/>
                <a:cs typeface="Zawgyi-One" panose="020B0604030504040204" pitchFamily="34" charset="0"/>
              </a:rPr>
              <a:t>ခ</a:t>
            </a:r>
            <a:r>
              <a:rPr lang="en-US" sz="1875" b="1" dirty="0">
                <a:latin typeface="Zawgyi-One" panose="020B0604030504040204" pitchFamily="34" charset="0"/>
                <a:cs typeface="Zawgyi-One" panose="020B0604030504040204" pitchFamily="34" charset="0"/>
              </a:rPr>
              <a:t>်က္ </a:t>
            </a:r>
            <a:r>
              <a:rPr lang="my-MM" sz="1875" b="1" dirty="0">
                <a:latin typeface="Zawgyi-One" panose="020B0604030504040204" pitchFamily="34" charset="0"/>
                <a:cs typeface="Zawgyi-One" panose="020B0604030504040204" pitchFamily="34" charset="0"/>
              </a:rPr>
              <a:t>မ</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က</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 </a:t>
            </a:r>
            <a:r>
              <a:rPr lang="my-MM" sz="1875" b="1" dirty="0">
                <a:latin typeface="Zawgyi-One" panose="020B0604030504040204" pitchFamily="34" charset="0"/>
                <a:cs typeface="Zawgyi-One" panose="020B0604030504040204" pitchFamily="34" charset="0"/>
              </a:rPr>
              <a:t>ထ</a:t>
            </a:r>
            <a:r>
              <a:rPr lang="en-US" sz="1875" b="1" dirty="0">
                <a:latin typeface="Zawgyi-One" panose="020B0604030504040204" pitchFamily="34" charset="0"/>
                <a:cs typeface="Zawgyi-One" panose="020B0604030504040204" pitchFamily="34" charset="0"/>
              </a:rPr>
              <a:t>ည</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သ</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င</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စ</a:t>
            </a:r>
            <a:r>
              <a:rPr lang="my-MM" sz="1875" b="1" dirty="0">
                <a:latin typeface="Zawgyi-One" panose="020B0604030504040204" pitchFamily="34" charset="0"/>
                <a:cs typeface="Zawgyi-One" panose="020B0604030504040204" pitchFamily="34" charset="0"/>
              </a:rPr>
              <a:t>ဥ</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စ</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 </a:t>
            </a:r>
            <a:r>
              <a:rPr lang="my-MM" sz="1875" b="1" dirty="0">
                <a:latin typeface="Zawgyi-One" panose="020B0604030504040204" pitchFamily="34" charset="0"/>
                <a:cs typeface="Zawgyi-One" panose="020B0604030504040204" pitchFamily="34" charset="0"/>
              </a:rPr>
              <a:t>ရ</a:t>
            </a:r>
            <a:r>
              <a:rPr lang="en-US" sz="1875" b="1" dirty="0">
                <a:latin typeface="Zawgyi-One" panose="020B0604030504040204" pitchFamily="34" charset="0"/>
                <a:cs typeface="Zawgyi-One" panose="020B0604030504040204" pitchFamily="34" charset="0"/>
              </a:rPr>
              <a:t>မ</a:t>
            </a:r>
            <a:r>
              <a:rPr lang="my-MM" sz="1875" b="1" dirty="0">
                <a:latin typeface="Zawgyi-One" panose="020B0604030504040204" pitchFamily="34" charset="0"/>
                <a:cs typeface="Zawgyi-One" panose="020B0604030504040204" pitchFamily="34" charset="0"/>
              </a:rPr>
              <a:t>ည</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န</a:t>
            </a:r>
            <a:r>
              <a:rPr lang="en-US" sz="1875" b="1" dirty="0">
                <a:latin typeface="Zawgyi-One" panose="020B0604030504040204" pitchFamily="34" charset="0"/>
                <a:cs typeface="Zawgyi-One" panose="020B0604030504040204" pitchFamily="34" charset="0"/>
              </a:rPr>
              <a:t>ည</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a:t>
            </a:r>
            <a:r>
              <a:rPr lang="my-MM" sz="1875" b="1" dirty="0">
                <a:latin typeface="Zawgyi-One" panose="020B0604030504040204" pitchFamily="34" charset="0"/>
                <a:cs typeface="Zawgyi-One" panose="020B0604030504040204" pitchFamily="34" charset="0"/>
              </a:rPr>
              <a:t>။</a:t>
            </a:r>
            <a:r>
              <a:rPr lang="en-US" sz="1875" b="1"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28909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2725055" y="192121"/>
            <a:ext cx="5943600" cy="4585394"/>
          </a:xfrm>
          <a:prstGeom prst="rect">
            <a:avLst/>
          </a:prstGeom>
          <a:noFill/>
          <a:ln>
            <a:noFill/>
          </a:ln>
        </p:spPr>
      </p:pic>
      <p:sp>
        <p:nvSpPr>
          <p:cNvPr id="186" name="Shape 186"/>
          <p:cNvSpPr txBox="1"/>
          <p:nvPr/>
        </p:nvSpPr>
        <p:spPr>
          <a:xfrm>
            <a:off x="1545479" y="4777514"/>
            <a:ext cx="7123176" cy="161583"/>
          </a:xfrm>
          <a:prstGeom prst="rect">
            <a:avLst/>
          </a:prstGeom>
          <a:noFill/>
          <a:ln>
            <a:noFill/>
          </a:ln>
        </p:spPr>
        <p:txBody>
          <a:bodyPr spcFirstLastPara="1" wrap="square" lIns="68569" tIns="34275" rIns="68569" bIns="34275" anchor="t" anchorCtr="0">
            <a:noAutofit/>
          </a:bodyPr>
          <a:lstStyle/>
          <a:p>
            <a:pPr algn="r"/>
            <a:r>
              <a:rPr lang="en-GB" sz="600">
                <a:solidFill>
                  <a:srgbClr val="000000"/>
                </a:solidFill>
                <a:latin typeface="Zawgyi-One" panose="020B0604030504040204" pitchFamily="34" charset="0"/>
                <a:cs typeface="Zawgyi-One" panose="020B0604030504040204" pitchFamily="34" charset="0"/>
                <a:sym typeface="Arial"/>
              </a:rPr>
              <a:t>Image credit: ‘</a:t>
            </a:r>
            <a:r>
              <a:rPr lang="en-GB" sz="600" u="sng">
                <a:solidFill>
                  <a:schemeClr val="hlink"/>
                </a:solidFill>
                <a:latin typeface="Zawgyi-One" panose="020B0604030504040204" pitchFamily="34" charset="0"/>
                <a:cs typeface="Zawgyi-One" panose="020B0604030504040204" pitchFamily="34" charset="0"/>
                <a:sym typeface="Arial"/>
                <a:hlinkClick r:id="rId4"/>
              </a:rPr>
              <a:t>Finding and using open educational resources (OER): implementing the Creative Commons CC BY license (slide 4)’ </a:t>
            </a:r>
            <a:r>
              <a:rPr lang="en-GB" sz="600">
                <a:solidFill>
                  <a:srgbClr val="000000"/>
                </a:solidFill>
                <a:latin typeface="Zawgyi-One" panose="020B0604030504040204" pitchFamily="34" charset="0"/>
                <a:cs typeface="Zawgyi-One" panose="020B0604030504040204" pitchFamily="34" charset="0"/>
                <a:sym typeface="Arial"/>
              </a:rPr>
              <a:t>(Paul Stacey and Hal </a:t>
            </a:r>
            <a:r>
              <a:rPr lang="en-GB" sz="600" dirty="0" err="1">
                <a:solidFill>
                  <a:srgbClr val="000000"/>
                </a:solidFill>
                <a:latin typeface="Zawgyi-One" panose="020B0604030504040204" pitchFamily="34" charset="0"/>
                <a:cs typeface="Zawgyi-One" panose="020B0604030504040204" pitchFamily="34" charset="0"/>
                <a:sym typeface="Arial"/>
              </a:rPr>
              <a:t>Plotkin</a:t>
            </a:r>
            <a:r>
              <a:rPr lang="en-GB" sz="600" dirty="0">
                <a:solidFill>
                  <a:srgbClr val="000000"/>
                </a:solidFill>
                <a:latin typeface="Zawgyi-One" panose="020B0604030504040204" pitchFamily="34" charset="0"/>
                <a:cs typeface="Zawgyi-One" panose="020B0604030504040204" pitchFamily="34" charset="0"/>
                <a:sym typeface="Arial"/>
              </a:rPr>
              <a:t>, CC BY 4.0)</a:t>
            </a:r>
            <a:endParaRPr sz="600" dirty="0">
              <a:solidFill>
                <a:srgbClr val="000000"/>
              </a:solidFill>
              <a:latin typeface="Zawgyi-One" panose="020B0604030504040204" pitchFamily="34" charset="0"/>
              <a:cs typeface="Zawgyi-One" panose="020B0604030504040204" pitchFamily="34" charset="0"/>
              <a:sym typeface="Arial"/>
            </a:endParaRPr>
          </a:p>
        </p:txBody>
      </p:sp>
      <p:sp>
        <p:nvSpPr>
          <p:cNvPr id="4" name="TextBox 3"/>
          <p:cNvSpPr txBox="1"/>
          <p:nvPr/>
        </p:nvSpPr>
        <p:spPr>
          <a:xfrm rot="16200000">
            <a:off x="-1322898" y="1546218"/>
            <a:ext cx="4777514" cy="1685077"/>
          </a:xfrm>
          <a:prstGeom prst="rect">
            <a:avLst/>
          </a:prstGeom>
          <a:noFill/>
        </p:spPr>
        <p:txBody>
          <a:bodyPr wrap="square" rtlCol="0">
            <a:spAutoFit/>
          </a:bodyPr>
          <a:lstStyle/>
          <a:p>
            <a:pPr>
              <a:lnSpc>
                <a:spcPct val="150000"/>
              </a:lnSpc>
            </a:pPr>
            <a:r>
              <a:rPr lang="en-US" sz="3600" b="1" dirty="0">
                <a:latin typeface="Zawgyi-One" panose="020B0604030504040204" pitchFamily="34" charset="0"/>
                <a:cs typeface="Zawgyi-One" panose="020B0604030504040204" pitchFamily="34" charset="0"/>
              </a:rPr>
              <a:t>Open </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ဖ</a:t>
            </a:r>
            <a:r>
              <a:rPr lang="my-MM" sz="3600" b="1" dirty="0">
                <a:latin typeface="Zawgyi-One" panose="020B0604030504040204" pitchFamily="34" charset="0"/>
                <a:cs typeface="Zawgyi-One" panose="020B0604030504040204" pitchFamily="34" charset="0"/>
              </a:rPr>
              <a:t>စ</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သ</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a:t>
            </a:r>
            <a:r>
              <a:rPr lang="my-MM" sz="3600" b="1" dirty="0">
                <a:latin typeface="Zawgyi-One" panose="020B0604030504040204" pitchFamily="34" charset="0"/>
                <a:cs typeface="Zawgyi-One" panose="020B0604030504040204" pitchFamily="34" charset="0"/>
              </a:rPr>
              <a:t>လ</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င</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စ</a:t>
            </a:r>
            <a:r>
              <a:rPr lang="my-MM" sz="3600" b="1" dirty="0">
                <a:latin typeface="Zawgyi-One" panose="020B0604030504040204" pitchFamily="34" charset="0"/>
                <a:cs typeface="Zawgyi-One" panose="020B0604030504040204" pitchFamily="34" charset="0"/>
              </a:rPr>
              <a:t>င</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မ</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င</a:t>
            </a:r>
            <a:r>
              <a:rPr lang="en-US" sz="3600" b="1" dirty="0">
                <a:latin typeface="Zawgyi-One" panose="020B0604030504040204" pitchFamily="34" charset="0"/>
                <a:cs typeface="Zawgyi-One" panose="020B0604030504040204" pitchFamily="34" charset="0"/>
              </a:rPr>
              <a:t>္</a:t>
            </a:r>
            <a:r>
              <a:rPr lang="my-MM" sz="3600" b="1" dirty="0">
                <a:latin typeface="Zawgyi-One" panose="020B0604030504040204" pitchFamily="34" charset="0"/>
                <a:cs typeface="Zawgyi-One" panose="020B0604030504040204" pitchFamily="34" charset="0"/>
              </a:rPr>
              <a:t>့</a:t>
            </a:r>
            <a:r>
              <a:rPr lang="en-US" sz="3600" b="1" dirty="0">
                <a:latin typeface="Zawgyi-One" panose="020B0604030504040204" pitchFamily="34" charset="0"/>
                <a:cs typeface="Zawgyi-One" panose="020B0604030504040204" pitchFamily="34" charset="0"/>
              </a:rPr>
              <a:t>  OER </a:t>
            </a:r>
          </a:p>
        </p:txBody>
      </p:sp>
    </p:spTree>
    <p:extLst>
      <p:ext uri="{BB962C8B-B14F-4D97-AF65-F5344CB8AC3E}">
        <p14:creationId xmlns:p14="http://schemas.microsoft.com/office/powerpoint/2010/main" val="39830334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5532</TotalTime>
  <Words>8543</Words>
  <Application>Microsoft Macintosh PowerPoint</Application>
  <PresentationFormat>On-screen Show (16:9)</PresentationFormat>
  <Paragraphs>273</Paragraphs>
  <Slides>43</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Helvetica</vt:lpstr>
      <vt:lpstr>Lucida Grande</vt:lpstr>
      <vt:lpstr>Zawgyi-One</vt:lpstr>
      <vt:lpstr>Custom Design</vt:lpstr>
      <vt:lpstr>1_Office Theme</vt:lpstr>
      <vt:lpstr>OER လမ္းညႊန္ (Review Session)</vt:lpstr>
      <vt:lpstr>PowerPoint Presentation</vt:lpstr>
      <vt:lpstr>PowerPoint Presentation</vt:lpstr>
      <vt:lpstr>ျမန္မာ့မူပိုင္ခြင့္ဥပေဒ ၂ဝ၁၉ ေမလ ၂၄ ရက္</vt:lpstr>
      <vt:lpstr>PowerPoint Presentation</vt:lpstr>
      <vt:lpstr>PowerPoint Presentation</vt:lpstr>
      <vt:lpstr>သင္၏ လုပ္ေဆာင္ခ်က္အလုပ္တစ္ခုတြင္ Creative Commons  လိုင္စင္ ခ်မွတ္ျခင္း</vt:lpstr>
      <vt:lpstr>PowerPoint Presentation</vt:lpstr>
      <vt:lpstr>PowerPoint Presentation</vt:lpstr>
      <vt:lpstr>PowerPoint Presentation</vt:lpstr>
      <vt:lpstr>ဥပမာ: သင္၏ လုပ္ေဆာင္မႈ အတြက္ လုိင္စင္ မည္ကဲ့သို႔ ေလွ်ာက္ထား မည္နည္း။</vt:lpstr>
      <vt:lpstr>ဥပမာ: သင္၏ လုပ္ေဆာင္မႈ အတြက္ မည္ကဲ့သို႔ လြတ္လပ္စြာ လုိင္စင္တင္ မည္နည္း။ </vt:lpstr>
      <vt:lpstr>သင္၏ OER ကို ျမင္သာေအာင္ ျပဳလုပ္ျခင္း </vt:lpstr>
      <vt:lpstr>PowerPoint Presentation</vt:lpstr>
      <vt:lpstr>OER မ်ားသည္ ေနရာတိုင္းတြင္ ရွိသည္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2021-05-24T11:25:21Z</dcterms:modified>
</cp:coreProperties>
</file>