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8"/>
  </p:notesMasterIdLst>
  <p:sldIdLst>
    <p:sldId id="260" r:id="rId7"/>
    <p:sldId id="2141411732" r:id="rId8"/>
    <p:sldId id="259" r:id="rId9"/>
    <p:sldId id="263" r:id="rId10"/>
    <p:sldId id="2141411720" r:id="rId11"/>
    <p:sldId id="2141411719" r:id="rId12"/>
    <p:sldId id="2141411734" r:id="rId13"/>
    <p:sldId id="265" r:id="rId14"/>
    <p:sldId id="2141411733" r:id="rId15"/>
    <p:sldId id="2141411722" r:id="rId16"/>
    <p:sldId id="2141411723" r:id="rId17"/>
    <p:sldId id="267" r:id="rId18"/>
    <p:sldId id="2141411724" r:id="rId19"/>
    <p:sldId id="2141411735" r:id="rId20"/>
    <p:sldId id="2141411730" r:id="rId21"/>
    <p:sldId id="2141411729" r:id="rId22"/>
    <p:sldId id="2141411736" r:id="rId23"/>
    <p:sldId id="2141411738" r:id="rId24"/>
    <p:sldId id="2141411739" r:id="rId25"/>
    <p:sldId id="2141411742"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Q9tpO+vd7FHUxYcGa/6CA==" hashData="JXqt+GxLbrHzkswpijJvLyb7k9Z/aZPYOEGnJKJbmPQOuyy1bQKIOteAqP3EbjBCO0sKr5fgHO1CS7rO167W0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9F245349-9662-F2AE-396F-548511B61973}" name="Hofbauer, Leonhard" initials="HL" userId="S::ucbqhof@ucl.ac.uk::95f93a4e-e9ed-45f1-ad8e-4b3021946054"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92C20-5FD6-4919-A7AE-4D24F96E3451}" v="3" dt="2023-10-23T22:18:44.741"/>
    <p1510:client id="{E074C13C-2A5A-2A58-E612-D8D9B504B389}" v="123" dt="2023-10-29T21:29:18.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7584" autoAdjust="0"/>
  </p:normalViewPr>
  <p:slideViewPr>
    <p:cSldViewPr snapToGrid="0">
      <p:cViewPr varScale="1">
        <p:scale>
          <a:sx n="100" d="100"/>
          <a:sy n="100" d="100"/>
        </p:scale>
        <p:origin x="954" y="7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llen" userId="S::gypa@lunet.lboro.ac.uk::b821b811-c7bb-4158-8f9b-fb04c0cf5d17" providerId="AD" clId="Web-{E074C13C-2A5A-2A58-E612-D8D9B504B389}"/>
    <pc:docChg chg="modSld">
      <pc:chgData name="Peter Allen" userId="S::gypa@lunet.lboro.ac.uk::b821b811-c7bb-4158-8f9b-fb04c0cf5d17" providerId="AD" clId="Web-{E074C13C-2A5A-2A58-E612-D8D9B504B389}" dt="2023-10-29T21:29:18.093" v="73" actId="20577"/>
      <pc:docMkLst>
        <pc:docMk/>
      </pc:docMkLst>
      <pc:sldChg chg="modSp">
        <pc:chgData name="Peter Allen" userId="S::gypa@lunet.lboro.ac.uk::b821b811-c7bb-4158-8f9b-fb04c0cf5d17" providerId="AD" clId="Web-{E074C13C-2A5A-2A58-E612-D8D9B504B389}" dt="2023-10-29T21:21:36.238" v="11" actId="20577"/>
        <pc:sldMkLst>
          <pc:docMk/>
          <pc:sldMk cId="4124859152" sldId="259"/>
        </pc:sldMkLst>
        <pc:spChg chg="mod">
          <ac:chgData name="Peter Allen" userId="S::gypa@lunet.lboro.ac.uk::b821b811-c7bb-4158-8f9b-fb04c0cf5d17" providerId="AD" clId="Web-{E074C13C-2A5A-2A58-E612-D8D9B504B389}" dt="2023-10-29T21:21:36.238" v="11" actId="20577"/>
          <ac:spMkLst>
            <pc:docMk/>
            <pc:sldMk cId="4124859152" sldId="259"/>
            <ac:spMk id="2" creationId="{83788666-4F02-68DD-64DE-2AF9B4F24C43}"/>
          </ac:spMkLst>
        </pc:spChg>
      </pc:sldChg>
      <pc:sldChg chg="modSp">
        <pc:chgData name="Peter Allen" userId="S::gypa@lunet.lboro.ac.uk::b821b811-c7bb-4158-8f9b-fb04c0cf5d17" providerId="AD" clId="Web-{E074C13C-2A5A-2A58-E612-D8D9B504B389}" dt="2023-10-29T21:23:09.349" v="16" actId="20577"/>
        <pc:sldMkLst>
          <pc:docMk/>
          <pc:sldMk cId="1407422295" sldId="2141411719"/>
        </pc:sldMkLst>
        <pc:spChg chg="mod">
          <ac:chgData name="Peter Allen" userId="S::gypa@lunet.lboro.ac.uk::b821b811-c7bb-4158-8f9b-fb04c0cf5d17" providerId="AD" clId="Web-{E074C13C-2A5A-2A58-E612-D8D9B504B389}" dt="2023-10-29T21:22:42.614" v="13"/>
          <ac:spMkLst>
            <pc:docMk/>
            <pc:sldMk cId="1407422295" sldId="2141411719"/>
            <ac:spMk id="3" creationId="{9AF29985-947E-228A-28A2-870C36133118}"/>
          </ac:spMkLst>
        </pc:spChg>
        <pc:spChg chg="mod">
          <ac:chgData name="Peter Allen" userId="S::gypa@lunet.lboro.ac.uk::b821b811-c7bb-4158-8f9b-fb04c0cf5d17" providerId="AD" clId="Web-{E074C13C-2A5A-2A58-E612-D8D9B504B389}" dt="2023-10-29T21:23:09.349" v="16" actId="20577"/>
          <ac:spMkLst>
            <pc:docMk/>
            <pc:sldMk cId="1407422295" sldId="2141411719"/>
            <ac:spMk id="6" creationId="{4D5DBD5D-980F-4BF9-8B3C-DC7D6035E628}"/>
          </ac:spMkLst>
        </pc:spChg>
      </pc:sldChg>
      <pc:sldChg chg="modSp">
        <pc:chgData name="Peter Allen" userId="S::gypa@lunet.lboro.ac.uk::b821b811-c7bb-4158-8f9b-fb04c0cf5d17" providerId="AD" clId="Web-{E074C13C-2A5A-2A58-E612-D8D9B504B389}" dt="2023-10-29T21:22:07.379" v="12"/>
        <pc:sldMkLst>
          <pc:docMk/>
          <pc:sldMk cId="1633651848" sldId="2141411720"/>
        </pc:sldMkLst>
        <pc:spChg chg="mod">
          <ac:chgData name="Peter Allen" userId="S::gypa@lunet.lboro.ac.uk::b821b811-c7bb-4158-8f9b-fb04c0cf5d17" providerId="AD" clId="Web-{E074C13C-2A5A-2A58-E612-D8D9B504B389}" dt="2023-10-29T21:22:07.379" v="12"/>
          <ac:spMkLst>
            <pc:docMk/>
            <pc:sldMk cId="1633651848" sldId="2141411720"/>
            <ac:spMk id="3" creationId="{9AF29985-947E-228A-28A2-870C36133118}"/>
          </ac:spMkLst>
        </pc:spChg>
      </pc:sldChg>
      <pc:sldChg chg="modSp">
        <pc:chgData name="Peter Allen" userId="S::gypa@lunet.lboro.ac.uk::b821b811-c7bb-4158-8f9b-fb04c0cf5d17" providerId="AD" clId="Web-{E074C13C-2A5A-2A58-E612-D8D9B504B389}" dt="2023-10-29T21:25:05.149" v="26" actId="20577"/>
        <pc:sldMkLst>
          <pc:docMk/>
          <pc:sldMk cId="367128186" sldId="2141411722"/>
        </pc:sldMkLst>
        <pc:spChg chg="mod">
          <ac:chgData name="Peter Allen" userId="S::gypa@lunet.lboro.ac.uk::b821b811-c7bb-4158-8f9b-fb04c0cf5d17" providerId="AD" clId="Web-{E074C13C-2A5A-2A58-E612-D8D9B504B389}" dt="2023-10-29T21:25:05.149" v="26" actId="20577"/>
          <ac:spMkLst>
            <pc:docMk/>
            <pc:sldMk cId="367128186" sldId="2141411722"/>
            <ac:spMk id="3" creationId="{9AF29985-947E-228A-28A2-870C36133118}"/>
          </ac:spMkLst>
        </pc:spChg>
      </pc:sldChg>
      <pc:sldChg chg="modSp">
        <pc:chgData name="Peter Allen" userId="S::gypa@lunet.lboro.ac.uk::b821b811-c7bb-4158-8f9b-fb04c0cf5d17" providerId="AD" clId="Web-{E074C13C-2A5A-2A58-E612-D8D9B504B389}" dt="2023-10-29T21:26:14.089" v="34" actId="20577"/>
        <pc:sldMkLst>
          <pc:docMk/>
          <pc:sldMk cId="2428480986" sldId="2141411723"/>
        </pc:sldMkLst>
        <pc:spChg chg="mod">
          <ac:chgData name="Peter Allen" userId="S::gypa@lunet.lboro.ac.uk::b821b811-c7bb-4158-8f9b-fb04c0cf5d17" providerId="AD" clId="Web-{E074C13C-2A5A-2A58-E612-D8D9B504B389}" dt="2023-10-29T21:26:14.089" v="34" actId="20577"/>
          <ac:spMkLst>
            <pc:docMk/>
            <pc:sldMk cId="2428480986" sldId="2141411723"/>
            <ac:spMk id="3" creationId="{9AF29985-947E-228A-28A2-870C36133118}"/>
          </ac:spMkLst>
        </pc:spChg>
      </pc:sldChg>
      <pc:sldChg chg="modSp">
        <pc:chgData name="Peter Allen" userId="S::gypa@lunet.lboro.ac.uk::b821b811-c7bb-4158-8f9b-fb04c0cf5d17" providerId="AD" clId="Web-{E074C13C-2A5A-2A58-E612-D8D9B504B389}" dt="2023-10-29T21:26:53.777" v="40" actId="20577"/>
        <pc:sldMkLst>
          <pc:docMk/>
          <pc:sldMk cId="4287608973" sldId="2141411724"/>
        </pc:sldMkLst>
        <pc:spChg chg="mod">
          <ac:chgData name="Peter Allen" userId="S::gypa@lunet.lboro.ac.uk::b821b811-c7bb-4158-8f9b-fb04c0cf5d17" providerId="AD" clId="Web-{E074C13C-2A5A-2A58-E612-D8D9B504B389}" dt="2023-10-29T21:26:53.777" v="40" actId="20577"/>
          <ac:spMkLst>
            <pc:docMk/>
            <pc:sldMk cId="4287608973" sldId="2141411724"/>
            <ac:spMk id="3" creationId="{9AF29985-947E-228A-28A2-870C36133118}"/>
          </ac:spMkLst>
        </pc:spChg>
      </pc:sldChg>
      <pc:sldChg chg="modSp">
        <pc:chgData name="Peter Allen" userId="S::gypa@lunet.lboro.ac.uk::b821b811-c7bb-4158-8f9b-fb04c0cf5d17" providerId="AD" clId="Web-{E074C13C-2A5A-2A58-E612-D8D9B504B389}" dt="2023-10-29T21:27:31.950" v="55"/>
        <pc:sldMkLst>
          <pc:docMk/>
          <pc:sldMk cId="694901397" sldId="2141411730"/>
        </pc:sldMkLst>
        <pc:spChg chg="mod">
          <ac:chgData name="Peter Allen" userId="S::gypa@lunet.lboro.ac.uk::b821b811-c7bb-4158-8f9b-fb04c0cf5d17" providerId="AD" clId="Web-{E074C13C-2A5A-2A58-E612-D8D9B504B389}" dt="2023-10-29T21:27:31.950" v="55"/>
          <ac:spMkLst>
            <pc:docMk/>
            <pc:sldMk cId="694901397" sldId="2141411730"/>
            <ac:spMk id="3" creationId="{9AF29985-947E-228A-28A2-870C36133118}"/>
          </ac:spMkLst>
        </pc:spChg>
      </pc:sldChg>
      <pc:sldChg chg="modSp">
        <pc:chgData name="Peter Allen" userId="S::gypa@lunet.lboro.ac.uk::b821b811-c7bb-4158-8f9b-fb04c0cf5d17" providerId="AD" clId="Web-{E074C13C-2A5A-2A58-E612-D8D9B504B389}" dt="2023-10-29T21:21:17.972" v="10" actId="20577"/>
        <pc:sldMkLst>
          <pc:docMk/>
          <pc:sldMk cId="1750864664" sldId="2141411732"/>
        </pc:sldMkLst>
        <pc:spChg chg="mod">
          <ac:chgData name="Peter Allen" userId="S::gypa@lunet.lboro.ac.uk::b821b811-c7bb-4158-8f9b-fb04c0cf5d17" providerId="AD" clId="Web-{E074C13C-2A5A-2A58-E612-D8D9B504B389}" dt="2023-10-29T21:20:45.752" v="0"/>
          <ac:spMkLst>
            <pc:docMk/>
            <pc:sldMk cId="1750864664" sldId="2141411732"/>
            <ac:spMk id="3" creationId="{9AF29985-947E-228A-28A2-870C36133118}"/>
          </ac:spMkLst>
        </pc:spChg>
        <pc:spChg chg="mod">
          <ac:chgData name="Peter Allen" userId="S::gypa@lunet.lboro.ac.uk::b821b811-c7bb-4158-8f9b-fb04c0cf5d17" providerId="AD" clId="Web-{E074C13C-2A5A-2A58-E612-D8D9B504B389}" dt="2023-10-29T21:21:17.972" v="10" actId="20577"/>
          <ac:spMkLst>
            <pc:docMk/>
            <pc:sldMk cId="1750864664" sldId="2141411732"/>
            <ac:spMk id="5" creationId="{4BAC6324-A30B-4D0C-B68C-B3BAD684B54A}"/>
          </ac:spMkLst>
        </pc:spChg>
      </pc:sldChg>
      <pc:sldChg chg="modSp">
        <pc:chgData name="Peter Allen" userId="S::gypa@lunet.lboro.ac.uk::b821b811-c7bb-4158-8f9b-fb04c0cf5d17" providerId="AD" clId="Web-{E074C13C-2A5A-2A58-E612-D8D9B504B389}" dt="2023-10-29T21:24:25.570" v="20" actId="1076"/>
        <pc:sldMkLst>
          <pc:docMk/>
          <pc:sldMk cId="16142921" sldId="2141411733"/>
        </pc:sldMkLst>
        <pc:spChg chg="mod">
          <ac:chgData name="Peter Allen" userId="S::gypa@lunet.lboro.ac.uk::b821b811-c7bb-4158-8f9b-fb04c0cf5d17" providerId="AD" clId="Web-{E074C13C-2A5A-2A58-E612-D8D9B504B389}" dt="2023-10-29T21:23:47.225" v="18"/>
          <ac:spMkLst>
            <pc:docMk/>
            <pc:sldMk cId="16142921" sldId="2141411733"/>
            <ac:spMk id="3" creationId="{9AF29985-947E-228A-28A2-870C36133118}"/>
          </ac:spMkLst>
        </pc:spChg>
        <pc:graphicFrameChg chg="mod">
          <ac:chgData name="Peter Allen" userId="S::gypa@lunet.lboro.ac.uk::b821b811-c7bb-4158-8f9b-fb04c0cf5d17" providerId="AD" clId="Web-{E074C13C-2A5A-2A58-E612-D8D9B504B389}" dt="2023-10-29T21:24:25.570" v="20" actId="1076"/>
          <ac:graphicFrameMkLst>
            <pc:docMk/>
            <pc:sldMk cId="16142921" sldId="2141411733"/>
            <ac:graphicFrameMk id="123" creationId="{A03DF1B1-BEA1-2C69-4599-2D9A0E42B768}"/>
          </ac:graphicFrameMkLst>
        </pc:graphicFrameChg>
      </pc:sldChg>
      <pc:sldChg chg="modSp">
        <pc:chgData name="Peter Allen" userId="S::gypa@lunet.lboro.ac.uk::b821b811-c7bb-4158-8f9b-fb04c0cf5d17" providerId="AD" clId="Web-{E074C13C-2A5A-2A58-E612-D8D9B504B389}" dt="2023-10-29T21:23:14.928" v="17"/>
        <pc:sldMkLst>
          <pc:docMk/>
          <pc:sldMk cId="4039160787" sldId="2141411734"/>
        </pc:sldMkLst>
        <pc:spChg chg="mod">
          <ac:chgData name="Peter Allen" userId="S::gypa@lunet.lboro.ac.uk::b821b811-c7bb-4158-8f9b-fb04c0cf5d17" providerId="AD" clId="Web-{E074C13C-2A5A-2A58-E612-D8D9B504B389}" dt="2023-10-29T21:23:14.928" v="17"/>
          <ac:spMkLst>
            <pc:docMk/>
            <pc:sldMk cId="4039160787" sldId="2141411734"/>
            <ac:spMk id="3" creationId="{9AF29985-947E-228A-28A2-870C36133118}"/>
          </ac:spMkLst>
        </pc:spChg>
      </pc:sldChg>
      <pc:sldChg chg="modSp">
        <pc:chgData name="Peter Allen" userId="S::gypa@lunet.lboro.ac.uk::b821b811-c7bb-4158-8f9b-fb04c0cf5d17" providerId="AD" clId="Web-{E074C13C-2A5A-2A58-E612-D8D9B504B389}" dt="2023-10-29T21:27:27.434" v="54" actId="20577"/>
        <pc:sldMkLst>
          <pc:docMk/>
          <pc:sldMk cId="2344060791" sldId="2141411735"/>
        </pc:sldMkLst>
        <pc:spChg chg="mod">
          <ac:chgData name="Peter Allen" userId="S::gypa@lunet.lboro.ac.uk::b821b811-c7bb-4158-8f9b-fb04c0cf5d17" providerId="AD" clId="Web-{E074C13C-2A5A-2A58-E612-D8D9B504B389}" dt="2023-10-29T21:27:03.855" v="44" actId="20577"/>
          <ac:spMkLst>
            <pc:docMk/>
            <pc:sldMk cId="2344060791" sldId="2141411735"/>
            <ac:spMk id="3" creationId="{9AF29985-947E-228A-28A2-870C36133118}"/>
          </ac:spMkLst>
        </pc:spChg>
        <pc:spChg chg="mod">
          <ac:chgData name="Peter Allen" userId="S::gypa@lunet.lboro.ac.uk::b821b811-c7bb-4158-8f9b-fb04c0cf5d17" providerId="AD" clId="Web-{E074C13C-2A5A-2A58-E612-D8D9B504B389}" dt="2023-10-29T21:27:27.434" v="54" actId="20577"/>
          <ac:spMkLst>
            <pc:docMk/>
            <pc:sldMk cId="2344060791" sldId="2141411735"/>
            <ac:spMk id="6" creationId="{4D5DBD5D-980F-4BF9-8B3C-DC7D6035E628}"/>
          </ac:spMkLst>
        </pc:spChg>
      </pc:sldChg>
      <pc:sldChg chg="modSp">
        <pc:chgData name="Peter Allen" userId="S::gypa@lunet.lboro.ac.uk::b821b811-c7bb-4158-8f9b-fb04c0cf5d17" providerId="AD" clId="Web-{E074C13C-2A5A-2A58-E612-D8D9B504B389}" dt="2023-10-29T21:28:44.577" v="67" actId="20577"/>
        <pc:sldMkLst>
          <pc:docMk/>
          <pc:sldMk cId="3541717277" sldId="2141411736"/>
        </pc:sldMkLst>
        <pc:spChg chg="mod">
          <ac:chgData name="Peter Allen" userId="S::gypa@lunet.lboro.ac.uk::b821b811-c7bb-4158-8f9b-fb04c0cf5d17" providerId="AD" clId="Web-{E074C13C-2A5A-2A58-E612-D8D9B504B389}" dt="2023-10-29T21:27:47.263" v="56"/>
          <ac:spMkLst>
            <pc:docMk/>
            <pc:sldMk cId="3541717277" sldId="2141411736"/>
            <ac:spMk id="3" creationId="{9AF29985-947E-228A-28A2-870C36133118}"/>
          </ac:spMkLst>
        </pc:spChg>
        <pc:spChg chg="mod">
          <ac:chgData name="Peter Allen" userId="S::gypa@lunet.lboro.ac.uk::b821b811-c7bb-4158-8f9b-fb04c0cf5d17" providerId="AD" clId="Web-{E074C13C-2A5A-2A58-E612-D8D9B504B389}" dt="2023-10-29T21:28:44.577" v="67" actId="20577"/>
          <ac:spMkLst>
            <pc:docMk/>
            <pc:sldMk cId="3541717277" sldId="2141411736"/>
            <ac:spMk id="6" creationId="{4D5DBD5D-980F-4BF9-8B3C-DC7D6035E628}"/>
          </ac:spMkLst>
        </pc:spChg>
      </pc:sldChg>
      <pc:sldChg chg="modSp">
        <pc:chgData name="Peter Allen" userId="S::gypa@lunet.lboro.ac.uk::b821b811-c7bb-4158-8f9b-fb04c0cf5d17" providerId="AD" clId="Web-{E074C13C-2A5A-2A58-E612-D8D9B504B389}" dt="2023-10-29T21:28:50.093" v="68"/>
        <pc:sldMkLst>
          <pc:docMk/>
          <pc:sldMk cId="3052314731" sldId="2141411738"/>
        </pc:sldMkLst>
        <pc:spChg chg="mod">
          <ac:chgData name="Peter Allen" userId="S::gypa@lunet.lboro.ac.uk::b821b811-c7bb-4158-8f9b-fb04c0cf5d17" providerId="AD" clId="Web-{E074C13C-2A5A-2A58-E612-D8D9B504B389}" dt="2023-10-29T21:28:50.093" v="68"/>
          <ac:spMkLst>
            <pc:docMk/>
            <pc:sldMk cId="3052314731" sldId="2141411738"/>
            <ac:spMk id="3" creationId="{9AF29985-947E-228A-28A2-870C36133118}"/>
          </ac:spMkLst>
        </pc:spChg>
      </pc:sldChg>
      <pc:sldChg chg="modSp">
        <pc:chgData name="Peter Allen" userId="S::gypa@lunet.lboro.ac.uk::b821b811-c7bb-4158-8f9b-fb04c0cf5d17" providerId="AD" clId="Web-{E074C13C-2A5A-2A58-E612-D8D9B504B389}" dt="2023-10-29T21:29:18.093" v="73" actId="20577"/>
        <pc:sldMkLst>
          <pc:docMk/>
          <pc:sldMk cId="3175899142" sldId="2141411739"/>
        </pc:sldMkLst>
        <pc:spChg chg="mod">
          <ac:chgData name="Peter Allen" userId="S::gypa@lunet.lboro.ac.uk::b821b811-c7bb-4158-8f9b-fb04c0cf5d17" providerId="AD" clId="Web-{E074C13C-2A5A-2A58-E612-D8D9B504B389}" dt="2023-10-29T21:28:55.530" v="69"/>
          <ac:spMkLst>
            <pc:docMk/>
            <pc:sldMk cId="3175899142" sldId="2141411739"/>
            <ac:spMk id="3" creationId="{9AF29985-947E-228A-28A2-870C36133118}"/>
          </ac:spMkLst>
        </pc:spChg>
        <pc:spChg chg="mod">
          <ac:chgData name="Peter Allen" userId="S::gypa@lunet.lboro.ac.uk::b821b811-c7bb-4158-8f9b-fb04c0cf5d17" providerId="AD" clId="Web-{E074C13C-2A5A-2A58-E612-D8D9B504B389}" dt="2023-10-29T21:29:18.093" v="73" actId="20577"/>
          <ac:spMkLst>
            <pc:docMk/>
            <pc:sldMk cId="3175899142" sldId="2141411739"/>
            <ac:spMk id="6" creationId="{4D5DBD5D-980F-4BF9-8B3C-DC7D6035E628}"/>
          </ac:spMkLst>
        </pc:spChg>
      </pc:sldChg>
    </pc:docChg>
  </pc:docChgLst>
  <pc:docChgLst>
    <pc:chgData name="Helena Walters" userId="0082c520-c2c8-4944-9e5a-2aa07d58029d" providerId="ADAL" clId="{46C5906F-1185-4386-AF02-C2F4A3985925}"/>
    <pc:docChg chg="custSel addSld delSld modSld">
      <pc:chgData name="Helena Walters" userId="0082c520-c2c8-4944-9e5a-2aa07d58029d" providerId="ADAL" clId="{46C5906F-1185-4386-AF02-C2F4A3985925}" dt="2023-11-09T12:46:09.118" v="26" actId="47"/>
      <pc:docMkLst>
        <pc:docMk/>
      </pc:docMkLst>
      <pc:sldChg chg="modSp add mod">
        <pc:chgData name="Helena Walters" userId="0082c520-c2c8-4944-9e5a-2aa07d58029d" providerId="ADAL" clId="{46C5906F-1185-4386-AF02-C2F4A3985925}" dt="2023-11-07T15:52:09.480" v="23" actId="1036"/>
        <pc:sldMkLst>
          <pc:docMk/>
          <pc:sldMk cId="996270381" sldId="260"/>
        </pc:sldMkLst>
        <pc:spChg chg="mod">
          <ac:chgData name="Helena Walters" userId="0082c520-c2c8-4944-9e5a-2aa07d58029d" providerId="ADAL" clId="{46C5906F-1185-4386-AF02-C2F4A3985925}" dt="2023-11-07T15:52:09.480" v="23" actId="1036"/>
          <ac:spMkLst>
            <pc:docMk/>
            <pc:sldMk cId="996270381" sldId="260"/>
            <ac:spMk id="2" creationId="{5D3F1E9C-79C5-E84E-B08F-06797F27B6F6}"/>
          </ac:spMkLst>
        </pc:spChg>
        <pc:spChg chg="mod">
          <ac:chgData name="Helena Walters" userId="0082c520-c2c8-4944-9e5a-2aa07d58029d" providerId="ADAL" clId="{46C5906F-1185-4386-AF02-C2F4A3985925}" dt="2023-11-07T15:52:09.480" v="23" actId="1036"/>
          <ac:spMkLst>
            <pc:docMk/>
            <pc:sldMk cId="996270381" sldId="260"/>
            <ac:spMk id="3" creationId="{67152F7C-4392-D042-93ED-48A50946CFDD}"/>
          </ac:spMkLst>
        </pc:spChg>
        <pc:spChg chg="mod">
          <ac:chgData name="Helena Walters" userId="0082c520-c2c8-4944-9e5a-2aa07d58029d" providerId="ADAL" clId="{46C5906F-1185-4386-AF02-C2F4A3985925}" dt="2023-11-07T15:51:40.045" v="1" actId="27636"/>
          <ac:spMkLst>
            <pc:docMk/>
            <pc:sldMk cId="996270381" sldId="260"/>
            <ac:spMk id="6" creationId="{8EF35676-49DE-E547-B19F-0A8B69E1FA3A}"/>
          </ac:spMkLst>
        </pc:spChg>
      </pc:sldChg>
      <pc:sldChg chg="del">
        <pc:chgData name="Helena Walters" userId="0082c520-c2c8-4944-9e5a-2aa07d58029d" providerId="ADAL" clId="{46C5906F-1185-4386-AF02-C2F4A3985925}" dt="2023-11-07T15:52:17.579" v="24" actId="47"/>
        <pc:sldMkLst>
          <pc:docMk/>
          <pc:sldMk cId="3280670704" sldId="2141411740"/>
        </pc:sldMkLst>
      </pc:sldChg>
      <pc:sldChg chg="del">
        <pc:chgData name="Helena Walters" userId="0082c520-c2c8-4944-9e5a-2aa07d58029d" providerId="ADAL" clId="{46C5906F-1185-4386-AF02-C2F4A3985925}" dt="2023-11-09T12:46:09.118" v="26" actId="47"/>
        <pc:sldMkLst>
          <pc:docMk/>
          <pc:sldMk cId="2164153170" sldId="2141411741"/>
        </pc:sldMkLst>
      </pc:sldChg>
      <pc:sldChg chg="add">
        <pc:chgData name="Helena Walters" userId="0082c520-c2c8-4944-9e5a-2aa07d58029d" providerId="ADAL" clId="{46C5906F-1185-4386-AF02-C2F4A3985925}" dt="2023-11-09T12:17:50.887" v="25"/>
        <pc:sldMkLst>
          <pc:docMk/>
          <pc:sldMk cId="0" sldId="2141411742"/>
        </pc:sldMkLst>
      </pc:sldChg>
    </pc:docChg>
  </pc:docChgLst>
  <pc:docChgLst>
    <pc:chgData name="Hofbauer, Leonhard" userId="95f93a4e-e9ed-45f1-ad8e-4b3021946054" providerId="ADAL" clId="{528F3FC5-DAB3-410E-8FD0-17C75B442705}"/>
    <pc:docChg chg="undo custSel modSld">
      <pc:chgData name="Hofbauer, Leonhard" userId="95f93a4e-e9ed-45f1-ad8e-4b3021946054" providerId="ADAL" clId="{528F3FC5-DAB3-410E-8FD0-17C75B442705}" dt="2023-10-02T15:52:50.208" v="81" actId="20577"/>
      <pc:docMkLst>
        <pc:docMk/>
      </pc:docMkLst>
      <pc:sldChg chg="modNotesTx">
        <pc:chgData name="Hofbauer, Leonhard" userId="95f93a4e-e9ed-45f1-ad8e-4b3021946054" providerId="ADAL" clId="{528F3FC5-DAB3-410E-8FD0-17C75B442705}" dt="2023-10-02T15:47:11.004" v="59" actId="20577"/>
        <pc:sldMkLst>
          <pc:docMk/>
          <pc:sldMk cId="3612127684" sldId="265"/>
        </pc:sldMkLst>
      </pc:sldChg>
      <pc:sldChg chg="modNotesTx">
        <pc:chgData name="Hofbauer, Leonhard" userId="95f93a4e-e9ed-45f1-ad8e-4b3021946054" providerId="ADAL" clId="{528F3FC5-DAB3-410E-8FD0-17C75B442705}" dt="2023-10-02T15:51:40.163" v="75" actId="20577"/>
        <pc:sldMkLst>
          <pc:docMk/>
          <pc:sldMk cId="1117723579" sldId="267"/>
        </pc:sldMkLst>
      </pc:sldChg>
      <pc:sldChg chg="modNotesTx">
        <pc:chgData name="Hofbauer, Leonhard" userId="95f93a4e-e9ed-45f1-ad8e-4b3021946054" providerId="ADAL" clId="{528F3FC5-DAB3-410E-8FD0-17C75B442705}" dt="2023-10-02T15:46:30.080" v="54" actId="20577"/>
        <pc:sldMkLst>
          <pc:docMk/>
          <pc:sldMk cId="1633651848" sldId="2141411720"/>
        </pc:sldMkLst>
      </pc:sldChg>
      <pc:sldChg chg="modNotesTx">
        <pc:chgData name="Hofbauer, Leonhard" userId="95f93a4e-e9ed-45f1-ad8e-4b3021946054" providerId="ADAL" clId="{528F3FC5-DAB3-410E-8FD0-17C75B442705}" dt="2023-10-02T15:51:12.765" v="74" actId="11"/>
        <pc:sldMkLst>
          <pc:docMk/>
          <pc:sldMk cId="2428480986" sldId="2141411723"/>
        </pc:sldMkLst>
      </pc:sldChg>
      <pc:sldChg chg="modNotesTx">
        <pc:chgData name="Hofbauer, Leonhard" userId="95f93a4e-e9ed-45f1-ad8e-4b3021946054" providerId="ADAL" clId="{528F3FC5-DAB3-410E-8FD0-17C75B442705}" dt="2023-10-02T15:42:18.674" v="33" actId="20577"/>
        <pc:sldMkLst>
          <pc:docMk/>
          <pc:sldMk cId="1750864664" sldId="2141411732"/>
        </pc:sldMkLst>
      </pc:sldChg>
      <pc:sldChg chg="modNotesTx">
        <pc:chgData name="Hofbauer, Leonhard" userId="95f93a4e-e9ed-45f1-ad8e-4b3021946054" providerId="ADAL" clId="{528F3FC5-DAB3-410E-8FD0-17C75B442705}" dt="2023-10-02T15:49:59.570" v="72" actId="20577"/>
        <pc:sldMkLst>
          <pc:docMk/>
          <pc:sldMk cId="16142921" sldId="2141411733"/>
        </pc:sldMkLst>
      </pc:sldChg>
      <pc:sldChg chg="modNotesTx">
        <pc:chgData name="Hofbauer, Leonhard" userId="95f93a4e-e9ed-45f1-ad8e-4b3021946054" providerId="ADAL" clId="{528F3FC5-DAB3-410E-8FD0-17C75B442705}" dt="2023-10-02T15:52:50.208" v="81" actId="20577"/>
        <pc:sldMkLst>
          <pc:docMk/>
          <pc:sldMk cId="3541717277" sldId="2141411736"/>
        </pc:sldMkLst>
      </pc:sldChg>
    </pc:docChg>
  </pc:docChgLst>
  <pc:docChgLst>
    <pc:chgData name="Hofbauer, Leonhard" userId="95f93a4e-e9ed-45f1-ad8e-4b3021946054" providerId="ADAL" clId="{124360CA-2D17-421B-A4CB-C9B803707159}"/>
    <pc:docChg chg="modSld">
      <pc:chgData name="Hofbauer, Leonhard" userId="95f93a4e-e9ed-45f1-ad8e-4b3021946054" providerId="ADAL" clId="{124360CA-2D17-421B-A4CB-C9B803707159}" dt="2023-07-03T06:52:45.632" v="130" actId="20577"/>
      <pc:docMkLst>
        <pc:docMk/>
      </pc:docMkLst>
      <pc:sldChg chg="modNotesTx">
        <pc:chgData name="Hofbauer, Leonhard" userId="95f93a4e-e9ed-45f1-ad8e-4b3021946054" providerId="ADAL" clId="{124360CA-2D17-421B-A4CB-C9B803707159}" dt="2023-07-03T06:52:45.632" v="130" actId="20577"/>
        <pc:sldMkLst>
          <pc:docMk/>
          <pc:sldMk cId="1067583425" sldId="263"/>
        </pc:sldMkLst>
      </pc:sldChg>
      <pc:sldChg chg="modNotesTx">
        <pc:chgData name="Hofbauer, Leonhard" userId="95f93a4e-e9ed-45f1-ad8e-4b3021946054" providerId="ADAL" clId="{124360CA-2D17-421B-A4CB-C9B803707159}" dt="2023-07-03T06:50:24.008" v="3" actId="20577"/>
        <pc:sldMkLst>
          <pc:docMk/>
          <pc:sldMk cId="4092535868" sldId="2141411721"/>
        </pc:sldMkLst>
      </pc:sldChg>
    </pc:docChg>
  </pc:docChgLst>
  <pc:docChgLst>
    <pc:chgData name="Hofbauer, Leonhard" userId="S::ucbqhof@ucl.ac.uk::95f93a4e-e9ed-45f1-ad8e-4b3021946054" providerId="AD" clId="Web-{267CD829-D78C-6381-D6CB-597E93F1C350}"/>
    <pc:docChg chg="delSld modSld sldOrd">
      <pc:chgData name="Hofbauer, Leonhard" userId="S::ucbqhof@ucl.ac.uk::95f93a4e-e9ed-45f1-ad8e-4b3021946054" providerId="AD" clId="Web-{267CD829-D78C-6381-D6CB-597E93F1C350}" dt="2023-09-30T15:04:35.012" v="1163"/>
      <pc:docMkLst>
        <pc:docMk/>
      </pc:docMkLst>
      <pc:sldChg chg="modSp modNotes">
        <pc:chgData name="Hofbauer, Leonhard" userId="S::ucbqhof@ucl.ac.uk::95f93a4e-e9ed-45f1-ad8e-4b3021946054" providerId="AD" clId="Web-{267CD829-D78C-6381-D6CB-597E93F1C350}" dt="2023-09-30T13:26:30.391" v="57"/>
        <pc:sldMkLst>
          <pc:docMk/>
          <pc:sldMk cId="2829058016" sldId="258"/>
        </pc:sldMkLst>
        <pc:spChg chg="mod">
          <ac:chgData name="Hofbauer, Leonhard" userId="S::ucbqhof@ucl.ac.uk::95f93a4e-e9ed-45f1-ad8e-4b3021946054" providerId="AD" clId="Web-{267CD829-D78C-6381-D6CB-597E93F1C350}" dt="2023-09-30T13:21:26.424" v="6" actId="20577"/>
          <ac:spMkLst>
            <pc:docMk/>
            <pc:sldMk cId="2829058016" sldId="258"/>
            <ac:spMk id="211" creationId="{00000000-0000-0000-0000-000000000000}"/>
          </ac:spMkLst>
        </pc:spChg>
      </pc:sldChg>
      <pc:sldChg chg="modNotes">
        <pc:chgData name="Hofbauer, Leonhard" userId="S::ucbqhof@ucl.ac.uk::95f93a4e-e9ed-45f1-ad8e-4b3021946054" providerId="AD" clId="Web-{267CD829-D78C-6381-D6CB-597E93F1C350}" dt="2023-09-30T13:47:04.797" v="596"/>
        <pc:sldMkLst>
          <pc:docMk/>
          <pc:sldMk cId="1067583425" sldId="263"/>
        </pc:sldMkLst>
      </pc:sldChg>
      <pc:sldChg chg="modNotes">
        <pc:chgData name="Hofbauer, Leonhard" userId="S::ucbqhof@ucl.ac.uk::95f93a4e-e9ed-45f1-ad8e-4b3021946054" providerId="AD" clId="Web-{267CD829-D78C-6381-D6CB-597E93F1C350}" dt="2023-09-30T13:48:53.050" v="603"/>
        <pc:sldMkLst>
          <pc:docMk/>
          <pc:sldMk cId="3612127684" sldId="265"/>
        </pc:sldMkLst>
      </pc:sldChg>
      <pc:sldChg chg="ord modNotes">
        <pc:chgData name="Hofbauer, Leonhard" userId="S::ucbqhof@ucl.ac.uk::95f93a4e-e9ed-45f1-ad8e-4b3021946054" providerId="AD" clId="Web-{267CD829-D78C-6381-D6CB-597E93F1C350}" dt="2023-09-30T14:50:49.498" v="1028"/>
        <pc:sldMkLst>
          <pc:docMk/>
          <pc:sldMk cId="1117723579" sldId="267"/>
        </pc:sldMkLst>
      </pc:sldChg>
      <pc:sldChg chg="del">
        <pc:chgData name="Hofbauer, Leonhard" userId="S::ucbqhof@ucl.ac.uk::95f93a4e-e9ed-45f1-ad8e-4b3021946054" providerId="AD" clId="Web-{267CD829-D78C-6381-D6CB-597E93F1C350}" dt="2023-09-30T13:30:28.153" v="81"/>
        <pc:sldMkLst>
          <pc:docMk/>
          <pc:sldMk cId="2214221958" sldId="2141411717"/>
        </pc:sldMkLst>
      </pc:sldChg>
      <pc:sldChg chg="modNotes">
        <pc:chgData name="Hofbauer, Leonhard" userId="S::ucbqhof@ucl.ac.uk::95f93a4e-e9ed-45f1-ad8e-4b3021946054" providerId="AD" clId="Web-{267CD829-D78C-6381-D6CB-597E93F1C350}" dt="2023-09-30T13:45:03.746" v="568"/>
        <pc:sldMkLst>
          <pc:docMk/>
          <pc:sldMk cId="1407422295" sldId="2141411719"/>
        </pc:sldMkLst>
      </pc:sldChg>
      <pc:sldChg chg="modNotes">
        <pc:chgData name="Hofbauer, Leonhard" userId="S::ucbqhof@ucl.ac.uk::95f93a4e-e9ed-45f1-ad8e-4b3021946054" providerId="AD" clId="Web-{267CD829-D78C-6381-D6CB-597E93F1C350}" dt="2023-09-30T13:41:20.332" v="515"/>
        <pc:sldMkLst>
          <pc:docMk/>
          <pc:sldMk cId="1633651848" sldId="2141411720"/>
        </pc:sldMkLst>
      </pc:sldChg>
      <pc:sldChg chg="modNotes">
        <pc:chgData name="Hofbauer, Leonhard" userId="S::ucbqhof@ucl.ac.uk::95f93a4e-e9ed-45f1-ad8e-4b3021946054" providerId="AD" clId="Web-{267CD829-D78C-6381-D6CB-597E93F1C350}" dt="2023-09-30T14:44:17.406" v="928"/>
        <pc:sldMkLst>
          <pc:docMk/>
          <pc:sldMk cId="367128186" sldId="2141411722"/>
        </pc:sldMkLst>
      </pc:sldChg>
      <pc:sldChg chg="modNotes">
        <pc:chgData name="Hofbauer, Leonhard" userId="S::ucbqhof@ucl.ac.uk::95f93a4e-e9ed-45f1-ad8e-4b3021946054" providerId="AD" clId="Web-{267CD829-D78C-6381-D6CB-597E93F1C350}" dt="2023-09-30T14:47:44.788" v="1024"/>
        <pc:sldMkLst>
          <pc:docMk/>
          <pc:sldMk cId="2428480986" sldId="2141411723"/>
        </pc:sldMkLst>
      </pc:sldChg>
      <pc:sldChg chg="modSp ord modNotes">
        <pc:chgData name="Hofbauer, Leonhard" userId="S::ucbqhof@ucl.ac.uk::95f93a4e-e9ed-45f1-ad8e-4b3021946054" providerId="AD" clId="Web-{267CD829-D78C-6381-D6CB-597E93F1C350}" dt="2023-09-30T14:54:40.084" v="1100"/>
        <pc:sldMkLst>
          <pc:docMk/>
          <pc:sldMk cId="4287608973" sldId="2141411724"/>
        </pc:sldMkLst>
        <pc:spChg chg="mod">
          <ac:chgData name="Hofbauer, Leonhard" userId="S::ucbqhof@ucl.ac.uk::95f93a4e-e9ed-45f1-ad8e-4b3021946054" providerId="AD" clId="Web-{267CD829-D78C-6381-D6CB-597E93F1C350}" dt="2023-09-30T14:25:42.398" v="773" actId="20577"/>
          <ac:spMkLst>
            <pc:docMk/>
            <pc:sldMk cId="4287608973" sldId="2141411724"/>
            <ac:spMk id="3" creationId="{9AF29985-947E-228A-28A2-870C36133118}"/>
          </ac:spMkLst>
        </pc:spChg>
      </pc:sldChg>
      <pc:sldChg chg="del">
        <pc:chgData name="Hofbauer, Leonhard" userId="S::ucbqhof@ucl.ac.uk::95f93a4e-e9ed-45f1-ad8e-4b3021946054" providerId="AD" clId="Web-{267CD829-D78C-6381-D6CB-597E93F1C350}" dt="2023-09-30T14:29:05.983" v="777"/>
        <pc:sldMkLst>
          <pc:docMk/>
          <pc:sldMk cId="2780111860" sldId="2141411725"/>
        </pc:sldMkLst>
      </pc:sldChg>
      <pc:sldChg chg="del">
        <pc:chgData name="Hofbauer, Leonhard" userId="S::ucbqhof@ucl.ac.uk::95f93a4e-e9ed-45f1-ad8e-4b3021946054" providerId="AD" clId="Web-{267CD829-D78C-6381-D6CB-597E93F1C350}" dt="2023-09-30T14:29:05.967" v="776"/>
        <pc:sldMkLst>
          <pc:docMk/>
          <pc:sldMk cId="4113002558" sldId="2141411726"/>
        </pc:sldMkLst>
      </pc:sldChg>
      <pc:sldChg chg="del">
        <pc:chgData name="Hofbauer, Leonhard" userId="S::ucbqhof@ucl.ac.uk::95f93a4e-e9ed-45f1-ad8e-4b3021946054" providerId="AD" clId="Web-{267CD829-D78C-6381-D6CB-597E93F1C350}" dt="2023-09-30T14:29:05.967" v="775"/>
        <pc:sldMkLst>
          <pc:docMk/>
          <pc:sldMk cId="864790479" sldId="2141411727"/>
        </pc:sldMkLst>
      </pc:sldChg>
      <pc:sldChg chg="del">
        <pc:chgData name="Hofbauer, Leonhard" userId="S::ucbqhof@ucl.ac.uk::95f93a4e-e9ed-45f1-ad8e-4b3021946054" providerId="AD" clId="Web-{267CD829-D78C-6381-D6CB-597E93F1C350}" dt="2023-09-30T14:29:05.967" v="774"/>
        <pc:sldMkLst>
          <pc:docMk/>
          <pc:sldMk cId="1845435576" sldId="2141411728"/>
        </pc:sldMkLst>
      </pc:sldChg>
      <pc:sldChg chg="modNotes">
        <pc:chgData name="Hofbauer, Leonhard" userId="S::ucbqhof@ucl.ac.uk::95f93a4e-e9ed-45f1-ad8e-4b3021946054" providerId="AD" clId="Web-{267CD829-D78C-6381-D6CB-597E93F1C350}" dt="2023-09-30T14:55:41.368" v="1107"/>
        <pc:sldMkLst>
          <pc:docMk/>
          <pc:sldMk cId="460916122" sldId="2141411729"/>
        </pc:sldMkLst>
      </pc:sldChg>
      <pc:sldChg chg="modNotes">
        <pc:chgData name="Hofbauer, Leonhard" userId="S::ucbqhof@ucl.ac.uk::95f93a4e-e9ed-45f1-ad8e-4b3021946054" providerId="AD" clId="Web-{267CD829-D78C-6381-D6CB-597E93F1C350}" dt="2023-09-30T14:30:15.267" v="805"/>
        <pc:sldMkLst>
          <pc:docMk/>
          <pc:sldMk cId="694901397" sldId="2141411730"/>
        </pc:sldMkLst>
      </pc:sldChg>
      <pc:sldChg chg="modNotes">
        <pc:chgData name="Hofbauer, Leonhard" userId="S::ucbqhof@ucl.ac.uk::95f93a4e-e9ed-45f1-ad8e-4b3021946054" providerId="AD" clId="Web-{267CD829-D78C-6381-D6CB-597E93F1C350}" dt="2023-09-30T13:59:15.902" v="758"/>
        <pc:sldMkLst>
          <pc:docMk/>
          <pc:sldMk cId="16142921" sldId="2141411733"/>
        </pc:sldMkLst>
      </pc:sldChg>
      <pc:sldChg chg="modNotes">
        <pc:chgData name="Hofbauer, Leonhard" userId="S::ucbqhof@ucl.ac.uk::95f93a4e-e9ed-45f1-ad8e-4b3021946054" providerId="AD" clId="Web-{267CD829-D78C-6381-D6CB-597E93F1C350}" dt="2023-09-30T13:43:02.663" v="560"/>
        <pc:sldMkLst>
          <pc:docMk/>
          <pc:sldMk cId="4039160787" sldId="2141411734"/>
        </pc:sldMkLst>
      </pc:sldChg>
      <pc:sldChg chg="modNotes">
        <pc:chgData name="Hofbauer, Leonhard" userId="S::ucbqhof@ucl.ac.uk::95f93a4e-e9ed-45f1-ad8e-4b3021946054" providerId="AD" clId="Web-{267CD829-D78C-6381-D6CB-597E93F1C350}" dt="2023-09-30T14:29:23.015" v="778"/>
        <pc:sldMkLst>
          <pc:docMk/>
          <pc:sldMk cId="2344060791" sldId="2141411735"/>
        </pc:sldMkLst>
      </pc:sldChg>
      <pc:sldChg chg="modNotes">
        <pc:chgData name="Hofbauer, Leonhard" userId="S::ucbqhof@ucl.ac.uk::95f93a4e-e9ed-45f1-ad8e-4b3021946054" providerId="AD" clId="Web-{267CD829-D78C-6381-D6CB-597E93F1C350}" dt="2023-09-30T13:20:45.829" v="1"/>
        <pc:sldMkLst>
          <pc:docMk/>
          <pc:sldMk cId="3139723992" sldId="2141411737"/>
        </pc:sldMkLst>
      </pc:sldChg>
      <pc:sldChg chg="modNotes">
        <pc:chgData name="Hofbauer, Leonhard" userId="S::ucbqhof@ucl.ac.uk::95f93a4e-e9ed-45f1-ad8e-4b3021946054" providerId="AD" clId="Web-{267CD829-D78C-6381-D6CB-597E93F1C350}" dt="2023-09-30T15:01:19.771" v="1141"/>
        <pc:sldMkLst>
          <pc:docMk/>
          <pc:sldMk cId="3052314731" sldId="2141411738"/>
        </pc:sldMkLst>
      </pc:sldChg>
      <pc:sldChg chg="modNotes">
        <pc:chgData name="Hofbauer, Leonhard" userId="S::ucbqhof@ucl.ac.uk::95f93a4e-e9ed-45f1-ad8e-4b3021946054" providerId="AD" clId="Web-{267CD829-D78C-6381-D6CB-597E93F1C350}" dt="2023-09-30T15:04:35.012" v="1163"/>
        <pc:sldMkLst>
          <pc:docMk/>
          <pc:sldMk cId="3175899142" sldId="2141411739"/>
        </pc:sldMkLst>
      </pc:sldChg>
    </pc:docChg>
  </pc:docChgLst>
  <pc:docChgLst>
    <pc:chgData name="Hofbauer, Leonhard" userId="S::ucbqhof@ucl.ac.uk::95f93a4e-e9ed-45f1-ad8e-4b3021946054" providerId="AD" clId="Web-{3669B255-6090-445A-8E24-79B95AFD324C}"/>
    <pc:docChg chg="delSld modSld">
      <pc:chgData name="Hofbauer, Leonhard" userId="S::ucbqhof@ucl.ac.uk::95f93a4e-e9ed-45f1-ad8e-4b3021946054" providerId="AD" clId="Web-{3669B255-6090-445A-8E24-79B95AFD324C}" dt="2023-09-30T19:56:27.050" v="494" actId="20577"/>
      <pc:docMkLst>
        <pc:docMk/>
      </pc:docMkLst>
      <pc:sldChg chg="modNotes">
        <pc:chgData name="Hofbauer, Leonhard" userId="S::ucbqhof@ucl.ac.uk::95f93a4e-e9ed-45f1-ad8e-4b3021946054" providerId="AD" clId="Web-{3669B255-6090-445A-8E24-79B95AFD324C}" dt="2023-09-30T18:37:33.339" v="1"/>
        <pc:sldMkLst>
          <pc:docMk/>
          <pc:sldMk cId="2829058016" sldId="258"/>
        </pc:sldMkLst>
      </pc:sldChg>
      <pc:sldChg chg="modNotes">
        <pc:chgData name="Hofbauer, Leonhard" userId="S::ucbqhof@ucl.ac.uk::95f93a4e-e9ed-45f1-ad8e-4b3021946054" providerId="AD" clId="Web-{3669B255-6090-445A-8E24-79B95AFD324C}" dt="2023-09-30T19:12:37.354" v="86"/>
        <pc:sldMkLst>
          <pc:docMk/>
          <pc:sldMk cId="4124859152" sldId="259"/>
        </pc:sldMkLst>
      </pc:sldChg>
      <pc:sldChg chg="del">
        <pc:chgData name="Hofbauer, Leonhard" userId="S::ucbqhof@ucl.ac.uk::95f93a4e-e9ed-45f1-ad8e-4b3021946054" providerId="AD" clId="Web-{3669B255-6090-445A-8E24-79B95AFD324C}" dt="2023-09-30T19:09:24.381" v="69"/>
        <pc:sldMkLst>
          <pc:docMk/>
          <pc:sldMk cId="4092535868" sldId="2141411721"/>
        </pc:sldMkLst>
      </pc:sldChg>
      <pc:sldChg chg="modNotes">
        <pc:chgData name="Hofbauer, Leonhard" userId="S::ucbqhof@ucl.ac.uk::95f93a4e-e9ed-45f1-ad8e-4b3021946054" providerId="AD" clId="Web-{3669B255-6090-445A-8E24-79B95AFD324C}" dt="2023-09-30T19:23:48.027" v="225"/>
        <pc:sldMkLst>
          <pc:docMk/>
          <pc:sldMk cId="1750864664" sldId="2141411732"/>
        </pc:sldMkLst>
      </pc:sldChg>
      <pc:sldChg chg="modSp modNotes">
        <pc:chgData name="Hofbauer, Leonhard" userId="S::ucbqhof@ucl.ac.uk::95f93a4e-e9ed-45f1-ad8e-4b3021946054" providerId="AD" clId="Web-{3669B255-6090-445A-8E24-79B95AFD324C}" dt="2023-09-30T19:48:33.377" v="401"/>
        <pc:sldMkLst>
          <pc:docMk/>
          <pc:sldMk cId="3541717277" sldId="2141411736"/>
        </pc:sldMkLst>
        <pc:spChg chg="mod">
          <ac:chgData name="Hofbauer, Leonhard" userId="S::ucbqhof@ucl.ac.uk::95f93a4e-e9ed-45f1-ad8e-4b3021946054" providerId="AD" clId="Web-{3669B255-6090-445A-8E24-79B95AFD324C}" dt="2023-09-30T18:56:00.189" v="22" actId="20577"/>
          <ac:spMkLst>
            <pc:docMk/>
            <pc:sldMk cId="3541717277" sldId="2141411736"/>
            <ac:spMk id="6" creationId="{4D5DBD5D-980F-4BF9-8B3C-DC7D6035E628}"/>
          </ac:spMkLst>
        </pc:spChg>
        <pc:spChg chg="mod">
          <ac:chgData name="Hofbauer, Leonhard" userId="S::ucbqhof@ucl.ac.uk::95f93a4e-e9ed-45f1-ad8e-4b3021946054" providerId="AD" clId="Web-{3669B255-6090-445A-8E24-79B95AFD324C}" dt="2023-09-30T18:56:17.221" v="24" actId="1076"/>
          <ac:spMkLst>
            <pc:docMk/>
            <pc:sldMk cId="3541717277" sldId="2141411736"/>
            <ac:spMk id="10" creationId="{0039FF8A-B311-B466-38C9-00CC8E345E05}"/>
          </ac:spMkLst>
        </pc:spChg>
        <pc:picChg chg="mod">
          <ac:chgData name="Hofbauer, Leonhard" userId="S::ucbqhof@ucl.ac.uk::95f93a4e-e9ed-45f1-ad8e-4b3021946054" providerId="AD" clId="Web-{3669B255-6090-445A-8E24-79B95AFD324C}" dt="2023-09-30T18:56:17.206" v="23" actId="1076"/>
          <ac:picMkLst>
            <pc:docMk/>
            <pc:sldMk cId="3541717277" sldId="2141411736"/>
            <ac:picMk id="4" creationId="{6A765FAE-BF45-52FF-B6C6-CCE827DED38F}"/>
          </ac:picMkLst>
        </pc:picChg>
      </pc:sldChg>
      <pc:sldChg chg="del">
        <pc:chgData name="Hofbauer, Leonhard" userId="S::ucbqhof@ucl.ac.uk::95f93a4e-e9ed-45f1-ad8e-4b3021946054" providerId="AD" clId="Web-{3669B255-6090-445A-8E24-79B95AFD324C}" dt="2023-09-30T19:49:12.410" v="402"/>
        <pc:sldMkLst>
          <pc:docMk/>
          <pc:sldMk cId="3139723992" sldId="2141411737"/>
        </pc:sldMkLst>
      </pc:sldChg>
      <pc:sldChg chg="modSp modNotes">
        <pc:chgData name="Hofbauer, Leonhard" userId="S::ucbqhof@ucl.ac.uk::95f93a4e-e9ed-45f1-ad8e-4b3021946054" providerId="AD" clId="Web-{3669B255-6090-445A-8E24-79B95AFD324C}" dt="2023-09-30T19:56:27.050" v="494" actId="20577"/>
        <pc:sldMkLst>
          <pc:docMk/>
          <pc:sldMk cId="3175899142" sldId="2141411739"/>
        </pc:sldMkLst>
        <pc:spChg chg="mod">
          <ac:chgData name="Hofbauer, Leonhard" userId="S::ucbqhof@ucl.ac.uk::95f93a4e-e9ed-45f1-ad8e-4b3021946054" providerId="AD" clId="Web-{3669B255-6090-445A-8E24-79B95AFD324C}" dt="2023-09-30T19:56:27.050" v="494" actId="20577"/>
          <ac:spMkLst>
            <pc:docMk/>
            <pc:sldMk cId="3175899142" sldId="2141411739"/>
            <ac:spMk id="6" creationId="{4D5DBD5D-980F-4BF9-8B3C-DC7D6035E628}"/>
          </ac:spMkLst>
        </pc:spChg>
      </pc:sldChg>
    </pc:docChg>
  </pc:docChgLst>
  <pc:docChgLst>
    <pc:chgData name="Hofbauer, Leonhard" userId="95f93a4e-e9ed-45f1-ad8e-4b3021946054" providerId="ADAL" clId="{CFF1BB8B-1335-4BBB-9F65-363317C08B10}"/>
    <pc:docChg chg="modSld">
      <pc:chgData name="Hofbauer, Leonhard" userId="95f93a4e-e9ed-45f1-ad8e-4b3021946054" providerId="ADAL" clId="{CFF1BB8B-1335-4BBB-9F65-363317C08B10}" dt="2023-09-19T09:59:23.669" v="35" actId="20577"/>
      <pc:docMkLst>
        <pc:docMk/>
      </pc:docMkLst>
      <pc:sldChg chg="modSp mod modNotesTx">
        <pc:chgData name="Hofbauer, Leonhard" userId="95f93a4e-e9ed-45f1-ad8e-4b3021946054" providerId="ADAL" clId="{CFF1BB8B-1335-4BBB-9F65-363317C08B10}" dt="2023-09-19T09:44:54.469" v="8" actId="20577"/>
        <pc:sldMkLst>
          <pc:docMk/>
          <pc:sldMk cId="2829058016" sldId="258"/>
        </pc:sldMkLst>
        <pc:spChg chg="mod">
          <ac:chgData name="Hofbauer, Leonhard" userId="95f93a4e-e9ed-45f1-ad8e-4b3021946054" providerId="ADAL" clId="{CFF1BB8B-1335-4BBB-9F65-363317C08B10}" dt="2023-09-19T09:41:54.562" v="0" actId="20577"/>
          <ac:spMkLst>
            <pc:docMk/>
            <pc:sldMk cId="2829058016" sldId="258"/>
            <ac:spMk id="211" creationId="{00000000-0000-0000-0000-000000000000}"/>
          </ac:spMkLst>
        </pc:spChg>
      </pc:sldChg>
      <pc:sldChg chg="modNotesTx">
        <pc:chgData name="Hofbauer, Leonhard" userId="95f93a4e-e9ed-45f1-ad8e-4b3021946054" providerId="ADAL" clId="{CFF1BB8B-1335-4BBB-9F65-363317C08B10}" dt="2023-09-19T09:52:27.761" v="19" actId="20577"/>
        <pc:sldMkLst>
          <pc:docMk/>
          <pc:sldMk cId="4124859152" sldId="259"/>
        </pc:sldMkLst>
      </pc:sldChg>
      <pc:sldChg chg="modNotesTx">
        <pc:chgData name="Hofbauer, Leonhard" userId="95f93a4e-e9ed-45f1-ad8e-4b3021946054" providerId="ADAL" clId="{CFF1BB8B-1335-4BBB-9F65-363317C08B10}" dt="2023-09-19T09:54:22.413" v="26" actId="20577"/>
        <pc:sldMkLst>
          <pc:docMk/>
          <pc:sldMk cId="1067583425" sldId="263"/>
        </pc:sldMkLst>
      </pc:sldChg>
      <pc:sldChg chg="modNotesTx">
        <pc:chgData name="Hofbauer, Leonhard" userId="95f93a4e-e9ed-45f1-ad8e-4b3021946054" providerId="ADAL" clId="{CFF1BB8B-1335-4BBB-9F65-363317C08B10}" dt="2023-09-19T09:55:55.264" v="32" actId="20577"/>
        <pc:sldMkLst>
          <pc:docMk/>
          <pc:sldMk cId="2214221958" sldId="2141411717"/>
        </pc:sldMkLst>
      </pc:sldChg>
      <pc:sldChg chg="modNotesTx">
        <pc:chgData name="Hofbauer, Leonhard" userId="95f93a4e-e9ed-45f1-ad8e-4b3021946054" providerId="ADAL" clId="{CFF1BB8B-1335-4BBB-9F65-363317C08B10}" dt="2023-09-19T09:59:23.669" v="35" actId="20577"/>
        <pc:sldMkLst>
          <pc:docMk/>
          <pc:sldMk cId="1633651848" sldId="2141411720"/>
        </pc:sldMkLst>
      </pc:sldChg>
      <pc:sldChg chg="modNotesTx">
        <pc:chgData name="Hofbauer, Leonhard" userId="95f93a4e-e9ed-45f1-ad8e-4b3021946054" providerId="ADAL" clId="{CFF1BB8B-1335-4BBB-9F65-363317C08B10}" dt="2023-09-19T09:46:40.366" v="10" actId="20577"/>
        <pc:sldMkLst>
          <pc:docMk/>
          <pc:sldMk cId="4092535868" sldId="2141411721"/>
        </pc:sldMkLst>
      </pc:sldChg>
    </pc:docChg>
  </pc:docChgLst>
  <pc:docChgLst>
    <pc:chgData name="Hofbauer, Leonhard" userId="S::ucbqhof@ucl.ac.uk::95f93a4e-e9ed-45f1-ad8e-4b3021946054" providerId="AD" clId="Web-{6E3F01A2-8406-D07F-E35A-1B0C94365307}"/>
    <pc:docChg chg="addSld modSld sldOrd">
      <pc:chgData name="Hofbauer, Leonhard" userId="S::ucbqhof@ucl.ac.uk::95f93a4e-e9ed-45f1-ad8e-4b3021946054" providerId="AD" clId="Web-{6E3F01A2-8406-D07F-E35A-1B0C94365307}" dt="2023-10-13T14:20:13.630" v="37" actId="20577"/>
      <pc:docMkLst>
        <pc:docMk/>
      </pc:docMkLst>
      <pc:sldChg chg="modSp">
        <pc:chgData name="Hofbauer, Leonhard" userId="S::ucbqhof@ucl.ac.uk::95f93a4e-e9ed-45f1-ad8e-4b3021946054" providerId="AD" clId="Web-{6E3F01A2-8406-D07F-E35A-1B0C94365307}" dt="2023-10-13T13:58:47.732" v="25" actId="20577"/>
        <pc:sldMkLst>
          <pc:docMk/>
          <pc:sldMk cId="16142921" sldId="2141411733"/>
        </pc:sldMkLst>
        <pc:spChg chg="mod">
          <ac:chgData name="Hofbauer, Leonhard" userId="S::ucbqhof@ucl.ac.uk::95f93a4e-e9ed-45f1-ad8e-4b3021946054" providerId="AD" clId="Web-{6E3F01A2-8406-D07F-E35A-1B0C94365307}" dt="2023-10-13T13:58:47.732" v="25" actId="20577"/>
          <ac:spMkLst>
            <pc:docMk/>
            <pc:sldMk cId="16142921" sldId="2141411733"/>
            <ac:spMk id="25" creationId="{93A4B7CF-DC82-726D-A970-86E1931D0408}"/>
          </ac:spMkLst>
        </pc:spChg>
      </pc:sldChg>
      <pc:sldChg chg="modSp">
        <pc:chgData name="Hofbauer, Leonhard" userId="S::ucbqhof@ucl.ac.uk::95f93a4e-e9ed-45f1-ad8e-4b3021946054" providerId="AD" clId="Web-{6E3F01A2-8406-D07F-E35A-1B0C94365307}" dt="2023-10-13T14:20:13.630" v="37" actId="20577"/>
        <pc:sldMkLst>
          <pc:docMk/>
          <pc:sldMk cId="3541717277" sldId="2141411736"/>
        </pc:sldMkLst>
        <pc:spChg chg="mod">
          <ac:chgData name="Hofbauer, Leonhard" userId="S::ucbqhof@ucl.ac.uk::95f93a4e-e9ed-45f1-ad8e-4b3021946054" providerId="AD" clId="Web-{6E3F01A2-8406-D07F-E35A-1B0C94365307}" dt="2023-10-13T14:20:13.630" v="37" actId="20577"/>
          <ac:spMkLst>
            <pc:docMk/>
            <pc:sldMk cId="3541717277" sldId="2141411736"/>
            <ac:spMk id="10" creationId="{0039FF8A-B311-B466-38C9-00CC8E345E05}"/>
          </ac:spMkLst>
        </pc:spChg>
      </pc:sldChg>
      <pc:sldChg chg="modSp add ord">
        <pc:chgData name="Hofbauer, Leonhard" userId="S::ucbqhof@ucl.ac.uk::95f93a4e-e9ed-45f1-ad8e-4b3021946054" providerId="AD" clId="Web-{6E3F01A2-8406-D07F-E35A-1B0C94365307}" dt="2023-10-13T13:56:45.180" v="22" actId="20577"/>
        <pc:sldMkLst>
          <pc:docMk/>
          <pc:sldMk cId="3280670704" sldId="2141411740"/>
        </pc:sldMkLst>
        <pc:spChg chg="mod">
          <ac:chgData name="Hofbauer, Leonhard" userId="S::ucbqhof@ucl.ac.uk::95f93a4e-e9ed-45f1-ad8e-4b3021946054" providerId="AD" clId="Web-{6E3F01A2-8406-D07F-E35A-1B0C94365307}" dt="2023-10-13T13:56:45.180" v="22" actId="20577"/>
          <ac:spMkLst>
            <pc:docMk/>
            <pc:sldMk cId="3280670704" sldId="2141411740"/>
            <ac:spMk id="2" creationId="{5D3F1E9C-79C5-E84E-B08F-06797F27B6F6}"/>
          </ac:spMkLst>
        </pc:spChg>
      </pc:sldChg>
      <pc:sldChg chg="add">
        <pc:chgData name="Hofbauer, Leonhard" userId="S::ucbqhof@ucl.ac.uk::95f93a4e-e9ed-45f1-ad8e-4b3021946054" providerId="AD" clId="Web-{6E3F01A2-8406-D07F-E35A-1B0C94365307}" dt="2023-10-13T14:01:16.098" v="32"/>
        <pc:sldMkLst>
          <pc:docMk/>
          <pc:sldMk cId="2164153170" sldId="2141411741"/>
        </pc:sldMkLst>
      </pc:sldChg>
      <pc:sldMasterChg chg="addSldLayout">
        <pc:chgData name="Hofbauer, Leonhard" userId="S::ucbqhof@ucl.ac.uk::95f93a4e-e9ed-45f1-ad8e-4b3021946054" providerId="AD" clId="Web-{6E3F01A2-8406-D07F-E35A-1B0C94365307}" dt="2023-10-13T14:01:16.098" v="32"/>
        <pc:sldMasterMkLst>
          <pc:docMk/>
          <pc:sldMasterMk cId="495285279" sldId="2147483660"/>
        </pc:sldMasterMkLst>
        <pc:sldLayoutChg chg="add">
          <pc:chgData name="Hofbauer, Leonhard" userId="S::ucbqhof@ucl.ac.uk::95f93a4e-e9ed-45f1-ad8e-4b3021946054" providerId="AD" clId="Web-{6E3F01A2-8406-D07F-E35A-1B0C94365307}" dt="2023-10-13T14:01:16.098" v="32"/>
          <pc:sldLayoutMkLst>
            <pc:docMk/>
            <pc:sldMasterMk cId="495285279" sldId="2147483660"/>
            <pc:sldLayoutMk cId="2966556908" sldId="2147483723"/>
          </pc:sldLayoutMkLst>
        </pc:sldLayoutChg>
      </pc:sldMasterChg>
      <pc:sldMasterChg chg="addSldLayout">
        <pc:chgData name="Hofbauer, Leonhard" userId="S::ucbqhof@ucl.ac.uk::95f93a4e-e9ed-45f1-ad8e-4b3021946054" providerId="AD" clId="Web-{6E3F01A2-8406-D07F-E35A-1B0C94365307}" dt="2023-10-13T13:53:09.968" v="0"/>
        <pc:sldMasterMkLst>
          <pc:docMk/>
          <pc:sldMasterMk cId="3168349961" sldId="2147483697"/>
        </pc:sldMasterMkLst>
        <pc:sldLayoutChg chg="add">
          <pc:chgData name="Hofbauer, Leonhard" userId="S::ucbqhof@ucl.ac.uk::95f93a4e-e9ed-45f1-ad8e-4b3021946054" providerId="AD" clId="Web-{6E3F01A2-8406-D07F-E35A-1B0C94365307}" dt="2023-10-13T13:53:09.968" v="0"/>
          <pc:sldLayoutMkLst>
            <pc:docMk/>
            <pc:sldMasterMk cId="3168349961" sldId="2147483697"/>
            <pc:sldLayoutMk cId="550252065" sldId="2147483722"/>
          </pc:sldLayoutMkLst>
        </pc:sldLayoutChg>
      </pc:sldMasterChg>
    </pc:docChg>
  </pc:docChgLst>
  <pc:docChgLst>
    <pc:chgData name="Hofbauer, Leonhard" userId="S::ucbqhof@ucl.ac.uk::95f93a4e-e9ed-45f1-ad8e-4b3021946054" providerId="AD" clId="Web-{BFA31833-272A-DDA3-1627-9F0E363C3FC0}"/>
    <pc:docChg chg="modSld">
      <pc:chgData name="Hofbauer, Leonhard" userId="S::ucbqhof@ucl.ac.uk::95f93a4e-e9ed-45f1-ad8e-4b3021946054" providerId="AD" clId="Web-{BFA31833-272A-DDA3-1627-9F0E363C3FC0}" dt="2023-10-18T17:49:12.673" v="5"/>
      <pc:docMkLst>
        <pc:docMk/>
      </pc:docMkLst>
      <pc:sldChg chg="modSp modNotes">
        <pc:chgData name="Hofbauer, Leonhard" userId="S::ucbqhof@ucl.ac.uk::95f93a4e-e9ed-45f1-ad8e-4b3021946054" providerId="AD" clId="Web-{BFA31833-272A-DDA3-1627-9F0E363C3FC0}" dt="2023-10-18T17:49:12.673" v="5"/>
        <pc:sldMkLst>
          <pc:docMk/>
          <pc:sldMk cId="4287608973" sldId="2141411724"/>
        </pc:sldMkLst>
        <pc:graphicFrameChg chg="modGraphic">
          <ac:chgData name="Hofbauer, Leonhard" userId="S::ucbqhof@ucl.ac.uk::95f93a4e-e9ed-45f1-ad8e-4b3021946054" providerId="AD" clId="Web-{BFA31833-272A-DDA3-1627-9F0E363C3FC0}" dt="2023-10-18T17:48:28.766" v="3" actId="20577"/>
          <ac:graphicFrameMkLst>
            <pc:docMk/>
            <pc:sldMk cId="4287608973" sldId="2141411724"/>
            <ac:graphicFrameMk id="2" creationId="{A8AB6DFD-5C85-A52D-4F84-ABB21E8600B3}"/>
          </ac:graphicFrameMkLst>
        </pc:graphicFrameChg>
      </pc:sldChg>
    </pc:docChg>
  </pc:docChgLst>
  <pc:docChgLst>
    <pc:chgData name="Jairo Quiros" userId="c6e0c9a6bf53ef3c" providerId="LiveId" clId="{23D92C20-5FD6-4919-A7AE-4D24F96E3451}"/>
    <pc:docChg chg="undo custSel delSld modSld modMainMaster">
      <pc:chgData name="Jairo Quiros" userId="c6e0c9a6bf53ef3c" providerId="LiveId" clId="{23D92C20-5FD6-4919-A7AE-4D24F96E3451}" dt="2023-10-23T22:57:58.185" v="26" actId="20577"/>
      <pc:docMkLst>
        <pc:docMk/>
      </pc:docMkLst>
      <pc:sldChg chg="del">
        <pc:chgData name="Jairo Quiros" userId="c6e0c9a6bf53ef3c" providerId="LiveId" clId="{23D92C20-5FD6-4919-A7AE-4D24F96E3451}" dt="2023-10-23T22:18:00.489" v="18" actId="47"/>
        <pc:sldMkLst>
          <pc:docMk/>
          <pc:sldMk cId="2829058016" sldId="258"/>
        </pc:sldMkLst>
      </pc:sldChg>
      <pc:sldChg chg="addSp delSp modSp mod modNotesTx">
        <pc:chgData name="Jairo Quiros" userId="c6e0c9a6bf53ef3c" providerId="LiveId" clId="{23D92C20-5FD6-4919-A7AE-4D24F96E3451}" dt="2023-10-23T22:57:58.185" v="26" actId="20577"/>
        <pc:sldMkLst>
          <pc:docMk/>
          <pc:sldMk cId="3280670704" sldId="2141411740"/>
        </pc:sldMkLst>
        <pc:picChg chg="add mod">
          <ac:chgData name="Jairo Quiros" userId="c6e0c9a6bf53ef3c" providerId="LiveId" clId="{23D92C20-5FD6-4919-A7AE-4D24F96E3451}" dt="2023-10-23T22:18:33.016" v="22"/>
          <ac:picMkLst>
            <pc:docMk/>
            <pc:sldMk cId="3280670704" sldId="2141411740"/>
            <ac:picMk id="3" creationId="{E4A17967-0C97-FD94-89A3-53F264CA61E3}"/>
          </ac:picMkLst>
        </pc:picChg>
        <pc:picChg chg="del">
          <ac:chgData name="Jairo Quiros" userId="c6e0c9a6bf53ef3c" providerId="LiveId" clId="{23D92C20-5FD6-4919-A7AE-4D24F96E3451}" dt="2023-10-23T22:18:21.029" v="21" actId="478"/>
          <ac:picMkLst>
            <pc:docMk/>
            <pc:sldMk cId="3280670704" sldId="2141411740"/>
            <ac:picMk id="5" creationId="{AD590227-F5B1-B5CC-CE5F-EDA473ED96F5}"/>
          </ac:picMkLst>
        </pc:picChg>
      </pc:sldChg>
      <pc:sldChg chg="addSp delSp modSp mod">
        <pc:chgData name="Jairo Quiros" userId="c6e0c9a6bf53ef3c" providerId="LiveId" clId="{23D92C20-5FD6-4919-A7AE-4D24F96E3451}" dt="2023-10-23T22:18:44.741" v="24"/>
        <pc:sldMkLst>
          <pc:docMk/>
          <pc:sldMk cId="2164153170" sldId="2141411741"/>
        </pc:sldMkLst>
        <pc:spChg chg="mod">
          <ac:chgData name="Jairo Quiros" userId="c6e0c9a6bf53ef3c" providerId="LiveId" clId="{23D92C20-5FD6-4919-A7AE-4D24F96E3451}" dt="2023-10-22T09:36:40.617" v="17" actId="20577"/>
          <ac:spMkLst>
            <pc:docMk/>
            <pc:sldMk cId="2164153170" sldId="2141411741"/>
            <ac:spMk id="6" creationId="{F86BE729-03A1-22F5-69BF-1FBAEEBA5FAA}"/>
          </ac:spMkLst>
        </pc:spChg>
        <pc:spChg chg="mod">
          <ac:chgData name="Jairo Quiros" userId="c6e0c9a6bf53ef3c" providerId="LiveId" clId="{23D92C20-5FD6-4919-A7AE-4D24F96E3451}" dt="2023-10-22T09:35:34.675" v="6" actId="20577"/>
          <ac:spMkLst>
            <pc:docMk/>
            <pc:sldMk cId="2164153170" sldId="2141411741"/>
            <ac:spMk id="11" creationId="{56DFC90C-9B82-4072-7343-C9FBE935593D}"/>
          </ac:spMkLst>
        </pc:spChg>
        <pc:picChg chg="add mod">
          <ac:chgData name="Jairo Quiros" userId="c6e0c9a6bf53ef3c" providerId="LiveId" clId="{23D92C20-5FD6-4919-A7AE-4D24F96E3451}" dt="2023-10-23T22:18:44.741" v="24"/>
          <ac:picMkLst>
            <pc:docMk/>
            <pc:sldMk cId="2164153170" sldId="2141411741"/>
            <ac:picMk id="9" creationId="{D02EAFBE-5B31-DDFB-4B4F-370ACF9369D9}"/>
          </ac:picMkLst>
        </pc:picChg>
        <pc:picChg chg="del">
          <ac:chgData name="Jairo Quiros" userId="c6e0c9a6bf53ef3c" providerId="LiveId" clId="{23D92C20-5FD6-4919-A7AE-4D24F96E3451}" dt="2023-10-23T22:18:44.439" v="23" actId="478"/>
          <ac:picMkLst>
            <pc:docMk/>
            <pc:sldMk cId="2164153170" sldId="2141411741"/>
            <ac:picMk id="12" creationId="{585DF062-A72D-369E-DA6E-1A9081F592F6}"/>
          </ac:picMkLst>
        </pc:picChg>
      </pc:sldChg>
      <pc:sldMasterChg chg="modSldLayout">
        <pc:chgData name="Jairo Quiros" userId="c6e0c9a6bf53ef3c" providerId="LiveId" clId="{23D92C20-5FD6-4919-A7AE-4D24F96E3451}" dt="2023-10-23T22:18:11.549" v="20"/>
        <pc:sldMasterMkLst>
          <pc:docMk/>
          <pc:sldMasterMk cId="495285279" sldId="2147483660"/>
        </pc:sldMasterMkLst>
        <pc:sldLayoutChg chg="addSp delSp modSp mod">
          <pc:chgData name="Jairo Quiros" userId="c6e0c9a6bf53ef3c" providerId="LiveId" clId="{23D92C20-5FD6-4919-A7AE-4D24F96E3451}" dt="2023-10-23T22:18:11.549" v="20"/>
          <pc:sldLayoutMkLst>
            <pc:docMk/>
            <pc:sldMasterMk cId="495285279" sldId="2147483660"/>
            <pc:sldLayoutMk cId="2875400971" sldId="2147483662"/>
          </pc:sldLayoutMkLst>
          <pc:spChg chg="del">
            <ac:chgData name="Jairo Quiros" userId="c6e0c9a6bf53ef3c" providerId="LiveId" clId="{23D92C20-5FD6-4919-A7AE-4D24F96E3451}" dt="2023-10-23T22:18:10.638" v="19" actId="478"/>
            <ac:spMkLst>
              <pc:docMk/>
              <pc:sldMasterMk cId="495285279" sldId="2147483660"/>
              <pc:sldLayoutMk cId="2875400971" sldId="2147483662"/>
              <ac:spMk id="2" creationId="{35E4B0DE-EE44-08A6-0FF5-1CA221EE6C69}"/>
            </ac:spMkLst>
          </pc:spChg>
          <pc:grpChg chg="add mod">
            <ac:chgData name="Jairo Quiros" userId="c6e0c9a6bf53ef3c" providerId="LiveId" clId="{23D92C20-5FD6-4919-A7AE-4D24F96E3451}" dt="2023-10-23T22:18:11.549" v="20"/>
            <ac:grpSpMkLst>
              <pc:docMk/>
              <pc:sldMasterMk cId="495285279" sldId="2147483660"/>
              <pc:sldLayoutMk cId="2875400971" sldId="2147483662"/>
              <ac:grpSpMk id="6" creationId="{0E1A9CD7-9AAC-D7B8-6F34-FE3829345FA2}"/>
            </ac:grpSpMkLst>
          </pc:grpChg>
          <pc:picChg chg="del">
            <ac:chgData name="Jairo Quiros" userId="c6e0c9a6bf53ef3c" providerId="LiveId" clId="{23D92C20-5FD6-4919-A7AE-4D24F96E3451}" dt="2023-10-23T22:18:10.638" v="19" actId="478"/>
            <ac:picMkLst>
              <pc:docMk/>
              <pc:sldMasterMk cId="495285279" sldId="2147483660"/>
              <pc:sldLayoutMk cId="2875400971" sldId="2147483662"/>
              <ac:picMk id="3" creationId="{CFF79C88-1CAD-34EF-7B1C-C1E7587D2A00}"/>
            </ac:picMkLst>
          </pc:picChg>
          <pc:picChg chg="del">
            <ac:chgData name="Jairo Quiros" userId="c6e0c9a6bf53ef3c" providerId="LiveId" clId="{23D92C20-5FD6-4919-A7AE-4D24F96E3451}" dt="2023-10-23T22:18:10.638" v="19" actId="478"/>
            <ac:picMkLst>
              <pc:docMk/>
              <pc:sldMasterMk cId="495285279" sldId="2147483660"/>
              <pc:sldLayoutMk cId="2875400971" sldId="2147483662"/>
              <ac:picMk id="4" creationId="{B15F8D50-F370-FDE5-CAC5-437053DAB780}"/>
            </ac:picMkLst>
          </pc:picChg>
          <pc:picChg chg="del">
            <ac:chgData name="Jairo Quiros" userId="c6e0c9a6bf53ef3c" providerId="LiveId" clId="{23D92C20-5FD6-4919-A7AE-4D24F96E3451}" dt="2023-10-23T22:18:10.638" v="19" actId="478"/>
            <ac:picMkLst>
              <pc:docMk/>
              <pc:sldMasterMk cId="495285279" sldId="2147483660"/>
              <pc:sldLayoutMk cId="2875400971" sldId="2147483662"/>
              <ac:picMk id="5" creationId="{B043A1A9-CA32-F2C9-6698-1A420E6BCC88}"/>
            </ac:picMkLst>
          </pc:picChg>
          <pc:picChg chg="mod">
            <ac:chgData name="Jairo Quiros" userId="c6e0c9a6bf53ef3c" providerId="LiveId" clId="{23D92C20-5FD6-4919-A7AE-4D24F96E3451}" dt="2023-10-23T22:18:11.549" v="20"/>
            <ac:picMkLst>
              <pc:docMk/>
              <pc:sldMasterMk cId="495285279" sldId="2147483660"/>
              <pc:sldLayoutMk cId="2875400971" sldId="2147483662"/>
              <ac:picMk id="7" creationId="{ED0F7625-5D5E-DDA3-F346-3BD205D12067}"/>
            </ac:picMkLst>
          </pc:picChg>
          <pc:picChg chg="mod">
            <ac:chgData name="Jairo Quiros" userId="c6e0c9a6bf53ef3c" providerId="LiveId" clId="{23D92C20-5FD6-4919-A7AE-4D24F96E3451}" dt="2023-10-23T22:18:11.549" v="20"/>
            <ac:picMkLst>
              <pc:docMk/>
              <pc:sldMasterMk cId="495285279" sldId="2147483660"/>
              <pc:sldLayoutMk cId="2875400971" sldId="2147483662"/>
              <ac:picMk id="8" creationId="{63153460-E9C3-F996-BA62-9E69006FFFA1}"/>
            </ac:picMkLst>
          </pc:picChg>
          <pc:picChg chg="add mod">
            <ac:chgData name="Jairo Quiros" userId="c6e0c9a6bf53ef3c" providerId="LiveId" clId="{23D92C20-5FD6-4919-A7AE-4D24F96E3451}" dt="2023-10-23T22:18:11.549" v="20"/>
            <ac:picMkLst>
              <pc:docMk/>
              <pc:sldMasterMk cId="495285279" sldId="2147483660"/>
              <pc:sldLayoutMk cId="2875400971" sldId="2147483662"/>
              <ac:picMk id="10" creationId="{2A1C6667-7A68-A76A-AF98-90C27D50A013}"/>
            </ac:picMkLst>
          </pc:picChg>
        </pc:sldLayoutChg>
      </pc:sldMasterChg>
      <pc:sldMasterChg chg="delSldLayout">
        <pc:chgData name="Jairo Quiros" userId="c6e0c9a6bf53ef3c" providerId="LiveId" clId="{23D92C20-5FD6-4919-A7AE-4D24F96E3451}" dt="2023-10-23T22:18:00.489" v="18" actId="47"/>
        <pc:sldMasterMkLst>
          <pc:docMk/>
          <pc:sldMasterMk cId="3168349961" sldId="2147483697"/>
        </pc:sldMasterMkLst>
        <pc:sldLayoutChg chg="del">
          <pc:chgData name="Jairo Quiros" userId="c6e0c9a6bf53ef3c" providerId="LiveId" clId="{23D92C20-5FD6-4919-A7AE-4D24F96E3451}" dt="2023-10-23T22:18:00.489" v="18" actId="47"/>
          <pc:sldLayoutMkLst>
            <pc:docMk/>
            <pc:sldMasterMk cId="3168349961" sldId="2147483697"/>
            <pc:sldLayoutMk cId="1314709517" sldId="2147483698"/>
          </pc:sldLayoutMkLst>
        </pc:sldLayoutChg>
      </pc:sldMasterChg>
    </pc:docChg>
  </pc:docChgLst>
  <pc:docChgLst>
    <pc:chgData name="Hofbauer, Leonhard" userId="S::ucbqhof@ucl.ac.uk::95f93a4e-e9ed-45f1-ad8e-4b3021946054" providerId="AD" clId="Web-{94A903A9-9713-67D9-4A1D-7F0C45E18D9A}"/>
    <pc:docChg chg="modSld">
      <pc:chgData name="Hofbauer, Leonhard" userId="S::ucbqhof@ucl.ac.uk::95f93a4e-e9ed-45f1-ad8e-4b3021946054" providerId="AD" clId="Web-{94A903A9-9713-67D9-4A1D-7F0C45E18D9A}" dt="2023-07-02T18:47:31.478" v="214"/>
      <pc:docMkLst>
        <pc:docMk/>
      </pc:docMkLst>
      <pc:sldChg chg="modNotes">
        <pc:chgData name="Hofbauer, Leonhard" userId="S::ucbqhof@ucl.ac.uk::95f93a4e-e9ed-45f1-ad8e-4b3021946054" providerId="AD" clId="Web-{94A903A9-9713-67D9-4A1D-7F0C45E18D9A}" dt="2023-07-02T18:37:45.494" v="95"/>
        <pc:sldMkLst>
          <pc:docMk/>
          <pc:sldMk cId="4287608973" sldId="2141411724"/>
        </pc:sldMkLst>
      </pc:sldChg>
      <pc:sldChg chg="modNotes">
        <pc:chgData name="Hofbauer, Leonhard" userId="S::ucbqhof@ucl.ac.uk::95f93a4e-e9ed-45f1-ad8e-4b3021946054" providerId="AD" clId="Web-{94A903A9-9713-67D9-4A1D-7F0C45E18D9A}" dt="2023-07-02T18:43:15.346" v="154"/>
        <pc:sldMkLst>
          <pc:docMk/>
          <pc:sldMk cId="2780111860" sldId="2141411725"/>
        </pc:sldMkLst>
      </pc:sldChg>
      <pc:sldChg chg="modNotes">
        <pc:chgData name="Hofbauer, Leonhard" userId="S::ucbqhof@ucl.ac.uk::95f93a4e-e9ed-45f1-ad8e-4b3021946054" providerId="AD" clId="Web-{94A903A9-9713-67D9-4A1D-7F0C45E18D9A}" dt="2023-07-02T18:45:10.256" v="188"/>
        <pc:sldMkLst>
          <pc:docMk/>
          <pc:sldMk cId="4113002558" sldId="2141411726"/>
        </pc:sldMkLst>
      </pc:sldChg>
      <pc:sldChg chg="modNotes">
        <pc:chgData name="Hofbauer, Leonhard" userId="S::ucbqhof@ucl.ac.uk::95f93a4e-e9ed-45f1-ad8e-4b3021946054" providerId="AD" clId="Web-{94A903A9-9713-67D9-4A1D-7F0C45E18D9A}" dt="2023-07-02T18:46:25.179" v="190"/>
        <pc:sldMkLst>
          <pc:docMk/>
          <pc:sldMk cId="864790479" sldId="2141411727"/>
        </pc:sldMkLst>
      </pc:sldChg>
      <pc:sldChg chg="modNotes">
        <pc:chgData name="Hofbauer, Leonhard" userId="S::ucbqhof@ucl.ac.uk::95f93a4e-e9ed-45f1-ad8e-4b3021946054" providerId="AD" clId="Web-{94A903A9-9713-67D9-4A1D-7F0C45E18D9A}" dt="2023-07-02T18:47:31.478" v="214"/>
        <pc:sldMkLst>
          <pc:docMk/>
          <pc:sldMk cId="1845435576" sldId="2141411728"/>
        </pc:sldMkLst>
      </pc:sldChg>
      <pc:sldChg chg="modSp">
        <pc:chgData name="Hofbauer, Leonhard" userId="S::ucbqhof@ucl.ac.uk::95f93a4e-e9ed-45f1-ad8e-4b3021946054" providerId="AD" clId="Web-{94A903A9-9713-67D9-4A1D-7F0C45E18D9A}" dt="2023-07-02T18:35:06.146" v="77" actId="20577"/>
        <pc:sldMkLst>
          <pc:docMk/>
          <pc:sldMk cId="3175899142" sldId="2141411739"/>
        </pc:sldMkLst>
        <pc:spChg chg="mod">
          <ac:chgData name="Hofbauer, Leonhard" userId="S::ucbqhof@ucl.ac.uk::95f93a4e-e9ed-45f1-ad8e-4b3021946054" providerId="AD" clId="Web-{94A903A9-9713-67D9-4A1D-7F0C45E18D9A}" dt="2023-07-02T18:35:06.146" v="77" actId="20577"/>
          <ac:spMkLst>
            <pc:docMk/>
            <pc:sldMk cId="3175899142" sldId="2141411739"/>
            <ac:spMk id="6" creationId="{4D5DBD5D-980F-4BF9-8B3C-DC7D6035E628}"/>
          </ac:spMkLst>
        </pc:spChg>
      </pc:sldChg>
    </pc:docChg>
  </pc:docChgLst>
  <pc:docChgLst>
    <pc:chgData name="Hofbauer, Leonhard" userId="S::ucbqhof@ucl.ac.uk::95f93a4e-e9ed-45f1-ad8e-4b3021946054" providerId="AD" clId="Web-{DF2F2D88-243F-2527-DDC6-EED707DA15FD}"/>
    <pc:docChg chg="addSld delSld modSld">
      <pc:chgData name="Hofbauer, Leonhard" userId="S::ucbqhof@ucl.ac.uk::95f93a4e-e9ed-45f1-ad8e-4b3021946054" providerId="AD" clId="Web-{DF2F2D88-243F-2527-DDC6-EED707DA15FD}" dt="2023-09-30T13:02:16.327" v="184"/>
      <pc:docMkLst>
        <pc:docMk/>
      </pc:docMkLst>
      <pc:sldChg chg="modSp modNotes">
        <pc:chgData name="Hofbauer, Leonhard" userId="S::ucbqhof@ucl.ac.uk::95f93a4e-e9ed-45f1-ad8e-4b3021946054" providerId="AD" clId="Web-{DF2F2D88-243F-2527-DDC6-EED707DA15FD}" dt="2023-09-30T13:01:23.997" v="181"/>
        <pc:sldMkLst>
          <pc:docMk/>
          <pc:sldMk cId="2214221958" sldId="2141411717"/>
        </pc:sldMkLst>
        <pc:spChg chg="mod">
          <ac:chgData name="Hofbauer, Leonhard" userId="S::ucbqhof@ucl.ac.uk::95f93a4e-e9ed-45f1-ad8e-4b3021946054" providerId="AD" clId="Web-{DF2F2D88-243F-2527-DDC6-EED707DA15FD}" dt="2023-09-30T12:56:52.334" v="73" actId="20577"/>
          <ac:spMkLst>
            <pc:docMk/>
            <pc:sldMk cId="2214221958" sldId="2141411717"/>
            <ac:spMk id="60" creationId="{7DEA047C-7920-D397-2C7A-F67033D85BCF}"/>
          </ac:spMkLst>
        </pc:spChg>
        <pc:spChg chg="mod">
          <ac:chgData name="Hofbauer, Leonhard" userId="S::ucbqhof@ucl.ac.uk::95f93a4e-e9ed-45f1-ad8e-4b3021946054" providerId="AD" clId="Web-{DF2F2D88-243F-2527-DDC6-EED707DA15FD}" dt="2023-09-30T12:57:28.413" v="78" actId="1076"/>
          <ac:spMkLst>
            <pc:docMk/>
            <pc:sldMk cId="2214221958" sldId="2141411717"/>
            <ac:spMk id="1481" creationId="{D9FAE963-27EF-DE93-AFE8-4598CB91C48A}"/>
          </ac:spMkLst>
        </pc:spChg>
        <pc:graphicFrameChg chg="mod">
          <ac:chgData name="Hofbauer, Leonhard" userId="S::ucbqhof@ucl.ac.uk::95f93a4e-e9ed-45f1-ad8e-4b3021946054" providerId="AD" clId="Web-{DF2F2D88-243F-2527-DDC6-EED707DA15FD}" dt="2023-09-30T12:57:12.928" v="75" actId="1076"/>
          <ac:graphicFrameMkLst>
            <pc:docMk/>
            <pc:sldMk cId="2214221958" sldId="2141411717"/>
            <ac:graphicFrameMk id="26" creationId="{901A373E-D589-BED9-ED01-2B498B0009DC}"/>
          </ac:graphicFrameMkLst>
        </pc:graphicFrameChg>
      </pc:sldChg>
      <pc:sldChg chg="modSp">
        <pc:chgData name="Hofbauer, Leonhard" userId="S::ucbqhof@ucl.ac.uk::95f93a4e-e9ed-45f1-ad8e-4b3021946054" providerId="AD" clId="Web-{DF2F2D88-243F-2527-DDC6-EED707DA15FD}" dt="2023-09-30T12:48:56.916" v="17"/>
        <pc:sldMkLst>
          <pc:docMk/>
          <pc:sldMk cId="4287608973" sldId="2141411724"/>
        </pc:sldMkLst>
        <pc:graphicFrameChg chg="modGraphic">
          <ac:chgData name="Hofbauer, Leonhard" userId="S::ucbqhof@ucl.ac.uk::95f93a4e-e9ed-45f1-ad8e-4b3021946054" providerId="AD" clId="Web-{DF2F2D88-243F-2527-DDC6-EED707DA15FD}" dt="2023-09-30T12:48:56.916" v="17"/>
          <ac:graphicFrameMkLst>
            <pc:docMk/>
            <pc:sldMk cId="4287608973" sldId="2141411724"/>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49:47.292" v="18"/>
        <pc:sldMkLst>
          <pc:docMk/>
          <pc:sldMk cId="2780111860" sldId="2141411725"/>
        </pc:sldMkLst>
        <pc:graphicFrameChg chg="modGraphic">
          <ac:chgData name="Hofbauer, Leonhard" userId="S::ucbqhof@ucl.ac.uk::95f93a4e-e9ed-45f1-ad8e-4b3021946054" providerId="AD" clId="Web-{DF2F2D88-243F-2527-DDC6-EED707DA15FD}" dt="2023-09-30T12:49:47.292" v="18"/>
          <ac:graphicFrameMkLst>
            <pc:docMk/>
            <pc:sldMk cId="2780111860" sldId="2141411725"/>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49:58.511" v="19"/>
        <pc:sldMkLst>
          <pc:docMk/>
          <pc:sldMk cId="4113002558" sldId="2141411726"/>
        </pc:sldMkLst>
        <pc:graphicFrameChg chg="modGraphic">
          <ac:chgData name="Hofbauer, Leonhard" userId="S::ucbqhof@ucl.ac.uk::95f93a4e-e9ed-45f1-ad8e-4b3021946054" providerId="AD" clId="Web-{DF2F2D88-243F-2527-DDC6-EED707DA15FD}" dt="2023-09-30T12:49:58.511" v="19"/>
          <ac:graphicFrameMkLst>
            <pc:docMk/>
            <pc:sldMk cId="4113002558" sldId="2141411726"/>
            <ac:graphicFrameMk id="2" creationId="{A8AB6DFD-5C85-A52D-4F84-ABB21E8600B3}"/>
          </ac:graphicFrameMkLst>
        </pc:graphicFrameChg>
      </pc:sldChg>
      <pc:sldChg chg="modSp">
        <pc:chgData name="Hofbauer, Leonhard" userId="S::ucbqhof@ucl.ac.uk::95f93a4e-e9ed-45f1-ad8e-4b3021946054" providerId="AD" clId="Web-{DF2F2D88-243F-2527-DDC6-EED707DA15FD}" dt="2023-09-30T12:50:05.089" v="20"/>
        <pc:sldMkLst>
          <pc:docMk/>
          <pc:sldMk cId="864790479" sldId="2141411727"/>
        </pc:sldMkLst>
        <pc:graphicFrameChg chg="modGraphic">
          <ac:chgData name="Hofbauer, Leonhard" userId="S::ucbqhof@ucl.ac.uk::95f93a4e-e9ed-45f1-ad8e-4b3021946054" providerId="AD" clId="Web-{DF2F2D88-243F-2527-DDC6-EED707DA15FD}" dt="2023-09-30T12:50:05.089" v="20"/>
          <ac:graphicFrameMkLst>
            <pc:docMk/>
            <pc:sldMk cId="864790479" sldId="2141411727"/>
            <ac:graphicFrameMk id="2" creationId="{A8AB6DFD-5C85-A52D-4F84-ABB21E8600B3}"/>
          </ac:graphicFrameMkLst>
        </pc:graphicFrameChg>
      </pc:sldChg>
      <pc:sldChg chg="modSp modNotes">
        <pc:chgData name="Hofbauer, Leonhard" userId="S::ucbqhof@ucl.ac.uk::95f93a4e-e9ed-45f1-ad8e-4b3021946054" providerId="AD" clId="Web-{DF2F2D88-243F-2527-DDC6-EED707DA15FD}" dt="2023-09-30T13:02:16.327" v="184"/>
        <pc:sldMkLst>
          <pc:docMk/>
          <pc:sldMk cId="1845435576" sldId="2141411728"/>
        </pc:sldMkLst>
        <pc:graphicFrameChg chg="modGraphic">
          <ac:chgData name="Hofbauer, Leonhard" userId="S::ucbqhof@ucl.ac.uk::95f93a4e-e9ed-45f1-ad8e-4b3021946054" providerId="AD" clId="Web-{DF2F2D88-243F-2527-DDC6-EED707DA15FD}" dt="2023-09-30T12:50:15.699" v="21"/>
          <ac:graphicFrameMkLst>
            <pc:docMk/>
            <pc:sldMk cId="1845435576" sldId="2141411728"/>
            <ac:graphicFrameMk id="2" creationId="{A8AB6DFD-5C85-A52D-4F84-ABB21E8600B3}"/>
          </ac:graphicFrameMkLst>
        </pc:graphicFrameChg>
      </pc:sldChg>
      <pc:sldChg chg="modNotes">
        <pc:chgData name="Hofbauer, Leonhard" userId="S::ucbqhof@ucl.ac.uk::95f93a4e-e9ed-45f1-ad8e-4b3021946054" providerId="AD" clId="Web-{DF2F2D88-243F-2527-DDC6-EED707DA15FD}" dt="2023-09-30T12:47:18.768" v="15"/>
        <pc:sldMkLst>
          <pc:docMk/>
          <pc:sldMk cId="16142921" sldId="2141411733"/>
        </pc:sldMkLst>
      </pc:sldChg>
      <pc:sldChg chg="modNotes">
        <pc:chgData name="Hofbauer, Leonhard" userId="S::ucbqhof@ucl.ac.uk::95f93a4e-e9ed-45f1-ad8e-4b3021946054" providerId="AD" clId="Web-{DF2F2D88-243F-2527-DDC6-EED707DA15FD}" dt="2023-09-30T12:53:31.532" v="27"/>
        <pc:sldMkLst>
          <pc:docMk/>
          <pc:sldMk cId="3541717277" sldId="2141411736"/>
        </pc:sldMkLst>
      </pc:sldChg>
      <pc:sldChg chg="add del replId">
        <pc:chgData name="Hofbauer, Leonhard" userId="S::ucbqhof@ucl.ac.uk::95f93a4e-e9ed-45f1-ad8e-4b3021946054" providerId="AD" clId="Web-{DF2F2D88-243F-2527-DDC6-EED707DA15FD}" dt="2023-09-30T12:50:27.402" v="22"/>
        <pc:sldMkLst>
          <pc:docMk/>
          <pc:sldMk cId="2789085346" sldId="2141411740"/>
        </pc:sldMkLst>
      </pc:sldChg>
    </pc:docChg>
  </pc:docChgLst>
  <pc:docChgLst>
    <pc:chgData name="Hofbauer, Leonhard" userId="S::ucbqhof@ucl.ac.uk::95f93a4e-e9ed-45f1-ad8e-4b3021946054" providerId="AD" clId="Web-{C06A6316-4832-57D5-2647-398D25613341}"/>
    <pc:docChg chg="modSld">
      <pc:chgData name="Hofbauer, Leonhard" userId="S::ucbqhof@ucl.ac.uk::95f93a4e-e9ed-45f1-ad8e-4b3021946054" providerId="AD" clId="Web-{C06A6316-4832-57D5-2647-398D25613341}" dt="2023-10-18T20:02:46.071" v="3" actId="20577"/>
      <pc:docMkLst>
        <pc:docMk/>
      </pc:docMkLst>
      <pc:sldChg chg="modSp">
        <pc:chgData name="Hofbauer, Leonhard" userId="S::ucbqhof@ucl.ac.uk::95f93a4e-e9ed-45f1-ad8e-4b3021946054" providerId="AD" clId="Web-{C06A6316-4832-57D5-2647-398D25613341}" dt="2023-10-18T20:02:46.071" v="3" actId="20577"/>
        <pc:sldMkLst>
          <pc:docMk/>
          <pc:sldMk cId="694901397" sldId="2141411730"/>
        </pc:sldMkLst>
        <pc:spChg chg="mod">
          <ac:chgData name="Hofbauer, Leonhard" userId="S::ucbqhof@ucl.ac.uk::95f93a4e-e9ed-45f1-ad8e-4b3021946054" providerId="AD" clId="Web-{C06A6316-4832-57D5-2647-398D25613341}" dt="2023-10-18T20:02:46.071" v="3" actId="20577"/>
          <ac:spMkLst>
            <pc:docMk/>
            <pc:sldMk cId="694901397" sldId="2141411730"/>
            <ac:spMk id="6" creationId="{4D5DBD5D-980F-4BF9-8B3C-DC7D6035E628}"/>
          </ac:spMkLst>
        </pc:spChg>
      </pc:sldChg>
    </pc:docChg>
  </pc:docChgLst>
  <pc:docChgLst>
    <pc:chgData name="Hofbauer, Leonhard" userId="S::ucbqhof@ucl.ac.uk::95f93a4e-e9ed-45f1-ad8e-4b3021946054" providerId="AD" clId="Web-{FD4991A2-A007-4677-846F-C56F54197438}"/>
    <pc:docChg chg="addSld modSld sldOrd">
      <pc:chgData name="Hofbauer, Leonhard" userId="S::ucbqhof@ucl.ac.uk::95f93a4e-e9ed-45f1-ad8e-4b3021946054" providerId="AD" clId="Web-{FD4991A2-A007-4677-846F-C56F54197438}" dt="2023-07-02T14:53:21.554" v="1218"/>
      <pc:docMkLst>
        <pc:docMk/>
      </pc:docMkLst>
      <pc:sldChg chg="modSp modNotes">
        <pc:chgData name="Hofbauer, Leonhard" userId="S::ucbqhof@ucl.ac.uk::95f93a4e-e9ed-45f1-ad8e-4b3021946054" providerId="AD" clId="Web-{FD4991A2-A007-4677-846F-C56F54197438}" dt="2023-07-02T09:52:45.127" v="54"/>
        <pc:sldMkLst>
          <pc:docMk/>
          <pc:sldMk cId="2829058016" sldId="258"/>
        </pc:sldMkLst>
        <pc:spChg chg="mod">
          <ac:chgData name="Hofbauer, Leonhard" userId="S::ucbqhof@ucl.ac.uk::95f93a4e-e9ed-45f1-ad8e-4b3021946054" providerId="AD" clId="Web-{FD4991A2-A007-4677-846F-C56F54197438}" dt="2023-07-02T09:16:11.052" v="12" actId="20577"/>
          <ac:spMkLst>
            <pc:docMk/>
            <pc:sldMk cId="2829058016" sldId="258"/>
            <ac:spMk id="211" creationId="{00000000-0000-0000-0000-000000000000}"/>
          </ac:spMkLst>
        </pc:spChg>
      </pc:sldChg>
      <pc:sldChg chg="modNotes">
        <pc:chgData name="Hofbauer, Leonhard" userId="S::ucbqhof@ucl.ac.uk::95f93a4e-e9ed-45f1-ad8e-4b3021946054" providerId="AD" clId="Web-{FD4991A2-A007-4677-846F-C56F54197438}" dt="2023-07-02T10:37:23.385" v="198"/>
        <pc:sldMkLst>
          <pc:docMk/>
          <pc:sldMk cId="2214221958" sldId="2141411717"/>
        </pc:sldMkLst>
      </pc:sldChg>
      <pc:sldChg chg="modNotes">
        <pc:chgData name="Hofbauer, Leonhard" userId="S::ucbqhof@ucl.ac.uk::95f93a4e-e9ed-45f1-ad8e-4b3021946054" providerId="AD" clId="Web-{FD4991A2-A007-4677-846F-C56F54197438}" dt="2023-07-02T10:56:50.344" v="219"/>
        <pc:sldMkLst>
          <pc:docMk/>
          <pc:sldMk cId="1633651848" sldId="2141411720"/>
        </pc:sldMkLst>
      </pc:sldChg>
      <pc:sldChg chg="modNotes">
        <pc:chgData name="Hofbauer, Leonhard" userId="S::ucbqhof@ucl.ac.uk::95f93a4e-e9ed-45f1-ad8e-4b3021946054" providerId="AD" clId="Web-{FD4991A2-A007-4677-846F-C56F54197438}" dt="2023-07-02T10:10:29.455" v="106"/>
        <pc:sldMkLst>
          <pc:docMk/>
          <pc:sldMk cId="4092535868" sldId="2141411721"/>
        </pc:sldMkLst>
      </pc:sldChg>
      <pc:sldChg chg="modNotes">
        <pc:chgData name="Hofbauer, Leonhard" userId="S::ucbqhof@ucl.ac.uk::95f93a4e-e9ed-45f1-ad8e-4b3021946054" providerId="AD" clId="Web-{FD4991A2-A007-4677-846F-C56F54197438}" dt="2023-07-02T11:27:00.875" v="510"/>
        <pc:sldMkLst>
          <pc:docMk/>
          <pc:sldMk cId="367128186" sldId="2141411722"/>
        </pc:sldMkLst>
      </pc:sldChg>
      <pc:sldChg chg="modNotes">
        <pc:chgData name="Hofbauer, Leonhard" userId="S::ucbqhof@ucl.ac.uk::95f93a4e-e9ed-45f1-ad8e-4b3021946054" providerId="AD" clId="Web-{FD4991A2-A007-4677-846F-C56F54197438}" dt="2023-07-02T11:33:41.168" v="785"/>
        <pc:sldMkLst>
          <pc:docMk/>
          <pc:sldMk cId="2428480986" sldId="2141411723"/>
        </pc:sldMkLst>
      </pc:sldChg>
      <pc:sldChg chg="modNotes">
        <pc:chgData name="Hofbauer, Leonhard" userId="S::ucbqhof@ucl.ac.uk::95f93a4e-e9ed-45f1-ad8e-4b3021946054" providerId="AD" clId="Web-{FD4991A2-A007-4677-846F-C56F54197438}" dt="2023-07-02T13:00:21.802" v="848"/>
        <pc:sldMkLst>
          <pc:docMk/>
          <pc:sldMk cId="4113002558" sldId="2141411726"/>
        </pc:sldMkLst>
      </pc:sldChg>
      <pc:sldChg chg="modSp">
        <pc:chgData name="Hofbauer, Leonhard" userId="S::ucbqhof@ucl.ac.uk::95f93a4e-e9ed-45f1-ad8e-4b3021946054" providerId="AD" clId="Web-{FD4991A2-A007-4677-846F-C56F54197438}" dt="2023-07-02T13:00:48.459" v="850" actId="20577"/>
        <pc:sldMkLst>
          <pc:docMk/>
          <pc:sldMk cId="864790479" sldId="2141411727"/>
        </pc:sldMkLst>
        <pc:graphicFrameChg chg="modGraphic">
          <ac:chgData name="Hofbauer, Leonhard" userId="S::ucbqhof@ucl.ac.uk::95f93a4e-e9ed-45f1-ad8e-4b3021946054" providerId="AD" clId="Web-{FD4991A2-A007-4677-846F-C56F54197438}" dt="2023-07-02T13:00:48.459" v="850" actId="20577"/>
          <ac:graphicFrameMkLst>
            <pc:docMk/>
            <pc:sldMk cId="864790479" sldId="2141411727"/>
            <ac:graphicFrameMk id="2" creationId="{A8AB6DFD-5C85-A52D-4F84-ABB21E8600B3}"/>
          </ac:graphicFrameMkLst>
        </pc:graphicFrameChg>
      </pc:sldChg>
      <pc:sldChg chg="modNotes">
        <pc:chgData name="Hofbauer, Leonhard" userId="S::ucbqhof@ucl.ac.uk::95f93a4e-e9ed-45f1-ad8e-4b3021946054" providerId="AD" clId="Web-{FD4991A2-A007-4677-846F-C56F54197438}" dt="2023-07-02T14:53:21.554" v="1218"/>
        <pc:sldMkLst>
          <pc:docMk/>
          <pc:sldMk cId="1845435576" sldId="2141411728"/>
        </pc:sldMkLst>
      </pc:sldChg>
      <pc:sldChg chg="modNotes">
        <pc:chgData name="Hofbauer, Leonhard" userId="S::ucbqhof@ucl.ac.uk::95f93a4e-e9ed-45f1-ad8e-4b3021946054" providerId="AD" clId="Web-{FD4991A2-A007-4677-846F-C56F54197438}" dt="2023-07-02T10:21:27.958" v="188"/>
        <pc:sldMkLst>
          <pc:docMk/>
          <pc:sldMk cId="1750864664" sldId="2141411732"/>
        </pc:sldMkLst>
      </pc:sldChg>
      <pc:sldChg chg="modNotes">
        <pc:chgData name="Hofbauer, Leonhard" userId="S::ucbqhof@ucl.ac.uk::95f93a4e-e9ed-45f1-ad8e-4b3021946054" providerId="AD" clId="Web-{FD4991A2-A007-4677-846F-C56F54197438}" dt="2023-07-02T12:45:32.086" v="843"/>
        <pc:sldMkLst>
          <pc:docMk/>
          <pc:sldMk cId="16142921" sldId="2141411733"/>
        </pc:sldMkLst>
      </pc:sldChg>
      <pc:sldChg chg="modNotes">
        <pc:chgData name="Hofbauer, Leonhard" userId="S::ucbqhof@ucl.ac.uk::95f93a4e-e9ed-45f1-ad8e-4b3021946054" providerId="AD" clId="Web-{FD4991A2-A007-4677-846F-C56F54197438}" dt="2023-07-02T13:12:57.329" v="934"/>
        <pc:sldMkLst>
          <pc:docMk/>
          <pc:sldMk cId="3541717277" sldId="2141411736"/>
        </pc:sldMkLst>
      </pc:sldChg>
      <pc:sldChg chg="modNotes">
        <pc:chgData name="Hofbauer, Leonhard" userId="S::ucbqhof@ucl.ac.uk::95f93a4e-e9ed-45f1-ad8e-4b3021946054" providerId="AD" clId="Web-{FD4991A2-A007-4677-846F-C56F54197438}" dt="2023-07-02T13:21:56.094" v="1040"/>
        <pc:sldMkLst>
          <pc:docMk/>
          <pc:sldMk cId="3139723992" sldId="2141411737"/>
        </pc:sldMkLst>
      </pc:sldChg>
      <pc:sldChg chg="modSp add ord replId modNotes">
        <pc:chgData name="Hofbauer, Leonhard" userId="S::ucbqhof@ucl.ac.uk::95f93a4e-e9ed-45f1-ad8e-4b3021946054" providerId="AD" clId="Web-{FD4991A2-A007-4677-846F-C56F54197438}" dt="2023-07-02T13:29:55.984" v="1114" actId="20577"/>
        <pc:sldMkLst>
          <pc:docMk/>
          <pc:sldMk cId="3175899142" sldId="2141411739"/>
        </pc:sldMkLst>
        <pc:spChg chg="mod">
          <ac:chgData name="Hofbauer, Leonhard" userId="S::ucbqhof@ucl.ac.uk::95f93a4e-e9ed-45f1-ad8e-4b3021946054" providerId="AD" clId="Web-{FD4991A2-A007-4677-846F-C56F54197438}" dt="2023-07-02T13:22:40.845" v="1044" actId="20577"/>
          <ac:spMkLst>
            <pc:docMk/>
            <pc:sldMk cId="3175899142" sldId="2141411739"/>
            <ac:spMk id="3" creationId="{9AF29985-947E-228A-28A2-870C36133118}"/>
          </ac:spMkLst>
        </pc:spChg>
        <pc:spChg chg="mod">
          <ac:chgData name="Hofbauer, Leonhard" userId="S::ucbqhof@ucl.ac.uk::95f93a4e-e9ed-45f1-ad8e-4b3021946054" providerId="AD" clId="Web-{FD4991A2-A007-4677-846F-C56F54197438}" dt="2023-07-02T13:29:55.984" v="1114" actId="20577"/>
          <ac:spMkLst>
            <pc:docMk/>
            <pc:sldMk cId="3175899142" sldId="2141411739"/>
            <ac:spMk id="6" creationId="{4D5DBD5D-980F-4BF9-8B3C-DC7D6035E6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CBE48-9AC1-489F-A40D-F9282D0A42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8D824B3-D5A6-4D6E-83D7-34C2C83A94F8}">
      <dgm:prSet phldrT="[Text]" phldr="0"/>
      <dgm:spPr/>
      <dgm:t>
        <a:bodyPr/>
        <a:lstStyle/>
        <a:p>
          <a:pPr rtl="0"/>
          <a:r>
            <a:rPr lang="en-US" dirty="0">
              <a:latin typeface="Arial"/>
            </a:rPr>
            <a:t>Climate framework law</a:t>
          </a:r>
          <a:endParaRPr lang="en-US" dirty="0"/>
        </a:p>
      </dgm:t>
    </dgm:pt>
    <dgm:pt modelId="{A9DCEBFB-E5B3-4619-B4DE-1190325DB787}" type="parTrans" cxnId="{FBF0E306-8386-4ACF-BCC8-990FBC01EDE2}">
      <dgm:prSet/>
      <dgm:spPr/>
      <dgm:t>
        <a:bodyPr/>
        <a:lstStyle/>
        <a:p>
          <a:endParaRPr lang="en-US"/>
        </a:p>
      </dgm:t>
    </dgm:pt>
    <dgm:pt modelId="{12F0AAAF-CB24-47C9-9BC1-C9C3F89C0B03}" type="sibTrans" cxnId="{FBF0E306-8386-4ACF-BCC8-990FBC01EDE2}">
      <dgm:prSet/>
      <dgm:spPr/>
      <dgm:t>
        <a:bodyPr/>
        <a:lstStyle/>
        <a:p>
          <a:endParaRPr lang="en-US"/>
        </a:p>
      </dgm:t>
    </dgm:pt>
    <dgm:pt modelId="{23A3F3A7-01AF-4031-BCDD-3B832C5C814B}">
      <dgm:prSet phldrT="[Text]" phldr="0"/>
      <dgm:spPr/>
      <dgm:t>
        <a:bodyPr/>
        <a:lstStyle/>
        <a:p>
          <a:pPr rtl="0"/>
          <a:r>
            <a:rPr lang="en-US" dirty="0">
              <a:latin typeface="Arial"/>
            </a:rPr>
            <a:t>Climate Change Act (2008, UK)</a:t>
          </a:r>
          <a:endParaRPr lang="en-US" dirty="0"/>
        </a:p>
      </dgm:t>
    </dgm:pt>
    <dgm:pt modelId="{7F397D6D-082B-4408-B47F-599855351DB6}" type="parTrans" cxnId="{484ADEF5-7467-40E9-8DB6-4A60B498A230}">
      <dgm:prSet/>
      <dgm:spPr/>
      <dgm:t>
        <a:bodyPr/>
        <a:lstStyle/>
        <a:p>
          <a:endParaRPr lang="en-US"/>
        </a:p>
      </dgm:t>
    </dgm:pt>
    <dgm:pt modelId="{B97794C2-C051-4F65-8A50-BADC36E79A52}" type="sibTrans" cxnId="{484ADEF5-7467-40E9-8DB6-4A60B498A230}">
      <dgm:prSet/>
      <dgm:spPr/>
      <dgm:t>
        <a:bodyPr/>
        <a:lstStyle/>
        <a:p>
          <a:endParaRPr lang="en-US"/>
        </a:p>
      </dgm:t>
    </dgm:pt>
    <dgm:pt modelId="{819B136C-DBE3-411F-A41A-1A1F14CC4EB7}">
      <dgm:prSet phldrT="[Text]" phldr="0"/>
      <dgm:spPr/>
      <dgm:t>
        <a:bodyPr/>
        <a:lstStyle/>
        <a:p>
          <a:pPr rtl="0"/>
          <a:r>
            <a:rPr lang="en-US" dirty="0">
              <a:latin typeface="Arial"/>
            </a:rPr>
            <a:t>Submissions to UNFCCC</a:t>
          </a:r>
          <a:endParaRPr lang="en-US" dirty="0"/>
        </a:p>
      </dgm:t>
    </dgm:pt>
    <dgm:pt modelId="{489B22E2-55D9-4281-BD66-BC12B02E8CB6}" type="parTrans" cxnId="{4E723C88-AA00-42B7-92B9-9476511C1B65}">
      <dgm:prSet/>
      <dgm:spPr/>
      <dgm:t>
        <a:bodyPr/>
        <a:lstStyle/>
        <a:p>
          <a:endParaRPr lang="en-US"/>
        </a:p>
      </dgm:t>
    </dgm:pt>
    <dgm:pt modelId="{EAA14345-134F-4A25-94A0-95D1AA896DC6}" type="sibTrans" cxnId="{4E723C88-AA00-42B7-92B9-9476511C1B65}">
      <dgm:prSet/>
      <dgm:spPr/>
      <dgm:t>
        <a:bodyPr/>
        <a:lstStyle/>
        <a:p>
          <a:endParaRPr lang="en-US"/>
        </a:p>
      </dgm:t>
    </dgm:pt>
    <dgm:pt modelId="{00E20908-79BA-4F93-94B4-F525976C9132}">
      <dgm:prSet phldrT="[Text]" phldr="0"/>
      <dgm:spPr/>
      <dgm:t>
        <a:bodyPr/>
        <a:lstStyle/>
        <a:p>
          <a:pPr rtl="0"/>
          <a:r>
            <a:rPr lang="en-US" dirty="0">
              <a:latin typeface="Arial"/>
            </a:rPr>
            <a:t>Nationally Determined Contribution (NDC), Long-term strategy (LT-LEDS)</a:t>
          </a:r>
          <a:endParaRPr lang="en-US" dirty="0"/>
        </a:p>
      </dgm:t>
    </dgm:pt>
    <dgm:pt modelId="{83B308F6-D297-4CA3-80C6-01A59182F48B}" type="parTrans" cxnId="{A719EF60-F59C-4C7B-AA3B-8D0EB8D798AF}">
      <dgm:prSet/>
      <dgm:spPr/>
      <dgm:t>
        <a:bodyPr/>
        <a:lstStyle/>
        <a:p>
          <a:endParaRPr lang="en-US"/>
        </a:p>
      </dgm:t>
    </dgm:pt>
    <dgm:pt modelId="{F4FDF69D-47FD-4156-BFB8-BE88EB62E874}" type="sibTrans" cxnId="{A719EF60-F59C-4C7B-AA3B-8D0EB8D798AF}">
      <dgm:prSet/>
      <dgm:spPr/>
      <dgm:t>
        <a:bodyPr/>
        <a:lstStyle/>
        <a:p>
          <a:endParaRPr lang="en-US"/>
        </a:p>
      </dgm:t>
    </dgm:pt>
    <dgm:pt modelId="{3CF3EC99-3421-432F-8162-1E9442DE94DD}">
      <dgm:prSet phldrT="[Text]" phldr="0"/>
      <dgm:spPr/>
      <dgm:t>
        <a:bodyPr/>
        <a:lstStyle/>
        <a:p>
          <a:pPr rtl="0"/>
          <a:r>
            <a:rPr lang="en-US" dirty="0">
              <a:latin typeface="Arial"/>
            </a:rPr>
            <a:t>Energy legislation</a:t>
          </a:r>
          <a:endParaRPr lang="en-US" dirty="0"/>
        </a:p>
      </dgm:t>
    </dgm:pt>
    <dgm:pt modelId="{066BAAFD-9C17-48A7-97A7-B18C18D375ED}" type="parTrans" cxnId="{A08C3D4B-A3FB-4B38-8475-8391791A89AA}">
      <dgm:prSet/>
      <dgm:spPr/>
      <dgm:t>
        <a:bodyPr/>
        <a:lstStyle/>
        <a:p>
          <a:endParaRPr lang="en-US"/>
        </a:p>
      </dgm:t>
    </dgm:pt>
    <dgm:pt modelId="{F9C75D35-F62D-45CB-9C89-5517F9D68184}" type="sibTrans" cxnId="{A08C3D4B-A3FB-4B38-8475-8391791A89AA}">
      <dgm:prSet/>
      <dgm:spPr/>
      <dgm:t>
        <a:bodyPr/>
        <a:lstStyle/>
        <a:p>
          <a:endParaRPr lang="en-US"/>
        </a:p>
      </dgm:t>
    </dgm:pt>
    <dgm:pt modelId="{FC34A8BF-BB2C-44E8-8C4D-14D9F6D69973}">
      <dgm:prSet phldr="0"/>
      <dgm:spPr/>
      <dgm:t>
        <a:bodyPr/>
        <a:lstStyle/>
        <a:p>
          <a:pPr rtl="0"/>
          <a:r>
            <a:rPr lang="en-US" dirty="0">
              <a:latin typeface="Arial"/>
            </a:rPr>
            <a:t>Electricity legisation</a:t>
          </a:r>
        </a:p>
      </dgm:t>
    </dgm:pt>
    <dgm:pt modelId="{0E1B2C80-16D7-41DB-97A5-19B5D6483BB9}" type="parTrans" cxnId="{B2460046-2894-47A0-A506-630D7DBE6C5D}">
      <dgm:prSet/>
      <dgm:spPr/>
    </dgm:pt>
    <dgm:pt modelId="{6643B140-6A18-4B4A-A19A-E6E9375D7743}" type="sibTrans" cxnId="{B2460046-2894-47A0-A506-630D7DBE6C5D}">
      <dgm:prSet/>
      <dgm:spPr/>
    </dgm:pt>
    <dgm:pt modelId="{9AD09281-B9A0-44D2-8B7E-44C58018A167}">
      <dgm:prSet phldr="0"/>
      <dgm:spPr/>
      <dgm:t>
        <a:bodyPr/>
        <a:lstStyle/>
        <a:p>
          <a:pPr rtl="0"/>
          <a:r>
            <a:rPr lang="en-US" dirty="0">
              <a:latin typeface="Arial"/>
            </a:rPr>
            <a:t>Energy &amp; electricity policies</a:t>
          </a:r>
        </a:p>
      </dgm:t>
    </dgm:pt>
    <dgm:pt modelId="{E2B366B6-D64E-4A46-9C5C-27EF0618D63B}" type="parTrans" cxnId="{9086C230-156C-4CC2-8543-0B3116F35058}">
      <dgm:prSet/>
      <dgm:spPr/>
    </dgm:pt>
    <dgm:pt modelId="{A5F587D4-D8B3-4362-B541-D59AB565FC41}" type="sibTrans" cxnId="{9086C230-156C-4CC2-8543-0B3116F35058}">
      <dgm:prSet/>
      <dgm:spPr/>
    </dgm:pt>
    <dgm:pt modelId="{C5613C2B-9E7A-43AD-A815-7470EC9939F9}">
      <dgm:prSet phldr="0"/>
      <dgm:spPr/>
      <dgm:t>
        <a:bodyPr/>
        <a:lstStyle/>
        <a:p>
          <a:pPr rtl="0"/>
          <a:r>
            <a:rPr lang="en-US" dirty="0">
              <a:latin typeface="Arial"/>
            </a:rPr>
            <a:t>14th Five-Year Plan on energy planning (PRC, 2022) or other executive energy policy documents</a:t>
          </a:r>
        </a:p>
      </dgm:t>
    </dgm:pt>
    <dgm:pt modelId="{35A564A9-45A3-4DFE-B5C5-ED744860A22F}" type="parTrans" cxnId="{30871663-BBE6-4673-8897-2FAB8C979087}">
      <dgm:prSet/>
      <dgm:spPr/>
    </dgm:pt>
    <dgm:pt modelId="{0D40D722-5B1F-4809-9C74-B1A884A48C1A}" type="sibTrans" cxnId="{30871663-BBE6-4673-8897-2FAB8C979087}">
      <dgm:prSet/>
      <dgm:spPr/>
    </dgm:pt>
    <dgm:pt modelId="{3FB2C6D2-D4F1-4303-948B-E5F557433E10}">
      <dgm:prSet phldr="0"/>
      <dgm:spPr/>
      <dgm:t>
        <a:bodyPr/>
        <a:lstStyle/>
        <a:p>
          <a:pPr rtl="0"/>
          <a:r>
            <a:rPr lang="en-US" dirty="0">
              <a:latin typeface="Arial"/>
            </a:rPr>
            <a:t>Electricity Act (2005, India)</a:t>
          </a:r>
        </a:p>
      </dgm:t>
    </dgm:pt>
    <dgm:pt modelId="{9A1B49A3-5B1D-4C2E-81B5-4A96FAA039D0}" type="parTrans" cxnId="{B6D90A7C-08E6-481B-ADF0-832F27488CFA}">
      <dgm:prSet/>
      <dgm:spPr/>
    </dgm:pt>
    <dgm:pt modelId="{C1565539-D520-4433-BACD-83B7239B7277}" type="sibTrans" cxnId="{B6D90A7C-08E6-481B-ADF0-832F27488CFA}">
      <dgm:prSet/>
      <dgm:spPr/>
    </dgm:pt>
    <dgm:pt modelId="{E04E32C1-2548-4383-82BB-A7E4D7BAF201}">
      <dgm:prSet phldr="0"/>
      <dgm:spPr/>
      <dgm:t>
        <a:bodyPr/>
        <a:lstStyle/>
        <a:p>
          <a:pPr rtl="0"/>
          <a:r>
            <a:rPr lang="en-US" dirty="0">
              <a:latin typeface="Arial"/>
              <a:cs typeface="Calibri"/>
            </a:rPr>
            <a:t> Energy Transition Act (2015, Mexico)</a:t>
          </a:r>
        </a:p>
      </dgm:t>
    </dgm:pt>
    <dgm:pt modelId="{7F140E69-4150-41C4-BD0E-72B3524C9B3A}" type="parTrans" cxnId="{AC821ECA-290A-44E7-A3C3-9294F3577890}">
      <dgm:prSet/>
      <dgm:spPr/>
    </dgm:pt>
    <dgm:pt modelId="{A48AE1F2-A4D1-423D-BBC0-D160DE5E5F49}" type="sibTrans" cxnId="{AC821ECA-290A-44E7-A3C3-9294F3577890}">
      <dgm:prSet/>
      <dgm:spPr/>
    </dgm:pt>
    <dgm:pt modelId="{713FBE21-AF6C-47A6-AE77-BB157421C0F4}" type="pres">
      <dgm:prSet presAssocID="{F38CBE48-9AC1-489F-A40D-F9282D0A42A3}" presName="Name0" presStyleCnt="0">
        <dgm:presLayoutVars>
          <dgm:dir/>
          <dgm:animLvl val="lvl"/>
          <dgm:resizeHandles val="exact"/>
        </dgm:presLayoutVars>
      </dgm:prSet>
      <dgm:spPr/>
    </dgm:pt>
    <dgm:pt modelId="{2EEF5112-295A-4A74-9D0F-C5A2A600E48D}" type="pres">
      <dgm:prSet presAssocID="{E8D824B3-D5A6-4D6E-83D7-34C2C83A94F8}" presName="composite" presStyleCnt="0"/>
      <dgm:spPr/>
    </dgm:pt>
    <dgm:pt modelId="{7B876DB3-35D0-4986-BB50-B51FF3584B92}" type="pres">
      <dgm:prSet presAssocID="{E8D824B3-D5A6-4D6E-83D7-34C2C83A94F8}" presName="parTx" presStyleLbl="alignNode1" presStyleIdx="0" presStyleCnt="5">
        <dgm:presLayoutVars>
          <dgm:chMax val="0"/>
          <dgm:chPref val="0"/>
          <dgm:bulletEnabled val="1"/>
        </dgm:presLayoutVars>
      </dgm:prSet>
      <dgm:spPr/>
    </dgm:pt>
    <dgm:pt modelId="{ED8FE8DC-BC79-4B0B-8E10-743EC437AC03}" type="pres">
      <dgm:prSet presAssocID="{E8D824B3-D5A6-4D6E-83D7-34C2C83A94F8}" presName="desTx" presStyleLbl="alignAccFollowNode1" presStyleIdx="0" presStyleCnt="5">
        <dgm:presLayoutVars>
          <dgm:bulletEnabled val="1"/>
        </dgm:presLayoutVars>
      </dgm:prSet>
      <dgm:spPr/>
    </dgm:pt>
    <dgm:pt modelId="{8037FEB3-95F6-4FF3-8130-AC78B7371F16}" type="pres">
      <dgm:prSet presAssocID="{12F0AAAF-CB24-47C9-9BC1-C9C3F89C0B03}" presName="space" presStyleCnt="0"/>
      <dgm:spPr/>
    </dgm:pt>
    <dgm:pt modelId="{5BE74EE0-7E6A-409A-AF53-4427C7FF7C2C}" type="pres">
      <dgm:prSet presAssocID="{819B136C-DBE3-411F-A41A-1A1F14CC4EB7}" presName="composite" presStyleCnt="0"/>
      <dgm:spPr/>
    </dgm:pt>
    <dgm:pt modelId="{D21F9E2E-9924-440B-B004-D67307168F0B}" type="pres">
      <dgm:prSet presAssocID="{819B136C-DBE3-411F-A41A-1A1F14CC4EB7}" presName="parTx" presStyleLbl="alignNode1" presStyleIdx="1" presStyleCnt="5">
        <dgm:presLayoutVars>
          <dgm:chMax val="0"/>
          <dgm:chPref val="0"/>
          <dgm:bulletEnabled val="1"/>
        </dgm:presLayoutVars>
      </dgm:prSet>
      <dgm:spPr/>
    </dgm:pt>
    <dgm:pt modelId="{491355EA-031E-4D59-9E07-87377F4E4068}" type="pres">
      <dgm:prSet presAssocID="{819B136C-DBE3-411F-A41A-1A1F14CC4EB7}" presName="desTx" presStyleLbl="alignAccFollowNode1" presStyleIdx="1" presStyleCnt="5">
        <dgm:presLayoutVars>
          <dgm:bulletEnabled val="1"/>
        </dgm:presLayoutVars>
      </dgm:prSet>
      <dgm:spPr/>
    </dgm:pt>
    <dgm:pt modelId="{056EDBBB-297C-4BC7-9931-EC6AFFCF70EC}" type="pres">
      <dgm:prSet presAssocID="{EAA14345-134F-4A25-94A0-95D1AA896DC6}" presName="space" presStyleCnt="0"/>
      <dgm:spPr/>
    </dgm:pt>
    <dgm:pt modelId="{56C61D87-4F2E-4AD4-B425-8D1D77B0E285}" type="pres">
      <dgm:prSet presAssocID="{3CF3EC99-3421-432F-8162-1E9442DE94DD}" presName="composite" presStyleCnt="0"/>
      <dgm:spPr/>
    </dgm:pt>
    <dgm:pt modelId="{91FB0BEC-DA1C-49F7-9BBF-5E2444DABAB7}" type="pres">
      <dgm:prSet presAssocID="{3CF3EC99-3421-432F-8162-1E9442DE94DD}" presName="parTx" presStyleLbl="alignNode1" presStyleIdx="2" presStyleCnt="5">
        <dgm:presLayoutVars>
          <dgm:chMax val="0"/>
          <dgm:chPref val="0"/>
          <dgm:bulletEnabled val="1"/>
        </dgm:presLayoutVars>
      </dgm:prSet>
      <dgm:spPr/>
    </dgm:pt>
    <dgm:pt modelId="{A178D839-E9D5-42D7-9B52-91DC9D5DA1E1}" type="pres">
      <dgm:prSet presAssocID="{3CF3EC99-3421-432F-8162-1E9442DE94DD}" presName="desTx" presStyleLbl="alignAccFollowNode1" presStyleIdx="2" presStyleCnt="5">
        <dgm:presLayoutVars>
          <dgm:bulletEnabled val="1"/>
        </dgm:presLayoutVars>
      </dgm:prSet>
      <dgm:spPr/>
    </dgm:pt>
    <dgm:pt modelId="{06198E5A-6214-4F70-9530-A11D82B40E0E}" type="pres">
      <dgm:prSet presAssocID="{F9C75D35-F62D-45CB-9C89-5517F9D68184}" presName="space" presStyleCnt="0"/>
      <dgm:spPr/>
    </dgm:pt>
    <dgm:pt modelId="{DBF0B916-9BC1-4478-BAA6-36DF1D1572EA}" type="pres">
      <dgm:prSet presAssocID="{FC34A8BF-BB2C-44E8-8C4D-14D9F6D69973}" presName="composite" presStyleCnt="0"/>
      <dgm:spPr/>
    </dgm:pt>
    <dgm:pt modelId="{A4749DAB-FBBD-4213-98BA-5E584ADD3577}" type="pres">
      <dgm:prSet presAssocID="{FC34A8BF-BB2C-44E8-8C4D-14D9F6D69973}" presName="parTx" presStyleLbl="alignNode1" presStyleIdx="3" presStyleCnt="5">
        <dgm:presLayoutVars>
          <dgm:chMax val="0"/>
          <dgm:chPref val="0"/>
          <dgm:bulletEnabled val="1"/>
        </dgm:presLayoutVars>
      </dgm:prSet>
      <dgm:spPr/>
    </dgm:pt>
    <dgm:pt modelId="{91CDFB0C-5308-4418-9126-BC00C86D86B7}" type="pres">
      <dgm:prSet presAssocID="{FC34A8BF-BB2C-44E8-8C4D-14D9F6D69973}" presName="desTx" presStyleLbl="alignAccFollowNode1" presStyleIdx="3" presStyleCnt="5">
        <dgm:presLayoutVars>
          <dgm:bulletEnabled val="1"/>
        </dgm:presLayoutVars>
      </dgm:prSet>
      <dgm:spPr/>
    </dgm:pt>
    <dgm:pt modelId="{78C449F0-F29F-4FBC-979B-4C0630CEDC0F}" type="pres">
      <dgm:prSet presAssocID="{6643B140-6A18-4B4A-A19A-E6E9375D7743}" presName="space" presStyleCnt="0"/>
      <dgm:spPr/>
    </dgm:pt>
    <dgm:pt modelId="{ED7DCCB6-7C9D-4832-9A26-C0039F63EB48}" type="pres">
      <dgm:prSet presAssocID="{9AD09281-B9A0-44D2-8B7E-44C58018A167}" presName="composite" presStyleCnt="0"/>
      <dgm:spPr/>
    </dgm:pt>
    <dgm:pt modelId="{7EE473DC-D559-4E20-A1AC-09840A86304F}" type="pres">
      <dgm:prSet presAssocID="{9AD09281-B9A0-44D2-8B7E-44C58018A167}" presName="parTx" presStyleLbl="alignNode1" presStyleIdx="4" presStyleCnt="5">
        <dgm:presLayoutVars>
          <dgm:chMax val="0"/>
          <dgm:chPref val="0"/>
          <dgm:bulletEnabled val="1"/>
        </dgm:presLayoutVars>
      </dgm:prSet>
      <dgm:spPr/>
    </dgm:pt>
    <dgm:pt modelId="{439EDF30-AB8B-498D-912A-D6FE1D5496AD}" type="pres">
      <dgm:prSet presAssocID="{9AD09281-B9A0-44D2-8B7E-44C58018A167}" presName="desTx" presStyleLbl="alignAccFollowNode1" presStyleIdx="4" presStyleCnt="5">
        <dgm:presLayoutVars>
          <dgm:bulletEnabled val="1"/>
        </dgm:presLayoutVars>
      </dgm:prSet>
      <dgm:spPr/>
    </dgm:pt>
  </dgm:ptLst>
  <dgm:cxnLst>
    <dgm:cxn modelId="{FBF0E306-8386-4ACF-BCC8-990FBC01EDE2}" srcId="{F38CBE48-9AC1-489F-A40D-F9282D0A42A3}" destId="{E8D824B3-D5A6-4D6E-83D7-34C2C83A94F8}" srcOrd="0" destOrd="0" parTransId="{A9DCEBFB-E5B3-4619-B4DE-1190325DB787}" sibTransId="{12F0AAAF-CB24-47C9-9BC1-C9C3F89C0B03}"/>
    <dgm:cxn modelId="{F8FB8419-713F-42F3-A2DC-4E3AB35DE261}" type="presOf" srcId="{00E20908-79BA-4F93-94B4-F525976C9132}" destId="{491355EA-031E-4D59-9E07-87377F4E4068}" srcOrd="0" destOrd="0" presId="urn:microsoft.com/office/officeart/2005/8/layout/hList1"/>
    <dgm:cxn modelId="{6C50571F-BEC3-4ED3-A647-B9FBD3175E33}" type="presOf" srcId="{9AD09281-B9A0-44D2-8B7E-44C58018A167}" destId="{7EE473DC-D559-4E20-A1AC-09840A86304F}" srcOrd="0" destOrd="0" presId="urn:microsoft.com/office/officeart/2005/8/layout/hList1"/>
    <dgm:cxn modelId="{2A6CBC21-4C70-4151-A3D2-1AB4A20CDC31}" type="presOf" srcId="{819B136C-DBE3-411F-A41A-1A1F14CC4EB7}" destId="{D21F9E2E-9924-440B-B004-D67307168F0B}" srcOrd="0" destOrd="0" presId="urn:microsoft.com/office/officeart/2005/8/layout/hList1"/>
    <dgm:cxn modelId="{82884E2D-A192-4F3D-9C78-F6627A3FB085}" type="presOf" srcId="{3CF3EC99-3421-432F-8162-1E9442DE94DD}" destId="{91FB0BEC-DA1C-49F7-9BBF-5E2444DABAB7}" srcOrd="0" destOrd="0" presId="urn:microsoft.com/office/officeart/2005/8/layout/hList1"/>
    <dgm:cxn modelId="{9086C230-156C-4CC2-8543-0B3116F35058}" srcId="{F38CBE48-9AC1-489F-A40D-F9282D0A42A3}" destId="{9AD09281-B9A0-44D2-8B7E-44C58018A167}" srcOrd="4" destOrd="0" parTransId="{E2B366B6-D64E-4A46-9C5C-27EF0618D63B}" sibTransId="{A5F587D4-D8B3-4362-B541-D59AB565FC41}"/>
    <dgm:cxn modelId="{A719EF60-F59C-4C7B-AA3B-8D0EB8D798AF}" srcId="{819B136C-DBE3-411F-A41A-1A1F14CC4EB7}" destId="{00E20908-79BA-4F93-94B4-F525976C9132}" srcOrd="0" destOrd="0" parTransId="{83B308F6-D297-4CA3-80C6-01A59182F48B}" sibTransId="{F4FDF69D-47FD-4156-BFB8-BE88EB62E874}"/>
    <dgm:cxn modelId="{30871663-BBE6-4673-8897-2FAB8C979087}" srcId="{9AD09281-B9A0-44D2-8B7E-44C58018A167}" destId="{C5613C2B-9E7A-43AD-A815-7470EC9939F9}" srcOrd="0" destOrd="0" parTransId="{35A564A9-45A3-4DFE-B5C5-ED744860A22F}" sibTransId="{0D40D722-5B1F-4809-9C74-B1A884A48C1A}"/>
    <dgm:cxn modelId="{B2460046-2894-47A0-A506-630D7DBE6C5D}" srcId="{F38CBE48-9AC1-489F-A40D-F9282D0A42A3}" destId="{FC34A8BF-BB2C-44E8-8C4D-14D9F6D69973}" srcOrd="3" destOrd="0" parTransId="{0E1B2C80-16D7-41DB-97A5-19B5D6483BB9}" sibTransId="{6643B140-6A18-4B4A-A19A-E6E9375D7743}"/>
    <dgm:cxn modelId="{A08C3D4B-A3FB-4B38-8475-8391791A89AA}" srcId="{F38CBE48-9AC1-489F-A40D-F9282D0A42A3}" destId="{3CF3EC99-3421-432F-8162-1E9442DE94DD}" srcOrd="2" destOrd="0" parTransId="{066BAAFD-9C17-48A7-97A7-B18C18D375ED}" sibTransId="{F9C75D35-F62D-45CB-9C89-5517F9D68184}"/>
    <dgm:cxn modelId="{EEAE8555-AF58-4A32-8D08-0E80E7D9EB99}" type="presOf" srcId="{E8D824B3-D5A6-4D6E-83D7-34C2C83A94F8}" destId="{7B876DB3-35D0-4986-BB50-B51FF3584B92}" srcOrd="0" destOrd="0" presId="urn:microsoft.com/office/officeart/2005/8/layout/hList1"/>
    <dgm:cxn modelId="{B6D90A7C-08E6-481B-ADF0-832F27488CFA}" srcId="{FC34A8BF-BB2C-44E8-8C4D-14D9F6D69973}" destId="{3FB2C6D2-D4F1-4303-948B-E5F557433E10}" srcOrd="0" destOrd="0" parTransId="{9A1B49A3-5B1D-4C2E-81B5-4A96FAA039D0}" sibTransId="{C1565539-D520-4433-BACD-83B7239B7277}"/>
    <dgm:cxn modelId="{17699685-C15D-4F24-AA8A-0CD4F6348BD9}" type="presOf" srcId="{E04E32C1-2548-4383-82BB-A7E4D7BAF201}" destId="{A178D839-E9D5-42D7-9B52-91DC9D5DA1E1}" srcOrd="0" destOrd="0" presId="urn:microsoft.com/office/officeart/2005/8/layout/hList1"/>
    <dgm:cxn modelId="{4E723C88-AA00-42B7-92B9-9476511C1B65}" srcId="{F38CBE48-9AC1-489F-A40D-F9282D0A42A3}" destId="{819B136C-DBE3-411F-A41A-1A1F14CC4EB7}" srcOrd="1" destOrd="0" parTransId="{489B22E2-55D9-4281-BD66-BC12B02E8CB6}" sibTransId="{EAA14345-134F-4A25-94A0-95D1AA896DC6}"/>
    <dgm:cxn modelId="{FE95BEAE-5DBC-4EDA-A42C-11FABE9DDBEA}" type="presOf" srcId="{23A3F3A7-01AF-4031-BCDD-3B832C5C814B}" destId="{ED8FE8DC-BC79-4B0B-8E10-743EC437AC03}" srcOrd="0" destOrd="0" presId="urn:microsoft.com/office/officeart/2005/8/layout/hList1"/>
    <dgm:cxn modelId="{A5519FB0-4009-496C-83EF-22F7DE09A790}" type="presOf" srcId="{C5613C2B-9E7A-43AD-A815-7470EC9939F9}" destId="{439EDF30-AB8B-498D-912A-D6FE1D5496AD}" srcOrd="0" destOrd="0" presId="urn:microsoft.com/office/officeart/2005/8/layout/hList1"/>
    <dgm:cxn modelId="{E70FB8B7-F35C-4E1F-B09D-B88006DA06E5}" type="presOf" srcId="{F38CBE48-9AC1-489F-A40D-F9282D0A42A3}" destId="{713FBE21-AF6C-47A6-AE77-BB157421C0F4}" srcOrd="0" destOrd="0" presId="urn:microsoft.com/office/officeart/2005/8/layout/hList1"/>
    <dgm:cxn modelId="{D3C82CB9-0E6E-4A58-9FB7-F38D971CFCD7}" type="presOf" srcId="{FC34A8BF-BB2C-44E8-8C4D-14D9F6D69973}" destId="{A4749DAB-FBBD-4213-98BA-5E584ADD3577}" srcOrd="0" destOrd="0" presId="urn:microsoft.com/office/officeart/2005/8/layout/hList1"/>
    <dgm:cxn modelId="{AC821ECA-290A-44E7-A3C3-9294F3577890}" srcId="{3CF3EC99-3421-432F-8162-1E9442DE94DD}" destId="{E04E32C1-2548-4383-82BB-A7E4D7BAF201}" srcOrd="0" destOrd="0" parTransId="{7F140E69-4150-41C4-BD0E-72B3524C9B3A}" sibTransId="{A48AE1F2-A4D1-423D-BBC0-D160DE5E5F49}"/>
    <dgm:cxn modelId="{484ADEF5-7467-40E9-8DB6-4A60B498A230}" srcId="{E8D824B3-D5A6-4D6E-83D7-34C2C83A94F8}" destId="{23A3F3A7-01AF-4031-BCDD-3B832C5C814B}" srcOrd="0" destOrd="0" parTransId="{7F397D6D-082B-4408-B47F-599855351DB6}" sibTransId="{B97794C2-C051-4F65-8A50-BADC36E79A52}"/>
    <dgm:cxn modelId="{212BC1FD-8363-42AF-9413-07E4241490CD}" type="presOf" srcId="{3FB2C6D2-D4F1-4303-948B-E5F557433E10}" destId="{91CDFB0C-5308-4418-9126-BC00C86D86B7}" srcOrd="0" destOrd="0" presId="urn:microsoft.com/office/officeart/2005/8/layout/hList1"/>
    <dgm:cxn modelId="{21C1D2B1-7189-48E2-8BA3-FFA89391BADC}" type="presParOf" srcId="{713FBE21-AF6C-47A6-AE77-BB157421C0F4}" destId="{2EEF5112-295A-4A74-9D0F-C5A2A600E48D}" srcOrd="0" destOrd="0" presId="urn:microsoft.com/office/officeart/2005/8/layout/hList1"/>
    <dgm:cxn modelId="{F05D5CF6-FF16-4839-8CD9-F7DF0D801554}" type="presParOf" srcId="{2EEF5112-295A-4A74-9D0F-C5A2A600E48D}" destId="{7B876DB3-35D0-4986-BB50-B51FF3584B92}" srcOrd="0" destOrd="0" presId="urn:microsoft.com/office/officeart/2005/8/layout/hList1"/>
    <dgm:cxn modelId="{331669BB-4929-4AAF-A0B5-6F6DEFE4CA72}" type="presParOf" srcId="{2EEF5112-295A-4A74-9D0F-C5A2A600E48D}" destId="{ED8FE8DC-BC79-4B0B-8E10-743EC437AC03}" srcOrd="1" destOrd="0" presId="urn:microsoft.com/office/officeart/2005/8/layout/hList1"/>
    <dgm:cxn modelId="{FB64273C-7124-4E43-8A9E-BCEDC711E4CF}" type="presParOf" srcId="{713FBE21-AF6C-47A6-AE77-BB157421C0F4}" destId="{8037FEB3-95F6-4FF3-8130-AC78B7371F16}" srcOrd="1" destOrd="0" presId="urn:microsoft.com/office/officeart/2005/8/layout/hList1"/>
    <dgm:cxn modelId="{E2CF95B3-39E9-4C4B-9FFD-821BBD4988B6}" type="presParOf" srcId="{713FBE21-AF6C-47A6-AE77-BB157421C0F4}" destId="{5BE74EE0-7E6A-409A-AF53-4427C7FF7C2C}" srcOrd="2" destOrd="0" presId="urn:microsoft.com/office/officeart/2005/8/layout/hList1"/>
    <dgm:cxn modelId="{361634B0-51A5-4776-B9B3-CA586A644F39}" type="presParOf" srcId="{5BE74EE0-7E6A-409A-AF53-4427C7FF7C2C}" destId="{D21F9E2E-9924-440B-B004-D67307168F0B}" srcOrd="0" destOrd="0" presId="urn:microsoft.com/office/officeart/2005/8/layout/hList1"/>
    <dgm:cxn modelId="{FD7160A2-3E4B-4234-BF22-DED53B019101}" type="presParOf" srcId="{5BE74EE0-7E6A-409A-AF53-4427C7FF7C2C}" destId="{491355EA-031E-4D59-9E07-87377F4E4068}" srcOrd="1" destOrd="0" presId="urn:microsoft.com/office/officeart/2005/8/layout/hList1"/>
    <dgm:cxn modelId="{BA3E7DA0-E035-4657-8238-C0955A36B935}" type="presParOf" srcId="{713FBE21-AF6C-47A6-AE77-BB157421C0F4}" destId="{056EDBBB-297C-4BC7-9931-EC6AFFCF70EC}" srcOrd="3" destOrd="0" presId="urn:microsoft.com/office/officeart/2005/8/layout/hList1"/>
    <dgm:cxn modelId="{652C4A57-CC06-4928-B739-646247F671E9}" type="presParOf" srcId="{713FBE21-AF6C-47A6-AE77-BB157421C0F4}" destId="{56C61D87-4F2E-4AD4-B425-8D1D77B0E285}" srcOrd="4" destOrd="0" presId="urn:microsoft.com/office/officeart/2005/8/layout/hList1"/>
    <dgm:cxn modelId="{933E5DB6-FE62-4E4A-B178-6CEA425E3B83}" type="presParOf" srcId="{56C61D87-4F2E-4AD4-B425-8D1D77B0E285}" destId="{91FB0BEC-DA1C-49F7-9BBF-5E2444DABAB7}" srcOrd="0" destOrd="0" presId="urn:microsoft.com/office/officeart/2005/8/layout/hList1"/>
    <dgm:cxn modelId="{CB55C89E-7092-4D96-ABA8-83790CC25C3E}" type="presParOf" srcId="{56C61D87-4F2E-4AD4-B425-8D1D77B0E285}" destId="{A178D839-E9D5-42D7-9B52-91DC9D5DA1E1}" srcOrd="1" destOrd="0" presId="urn:microsoft.com/office/officeart/2005/8/layout/hList1"/>
    <dgm:cxn modelId="{9BD66A15-6CDC-4586-A6CB-5F07A4979829}" type="presParOf" srcId="{713FBE21-AF6C-47A6-AE77-BB157421C0F4}" destId="{06198E5A-6214-4F70-9530-A11D82B40E0E}" srcOrd="5" destOrd="0" presId="urn:microsoft.com/office/officeart/2005/8/layout/hList1"/>
    <dgm:cxn modelId="{E4452CF5-7FCE-4915-A249-ED1993663624}" type="presParOf" srcId="{713FBE21-AF6C-47A6-AE77-BB157421C0F4}" destId="{DBF0B916-9BC1-4478-BAA6-36DF1D1572EA}" srcOrd="6" destOrd="0" presId="urn:microsoft.com/office/officeart/2005/8/layout/hList1"/>
    <dgm:cxn modelId="{DBEE5D03-0F6A-4CD9-B2BD-09D3DD8964CF}" type="presParOf" srcId="{DBF0B916-9BC1-4478-BAA6-36DF1D1572EA}" destId="{A4749DAB-FBBD-4213-98BA-5E584ADD3577}" srcOrd="0" destOrd="0" presId="urn:microsoft.com/office/officeart/2005/8/layout/hList1"/>
    <dgm:cxn modelId="{0C6B6B31-372B-452C-87C1-5600993F3E91}" type="presParOf" srcId="{DBF0B916-9BC1-4478-BAA6-36DF1D1572EA}" destId="{91CDFB0C-5308-4418-9126-BC00C86D86B7}" srcOrd="1" destOrd="0" presId="urn:microsoft.com/office/officeart/2005/8/layout/hList1"/>
    <dgm:cxn modelId="{DE6FC5B7-C0F4-4B65-B6F9-000446D52737}" type="presParOf" srcId="{713FBE21-AF6C-47A6-AE77-BB157421C0F4}" destId="{78C449F0-F29F-4FBC-979B-4C0630CEDC0F}" srcOrd="7" destOrd="0" presId="urn:microsoft.com/office/officeart/2005/8/layout/hList1"/>
    <dgm:cxn modelId="{D4DC138E-6F65-4D9D-A013-A40B078B33EC}" type="presParOf" srcId="{713FBE21-AF6C-47A6-AE77-BB157421C0F4}" destId="{ED7DCCB6-7C9D-4832-9A26-C0039F63EB48}" srcOrd="8" destOrd="0" presId="urn:microsoft.com/office/officeart/2005/8/layout/hList1"/>
    <dgm:cxn modelId="{68B36306-1E7A-4AF9-BD46-A3699D0EE8C6}" type="presParOf" srcId="{ED7DCCB6-7C9D-4832-9A26-C0039F63EB48}" destId="{7EE473DC-D559-4E20-A1AC-09840A86304F}" srcOrd="0" destOrd="0" presId="urn:microsoft.com/office/officeart/2005/8/layout/hList1"/>
    <dgm:cxn modelId="{10941AD4-B863-49DF-BF91-3BBA189653E0}" type="presParOf" srcId="{ED7DCCB6-7C9D-4832-9A26-C0039F63EB48}" destId="{439EDF30-AB8B-498D-912A-D6FE1D5496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CBE48-9AC1-489F-A40D-F9282D0A42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8D824B3-D5A6-4D6E-83D7-34C2C83A94F8}">
      <dgm:prSet phldrT="[Text]" phldr="0"/>
      <dgm:spPr/>
      <dgm:t>
        <a:bodyPr/>
        <a:lstStyle/>
        <a:p>
          <a:pPr rtl="0"/>
          <a:r>
            <a:rPr lang="en-US" dirty="0">
              <a:latin typeface="Arial"/>
            </a:rPr>
            <a:t>Climate or electricity litigation</a:t>
          </a:r>
          <a:endParaRPr lang="en-US" dirty="0"/>
        </a:p>
      </dgm:t>
    </dgm:pt>
    <dgm:pt modelId="{A9DCEBFB-E5B3-4619-B4DE-1190325DB787}" type="parTrans" cxnId="{FBF0E306-8386-4ACF-BCC8-990FBC01EDE2}">
      <dgm:prSet/>
      <dgm:spPr/>
      <dgm:t>
        <a:bodyPr/>
        <a:lstStyle/>
        <a:p>
          <a:endParaRPr lang="en-US"/>
        </a:p>
      </dgm:t>
    </dgm:pt>
    <dgm:pt modelId="{12F0AAAF-CB24-47C9-9BC1-C9C3F89C0B03}" type="sibTrans" cxnId="{FBF0E306-8386-4ACF-BCC8-990FBC01EDE2}">
      <dgm:prSet/>
      <dgm:spPr/>
      <dgm:t>
        <a:bodyPr/>
        <a:lstStyle/>
        <a:p>
          <a:endParaRPr lang="en-US"/>
        </a:p>
      </dgm:t>
    </dgm:pt>
    <dgm:pt modelId="{23A3F3A7-01AF-4031-BCDD-3B832C5C814B}">
      <dgm:prSet phldrT="[Text]" phldr="0"/>
      <dgm:spPr/>
      <dgm:t>
        <a:bodyPr/>
        <a:lstStyle/>
        <a:p>
          <a:r>
            <a:rPr lang="en-US" dirty="0">
              <a:latin typeface="Calibri"/>
              <a:ea typeface="Calibri"/>
              <a:cs typeface="Calibri"/>
            </a:rPr>
            <a:t>Litigation in the UK forcing government to update net zero strategy (2022)</a:t>
          </a:r>
          <a:endParaRPr lang="en-US" dirty="0"/>
        </a:p>
      </dgm:t>
    </dgm:pt>
    <dgm:pt modelId="{7F397D6D-082B-4408-B47F-599855351DB6}" type="parTrans" cxnId="{484ADEF5-7467-40E9-8DB6-4A60B498A230}">
      <dgm:prSet/>
      <dgm:spPr/>
      <dgm:t>
        <a:bodyPr/>
        <a:lstStyle/>
        <a:p>
          <a:endParaRPr lang="en-US"/>
        </a:p>
      </dgm:t>
    </dgm:pt>
    <dgm:pt modelId="{B97794C2-C051-4F65-8A50-BADC36E79A52}" type="sibTrans" cxnId="{484ADEF5-7467-40E9-8DB6-4A60B498A230}">
      <dgm:prSet/>
      <dgm:spPr/>
      <dgm:t>
        <a:bodyPr/>
        <a:lstStyle/>
        <a:p>
          <a:endParaRPr lang="en-US"/>
        </a:p>
      </dgm:t>
    </dgm:pt>
    <dgm:pt modelId="{819B136C-DBE3-411F-A41A-1A1F14CC4EB7}">
      <dgm:prSet phldrT="[Text]" phldr="0"/>
      <dgm:spPr/>
      <dgm:t>
        <a:bodyPr/>
        <a:lstStyle/>
        <a:p>
          <a:pPr rtl="0"/>
          <a:r>
            <a:rPr lang="en-US" dirty="0">
              <a:latin typeface="Arial"/>
            </a:rPr>
            <a:t>Other </a:t>
          </a:r>
          <a:r>
            <a:rPr lang="en-US" dirty="0"/>
            <a:t>overlapping sectoral law</a:t>
          </a:r>
          <a:r>
            <a:rPr lang="en-US" dirty="0">
              <a:latin typeface="Arial"/>
            </a:rPr>
            <a:t> </a:t>
          </a:r>
          <a:endParaRPr lang="en-US" dirty="0"/>
        </a:p>
      </dgm:t>
    </dgm:pt>
    <dgm:pt modelId="{489B22E2-55D9-4281-BD66-BC12B02E8CB6}" type="parTrans" cxnId="{4E723C88-AA00-42B7-92B9-9476511C1B65}">
      <dgm:prSet/>
      <dgm:spPr/>
      <dgm:t>
        <a:bodyPr/>
        <a:lstStyle/>
        <a:p>
          <a:endParaRPr lang="en-US"/>
        </a:p>
      </dgm:t>
    </dgm:pt>
    <dgm:pt modelId="{EAA14345-134F-4A25-94A0-95D1AA896DC6}" type="sibTrans" cxnId="{4E723C88-AA00-42B7-92B9-9476511C1B65}">
      <dgm:prSet/>
      <dgm:spPr/>
      <dgm:t>
        <a:bodyPr/>
        <a:lstStyle/>
        <a:p>
          <a:endParaRPr lang="en-US"/>
        </a:p>
      </dgm:t>
    </dgm:pt>
    <dgm:pt modelId="{00E20908-79BA-4F93-94B4-F525976C9132}">
      <dgm:prSet phldrT="[Text]" phldr="0"/>
      <dgm:spPr/>
      <dgm:t>
        <a:bodyPr/>
        <a:lstStyle/>
        <a:p>
          <a:pPr rtl="0"/>
          <a:r>
            <a:rPr lang="en-US" dirty="0">
              <a:latin typeface="Arial"/>
            </a:rPr>
            <a:t>Legislation or regulation on the energy performance of buildings like the Building Energy Act (Germany, 2020)</a:t>
          </a:r>
          <a:endParaRPr lang="en-US" dirty="0"/>
        </a:p>
      </dgm:t>
    </dgm:pt>
    <dgm:pt modelId="{83B308F6-D297-4CA3-80C6-01A59182F48B}" type="parTrans" cxnId="{A719EF60-F59C-4C7B-AA3B-8D0EB8D798AF}">
      <dgm:prSet/>
      <dgm:spPr/>
      <dgm:t>
        <a:bodyPr/>
        <a:lstStyle/>
        <a:p>
          <a:endParaRPr lang="en-US"/>
        </a:p>
      </dgm:t>
    </dgm:pt>
    <dgm:pt modelId="{F4FDF69D-47FD-4156-BFB8-BE88EB62E874}" type="sibTrans" cxnId="{A719EF60-F59C-4C7B-AA3B-8D0EB8D798AF}">
      <dgm:prSet/>
      <dgm:spPr/>
      <dgm:t>
        <a:bodyPr/>
        <a:lstStyle/>
        <a:p>
          <a:endParaRPr lang="en-US"/>
        </a:p>
      </dgm:t>
    </dgm:pt>
    <dgm:pt modelId="{3CF3EC99-3421-432F-8162-1E9442DE94DD}">
      <dgm:prSet phldrT="[Text]" phldr="0"/>
      <dgm:spPr/>
      <dgm:t>
        <a:bodyPr/>
        <a:lstStyle/>
        <a:p>
          <a:pPr rtl="0"/>
          <a:r>
            <a:rPr lang="en-US" dirty="0">
              <a:latin typeface="Arial"/>
            </a:rPr>
            <a:t>...</a:t>
          </a:r>
          <a:endParaRPr lang="en-US" dirty="0"/>
        </a:p>
      </dgm:t>
    </dgm:pt>
    <dgm:pt modelId="{066BAAFD-9C17-48A7-97A7-B18C18D375ED}" type="parTrans" cxnId="{A08C3D4B-A3FB-4B38-8475-8391791A89AA}">
      <dgm:prSet/>
      <dgm:spPr/>
      <dgm:t>
        <a:bodyPr/>
        <a:lstStyle/>
        <a:p>
          <a:endParaRPr lang="en-US"/>
        </a:p>
      </dgm:t>
    </dgm:pt>
    <dgm:pt modelId="{F9C75D35-F62D-45CB-9C89-5517F9D68184}" type="sibTrans" cxnId="{A08C3D4B-A3FB-4B38-8475-8391791A89AA}">
      <dgm:prSet/>
      <dgm:spPr/>
      <dgm:t>
        <a:bodyPr/>
        <a:lstStyle/>
        <a:p>
          <a:endParaRPr lang="en-US"/>
        </a:p>
      </dgm:t>
    </dgm:pt>
    <dgm:pt modelId="{49B9F2F0-6E93-4E57-AC74-716C36693669}">
      <dgm:prSet phldr="0"/>
      <dgm:spPr/>
      <dgm:t>
        <a:bodyPr/>
        <a:lstStyle/>
        <a:p>
          <a:pPr rtl="0"/>
          <a:r>
            <a:rPr lang="en-US" dirty="0">
              <a:latin typeface="Arial"/>
              <a:cs typeface="Calibri"/>
            </a:rPr>
            <a:t> Power sector regulations</a:t>
          </a:r>
          <a:endParaRPr lang="en-US" dirty="0">
            <a:latin typeface="Arial"/>
          </a:endParaRPr>
        </a:p>
      </dgm:t>
    </dgm:pt>
    <dgm:pt modelId="{15BEABF6-212E-48BA-94EE-5814AF5FB1CD}" type="parTrans" cxnId="{1BF4E811-8F56-45AE-A84C-1D89B3BDD92B}">
      <dgm:prSet/>
      <dgm:spPr/>
    </dgm:pt>
    <dgm:pt modelId="{8A630A89-9DC9-4E90-8761-4EE0B9078B4E}" type="sibTrans" cxnId="{1BF4E811-8F56-45AE-A84C-1D89B3BDD92B}">
      <dgm:prSet/>
      <dgm:spPr/>
    </dgm:pt>
    <dgm:pt modelId="{76814249-3A30-4399-A0AF-263E6416DFF1}">
      <dgm:prSet phldr="0"/>
      <dgm:spPr/>
      <dgm:t>
        <a:bodyPr/>
        <a:lstStyle/>
        <a:p>
          <a:pPr rtl="0"/>
          <a:r>
            <a:rPr lang="en-US" dirty="0">
              <a:latin typeface="Arial"/>
              <a:cs typeface="Calibri"/>
            </a:rPr>
            <a:t>National Grid's Grid Code (UK)</a:t>
          </a:r>
        </a:p>
      </dgm:t>
    </dgm:pt>
    <dgm:pt modelId="{8405AB20-EA05-47A0-80F1-FD43382A4FBF}" type="parTrans" cxnId="{868C7C7D-DCEA-4EB6-8E9A-FAF152FA3D2D}">
      <dgm:prSet/>
      <dgm:spPr/>
    </dgm:pt>
    <dgm:pt modelId="{64859AAC-ECCD-4E95-972B-ECC7D013E2C0}" type="sibTrans" cxnId="{868C7C7D-DCEA-4EB6-8E9A-FAF152FA3D2D}">
      <dgm:prSet/>
      <dgm:spPr/>
    </dgm:pt>
    <dgm:pt modelId="{46F4AFFA-F161-413E-A225-538C6A7F0A65}">
      <dgm:prSet phldr="0"/>
      <dgm:spPr/>
      <dgm:t>
        <a:bodyPr/>
        <a:lstStyle/>
        <a:p>
          <a:pPr rtl="0"/>
          <a:r>
            <a:rPr lang="en-US" dirty="0"/>
            <a:t>North American Free Trade Agreement (NAFTA</a:t>
          </a:r>
          <a:r>
            <a:rPr lang="en-US" dirty="0">
              <a:latin typeface="Arial"/>
            </a:rPr>
            <a:t>, </a:t>
          </a:r>
          <a:r>
            <a:rPr lang="en-US" dirty="0"/>
            <a:t>1994</a:t>
          </a:r>
          <a:r>
            <a:rPr lang="en-US" dirty="0">
              <a:latin typeface="Arial"/>
            </a:rPr>
            <a:t>)</a:t>
          </a:r>
        </a:p>
      </dgm:t>
    </dgm:pt>
    <dgm:pt modelId="{53E7BC68-88E3-48EF-A110-5AEB506DDBF4}" type="parTrans" cxnId="{9DF667AF-BB92-4BE8-AEC1-4B591D799FA3}">
      <dgm:prSet/>
      <dgm:spPr/>
    </dgm:pt>
    <dgm:pt modelId="{ED3AB28E-A944-4406-87D5-56FF9EC95B53}" type="sibTrans" cxnId="{9DF667AF-BB92-4BE8-AEC1-4B591D799FA3}">
      <dgm:prSet/>
      <dgm:spPr/>
    </dgm:pt>
    <dgm:pt modelId="{0341A772-19FE-457D-A0BB-0FDF7414FE5E}">
      <dgm:prSet phldr="0"/>
      <dgm:spPr/>
      <dgm:t>
        <a:bodyPr/>
        <a:lstStyle/>
        <a:p>
          <a:pPr rtl="0"/>
          <a:r>
            <a:rPr lang="en-US" dirty="0">
              <a:latin typeface="Arial"/>
            </a:rPr>
            <a:t>Trade or investment treaties</a:t>
          </a:r>
        </a:p>
      </dgm:t>
    </dgm:pt>
    <dgm:pt modelId="{068C9298-5881-4743-8099-918F20195E52}" type="parTrans" cxnId="{83CC854F-7C9D-437F-8316-F4BF20248B24}">
      <dgm:prSet/>
      <dgm:spPr/>
    </dgm:pt>
    <dgm:pt modelId="{BCBA1BDB-D69D-4F74-AC18-97B141580A92}" type="sibTrans" cxnId="{83CC854F-7C9D-437F-8316-F4BF20248B24}">
      <dgm:prSet/>
      <dgm:spPr/>
    </dgm:pt>
    <dgm:pt modelId="{713FBE21-AF6C-47A6-AE77-BB157421C0F4}" type="pres">
      <dgm:prSet presAssocID="{F38CBE48-9AC1-489F-A40D-F9282D0A42A3}" presName="Name0" presStyleCnt="0">
        <dgm:presLayoutVars>
          <dgm:dir/>
          <dgm:animLvl val="lvl"/>
          <dgm:resizeHandles val="exact"/>
        </dgm:presLayoutVars>
      </dgm:prSet>
      <dgm:spPr/>
    </dgm:pt>
    <dgm:pt modelId="{3BB2ABFB-8408-40E8-9AF2-57178FE25440}" type="pres">
      <dgm:prSet presAssocID="{49B9F2F0-6E93-4E57-AC74-716C36693669}" presName="composite" presStyleCnt="0"/>
      <dgm:spPr/>
    </dgm:pt>
    <dgm:pt modelId="{C2BA88C2-FC1E-44AA-91F3-85321A7845C6}" type="pres">
      <dgm:prSet presAssocID="{49B9F2F0-6E93-4E57-AC74-716C36693669}" presName="parTx" presStyleLbl="alignNode1" presStyleIdx="0" presStyleCnt="5">
        <dgm:presLayoutVars>
          <dgm:chMax val="0"/>
          <dgm:chPref val="0"/>
          <dgm:bulletEnabled val="1"/>
        </dgm:presLayoutVars>
      </dgm:prSet>
      <dgm:spPr/>
    </dgm:pt>
    <dgm:pt modelId="{60E3E856-5D66-4A2E-8CB0-6519AF80DA9F}" type="pres">
      <dgm:prSet presAssocID="{49B9F2F0-6E93-4E57-AC74-716C36693669}" presName="desTx" presStyleLbl="alignAccFollowNode1" presStyleIdx="0" presStyleCnt="5">
        <dgm:presLayoutVars>
          <dgm:bulletEnabled val="1"/>
        </dgm:presLayoutVars>
      </dgm:prSet>
      <dgm:spPr/>
    </dgm:pt>
    <dgm:pt modelId="{6B7FAF6C-E882-4825-B09D-B288ADA88204}" type="pres">
      <dgm:prSet presAssocID="{8A630A89-9DC9-4E90-8761-4EE0B9078B4E}" presName="space" presStyleCnt="0"/>
      <dgm:spPr/>
    </dgm:pt>
    <dgm:pt modelId="{2EEF5112-295A-4A74-9D0F-C5A2A600E48D}" type="pres">
      <dgm:prSet presAssocID="{E8D824B3-D5A6-4D6E-83D7-34C2C83A94F8}" presName="composite" presStyleCnt="0"/>
      <dgm:spPr/>
    </dgm:pt>
    <dgm:pt modelId="{7B876DB3-35D0-4986-BB50-B51FF3584B92}" type="pres">
      <dgm:prSet presAssocID="{E8D824B3-D5A6-4D6E-83D7-34C2C83A94F8}" presName="parTx" presStyleLbl="alignNode1" presStyleIdx="1" presStyleCnt="5">
        <dgm:presLayoutVars>
          <dgm:chMax val="0"/>
          <dgm:chPref val="0"/>
          <dgm:bulletEnabled val="1"/>
        </dgm:presLayoutVars>
      </dgm:prSet>
      <dgm:spPr/>
    </dgm:pt>
    <dgm:pt modelId="{ED8FE8DC-BC79-4B0B-8E10-743EC437AC03}" type="pres">
      <dgm:prSet presAssocID="{E8D824B3-D5A6-4D6E-83D7-34C2C83A94F8}" presName="desTx" presStyleLbl="alignAccFollowNode1" presStyleIdx="1" presStyleCnt="5">
        <dgm:presLayoutVars>
          <dgm:bulletEnabled val="1"/>
        </dgm:presLayoutVars>
      </dgm:prSet>
      <dgm:spPr/>
    </dgm:pt>
    <dgm:pt modelId="{8037FEB3-95F6-4FF3-8130-AC78B7371F16}" type="pres">
      <dgm:prSet presAssocID="{12F0AAAF-CB24-47C9-9BC1-C9C3F89C0B03}" presName="space" presStyleCnt="0"/>
      <dgm:spPr/>
    </dgm:pt>
    <dgm:pt modelId="{5BE74EE0-7E6A-409A-AF53-4427C7FF7C2C}" type="pres">
      <dgm:prSet presAssocID="{819B136C-DBE3-411F-A41A-1A1F14CC4EB7}" presName="composite" presStyleCnt="0"/>
      <dgm:spPr/>
    </dgm:pt>
    <dgm:pt modelId="{D21F9E2E-9924-440B-B004-D67307168F0B}" type="pres">
      <dgm:prSet presAssocID="{819B136C-DBE3-411F-A41A-1A1F14CC4EB7}" presName="parTx" presStyleLbl="alignNode1" presStyleIdx="2" presStyleCnt="5">
        <dgm:presLayoutVars>
          <dgm:chMax val="0"/>
          <dgm:chPref val="0"/>
          <dgm:bulletEnabled val="1"/>
        </dgm:presLayoutVars>
      </dgm:prSet>
      <dgm:spPr/>
    </dgm:pt>
    <dgm:pt modelId="{491355EA-031E-4D59-9E07-87377F4E4068}" type="pres">
      <dgm:prSet presAssocID="{819B136C-DBE3-411F-A41A-1A1F14CC4EB7}" presName="desTx" presStyleLbl="alignAccFollowNode1" presStyleIdx="2" presStyleCnt="5">
        <dgm:presLayoutVars>
          <dgm:bulletEnabled val="1"/>
        </dgm:presLayoutVars>
      </dgm:prSet>
      <dgm:spPr/>
    </dgm:pt>
    <dgm:pt modelId="{056EDBBB-297C-4BC7-9931-EC6AFFCF70EC}" type="pres">
      <dgm:prSet presAssocID="{EAA14345-134F-4A25-94A0-95D1AA896DC6}" presName="space" presStyleCnt="0"/>
      <dgm:spPr/>
    </dgm:pt>
    <dgm:pt modelId="{4E53790B-5568-4CA4-95DB-4C7FA66B36A9}" type="pres">
      <dgm:prSet presAssocID="{0341A772-19FE-457D-A0BB-0FDF7414FE5E}" presName="composite" presStyleCnt="0"/>
      <dgm:spPr/>
    </dgm:pt>
    <dgm:pt modelId="{5DCD2E4B-78AC-4443-8063-64609D8BDB8C}" type="pres">
      <dgm:prSet presAssocID="{0341A772-19FE-457D-A0BB-0FDF7414FE5E}" presName="parTx" presStyleLbl="alignNode1" presStyleIdx="3" presStyleCnt="5">
        <dgm:presLayoutVars>
          <dgm:chMax val="0"/>
          <dgm:chPref val="0"/>
          <dgm:bulletEnabled val="1"/>
        </dgm:presLayoutVars>
      </dgm:prSet>
      <dgm:spPr/>
    </dgm:pt>
    <dgm:pt modelId="{74392865-5CD7-4820-B5FA-2BE3F3005A4C}" type="pres">
      <dgm:prSet presAssocID="{0341A772-19FE-457D-A0BB-0FDF7414FE5E}" presName="desTx" presStyleLbl="alignAccFollowNode1" presStyleIdx="3" presStyleCnt="5">
        <dgm:presLayoutVars>
          <dgm:bulletEnabled val="1"/>
        </dgm:presLayoutVars>
      </dgm:prSet>
      <dgm:spPr/>
    </dgm:pt>
    <dgm:pt modelId="{60DDB562-57E1-4233-86C0-ED0864C29707}" type="pres">
      <dgm:prSet presAssocID="{BCBA1BDB-D69D-4F74-AC18-97B141580A92}" presName="space" presStyleCnt="0"/>
      <dgm:spPr/>
    </dgm:pt>
    <dgm:pt modelId="{56C61D87-4F2E-4AD4-B425-8D1D77B0E285}" type="pres">
      <dgm:prSet presAssocID="{3CF3EC99-3421-432F-8162-1E9442DE94DD}" presName="composite" presStyleCnt="0"/>
      <dgm:spPr/>
    </dgm:pt>
    <dgm:pt modelId="{91FB0BEC-DA1C-49F7-9BBF-5E2444DABAB7}" type="pres">
      <dgm:prSet presAssocID="{3CF3EC99-3421-432F-8162-1E9442DE94DD}" presName="parTx" presStyleLbl="alignNode1" presStyleIdx="4" presStyleCnt="5">
        <dgm:presLayoutVars>
          <dgm:chMax val="0"/>
          <dgm:chPref val="0"/>
          <dgm:bulletEnabled val="1"/>
        </dgm:presLayoutVars>
      </dgm:prSet>
      <dgm:spPr/>
    </dgm:pt>
    <dgm:pt modelId="{A178D839-E9D5-42D7-9B52-91DC9D5DA1E1}" type="pres">
      <dgm:prSet presAssocID="{3CF3EC99-3421-432F-8162-1E9442DE94DD}" presName="desTx" presStyleLbl="alignAccFollowNode1" presStyleIdx="4" presStyleCnt="5">
        <dgm:presLayoutVars>
          <dgm:bulletEnabled val="1"/>
        </dgm:presLayoutVars>
      </dgm:prSet>
      <dgm:spPr/>
    </dgm:pt>
  </dgm:ptLst>
  <dgm:cxnLst>
    <dgm:cxn modelId="{18901300-6EF7-4947-8B6F-21BC07B58CA2}" type="presOf" srcId="{76814249-3A30-4399-A0AF-263E6416DFF1}" destId="{60E3E856-5D66-4A2E-8CB0-6519AF80DA9F}" srcOrd="0" destOrd="0" presId="urn:microsoft.com/office/officeart/2005/8/layout/hList1"/>
    <dgm:cxn modelId="{FBF0E306-8386-4ACF-BCC8-990FBC01EDE2}" srcId="{F38CBE48-9AC1-489F-A40D-F9282D0A42A3}" destId="{E8D824B3-D5A6-4D6E-83D7-34C2C83A94F8}" srcOrd="1" destOrd="0" parTransId="{A9DCEBFB-E5B3-4619-B4DE-1190325DB787}" sibTransId="{12F0AAAF-CB24-47C9-9BC1-C9C3F89C0B03}"/>
    <dgm:cxn modelId="{1BF4E811-8F56-45AE-A84C-1D89B3BDD92B}" srcId="{F38CBE48-9AC1-489F-A40D-F9282D0A42A3}" destId="{49B9F2F0-6E93-4E57-AC74-716C36693669}" srcOrd="0" destOrd="0" parTransId="{15BEABF6-212E-48BA-94EE-5814AF5FB1CD}" sibTransId="{8A630A89-9DC9-4E90-8761-4EE0B9078B4E}"/>
    <dgm:cxn modelId="{835E3B1A-D94B-47B6-95A1-3A6FCB6C2688}" type="presOf" srcId="{23A3F3A7-01AF-4031-BCDD-3B832C5C814B}" destId="{ED8FE8DC-BC79-4B0B-8E10-743EC437AC03}" srcOrd="0" destOrd="0" presId="urn:microsoft.com/office/officeart/2005/8/layout/hList1"/>
    <dgm:cxn modelId="{A719EF60-F59C-4C7B-AA3B-8D0EB8D798AF}" srcId="{819B136C-DBE3-411F-A41A-1A1F14CC4EB7}" destId="{00E20908-79BA-4F93-94B4-F525976C9132}" srcOrd="0" destOrd="0" parTransId="{83B308F6-D297-4CA3-80C6-01A59182F48B}" sibTransId="{F4FDF69D-47FD-4156-BFB8-BE88EB62E874}"/>
    <dgm:cxn modelId="{8A746D49-3B02-480E-A3AD-637DB8F70838}" type="presOf" srcId="{3CF3EC99-3421-432F-8162-1E9442DE94DD}" destId="{91FB0BEC-DA1C-49F7-9BBF-5E2444DABAB7}" srcOrd="0" destOrd="0" presId="urn:microsoft.com/office/officeart/2005/8/layout/hList1"/>
    <dgm:cxn modelId="{A08C3D4B-A3FB-4B38-8475-8391791A89AA}" srcId="{F38CBE48-9AC1-489F-A40D-F9282D0A42A3}" destId="{3CF3EC99-3421-432F-8162-1E9442DE94DD}" srcOrd="4" destOrd="0" parTransId="{066BAAFD-9C17-48A7-97A7-B18C18D375ED}" sibTransId="{F9C75D35-F62D-45CB-9C89-5517F9D68184}"/>
    <dgm:cxn modelId="{83CC854F-7C9D-437F-8316-F4BF20248B24}" srcId="{F38CBE48-9AC1-489F-A40D-F9282D0A42A3}" destId="{0341A772-19FE-457D-A0BB-0FDF7414FE5E}" srcOrd="3" destOrd="0" parTransId="{068C9298-5881-4743-8099-918F20195E52}" sibTransId="{BCBA1BDB-D69D-4F74-AC18-97B141580A92}"/>
    <dgm:cxn modelId="{38DE7A52-7EDE-47AB-9A35-64CDF8394D4B}" type="presOf" srcId="{46F4AFFA-F161-413E-A225-538C6A7F0A65}" destId="{74392865-5CD7-4820-B5FA-2BE3F3005A4C}" srcOrd="0" destOrd="0" presId="urn:microsoft.com/office/officeart/2005/8/layout/hList1"/>
    <dgm:cxn modelId="{948AD452-6A52-4913-88CB-7FE082668EEE}" type="presOf" srcId="{E8D824B3-D5A6-4D6E-83D7-34C2C83A94F8}" destId="{7B876DB3-35D0-4986-BB50-B51FF3584B92}" srcOrd="0" destOrd="0" presId="urn:microsoft.com/office/officeart/2005/8/layout/hList1"/>
    <dgm:cxn modelId="{868C7C7D-DCEA-4EB6-8E9A-FAF152FA3D2D}" srcId="{49B9F2F0-6E93-4E57-AC74-716C36693669}" destId="{76814249-3A30-4399-A0AF-263E6416DFF1}" srcOrd="0" destOrd="0" parTransId="{8405AB20-EA05-47A0-80F1-FD43382A4FBF}" sibTransId="{64859AAC-ECCD-4E95-972B-ECC7D013E2C0}"/>
    <dgm:cxn modelId="{4E723C88-AA00-42B7-92B9-9476511C1B65}" srcId="{F38CBE48-9AC1-489F-A40D-F9282D0A42A3}" destId="{819B136C-DBE3-411F-A41A-1A1F14CC4EB7}" srcOrd="2" destOrd="0" parTransId="{489B22E2-55D9-4281-BD66-BC12B02E8CB6}" sibTransId="{EAA14345-134F-4A25-94A0-95D1AA896DC6}"/>
    <dgm:cxn modelId="{9DA2B488-22DB-4409-815E-90FBF9DA87E2}" type="presOf" srcId="{819B136C-DBE3-411F-A41A-1A1F14CC4EB7}" destId="{D21F9E2E-9924-440B-B004-D67307168F0B}" srcOrd="0" destOrd="0" presId="urn:microsoft.com/office/officeart/2005/8/layout/hList1"/>
    <dgm:cxn modelId="{F88336AD-B6F8-4F84-9441-3794C2882499}" type="presOf" srcId="{0341A772-19FE-457D-A0BB-0FDF7414FE5E}" destId="{5DCD2E4B-78AC-4443-8063-64609D8BDB8C}" srcOrd="0" destOrd="0" presId="urn:microsoft.com/office/officeart/2005/8/layout/hList1"/>
    <dgm:cxn modelId="{9DF667AF-BB92-4BE8-AEC1-4B591D799FA3}" srcId="{0341A772-19FE-457D-A0BB-0FDF7414FE5E}" destId="{46F4AFFA-F161-413E-A225-538C6A7F0A65}" srcOrd="0" destOrd="0" parTransId="{53E7BC68-88E3-48EF-A110-5AEB506DDBF4}" sibTransId="{ED3AB28E-A944-4406-87D5-56FF9EC95B53}"/>
    <dgm:cxn modelId="{E70FB8B7-F35C-4E1F-B09D-B88006DA06E5}" type="presOf" srcId="{F38CBE48-9AC1-489F-A40D-F9282D0A42A3}" destId="{713FBE21-AF6C-47A6-AE77-BB157421C0F4}" srcOrd="0" destOrd="0" presId="urn:microsoft.com/office/officeart/2005/8/layout/hList1"/>
    <dgm:cxn modelId="{B35432C5-91DA-463F-82E1-47D59026048F}" type="presOf" srcId="{00E20908-79BA-4F93-94B4-F525976C9132}" destId="{491355EA-031E-4D59-9E07-87377F4E4068}" srcOrd="0" destOrd="0" presId="urn:microsoft.com/office/officeart/2005/8/layout/hList1"/>
    <dgm:cxn modelId="{F858E3F3-18C8-4468-93B4-06D89BEFDC6E}" type="presOf" srcId="{49B9F2F0-6E93-4E57-AC74-716C36693669}" destId="{C2BA88C2-FC1E-44AA-91F3-85321A7845C6}" srcOrd="0" destOrd="0" presId="urn:microsoft.com/office/officeart/2005/8/layout/hList1"/>
    <dgm:cxn modelId="{484ADEF5-7467-40E9-8DB6-4A60B498A230}" srcId="{E8D824B3-D5A6-4D6E-83D7-34C2C83A94F8}" destId="{23A3F3A7-01AF-4031-BCDD-3B832C5C814B}" srcOrd="0" destOrd="0" parTransId="{7F397D6D-082B-4408-B47F-599855351DB6}" sibTransId="{B97794C2-C051-4F65-8A50-BADC36E79A52}"/>
    <dgm:cxn modelId="{F4A3E4C2-4D67-437A-AA2C-68CA81A7AB90}" type="presParOf" srcId="{713FBE21-AF6C-47A6-AE77-BB157421C0F4}" destId="{3BB2ABFB-8408-40E8-9AF2-57178FE25440}" srcOrd="0" destOrd="0" presId="urn:microsoft.com/office/officeart/2005/8/layout/hList1"/>
    <dgm:cxn modelId="{354783B7-33AE-4F28-B828-D6EBEA9046DA}" type="presParOf" srcId="{3BB2ABFB-8408-40E8-9AF2-57178FE25440}" destId="{C2BA88C2-FC1E-44AA-91F3-85321A7845C6}" srcOrd="0" destOrd="0" presId="urn:microsoft.com/office/officeart/2005/8/layout/hList1"/>
    <dgm:cxn modelId="{1BE44726-9268-46A9-9F53-72892C624A05}" type="presParOf" srcId="{3BB2ABFB-8408-40E8-9AF2-57178FE25440}" destId="{60E3E856-5D66-4A2E-8CB0-6519AF80DA9F}" srcOrd="1" destOrd="0" presId="urn:microsoft.com/office/officeart/2005/8/layout/hList1"/>
    <dgm:cxn modelId="{E0468290-6C1E-4547-B7E9-4D0A87AC981D}" type="presParOf" srcId="{713FBE21-AF6C-47A6-AE77-BB157421C0F4}" destId="{6B7FAF6C-E882-4825-B09D-B288ADA88204}" srcOrd="1" destOrd="0" presId="urn:microsoft.com/office/officeart/2005/8/layout/hList1"/>
    <dgm:cxn modelId="{271D5622-EA2B-4507-ACED-DF368CC6960D}" type="presParOf" srcId="{713FBE21-AF6C-47A6-AE77-BB157421C0F4}" destId="{2EEF5112-295A-4A74-9D0F-C5A2A600E48D}" srcOrd="2" destOrd="0" presId="urn:microsoft.com/office/officeart/2005/8/layout/hList1"/>
    <dgm:cxn modelId="{34868372-C28E-482A-BA7C-7A3E5130A780}" type="presParOf" srcId="{2EEF5112-295A-4A74-9D0F-C5A2A600E48D}" destId="{7B876DB3-35D0-4986-BB50-B51FF3584B92}" srcOrd="0" destOrd="0" presId="urn:microsoft.com/office/officeart/2005/8/layout/hList1"/>
    <dgm:cxn modelId="{CA6EBDB6-5517-4163-9CA9-753531DBD953}" type="presParOf" srcId="{2EEF5112-295A-4A74-9D0F-C5A2A600E48D}" destId="{ED8FE8DC-BC79-4B0B-8E10-743EC437AC03}" srcOrd="1" destOrd="0" presId="urn:microsoft.com/office/officeart/2005/8/layout/hList1"/>
    <dgm:cxn modelId="{15084FA5-D5F0-41F2-AF1C-ECFF47DCF0DB}" type="presParOf" srcId="{713FBE21-AF6C-47A6-AE77-BB157421C0F4}" destId="{8037FEB3-95F6-4FF3-8130-AC78B7371F16}" srcOrd="3" destOrd="0" presId="urn:microsoft.com/office/officeart/2005/8/layout/hList1"/>
    <dgm:cxn modelId="{07FB07C1-BFEE-4226-8364-EBE968104464}" type="presParOf" srcId="{713FBE21-AF6C-47A6-AE77-BB157421C0F4}" destId="{5BE74EE0-7E6A-409A-AF53-4427C7FF7C2C}" srcOrd="4" destOrd="0" presId="urn:microsoft.com/office/officeart/2005/8/layout/hList1"/>
    <dgm:cxn modelId="{7AAB1478-85DB-4C42-A600-83B103D194BE}" type="presParOf" srcId="{5BE74EE0-7E6A-409A-AF53-4427C7FF7C2C}" destId="{D21F9E2E-9924-440B-B004-D67307168F0B}" srcOrd="0" destOrd="0" presId="urn:microsoft.com/office/officeart/2005/8/layout/hList1"/>
    <dgm:cxn modelId="{F784FE10-9D5B-4A86-9E56-AA616E6F9DFE}" type="presParOf" srcId="{5BE74EE0-7E6A-409A-AF53-4427C7FF7C2C}" destId="{491355EA-031E-4D59-9E07-87377F4E4068}" srcOrd="1" destOrd="0" presId="urn:microsoft.com/office/officeart/2005/8/layout/hList1"/>
    <dgm:cxn modelId="{AD942460-A62B-4EB5-A4F9-51E3FED5A610}" type="presParOf" srcId="{713FBE21-AF6C-47A6-AE77-BB157421C0F4}" destId="{056EDBBB-297C-4BC7-9931-EC6AFFCF70EC}" srcOrd="5" destOrd="0" presId="urn:microsoft.com/office/officeart/2005/8/layout/hList1"/>
    <dgm:cxn modelId="{E9CEC22E-1859-4A37-A3A4-1AAD48B46EB0}" type="presParOf" srcId="{713FBE21-AF6C-47A6-AE77-BB157421C0F4}" destId="{4E53790B-5568-4CA4-95DB-4C7FA66B36A9}" srcOrd="6" destOrd="0" presId="urn:microsoft.com/office/officeart/2005/8/layout/hList1"/>
    <dgm:cxn modelId="{B324753D-A974-4684-96D9-CA46851D608B}" type="presParOf" srcId="{4E53790B-5568-4CA4-95DB-4C7FA66B36A9}" destId="{5DCD2E4B-78AC-4443-8063-64609D8BDB8C}" srcOrd="0" destOrd="0" presId="urn:microsoft.com/office/officeart/2005/8/layout/hList1"/>
    <dgm:cxn modelId="{6AE335DA-F829-419C-93E3-CAEE2783F74E}" type="presParOf" srcId="{4E53790B-5568-4CA4-95DB-4C7FA66B36A9}" destId="{74392865-5CD7-4820-B5FA-2BE3F3005A4C}" srcOrd="1" destOrd="0" presId="urn:microsoft.com/office/officeart/2005/8/layout/hList1"/>
    <dgm:cxn modelId="{C7096CC8-FCE2-4A31-A6FC-89C18BD6DCA3}" type="presParOf" srcId="{713FBE21-AF6C-47A6-AE77-BB157421C0F4}" destId="{60DDB562-57E1-4233-86C0-ED0864C29707}" srcOrd="7" destOrd="0" presId="urn:microsoft.com/office/officeart/2005/8/layout/hList1"/>
    <dgm:cxn modelId="{81F43C72-2303-42B4-96B3-C2F4127E850D}" type="presParOf" srcId="{713FBE21-AF6C-47A6-AE77-BB157421C0F4}" destId="{56C61D87-4F2E-4AD4-B425-8D1D77B0E285}" srcOrd="8" destOrd="0" presId="urn:microsoft.com/office/officeart/2005/8/layout/hList1"/>
    <dgm:cxn modelId="{38D92522-EAFF-4C64-A063-AE4747CA40EB}" type="presParOf" srcId="{56C61D87-4F2E-4AD4-B425-8D1D77B0E285}" destId="{91FB0BEC-DA1C-49F7-9BBF-5E2444DABAB7}" srcOrd="0" destOrd="0" presId="urn:microsoft.com/office/officeart/2005/8/layout/hList1"/>
    <dgm:cxn modelId="{356F0730-F98E-443D-89D6-2C74862BCBA3}" type="presParOf" srcId="{56C61D87-4F2E-4AD4-B425-8D1D77B0E285}" destId="{A178D839-E9D5-42D7-9B52-91DC9D5DA1E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A45B5-B82B-4CE6-8888-C12499595E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1772D6-C34C-4386-B4AF-9DB6DA28EF0A}">
      <dgm:prSet phldrT="[Text]" phldr="0"/>
      <dgm:spPr/>
      <dgm:t>
        <a:bodyPr/>
        <a:lstStyle/>
        <a:p>
          <a:pPr algn="l" rtl="0"/>
          <a:r>
            <a:rPr lang="en-US" dirty="0">
              <a:latin typeface="Arial"/>
            </a:rPr>
            <a:t>Narrative</a:t>
          </a:r>
          <a:r>
            <a:rPr lang="en-US" dirty="0"/>
            <a:t> and high-level direction-setting</a:t>
          </a:r>
        </a:p>
      </dgm:t>
    </dgm:pt>
    <dgm:pt modelId="{5FD686A5-DD3D-44AF-A431-79E14B76E059}" type="parTrans" cxnId="{F76DE445-48F6-4BA5-8999-3D521F260230}">
      <dgm:prSet/>
      <dgm:spPr/>
      <dgm:t>
        <a:bodyPr/>
        <a:lstStyle/>
        <a:p>
          <a:endParaRPr lang="en-US"/>
        </a:p>
      </dgm:t>
    </dgm:pt>
    <dgm:pt modelId="{16F1960F-57AF-4B54-A91B-BB7E6BFD9F24}" type="sibTrans" cxnId="{F76DE445-48F6-4BA5-8999-3D521F260230}">
      <dgm:prSet/>
      <dgm:spPr/>
      <dgm:t>
        <a:bodyPr/>
        <a:lstStyle/>
        <a:p>
          <a:endParaRPr lang="en-US"/>
        </a:p>
      </dgm:t>
    </dgm:pt>
    <dgm:pt modelId="{ADE72FBC-592C-475D-90DC-4C15DFE163FC}">
      <dgm:prSet phldrT="[Text]" phldr="0"/>
      <dgm:spPr/>
      <dgm:t>
        <a:bodyPr/>
        <a:lstStyle/>
        <a:p>
          <a:pPr rtl="0"/>
          <a:r>
            <a:rPr lang="en-US" dirty="0"/>
            <a:t>Knowledge and expert advice</a:t>
          </a:r>
        </a:p>
      </dgm:t>
    </dgm:pt>
    <dgm:pt modelId="{5292C8EB-8679-4889-8008-64D1B119688F}" type="parTrans" cxnId="{D2079311-2A08-49E3-9F19-F585DC73BF4D}">
      <dgm:prSet/>
      <dgm:spPr/>
      <dgm:t>
        <a:bodyPr/>
        <a:lstStyle/>
        <a:p>
          <a:endParaRPr lang="en-US"/>
        </a:p>
      </dgm:t>
    </dgm:pt>
    <dgm:pt modelId="{83E61993-1036-4F8F-8EFD-5072F8D48322}" type="sibTrans" cxnId="{D2079311-2A08-49E3-9F19-F585DC73BF4D}">
      <dgm:prSet/>
      <dgm:spPr/>
      <dgm:t>
        <a:bodyPr/>
        <a:lstStyle/>
        <a:p>
          <a:endParaRPr lang="en-US"/>
        </a:p>
      </dgm:t>
    </dgm:pt>
    <dgm:pt modelId="{550AE6DA-BEA3-4252-B8F5-91B584C83170}">
      <dgm:prSet phldrT="[Text]" phldr="0"/>
      <dgm:spPr/>
      <dgm:t>
        <a:bodyPr/>
        <a:lstStyle/>
        <a:p>
          <a:pPr rtl="0"/>
          <a:r>
            <a:rPr lang="en-US" dirty="0">
              <a:latin typeface="Arial"/>
            </a:rPr>
            <a:t>Strategy</a:t>
          </a:r>
          <a:r>
            <a:rPr lang="en-US" dirty="0"/>
            <a:t> articulation</a:t>
          </a:r>
        </a:p>
      </dgm:t>
    </dgm:pt>
    <dgm:pt modelId="{ECF544B1-3915-410D-9A4F-DC00113B605E}" type="parTrans" cxnId="{008759CF-A403-48F9-891F-ACA4824538AC}">
      <dgm:prSet/>
      <dgm:spPr/>
      <dgm:t>
        <a:bodyPr/>
        <a:lstStyle/>
        <a:p>
          <a:endParaRPr lang="en-US"/>
        </a:p>
      </dgm:t>
    </dgm:pt>
    <dgm:pt modelId="{40CD757A-C738-430A-B66B-BFA65B18BC97}" type="sibTrans" cxnId="{008759CF-A403-48F9-891F-ACA4824538AC}">
      <dgm:prSet/>
      <dgm:spPr/>
      <dgm:t>
        <a:bodyPr/>
        <a:lstStyle/>
        <a:p>
          <a:endParaRPr lang="en-US"/>
        </a:p>
      </dgm:t>
    </dgm:pt>
    <dgm:pt modelId="{8E5C11E6-ED93-4A30-90EA-1633563D95C1}">
      <dgm:prSet phldrT="[Text]" phldr="0"/>
      <dgm:spPr/>
      <dgm:t>
        <a:bodyPr/>
        <a:lstStyle/>
        <a:p>
          <a:r>
            <a:rPr lang="en-US" dirty="0">
              <a:latin typeface="Arial"/>
            </a:rPr>
            <a:t>Integration</a:t>
          </a:r>
          <a:endParaRPr lang="en-US" dirty="0"/>
        </a:p>
      </dgm:t>
    </dgm:pt>
    <dgm:pt modelId="{6EE2D67B-62BC-4B0C-BF09-E043B9543E06}" type="parTrans" cxnId="{C87F0C58-4CAF-49F2-8EBF-1860ECF06FC9}">
      <dgm:prSet/>
      <dgm:spPr/>
      <dgm:t>
        <a:bodyPr/>
        <a:lstStyle/>
        <a:p>
          <a:endParaRPr lang="en-US"/>
        </a:p>
      </dgm:t>
    </dgm:pt>
    <dgm:pt modelId="{C1108DC5-CCB8-4594-B21F-135B78FCCF5B}" type="sibTrans" cxnId="{C87F0C58-4CAF-49F2-8EBF-1860ECF06FC9}">
      <dgm:prSet/>
      <dgm:spPr/>
      <dgm:t>
        <a:bodyPr/>
        <a:lstStyle/>
        <a:p>
          <a:endParaRPr lang="en-US"/>
        </a:p>
      </dgm:t>
    </dgm:pt>
    <dgm:pt modelId="{654D0D83-1F9F-4933-9CF1-09BF786A4947}">
      <dgm:prSet phldrT="[Text]" phldr="0"/>
      <dgm:spPr/>
      <dgm:t>
        <a:bodyPr/>
        <a:lstStyle/>
        <a:p>
          <a:r>
            <a:rPr lang="en-US" dirty="0">
              <a:latin typeface="Arial"/>
            </a:rPr>
            <a:t>Mainstreaming</a:t>
          </a:r>
          <a:endParaRPr lang="en-US" dirty="0"/>
        </a:p>
      </dgm:t>
    </dgm:pt>
    <dgm:pt modelId="{1714CE9A-FD1B-44F7-8D67-B35537A4CA1D}" type="parTrans" cxnId="{5D4CA4E2-8219-4443-878E-B396A9A8F2AC}">
      <dgm:prSet/>
      <dgm:spPr/>
      <dgm:t>
        <a:bodyPr/>
        <a:lstStyle/>
        <a:p>
          <a:endParaRPr lang="en-US"/>
        </a:p>
      </dgm:t>
    </dgm:pt>
    <dgm:pt modelId="{79E8B209-5A2E-4D6C-90B6-6C4B373185ED}" type="sibTrans" cxnId="{5D4CA4E2-8219-4443-878E-B396A9A8F2AC}">
      <dgm:prSet/>
      <dgm:spPr/>
      <dgm:t>
        <a:bodyPr/>
        <a:lstStyle/>
        <a:p>
          <a:endParaRPr lang="en-US"/>
        </a:p>
      </dgm:t>
    </dgm:pt>
    <dgm:pt modelId="{518577E0-53D3-478F-913E-53A47FD2DA58}">
      <dgm:prSet phldr="0"/>
      <dgm:spPr/>
      <dgm:t>
        <a:bodyPr/>
        <a:lstStyle/>
        <a:p>
          <a:r>
            <a:rPr lang="en-US" dirty="0"/>
            <a:t>Coordination</a:t>
          </a:r>
          <a:endParaRPr lang="en-US" dirty="0">
            <a:latin typeface="Arial"/>
          </a:endParaRPr>
        </a:p>
      </dgm:t>
    </dgm:pt>
    <dgm:pt modelId="{2BE9685F-9A89-4BB0-BD8A-4A211C2FCEAC}" type="parTrans" cxnId="{2BE5C7CA-0B35-488B-A6CD-8CC67218980C}">
      <dgm:prSet/>
      <dgm:spPr/>
    </dgm:pt>
    <dgm:pt modelId="{6C0DA95A-04BF-4BB0-8715-1DA7BD8ADCFB}" type="sibTrans" cxnId="{2BE5C7CA-0B35-488B-A6CD-8CC67218980C}">
      <dgm:prSet/>
      <dgm:spPr/>
    </dgm:pt>
    <dgm:pt modelId="{DD793B4C-F047-48F9-A71A-DA3D2A29C842}">
      <dgm:prSet phldr="0"/>
      <dgm:spPr/>
      <dgm:t>
        <a:bodyPr/>
        <a:lstStyle/>
        <a:p>
          <a:pPr rtl="0"/>
          <a:r>
            <a:rPr lang="en-US" dirty="0">
              <a:latin typeface="Arial"/>
            </a:rPr>
            <a:t>Stakeholder</a:t>
          </a:r>
          <a:r>
            <a:rPr lang="en-US" dirty="0"/>
            <a:t> engagement and alignment</a:t>
          </a:r>
          <a:endParaRPr lang="en-US" dirty="0">
            <a:latin typeface="Arial"/>
          </a:endParaRPr>
        </a:p>
      </dgm:t>
    </dgm:pt>
    <dgm:pt modelId="{7000A344-1E52-4F27-AB84-054E3E6A5006}" type="parTrans" cxnId="{A33C387D-38AB-4075-9740-F17FC4FE7CE4}">
      <dgm:prSet/>
      <dgm:spPr/>
    </dgm:pt>
    <dgm:pt modelId="{5F34FDA7-BDC3-44A1-A7E1-F09EDD074E60}" type="sibTrans" cxnId="{A33C387D-38AB-4075-9740-F17FC4FE7CE4}">
      <dgm:prSet/>
      <dgm:spPr/>
    </dgm:pt>
    <dgm:pt modelId="{C68FB63C-3172-4DC4-A0E7-CB21DB75DD65}">
      <dgm:prSet phldr="0"/>
      <dgm:spPr/>
      <dgm:t>
        <a:bodyPr/>
        <a:lstStyle/>
        <a:p>
          <a:pPr rtl="0"/>
          <a:r>
            <a:rPr lang="en-US" dirty="0"/>
            <a:t>Finance mobilisation and channelling</a:t>
          </a:r>
          <a:endParaRPr lang="en-US" dirty="0">
            <a:latin typeface="Arial"/>
          </a:endParaRPr>
        </a:p>
      </dgm:t>
    </dgm:pt>
    <dgm:pt modelId="{4C3AE166-9BAF-4951-A471-D55490C7C356}" type="parTrans" cxnId="{2063BEB9-362D-4BDA-B8C1-3B6A87705346}">
      <dgm:prSet/>
      <dgm:spPr/>
    </dgm:pt>
    <dgm:pt modelId="{D9904706-FB74-4A64-A089-31C49CF88391}" type="sibTrans" cxnId="{2063BEB9-362D-4BDA-B8C1-3B6A87705346}">
      <dgm:prSet/>
      <dgm:spPr/>
    </dgm:pt>
    <dgm:pt modelId="{82E34362-150A-423B-AF2D-02A1E3BC97B3}">
      <dgm:prSet phldr="0"/>
      <dgm:spPr/>
      <dgm:t>
        <a:bodyPr/>
        <a:lstStyle/>
        <a:p>
          <a:pPr rtl="0"/>
          <a:r>
            <a:rPr lang="en-US" dirty="0">
              <a:latin typeface="Arial"/>
            </a:rPr>
            <a:t>Oversight</a:t>
          </a:r>
          <a:r>
            <a:rPr lang="en-US" dirty="0"/>
            <a:t>, accountability and enforcement</a:t>
          </a:r>
          <a:endParaRPr lang="en-US" dirty="0">
            <a:latin typeface="Arial"/>
          </a:endParaRPr>
        </a:p>
      </dgm:t>
    </dgm:pt>
    <dgm:pt modelId="{1FD6CD84-938A-425A-BC5E-A46AD367C2B0}" type="parTrans" cxnId="{39C4750F-F8E0-4F55-8C86-C406D974FD51}">
      <dgm:prSet/>
      <dgm:spPr/>
    </dgm:pt>
    <dgm:pt modelId="{C07D18A4-B9C7-4B2A-AE20-6F5D8C083C6D}" type="sibTrans" cxnId="{39C4750F-F8E0-4F55-8C86-C406D974FD51}">
      <dgm:prSet/>
      <dgm:spPr/>
    </dgm:pt>
    <dgm:pt modelId="{17302B82-D87F-421C-AEAE-64F3AA6893D1}" type="pres">
      <dgm:prSet presAssocID="{E8CA45B5-B82B-4CE6-8888-C12499595EF1}" presName="diagram" presStyleCnt="0">
        <dgm:presLayoutVars>
          <dgm:dir/>
          <dgm:resizeHandles val="exact"/>
        </dgm:presLayoutVars>
      </dgm:prSet>
      <dgm:spPr/>
    </dgm:pt>
    <dgm:pt modelId="{C6C603A2-31EF-4DD6-ABE2-EA3AFE194CCE}" type="pres">
      <dgm:prSet presAssocID="{2B1772D6-C34C-4386-B4AF-9DB6DA28EF0A}" presName="node" presStyleLbl="node1" presStyleIdx="0" presStyleCnt="9">
        <dgm:presLayoutVars>
          <dgm:bulletEnabled val="1"/>
        </dgm:presLayoutVars>
      </dgm:prSet>
      <dgm:spPr/>
    </dgm:pt>
    <dgm:pt modelId="{343828DA-8C7D-4A57-B375-5965D3E3D50F}" type="pres">
      <dgm:prSet presAssocID="{16F1960F-57AF-4B54-A91B-BB7E6BFD9F24}" presName="sibTrans" presStyleCnt="0"/>
      <dgm:spPr/>
    </dgm:pt>
    <dgm:pt modelId="{8D36D3BB-64DA-458F-9118-0C52E005C264}" type="pres">
      <dgm:prSet presAssocID="{ADE72FBC-592C-475D-90DC-4C15DFE163FC}" presName="node" presStyleLbl="node1" presStyleIdx="1" presStyleCnt="9">
        <dgm:presLayoutVars>
          <dgm:bulletEnabled val="1"/>
        </dgm:presLayoutVars>
      </dgm:prSet>
      <dgm:spPr/>
    </dgm:pt>
    <dgm:pt modelId="{D31173EF-99B1-4DB3-BAD4-F537030F718E}" type="pres">
      <dgm:prSet presAssocID="{83E61993-1036-4F8F-8EFD-5072F8D48322}" presName="sibTrans" presStyleCnt="0"/>
      <dgm:spPr/>
    </dgm:pt>
    <dgm:pt modelId="{215082BE-A0A4-4811-B948-F24EE71650C7}" type="pres">
      <dgm:prSet presAssocID="{550AE6DA-BEA3-4252-B8F5-91B584C83170}" presName="node" presStyleLbl="node1" presStyleIdx="2" presStyleCnt="9">
        <dgm:presLayoutVars>
          <dgm:bulletEnabled val="1"/>
        </dgm:presLayoutVars>
      </dgm:prSet>
      <dgm:spPr/>
    </dgm:pt>
    <dgm:pt modelId="{13DEE18B-4754-4AC5-9DFF-4E86DCC5A149}" type="pres">
      <dgm:prSet presAssocID="{40CD757A-C738-430A-B66B-BFA65B18BC97}" presName="sibTrans" presStyleCnt="0"/>
      <dgm:spPr/>
    </dgm:pt>
    <dgm:pt modelId="{516BF166-4DDD-41DE-9A11-83573721FB42}" type="pres">
      <dgm:prSet presAssocID="{8E5C11E6-ED93-4A30-90EA-1633563D95C1}" presName="node" presStyleLbl="node1" presStyleIdx="3" presStyleCnt="9">
        <dgm:presLayoutVars>
          <dgm:bulletEnabled val="1"/>
        </dgm:presLayoutVars>
      </dgm:prSet>
      <dgm:spPr/>
    </dgm:pt>
    <dgm:pt modelId="{88B84458-FF41-4C9E-AC15-1D170B3EE295}" type="pres">
      <dgm:prSet presAssocID="{C1108DC5-CCB8-4594-B21F-135B78FCCF5B}" presName="sibTrans" presStyleCnt="0"/>
      <dgm:spPr/>
    </dgm:pt>
    <dgm:pt modelId="{F19D20C4-D7BE-45AA-9EF9-80952CAFFF3B}" type="pres">
      <dgm:prSet presAssocID="{654D0D83-1F9F-4933-9CF1-09BF786A4947}" presName="node" presStyleLbl="node1" presStyleIdx="4" presStyleCnt="9">
        <dgm:presLayoutVars>
          <dgm:bulletEnabled val="1"/>
        </dgm:presLayoutVars>
      </dgm:prSet>
      <dgm:spPr/>
    </dgm:pt>
    <dgm:pt modelId="{2117B649-6049-41A6-92E1-3F9CC3A83F77}" type="pres">
      <dgm:prSet presAssocID="{79E8B209-5A2E-4D6C-90B6-6C4B373185ED}" presName="sibTrans" presStyleCnt="0"/>
      <dgm:spPr/>
    </dgm:pt>
    <dgm:pt modelId="{34D0F219-F57B-44DB-82C7-24AAEB077012}" type="pres">
      <dgm:prSet presAssocID="{518577E0-53D3-478F-913E-53A47FD2DA58}" presName="node" presStyleLbl="node1" presStyleIdx="5" presStyleCnt="9">
        <dgm:presLayoutVars>
          <dgm:bulletEnabled val="1"/>
        </dgm:presLayoutVars>
      </dgm:prSet>
      <dgm:spPr/>
    </dgm:pt>
    <dgm:pt modelId="{5D1DA8BD-73B8-4F2D-9289-5ACEC9FA6886}" type="pres">
      <dgm:prSet presAssocID="{6C0DA95A-04BF-4BB0-8715-1DA7BD8ADCFB}" presName="sibTrans" presStyleCnt="0"/>
      <dgm:spPr/>
    </dgm:pt>
    <dgm:pt modelId="{DB7430CA-29BC-41A5-B1FF-0AFBA5D0C46F}" type="pres">
      <dgm:prSet presAssocID="{DD793B4C-F047-48F9-A71A-DA3D2A29C842}" presName="node" presStyleLbl="node1" presStyleIdx="6" presStyleCnt="9">
        <dgm:presLayoutVars>
          <dgm:bulletEnabled val="1"/>
        </dgm:presLayoutVars>
      </dgm:prSet>
      <dgm:spPr/>
    </dgm:pt>
    <dgm:pt modelId="{FDADAF68-B456-4DB9-BDC4-3E5D486D23B4}" type="pres">
      <dgm:prSet presAssocID="{5F34FDA7-BDC3-44A1-A7E1-F09EDD074E60}" presName="sibTrans" presStyleCnt="0"/>
      <dgm:spPr/>
    </dgm:pt>
    <dgm:pt modelId="{1C7BA314-EAAC-41CC-A40E-2067D442846E}" type="pres">
      <dgm:prSet presAssocID="{C68FB63C-3172-4DC4-A0E7-CB21DB75DD65}" presName="node" presStyleLbl="node1" presStyleIdx="7" presStyleCnt="9">
        <dgm:presLayoutVars>
          <dgm:bulletEnabled val="1"/>
        </dgm:presLayoutVars>
      </dgm:prSet>
      <dgm:spPr/>
    </dgm:pt>
    <dgm:pt modelId="{13DB8C44-D75C-4323-9576-5168D4C21AA7}" type="pres">
      <dgm:prSet presAssocID="{D9904706-FB74-4A64-A089-31C49CF88391}" presName="sibTrans" presStyleCnt="0"/>
      <dgm:spPr/>
    </dgm:pt>
    <dgm:pt modelId="{8D45A388-565F-496F-830F-464C6E3AA6BA}" type="pres">
      <dgm:prSet presAssocID="{82E34362-150A-423B-AF2D-02A1E3BC97B3}" presName="node" presStyleLbl="node1" presStyleIdx="8" presStyleCnt="9">
        <dgm:presLayoutVars>
          <dgm:bulletEnabled val="1"/>
        </dgm:presLayoutVars>
      </dgm:prSet>
      <dgm:spPr/>
    </dgm:pt>
  </dgm:ptLst>
  <dgm:cxnLst>
    <dgm:cxn modelId="{39C4750F-F8E0-4F55-8C86-C406D974FD51}" srcId="{E8CA45B5-B82B-4CE6-8888-C12499595EF1}" destId="{82E34362-150A-423B-AF2D-02A1E3BC97B3}" srcOrd="8" destOrd="0" parTransId="{1FD6CD84-938A-425A-BC5E-A46AD367C2B0}" sibTransId="{C07D18A4-B9C7-4B2A-AE20-6F5D8C083C6D}"/>
    <dgm:cxn modelId="{D2079311-2A08-49E3-9F19-F585DC73BF4D}" srcId="{E8CA45B5-B82B-4CE6-8888-C12499595EF1}" destId="{ADE72FBC-592C-475D-90DC-4C15DFE163FC}" srcOrd="1" destOrd="0" parTransId="{5292C8EB-8679-4889-8008-64D1B119688F}" sibTransId="{83E61993-1036-4F8F-8EFD-5072F8D48322}"/>
    <dgm:cxn modelId="{BA17D836-5509-483C-85F5-688BE77A0256}" type="presOf" srcId="{2B1772D6-C34C-4386-B4AF-9DB6DA28EF0A}" destId="{C6C603A2-31EF-4DD6-ABE2-EA3AFE194CCE}" srcOrd="0" destOrd="0" presId="urn:microsoft.com/office/officeart/2005/8/layout/default"/>
    <dgm:cxn modelId="{F76DE445-48F6-4BA5-8999-3D521F260230}" srcId="{E8CA45B5-B82B-4CE6-8888-C12499595EF1}" destId="{2B1772D6-C34C-4386-B4AF-9DB6DA28EF0A}" srcOrd="0" destOrd="0" parTransId="{5FD686A5-DD3D-44AF-A431-79E14B76E059}" sibTransId="{16F1960F-57AF-4B54-A91B-BB7E6BFD9F24}"/>
    <dgm:cxn modelId="{C87F0C58-4CAF-49F2-8EBF-1860ECF06FC9}" srcId="{E8CA45B5-B82B-4CE6-8888-C12499595EF1}" destId="{8E5C11E6-ED93-4A30-90EA-1633563D95C1}" srcOrd="3" destOrd="0" parTransId="{6EE2D67B-62BC-4B0C-BF09-E043B9543E06}" sibTransId="{C1108DC5-CCB8-4594-B21F-135B78FCCF5B}"/>
    <dgm:cxn modelId="{A33C387D-38AB-4075-9740-F17FC4FE7CE4}" srcId="{E8CA45B5-B82B-4CE6-8888-C12499595EF1}" destId="{DD793B4C-F047-48F9-A71A-DA3D2A29C842}" srcOrd="6" destOrd="0" parTransId="{7000A344-1E52-4F27-AB84-054E3E6A5006}" sibTransId="{5F34FDA7-BDC3-44A1-A7E1-F09EDD074E60}"/>
    <dgm:cxn modelId="{3944C683-AC05-4D5F-AA54-A4B1DBFEBD5E}" type="presOf" srcId="{E8CA45B5-B82B-4CE6-8888-C12499595EF1}" destId="{17302B82-D87F-421C-AEAE-64F3AA6893D1}" srcOrd="0" destOrd="0" presId="urn:microsoft.com/office/officeart/2005/8/layout/default"/>
    <dgm:cxn modelId="{4CC1A88C-4460-45B6-931A-649E3689E879}" type="presOf" srcId="{DD793B4C-F047-48F9-A71A-DA3D2A29C842}" destId="{DB7430CA-29BC-41A5-B1FF-0AFBA5D0C46F}" srcOrd="0" destOrd="0" presId="urn:microsoft.com/office/officeart/2005/8/layout/default"/>
    <dgm:cxn modelId="{76D86E94-716A-439A-A9BF-BCF5D5A35965}" type="presOf" srcId="{550AE6DA-BEA3-4252-B8F5-91B584C83170}" destId="{215082BE-A0A4-4811-B948-F24EE71650C7}" srcOrd="0" destOrd="0" presId="urn:microsoft.com/office/officeart/2005/8/layout/default"/>
    <dgm:cxn modelId="{3AEE28A1-6CF5-488C-BC3F-6FE576939400}" type="presOf" srcId="{C68FB63C-3172-4DC4-A0E7-CB21DB75DD65}" destId="{1C7BA314-EAAC-41CC-A40E-2067D442846E}" srcOrd="0" destOrd="0" presId="urn:microsoft.com/office/officeart/2005/8/layout/default"/>
    <dgm:cxn modelId="{2063BEB9-362D-4BDA-B8C1-3B6A87705346}" srcId="{E8CA45B5-B82B-4CE6-8888-C12499595EF1}" destId="{C68FB63C-3172-4DC4-A0E7-CB21DB75DD65}" srcOrd="7" destOrd="0" parTransId="{4C3AE166-9BAF-4951-A471-D55490C7C356}" sibTransId="{D9904706-FB74-4A64-A089-31C49CF88391}"/>
    <dgm:cxn modelId="{F50EDCBD-ADFD-4874-9D16-C9B212B44B83}" type="presOf" srcId="{8E5C11E6-ED93-4A30-90EA-1633563D95C1}" destId="{516BF166-4DDD-41DE-9A11-83573721FB42}" srcOrd="0" destOrd="0" presId="urn:microsoft.com/office/officeart/2005/8/layout/default"/>
    <dgm:cxn modelId="{2BE5C7CA-0B35-488B-A6CD-8CC67218980C}" srcId="{E8CA45B5-B82B-4CE6-8888-C12499595EF1}" destId="{518577E0-53D3-478F-913E-53A47FD2DA58}" srcOrd="5" destOrd="0" parTransId="{2BE9685F-9A89-4BB0-BD8A-4A211C2FCEAC}" sibTransId="{6C0DA95A-04BF-4BB0-8715-1DA7BD8ADCFB}"/>
    <dgm:cxn modelId="{008759CF-A403-48F9-891F-ACA4824538AC}" srcId="{E8CA45B5-B82B-4CE6-8888-C12499595EF1}" destId="{550AE6DA-BEA3-4252-B8F5-91B584C83170}" srcOrd="2" destOrd="0" parTransId="{ECF544B1-3915-410D-9A4F-DC00113B605E}" sibTransId="{40CD757A-C738-430A-B66B-BFA65B18BC97}"/>
    <dgm:cxn modelId="{AD187CD6-7F80-4813-8614-0B6E193921DA}" type="presOf" srcId="{654D0D83-1F9F-4933-9CF1-09BF786A4947}" destId="{F19D20C4-D7BE-45AA-9EF9-80952CAFFF3B}" srcOrd="0" destOrd="0" presId="urn:microsoft.com/office/officeart/2005/8/layout/default"/>
    <dgm:cxn modelId="{97A6FBD8-0B5E-4B75-B7B2-EBDBFD429190}" type="presOf" srcId="{ADE72FBC-592C-475D-90DC-4C15DFE163FC}" destId="{8D36D3BB-64DA-458F-9118-0C52E005C264}" srcOrd="0" destOrd="0" presId="urn:microsoft.com/office/officeart/2005/8/layout/default"/>
    <dgm:cxn modelId="{5D4CA4E2-8219-4443-878E-B396A9A8F2AC}" srcId="{E8CA45B5-B82B-4CE6-8888-C12499595EF1}" destId="{654D0D83-1F9F-4933-9CF1-09BF786A4947}" srcOrd="4" destOrd="0" parTransId="{1714CE9A-FD1B-44F7-8D67-B35537A4CA1D}" sibTransId="{79E8B209-5A2E-4D6C-90B6-6C4B373185ED}"/>
    <dgm:cxn modelId="{2F2228E8-6EF2-42E6-B91E-51E0F6D3BB3C}" type="presOf" srcId="{82E34362-150A-423B-AF2D-02A1E3BC97B3}" destId="{8D45A388-565F-496F-830F-464C6E3AA6BA}" srcOrd="0" destOrd="0" presId="urn:microsoft.com/office/officeart/2005/8/layout/default"/>
    <dgm:cxn modelId="{45F12CF6-2C1E-4421-8BAA-F80BDACC9D3A}" type="presOf" srcId="{518577E0-53D3-478F-913E-53A47FD2DA58}" destId="{34D0F219-F57B-44DB-82C7-24AAEB077012}" srcOrd="0" destOrd="0" presId="urn:microsoft.com/office/officeart/2005/8/layout/default"/>
    <dgm:cxn modelId="{FBF32A8C-5A40-4D87-8945-DC567002F532}" type="presParOf" srcId="{17302B82-D87F-421C-AEAE-64F3AA6893D1}" destId="{C6C603A2-31EF-4DD6-ABE2-EA3AFE194CCE}" srcOrd="0" destOrd="0" presId="urn:microsoft.com/office/officeart/2005/8/layout/default"/>
    <dgm:cxn modelId="{C28E6946-2D98-403D-A8A5-327282C6B4B3}" type="presParOf" srcId="{17302B82-D87F-421C-AEAE-64F3AA6893D1}" destId="{343828DA-8C7D-4A57-B375-5965D3E3D50F}" srcOrd="1" destOrd="0" presId="urn:microsoft.com/office/officeart/2005/8/layout/default"/>
    <dgm:cxn modelId="{00AD6D00-9656-4762-A162-EECA25600AC9}" type="presParOf" srcId="{17302B82-D87F-421C-AEAE-64F3AA6893D1}" destId="{8D36D3BB-64DA-458F-9118-0C52E005C264}" srcOrd="2" destOrd="0" presId="urn:microsoft.com/office/officeart/2005/8/layout/default"/>
    <dgm:cxn modelId="{940DFA5B-2F3B-48E5-AE13-949C57C8A04F}" type="presParOf" srcId="{17302B82-D87F-421C-AEAE-64F3AA6893D1}" destId="{D31173EF-99B1-4DB3-BAD4-F537030F718E}" srcOrd="3" destOrd="0" presId="urn:microsoft.com/office/officeart/2005/8/layout/default"/>
    <dgm:cxn modelId="{5BFB4E2B-C42C-4D02-8354-EF74A885457A}" type="presParOf" srcId="{17302B82-D87F-421C-AEAE-64F3AA6893D1}" destId="{215082BE-A0A4-4811-B948-F24EE71650C7}" srcOrd="4" destOrd="0" presId="urn:microsoft.com/office/officeart/2005/8/layout/default"/>
    <dgm:cxn modelId="{4003AD76-1A4F-4F08-8CFF-FFCF97BE901E}" type="presParOf" srcId="{17302B82-D87F-421C-AEAE-64F3AA6893D1}" destId="{13DEE18B-4754-4AC5-9DFF-4E86DCC5A149}" srcOrd="5" destOrd="0" presId="urn:microsoft.com/office/officeart/2005/8/layout/default"/>
    <dgm:cxn modelId="{92E7E9E5-09CB-4D59-815B-D51DDA55C7DE}" type="presParOf" srcId="{17302B82-D87F-421C-AEAE-64F3AA6893D1}" destId="{516BF166-4DDD-41DE-9A11-83573721FB42}" srcOrd="6" destOrd="0" presId="urn:microsoft.com/office/officeart/2005/8/layout/default"/>
    <dgm:cxn modelId="{B4CE1D35-18A8-4204-99E1-50047ED2BD6E}" type="presParOf" srcId="{17302B82-D87F-421C-AEAE-64F3AA6893D1}" destId="{88B84458-FF41-4C9E-AC15-1D170B3EE295}" srcOrd="7" destOrd="0" presId="urn:microsoft.com/office/officeart/2005/8/layout/default"/>
    <dgm:cxn modelId="{219C67E6-7738-4AB3-BE6D-C7D27375EC47}" type="presParOf" srcId="{17302B82-D87F-421C-AEAE-64F3AA6893D1}" destId="{F19D20C4-D7BE-45AA-9EF9-80952CAFFF3B}" srcOrd="8" destOrd="0" presId="urn:microsoft.com/office/officeart/2005/8/layout/default"/>
    <dgm:cxn modelId="{720792D9-49A3-4C25-A3BF-B9546561D580}" type="presParOf" srcId="{17302B82-D87F-421C-AEAE-64F3AA6893D1}" destId="{2117B649-6049-41A6-92E1-3F9CC3A83F77}" srcOrd="9" destOrd="0" presId="urn:microsoft.com/office/officeart/2005/8/layout/default"/>
    <dgm:cxn modelId="{36ACC5FC-2A30-44EE-A7DC-EB749AB973C6}" type="presParOf" srcId="{17302B82-D87F-421C-AEAE-64F3AA6893D1}" destId="{34D0F219-F57B-44DB-82C7-24AAEB077012}" srcOrd="10" destOrd="0" presId="urn:microsoft.com/office/officeart/2005/8/layout/default"/>
    <dgm:cxn modelId="{74397869-07DB-45D2-9889-BAC314C4E6F2}" type="presParOf" srcId="{17302B82-D87F-421C-AEAE-64F3AA6893D1}" destId="{5D1DA8BD-73B8-4F2D-9289-5ACEC9FA6886}" srcOrd="11" destOrd="0" presId="urn:microsoft.com/office/officeart/2005/8/layout/default"/>
    <dgm:cxn modelId="{9B1898E0-95FA-457F-9066-1BFA07EE650F}" type="presParOf" srcId="{17302B82-D87F-421C-AEAE-64F3AA6893D1}" destId="{DB7430CA-29BC-41A5-B1FF-0AFBA5D0C46F}" srcOrd="12" destOrd="0" presId="urn:microsoft.com/office/officeart/2005/8/layout/default"/>
    <dgm:cxn modelId="{76D3C2A4-F652-4572-99B9-37244A454478}" type="presParOf" srcId="{17302B82-D87F-421C-AEAE-64F3AA6893D1}" destId="{FDADAF68-B456-4DB9-BDC4-3E5D486D23B4}" srcOrd="13" destOrd="0" presId="urn:microsoft.com/office/officeart/2005/8/layout/default"/>
    <dgm:cxn modelId="{FB081431-5B66-4275-8AB0-444946105D38}" type="presParOf" srcId="{17302B82-D87F-421C-AEAE-64F3AA6893D1}" destId="{1C7BA314-EAAC-41CC-A40E-2067D442846E}" srcOrd="14" destOrd="0" presId="urn:microsoft.com/office/officeart/2005/8/layout/default"/>
    <dgm:cxn modelId="{A024590E-3FEA-4140-826A-5F179D890034}" type="presParOf" srcId="{17302B82-D87F-421C-AEAE-64F3AA6893D1}" destId="{13DB8C44-D75C-4323-9576-5168D4C21AA7}" srcOrd="15" destOrd="0" presId="urn:microsoft.com/office/officeart/2005/8/layout/default"/>
    <dgm:cxn modelId="{E5D34F26-3069-442A-8BB0-E4C88E05B531}" type="presParOf" srcId="{17302B82-D87F-421C-AEAE-64F3AA6893D1}" destId="{8D45A388-565F-496F-830F-464C6E3AA6B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61248E-18F3-43A8-A85F-9F3EB9A323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F9458B-CA31-4797-94BC-352B3742B96E}">
      <dgm:prSet phldr="0"/>
      <dgm:spPr/>
      <dgm:t>
        <a:bodyPr/>
        <a:lstStyle/>
        <a:p>
          <a:pPr algn="l" rtl="0"/>
          <a:r>
            <a:rPr lang="en-US" dirty="0">
              <a:latin typeface="Arial"/>
              <a:cs typeface="Calibri"/>
            </a:rPr>
            <a:t>Narrative and high-level direction-setting</a:t>
          </a:r>
        </a:p>
      </dgm:t>
    </dgm:pt>
    <dgm:pt modelId="{D12DD378-0AA6-41C5-B8CA-4D76E944670B}" type="parTrans" cxnId="{6D96408B-58CD-44B6-8A46-578553B6FCA1}">
      <dgm:prSet/>
      <dgm:spPr/>
    </dgm:pt>
    <dgm:pt modelId="{15E2EA5C-BDB5-4981-A251-57C129F0B897}" type="sibTrans" cxnId="{6D96408B-58CD-44B6-8A46-578553B6FCA1}">
      <dgm:prSet/>
      <dgm:spPr/>
    </dgm:pt>
    <dgm:pt modelId="{524C1369-5564-4088-95E3-6C2AC4579198}">
      <dgm:prSet phldr="0"/>
      <dgm:spPr/>
      <dgm:t>
        <a:bodyPr/>
        <a:lstStyle/>
        <a:p>
          <a:r>
            <a:rPr lang="en-US" dirty="0">
              <a:latin typeface="Arial"/>
              <a:cs typeface="Calibri"/>
            </a:rPr>
            <a:t>Knowledge and expert advice</a:t>
          </a:r>
        </a:p>
      </dgm:t>
    </dgm:pt>
    <dgm:pt modelId="{D20BA0E5-B09B-4A8F-86A6-BFE33E5F986E}" type="parTrans" cxnId="{876F95A6-9CB9-4009-9D2D-5497D8D884D1}">
      <dgm:prSet/>
      <dgm:spPr/>
    </dgm:pt>
    <dgm:pt modelId="{BEE525A6-41CC-4053-89A6-AFB72160CE7D}" type="sibTrans" cxnId="{876F95A6-9CB9-4009-9D2D-5497D8D884D1}">
      <dgm:prSet/>
      <dgm:spPr/>
    </dgm:pt>
    <dgm:pt modelId="{463987BA-922F-4095-B9B9-FEC000074910}">
      <dgm:prSet phldr="0"/>
      <dgm:spPr/>
      <dgm:t>
        <a:bodyPr/>
        <a:lstStyle/>
        <a:p>
          <a:r>
            <a:rPr lang="en-US" dirty="0">
              <a:latin typeface="Arial"/>
              <a:cs typeface="Calibri"/>
            </a:rPr>
            <a:t>Strategy articulation</a:t>
          </a:r>
        </a:p>
      </dgm:t>
    </dgm:pt>
    <dgm:pt modelId="{14A4FDA1-912E-4877-AA9F-F68A37C3C9E5}" type="parTrans" cxnId="{580CF947-AC09-4583-AD62-5991E2F0DC59}">
      <dgm:prSet/>
      <dgm:spPr/>
    </dgm:pt>
    <dgm:pt modelId="{94361E1A-4A6A-4A0F-A446-6F9404A38EC0}" type="sibTrans" cxnId="{580CF947-AC09-4583-AD62-5991E2F0DC59}">
      <dgm:prSet/>
      <dgm:spPr/>
    </dgm:pt>
    <dgm:pt modelId="{8A4FB1D1-4690-4452-85D1-379F863E8D7B}">
      <dgm:prSet phldr="0"/>
      <dgm:spPr/>
      <dgm:t>
        <a:bodyPr/>
        <a:lstStyle/>
        <a:p>
          <a:r>
            <a:rPr lang="en-US" dirty="0">
              <a:latin typeface="Arial"/>
              <a:cs typeface="Calibri"/>
            </a:rPr>
            <a:t>Integration</a:t>
          </a:r>
        </a:p>
      </dgm:t>
    </dgm:pt>
    <dgm:pt modelId="{A0B86C0A-25BC-4B49-9C21-95F9935DCEEF}" type="parTrans" cxnId="{FA02A18D-F651-4582-BD2F-B36C9AD8EE50}">
      <dgm:prSet/>
      <dgm:spPr/>
    </dgm:pt>
    <dgm:pt modelId="{091F8EAE-2A57-44DE-A9D0-77C66A79D879}" type="sibTrans" cxnId="{FA02A18D-F651-4582-BD2F-B36C9AD8EE50}">
      <dgm:prSet/>
      <dgm:spPr/>
    </dgm:pt>
    <dgm:pt modelId="{8AA7F3D4-2ACD-474A-8787-4072386B8808}">
      <dgm:prSet phldr="0"/>
      <dgm:spPr/>
      <dgm:t>
        <a:bodyPr/>
        <a:lstStyle/>
        <a:p>
          <a:r>
            <a:rPr lang="en-US" dirty="0">
              <a:latin typeface="Arial"/>
              <a:cs typeface="Calibri"/>
            </a:rPr>
            <a:t>Mainstreaming</a:t>
          </a:r>
        </a:p>
      </dgm:t>
    </dgm:pt>
    <dgm:pt modelId="{3A0EB24C-D66C-4FAB-9A3D-AFC09F20C496}" type="parTrans" cxnId="{95A7D64F-669B-4485-BE2A-4BC98C455026}">
      <dgm:prSet/>
      <dgm:spPr/>
    </dgm:pt>
    <dgm:pt modelId="{F8682B33-7EF9-4240-8634-063FAE06B5D7}" type="sibTrans" cxnId="{95A7D64F-669B-4485-BE2A-4BC98C455026}">
      <dgm:prSet/>
      <dgm:spPr/>
    </dgm:pt>
    <dgm:pt modelId="{87CEDF48-A28A-412B-B13A-590BD66D562B}">
      <dgm:prSet phldr="0"/>
      <dgm:spPr/>
      <dgm:t>
        <a:bodyPr/>
        <a:lstStyle/>
        <a:p>
          <a:pPr algn="l" rtl="0"/>
          <a:r>
            <a:rPr lang="en-US" dirty="0">
              <a:latin typeface="Arial"/>
              <a:cs typeface="Calibri"/>
            </a:rPr>
            <a:t>A narrative that frames climate action or the electricity transition objectives along domestic priorities can raise (political) support.</a:t>
          </a:r>
        </a:p>
      </dgm:t>
    </dgm:pt>
    <dgm:pt modelId="{0AF6B0A4-85F5-4749-9CCD-8C4A3C8037B0}" type="parTrans" cxnId="{B49D09B4-66BF-490F-9861-690A2CB230EB}">
      <dgm:prSet/>
      <dgm:spPr/>
    </dgm:pt>
    <dgm:pt modelId="{DCC2639D-8243-48CB-BE89-C890EC6A86E6}" type="sibTrans" cxnId="{B49D09B4-66BF-490F-9861-690A2CB230EB}">
      <dgm:prSet/>
      <dgm:spPr/>
    </dgm:pt>
    <dgm:pt modelId="{F921A5AD-A952-4F17-80B1-5EE5E1779935}">
      <dgm:prSet phldr="0"/>
      <dgm:spPr/>
      <dgm:t>
        <a:bodyPr/>
        <a:lstStyle/>
        <a:p>
          <a:pPr rtl="0"/>
          <a:r>
            <a:rPr lang="en-US" dirty="0">
              <a:latin typeface="Arial"/>
              <a:cs typeface="Calibri"/>
            </a:rPr>
            <a:t>Decision-making requires up-to-date knowledge and, thus, </a:t>
          </a:r>
          <a:r>
            <a:rPr lang="en-US" dirty="0">
              <a:latin typeface="Arial"/>
            </a:rPr>
            <a:t>robust</a:t>
          </a:r>
          <a:r>
            <a:rPr lang="en-US" dirty="0"/>
            <a:t> mechanisms of </a:t>
          </a:r>
          <a:r>
            <a:rPr lang="en-US" dirty="0">
              <a:latin typeface="Arial"/>
            </a:rPr>
            <a:t>knowledge creation</a:t>
          </a:r>
          <a:r>
            <a:rPr lang="en-US" dirty="0"/>
            <a:t>, assessment and sharing</a:t>
          </a:r>
          <a:r>
            <a:rPr lang="en-US" dirty="0">
              <a:latin typeface="Arial"/>
            </a:rPr>
            <a:t>.</a:t>
          </a:r>
          <a:endParaRPr lang="en-US" dirty="0"/>
        </a:p>
      </dgm:t>
    </dgm:pt>
    <dgm:pt modelId="{75E584D3-AF21-40CF-A866-3D4AA8FEB94C}" type="parTrans" cxnId="{41ACEA7E-8B06-4BCE-A499-1C7C71D8A463}">
      <dgm:prSet/>
      <dgm:spPr/>
    </dgm:pt>
    <dgm:pt modelId="{CEBBC388-87BD-4577-B43D-613B2D8F0A37}" type="sibTrans" cxnId="{41ACEA7E-8B06-4BCE-A499-1C7C71D8A463}">
      <dgm:prSet/>
      <dgm:spPr/>
    </dgm:pt>
    <dgm:pt modelId="{1907396D-79C8-4CFD-9EAB-1F8033BB8C2A}">
      <dgm:prSet phldr="0"/>
      <dgm:spPr/>
      <dgm:t>
        <a:bodyPr/>
        <a:lstStyle/>
        <a:p>
          <a:pPr rtl="0"/>
          <a:r>
            <a:rPr lang="en-US" dirty="0">
              <a:latin typeface="Arial"/>
              <a:cs typeface="Calibri"/>
            </a:rPr>
            <a:t>Large-scale transformations require long-term strategies, often underpinned by long-term and interim targets.</a:t>
          </a:r>
        </a:p>
      </dgm:t>
    </dgm:pt>
    <dgm:pt modelId="{6F23DF43-A399-446D-B37E-4CC480252636}" type="parTrans" cxnId="{89FE4F98-9B7B-4DB0-9431-AA2D1AC8D72C}">
      <dgm:prSet/>
      <dgm:spPr/>
    </dgm:pt>
    <dgm:pt modelId="{43F49DBB-5EC8-4D99-8F0A-1074CBB684E8}" type="sibTrans" cxnId="{89FE4F98-9B7B-4DB0-9431-AA2D1AC8D72C}">
      <dgm:prSet/>
      <dgm:spPr/>
    </dgm:pt>
    <dgm:pt modelId="{7279CC2F-5434-43C6-ACEF-846AA0F63A62}">
      <dgm:prSet phldr="0"/>
      <dgm:spPr/>
      <dgm:t>
        <a:bodyPr/>
        <a:lstStyle/>
        <a:p>
          <a:pPr rtl="0"/>
          <a:r>
            <a:rPr lang="en-US" dirty="0">
              <a:latin typeface="Arial"/>
              <a:cs typeface="Calibri"/>
            </a:rPr>
            <a:t>The cross-sectoral nature requires identification of linkages and fostering synergies, e.g., across different regulatory regimes.</a:t>
          </a:r>
        </a:p>
      </dgm:t>
    </dgm:pt>
    <dgm:pt modelId="{F8FD38A8-89EC-42D5-BD2B-E5281680273B}" type="parTrans" cxnId="{1B8FB611-6BDD-4B0E-8336-7E13CCA8B36D}">
      <dgm:prSet/>
      <dgm:spPr/>
    </dgm:pt>
    <dgm:pt modelId="{338101A8-1C1E-4F16-A816-A5FDF5B69831}" type="sibTrans" cxnId="{1B8FB611-6BDD-4B0E-8336-7E13CCA8B36D}">
      <dgm:prSet/>
      <dgm:spPr/>
    </dgm:pt>
    <dgm:pt modelId="{229718D6-1A89-43D5-91DD-1FDEBD370630}">
      <dgm:prSet phldr="0"/>
      <dgm:spPr/>
      <dgm:t>
        <a:bodyPr/>
        <a:lstStyle/>
        <a:p>
          <a:pPr rtl="0"/>
          <a:r>
            <a:rPr lang="en-US" dirty="0">
              <a:latin typeface="Arial"/>
              <a:cs typeface="Calibri"/>
            </a:rPr>
            <a:t>Climate and electricity transition related concerns need to be embedded across all relevant sectors.</a:t>
          </a:r>
        </a:p>
      </dgm:t>
    </dgm:pt>
    <dgm:pt modelId="{EA9DB0E4-C933-440D-9529-0DB51E6824E1}" type="parTrans" cxnId="{DE9D814D-8EF9-4321-8954-8A28529A2F98}">
      <dgm:prSet/>
      <dgm:spPr/>
    </dgm:pt>
    <dgm:pt modelId="{157269BD-145B-49B9-9ADD-2436B4AE8C0C}" type="sibTrans" cxnId="{DE9D814D-8EF9-4321-8954-8A28529A2F98}">
      <dgm:prSet/>
      <dgm:spPr/>
    </dgm:pt>
    <dgm:pt modelId="{727F9F19-8AD3-498B-ACD8-832195CC3003}" type="pres">
      <dgm:prSet presAssocID="{C161248E-18F3-43A8-A85F-9F3EB9A32352}" presName="Name0" presStyleCnt="0">
        <dgm:presLayoutVars>
          <dgm:dir/>
          <dgm:animLvl val="lvl"/>
          <dgm:resizeHandles val="exact"/>
        </dgm:presLayoutVars>
      </dgm:prSet>
      <dgm:spPr/>
    </dgm:pt>
    <dgm:pt modelId="{07558FB8-AC9D-40D8-98BE-454BAC455497}" type="pres">
      <dgm:prSet presAssocID="{F1F9458B-CA31-4797-94BC-352B3742B96E}" presName="composite" presStyleCnt="0"/>
      <dgm:spPr/>
    </dgm:pt>
    <dgm:pt modelId="{D866E8FC-02C6-46EF-9CC4-7FDE56BE6840}" type="pres">
      <dgm:prSet presAssocID="{F1F9458B-CA31-4797-94BC-352B3742B96E}" presName="parTx" presStyleLbl="alignNode1" presStyleIdx="0" presStyleCnt="5">
        <dgm:presLayoutVars>
          <dgm:chMax val="0"/>
          <dgm:chPref val="0"/>
          <dgm:bulletEnabled val="1"/>
        </dgm:presLayoutVars>
      </dgm:prSet>
      <dgm:spPr/>
    </dgm:pt>
    <dgm:pt modelId="{CEDF5A92-56BB-433B-970E-0F7E3E53FFCC}" type="pres">
      <dgm:prSet presAssocID="{F1F9458B-CA31-4797-94BC-352B3742B96E}" presName="desTx" presStyleLbl="alignAccFollowNode1" presStyleIdx="0" presStyleCnt="5">
        <dgm:presLayoutVars>
          <dgm:bulletEnabled val="1"/>
        </dgm:presLayoutVars>
      </dgm:prSet>
      <dgm:spPr/>
    </dgm:pt>
    <dgm:pt modelId="{CC32AACD-3590-4550-BA6C-AB21C766B1DF}" type="pres">
      <dgm:prSet presAssocID="{15E2EA5C-BDB5-4981-A251-57C129F0B897}" presName="space" presStyleCnt="0"/>
      <dgm:spPr/>
    </dgm:pt>
    <dgm:pt modelId="{B5457EEB-14CC-4209-833A-2EC1A54B9224}" type="pres">
      <dgm:prSet presAssocID="{524C1369-5564-4088-95E3-6C2AC4579198}" presName="composite" presStyleCnt="0"/>
      <dgm:spPr/>
    </dgm:pt>
    <dgm:pt modelId="{A6ABA7AE-D09D-4A1C-A62C-982F47634E40}" type="pres">
      <dgm:prSet presAssocID="{524C1369-5564-4088-95E3-6C2AC4579198}" presName="parTx" presStyleLbl="alignNode1" presStyleIdx="1" presStyleCnt="5">
        <dgm:presLayoutVars>
          <dgm:chMax val="0"/>
          <dgm:chPref val="0"/>
          <dgm:bulletEnabled val="1"/>
        </dgm:presLayoutVars>
      </dgm:prSet>
      <dgm:spPr/>
    </dgm:pt>
    <dgm:pt modelId="{314D5C01-B04E-4081-AF37-79734FC438F7}" type="pres">
      <dgm:prSet presAssocID="{524C1369-5564-4088-95E3-6C2AC4579198}" presName="desTx" presStyleLbl="alignAccFollowNode1" presStyleIdx="1" presStyleCnt="5">
        <dgm:presLayoutVars>
          <dgm:bulletEnabled val="1"/>
        </dgm:presLayoutVars>
      </dgm:prSet>
      <dgm:spPr/>
    </dgm:pt>
    <dgm:pt modelId="{8CE283DA-9952-4D76-9D24-26ECC1FF01A2}" type="pres">
      <dgm:prSet presAssocID="{BEE525A6-41CC-4053-89A6-AFB72160CE7D}" presName="space" presStyleCnt="0"/>
      <dgm:spPr/>
    </dgm:pt>
    <dgm:pt modelId="{630930B2-A885-443C-873C-8EDB6C04AECF}" type="pres">
      <dgm:prSet presAssocID="{463987BA-922F-4095-B9B9-FEC000074910}" presName="composite" presStyleCnt="0"/>
      <dgm:spPr/>
    </dgm:pt>
    <dgm:pt modelId="{BF6D9FF1-C02E-4C23-A9AC-5FC3A6763900}" type="pres">
      <dgm:prSet presAssocID="{463987BA-922F-4095-B9B9-FEC000074910}" presName="parTx" presStyleLbl="alignNode1" presStyleIdx="2" presStyleCnt="5">
        <dgm:presLayoutVars>
          <dgm:chMax val="0"/>
          <dgm:chPref val="0"/>
          <dgm:bulletEnabled val="1"/>
        </dgm:presLayoutVars>
      </dgm:prSet>
      <dgm:spPr/>
    </dgm:pt>
    <dgm:pt modelId="{F572CF9E-845A-4926-89B9-3D255F49D32F}" type="pres">
      <dgm:prSet presAssocID="{463987BA-922F-4095-B9B9-FEC000074910}" presName="desTx" presStyleLbl="alignAccFollowNode1" presStyleIdx="2" presStyleCnt="5">
        <dgm:presLayoutVars>
          <dgm:bulletEnabled val="1"/>
        </dgm:presLayoutVars>
      </dgm:prSet>
      <dgm:spPr/>
    </dgm:pt>
    <dgm:pt modelId="{6BF6F648-A462-4BEB-A6A5-EFAFDDEDEFC6}" type="pres">
      <dgm:prSet presAssocID="{94361E1A-4A6A-4A0F-A446-6F9404A38EC0}" presName="space" presStyleCnt="0"/>
      <dgm:spPr/>
    </dgm:pt>
    <dgm:pt modelId="{F2BDF526-E7BD-49C5-AFBE-C863ABA145B7}" type="pres">
      <dgm:prSet presAssocID="{8A4FB1D1-4690-4452-85D1-379F863E8D7B}" presName="composite" presStyleCnt="0"/>
      <dgm:spPr/>
    </dgm:pt>
    <dgm:pt modelId="{24B0F0E9-1546-4067-88CE-AE3F2E2AED7D}" type="pres">
      <dgm:prSet presAssocID="{8A4FB1D1-4690-4452-85D1-379F863E8D7B}" presName="parTx" presStyleLbl="alignNode1" presStyleIdx="3" presStyleCnt="5">
        <dgm:presLayoutVars>
          <dgm:chMax val="0"/>
          <dgm:chPref val="0"/>
          <dgm:bulletEnabled val="1"/>
        </dgm:presLayoutVars>
      </dgm:prSet>
      <dgm:spPr/>
    </dgm:pt>
    <dgm:pt modelId="{BFEFBAD8-C0C8-4441-99FA-6D3A39D7FF86}" type="pres">
      <dgm:prSet presAssocID="{8A4FB1D1-4690-4452-85D1-379F863E8D7B}" presName="desTx" presStyleLbl="alignAccFollowNode1" presStyleIdx="3" presStyleCnt="5">
        <dgm:presLayoutVars>
          <dgm:bulletEnabled val="1"/>
        </dgm:presLayoutVars>
      </dgm:prSet>
      <dgm:spPr/>
    </dgm:pt>
    <dgm:pt modelId="{8F473CFD-A1F9-4FE6-8A49-DDE9B94FDC06}" type="pres">
      <dgm:prSet presAssocID="{091F8EAE-2A57-44DE-A9D0-77C66A79D879}" presName="space" presStyleCnt="0"/>
      <dgm:spPr/>
    </dgm:pt>
    <dgm:pt modelId="{5507AC62-2A36-4415-8735-A58DE4733BBA}" type="pres">
      <dgm:prSet presAssocID="{8AA7F3D4-2ACD-474A-8787-4072386B8808}" presName="composite" presStyleCnt="0"/>
      <dgm:spPr/>
    </dgm:pt>
    <dgm:pt modelId="{36053236-5192-4B71-95BC-573069FBAEE8}" type="pres">
      <dgm:prSet presAssocID="{8AA7F3D4-2ACD-474A-8787-4072386B8808}" presName="parTx" presStyleLbl="alignNode1" presStyleIdx="4" presStyleCnt="5">
        <dgm:presLayoutVars>
          <dgm:chMax val="0"/>
          <dgm:chPref val="0"/>
          <dgm:bulletEnabled val="1"/>
        </dgm:presLayoutVars>
      </dgm:prSet>
      <dgm:spPr/>
    </dgm:pt>
    <dgm:pt modelId="{059B6C2D-2F68-44EC-AAAB-356FCA06163C}" type="pres">
      <dgm:prSet presAssocID="{8AA7F3D4-2ACD-474A-8787-4072386B8808}" presName="desTx" presStyleLbl="alignAccFollowNode1" presStyleIdx="4" presStyleCnt="5">
        <dgm:presLayoutVars>
          <dgm:bulletEnabled val="1"/>
        </dgm:presLayoutVars>
      </dgm:prSet>
      <dgm:spPr/>
    </dgm:pt>
  </dgm:ptLst>
  <dgm:cxnLst>
    <dgm:cxn modelId="{275F8D10-DBC3-4190-8B83-1674F3D72052}" type="presOf" srcId="{87CEDF48-A28A-412B-B13A-590BD66D562B}" destId="{CEDF5A92-56BB-433B-970E-0F7E3E53FFCC}" srcOrd="0" destOrd="0" presId="urn:microsoft.com/office/officeart/2005/8/layout/hList1"/>
    <dgm:cxn modelId="{1B8FB611-6BDD-4B0E-8336-7E13CCA8B36D}" srcId="{8A4FB1D1-4690-4452-85D1-379F863E8D7B}" destId="{7279CC2F-5434-43C6-ACEF-846AA0F63A62}" srcOrd="0" destOrd="0" parTransId="{F8FD38A8-89EC-42D5-BD2B-E5281680273B}" sibTransId="{338101A8-1C1E-4F16-A816-A5FDF5B69831}"/>
    <dgm:cxn modelId="{17424029-7958-41F5-8C18-8C0970A48D42}" type="presOf" srcId="{C161248E-18F3-43A8-A85F-9F3EB9A32352}" destId="{727F9F19-8AD3-498B-ACD8-832195CC3003}" srcOrd="0" destOrd="0" presId="urn:microsoft.com/office/officeart/2005/8/layout/hList1"/>
    <dgm:cxn modelId="{F88F0532-DB36-4F83-AC1E-CD6CF1560C23}" type="presOf" srcId="{1907396D-79C8-4CFD-9EAB-1F8033BB8C2A}" destId="{F572CF9E-845A-4926-89B9-3D255F49D32F}" srcOrd="0" destOrd="0" presId="urn:microsoft.com/office/officeart/2005/8/layout/hList1"/>
    <dgm:cxn modelId="{580CF947-AC09-4583-AD62-5991E2F0DC59}" srcId="{C161248E-18F3-43A8-A85F-9F3EB9A32352}" destId="{463987BA-922F-4095-B9B9-FEC000074910}" srcOrd="2" destOrd="0" parTransId="{14A4FDA1-912E-4877-AA9F-F68A37C3C9E5}" sibTransId="{94361E1A-4A6A-4A0F-A446-6F9404A38EC0}"/>
    <dgm:cxn modelId="{DE9D814D-8EF9-4321-8954-8A28529A2F98}" srcId="{8AA7F3D4-2ACD-474A-8787-4072386B8808}" destId="{229718D6-1A89-43D5-91DD-1FDEBD370630}" srcOrd="0" destOrd="0" parTransId="{EA9DB0E4-C933-440D-9529-0DB51E6824E1}" sibTransId="{157269BD-145B-49B9-9ADD-2436B4AE8C0C}"/>
    <dgm:cxn modelId="{95A7D64F-669B-4485-BE2A-4BC98C455026}" srcId="{C161248E-18F3-43A8-A85F-9F3EB9A32352}" destId="{8AA7F3D4-2ACD-474A-8787-4072386B8808}" srcOrd="4" destOrd="0" parTransId="{3A0EB24C-D66C-4FAB-9A3D-AFC09F20C496}" sibTransId="{F8682B33-7EF9-4240-8634-063FAE06B5D7}"/>
    <dgm:cxn modelId="{41ACEA7E-8B06-4BCE-A499-1C7C71D8A463}" srcId="{524C1369-5564-4088-95E3-6C2AC4579198}" destId="{F921A5AD-A952-4F17-80B1-5EE5E1779935}" srcOrd="0" destOrd="0" parTransId="{75E584D3-AF21-40CF-A866-3D4AA8FEB94C}" sibTransId="{CEBBC388-87BD-4577-B43D-613B2D8F0A37}"/>
    <dgm:cxn modelId="{6D96408B-58CD-44B6-8A46-578553B6FCA1}" srcId="{C161248E-18F3-43A8-A85F-9F3EB9A32352}" destId="{F1F9458B-CA31-4797-94BC-352B3742B96E}" srcOrd="0" destOrd="0" parTransId="{D12DD378-0AA6-41C5-B8CA-4D76E944670B}" sibTransId="{15E2EA5C-BDB5-4981-A251-57C129F0B897}"/>
    <dgm:cxn modelId="{FA02A18D-F651-4582-BD2F-B36C9AD8EE50}" srcId="{C161248E-18F3-43A8-A85F-9F3EB9A32352}" destId="{8A4FB1D1-4690-4452-85D1-379F863E8D7B}" srcOrd="3" destOrd="0" parTransId="{A0B86C0A-25BC-4B49-9C21-95F9935DCEEF}" sibTransId="{091F8EAE-2A57-44DE-A9D0-77C66A79D879}"/>
    <dgm:cxn modelId="{75ED3893-B466-4E70-B70D-A73111AA19D8}" type="presOf" srcId="{8A4FB1D1-4690-4452-85D1-379F863E8D7B}" destId="{24B0F0E9-1546-4067-88CE-AE3F2E2AED7D}" srcOrd="0" destOrd="0" presId="urn:microsoft.com/office/officeart/2005/8/layout/hList1"/>
    <dgm:cxn modelId="{C25EFC93-1DD7-4485-BEF6-8FDCCEBED7BF}" type="presOf" srcId="{229718D6-1A89-43D5-91DD-1FDEBD370630}" destId="{059B6C2D-2F68-44EC-AAAB-356FCA06163C}" srcOrd="0" destOrd="0" presId="urn:microsoft.com/office/officeart/2005/8/layout/hList1"/>
    <dgm:cxn modelId="{89FE4F98-9B7B-4DB0-9431-AA2D1AC8D72C}" srcId="{463987BA-922F-4095-B9B9-FEC000074910}" destId="{1907396D-79C8-4CFD-9EAB-1F8033BB8C2A}" srcOrd="0" destOrd="0" parTransId="{6F23DF43-A399-446D-B37E-4CC480252636}" sibTransId="{43F49DBB-5EC8-4D99-8F0A-1074CBB684E8}"/>
    <dgm:cxn modelId="{182E2099-BB75-48A6-812B-2390B5A433C6}" type="presOf" srcId="{524C1369-5564-4088-95E3-6C2AC4579198}" destId="{A6ABA7AE-D09D-4A1C-A62C-982F47634E40}" srcOrd="0" destOrd="0" presId="urn:microsoft.com/office/officeart/2005/8/layout/hList1"/>
    <dgm:cxn modelId="{876F95A6-9CB9-4009-9D2D-5497D8D884D1}" srcId="{C161248E-18F3-43A8-A85F-9F3EB9A32352}" destId="{524C1369-5564-4088-95E3-6C2AC4579198}" srcOrd="1" destOrd="0" parTransId="{D20BA0E5-B09B-4A8F-86A6-BFE33E5F986E}" sibTransId="{BEE525A6-41CC-4053-89A6-AFB72160CE7D}"/>
    <dgm:cxn modelId="{D2B9A8B1-D6C3-4785-9213-FBD4B9921110}" type="presOf" srcId="{8AA7F3D4-2ACD-474A-8787-4072386B8808}" destId="{36053236-5192-4B71-95BC-573069FBAEE8}" srcOrd="0" destOrd="0" presId="urn:microsoft.com/office/officeart/2005/8/layout/hList1"/>
    <dgm:cxn modelId="{D3E880B2-1BF4-400C-9569-DE8311A588D3}" type="presOf" srcId="{F921A5AD-A952-4F17-80B1-5EE5E1779935}" destId="{314D5C01-B04E-4081-AF37-79734FC438F7}" srcOrd="0" destOrd="0" presId="urn:microsoft.com/office/officeart/2005/8/layout/hList1"/>
    <dgm:cxn modelId="{B49D09B4-66BF-490F-9861-690A2CB230EB}" srcId="{F1F9458B-CA31-4797-94BC-352B3742B96E}" destId="{87CEDF48-A28A-412B-B13A-590BD66D562B}" srcOrd="0" destOrd="0" parTransId="{0AF6B0A4-85F5-4749-9CCD-8C4A3C8037B0}" sibTransId="{DCC2639D-8243-48CB-BE89-C890EC6A86E6}"/>
    <dgm:cxn modelId="{C717CAEC-5CC8-4F5B-AADC-A38AC0738B4E}" type="presOf" srcId="{463987BA-922F-4095-B9B9-FEC000074910}" destId="{BF6D9FF1-C02E-4C23-A9AC-5FC3A6763900}" srcOrd="0" destOrd="0" presId="urn:microsoft.com/office/officeart/2005/8/layout/hList1"/>
    <dgm:cxn modelId="{DF7158F2-57D9-472E-BFDE-E3AC94E2EB24}" type="presOf" srcId="{7279CC2F-5434-43C6-ACEF-846AA0F63A62}" destId="{BFEFBAD8-C0C8-4441-99FA-6D3A39D7FF86}" srcOrd="0" destOrd="0" presId="urn:microsoft.com/office/officeart/2005/8/layout/hList1"/>
    <dgm:cxn modelId="{C57720FE-8850-424E-AF8F-2CC67D7DDFD0}" type="presOf" srcId="{F1F9458B-CA31-4797-94BC-352B3742B96E}" destId="{D866E8FC-02C6-46EF-9CC4-7FDE56BE6840}" srcOrd="0" destOrd="0" presId="urn:microsoft.com/office/officeart/2005/8/layout/hList1"/>
    <dgm:cxn modelId="{32F5F4C1-2B8B-4C34-9BCA-F19C6806DD7B}" type="presParOf" srcId="{727F9F19-8AD3-498B-ACD8-832195CC3003}" destId="{07558FB8-AC9D-40D8-98BE-454BAC455497}" srcOrd="0" destOrd="0" presId="urn:microsoft.com/office/officeart/2005/8/layout/hList1"/>
    <dgm:cxn modelId="{E8F592C9-440F-49BE-9150-C7E449CAE271}" type="presParOf" srcId="{07558FB8-AC9D-40D8-98BE-454BAC455497}" destId="{D866E8FC-02C6-46EF-9CC4-7FDE56BE6840}" srcOrd="0" destOrd="0" presId="urn:microsoft.com/office/officeart/2005/8/layout/hList1"/>
    <dgm:cxn modelId="{B96C911C-76DA-4BCD-B627-2A22DA36FBD8}" type="presParOf" srcId="{07558FB8-AC9D-40D8-98BE-454BAC455497}" destId="{CEDF5A92-56BB-433B-970E-0F7E3E53FFCC}" srcOrd="1" destOrd="0" presId="urn:microsoft.com/office/officeart/2005/8/layout/hList1"/>
    <dgm:cxn modelId="{6B031D3C-1228-4935-8D23-571FFD189A64}" type="presParOf" srcId="{727F9F19-8AD3-498B-ACD8-832195CC3003}" destId="{CC32AACD-3590-4550-BA6C-AB21C766B1DF}" srcOrd="1" destOrd="0" presId="urn:microsoft.com/office/officeart/2005/8/layout/hList1"/>
    <dgm:cxn modelId="{A4E4F40B-E342-4B98-B3C4-73DE7A4C6EDD}" type="presParOf" srcId="{727F9F19-8AD3-498B-ACD8-832195CC3003}" destId="{B5457EEB-14CC-4209-833A-2EC1A54B9224}" srcOrd="2" destOrd="0" presId="urn:microsoft.com/office/officeart/2005/8/layout/hList1"/>
    <dgm:cxn modelId="{BC5244F9-8257-43BA-A7D3-BFE7161C29EC}" type="presParOf" srcId="{B5457EEB-14CC-4209-833A-2EC1A54B9224}" destId="{A6ABA7AE-D09D-4A1C-A62C-982F47634E40}" srcOrd="0" destOrd="0" presId="urn:microsoft.com/office/officeart/2005/8/layout/hList1"/>
    <dgm:cxn modelId="{5F617EC9-4908-4138-8F04-5F3CACF9AC63}" type="presParOf" srcId="{B5457EEB-14CC-4209-833A-2EC1A54B9224}" destId="{314D5C01-B04E-4081-AF37-79734FC438F7}" srcOrd="1" destOrd="0" presId="urn:microsoft.com/office/officeart/2005/8/layout/hList1"/>
    <dgm:cxn modelId="{49BAD7C5-1AA5-4AC9-AAA5-78F2CA1C2026}" type="presParOf" srcId="{727F9F19-8AD3-498B-ACD8-832195CC3003}" destId="{8CE283DA-9952-4D76-9D24-26ECC1FF01A2}" srcOrd="3" destOrd="0" presId="urn:microsoft.com/office/officeart/2005/8/layout/hList1"/>
    <dgm:cxn modelId="{66E2B5E0-DAAD-4180-B171-4285CD29BCD0}" type="presParOf" srcId="{727F9F19-8AD3-498B-ACD8-832195CC3003}" destId="{630930B2-A885-443C-873C-8EDB6C04AECF}" srcOrd="4" destOrd="0" presId="urn:microsoft.com/office/officeart/2005/8/layout/hList1"/>
    <dgm:cxn modelId="{CC3E8B3A-1A65-42F2-9824-7705C72DCBCC}" type="presParOf" srcId="{630930B2-A885-443C-873C-8EDB6C04AECF}" destId="{BF6D9FF1-C02E-4C23-A9AC-5FC3A6763900}" srcOrd="0" destOrd="0" presId="urn:microsoft.com/office/officeart/2005/8/layout/hList1"/>
    <dgm:cxn modelId="{3A017FB2-7E7F-42E2-90CA-3C99A6E942CE}" type="presParOf" srcId="{630930B2-A885-443C-873C-8EDB6C04AECF}" destId="{F572CF9E-845A-4926-89B9-3D255F49D32F}" srcOrd="1" destOrd="0" presId="urn:microsoft.com/office/officeart/2005/8/layout/hList1"/>
    <dgm:cxn modelId="{2D2BBC0D-857F-46DD-8E52-8F3AA06B00D0}" type="presParOf" srcId="{727F9F19-8AD3-498B-ACD8-832195CC3003}" destId="{6BF6F648-A462-4BEB-A6A5-EFAFDDEDEFC6}" srcOrd="5" destOrd="0" presId="urn:microsoft.com/office/officeart/2005/8/layout/hList1"/>
    <dgm:cxn modelId="{19D84897-1AFF-46B8-B27B-293987350563}" type="presParOf" srcId="{727F9F19-8AD3-498B-ACD8-832195CC3003}" destId="{F2BDF526-E7BD-49C5-AFBE-C863ABA145B7}" srcOrd="6" destOrd="0" presId="urn:microsoft.com/office/officeart/2005/8/layout/hList1"/>
    <dgm:cxn modelId="{B7FD4D82-6FCD-4C99-A879-D1E6D0721D47}" type="presParOf" srcId="{F2BDF526-E7BD-49C5-AFBE-C863ABA145B7}" destId="{24B0F0E9-1546-4067-88CE-AE3F2E2AED7D}" srcOrd="0" destOrd="0" presId="urn:microsoft.com/office/officeart/2005/8/layout/hList1"/>
    <dgm:cxn modelId="{E141CF1C-C48C-4D8F-B396-723E448B70B2}" type="presParOf" srcId="{F2BDF526-E7BD-49C5-AFBE-C863ABA145B7}" destId="{BFEFBAD8-C0C8-4441-99FA-6D3A39D7FF86}" srcOrd="1" destOrd="0" presId="urn:microsoft.com/office/officeart/2005/8/layout/hList1"/>
    <dgm:cxn modelId="{EF05F5C1-9C4A-43A4-B418-A724B94B9CF3}" type="presParOf" srcId="{727F9F19-8AD3-498B-ACD8-832195CC3003}" destId="{8F473CFD-A1F9-4FE6-8A49-DDE9B94FDC06}" srcOrd="7" destOrd="0" presId="urn:microsoft.com/office/officeart/2005/8/layout/hList1"/>
    <dgm:cxn modelId="{E943EBE5-F7AA-4A2D-9F99-610ED6D75ED8}" type="presParOf" srcId="{727F9F19-8AD3-498B-ACD8-832195CC3003}" destId="{5507AC62-2A36-4415-8735-A58DE4733BBA}" srcOrd="8" destOrd="0" presId="urn:microsoft.com/office/officeart/2005/8/layout/hList1"/>
    <dgm:cxn modelId="{D69FD83F-99A7-493D-B8F1-53BCF54862B1}" type="presParOf" srcId="{5507AC62-2A36-4415-8735-A58DE4733BBA}" destId="{36053236-5192-4B71-95BC-573069FBAEE8}" srcOrd="0" destOrd="0" presId="urn:microsoft.com/office/officeart/2005/8/layout/hList1"/>
    <dgm:cxn modelId="{2DACBD70-DBDF-4B73-9E69-B28EA4D5974C}" type="presParOf" srcId="{5507AC62-2A36-4415-8735-A58DE4733BBA}" destId="{059B6C2D-2F68-44EC-AAAB-356FCA0616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1248E-18F3-43A8-A85F-9F3EB9A3235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9718D6-1A89-43D5-91DD-1FDEBD370630}">
      <dgm:prSet phldr="0"/>
      <dgm:spPr/>
      <dgm:t>
        <a:bodyPr/>
        <a:lstStyle/>
        <a:p>
          <a:r>
            <a:rPr lang="en-US" dirty="0">
              <a:latin typeface="Arial"/>
              <a:cs typeface="Calibri"/>
            </a:rPr>
            <a:t>Oversight, accountability and enforcement</a:t>
          </a:r>
          <a:endParaRPr lang="en-US" dirty="0">
            <a:latin typeface="Calibri"/>
            <a:cs typeface="Calibri"/>
          </a:endParaRPr>
        </a:p>
      </dgm:t>
    </dgm:pt>
    <dgm:pt modelId="{EA9DB0E4-C933-440D-9529-0DB51E6824E1}" type="parTrans" cxnId="{DE9D814D-8EF9-4321-8954-8A28529A2F98}">
      <dgm:prSet/>
      <dgm:spPr/>
    </dgm:pt>
    <dgm:pt modelId="{157269BD-145B-49B9-9ADD-2436B4AE8C0C}" type="sibTrans" cxnId="{DE9D814D-8EF9-4321-8954-8A28529A2F98}">
      <dgm:prSet/>
      <dgm:spPr/>
    </dgm:pt>
    <dgm:pt modelId="{91189E08-6E77-42E1-A846-69BEC95C82CA}">
      <dgm:prSet phldr="0"/>
      <dgm:spPr/>
      <dgm:t>
        <a:bodyPr/>
        <a:lstStyle/>
        <a:p>
          <a:r>
            <a:rPr lang="en-US" dirty="0">
              <a:latin typeface="Arial"/>
              <a:cs typeface="Calibri"/>
            </a:rPr>
            <a:t>Coordination</a:t>
          </a:r>
        </a:p>
      </dgm:t>
    </dgm:pt>
    <dgm:pt modelId="{4F7CED0B-3A7A-491C-B7DE-54337F674753}" type="parTrans" cxnId="{42604B32-2BEA-4BF9-A06C-E6F766975B56}">
      <dgm:prSet/>
      <dgm:spPr/>
    </dgm:pt>
    <dgm:pt modelId="{24E08DE3-1319-446C-AE81-84D110AB2603}" type="sibTrans" cxnId="{42604B32-2BEA-4BF9-A06C-E6F766975B56}">
      <dgm:prSet/>
      <dgm:spPr/>
    </dgm:pt>
    <dgm:pt modelId="{5AE75EA2-722C-4BF2-80CD-4503584B4B94}">
      <dgm:prSet phldr="0"/>
      <dgm:spPr/>
      <dgm:t>
        <a:bodyPr/>
        <a:lstStyle/>
        <a:p>
          <a:r>
            <a:rPr lang="en-US" dirty="0">
              <a:latin typeface="Arial"/>
              <a:cs typeface="Calibri"/>
            </a:rPr>
            <a:t>Stakeholder engagement and alignment</a:t>
          </a:r>
        </a:p>
      </dgm:t>
    </dgm:pt>
    <dgm:pt modelId="{CB33291C-9D83-4A71-A587-88D8DA6AFE8D}" type="parTrans" cxnId="{A3208013-5BCB-4B0D-B215-1BECB8067775}">
      <dgm:prSet/>
      <dgm:spPr/>
    </dgm:pt>
    <dgm:pt modelId="{501017BB-6686-40DC-88E3-5D9D3177A0C4}" type="sibTrans" cxnId="{A3208013-5BCB-4B0D-B215-1BECB8067775}">
      <dgm:prSet/>
      <dgm:spPr/>
    </dgm:pt>
    <dgm:pt modelId="{42C71154-0D60-4DA6-97C2-07F34CD8FE34}">
      <dgm:prSet phldr="0"/>
      <dgm:spPr/>
      <dgm:t>
        <a:bodyPr/>
        <a:lstStyle/>
        <a:p>
          <a:r>
            <a:rPr lang="en-US" dirty="0">
              <a:latin typeface="Arial"/>
              <a:cs typeface="Calibri"/>
            </a:rPr>
            <a:t>Finance </a:t>
          </a:r>
          <a:r>
            <a:rPr lang="en-US" dirty="0" err="1">
              <a:latin typeface="Arial"/>
              <a:cs typeface="Calibri"/>
            </a:rPr>
            <a:t>mobilisation</a:t>
          </a:r>
          <a:r>
            <a:rPr lang="en-US" dirty="0">
              <a:latin typeface="Arial"/>
              <a:cs typeface="Calibri"/>
            </a:rPr>
            <a:t> and </a:t>
          </a:r>
          <a:r>
            <a:rPr lang="en-US" dirty="0" err="1">
              <a:latin typeface="Arial"/>
              <a:cs typeface="Calibri"/>
            </a:rPr>
            <a:t>channelling</a:t>
          </a:r>
          <a:endParaRPr lang="en-US" dirty="0">
            <a:latin typeface="Arial"/>
            <a:cs typeface="Calibri"/>
          </a:endParaRPr>
        </a:p>
      </dgm:t>
    </dgm:pt>
    <dgm:pt modelId="{8283AE59-7969-4184-89B3-E8ECA932F0F1}" type="parTrans" cxnId="{ADA8BC84-3B39-4857-8448-A13DE821096C}">
      <dgm:prSet/>
      <dgm:spPr/>
    </dgm:pt>
    <dgm:pt modelId="{495D1001-4675-4018-8AAD-F7E7E5BB7B19}" type="sibTrans" cxnId="{ADA8BC84-3B39-4857-8448-A13DE821096C}">
      <dgm:prSet/>
      <dgm:spPr/>
    </dgm:pt>
    <dgm:pt modelId="{2CC406B4-B3BB-4016-9FCE-F35003FEBB7C}">
      <dgm:prSet phldr="0"/>
      <dgm:spPr/>
      <dgm:t>
        <a:bodyPr/>
        <a:lstStyle/>
        <a:p>
          <a:pPr rtl="0"/>
          <a:r>
            <a:rPr lang="en-US" dirty="0">
              <a:latin typeface="Arial"/>
              <a:cs typeface="Calibri"/>
            </a:rPr>
            <a:t>Effective governance of the transition requires horizontal (between departments/sectors) and vertical (between different levels of government) coordination.</a:t>
          </a:r>
        </a:p>
      </dgm:t>
    </dgm:pt>
    <dgm:pt modelId="{125BCA10-5922-472C-B4C1-B29C264E4ACC}" type="parTrans" cxnId="{F6D95EFC-47BE-468C-99E0-2618230A103D}">
      <dgm:prSet/>
      <dgm:spPr/>
    </dgm:pt>
    <dgm:pt modelId="{28392F72-342B-4EAD-A3BC-C9C81FA9CA75}" type="sibTrans" cxnId="{F6D95EFC-47BE-468C-99E0-2618230A103D}">
      <dgm:prSet/>
      <dgm:spPr/>
    </dgm:pt>
    <dgm:pt modelId="{BD51D7EF-4E0A-48F5-AB03-54EF7DA065C9}">
      <dgm:prSet phldr="0"/>
      <dgm:spPr/>
      <dgm:t>
        <a:bodyPr/>
        <a:lstStyle/>
        <a:p>
          <a:pPr rtl="0"/>
          <a:r>
            <a:rPr lang="en-US" dirty="0">
              <a:latin typeface="Arial"/>
              <a:cs typeface="Calibri"/>
            </a:rPr>
            <a:t>Participatory approaches can enhance policy or actions and provide credibility and enduring commitment.</a:t>
          </a:r>
        </a:p>
      </dgm:t>
    </dgm:pt>
    <dgm:pt modelId="{65DC86F9-8DC9-4C73-B107-DB6788286996}" type="parTrans" cxnId="{F870145F-7FAB-412D-9400-0927784685AD}">
      <dgm:prSet/>
      <dgm:spPr/>
    </dgm:pt>
    <dgm:pt modelId="{F375F40B-8665-4FBC-AF97-A6637767E754}" type="sibTrans" cxnId="{F870145F-7FAB-412D-9400-0927784685AD}">
      <dgm:prSet/>
      <dgm:spPr/>
    </dgm:pt>
    <dgm:pt modelId="{471E791A-3A00-4A0B-A84B-FA006600B39B}">
      <dgm:prSet phldr="0"/>
      <dgm:spPr/>
      <dgm:t>
        <a:bodyPr/>
        <a:lstStyle/>
        <a:p>
          <a:pPr rtl="0"/>
          <a:r>
            <a:rPr lang="en-US" dirty="0" err="1">
              <a:latin typeface="Arial"/>
              <a:cs typeface="Calibri"/>
            </a:rPr>
            <a:t>Mobilising</a:t>
          </a:r>
          <a:r>
            <a:rPr lang="en-US" dirty="0">
              <a:latin typeface="Arial"/>
              <a:cs typeface="Calibri"/>
            </a:rPr>
            <a:t> foreign and domestic finance is crucial for the transition. The ability to get funds is often dependent on other governance functions.</a:t>
          </a:r>
        </a:p>
      </dgm:t>
    </dgm:pt>
    <dgm:pt modelId="{D1DE98E3-DC49-4C75-8797-47C7D9430A6D}" type="parTrans" cxnId="{5792DE47-171B-46F3-9B8E-E4A1379B8D3A}">
      <dgm:prSet/>
      <dgm:spPr/>
    </dgm:pt>
    <dgm:pt modelId="{BE72A883-79B8-456F-87C1-93D2A93C5164}" type="sibTrans" cxnId="{5792DE47-171B-46F3-9B8E-E4A1379B8D3A}">
      <dgm:prSet/>
      <dgm:spPr/>
    </dgm:pt>
    <dgm:pt modelId="{BA6C2F0B-D83C-450B-9C1C-F15366EEB350}">
      <dgm:prSet phldr="0"/>
      <dgm:spPr/>
      <dgm:t>
        <a:bodyPr/>
        <a:lstStyle/>
        <a:p>
          <a:pPr rtl="0"/>
          <a:r>
            <a:rPr lang="en-US" dirty="0">
              <a:latin typeface="Arial"/>
              <a:cs typeface="Calibri"/>
            </a:rPr>
            <a:t>A system of oversight and accountability is necessary to oversee implementation. This requires, for example, a robust measurement, reporting, and verification (MRV) approach.</a:t>
          </a:r>
        </a:p>
      </dgm:t>
    </dgm:pt>
    <dgm:pt modelId="{EFA83045-6A71-49FE-8BDF-ACCB3C00865C}" type="parTrans" cxnId="{0F429DDA-F406-42CF-8B1D-B21041E38464}">
      <dgm:prSet/>
      <dgm:spPr/>
    </dgm:pt>
    <dgm:pt modelId="{6180EEBF-F675-4A82-B862-857AF2629E4B}" type="sibTrans" cxnId="{0F429DDA-F406-42CF-8B1D-B21041E38464}">
      <dgm:prSet/>
      <dgm:spPr/>
    </dgm:pt>
    <dgm:pt modelId="{727F9F19-8AD3-498B-ACD8-832195CC3003}" type="pres">
      <dgm:prSet presAssocID="{C161248E-18F3-43A8-A85F-9F3EB9A32352}" presName="Name0" presStyleCnt="0">
        <dgm:presLayoutVars>
          <dgm:dir/>
          <dgm:animLvl val="lvl"/>
          <dgm:resizeHandles val="exact"/>
        </dgm:presLayoutVars>
      </dgm:prSet>
      <dgm:spPr/>
    </dgm:pt>
    <dgm:pt modelId="{6BE00D2F-A4EC-4647-9A3D-D0EB15709792}" type="pres">
      <dgm:prSet presAssocID="{91189E08-6E77-42E1-A846-69BEC95C82CA}" presName="composite" presStyleCnt="0"/>
      <dgm:spPr/>
    </dgm:pt>
    <dgm:pt modelId="{2BC64895-2DBC-45E6-AE33-D53E8AC75930}" type="pres">
      <dgm:prSet presAssocID="{91189E08-6E77-42E1-A846-69BEC95C82CA}" presName="parTx" presStyleLbl="alignNode1" presStyleIdx="0" presStyleCnt="4">
        <dgm:presLayoutVars>
          <dgm:chMax val="0"/>
          <dgm:chPref val="0"/>
          <dgm:bulletEnabled val="1"/>
        </dgm:presLayoutVars>
      </dgm:prSet>
      <dgm:spPr/>
    </dgm:pt>
    <dgm:pt modelId="{480F4E66-3297-4742-8D73-7E90B859BBEF}" type="pres">
      <dgm:prSet presAssocID="{91189E08-6E77-42E1-A846-69BEC95C82CA}" presName="desTx" presStyleLbl="alignAccFollowNode1" presStyleIdx="0" presStyleCnt="4">
        <dgm:presLayoutVars>
          <dgm:bulletEnabled val="1"/>
        </dgm:presLayoutVars>
      </dgm:prSet>
      <dgm:spPr/>
    </dgm:pt>
    <dgm:pt modelId="{07B60C71-8294-48EF-A977-8AAD7941030B}" type="pres">
      <dgm:prSet presAssocID="{24E08DE3-1319-446C-AE81-84D110AB2603}" presName="space" presStyleCnt="0"/>
      <dgm:spPr/>
    </dgm:pt>
    <dgm:pt modelId="{E9A4BF73-22A2-434C-9697-D6E33C1BFA6C}" type="pres">
      <dgm:prSet presAssocID="{5AE75EA2-722C-4BF2-80CD-4503584B4B94}" presName="composite" presStyleCnt="0"/>
      <dgm:spPr/>
    </dgm:pt>
    <dgm:pt modelId="{0797E586-86FC-4E7C-ACDE-9528D56B69B0}" type="pres">
      <dgm:prSet presAssocID="{5AE75EA2-722C-4BF2-80CD-4503584B4B94}" presName="parTx" presStyleLbl="alignNode1" presStyleIdx="1" presStyleCnt="4">
        <dgm:presLayoutVars>
          <dgm:chMax val="0"/>
          <dgm:chPref val="0"/>
          <dgm:bulletEnabled val="1"/>
        </dgm:presLayoutVars>
      </dgm:prSet>
      <dgm:spPr/>
    </dgm:pt>
    <dgm:pt modelId="{9AAD695D-6CEE-43A4-85E6-55BAEDCF6A04}" type="pres">
      <dgm:prSet presAssocID="{5AE75EA2-722C-4BF2-80CD-4503584B4B94}" presName="desTx" presStyleLbl="alignAccFollowNode1" presStyleIdx="1" presStyleCnt="4">
        <dgm:presLayoutVars>
          <dgm:bulletEnabled val="1"/>
        </dgm:presLayoutVars>
      </dgm:prSet>
      <dgm:spPr/>
    </dgm:pt>
    <dgm:pt modelId="{C90F63F4-C203-4141-8692-6B28886DCC96}" type="pres">
      <dgm:prSet presAssocID="{501017BB-6686-40DC-88E3-5D9D3177A0C4}" presName="space" presStyleCnt="0"/>
      <dgm:spPr/>
    </dgm:pt>
    <dgm:pt modelId="{2653803C-482A-49B2-B734-5E7A1FCD0198}" type="pres">
      <dgm:prSet presAssocID="{42C71154-0D60-4DA6-97C2-07F34CD8FE34}" presName="composite" presStyleCnt="0"/>
      <dgm:spPr/>
    </dgm:pt>
    <dgm:pt modelId="{E7A33FF1-3DE8-4245-97AA-BF5CF41777D6}" type="pres">
      <dgm:prSet presAssocID="{42C71154-0D60-4DA6-97C2-07F34CD8FE34}" presName="parTx" presStyleLbl="alignNode1" presStyleIdx="2" presStyleCnt="4">
        <dgm:presLayoutVars>
          <dgm:chMax val="0"/>
          <dgm:chPref val="0"/>
          <dgm:bulletEnabled val="1"/>
        </dgm:presLayoutVars>
      </dgm:prSet>
      <dgm:spPr/>
    </dgm:pt>
    <dgm:pt modelId="{789D63F9-295C-45E3-B40C-6CC96AD142E1}" type="pres">
      <dgm:prSet presAssocID="{42C71154-0D60-4DA6-97C2-07F34CD8FE34}" presName="desTx" presStyleLbl="alignAccFollowNode1" presStyleIdx="2" presStyleCnt="4">
        <dgm:presLayoutVars>
          <dgm:bulletEnabled val="1"/>
        </dgm:presLayoutVars>
      </dgm:prSet>
      <dgm:spPr/>
    </dgm:pt>
    <dgm:pt modelId="{F18C5418-DAC4-41DC-92AE-25AC8CBE7A37}" type="pres">
      <dgm:prSet presAssocID="{495D1001-4675-4018-8AAD-F7E7E5BB7B19}" presName="space" presStyleCnt="0"/>
      <dgm:spPr/>
    </dgm:pt>
    <dgm:pt modelId="{E99BDBBA-8CE8-42A0-AB7A-4BFB55844F12}" type="pres">
      <dgm:prSet presAssocID="{229718D6-1A89-43D5-91DD-1FDEBD370630}" presName="composite" presStyleCnt="0"/>
      <dgm:spPr/>
    </dgm:pt>
    <dgm:pt modelId="{FA3CB706-C91E-49E6-A706-41669017E497}" type="pres">
      <dgm:prSet presAssocID="{229718D6-1A89-43D5-91DD-1FDEBD370630}" presName="parTx" presStyleLbl="alignNode1" presStyleIdx="3" presStyleCnt="4">
        <dgm:presLayoutVars>
          <dgm:chMax val="0"/>
          <dgm:chPref val="0"/>
          <dgm:bulletEnabled val="1"/>
        </dgm:presLayoutVars>
      </dgm:prSet>
      <dgm:spPr/>
    </dgm:pt>
    <dgm:pt modelId="{EE8D2E18-247E-4DE7-96C1-DF321FF947C8}" type="pres">
      <dgm:prSet presAssocID="{229718D6-1A89-43D5-91DD-1FDEBD370630}" presName="desTx" presStyleLbl="alignAccFollowNode1" presStyleIdx="3" presStyleCnt="4">
        <dgm:presLayoutVars>
          <dgm:bulletEnabled val="1"/>
        </dgm:presLayoutVars>
      </dgm:prSet>
      <dgm:spPr/>
    </dgm:pt>
  </dgm:ptLst>
  <dgm:cxnLst>
    <dgm:cxn modelId="{A3208013-5BCB-4B0D-B215-1BECB8067775}" srcId="{C161248E-18F3-43A8-A85F-9F3EB9A32352}" destId="{5AE75EA2-722C-4BF2-80CD-4503584B4B94}" srcOrd="1" destOrd="0" parTransId="{CB33291C-9D83-4A71-A587-88D8DA6AFE8D}" sibTransId="{501017BB-6686-40DC-88E3-5D9D3177A0C4}"/>
    <dgm:cxn modelId="{17424029-7958-41F5-8C18-8C0970A48D42}" type="presOf" srcId="{C161248E-18F3-43A8-A85F-9F3EB9A32352}" destId="{727F9F19-8AD3-498B-ACD8-832195CC3003}" srcOrd="0" destOrd="0" presId="urn:microsoft.com/office/officeart/2005/8/layout/hList1"/>
    <dgm:cxn modelId="{42604B32-2BEA-4BF9-A06C-E6F766975B56}" srcId="{C161248E-18F3-43A8-A85F-9F3EB9A32352}" destId="{91189E08-6E77-42E1-A846-69BEC95C82CA}" srcOrd="0" destOrd="0" parTransId="{4F7CED0B-3A7A-491C-B7DE-54337F674753}" sibTransId="{24E08DE3-1319-446C-AE81-84D110AB2603}"/>
    <dgm:cxn modelId="{BC547B5E-5362-460E-8BDB-D1EE15517317}" type="presOf" srcId="{91189E08-6E77-42E1-A846-69BEC95C82CA}" destId="{2BC64895-2DBC-45E6-AE33-D53E8AC75930}" srcOrd="0" destOrd="0" presId="urn:microsoft.com/office/officeart/2005/8/layout/hList1"/>
    <dgm:cxn modelId="{F870145F-7FAB-412D-9400-0927784685AD}" srcId="{5AE75EA2-722C-4BF2-80CD-4503584B4B94}" destId="{BD51D7EF-4E0A-48F5-AB03-54EF7DA065C9}" srcOrd="0" destOrd="0" parTransId="{65DC86F9-8DC9-4C73-B107-DB6788286996}" sibTransId="{F375F40B-8665-4FBC-AF97-A6637767E754}"/>
    <dgm:cxn modelId="{5792DE47-171B-46F3-9B8E-E4A1379B8D3A}" srcId="{42C71154-0D60-4DA6-97C2-07F34CD8FE34}" destId="{471E791A-3A00-4A0B-A84B-FA006600B39B}" srcOrd="0" destOrd="0" parTransId="{D1DE98E3-DC49-4C75-8797-47C7D9430A6D}" sibTransId="{BE72A883-79B8-456F-87C1-93D2A93C5164}"/>
    <dgm:cxn modelId="{DE9D814D-8EF9-4321-8954-8A28529A2F98}" srcId="{C161248E-18F3-43A8-A85F-9F3EB9A32352}" destId="{229718D6-1A89-43D5-91DD-1FDEBD370630}" srcOrd="3" destOrd="0" parTransId="{EA9DB0E4-C933-440D-9529-0DB51E6824E1}" sibTransId="{157269BD-145B-49B9-9ADD-2436B4AE8C0C}"/>
    <dgm:cxn modelId="{5F053A4F-9828-4E3E-9D8C-D5A8A98B30A7}" type="presOf" srcId="{5AE75EA2-722C-4BF2-80CD-4503584B4B94}" destId="{0797E586-86FC-4E7C-ACDE-9528D56B69B0}" srcOrd="0" destOrd="0" presId="urn:microsoft.com/office/officeart/2005/8/layout/hList1"/>
    <dgm:cxn modelId="{ADA8BC84-3B39-4857-8448-A13DE821096C}" srcId="{C161248E-18F3-43A8-A85F-9F3EB9A32352}" destId="{42C71154-0D60-4DA6-97C2-07F34CD8FE34}" srcOrd="2" destOrd="0" parTransId="{8283AE59-7969-4184-89B3-E8ECA932F0F1}" sibTransId="{495D1001-4675-4018-8AAD-F7E7E5BB7B19}"/>
    <dgm:cxn modelId="{4A01058A-1369-4B95-B6D7-461142C035BB}" type="presOf" srcId="{BA6C2F0B-D83C-450B-9C1C-F15366EEB350}" destId="{EE8D2E18-247E-4DE7-96C1-DF321FF947C8}" srcOrd="0" destOrd="0" presId="urn:microsoft.com/office/officeart/2005/8/layout/hList1"/>
    <dgm:cxn modelId="{578C3391-08A4-4224-9938-BCA9ED8D33ED}" type="presOf" srcId="{2CC406B4-B3BB-4016-9FCE-F35003FEBB7C}" destId="{480F4E66-3297-4742-8D73-7E90B859BBEF}" srcOrd="0" destOrd="0" presId="urn:microsoft.com/office/officeart/2005/8/layout/hList1"/>
    <dgm:cxn modelId="{3C97C5BD-5EF0-4432-B6FA-C3093C1DC89F}" type="presOf" srcId="{229718D6-1A89-43D5-91DD-1FDEBD370630}" destId="{FA3CB706-C91E-49E6-A706-41669017E497}" srcOrd="0" destOrd="0" presId="urn:microsoft.com/office/officeart/2005/8/layout/hList1"/>
    <dgm:cxn modelId="{0F429DDA-F406-42CF-8B1D-B21041E38464}" srcId="{229718D6-1A89-43D5-91DD-1FDEBD370630}" destId="{BA6C2F0B-D83C-450B-9C1C-F15366EEB350}" srcOrd="0" destOrd="0" parTransId="{EFA83045-6A71-49FE-8BDF-ACCB3C00865C}" sibTransId="{6180EEBF-F675-4A82-B862-857AF2629E4B}"/>
    <dgm:cxn modelId="{ECB8BCE0-54BD-44EF-AC42-B992859023C3}" type="presOf" srcId="{42C71154-0D60-4DA6-97C2-07F34CD8FE34}" destId="{E7A33FF1-3DE8-4245-97AA-BF5CF41777D6}" srcOrd="0" destOrd="0" presId="urn:microsoft.com/office/officeart/2005/8/layout/hList1"/>
    <dgm:cxn modelId="{95E9B8E7-7345-43C8-AAA9-8438E2DA3C8D}" type="presOf" srcId="{BD51D7EF-4E0A-48F5-AB03-54EF7DA065C9}" destId="{9AAD695D-6CEE-43A4-85E6-55BAEDCF6A04}" srcOrd="0" destOrd="0" presId="urn:microsoft.com/office/officeart/2005/8/layout/hList1"/>
    <dgm:cxn modelId="{4DC1E5EF-F9DD-438D-8B29-6A9998AB5334}" type="presOf" srcId="{471E791A-3A00-4A0B-A84B-FA006600B39B}" destId="{789D63F9-295C-45E3-B40C-6CC96AD142E1}" srcOrd="0" destOrd="0" presId="urn:microsoft.com/office/officeart/2005/8/layout/hList1"/>
    <dgm:cxn modelId="{F6D95EFC-47BE-468C-99E0-2618230A103D}" srcId="{91189E08-6E77-42E1-A846-69BEC95C82CA}" destId="{2CC406B4-B3BB-4016-9FCE-F35003FEBB7C}" srcOrd="0" destOrd="0" parTransId="{125BCA10-5922-472C-B4C1-B29C264E4ACC}" sibTransId="{28392F72-342B-4EAD-A3BC-C9C81FA9CA75}"/>
    <dgm:cxn modelId="{125E2B38-7872-4978-BB3A-956F7258B23E}" type="presParOf" srcId="{727F9F19-8AD3-498B-ACD8-832195CC3003}" destId="{6BE00D2F-A4EC-4647-9A3D-D0EB15709792}" srcOrd="0" destOrd="0" presId="urn:microsoft.com/office/officeart/2005/8/layout/hList1"/>
    <dgm:cxn modelId="{BD60C2B8-6808-4BFE-8457-5738F1277897}" type="presParOf" srcId="{6BE00D2F-A4EC-4647-9A3D-D0EB15709792}" destId="{2BC64895-2DBC-45E6-AE33-D53E8AC75930}" srcOrd="0" destOrd="0" presId="urn:microsoft.com/office/officeart/2005/8/layout/hList1"/>
    <dgm:cxn modelId="{49436C30-0C19-4160-B22B-DFEF3ECC2193}" type="presParOf" srcId="{6BE00D2F-A4EC-4647-9A3D-D0EB15709792}" destId="{480F4E66-3297-4742-8D73-7E90B859BBEF}" srcOrd="1" destOrd="0" presId="urn:microsoft.com/office/officeart/2005/8/layout/hList1"/>
    <dgm:cxn modelId="{10548403-D27F-456E-9044-C50D7BFC9E02}" type="presParOf" srcId="{727F9F19-8AD3-498B-ACD8-832195CC3003}" destId="{07B60C71-8294-48EF-A977-8AAD7941030B}" srcOrd="1" destOrd="0" presId="urn:microsoft.com/office/officeart/2005/8/layout/hList1"/>
    <dgm:cxn modelId="{204A2F5C-F5A2-45F7-9284-098E0CFE27FC}" type="presParOf" srcId="{727F9F19-8AD3-498B-ACD8-832195CC3003}" destId="{E9A4BF73-22A2-434C-9697-D6E33C1BFA6C}" srcOrd="2" destOrd="0" presId="urn:microsoft.com/office/officeart/2005/8/layout/hList1"/>
    <dgm:cxn modelId="{9D47D9F0-7E01-4C39-9DAD-D052C400A03D}" type="presParOf" srcId="{E9A4BF73-22A2-434C-9697-D6E33C1BFA6C}" destId="{0797E586-86FC-4E7C-ACDE-9528D56B69B0}" srcOrd="0" destOrd="0" presId="urn:microsoft.com/office/officeart/2005/8/layout/hList1"/>
    <dgm:cxn modelId="{249A4A41-6111-4BC6-848A-EDDC177D3B93}" type="presParOf" srcId="{E9A4BF73-22A2-434C-9697-D6E33C1BFA6C}" destId="{9AAD695D-6CEE-43A4-85E6-55BAEDCF6A04}" srcOrd="1" destOrd="0" presId="urn:microsoft.com/office/officeart/2005/8/layout/hList1"/>
    <dgm:cxn modelId="{FDC265B7-1A2F-4DD0-9A33-1E9CD7EE47BE}" type="presParOf" srcId="{727F9F19-8AD3-498B-ACD8-832195CC3003}" destId="{C90F63F4-C203-4141-8692-6B28886DCC96}" srcOrd="3" destOrd="0" presId="urn:microsoft.com/office/officeart/2005/8/layout/hList1"/>
    <dgm:cxn modelId="{61A755E8-465C-4FC9-A031-908C660357FA}" type="presParOf" srcId="{727F9F19-8AD3-498B-ACD8-832195CC3003}" destId="{2653803C-482A-49B2-B734-5E7A1FCD0198}" srcOrd="4" destOrd="0" presId="urn:microsoft.com/office/officeart/2005/8/layout/hList1"/>
    <dgm:cxn modelId="{4371429D-3A28-43D4-B2C7-B6C6A409DCA0}" type="presParOf" srcId="{2653803C-482A-49B2-B734-5E7A1FCD0198}" destId="{E7A33FF1-3DE8-4245-97AA-BF5CF41777D6}" srcOrd="0" destOrd="0" presId="urn:microsoft.com/office/officeart/2005/8/layout/hList1"/>
    <dgm:cxn modelId="{94AD323E-4E83-429F-9FA1-B864D0DFCF7C}" type="presParOf" srcId="{2653803C-482A-49B2-B734-5E7A1FCD0198}" destId="{789D63F9-295C-45E3-B40C-6CC96AD142E1}" srcOrd="1" destOrd="0" presId="urn:microsoft.com/office/officeart/2005/8/layout/hList1"/>
    <dgm:cxn modelId="{844CC1C1-0BC4-43DF-BC4E-3C45B868A3E7}" type="presParOf" srcId="{727F9F19-8AD3-498B-ACD8-832195CC3003}" destId="{F18C5418-DAC4-41DC-92AE-25AC8CBE7A37}" srcOrd="5" destOrd="0" presId="urn:microsoft.com/office/officeart/2005/8/layout/hList1"/>
    <dgm:cxn modelId="{E410DCB3-7F65-4AF3-AA7F-7F725F63A8E7}" type="presParOf" srcId="{727F9F19-8AD3-498B-ACD8-832195CC3003}" destId="{E99BDBBA-8CE8-42A0-AB7A-4BFB55844F12}" srcOrd="6" destOrd="0" presId="urn:microsoft.com/office/officeart/2005/8/layout/hList1"/>
    <dgm:cxn modelId="{9852F817-4829-483F-A18B-F4E4AE951B7F}" type="presParOf" srcId="{E99BDBBA-8CE8-42A0-AB7A-4BFB55844F12}" destId="{FA3CB706-C91E-49E6-A706-41669017E497}" srcOrd="0" destOrd="0" presId="urn:microsoft.com/office/officeart/2005/8/layout/hList1"/>
    <dgm:cxn modelId="{B7313A50-64DD-4303-9F2C-65C0AB80713E}" type="presParOf" srcId="{E99BDBBA-8CE8-42A0-AB7A-4BFB55844F12}" destId="{EE8D2E18-247E-4DE7-96C1-DF321FF947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4B0D4-F680-43B2-AF24-F7C5675BBF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dgm:spPr/>
      <dgm:t>
        <a:bodyPr/>
        <a:lstStyle/>
        <a:p>
          <a:pPr rtl="0"/>
          <a:r>
            <a:rPr lang="en-US" dirty="0">
              <a:latin typeface="Arial"/>
            </a:rPr>
            <a:t>Setting out a convincing</a:t>
          </a:r>
          <a:r>
            <a:rPr lang="en-US" dirty="0"/>
            <a:t> </a:t>
          </a:r>
          <a:r>
            <a:rPr lang="en-US" dirty="0">
              <a:latin typeface="Arial"/>
            </a:rPr>
            <a:t>narrative and vision</a:t>
          </a:r>
          <a:endParaRPr lang="en-US" dirty="0"/>
        </a:p>
      </dgm:t>
    </dgm:pt>
    <dgm:pt modelId="{DA8D2D17-6A63-48E1-B1F8-7DF40EF68096}" type="parTrans" cxnId="{C7E2F2CA-84A9-4516-9975-A37765261D03}">
      <dgm:prSet/>
      <dgm:spPr/>
      <dgm:t>
        <a:bodyPr/>
        <a:lstStyle/>
        <a:p>
          <a:endParaRPr lang="en-US"/>
        </a:p>
      </dgm:t>
    </dgm:pt>
    <dgm:pt modelId="{E67CA2A8-700E-46F4-8363-2E239476ABB1}" type="sibTrans" cxnId="{C7E2F2CA-84A9-4516-9975-A37765261D03}">
      <dgm:prSet/>
      <dgm:spPr/>
      <dgm:t>
        <a:bodyPr/>
        <a:lstStyle/>
        <a:p>
          <a:endParaRPr lang="en-US"/>
        </a:p>
      </dgm:t>
    </dgm:pt>
    <dgm:pt modelId="{91F5EB83-6540-4C56-B58F-8B7ACE800E8F}">
      <dgm:prSet phldrT="[Text]" phldr="0"/>
      <dgm:spPr/>
      <dgm:t>
        <a:bodyPr/>
        <a:lstStyle/>
        <a:p>
          <a:pPr rtl="0"/>
          <a:r>
            <a:rPr lang="en-US" dirty="0">
              <a:latin typeface="Arial"/>
            </a:rPr>
            <a:t>Basic electricity law or government policy can be important instruments for setting out and codifying a clear narrative and vision that are grounded in domestic priorities.</a:t>
          </a:r>
        </a:p>
      </dgm:t>
    </dgm:pt>
    <dgm:pt modelId="{F594AB46-C12B-4840-AD84-F768F66E7106}" type="parTrans" cxnId="{865CEBF1-D5B6-46D9-A8CD-4FDB4145D246}">
      <dgm:prSet/>
      <dgm:spPr/>
      <dgm:t>
        <a:bodyPr/>
        <a:lstStyle/>
        <a:p>
          <a:endParaRPr lang="en-US"/>
        </a:p>
      </dgm:t>
    </dgm:pt>
    <dgm:pt modelId="{00143785-21E2-43D2-8918-CF422AE9E32C}" type="sibTrans" cxnId="{865CEBF1-D5B6-46D9-A8CD-4FDB4145D246}">
      <dgm:prSet/>
      <dgm:spPr/>
      <dgm:t>
        <a:bodyPr/>
        <a:lstStyle/>
        <a:p>
          <a:endParaRPr lang="en-US"/>
        </a:p>
      </dgm:t>
    </dgm:pt>
    <dgm:pt modelId="{DE88D5E1-263E-4A3A-B629-CBBF256AC025}">
      <dgm:prSet phldrT="[Text]" phldr="0"/>
      <dgm:spPr/>
      <dgm:t>
        <a:bodyPr/>
        <a:lstStyle/>
        <a:p>
          <a:pPr rtl="0"/>
          <a:r>
            <a:rPr lang="en-US" dirty="0">
              <a:latin typeface="Arial"/>
            </a:rPr>
            <a:t>Establishing planning authority and mechanisms</a:t>
          </a:r>
          <a:endParaRPr lang="en-US" dirty="0"/>
        </a:p>
      </dgm:t>
    </dgm:pt>
    <dgm:pt modelId="{7338057F-0EE9-4034-811E-9D82FD101DAC}" type="parTrans" cxnId="{032A6A4D-F9D8-4BBC-9EC8-F2EA5823E215}">
      <dgm:prSet/>
      <dgm:spPr/>
      <dgm:t>
        <a:bodyPr/>
        <a:lstStyle/>
        <a:p>
          <a:endParaRPr lang="en-US"/>
        </a:p>
      </dgm:t>
    </dgm:pt>
    <dgm:pt modelId="{968CEA74-C062-4D21-94F0-D8290E103745}" type="sibTrans" cxnId="{032A6A4D-F9D8-4BBC-9EC8-F2EA5823E215}">
      <dgm:prSet/>
      <dgm:spPr/>
      <dgm:t>
        <a:bodyPr/>
        <a:lstStyle/>
        <a:p>
          <a:endParaRPr lang="en-US"/>
        </a:p>
      </dgm:t>
    </dgm:pt>
    <dgm:pt modelId="{613B81B9-650F-46F9-B5AE-7F63A9A55BF4}">
      <dgm:prSet phldrT="[Text]" phldr="0"/>
      <dgm:spPr/>
      <dgm:t>
        <a:bodyPr/>
        <a:lstStyle/>
        <a:p>
          <a:pPr rtl="0"/>
          <a:r>
            <a:rPr lang="en-US" dirty="0">
              <a:latin typeface="Arial"/>
            </a:rPr>
            <a:t>Law and policy can establish integrated planning processes across governmental and other stakeholders that allow for coordination and consistent planning.</a:t>
          </a:r>
          <a:endParaRPr lang="en-US" dirty="0"/>
        </a:p>
      </dgm:t>
    </dgm:pt>
    <dgm:pt modelId="{1CD63B22-09E7-40D5-BE4B-B5D796A7DF7B}" type="parTrans" cxnId="{65AD8F86-AAB4-4141-8683-8238CC24489B}">
      <dgm:prSet/>
      <dgm:spPr/>
      <dgm:t>
        <a:bodyPr/>
        <a:lstStyle/>
        <a:p>
          <a:endParaRPr lang="en-US"/>
        </a:p>
      </dgm:t>
    </dgm:pt>
    <dgm:pt modelId="{62C505F1-5BB0-44F8-9AD8-B2B10FAB97FB}" type="sibTrans" cxnId="{65AD8F86-AAB4-4141-8683-8238CC24489B}">
      <dgm:prSet/>
      <dgm:spPr/>
      <dgm:t>
        <a:bodyPr/>
        <a:lstStyle/>
        <a:p>
          <a:endParaRPr lang="en-US"/>
        </a:p>
      </dgm:t>
    </dgm:pt>
    <dgm:pt modelId="{D77F1ED6-F903-4612-A101-EA360C78EE6F}">
      <dgm:prSet phldr="0"/>
      <dgm:spPr/>
      <dgm:t>
        <a:bodyPr/>
        <a:lstStyle/>
        <a:p>
          <a:pPr rtl="0"/>
          <a:r>
            <a:rPr lang="en-US" dirty="0">
              <a:latin typeface="Arial"/>
            </a:rPr>
            <a:t>Law and policy can set out</a:t>
          </a:r>
          <a:r>
            <a:rPr lang="en-US" dirty="0"/>
            <a:t> long-term goals and </a:t>
          </a:r>
          <a:r>
            <a:rPr lang="en-US" dirty="0">
              <a:latin typeface="Arial"/>
            </a:rPr>
            <a:t>a</a:t>
          </a:r>
          <a:r>
            <a:rPr lang="en-US" dirty="0"/>
            <a:t> strategy </a:t>
          </a:r>
          <a:r>
            <a:rPr lang="en-US" dirty="0">
              <a:latin typeface="Arial"/>
            </a:rPr>
            <a:t>in terms that</a:t>
          </a:r>
          <a:r>
            <a:rPr lang="en-US" dirty="0"/>
            <a:t> avoid frequent updates to ensure stability</a:t>
          </a:r>
          <a:r>
            <a:rPr lang="en-US" dirty="0">
              <a:latin typeface="Arial"/>
            </a:rPr>
            <a:t> and certainty</a:t>
          </a:r>
          <a:r>
            <a:rPr lang="en-US" dirty="0"/>
            <a:t> in the transition</a:t>
          </a:r>
          <a:r>
            <a:rPr lang="en-US" dirty="0">
              <a:latin typeface="Arial"/>
            </a:rPr>
            <a:t> process.</a:t>
          </a:r>
        </a:p>
      </dgm:t>
    </dgm:pt>
    <dgm:pt modelId="{12F9D694-8A7B-46DA-97FB-403E5DAF973C}" type="parTrans" cxnId="{D75055CF-43BB-4900-A30E-7A05C3B20AE8}">
      <dgm:prSet/>
      <dgm:spPr/>
    </dgm:pt>
    <dgm:pt modelId="{3736F229-E341-4A2F-98E2-288AB1740734}" type="sibTrans" cxnId="{D75055CF-43BB-4900-A30E-7A05C3B20AE8}">
      <dgm:prSet/>
      <dgm:spPr/>
    </dgm:pt>
    <dgm:pt modelId="{B2C83010-05D2-4FEE-A5D0-B1E61BC154B7}">
      <dgm:prSet phldr="0"/>
      <dgm:spPr/>
      <dgm:t>
        <a:bodyPr/>
        <a:lstStyle/>
        <a:p>
          <a:pPr algn="l" rtl="0"/>
          <a:r>
            <a:rPr lang="en-US" dirty="0">
              <a:latin typeface="Arial"/>
            </a:rPr>
            <a:t>Establishing certainty on goals</a:t>
          </a:r>
          <a:r>
            <a:rPr lang="en-US" dirty="0"/>
            <a:t> and strategy</a:t>
          </a:r>
          <a:endParaRPr lang="en-US" dirty="0">
            <a:latin typeface="Arial"/>
          </a:endParaRPr>
        </a:p>
      </dgm:t>
    </dgm:pt>
    <dgm:pt modelId="{E4DF564E-8167-42B6-BAC5-64DFA6514CD6}" type="parTrans" cxnId="{F61337C5-DDC7-49F1-8F62-FCAAB0CDFB4F}">
      <dgm:prSet/>
      <dgm:spPr/>
    </dgm:pt>
    <dgm:pt modelId="{6CF31CCC-3561-4B7E-9ADA-306F22B953B5}" type="sibTrans" cxnId="{F61337C5-DDC7-49F1-8F62-FCAAB0CDFB4F}">
      <dgm:prSet/>
      <dgm:spPr/>
    </dgm:pt>
    <dgm:pt modelId="{25DFB710-F3D2-44B7-8047-CD8CE65BF743}">
      <dgm:prSet phldr="0"/>
      <dgm:spPr/>
      <dgm:t>
        <a:bodyPr/>
        <a:lstStyle/>
        <a:p>
          <a:pPr rtl="0"/>
          <a:r>
            <a:rPr lang="en-US" dirty="0">
              <a:latin typeface="Arial"/>
            </a:rPr>
            <a:t> </a:t>
          </a:r>
          <a:r>
            <a:rPr lang="en-US" dirty="0">
              <a:latin typeface="Arial"/>
              <a:cs typeface="Arial"/>
            </a:rPr>
            <a:t>A stronger sense of </a:t>
          </a:r>
          <a:r>
            <a:rPr lang="en-US" dirty="0">
              <a:latin typeface="Arial"/>
              <a:cs typeface="Calibri"/>
            </a:rPr>
            <a:t>certainty might be achieved if this is established in electricity or climate change law that is passed by the national legislature and mandates the transition.</a:t>
          </a:r>
          <a:endParaRPr lang="en-US" dirty="0">
            <a:latin typeface="Arial"/>
          </a:endParaRPr>
        </a:p>
      </dgm:t>
    </dgm:pt>
    <dgm:pt modelId="{BC3852BA-FEFA-467D-BF96-3CBA932595DF}" type="parTrans" cxnId="{D0DD2987-DD4C-4AC7-8165-62A2774E64F3}">
      <dgm:prSet/>
      <dgm:spPr/>
    </dgm:pt>
    <dgm:pt modelId="{0EC5CF48-A73F-4D7D-829D-F16C4D0DBB4D}" type="sibTrans" cxnId="{D0DD2987-DD4C-4AC7-8165-62A2774E64F3}">
      <dgm:prSet/>
      <dgm:spPr/>
    </dgm:pt>
    <dgm:pt modelId="{69413010-DC48-4ED3-922D-CD8CE49B12EA}">
      <dgm:prSet phldr="0"/>
      <dgm:spPr/>
      <dgm:t>
        <a:bodyPr/>
        <a:lstStyle/>
        <a:p>
          <a:pPr algn="l" rtl="0"/>
          <a:r>
            <a:rPr lang="en-US" dirty="0">
              <a:latin typeface="Arial"/>
            </a:rPr>
            <a:t>A statutory</a:t>
          </a:r>
          <a:r>
            <a:rPr lang="en-US" dirty="0"/>
            <a:t> </a:t>
          </a:r>
          <a:r>
            <a:rPr lang="en-US" dirty="0">
              <a:latin typeface="Arial"/>
            </a:rPr>
            <a:t>electricity planning</a:t>
          </a:r>
          <a:r>
            <a:rPr lang="en-US" dirty="0"/>
            <a:t> authority</a:t>
          </a:r>
          <a:r>
            <a:rPr lang="en-US" dirty="0">
              <a:latin typeface="Arial"/>
            </a:rPr>
            <a:t> that is appropriately resourced and empowered can aid the government's transition planning </a:t>
          </a:r>
          <a:r>
            <a:rPr lang="en-US" dirty="0">
              <a:latin typeface="Arial"/>
              <a:cs typeface="Calibri"/>
            </a:rPr>
            <a:t>– with mechanisms ensuring directions of the authority are followed up on and underpinned by policy measures and finance where relevant.</a:t>
          </a:r>
        </a:p>
      </dgm:t>
    </dgm:pt>
    <dgm:pt modelId="{B412A669-B516-4841-8640-F11EE3B9B521}" type="parTrans" cxnId="{FB814B8F-01ED-4167-8478-6207D8EF4CE5}">
      <dgm:prSet/>
      <dgm:spPr/>
    </dgm:pt>
    <dgm:pt modelId="{AC7FD461-EC84-4B7B-B0C2-A0EC81E06DC9}" type="sibTrans" cxnId="{FB814B8F-01ED-4167-8478-6207D8EF4CE5}">
      <dgm:prSet/>
      <dgm:spPr/>
    </dgm:pt>
    <dgm:pt modelId="{2D198F4F-8B6A-46EC-88DD-5B3F9BEA92C9}" type="pres">
      <dgm:prSet presAssocID="{B5E4B0D4-F680-43B2-AF24-F7C5675BBFC0}" presName="linear" presStyleCnt="0">
        <dgm:presLayoutVars>
          <dgm:dir/>
          <dgm:animLvl val="lvl"/>
          <dgm:resizeHandles val="exact"/>
        </dgm:presLayoutVars>
      </dgm:prSet>
      <dgm:spPr/>
    </dgm:pt>
    <dgm:pt modelId="{1C656B58-64C8-429F-A68F-2C76E80B9B6B}" type="pres">
      <dgm:prSet presAssocID="{0A565CEC-24AD-4AA9-AE8A-DD91AD4EE138}" presName="parentLin" presStyleCnt="0"/>
      <dgm:spPr/>
    </dgm:pt>
    <dgm:pt modelId="{0C88A300-C75A-4CB6-A54D-1635C5E0E7D7}" type="pres">
      <dgm:prSet presAssocID="{0A565CEC-24AD-4AA9-AE8A-DD91AD4EE138}" presName="parentLeftMargin" presStyleLbl="node1" presStyleIdx="0" presStyleCnt="3"/>
      <dgm:spPr/>
    </dgm:pt>
    <dgm:pt modelId="{B1C26839-30AA-4658-83B7-0C785C4A2A2C}" type="pres">
      <dgm:prSet presAssocID="{0A565CEC-24AD-4AA9-AE8A-DD91AD4EE138}" presName="parentText" presStyleLbl="node1" presStyleIdx="0" presStyleCnt="3">
        <dgm:presLayoutVars>
          <dgm:chMax val="0"/>
          <dgm:bulletEnabled val="1"/>
        </dgm:presLayoutVars>
      </dgm:prSet>
      <dgm:spPr/>
    </dgm:pt>
    <dgm:pt modelId="{C88A10F3-7927-4E74-A2E6-2EAD8D3EB5A4}" type="pres">
      <dgm:prSet presAssocID="{0A565CEC-24AD-4AA9-AE8A-DD91AD4EE138}" presName="negativeSpace" presStyleCnt="0"/>
      <dgm:spPr/>
    </dgm:pt>
    <dgm:pt modelId="{2C6E8A28-BD29-4DA1-9328-13E268CA1441}" type="pres">
      <dgm:prSet presAssocID="{0A565CEC-24AD-4AA9-AE8A-DD91AD4EE138}" presName="childText" presStyleLbl="conFgAcc1" presStyleIdx="0" presStyleCnt="3">
        <dgm:presLayoutVars>
          <dgm:bulletEnabled val="1"/>
        </dgm:presLayoutVars>
      </dgm:prSet>
      <dgm:spPr/>
    </dgm:pt>
    <dgm:pt modelId="{D54F35C5-F2DC-41CE-82F7-B88BB861317D}" type="pres">
      <dgm:prSet presAssocID="{E67CA2A8-700E-46F4-8363-2E239476ABB1}" presName="spaceBetweenRectangles" presStyleCnt="0"/>
      <dgm:spPr/>
    </dgm:pt>
    <dgm:pt modelId="{869E9F66-DC55-4D28-8B8E-CC4EC8902F80}" type="pres">
      <dgm:prSet presAssocID="{B2C83010-05D2-4FEE-A5D0-B1E61BC154B7}" presName="parentLin" presStyleCnt="0"/>
      <dgm:spPr/>
    </dgm:pt>
    <dgm:pt modelId="{97DB884E-5DDE-49DB-960B-4AEE8E4840F1}" type="pres">
      <dgm:prSet presAssocID="{B2C83010-05D2-4FEE-A5D0-B1E61BC154B7}" presName="parentLeftMargin" presStyleLbl="node1" presStyleIdx="0" presStyleCnt="3"/>
      <dgm:spPr/>
    </dgm:pt>
    <dgm:pt modelId="{12A77EC8-64DA-4302-87D4-C9D88043C63C}" type="pres">
      <dgm:prSet presAssocID="{B2C83010-05D2-4FEE-A5D0-B1E61BC154B7}" presName="parentText" presStyleLbl="node1" presStyleIdx="1" presStyleCnt="3">
        <dgm:presLayoutVars>
          <dgm:chMax val="0"/>
          <dgm:bulletEnabled val="1"/>
        </dgm:presLayoutVars>
      </dgm:prSet>
      <dgm:spPr/>
    </dgm:pt>
    <dgm:pt modelId="{47142B67-1C4D-40DF-864C-B968A267D14F}" type="pres">
      <dgm:prSet presAssocID="{B2C83010-05D2-4FEE-A5D0-B1E61BC154B7}" presName="negativeSpace" presStyleCnt="0"/>
      <dgm:spPr/>
    </dgm:pt>
    <dgm:pt modelId="{06DF6208-C524-4108-8283-AB8B8A611AD5}" type="pres">
      <dgm:prSet presAssocID="{B2C83010-05D2-4FEE-A5D0-B1E61BC154B7}" presName="childText" presStyleLbl="conFgAcc1" presStyleIdx="1" presStyleCnt="3">
        <dgm:presLayoutVars>
          <dgm:bulletEnabled val="1"/>
        </dgm:presLayoutVars>
      </dgm:prSet>
      <dgm:spPr/>
    </dgm:pt>
    <dgm:pt modelId="{B8513424-BFFC-4257-B4CC-58B4E61A97A4}" type="pres">
      <dgm:prSet presAssocID="{6CF31CCC-3561-4B7E-9ADA-306F22B953B5}" presName="spaceBetweenRectangles" presStyleCnt="0"/>
      <dgm:spPr/>
    </dgm:pt>
    <dgm:pt modelId="{733FDEA9-D7B5-4824-817C-47D79F865946}" type="pres">
      <dgm:prSet presAssocID="{DE88D5E1-263E-4A3A-B629-CBBF256AC025}" presName="parentLin" presStyleCnt="0"/>
      <dgm:spPr/>
    </dgm:pt>
    <dgm:pt modelId="{6906906B-D93B-4828-9BB9-7C8843BEFF59}" type="pres">
      <dgm:prSet presAssocID="{DE88D5E1-263E-4A3A-B629-CBBF256AC025}" presName="parentLeftMargin" presStyleLbl="node1" presStyleIdx="1" presStyleCnt="3"/>
      <dgm:spPr/>
    </dgm:pt>
    <dgm:pt modelId="{E22F5D9D-EDE9-464B-9EC6-297A827F742E}" type="pres">
      <dgm:prSet presAssocID="{DE88D5E1-263E-4A3A-B629-CBBF256AC025}" presName="parentText" presStyleLbl="node1" presStyleIdx="2" presStyleCnt="3">
        <dgm:presLayoutVars>
          <dgm:chMax val="0"/>
          <dgm:bulletEnabled val="1"/>
        </dgm:presLayoutVars>
      </dgm:prSet>
      <dgm:spPr/>
    </dgm:pt>
    <dgm:pt modelId="{243E4611-C63E-4BD4-8DC0-FA26ADFD5478}" type="pres">
      <dgm:prSet presAssocID="{DE88D5E1-263E-4A3A-B629-CBBF256AC025}" presName="negativeSpace" presStyleCnt="0"/>
      <dgm:spPr/>
    </dgm:pt>
    <dgm:pt modelId="{AE6A3CE2-E231-455A-853C-8C0930BC1E36}" type="pres">
      <dgm:prSet presAssocID="{DE88D5E1-263E-4A3A-B629-CBBF256AC025}" presName="childText" presStyleLbl="conFgAcc1" presStyleIdx="2" presStyleCnt="3">
        <dgm:presLayoutVars>
          <dgm:bulletEnabled val="1"/>
        </dgm:presLayoutVars>
      </dgm:prSet>
      <dgm:spPr/>
    </dgm:pt>
  </dgm:ptLst>
  <dgm:cxnLst>
    <dgm:cxn modelId="{02875100-DEBA-461B-B129-B768AE129DDB}" type="presOf" srcId="{B5E4B0D4-F680-43B2-AF24-F7C5675BBFC0}" destId="{2D198F4F-8B6A-46EC-88DD-5B3F9BEA92C9}" srcOrd="0" destOrd="0" presId="urn:microsoft.com/office/officeart/2005/8/layout/list1"/>
    <dgm:cxn modelId="{9B1F0E1D-18C8-4A5D-8C83-436AC7CBDBEB}" type="presOf" srcId="{0A565CEC-24AD-4AA9-AE8A-DD91AD4EE138}" destId="{B1C26839-30AA-4658-83B7-0C785C4A2A2C}" srcOrd="1" destOrd="0" presId="urn:microsoft.com/office/officeart/2005/8/layout/list1"/>
    <dgm:cxn modelId="{6A082B26-4518-42F8-8030-44DA7EC0A12D}" type="presOf" srcId="{25DFB710-F3D2-44B7-8047-CD8CE65BF743}" destId="{06DF6208-C524-4108-8283-AB8B8A611AD5}" srcOrd="0" destOrd="1" presId="urn:microsoft.com/office/officeart/2005/8/layout/list1"/>
    <dgm:cxn modelId="{5C55B82D-B17E-4397-B107-4E8365FF7466}" type="presOf" srcId="{DE88D5E1-263E-4A3A-B629-CBBF256AC025}" destId="{6906906B-D93B-4828-9BB9-7C8843BEFF59}" srcOrd="0" destOrd="0" presId="urn:microsoft.com/office/officeart/2005/8/layout/list1"/>
    <dgm:cxn modelId="{0AFB3D36-DF12-44F3-9132-925CE4C46C10}" type="presOf" srcId="{B2C83010-05D2-4FEE-A5D0-B1E61BC154B7}" destId="{97DB884E-5DDE-49DB-960B-4AEE8E4840F1}" srcOrd="0" destOrd="0" presId="urn:microsoft.com/office/officeart/2005/8/layout/list1"/>
    <dgm:cxn modelId="{01191349-FE89-4C2E-965B-458656A47452}" type="presOf" srcId="{69413010-DC48-4ED3-922D-CD8CE49B12EA}" destId="{AE6A3CE2-E231-455A-853C-8C0930BC1E36}" srcOrd="0" destOrd="0" presId="urn:microsoft.com/office/officeart/2005/8/layout/list1"/>
    <dgm:cxn modelId="{1F500A6D-1526-4A6F-A8D9-5EAF22BEE51F}" type="presOf" srcId="{D77F1ED6-F903-4612-A101-EA360C78EE6F}" destId="{06DF6208-C524-4108-8283-AB8B8A611AD5}" srcOrd="0" destOrd="0" presId="urn:microsoft.com/office/officeart/2005/8/layout/list1"/>
    <dgm:cxn modelId="{032A6A4D-F9D8-4BBC-9EC8-F2EA5823E215}" srcId="{B5E4B0D4-F680-43B2-AF24-F7C5675BBFC0}" destId="{DE88D5E1-263E-4A3A-B629-CBBF256AC025}" srcOrd="2" destOrd="0" parTransId="{7338057F-0EE9-4034-811E-9D82FD101DAC}" sibTransId="{968CEA74-C062-4D21-94F0-D8290E103745}"/>
    <dgm:cxn modelId="{23B4BF6F-1A3F-4D07-A995-C30F8FA09B0C}" type="presOf" srcId="{91F5EB83-6540-4C56-B58F-8B7ACE800E8F}" destId="{2C6E8A28-BD29-4DA1-9328-13E268CA1441}" srcOrd="0" destOrd="0" presId="urn:microsoft.com/office/officeart/2005/8/layout/list1"/>
    <dgm:cxn modelId="{65AD8F86-AAB4-4141-8683-8238CC24489B}" srcId="{DE88D5E1-263E-4A3A-B629-CBBF256AC025}" destId="{613B81B9-650F-46F9-B5AE-7F63A9A55BF4}" srcOrd="1" destOrd="0" parTransId="{1CD63B22-09E7-40D5-BE4B-B5D796A7DF7B}" sibTransId="{62C505F1-5BB0-44F8-9AD8-B2B10FAB97FB}"/>
    <dgm:cxn modelId="{D0DD2987-DD4C-4AC7-8165-62A2774E64F3}" srcId="{B2C83010-05D2-4FEE-A5D0-B1E61BC154B7}" destId="{25DFB710-F3D2-44B7-8047-CD8CE65BF743}" srcOrd="1" destOrd="0" parTransId="{BC3852BA-FEFA-467D-BF96-3CBA932595DF}" sibTransId="{0EC5CF48-A73F-4D7D-829D-F16C4D0DBB4D}"/>
    <dgm:cxn modelId="{5529CC8A-A897-41DF-8DDF-2B7FE92E51D1}" type="presOf" srcId="{0A565CEC-24AD-4AA9-AE8A-DD91AD4EE138}" destId="{0C88A300-C75A-4CB6-A54D-1635C5E0E7D7}" srcOrd="0" destOrd="0" presId="urn:microsoft.com/office/officeart/2005/8/layout/list1"/>
    <dgm:cxn modelId="{FB814B8F-01ED-4167-8478-6207D8EF4CE5}" srcId="{DE88D5E1-263E-4A3A-B629-CBBF256AC025}" destId="{69413010-DC48-4ED3-922D-CD8CE49B12EA}" srcOrd="0" destOrd="0" parTransId="{B412A669-B516-4841-8640-F11EE3B9B521}" sibTransId="{AC7FD461-EC84-4B7B-B0C2-A0EC81E06DC9}"/>
    <dgm:cxn modelId="{F221F591-72C1-4205-A1D8-65C6A6FA451A}" type="presOf" srcId="{DE88D5E1-263E-4A3A-B629-CBBF256AC025}" destId="{E22F5D9D-EDE9-464B-9EC6-297A827F742E}" srcOrd="1" destOrd="0" presId="urn:microsoft.com/office/officeart/2005/8/layout/list1"/>
    <dgm:cxn modelId="{C57D42AA-81A0-4417-87BD-A2CC2A1963A6}" type="presOf" srcId="{613B81B9-650F-46F9-B5AE-7F63A9A55BF4}" destId="{AE6A3CE2-E231-455A-853C-8C0930BC1E36}" srcOrd="0" destOrd="1" presId="urn:microsoft.com/office/officeart/2005/8/layout/list1"/>
    <dgm:cxn modelId="{9E7BEBAD-005B-4572-912B-01A4D11528C3}" type="presOf" srcId="{B2C83010-05D2-4FEE-A5D0-B1E61BC154B7}" destId="{12A77EC8-64DA-4302-87D4-C9D88043C63C}" srcOrd="1" destOrd="0" presId="urn:microsoft.com/office/officeart/2005/8/layout/list1"/>
    <dgm:cxn modelId="{F61337C5-DDC7-49F1-8F62-FCAAB0CDFB4F}" srcId="{B5E4B0D4-F680-43B2-AF24-F7C5675BBFC0}" destId="{B2C83010-05D2-4FEE-A5D0-B1E61BC154B7}" srcOrd="1" destOrd="0" parTransId="{E4DF564E-8167-42B6-BAC5-64DFA6514CD6}" sibTransId="{6CF31CCC-3561-4B7E-9ADA-306F22B953B5}"/>
    <dgm:cxn modelId="{C7E2F2CA-84A9-4516-9975-A37765261D03}" srcId="{B5E4B0D4-F680-43B2-AF24-F7C5675BBFC0}" destId="{0A565CEC-24AD-4AA9-AE8A-DD91AD4EE138}" srcOrd="0" destOrd="0" parTransId="{DA8D2D17-6A63-48E1-B1F8-7DF40EF68096}" sibTransId="{E67CA2A8-700E-46F4-8363-2E239476ABB1}"/>
    <dgm:cxn modelId="{D75055CF-43BB-4900-A30E-7A05C3B20AE8}" srcId="{B2C83010-05D2-4FEE-A5D0-B1E61BC154B7}" destId="{D77F1ED6-F903-4612-A101-EA360C78EE6F}" srcOrd="0" destOrd="0" parTransId="{12F9D694-8A7B-46DA-97FB-403E5DAF973C}" sibTransId="{3736F229-E341-4A2F-98E2-288AB1740734}"/>
    <dgm:cxn modelId="{865CEBF1-D5B6-46D9-A8CD-4FDB4145D246}" srcId="{0A565CEC-24AD-4AA9-AE8A-DD91AD4EE138}" destId="{91F5EB83-6540-4C56-B58F-8B7ACE800E8F}" srcOrd="0" destOrd="0" parTransId="{F594AB46-C12B-4840-AD84-F768F66E7106}" sibTransId="{00143785-21E2-43D2-8918-CF422AE9E32C}"/>
    <dgm:cxn modelId="{459C4071-D1D1-454A-8D95-38CC5ABD786D}" type="presParOf" srcId="{2D198F4F-8B6A-46EC-88DD-5B3F9BEA92C9}" destId="{1C656B58-64C8-429F-A68F-2C76E80B9B6B}" srcOrd="0" destOrd="0" presId="urn:microsoft.com/office/officeart/2005/8/layout/list1"/>
    <dgm:cxn modelId="{E8B73EA5-1ABE-4FF1-AB28-BA90631A9EDD}" type="presParOf" srcId="{1C656B58-64C8-429F-A68F-2C76E80B9B6B}" destId="{0C88A300-C75A-4CB6-A54D-1635C5E0E7D7}" srcOrd="0" destOrd="0" presId="urn:microsoft.com/office/officeart/2005/8/layout/list1"/>
    <dgm:cxn modelId="{D613276F-3B58-4DF2-BAE1-2CEC48BABDFA}" type="presParOf" srcId="{1C656B58-64C8-429F-A68F-2C76E80B9B6B}" destId="{B1C26839-30AA-4658-83B7-0C785C4A2A2C}" srcOrd="1" destOrd="0" presId="urn:microsoft.com/office/officeart/2005/8/layout/list1"/>
    <dgm:cxn modelId="{AB0ABFED-3212-479C-BF30-5BD4D1A0424D}" type="presParOf" srcId="{2D198F4F-8B6A-46EC-88DD-5B3F9BEA92C9}" destId="{C88A10F3-7927-4E74-A2E6-2EAD8D3EB5A4}" srcOrd="1" destOrd="0" presId="urn:microsoft.com/office/officeart/2005/8/layout/list1"/>
    <dgm:cxn modelId="{D5DC653E-03DD-4B41-BA46-2703B406A3B5}" type="presParOf" srcId="{2D198F4F-8B6A-46EC-88DD-5B3F9BEA92C9}" destId="{2C6E8A28-BD29-4DA1-9328-13E268CA1441}" srcOrd="2" destOrd="0" presId="urn:microsoft.com/office/officeart/2005/8/layout/list1"/>
    <dgm:cxn modelId="{B4AC6926-092B-4C6E-A52F-E00961AC77FC}" type="presParOf" srcId="{2D198F4F-8B6A-46EC-88DD-5B3F9BEA92C9}" destId="{D54F35C5-F2DC-41CE-82F7-B88BB861317D}" srcOrd="3" destOrd="0" presId="urn:microsoft.com/office/officeart/2005/8/layout/list1"/>
    <dgm:cxn modelId="{FF3B24F8-07A9-44C7-A976-C06DFF1C49B7}" type="presParOf" srcId="{2D198F4F-8B6A-46EC-88DD-5B3F9BEA92C9}" destId="{869E9F66-DC55-4D28-8B8E-CC4EC8902F80}" srcOrd="4" destOrd="0" presId="urn:microsoft.com/office/officeart/2005/8/layout/list1"/>
    <dgm:cxn modelId="{0133DC8A-6E9F-4861-BC06-D723FBF407DF}" type="presParOf" srcId="{869E9F66-DC55-4D28-8B8E-CC4EC8902F80}" destId="{97DB884E-5DDE-49DB-960B-4AEE8E4840F1}" srcOrd="0" destOrd="0" presId="urn:microsoft.com/office/officeart/2005/8/layout/list1"/>
    <dgm:cxn modelId="{DBA7F0A4-B3FF-47B2-932B-1DD1555D46A7}" type="presParOf" srcId="{869E9F66-DC55-4D28-8B8E-CC4EC8902F80}" destId="{12A77EC8-64DA-4302-87D4-C9D88043C63C}" srcOrd="1" destOrd="0" presId="urn:microsoft.com/office/officeart/2005/8/layout/list1"/>
    <dgm:cxn modelId="{3AEC7125-A1B2-4143-AA66-5C536EB576BF}" type="presParOf" srcId="{2D198F4F-8B6A-46EC-88DD-5B3F9BEA92C9}" destId="{47142B67-1C4D-40DF-864C-B968A267D14F}" srcOrd="5" destOrd="0" presId="urn:microsoft.com/office/officeart/2005/8/layout/list1"/>
    <dgm:cxn modelId="{98BCCCE4-3404-4CA1-93B5-E1A5A3B00393}" type="presParOf" srcId="{2D198F4F-8B6A-46EC-88DD-5B3F9BEA92C9}" destId="{06DF6208-C524-4108-8283-AB8B8A611AD5}" srcOrd="6" destOrd="0" presId="urn:microsoft.com/office/officeart/2005/8/layout/list1"/>
    <dgm:cxn modelId="{2CBE7391-CAC5-4067-8014-D0762568E188}" type="presParOf" srcId="{2D198F4F-8B6A-46EC-88DD-5B3F9BEA92C9}" destId="{B8513424-BFFC-4257-B4CC-58B4E61A97A4}" srcOrd="7" destOrd="0" presId="urn:microsoft.com/office/officeart/2005/8/layout/list1"/>
    <dgm:cxn modelId="{AF7347E5-70AE-4BC5-80D9-CC20FC420888}" type="presParOf" srcId="{2D198F4F-8B6A-46EC-88DD-5B3F9BEA92C9}" destId="{733FDEA9-D7B5-4824-817C-47D79F865946}" srcOrd="8" destOrd="0" presId="urn:microsoft.com/office/officeart/2005/8/layout/list1"/>
    <dgm:cxn modelId="{29BFDE24-DF11-4BC0-AEE3-75253B39EF6B}" type="presParOf" srcId="{733FDEA9-D7B5-4824-817C-47D79F865946}" destId="{6906906B-D93B-4828-9BB9-7C8843BEFF59}" srcOrd="0" destOrd="0" presId="urn:microsoft.com/office/officeart/2005/8/layout/list1"/>
    <dgm:cxn modelId="{A1EAA4A6-15E4-4347-B845-17FC0B898664}" type="presParOf" srcId="{733FDEA9-D7B5-4824-817C-47D79F865946}" destId="{E22F5D9D-EDE9-464B-9EC6-297A827F742E}" srcOrd="1" destOrd="0" presId="urn:microsoft.com/office/officeart/2005/8/layout/list1"/>
    <dgm:cxn modelId="{52AAC7AE-B0CF-4FAC-8AE7-68CC6B06C1F4}" type="presParOf" srcId="{2D198F4F-8B6A-46EC-88DD-5B3F9BEA92C9}" destId="{243E4611-C63E-4BD4-8DC0-FA26ADFD5478}" srcOrd="9" destOrd="0" presId="urn:microsoft.com/office/officeart/2005/8/layout/list1"/>
    <dgm:cxn modelId="{58CC1D61-8B97-49CB-AF39-1B3B8C4340B9}" type="presParOf" srcId="{2D198F4F-8B6A-46EC-88DD-5B3F9BEA92C9}" destId="{AE6A3CE2-E231-455A-853C-8C0930BC1E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76DB3-35D0-4986-BB50-B51FF3584B92}">
      <dsp:nvSpPr>
        <dsp:cNvPr id="0" name=""/>
        <dsp:cNvSpPr/>
      </dsp:nvSpPr>
      <dsp:spPr>
        <a:xfrm>
          <a:off x="508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Climate framework law</a:t>
          </a:r>
          <a:endParaRPr lang="en-US" sz="1600" kern="1200" dirty="0"/>
        </a:p>
      </dsp:txBody>
      <dsp:txXfrm>
        <a:off x="5088" y="108244"/>
        <a:ext cx="1950640" cy="560630"/>
      </dsp:txXfrm>
    </dsp:sp>
    <dsp:sp modelId="{ED8FE8DC-BC79-4B0B-8E10-743EC437AC03}">
      <dsp:nvSpPr>
        <dsp:cNvPr id="0" name=""/>
        <dsp:cNvSpPr/>
      </dsp:nvSpPr>
      <dsp:spPr>
        <a:xfrm>
          <a:off x="508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Climate Change Act (2008, UK)</a:t>
          </a:r>
          <a:endParaRPr lang="en-US" sz="1600" kern="1200" dirty="0"/>
        </a:p>
      </dsp:txBody>
      <dsp:txXfrm>
        <a:off x="5088" y="668875"/>
        <a:ext cx="1950640" cy="1493280"/>
      </dsp:txXfrm>
    </dsp:sp>
    <dsp:sp modelId="{D21F9E2E-9924-440B-B004-D67307168F0B}">
      <dsp:nvSpPr>
        <dsp:cNvPr id="0" name=""/>
        <dsp:cNvSpPr/>
      </dsp:nvSpPr>
      <dsp:spPr>
        <a:xfrm>
          <a:off x="222881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Submissions to UNFCCC</a:t>
          </a:r>
          <a:endParaRPr lang="en-US" sz="1600" kern="1200" dirty="0"/>
        </a:p>
      </dsp:txBody>
      <dsp:txXfrm>
        <a:off x="2228818" y="108244"/>
        <a:ext cx="1950640" cy="560630"/>
      </dsp:txXfrm>
    </dsp:sp>
    <dsp:sp modelId="{491355EA-031E-4D59-9E07-87377F4E4068}">
      <dsp:nvSpPr>
        <dsp:cNvPr id="0" name=""/>
        <dsp:cNvSpPr/>
      </dsp:nvSpPr>
      <dsp:spPr>
        <a:xfrm>
          <a:off x="222881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Nationally Determined Contribution (NDC), Long-term strategy (LT-LEDS)</a:t>
          </a:r>
          <a:endParaRPr lang="en-US" sz="1600" kern="1200" dirty="0"/>
        </a:p>
      </dsp:txBody>
      <dsp:txXfrm>
        <a:off x="2228818" y="668875"/>
        <a:ext cx="1950640" cy="1493280"/>
      </dsp:txXfrm>
    </dsp:sp>
    <dsp:sp modelId="{91FB0BEC-DA1C-49F7-9BBF-5E2444DABAB7}">
      <dsp:nvSpPr>
        <dsp:cNvPr id="0" name=""/>
        <dsp:cNvSpPr/>
      </dsp:nvSpPr>
      <dsp:spPr>
        <a:xfrm>
          <a:off x="445254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Energy legislation</a:t>
          </a:r>
          <a:endParaRPr lang="en-US" sz="1600" kern="1200" dirty="0"/>
        </a:p>
      </dsp:txBody>
      <dsp:txXfrm>
        <a:off x="4452548" y="108244"/>
        <a:ext cx="1950640" cy="560630"/>
      </dsp:txXfrm>
    </dsp:sp>
    <dsp:sp modelId="{A178D839-E9D5-42D7-9B52-91DC9D5DA1E1}">
      <dsp:nvSpPr>
        <dsp:cNvPr id="0" name=""/>
        <dsp:cNvSpPr/>
      </dsp:nvSpPr>
      <dsp:spPr>
        <a:xfrm>
          <a:off x="445254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 Energy Transition Act (2015, Mexico)</a:t>
          </a:r>
        </a:p>
      </dsp:txBody>
      <dsp:txXfrm>
        <a:off x="4452548" y="668875"/>
        <a:ext cx="1950640" cy="1493280"/>
      </dsp:txXfrm>
    </dsp:sp>
    <dsp:sp modelId="{A4749DAB-FBBD-4213-98BA-5E584ADD3577}">
      <dsp:nvSpPr>
        <dsp:cNvPr id="0" name=""/>
        <dsp:cNvSpPr/>
      </dsp:nvSpPr>
      <dsp:spPr>
        <a:xfrm>
          <a:off x="667627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Electricity legisation</a:t>
          </a:r>
        </a:p>
      </dsp:txBody>
      <dsp:txXfrm>
        <a:off x="6676278" y="108244"/>
        <a:ext cx="1950640" cy="560630"/>
      </dsp:txXfrm>
    </dsp:sp>
    <dsp:sp modelId="{91CDFB0C-5308-4418-9126-BC00C86D86B7}">
      <dsp:nvSpPr>
        <dsp:cNvPr id="0" name=""/>
        <dsp:cNvSpPr/>
      </dsp:nvSpPr>
      <dsp:spPr>
        <a:xfrm>
          <a:off x="667627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Electricity Act (2005, India)</a:t>
          </a:r>
        </a:p>
      </dsp:txBody>
      <dsp:txXfrm>
        <a:off x="6676278" y="668875"/>
        <a:ext cx="1950640" cy="1493280"/>
      </dsp:txXfrm>
    </dsp:sp>
    <dsp:sp modelId="{7EE473DC-D559-4E20-A1AC-09840A86304F}">
      <dsp:nvSpPr>
        <dsp:cNvPr id="0" name=""/>
        <dsp:cNvSpPr/>
      </dsp:nvSpPr>
      <dsp:spPr>
        <a:xfrm>
          <a:off x="8900008" y="108244"/>
          <a:ext cx="1950640" cy="5606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Energy &amp; electricity policies</a:t>
          </a:r>
        </a:p>
      </dsp:txBody>
      <dsp:txXfrm>
        <a:off x="8900008" y="108244"/>
        <a:ext cx="1950640" cy="560630"/>
      </dsp:txXfrm>
    </dsp:sp>
    <dsp:sp modelId="{439EDF30-AB8B-498D-912A-D6FE1D5496AD}">
      <dsp:nvSpPr>
        <dsp:cNvPr id="0" name=""/>
        <dsp:cNvSpPr/>
      </dsp:nvSpPr>
      <dsp:spPr>
        <a:xfrm>
          <a:off x="8900008" y="668875"/>
          <a:ext cx="1950640" cy="1493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rPr>
            <a:t>14th Five-Year Plan on energy planning (PRC, 2022) or other executive energy policy documents</a:t>
          </a:r>
        </a:p>
      </dsp:txBody>
      <dsp:txXfrm>
        <a:off x="8900008" y="668875"/>
        <a:ext cx="1950640" cy="149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A88C2-FC1E-44AA-91F3-85321A7845C6}">
      <dsp:nvSpPr>
        <dsp:cNvPr id="0" name=""/>
        <dsp:cNvSpPr/>
      </dsp:nvSpPr>
      <dsp:spPr>
        <a:xfrm>
          <a:off x="508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Calibri"/>
            </a:rPr>
            <a:t> Power sector regulations</a:t>
          </a:r>
          <a:endParaRPr lang="en-US" sz="1400" kern="1200" dirty="0">
            <a:latin typeface="Arial"/>
          </a:endParaRPr>
        </a:p>
      </dsp:txBody>
      <dsp:txXfrm>
        <a:off x="5088" y="233945"/>
        <a:ext cx="1950640" cy="485681"/>
      </dsp:txXfrm>
    </dsp:sp>
    <dsp:sp modelId="{60E3E856-5D66-4A2E-8CB0-6519AF80DA9F}">
      <dsp:nvSpPr>
        <dsp:cNvPr id="0" name=""/>
        <dsp:cNvSpPr/>
      </dsp:nvSpPr>
      <dsp:spPr>
        <a:xfrm>
          <a:off x="508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cs typeface="Calibri"/>
            </a:rPr>
            <a:t>National Grid's Grid Code (UK)</a:t>
          </a:r>
        </a:p>
      </dsp:txBody>
      <dsp:txXfrm>
        <a:off x="5088" y="719626"/>
        <a:ext cx="1950640" cy="1316827"/>
      </dsp:txXfrm>
    </dsp:sp>
    <dsp:sp modelId="{7B876DB3-35D0-4986-BB50-B51FF3584B92}">
      <dsp:nvSpPr>
        <dsp:cNvPr id="0" name=""/>
        <dsp:cNvSpPr/>
      </dsp:nvSpPr>
      <dsp:spPr>
        <a:xfrm>
          <a:off x="222881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Climate or electricity litigation</a:t>
          </a:r>
          <a:endParaRPr lang="en-US" sz="1400" kern="1200" dirty="0"/>
        </a:p>
      </dsp:txBody>
      <dsp:txXfrm>
        <a:off x="2228818" y="233945"/>
        <a:ext cx="1950640" cy="485681"/>
      </dsp:txXfrm>
    </dsp:sp>
    <dsp:sp modelId="{ED8FE8DC-BC79-4B0B-8E10-743EC437AC03}">
      <dsp:nvSpPr>
        <dsp:cNvPr id="0" name=""/>
        <dsp:cNvSpPr/>
      </dsp:nvSpPr>
      <dsp:spPr>
        <a:xfrm>
          <a:off x="222881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Calibri"/>
              <a:cs typeface="Calibri"/>
            </a:rPr>
            <a:t>Litigation in the UK forcing government to update net zero strategy (2022)</a:t>
          </a:r>
          <a:endParaRPr lang="en-US" sz="1400" kern="1200" dirty="0"/>
        </a:p>
      </dsp:txBody>
      <dsp:txXfrm>
        <a:off x="2228818" y="719626"/>
        <a:ext cx="1950640" cy="1316827"/>
      </dsp:txXfrm>
    </dsp:sp>
    <dsp:sp modelId="{D21F9E2E-9924-440B-B004-D67307168F0B}">
      <dsp:nvSpPr>
        <dsp:cNvPr id="0" name=""/>
        <dsp:cNvSpPr/>
      </dsp:nvSpPr>
      <dsp:spPr>
        <a:xfrm>
          <a:off x="445254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Other </a:t>
          </a:r>
          <a:r>
            <a:rPr lang="en-US" sz="1400" kern="1200" dirty="0"/>
            <a:t>overlapping sectoral law</a:t>
          </a:r>
          <a:r>
            <a:rPr lang="en-US" sz="1400" kern="1200" dirty="0">
              <a:latin typeface="Arial"/>
            </a:rPr>
            <a:t> </a:t>
          </a:r>
          <a:endParaRPr lang="en-US" sz="1400" kern="1200" dirty="0"/>
        </a:p>
      </dsp:txBody>
      <dsp:txXfrm>
        <a:off x="4452548" y="233945"/>
        <a:ext cx="1950640" cy="485681"/>
      </dsp:txXfrm>
    </dsp:sp>
    <dsp:sp modelId="{491355EA-031E-4D59-9E07-87377F4E4068}">
      <dsp:nvSpPr>
        <dsp:cNvPr id="0" name=""/>
        <dsp:cNvSpPr/>
      </dsp:nvSpPr>
      <dsp:spPr>
        <a:xfrm>
          <a:off x="445254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rPr>
            <a:t>Legislation or regulation on the energy performance of buildings like the Building Energy Act (Germany, 2020)</a:t>
          </a:r>
          <a:endParaRPr lang="en-US" sz="1400" kern="1200" dirty="0"/>
        </a:p>
      </dsp:txBody>
      <dsp:txXfrm>
        <a:off x="4452548" y="719626"/>
        <a:ext cx="1950640" cy="1316827"/>
      </dsp:txXfrm>
    </dsp:sp>
    <dsp:sp modelId="{5DCD2E4B-78AC-4443-8063-64609D8BDB8C}">
      <dsp:nvSpPr>
        <dsp:cNvPr id="0" name=""/>
        <dsp:cNvSpPr/>
      </dsp:nvSpPr>
      <dsp:spPr>
        <a:xfrm>
          <a:off x="667627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Trade or investment treaties</a:t>
          </a:r>
        </a:p>
      </dsp:txBody>
      <dsp:txXfrm>
        <a:off x="6676278" y="233945"/>
        <a:ext cx="1950640" cy="485681"/>
      </dsp:txXfrm>
    </dsp:sp>
    <dsp:sp modelId="{74392865-5CD7-4820-B5FA-2BE3F3005A4C}">
      <dsp:nvSpPr>
        <dsp:cNvPr id="0" name=""/>
        <dsp:cNvSpPr/>
      </dsp:nvSpPr>
      <dsp:spPr>
        <a:xfrm>
          <a:off x="667627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North American Free Trade Agreement (NAFTA</a:t>
          </a:r>
          <a:r>
            <a:rPr lang="en-US" sz="1400" kern="1200" dirty="0">
              <a:latin typeface="Arial"/>
            </a:rPr>
            <a:t>, </a:t>
          </a:r>
          <a:r>
            <a:rPr lang="en-US" sz="1400" kern="1200" dirty="0"/>
            <a:t>1994</a:t>
          </a:r>
          <a:r>
            <a:rPr lang="en-US" sz="1400" kern="1200" dirty="0">
              <a:latin typeface="Arial"/>
            </a:rPr>
            <a:t>)</a:t>
          </a:r>
        </a:p>
      </dsp:txBody>
      <dsp:txXfrm>
        <a:off x="6676278" y="719626"/>
        <a:ext cx="1950640" cy="1316827"/>
      </dsp:txXfrm>
    </dsp:sp>
    <dsp:sp modelId="{91FB0BEC-DA1C-49F7-9BBF-5E2444DABAB7}">
      <dsp:nvSpPr>
        <dsp:cNvPr id="0" name=""/>
        <dsp:cNvSpPr/>
      </dsp:nvSpPr>
      <dsp:spPr>
        <a:xfrm>
          <a:off x="8900008" y="233945"/>
          <a:ext cx="1950640" cy="485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a:t>
          </a:r>
          <a:endParaRPr lang="en-US" sz="1400" kern="1200" dirty="0"/>
        </a:p>
      </dsp:txBody>
      <dsp:txXfrm>
        <a:off x="8900008" y="233945"/>
        <a:ext cx="1950640" cy="485681"/>
      </dsp:txXfrm>
    </dsp:sp>
    <dsp:sp modelId="{A178D839-E9D5-42D7-9B52-91DC9D5DA1E1}">
      <dsp:nvSpPr>
        <dsp:cNvPr id="0" name=""/>
        <dsp:cNvSpPr/>
      </dsp:nvSpPr>
      <dsp:spPr>
        <a:xfrm>
          <a:off x="8900008" y="719626"/>
          <a:ext cx="1950640" cy="1316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03A2-31EF-4DD6-ABE2-EA3AFE194CCE}">
      <dsp:nvSpPr>
        <dsp:cNvPr id="0" name=""/>
        <dsp:cNvSpPr/>
      </dsp:nvSpPr>
      <dsp:spPr>
        <a:xfrm>
          <a:off x="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rPr>
            <a:t>Narrative</a:t>
          </a:r>
          <a:r>
            <a:rPr lang="en-US" sz="1600" kern="1200" dirty="0"/>
            <a:t> and high-level direction-setting</a:t>
          </a:r>
        </a:p>
      </dsp:txBody>
      <dsp:txXfrm>
        <a:off x="0" y="511174"/>
        <a:ext cx="1659972" cy="995983"/>
      </dsp:txXfrm>
    </dsp:sp>
    <dsp:sp modelId="{8D36D3BB-64DA-458F-9118-0C52E005C264}">
      <dsp:nvSpPr>
        <dsp:cNvPr id="0" name=""/>
        <dsp:cNvSpPr/>
      </dsp:nvSpPr>
      <dsp:spPr>
        <a:xfrm>
          <a:off x="182597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Knowledge and expert advice</a:t>
          </a:r>
        </a:p>
      </dsp:txBody>
      <dsp:txXfrm>
        <a:off x="1825970" y="511174"/>
        <a:ext cx="1659972" cy="995983"/>
      </dsp:txXfrm>
    </dsp:sp>
    <dsp:sp modelId="{215082BE-A0A4-4811-B948-F24EE71650C7}">
      <dsp:nvSpPr>
        <dsp:cNvPr id="0" name=""/>
        <dsp:cNvSpPr/>
      </dsp:nvSpPr>
      <dsp:spPr>
        <a:xfrm>
          <a:off x="3651940" y="511174"/>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Strategy</a:t>
          </a:r>
          <a:r>
            <a:rPr lang="en-US" sz="1600" kern="1200" dirty="0"/>
            <a:t> articulation</a:t>
          </a:r>
        </a:p>
      </dsp:txBody>
      <dsp:txXfrm>
        <a:off x="3651940" y="511174"/>
        <a:ext cx="1659972" cy="995983"/>
      </dsp:txXfrm>
    </dsp:sp>
    <dsp:sp modelId="{516BF166-4DDD-41DE-9A11-83573721FB42}">
      <dsp:nvSpPr>
        <dsp:cNvPr id="0" name=""/>
        <dsp:cNvSpPr/>
      </dsp:nvSpPr>
      <dsp:spPr>
        <a:xfrm>
          <a:off x="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Integration</a:t>
          </a:r>
          <a:endParaRPr lang="en-US" sz="1600" kern="1200" dirty="0"/>
        </a:p>
      </dsp:txBody>
      <dsp:txXfrm>
        <a:off x="0" y="1673155"/>
        <a:ext cx="1659972" cy="995983"/>
      </dsp:txXfrm>
    </dsp:sp>
    <dsp:sp modelId="{F19D20C4-D7BE-45AA-9EF9-80952CAFFF3B}">
      <dsp:nvSpPr>
        <dsp:cNvPr id="0" name=""/>
        <dsp:cNvSpPr/>
      </dsp:nvSpPr>
      <dsp:spPr>
        <a:xfrm>
          <a:off x="182597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rPr>
            <a:t>Mainstreaming</a:t>
          </a:r>
          <a:endParaRPr lang="en-US" sz="1600" kern="1200" dirty="0"/>
        </a:p>
      </dsp:txBody>
      <dsp:txXfrm>
        <a:off x="1825970" y="1673155"/>
        <a:ext cx="1659972" cy="995983"/>
      </dsp:txXfrm>
    </dsp:sp>
    <dsp:sp modelId="{34D0F219-F57B-44DB-82C7-24AAEB077012}">
      <dsp:nvSpPr>
        <dsp:cNvPr id="0" name=""/>
        <dsp:cNvSpPr/>
      </dsp:nvSpPr>
      <dsp:spPr>
        <a:xfrm>
          <a:off x="3651940" y="1673155"/>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Coordination</a:t>
          </a:r>
          <a:endParaRPr lang="en-US" sz="1600" kern="1200" dirty="0">
            <a:latin typeface="Arial"/>
          </a:endParaRPr>
        </a:p>
      </dsp:txBody>
      <dsp:txXfrm>
        <a:off x="3651940" y="1673155"/>
        <a:ext cx="1659972" cy="995983"/>
      </dsp:txXfrm>
    </dsp:sp>
    <dsp:sp modelId="{DB7430CA-29BC-41A5-B1FF-0AFBA5D0C46F}">
      <dsp:nvSpPr>
        <dsp:cNvPr id="0" name=""/>
        <dsp:cNvSpPr/>
      </dsp:nvSpPr>
      <dsp:spPr>
        <a:xfrm>
          <a:off x="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Stakeholder</a:t>
          </a:r>
          <a:r>
            <a:rPr lang="en-US" sz="1600" kern="1200" dirty="0"/>
            <a:t> engagement and alignment</a:t>
          </a:r>
          <a:endParaRPr lang="en-US" sz="1600" kern="1200" dirty="0">
            <a:latin typeface="Arial"/>
          </a:endParaRPr>
        </a:p>
      </dsp:txBody>
      <dsp:txXfrm>
        <a:off x="0" y="2835136"/>
        <a:ext cx="1659972" cy="995983"/>
      </dsp:txXfrm>
    </dsp:sp>
    <dsp:sp modelId="{1C7BA314-EAAC-41CC-A40E-2067D442846E}">
      <dsp:nvSpPr>
        <dsp:cNvPr id="0" name=""/>
        <dsp:cNvSpPr/>
      </dsp:nvSpPr>
      <dsp:spPr>
        <a:xfrm>
          <a:off x="182597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Finance mobilisation and channelling</a:t>
          </a:r>
          <a:endParaRPr lang="en-US" sz="1600" kern="1200" dirty="0">
            <a:latin typeface="Arial"/>
          </a:endParaRPr>
        </a:p>
      </dsp:txBody>
      <dsp:txXfrm>
        <a:off x="1825970" y="2835136"/>
        <a:ext cx="1659972" cy="995983"/>
      </dsp:txXfrm>
    </dsp:sp>
    <dsp:sp modelId="{8D45A388-565F-496F-830F-464C6E3AA6BA}">
      <dsp:nvSpPr>
        <dsp:cNvPr id="0" name=""/>
        <dsp:cNvSpPr/>
      </dsp:nvSpPr>
      <dsp:spPr>
        <a:xfrm>
          <a:off x="3651940" y="2835136"/>
          <a:ext cx="1659972" cy="995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a:rPr>
            <a:t>Oversight</a:t>
          </a:r>
          <a:r>
            <a:rPr lang="en-US" sz="1600" kern="1200" dirty="0"/>
            <a:t>, accountability and enforcement</a:t>
          </a:r>
          <a:endParaRPr lang="en-US" sz="1600" kern="1200" dirty="0">
            <a:latin typeface="Arial"/>
          </a:endParaRPr>
        </a:p>
      </dsp:txBody>
      <dsp:txXfrm>
        <a:off x="3651940" y="2835136"/>
        <a:ext cx="1659972" cy="995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E8FC-02C6-46EF-9CC4-7FDE56BE6840}">
      <dsp:nvSpPr>
        <dsp:cNvPr id="0" name=""/>
        <dsp:cNvSpPr/>
      </dsp:nvSpPr>
      <dsp:spPr>
        <a:xfrm>
          <a:off x="5166"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cs typeface="Calibri"/>
            </a:rPr>
            <a:t>Narrative and high-level direction-setting</a:t>
          </a:r>
        </a:p>
      </dsp:txBody>
      <dsp:txXfrm>
        <a:off x="5166" y="1090544"/>
        <a:ext cx="1980405" cy="761097"/>
      </dsp:txXfrm>
    </dsp:sp>
    <dsp:sp modelId="{CEDF5A92-56BB-433B-970E-0F7E3E53FFCC}">
      <dsp:nvSpPr>
        <dsp:cNvPr id="0" name=""/>
        <dsp:cNvSpPr/>
      </dsp:nvSpPr>
      <dsp:spPr>
        <a:xfrm>
          <a:off x="5166"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A narrative that frames climate action or the electricity transition objectives along domestic priorities can raise (political) support.</a:t>
          </a:r>
        </a:p>
      </dsp:txBody>
      <dsp:txXfrm>
        <a:off x="5166" y="1851642"/>
        <a:ext cx="1980405" cy="2327760"/>
      </dsp:txXfrm>
    </dsp:sp>
    <dsp:sp modelId="{A6ABA7AE-D09D-4A1C-A62C-982F47634E40}">
      <dsp:nvSpPr>
        <dsp:cNvPr id="0" name=""/>
        <dsp:cNvSpPr/>
      </dsp:nvSpPr>
      <dsp:spPr>
        <a:xfrm>
          <a:off x="2262828"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Knowledge and expert advice</a:t>
          </a:r>
        </a:p>
      </dsp:txBody>
      <dsp:txXfrm>
        <a:off x="2262828" y="1090544"/>
        <a:ext cx="1980405" cy="761097"/>
      </dsp:txXfrm>
    </dsp:sp>
    <dsp:sp modelId="{314D5C01-B04E-4081-AF37-79734FC438F7}">
      <dsp:nvSpPr>
        <dsp:cNvPr id="0" name=""/>
        <dsp:cNvSpPr/>
      </dsp:nvSpPr>
      <dsp:spPr>
        <a:xfrm>
          <a:off x="2262828"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Decision-making requires up-to-date knowledge and, thus, </a:t>
          </a:r>
          <a:r>
            <a:rPr lang="en-US" sz="1600" kern="1200" dirty="0">
              <a:latin typeface="Arial"/>
            </a:rPr>
            <a:t>robust</a:t>
          </a:r>
          <a:r>
            <a:rPr lang="en-US" sz="1600" kern="1200" dirty="0"/>
            <a:t> mechanisms of </a:t>
          </a:r>
          <a:r>
            <a:rPr lang="en-US" sz="1600" kern="1200" dirty="0">
              <a:latin typeface="Arial"/>
            </a:rPr>
            <a:t>knowledge creation</a:t>
          </a:r>
          <a:r>
            <a:rPr lang="en-US" sz="1600" kern="1200" dirty="0"/>
            <a:t>, assessment and sharing</a:t>
          </a:r>
          <a:r>
            <a:rPr lang="en-US" sz="1600" kern="1200" dirty="0">
              <a:latin typeface="Arial"/>
            </a:rPr>
            <a:t>.</a:t>
          </a:r>
          <a:endParaRPr lang="en-US" sz="1600" kern="1200" dirty="0"/>
        </a:p>
      </dsp:txBody>
      <dsp:txXfrm>
        <a:off x="2262828" y="1851642"/>
        <a:ext cx="1980405" cy="2327760"/>
      </dsp:txXfrm>
    </dsp:sp>
    <dsp:sp modelId="{BF6D9FF1-C02E-4C23-A9AC-5FC3A6763900}">
      <dsp:nvSpPr>
        <dsp:cNvPr id="0" name=""/>
        <dsp:cNvSpPr/>
      </dsp:nvSpPr>
      <dsp:spPr>
        <a:xfrm>
          <a:off x="4520491"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Strategy articulation</a:t>
          </a:r>
        </a:p>
      </dsp:txBody>
      <dsp:txXfrm>
        <a:off x="4520491" y="1090544"/>
        <a:ext cx="1980405" cy="761097"/>
      </dsp:txXfrm>
    </dsp:sp>
    <dsp:sp modelId="{F572CF9E-845A-4926-89B9-3D255F49D32F}">
      <dsp:nvSpPr>
        <dsp:cNvPr id="0" name=""/>
        <dsp:cNvSpPr/>
      </dsp:nvSpPr>
      <dsp:spPr>
        <a:xfrm>
          <a:off x="4520491"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Large-scale transformations require long-term strategies, often underpinned by long-term and interim targets.</a:t>
          </a:r>
        </a:p>
      </dsp:txBody>
      <dsp:txXfrm>
        <a:off x="4520491" y="1851642"/>
        <a:ext cx="1980405" cy="2327760"/>
      </dsp:txXfrm>
    </dsp:sp>
    <dsp:sp modelId="{24B0F0E9-1546-4067-88CE-AE3F2E2AED7D}">
      <dsp:nvSpPr>
        <dsp:cNvPr id="0" name=""/>
        <dsp:cNvSpPr/>
      </dsp:nvSpPr>
      <dsp:spPr>
        <a:xfrm>
          <a:off x="6778154"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Integration</a:t>
          </a:r>
        </a:p>
      </dsp:txBody>
      <dsp:txXfrm>
        <a:off x="6778154" y="1090544"/>
        <a:ext cx="1980405" cy="761097"/>
      </dsp:txXfrm>
    </dsp:sp>
    <dsp:sp modelId="{BFEFBAD8-C0C8-4441-99FA-6D3A39D7FF86}">
      <dsp:nvSpPr>
        <dsp:cNvPr id="0" name=""/>
        <dsp:cNvSpPr/>
      </dsp:nvSpPr>
      <dsp:spPr>
        <a:xfrm>
          <a:off x="6778154"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The cross-sectoral nature requires identification of linkages and fostering synergies, e.g., across different regulatory regimes.</a:t>
          </a:r>
        </a:p>
      </dsp:txBody>
      <dsp:txXfrm>
        <a:off x="6778154" y="1851642"/>
        <a:ext cx="1980405" cy="2327760"/>
      </dsp:txXfrm>
    </dsp:sp>
    <dsp:sp modelId="{36053236-5192-4B71-95BC-573069FBAEE8}">
      <dsp:nvSpPr>
        <dsp:cNvPr id="0" name=""/>
        <dsp:cNvSpPr/>
      </dsp:nvSpPr>
      <dsp:spPr>
        <a:xfrm>
          <a:off x="9035816" y="1090544"/>
          <a:ext cx="1980405" cy="7610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Calibri"/>
            </a:rPr>
            <a:t>Mainstreaming</a:t>
          </a:r>
        </a:p>
      </dsp:txBody>
      <dsp:txXfrm>
        <a:off x="9035816" y="1090544"/>
        <a:ext cx="1980405" cy="761097"/>
      </dsp:txXfrm>
    </dsp:sp>
    <dsp:sp modelId="{059B6C2D-2F68-44EC-AAAB-356FCA06163C}">
      <dsp:nvSpPr>
        <dsp:cNvPr id="0" name=""/>
        <dsp:cNvSpPr/>
      </dsp:nvSpPr>
      <dsp:spPr>
        <a:xfrm>
          <a:off x="9035816" y="1851642"/>
          <a:ext cx="1980405" cy="2327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Calibri"/>
            </a:rPr>
            <a:t>Climate and electricity transition related concerns need to be embedded across all relevant sectors.</a:t>
          </a:r>
        </a:p>
      </dsp:txBody>
      <dsp:txXfrm>
        <a:off x="9035816" y="1851642"/>
        <a:ext cx="1980405" cy="232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4895-2DBC-45E6-AE33-D53E8AC75930}">
      <dsp:nvSpPr>
        <dsp:cNvPr id="0" name=""/>
        <dsp:cNvSpPr/>
      </dsp:nvSpPr>
      <dsp:spPr>
        <a:xfrm>
          <a:off x="3595"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Coordination</a:t>
          </a:r>
        </a:p>
      </dsp:txBody>
      <dsp:txXfrm>
        <a:off x="3595" y="1390162"/>
        <a:ext cx="2162094" cy="729998"/>
      </dsp:txXfrm>
    </dsp:sp>
    <dsp:sp modelId="{480F4E66-3297-4742-8D73-7E90B859BBEF}">
      <dsp:nvSpPr>
        <dsp:cNvPr id="0" name=""/>
        <dsp:cNvSpPr/>
      </dsp:nvSpPr>
      <dsp:spPr>
        <a:xfrm>
          <a:off x="3595"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Effective governance of the transition requires horizontal (between departments/sectors) and vertical (between different levels of government) coordination.</a:t>
          </a:r>
        </a:p>
      </dsp:txBody>
      <dsp:txXfrm>
        <a:off x="3595" y="2120160"/>
        <a:ext cx="2162094" cy="2223450"/>
      </dsp:txXfrm>
    </dsp:sp>
    <dsp:sp modelId="{0797E586-86FC-4E7C-ACDE-9528D56B69B0}">
      <dsp:nvSpPr>
        <dsp:cNvPr id="0" name=""/>
        <dsp:cNvSpPr/>
      </dsp:nvSpPr>
      <dsp:spPr>
        <a:xfrm>
          <a:off x="2468383"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Stakeholder engagement and alignment</a:t>
          </a:r>
        </a:p>
      </dsp:txBody>
      <dsp:txXfrm>
        <a:off x="2468383" y="1390162"/>
        <a:ext cx="2162094" cy="729998"/>
      </dsp:txXfrm>
    </dsp:sp>
    <dsp:sp modelId="{9AAD695D-6CEE-43A4-85E6-55BAEDCF6A04}">
      <dsp:nvSpPr>
        <dsp:cNvPr id="0" name=""/>
        <dsp:cNvSpPr/>
      </dsp:nvSpPr>
      <dsp:spPr>
        <a:xfrm>
          <a:off x="2468383"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Participatory approaches can enhance policy or actions and provide credibility and enduring commitment.</a:t>
          </a:r>
        </a:p>
      </dsp:txBody>
      <dsp:txXfrm>
        <a:off x="2468383" y="2120160"/>
        <a:ext cx="2162094" cy="2223450"/>
      </dsp:txXfrm>
    </dsp:sp>
    <dsp:sp modelId="{E7A33FF1-3DE8-4245-97AA-BF5CF41777D6}">
      <dsp:nvSpPr>
        <dsp:cNvPr id="0" name=""/>
        <dsp:cNvSpPr/>
      </dsp:nvSpPr>
      <dsp:spPr>
        <a:xfrm>
          <a:off x="4933171"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Finance </a:t>
          </a:r>
          <a:r>
            <a:rPr lang="en-US" sz="1500" kern="1200" dirty="0" err="1">
              <a:latin typeface="Arial"/>
              <a:cs typeface="Calibri"/>
            </a:rPr>
            <a:t>mobilisation</a:t>
          </a:r>
          <a:r>
            <a:rPr lang="en-US" sz="1500" kern="1200" dirty="0">
              <a:latin typeface="Arial"/>
              <a:cs typeface="Calibri"/>
            </a:rPr>
            <a:t> and </a:t>
          </a:r>
          <a:r>
            <a:rPr lang="en-US" sz="1500" kern="1200" dirty="0" err="1">
              <a:latin typeface="Arial"/>
              <a:cs typeface="Calibri"/>
            </a:rPr>
            <a:t>channelling</a:t>
          </a:r>
          <a:endParaRPr lang="en-US" sz="1500" kern="1200" dirty="0">
            <a:latin typeface="Arial"/>
            <a:cs typeface="Calibri"/>
          </a:endParaRPr>
        </a:p>
      </dsp:txBody>
      <dsp:txXfrm>
        <a:off x="4933171" y="1390162"/>
        <a:ext cx="2162094" cy="729998"/>
      </dsp:txXfrm>
    </dsp:sp>
    <dsp:sp modelId="{789D63F9-295C-45E3-B40C-6CC96AD142E1}">
      <dsp:nvSpPr>
        <dsp:cNvPr id="0" name=""/>
        <dsp:cNvSpPr/>
      </dsp:nvSpPr>
      <dsp:spPr>
        <a:xfrm>
          <a:off x="4933171"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err="1">
              <a:latin typeface="Arial"/>
              <a:cs typeface="Calibri"/>
            </a:rPr>
            <a:t>Mobilising</a:t>
          </a:r>
          <a:r>
            <a:rPr lang="en-US" sz="1500" kern="1200" dirty="0">
              <a:latin typeface="Arial"/>
              <a:cs typeface="Calibri"/>
            </a:rPr>
            <a:t> foreign and domestic finance is crucial for the transition. The ability to get funds is often dependent on other governance functions.</a:t>
          </a:r>
        </a:p>
      </dsp:txBody>
      <dsp:txXfrm>
        <a:off x="4933171" y="2120160"/>
        <a:ext cx="2162094" cy="2223450"/>
      </dsp:txXfrm>
    </dsp:sp>
    <dsp:sp modelId="{FA3CB706-C91E-49E6-A706-41669017E497}">
      <dsp:nvSpPr>
        <dsp:cNvPr id="0" name=""/>
        <dsp:cNvSpPr/>
      </dsp:nvSpPr>
      <dsp:spPr>
        <a:xfrm>
          <a:off x="7397959" y="1390162"/>
          <a:ext cx="2162094" cy="729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a:cs typeface="Calibri"/>
            </a:rPr>
            <a:t>Oversight, accountability and enforcement</a:t>
          </a:r>
          <a:endParaRPr lang="en-US" sz="1500" kern="1200" dirty="0">
            <a:latin typeface="Calibri"/>
            <a:cs typeface="Calibri"/>
          </a:endParaRPr>
        </a:p>
      </dsp:txBody>
      <dsp:txXfrm>
        <a:off x="7397959" y="1390162"/>
        <a:ext cx="2162094" cy="729998"/>
      </dsp:txXfrm>
    </dsp:sp>
    <dsp:sp modelId="{EE8D2E18-247E-4DE7-96C1-DF321FF947C8}">
      <dsp:nvSpPr>
        <dsp:cNvPr id="0" name=""/>
        <dsp:cNvSpPr/>
      </dsp:nvSpPr>
      <dsp:spPr>
        <a:xfrm>
          <a:off x="7397959" y="2120160"/>
          <a:ext cx="2162094"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cs typeface="Calibri"/>
            </a:rPr>
            <a:t>A system of oversight and accountability is necessary to oversee implementation. This requires, for example, a robust measurement, reporting, and verification (MRV) approach.</a:t>
          </a:r>
        </a:p>
      </dsp:txBody>
      <dsp:txXfrm>
        <a:off x="7397959" y="2120160"/>
        <a:ext cx="2162094" cy="2223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8A28-BD29-4DA1-9328-13E268CA1441}">
      <dsp:nvSpPr>
        <dsp:cNvPr id="0" name=""/>
        <dsp:cNvSpPr/>
      </dsp:nvSpPr>
      <dsp:spPr>
        <a:xfrm>
          <a:off x="0" y="291167"/>
          <a:ext cx="10237303"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Basic electricity law or government policy can be important instruments for setting out and codifying a clear narrative and vision that are grounded in domestic priorities.</a:t>
          </a:r>
        </a:p>
      </dsp:txBody>
      <dsp:txXfrm>
        <a:off x="0" y="291167"/>
        <a:ext cx="10237303" cy="826875"/>
      </dsp:txXfrm>
    </dsp:sp>
    <dsp:sp modelId="{B1C26839-30AA-4658-83B7-0C785C4A2A2C}">
      <dsp:nvSpPr>
        <dsp:cNvPr id="0" name=""/>
        <dsp:cNvSpPr/>
      </dsp:nvSpPr>
      <dsp:spPr>
        <a:xfrm>
          <a:off x="511865" y="69767"/>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Setting out a convincing</a:t>
          </a:r>
          <a:r>
            <a:rPr lang="en-US" sz="1500" kern="1200" dirty="0"/>
            <a:t> </a:t>
          </a:r>
          <a:r>
            <a:rPr lang="en-US" sz="1500" kern="1200" dirty="0">
              <a:latin typeface="Arial"/>
            </a:rPr>
            <a:t>narrative and vision</a:t>
          </a:r>
          <a:endParaRPr lang="en-US" sz="1500" kern="1200" dirty="0"/>
        </a:p>
      </dsp:txBody>
      <dsp:txXfrm>
        <a:off x="533481" y="91383"/>
        <a:ext cx="7122880" cy="399568"/>
      </dsp:txXfrm>
    </dsp:sp>
    <dsp:sp modelId="{06DF6208-C524-4108-8283-AB8B8A611AD5}">
      <dsp:nvSpPr>
        <dsp:cNvPr id="0" name=""/>
        <dsp:cNvSpPr/>
      </dsp:nvSpPr>
      <dsp:spPr>
        <a:xfrm>
          <a:off x="0" y="1420442"/>
          <a:ext cx="10237303" cy="1252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Law and policy can set out</a:t>
          </a:r>
          <a:r>
            <a:rPr lang="en-US" sz="1500" kern="1200" dirty="0"/>
            <a:t> long-term goals and </a:t>
          </a:r>
          <a:r>
            <a:rPr lang="en-US" sz="1500" kern="1200" dirty="0">
              <a:latin typeface="Arial"/>
            </a:rPr>
            <a:t>a</a:t>
          </a:r>
          <a:r>
            <a:rPr lang="en-US" sz="1500" kern="1200" dirty="0"/>
            <a:t> strategy </a:t>
          </a:r>
          <a:r>
            <a:rPr lang="en-US" sz="1500" kern="1200" dirty="0">
              <a:latin typeface="Arial"/>
            </a:rPr>
            <a:t>in terms that</a:t>
          </a:r>
          <a:r>
            <a:rPr lang="en-US" sz="1500" kern="1200" dirty="0"/>
            <a:t> avoid frequent updates to ensure stability</a:t>
          </a:r>
          <a:r>
            <a:rPr lang="en-US" sz="1500" kern="1200" dirty="0">
              <a:latin typeface="Arial"/>
            </a:rPr>
            <a:t> and certainty</a:t>
          </a:r>
          <a:r>
            <a:rPr lang="en-US" sz="1500" kern="1200" dirty="0"/>
            <a:t> in the transition</a:t>
          </a:r>
          <a:r>
            <a:rPr lang="en-US" sz="1500" kern="1200" dirty="0">
              <a:latin typeface="Arial"/>
            </a:rPr>
            <a:t> process.</a:t>
          </a:r>
        </a:p>
        <a:p>
          <a:pPr marL="114300" lvl="1" indent="-114300" algn="l" defTabSz="666750" rtl="0">
            <a:lnSpc>
              <a:spcPct val="90000"/>
            </a:lnSpc>
            <a:spcBef>
              <a:spcPct val="0"/>
            </a:spcBef>
            <a:spcAft>
              <a:spcPct val="15000"/>
            </a:spcAft>
            <a:buChar char="•"/>
          </a:pPr>
          <a:r>
            <a:rPr lang="en-US" sz="1500" kern="1200" dirty="0">
              <a:latin typeface="Arial"/>
            </a:rPr>
            <a:t> </a:t>
          </a:r>
          <a:r>
            <a:rPr lang="en-US" sz="1500" kern="1200" dirty="0">
              <a:latin typeface="Arial"/>
              <a:cs typeface="Arial"/>
            </a:rPr>
            <a:t>A stronger sense of </a:t>
          </a:r>
          <a:r>
            <a:rPr lang="en-US" sz="1500" kern="1200" dirty="0">
              <a:latin typeface="Arial"/>
              <a:cs typeface="Calibri"/>
            </a:rPr>
            <a:t>certainty might be achieved if this is established in electricity or climate change law that is passed by the national legislature and mandates the transition.</a:t>
          </a:r>
          <a:endParaRPr lang="en-US" sz="1500" kern="1200" dirty="0">
            <a:latin typeface="Arial"/>
          </a:endParaRPr>
        </a:p>
      </dsp:txBody>
      <dsp:txXfrm>
        <a:off x="0" y="1420442"/>
        <a:ext cx="10237303" cy="1252125"/>
      </dsp:txXfrm>
    </dsp:sp>
    <dsp:sp modelId="{12A77EC8-64DA-4302-87D4-C9D88043C63C}">
      <dsp:nvSpPr>
        <dsp:cNvPr id="0" name=""/>
        <dsp:cNvSpPr/>
      </dsp:nvSpPr>
      <dsp:spPr>
        <a:xfrm>
          <a:off x="511865" y="1199042"/>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Establishing certainty on goals</a:t>
          </a:r>
          <a:r>
            <a:rPr lang="en-US" sz="1500" kern="1200" dirty="0"/>
            <a:t> and strategy</a:t>
          </a:r>
          <a:endParaRPr lang="en-US" sz="1500" kern="1200" dirty="0">
            <a:latin typeface="Arial"/>
          </a:endParaRPr>
        </a:p>
      </dsp:txBody>
      <dsp:txXfrm>
        <a:off x="533481" y="1220658"/>
        <a:ext cx="7122880" cy="399568"/>
      </dsp:txXfrm>
    </dsp:sp>
    <dsp:sp modelId="{AE6A3CE2-E231-455A-853C-8C0930BC1E36}">
      <dsp:nvSpPr>
        <dsp:cNvPr id="0" name=""/>
        <dsp:cNvSpPr/>
      </dsp:nvSpPr>
      <dsp:spPr>
        <a:xfrm>
          <a:off x="0" y="2974967"/>
          <a:ext cx="10237303" cy="1441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528" tIns="312420" rIns="794528"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rial"/>
            </a:rPr>
            <a:t>A statutory</a:t>
          </a:r>
          <a:r>
            <a:rPr lang="en-US" sz="1500" kern="1200" dirty="0"/>
            <a:t> </a:t>
          </a:r>
          <a:r>
            <a:rPr lang="en-US" sz="1500" kern="1200" dirty="0">
              <a:latin typeface="Arial"/>
            </a:rPr>
            <a:t>electricity planning</a:t>
          </a:r>
          <a:r>
            <a:rPr lang="en-US" sz="1500" kern="1200" dirty="0"/>
            <a:t> authority</a:t>
          </a:r>
          <a:r>
            <a:rPr lang="en-US" sz="1500" kern="1200" dirty="0">
              <a:latin typeface="Arial"/>
            </a:rPr>
            <a:t> that is appropriately resourced and empowered can aid the government's transition planning </a:t>
          </a:r>
          <a:r>
            <a:rPr lang="en-US" sz="1500" kern="1200" dirty="0">
              <a:latin typeface="Arial"/>
              <a:cs typeface="Calibri"/>
            </a:rPr>
            <a:t>– with mechanisms ensuring directions of the authority are followed up on and underpinned by policy measures and finance where relevant.</a:t>
          </a:r>
        </a:p>
        <a:p>
          <a:pPr marL="114300" lvl="1" indent="-114300" algn="l" defTabSz="666750" rtl="0">
            <a:lnSpc>
              <a:spcPct val="90000"/>
            </a:lnSpc>
            <a:spcBef>
              <a:spcPct val="0"/>
            </a:spcBef>
            <a:spcAft>
              <a:spcPct val="15000"/>
            </a:spcAft>
            <a:buChar char="•"/>
          </a:pPr>
          <a:r>
            <a:rPr lang="en-US" sz="1500" kern="1200" dirty="0">
              <a:latin typeface="Arial"/>
            </a:rPr>
            <a:t>Law and policy can establish integrated planning processes across governmental and other stakeholders that allow for coordination and consistent planning.</a:t>
          </a:r>
          <a:endParaRPr lang="en-US" sz="1500" kern="1200" dirty="0"/>
        </a:p>
      </dsp:txBody>
      <dsp:txXfrm>
        <a:off x="0" y="2974967"/>
        <a:ext cx="10237303" cy="1441125"/>
      </dsp:txXfrm>
    </dsp:sp>
    <dsp:sp modelId="{E22F5D9D-EDE9-464B-9EC6-297A827F742E}">
      <dsp:nvSpPr>
        <dsp:cNvPr id="0" name=""/>
        <dsp:cNvSpPr/>
      </dsp:nvSpPr>
      <dsp:spPr>
        <a:xfrm>
          <a:off x="511865" y="2753567"/>
          <a:ext cx="71661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862" tIns="0" rIns="270862"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rial"/>
            </a:rPr>
            <a:t>Establishing planning authority and mechanisms</a:t>
          </a:r>
          <a:endParaRPr lang="en-US" sz="1500" kern="1200" dirty="0"/>
        </a:p>
      </dsp:txBody>
      <dsp:txXfrm>
        <a:off x="533481" y="2775183"/>
        <a:ext cx="712288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The electricity transition in general, and law and policy in particular, </a:t>
            </a:r>
            <a:r>
              <a:rPr lang="en-GB" dirty="0"/>
              <a:t>are highly complex and context specific. </a:t>
            </a:r>
            <a:r>
              <a:rPr lang="en-GB" dirty="0">
                <a:cs typeface="Calibri"/>
              </a:rPr>
              <a:t>With respect to law and policy, for example, different legal systems, and forms of government can decisively shape the nature of required law and policy.</a:t>
            </a:r>
            <a:endParaRPr lang="en-GB" dirty="0">
              <a:ea typeface="Calibri"/>
              <a:cs typeface="Calibri"/>
            </a:endParaRPr>
          </a:p>
          <a:p>
            <a:pPr marL="171450" indent="-171450">
              <a:buFont typeface="Arial"/>
              <a:buChar char="•"/>
            </a:pPr>
            <a:r>
              <a:rPr lang="en-GB" dirty="0">
                <a:cs typeface="Calibri"/>
              </a:rPr>
              <a:t>This also affects how this lecture approaches the topic.</a:t>
            </a:r>
            <a:endParaRPr lang="en-GB" dirty="0">
              <a:ea typeface="Calibri"/>
              <a:cs typeface="Calibri"/>
            </a:endParaRPr>
          </a:p>
          <a:p>
            <a:pPr lvl="1" indent="-171450">
              <a:buFont typeface="Arial"/>
              <a:buChar char="•"/>
            </a:pPr>
            <a:r>
              <a:rPr lang="en-GB" dirty="0">
                <a:cs typeface="Calibri"/>
              </a:rPr>
              <a:t>It does not intend to describe the impossible proposition of an 'ideal law', instead this lecture aims to </a:t>
            </a:r>
            <a:r>
              <a:rPr lang="en-GB" dirty="0"/>
              <a:t>discuss potential governance requirements and building blocks for meeting the same through law and policy.</a:t>
            </a:r>
            <a:endParaRPr lang="en-GB" dirty="0">
              <a:cs typeface="Calibri"/>
            </a:endParaRPr>
          </a:p>
          <a:p>
            <a:pPr lvl="1" indent="-171450">
              <a:buFont typeface="Arial"/>
              <a:buChar char="•"/>
            </a:pPr>
            <a:r>
              <a:rPr lang="en-GB" dirty="0">
                <a:cs typeface="Calibri"/>
              </a:rPr>
              <a:t>The lecture does not aim to provide a complete picture but rather a tool for analysis and pointers to other resources.</a:t>
            </a:r>
            <a:endParaRPr lang="en-GB" dirty="0">
              <a:ea typeface="Calibri" panose="020F0502020204030204"/>
              <a:cs typeface="Calibri"/>
            </a:endParaRPr>
          </a:p>
          <a:p>
            <a:pPr lvl="1" indent="-171450">
              <a:buFont typeface="Arial"/>
              <a:buChar char="•"/>
            </a:pPr>
            <a:r>
              <a:rPr lang="en-GB" dirty="0">
                <a:cs typeface="Calibri"/>
              </a:rPr>
              <a:t>The lecture's thinking comes from the perspective of a climate action-driven electricity transition but most aspects will be relevant in other cases as well.</a:t>
            </a:r>
            <a:endParaRPr lang="en-GB" dirty="0">
              <a:ea typeface="Calibri" panose="020F0502020204030204"/>
              <a:cs typeface="Calibri"/>
            </a:endParaRPr>
          </a:p>
          <a:p>
            <a:pPr lvl="1" indent="-171450">
              <a:buFont typeface="Arial"/>
              <a:buChar char="•"/>
            </a:pPr>
            <a:endParaRPr lang="en-GB" dirty="0">
              <a:cs typeface="Calibri"/>
            </a:endParaRPr>
          </a:p>
          <a:p>
            <a:pPr lvl="1"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62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28600" indent="-228600">
              <a:buFont typeface="+mj-lt"/>
              <a:buAutoNum type="arabicPeriod" startAt="6"/>
            </a:pPr>
            <a:r>
              <a:rPr lang="en-GB" dirty="0"/>
              <a:t>Coordination: </a:t>
            </a:r>
            <a:r>
              <a:rPr lang="en-US" dirty="0"/>
              <a:t>Effective governance of the electricity transition requires coordination - both horizontal (between government departments/sectors) and vertical (between different levels of government).</a:t>
            </a:r>
            <a:endParaRPr lang="en-US" dirty="0">
              <a:ea typeface="Calibri" panose="020F0502020204030204"/>
              <a:cs typeface="Calibri"/>
            </a:endParaRPr>
          </a:p>
          <a:p>
            <a:pPr marL="228600" indent="-228600">
              <a:buAutoNum type="arabicPeriod" startAt="6"/>
            </a:pPr>
            <a:r>
              <a:rPr lang="en-GB" dirty="0">
                <a:cs typeface="Calibri"/>
              </a:rPr>
              <a:t>Stakeholder engagement and alignment</a:t>
            </a:r>
            <a:r>
              <a:rPr lang="en-GB" dirty="0"/>
              <a:t>: </a:t>
            </a:r>
            <a:r>
              <a:rPr lang="en-US" dirty="0"/>
              <a:t>This is about the importance of working together with all relevant stakeholders. Participatory approaches can enhance policy or actions and provide credibility and enduring commitment to the transition.</a:t>
            </a:r>
            <a:endParaRPr lang="en-GB" dirty="0">
              <a:ea typeface="Calibri" panose="020F0502020204030204"/>
              <a:cs typeface="Calibri"/>
            </a:endParaRPr>
          </a:p>
          <a:p>
            <a:pPr marL="228600" indent="-228600">
              <a:buAutoNum type="arabicPeriod" startAt="6"/>
            </a:pPr>
            <a:r>
              <a:rPr lang="en-GB" dirty="0">
                <a:cs typeface="Calibri"/>
              </a:rPr>
              <a:t>Finance mobilisation and channelling</a:t>
            </a:r>
            <a:r>
              <a:rPr lang="en-GB" dirty="0"/>
              <a:t>: </a:t>
            </a:r>
            <a:r>
              <a:rPr lang="en-US" dirty="0" err="1"/>
              <a:t>Mobilising</a:t>
            </a:r>
            <a:r>
              <a:rPr lang="en-US" dirty="0"/>
              <a:t> foreign and domestic finance is crucial for the transition, for example, grid investments. The ability to get funds is often dependent on other governance functions.</a:t>
            </a:r>
            <a:endParaRPr lang="en-US" dirty="0">
              <a:ea typeface="Calibri" panose="020F0502020204030204"/>
              <a:cs typeface="Calibri"/>
            </a:endParaRPr>
          </a:p>
          <a:p>
            <a:pPr marL="228600" indent="-228600">
              <a:buAutoNum type="arabicPeriod" startAt="6"/>
            </a:pPr>
            <a:r>
              <a:rPr lang="en-GB" dirty="0">
                <a:cs typeface="Calibri"/>
              </a:rPr>
              <a:t>Oversight, accountability and enforcement: </a:t>
            </a:r>
            <a:r>
              <a:rPr lang="en-US" dirty="0"/>
              <a:t>A system of oversight and accountability is necessary to oversee implementation. This requires, for example, a robust measurement, reporting, and verification (MRV) approach.</a:t>
            </a:r>
            <a:endParaRPr lang="en-GB" dirty="0">
              <a:ea typeface="Calibri" panose="020F0502020204030204"/>
              <a:cs typeface="Calibri" panose="020F0502020204030204"/>
            </a:endParaRPr>
          </a:p>
          <a:p>
            <a:pPr marL="628650" lvl="1" indent="-171450">
              <a:buFont typeface="Arial,Sans-Serif"/>
              <a:buChar char="•"/>
            </a:pPr>
            <a:endParaRPr lang="en-US" dirty="0">
              <a:cs typeface="Calibri"/>
            </a:endParaRPr>
          </a:p>
          <a:p>
            <a:pPr marL="171450" indent="-171450">
              <a:buFont typeface="Arial,Sans-Serif"/>
              <a:buChar char="•"/>
            </a:pPr>
            <a:r>
              <a:rPr lang="en-US" dirty="0">
                <a:cs typeface="Calibri"/>
              </a:rPr>
              <a:t>To summarize, this section gave an overview of the general governance functions that can be relevant for the electricity transition – this might get a bit clearer in the coming minutes when going through exemplary building blocks that could address them.</a:t>
            </a:r>
            <a:endParaRPr lang="en-US"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18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Font typeface="Arial,Sans-Serif"/>
              <a:buChar char="•"/>
            </a:pPr>
            <a:r>
              <a:rPr lang="en-US" dirty="0"/>
              <a:t>The following section provides exemplary building blocks for meeting those governance functions. In particular, it lists a few examples for building blocks addressing the '</a:t>
            </a:r>
            <a:r>
              <a:rPr lang="en-GB" dirty="0"/>
              <a:t>Narrative and high-level direction setting' and '</a:t>
            </a:r>
            <a:r>
              <a:rPr lang="en-US" dirty="0"/>
              <a:t>Knowledge and expert advice' functions.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5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57150" indent="-171450">
              <a:buFont typeface="Arial"/>
              <a:buChar char="•"/>
            </a:pPr>
            <a:r>
              <a:rPr lang="en-GB" dirty="0">
                <a:ea typeface="Calibri" panose="020F0502020204030204"/>
                <a:cs typeface="Calibri"/>
              </a:rPr>
              <a:t>A few example building block to address the narrative and strategy governance functions are provided on the slide. This includes</a:t>
            </a:r>
          </a:p>
          <a:p>
            <a:pPr marL="628650" lvl="1" indent="-171450">
              <a:buFont typeface="Arial"/>
              <a:buChar char="•"/>
            </a:pPr>
            <a:r>
              <a:rPr lang="en-US"/>
              <a:t>Setting out a convincing narrative and vision: Basic electricity law or government policy can be important instruments for setting out and codifying a clear narrative and vision that are grounded in domestic priorities.</a:t>
            </a:r>
            <a:endParaRPr lang="en-US">
              <a:ea typeface="Calibri"/>
              <a:cs typeface="Calibri"/>
            </a:endParaRPr>
          </a:p>
          <a:p>
            <a:pPr marL="628650" lvl="1" indent="-171450">
              <a:buFont typeface="Arial"/>
              <a:buChar char="•"/>
            </a:pPr>
            <a:r>
              <a:rPr lang="en-US" dirty="0"/>
              <a:t>Establishing certainty on goals and strategy: Law and policy can set out long-term goals and a strategy in terms that avoid frequent updates to ensure stability and certainty in the transition process. A stronger sense of certainty might be achieved if this is established in electricity or climate change law that is passed by the national legislature and mandates the transition.</a:t>
            </a:r>
            <a:endParaRPr lang="en-US" dirty="0">
              <a:ea typeface="Calibri"/>
              <a:cs typeface="Calibri"/>
            </a:endParaRPr>
          </a:p>
          <a:p>
            <a:pPr marL="628650" lvl="1" indent="-171450">
              <a:buFont typeface="Arial"/>
              <a:buChar char="•"/>
            </a:pPr>
            <a:r>
              <a:rPr lang="en-US"/>
              <a:t>Establishing planning authority and mechanisms: A statutory electricity planning authority - that is appropriately resourced and empowered - can aid the government's transition planning. Mechanisms need to ensure directions of the authority are followed up and underpinned by policy measures and finance where relevant. Law and policy can also establish integrated planning processes across governmental and other stakeholders that allow for coordination and consistent planning.</a:t>
            </a:r>
            <a:endParaRPr lang="en-US" dirty="0">
              <a:ea typeface="Calibri" panose="020F0502020204030204"/>
              <a:cs typeface="Calibri"/>
            </a:endParaRPr>
          </a:p>
          <a:p>
            <a:pPr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3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a:t>Please take a few minutes to think about and discuss with your neighbours governance functions for the electricity transition in the context you are working in:</a:t>
            </a:r>
            <a:endParaRPr lang="en-US"/>
          </a:p>
          <a:p>
            <a:pPr marL="342900" indent="-342900">
              <a:buAutoNum type="arabicPeriod"/>
            </a:pPr>
            <a:r>
              <a:rPr lang="en-GB"/>
              <a:t>What are the most important governance functions to be addressed going forward, which are less relevant?</a:t>
            </a:r>
            <a:endParaRPr lang="en-US"/>
          </a:p>
          <a:p>
            <a:pPr marL="342900" indent="-342900">
              <a:buAutoNum type="arabicPeriod"/>
            </a:pPr>
            <a:r>
              <a:rPr lang="en-GB"/>
              <a:t>What kind of law and policy instruments could be appropriate?</a:t>
            </a:r>
            <a:endParaRPr lang="en-US"/>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3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There are a number of relevant resources for further reading which are listed on the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89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t>Apart from designing law and policy instruments for meeting governance requirements, an often larger challenge is actually advancing those policies or legislation.</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1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 The main challenge is often gaining the necessary momentum and support across different government ministries, private and non-governmental stakeholders, and the public.</a:t>
            </a:r>
            <a:endParaRPr lang="en-US" dirty="0">
              <a:ea typeface="Calibri"/>
              <a:cs typeface="Calibri"/>
            </a:endParaRPr>
          </a:p>
          <a:p>
            <a:pPr marL="171450" indent="-171450">
              <a:buFont typeface="Arial"/>
              <a:buChar char="•"/>
            </a:pPr>
            <a:r>
              <a:rPr lang="en-GB" dirty="0"/>
              <a:t> First step in addressing this is understanding the specific national circumstances including the political economy.</a:t>
            </a:r>
            <a:endParaRPr lang="en-GB" dirty="0">
              <a:ea typeface="Calibri"/>
              <a:cs typeface="Calibri"/>
            </a:endParaRPr>
          </a:p>
          <a:p>
            <a:pPr marL="171450" indent="-171450">
              <a:buFont typeface="Arial,Sans-Serif"/>
              <a:buChar char="•"/>
            </a:pPr>
            <a:r>
              <a:rPr lang="en-GB" dirty="0"/>
              <a:t> Strategies to overcome this challenge will vary widely, but there are some general strategic elements that can be important to support implementation of durable policy. That is, it is important to think about the current policy and its implementation but also its durability and further policies (i.e., policy sequencing). Important element can be</a:t>
            </a:r>
            <a:endParaRPr lang="en-US" dirty="0"/>
          </a:p>
          <a:p>
            <a:pPr marL="685800" lvl="1" indent="-228600">
              <a:buAutoNum type="arabicPeriod"/>
            </a:pPr>
            <a:r>
              <a:rPr lang="en-GB" dirty="0"/>
              <a:t> Concentrating policy benefits and diffuse cost. For example, subsidies like </a:t>
            </a:r>
            <a:r>
              <a:rPr lang="en-GB" dirty="0" err="1"/>
              <a:t>FiT</a:t>
            </a:r>
            <a:r>
              <a:rPr lang="en-GB" dirty="0"/>
              <a:t> or tax rebates, often technology-specific, focus benefits but spread cost, for example, across bill or tax payers.</a:t>
            </a:r>
            <a:endParaRPr lang="en-GB" dirty="0">
              <a:ea typeface="Calibri"/>
              <a:cs typeface="Calibri"/>
            </a:endParaRPr>
          </a:p>
          <a:p>
            <a:pPr marL="685800" lvl="1" indent="-228600">
              <a:buAutoNum type="arabicPeriod"/>
            </a:pPr>
            <a:r>
              <a:rPr lang="en-GB" dirty="0"/>
              <a:t> Expanding policy winners through linking with other priorities, for example, job creation, industrial policy objectives.</a:t>
            </a:r>
            <a:endParaRPr lang="en-GB" dirty="0">
              <a:ea typeface="Calibri"/>
              <a:cs typeface="Calibri"/>
            </a:endParaRPr>
          </a:p>
          <a:p>
            <a:pPr marL="685800" lvl="1" indent="-228600">
              <a:buAutoNum type="arabicPeriod"/>
            </a:pPr>
            <a:r>
              <a:rPr lang="en-GB" dirty="0"/>
              <a:t> Pairing policies with visible, concentrated cost with concentrated benefits</a:t>
            </a:r>
            <a:r>
              <a:rPr lang="en-GB" dirty="0">
                <a:ea typeface="Calibri" panose="020F0502020204030204"/>
                <a:cs typeface="Calibri" panose="020F0502020204030204"/>
              </a:rPr>
              <a:t>. This can be either by compensating policy losers that are bearing the cost or providing benefits to policy winners/actors to support the policy. For example, British Columbia's carbon tax was introduced alongside a reduction in corporate tax. It can also be useful to communicate benefits of policy, e.g., when revenues are reinvest in renewables, to the public to increase support</a:t>
            </a:r>
          </a:p>
          <a:p>
            <a:pPr marL="685800" lvl="1" indent="-228600">
              <a:buAutoNum type="arabicPeriod"/>
            </a:pPr>
            <a:r>
              <a:rPr lang="en-GB" dirty="0"/>
              <a:t> Establishing positive feedback and path dependency. For example, firms that have spent capital on policy compliance are less likely to support a rollback, benefits going to key groups can increase support for further policies.</a:t>
            </a:r>
            <a:endParaRPr lang="en-US" dirty="0">
              <a:ea typeface="Calibri"/>
              <a:cs typeface="Calibri"/>
            </a:endParaRPr>
          </a:p>
          <a:p>
            <a:pPr marL="1543050" lvl="3" indent="-171450">
              <a:buFont typeface="Arial,Sans-Serif"/>
              <a:buChar char="•"/>
            </a:pPr>
            <a:endParaRPr lang="en-GB" dirty="0"/>
          </a:p>
          <a:p>
            <a:pPr marL="171450" indent="-171450">
              <a:buFont typeface="Arial,Sans-Serif"/>
              <a:buChar char="•"/>
            </a:pPr>
            <a:r>
              <a:rPr lang="en-GB" dirty="0"/>
              <a:t>These are a few elements of a potential strategy to overcome those challenges, largely focusing on the policy design. It will also require a very context-specific process, including, for example, stakeholders engagement in the development of new law and policy, and socializing policy elements among policy makers before a policy is proposed.</a:t>
            </a:r>
            <a:endParaRPr lang="en-GB" dirty="0">
              <a:ea typeface="Calibri"/>
              <a:cs typeface="Calibri"/>
            </a:endParaRPr>
          </a:p>
          <a:p>
            <a:pPr marL="171450" indent="-171450">
              <a:buFont typeface="Arial"/>
              <a:buChar char="•"/>
            </a:pPr>
            <a:endParaRPr lang="en-GB" dirty="0">
              <a:ea typeface="Calibri"/>
              <a:cs typeface="Calibri"/>
            </a:endParaRPr>
          </a:p>
          <a:p>
            <a:pPr lvl="1"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61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A few resources for further reading are highlighted on the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nSpc>
                <a:spcPct val="110000"/>
              </a:lnSpc>
              <a:spcBef>
                <a:spcPts val="300"/>
              </a:spcBef>
              <a:spcAft>
                <a:spcPts val="300"/>
              </a:spcAft>
              <a:buFont typeface="Arial"/>
              <a:buChar char="•"/>
            </a:pPr>
            <a:r>
              <a:rPr lang="en-GB" dirty="0">
                <a:ea typeface="Calibri" panose="020F0502020204030204"/>
                <a:cs typeface="Calibri" panose="020F0502020204030204"/>
              </a:rPr>
              <a:t> To conclude, </a:t>
            </a:r>
            <a:r>
              <a:rPr lang="en-GB" dirty="0"/>
              <a:t>crucial elements when considering law and policy for the electricity transition are</a:t>
            </a:r>
            <a:endParaRPr lang="en-US" dirty="0"/>
          </a:p>
          <a:p>
            <a:pPr marL="444500" indent="-342900">
              <a:lnSpc>
                <a:spcPct val="110000"/>
              </a:lnSpc>
              <a:spcBef>
                <a:spcPts val="300"/>
              </a:spcBef>
              <a:spcAft>
                <a:spcPts val="300"/>
              </a:spcAft>
              <a:buFont typeface="Arial,Sans-Serif"/>
              <a:buChar char="•"/>
            </a:pPr>
            <a:r>
              <a:rPr lang="en-GB" dirty="0"/>
              <a:t>the landscape of law and policy relevant to the electricity transitions, both in terms of opportunities and barriers,</a:t>
            </a:r>
            <a:endParaRPr lang="en-US" dirty="0">
              <a:ea typeface="Calibri" panose="020F0502020204030204"/>
              <a:cs typeface="Calibri" panose="020F0502020204030204"/>
            </a:endParaRPr>
          </a:p>
          <a:p>
            <a:pPr marL="444500" indent="-342900">
              <a:lnSpc>
                <a:spcPct val="110000"/>
              </a:lnSpc>
              <a:spcBef>
                <a:spcPts val="300"/>
              </a:spcBef>
              <a:spcAft>
                <a:spcPts val="300"/>
              </a:spcAft>
              <a:buFont typeface="Arial,Sans-Serif"/>
              <a:buChar char="•"/>
            </a:pPr>
            <a:r>
              <a:rPr lang="en-GB" dirty="0"/>
              <a:t>the underlying core governance functions and potential building blocks to meet governance requirements, and</a:t>
            </a:r>
            <a:endParaRPr lang="en-US" dirty="0"/>
          </a:p>
          <a:p>
            <a:pPr marL="444500" indent="-342900">
              <a:lnSpc>
                <a:spcPct val="110000"/>
              </a:lnSpc>
              <a:spcBef>
                <a:spcPts val="300"/>
              </a:spcBef>
              <a:spcAft>
                <a:spcPts val="300"/>
              </a:spcAft>
              <a:buFont typeface="Arial,Sans-Serif"/>
              <a:buChar char="•"/>
            </a:pPr>
            <a:r>
              <a:rPr lang="en-GB" dirty="0"/>
              <a:t>potential challenges and opportunities for advancing relevant policies and laws.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54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300"/>
              </a:spcBef>
              <a:spcAft>
                <a:spcPts val="300"/>
              </a:spcAft>
              <a:buFont typeface="Arial"/>
              <a:buChar char="•"/>
            </a:pPr>
            <a:r>
              <a:rPr lang="en-GB" dirty="0"/>
              <a:t>The intended learning outcomes of this lecture are</a:t>
            </a:r>
            <a:endParaRPr lang="en-US" dirty="0"/>
          </a:p>
          <a:p>
            <a:pPr marL="444500" indent="-342900">
              <a:lnSpc>
                <a:spcPct val="110000"/>
              </a:lnSpc>
              <a:spcBef>
                <a:spcPts val="300"/>
              </a:spcBef>
              <a:spcAft>
                <a:spcPts val="300"/>
              </a:spcAft>
              <a:buAutoNum type="arabicPeriod"/>
            </a:pPr>
            <a:r>
              <a:rPr lang="en-GB" dirty="0"/>
              <a:t>To be able to map the landscape of law and policy for electricity transitions,</a:t>
            </a:r>
            <a:endParaRPr lang="en-US" dirty="0">
              <a:ea typeface="Calibri" panose="020F0502020204030204"/>
              <a:cs typeface="Calibri" panose="020F0502020204030204"/>
            </a:endParaRPr>
          </a:p>
          <a:p>
            <a:pPr marL="444500" indent="-342900">
              <a:lnSpc>
                <a:spcPct val="110000"/>
              </a:lnSpc>
              <a:spcBef>
                <a:spcPts val="300"/>
              </a:spcBef>
              <a:spcAft>
                <a:spcPts val="300"/>
              </a:spcAft>
              <a:buAutoNum type="arabicPeriod"/>
            </a:pPr>
            <a:r>
              <a:rPr lang="en-GB" dirty="0"/>
              <a:t>To understand the underlying core governance functions and potential building blocks to meet governance requirements for electricity transitions, and</a:t>
            </a:r>
            <a:endParaRPr lang="en-US" dirty="0">
              <a:ea typeface="Calibri" panose="020F0502020204030204"/>
              <a:cs typeface="Calibri" panose="020F0502020204030204"/>
            </a:endParaRPr>
          </a:p>
          <a:p>
            <a:pPr marL="444500" indent="-342900">
              <a:lnSpc>
                <a:spcPct val="110000"/>
              </a:lnSpc>
              <a:spcBef>
                <a:spcPts val="300"/>
              </a:spcBef>
              <a:spcAft>
                <a:spcPts val="300"/>
              </a:spcAft>
              <a:buAutoNum type="arabicPeriod"/>
            </a:pPr>
            <a:r>
              <a:rPr lang="en-GB" dirty="0"/>
              <a:t>To understand potential challenges and opportunities for advancing relevant policies and laws.</a:t>
            </a:r>
            <a:endParaRPr lang="en-US" dirty="0">
              <a:ea typeface="Calibri" panose="020F0502020204030204"/>
              <a:cs typeface="Calibri" panose="020F0502020204030204"/>
            </a:endParaRPr>
          </a:p>
          <a:p>
            <a:pPr marL="285750" indent="-285750">
              <a:buFont typeface="Arial"/>
              <a:buChar char="•"/>
            </a:pPr>
            <a:r>
              <a:rPr lang="en-US" dirty="0">
                <a:cs typeface="Calibri"/>
              </a:rPr>
              <a:t>An additional case study session on the topic is provided alongside this lecture.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The first section of the law and policy lecture reflects on what one can consider as law and policy for electricity transitions.</a:t>
            </a:r>
          </a:p>
          <a:p>
            <a:pPr marL="171450" indent="-171450">
              <a:buClr>
                <a:schemeClr val="dk1"/>
              </a:buClr>
              <a:buSzPts val="1200"/>
              <a:buFont typeface="Arial"/>
              <a:buChar char="•"/>
            </a:pPr>
            <a:r>
              <a:rPr lang="en-US" dirty="0">
                <a:ea typeface="Calibri" panose="020F0502020204030204"/>
                <a:cs typeface="Calibri" panose="020F0502020204030204"/>
              </a:rPr>
              <a:t>This is relevant for analyses of what law and policy is currently in place, but also what instruments are available going forward. This mapping can be an important step in charting out the electricity transition, identifying legal barriers and opportunities.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There is a wide range of different law and policy instruments that are relevant to the electricity transition. Law and policy here refers to </a:t>
            </a:r>
            <a:r>
              <a:rPr lang="en-US" dirty="0"/>
              <a:t>all different types of legal documents, including legislation, policies, regulation, and others. Relevant law and policy instruments can be concerned with overarching climate considerations, directly or indirectly with the energy/electricity sector, or with an interconnected sector.</a:t>
            </a:r>
            <a:endParaRPr lang="en-US" dirty="0">
              <a:ea typeface="Calibri"/>
              <a:cs typeface="Calibri"/>
            </a:endParaRPr>
          </a:p>
          <a:p>
            <a:pPr marL="171450" indent="-171450">
              <a:buFont typeface="Arial,Sans-Serif"/>
              <a:buChar char="•"/>
            </a:pPr>
            <a:r>
              <a:rPr lang="en-GB" dirty="0"/>
              <a:t>This slide shows a range of different type of those documents, from climate framework laws to power sector regulation.</a:t>
            </a:r>
            <a:endParaRPr lang="en-US" dirty="0">
              <a:ea typeface="Calibri"/>
              <a:cs typeface="Calibri"/>
            </a:endParaRPr>
          </a:p>
          <a:p>
            <a:pPr marL="171450" indent="-171450">
              <a:buFont typeface="Arial,Sans-Serif"/>
              <a:buChar char="•"/>
            </a:pPr>
            <a:r>
              <a:rPr lang="en-GB" dirty="0">
                <a:ea typeface="Calibri"/>
                <a:cs typeface="Calibri"/>
              </a:rPr>
              <a:t>It is important to note that </a:t>
            </a:r>
            <a:r>
              <a:rPr lang="en-GB" dirty="0"/>
              <a:t>not all are relevant or necessary in every context, that some</a:t>
            </a:r>
            <a:r>
              <a:rPr lang="en-GB" dirty="0">
                <a:cs typeface="Calibri"/>
              </a:rPr>
              <a:t> are more or less important in different contexts, and that they might face different challenges and address different governance functions in different contexts.</a:t>
            </a:r>
            <a:endParaRPr lang="en-GB" dirty="0">
              <a:ea typeface="Calibri"/>
              <a:cs typeface="Calibri"/>
            </a:endParaRPr>
          </a:p>
          <a:p>
            <a:pPr marL="171450" indent="-171450">
              <a:buFont typeface="Arial,Sans-Serif"/>
              <a:buChar char="•"/>
            </a:pPr>
            <a:r>
              <a:rPr lang="en-GB" dirty="0">
                <a:cs typeface="Calibri"/>
              </a:rPr>
              <a:t>In summary, a wide range of different law and policy instruments might be existing and/or relevant in a certain context when thinking about codifying and shaping the electricity transition.</a:t>
            </a:r>
            <a:endParaRPr lang="en-GB" dirty="0">
              <a:ea typeface="Calibri"/>
              <a:cs typeface="Calibri"/>
            </a:endParaRPr>
          </a:p>
          <a:p>
            <a:endParaRPr lang="en-GB" dirty="0">
              <a:cs typeface="Calibri"/>
            </a:endParaRP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58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t>Please take a few minutes to think about and discuss with your neighbours existing laws and policies relevant to the electricity transition in the context you are working in:</a:t>
            </a:r>
            <a:endParaRPr lang="en-US" dirty="0"/>
          </a:p>
          <a:p>
            <a:pPr marL="171450" indent="-171450">
              <a:buFont typeface="Arial"/>
              <a:buChar char="•"/>
            </a:pPr>
            <a:endParaRPr lang="en-GB" dirty="0">
              <a:ea typeface="Calibri"/>
              <a:cs typeface="Calibri"/>
            </a:endParaRPr>
          </a:p>
          <a:p>
            <a:pPr marL="342900" indent="-342900">
              <a:buAutoNum type="arabicPeriod"/>
            </a:pPr>
            <a:r>
              <a:rPr lang="en-GB"/>
              <a:t>What type of laws and policies are in place?</a:t>
            </a:r>
            <a:endParaRPr lang="en-US">
              <a:ea typeface="Calibri" panose="020F0502020204030204"/>
              <a:cs typeface="Calibri" panose="020F0502020204030204"/>
            </a:endParaRPr>
          </a:p>
          <a:p>
            <a:pPr marL="342900" indent="-342900">
              <a:buAutoNum type="arabicPeriod"/>
            </a:pPr>
            <a:r>
              <a:rPr lang="en-GB" dirty="0"/>
              <a:t>Do they hinder or support the electricity transition?</a:t>
            </a:r>
            <a:endParaRPr lang="en-US" dirty="0"/>
          </a:p>
          <a:p>
            <a:pPr marL="342900" indent="-342900">
              <a:buAutoNum type="arabicPeriod"/>
            </a:pPr>
            <a:r>
              <a:rPr lang="en-GB" dirty="0"/>
              <a:t>Are there any types of instruments beyond the ones listed here?</a:t>
            </a:r>
          </a:p>
          <a:p>
            <a:pPr marL="171450" indent="-171450">
              <a:buFont typeface="Arial"/>
              <a:buChar char="•"/>
            </a:pPr>
            <a:endParaRPr lang="en-GB" dirty="0"/>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This slide provides links to a few different tools that can be used to explore electricity and other climate law and policies.</a:t>
            </a:r>
            <a:endParaRPr lang="en-US" dirty="0"/>
          </a:p>
          <a:p>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1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After having considered the landscape of laws and policies, the following slides consider what functions law and policy might have to fulfil to support an electricity transition.</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7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This will focus on so called governance functions. Governance functions come from the wider thinking about climate governance. They were developed by Sridhar and colleagues and are here applied to electricity more specifically.</a:t>
            </a:r>
            <a:endParaRPr lang="en-GB" dirty="0">
              <a:ea typeface="Calibri"/>
              <a:cs typeface="Calibri"/>
            </a:endParaRPr>
          </a:p>
          <a:p>
            <a:pPr marL="171450" indent="-171450">
              <a:buFont typeface="Arial"/>
              <a:buChar char="•"/>
            </a:pPr>
            <a:r>
              <a:rPr lang="en-GB" dirty="0">
                <a:cs typeface="Calibri"/>
              </a:rPr>
              <a:t>These governance functions are functions, or requirements for the electricity transition, that have to be addressed by law and policy, or potentially other governance instruments, by establishing relevant institutions or processes.</a:t>
            </a:r>
            <a:endParaRPr lang="en-GB" dirty="0">
              <a:ea typeface="Calibri" panose="020F0502020204030204"/>
              <a:cs typeface="Calibri"/>
            </a:endParaRPr>
          </a:p>
          <a:p>
            <a:pPr marL="171450" indent="-171450">
              <a:buFont typeface="Arial"/>
              <a:buChar char="•"/>
            </a:pPr>
            <a:r>
              <a:rPr lang="en-GB" dirty="0">
                <a:cs typeface="Calibri"/>
              </a:rPr>
              <a:t>They can</a:t>
            </a:r>
            <a:r>
              <a:rPr lang="en-GB" dirty="0">
                <a:ea typeface="Calibri" panose="020F0502020204030204"/>
                <a:cs typeface="Calibri"/>
              </a:rPr>
              <a:t> be used as a tool for analysis, both with respect to existing law and policy and what is necessary going forward.</a:t>
            </a:r>
            <a:endParaRPr lang="en-GB" dirty="0"/>
          </a:p>
          <a:p>
            <a:pPr marL="171450" indent="-171450">
              <a:buFont typeface="Arial"/>
              <a:buChar char="•"/>
            </a:pPr>
            <a:r>
              <a:rPr lang="en-GB" dirty="0"/>
              <a:t>It is important to note that these governance functions</a:t>
            </a:r>
            <a:endParaRPr lang="en-GB" dirty="0">
              <a:cs typeface="Calibri"/>
            </a:endParaRPr>
          </a:p>
          <a:p>
            <a:pPr marL="628650" lvl="1" indent="-171450">
              <a:buFont typeface="Arial"/>
              <a:buChar char="•"/>
            </a:pPr>
            <a:r>
              <a:rPr lang="en-GB" dirty="0">
                <a:cs typeface="Calibri"/>
              </a:rPr>
              <a:t>are more or less, or not at all relevant in different contexts and the way they are addressed might be different,</a:t>
            </a:r>
            <a:endParaRPr lang="en-GB" dirty="0">
              <a:ea typeface="Calibri" panose="020F0502020204030204"/>
              <a:cs typeface="Calibri"/>
            </a:endParaRPr>
          </a:p>
          <a:p>
            <a:pPr marL="628650" lvl="1" indent="-171450">
              <a:buFont typeface="Arial"/>
              <a:buChar char="•"/>
            </a:pPr>
            <a:r>
              <a:rPr lang="en-GB" dirty="0">
                <a:cs typeface="Calibri"/>
              </a:rPr>
              <a:t>are not necessarily discrete, but overlap, and</a:t>
            </a:r>
            <a:endParaRPr lang="en-GB" dirty="0">
              <a:ea typeface="Calibri" panose="020F0502020204030204"/>
              <a:cs typeface="Calibri"/>
            </a:endParaRPr>
          </a:p>
          <a:p>
            <a:pPr marL="628650" lvl="1" indent="-171450">
              <a:buFont typeface="Arial"/>
              <a:buChar char="•"/>
            </a:pPr>
            <a:r>
              <a:rPr lang="en-GB" dirty="0">
                <a:cs typeface="Calibri"/>
              </a:rPr>
              <a:t>do not all at once need to be addressed by a new law or policy.</a:t>
            </a:r>
          </a:p>
          <a:p>
            <a:pPr marL="628650" lvl="1" indent="-171450">
              <a:buFont typeface="Arial"/>
              <a:buChar char="•"/>
            </a:pPr>
            <a:endParaRPr lang="en-GB" dirty="0">
              <a:ea typeface="Calibri"/>
              <a:cs typeface="Calibri"/>
            </a:endParaRPr>
          </a:p>
          <a:p>
            <a:pPr marL="171450" indent="-171450">
              <a:buFont typeface="Arial"/>
              <a:buChar char="•"/>
            </a:pPr>
            <a:r>
              <a:rPr lang="en-GB" dirty="0">
                <a:ea typeface="Calibri"/>
                <a:cs typeface="Calibri"/>
              </a:rPr>
              <a:t>The nine functions are listed on the right of the slide and are explained in more detail in the next two slides.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1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The governance function are</a:t>
            </a:r>
          </a:p>
          <a:p>
            <a:pPr marL="228600" indent="-228600">
              <a:buAutoNum type="arabicPeriod"/>
            </a:pPr>
            <a:r>
              <a:rPr lang="en-GB">
                <a:ea typeface="Calibri"/>
                <a:cs typeface="Calibri"/>
              </a:rPr>
              <a:t>Narrative and high-level direction setting</a:t>
            </a:r>
            <a:r>
              <a:rPr lang="en-GB"/>
              <a:t>: </a:t>
            </a:r>
            <a:r>
              <a:rPr lang="en-US" dirty="0"/>
              <a:t>A narrative that frames climate action or the electricity transition objectives along domestic priorities can raise (political) support and can be crucial for the long-term success of the intervention.</a:t>
            </a:r>
            <a:endParaRPr lang="en-US" dirty="0">
              <a:ea typeface="Calibri" panose="020F0502020204030204"/>
              <a:cs typeface="Calibri"/>
            </a:endParaRPr>
          </a:p>
          <a:p>
            <a:pPr marL="228600" indent="-228600">
              <a:buAutoNum type="arabicPeriod"/>
            </a:pPr>
            <a:r>
              <a:rPr lang="en-US" dirty="0">
                <a:cs typeface="Calibri"/>
              </a:rPr>
              <a:t>Knowledge and expert advice: Decision-making</a:t>
            </a:r>
            <a:r>
              <a:rPr lang="en-US" dirty="0"/>
              <a:t> for the electricity transition requires up-to-date knowledge and, thus, robust mechanisms of knowledge creation, assessment and sharing.</a:t>
            </a:r>
            <a:endParaRPr lang="en-US" dirty="0">
              <a:ea typeface="Calibri" panose="020F0502020204030204"/>
              <a:cs typeface="Calibri"/>
            </a:endParaRPr>
          </a:p>
          <a:p>
            <a:pPr marL="228600" indent="-228600">
              <a:buAutoNum type="arabicPeriod"/>
            </a:pPr>
            <a:r>
              <a:rPr lang="en-US" dirty="0">
                <a:cs typeface="Calibri"/>
              </a:rPr>
              <a:t>Strategy articulation: Large-scale</a:t>
            </a:r>
            <a:r>
              <a:rPr lang="en-US" dirty="0"/>
              <a:t> transformations like the electricity transition require long-term strategies which are often underpinned by long-term and interim targets.</a:t>
            </a:r>
            <a:endParaRPr lang="en-US" dirty="0">
              <a:ea typeface="Calibri" panose="020F0502020204030204"/>
              <a:cs typeface="Calibri"/>
            </a:endParaRPr>
          </a:p>
          <a:p>
            <a:pPr marL="228600" indent="-228600">
              <a:buAutoNum type="arabicPeriod"/>
            </a:pPr>
            <a:r>
              <a:rPr lang="en-US" dirty="0">
                <a:cs typeface="Calibri"/>
              </a:rPr>
              <a:t>Integration: The</a:t>
            </a:r>
            <a:r>
              <a:rPr lang="en-US" dirty="0"/>
              <a:t> cross-sectoral nature of climate but also the electricity transition requires identification of linkages and fostering synergies, e.g., across different regulatory regimes.</a:t>
            </a:r>
            <a:endParaRPr lang="en-US" dirty="0">
              <a:ea typeface="Calibri" panose="020F0502020204030204"/>
              <a:cs typeface="Calibri"/>
            </a:endParaRPr>
          </a:p>
          <a:p>
            <a:pPr marL="228600" indent="-228600">
              <a:buAutoNum type="arabicPeriod"/>
            </a:pPr>
            <a:r>
              <a:rPr lang="en-US" dirty="0">
                <a:cs typeface="Calibri"/>
              </a:rPr>
              <a:t>Mainstreaming: Climate</a:t>
            </a:r>
            <a:r>
              <a:rPr lang="en-US" dirty="0"/>
              <a:t> and electricity transition related concerns need to be embedded across all relevant sectors.</a:t>
            </a:r>
            <a:endParaRPr lang="en-US" dirty="0">
              <a:ea typeface="Calibri" panose="020F0502020204030204"/>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28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0E1A9CD7-9AAC-D7B8-6F34-FE3829345FA2}"/>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ED0F7625-5D5E-DDA3-F346-3BD205D120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63153460-E9C3-F996-BA62-9E69006FFF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2A1C6667-7A68-A76A-AF98-90C27D50A013}"/>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23"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rbontrust.com/our-work-and-impact/guides-reports-and-tools/supporting-a-rapid-just-and-equitable-transition-away-from-coal" TargetMode="External"/><Relationship Id="rId3" Type="http://schemas.openxmlformats.org/officeDocument/2006/relationships/hyperlink" Target="https://www.lse.ac.uk/granthaminstitute/publication/climate-governance-functions-towards-context-specific-climate-laws/" TargetMode="External"/><Relationship Id="rId7" Type="http://schemas.openxmlformats.org/officeDocument/2006/relationships/hyperlink" Target="https://careclimatechange.org/wp-content/uploads/2019/06/Adaptation-Good-Practice-Checklis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lientearth.org/media/eg1ajv4x/net-zero-report-1210-final-corrections.pdf" TargetMode="External"/><Relationship Id="rId5" Type="http://schemas.openxmlformats.org/officeDocument/2006/relationships/hyperlink" Target="https://www.nrel.gov/docs/fy19osti/73931.pdf" TargetMode="External"/><Relationship Id="rId10" Type="http://schemas.openxmlformats.org/officeDocument/2006/relationships/hyperlink" Target="https://app.climatepolicyradar.org/" TargetMode="External"/><Relationship Id="rId4" Type="http://schemas.openxmlformats.org/officeDocument/2006/relationships/hyperlink" Target="https://www.nrel.gov/docs/fy22osti/83951.pdf" TargetMode="External"/><Relationship Id="rId9" Type="http://schemas.openxmlformats.org/officeDocument/2006/relationships/hyperlink" Target="https://www.climateparl.n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i.org/10.1016/j.erss.2020.10177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8/s41893-023-01109-5"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oi.org/10.1016/j.erss.2020.101775" TargetMode="External"/><Relationship Id="rId5" Type="http://schemas.openxmlformats.org/officeDocument/2006/relationships/hyperlink" Target="https://doi.org/10.1016/j.gloenvcha.2015.08.008" TargetMode="External"/><Relationship Id="rId4" Type="http://schemas.openxmlformats.org/officeDocument/2006/relationships/hyperlink" Target="https://doi.org/10.1126/science.aab133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imatepolicyradar.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climateparl.net/" TargetMode="External"/><Relationship Id="rId4" Type="http://schemas.openxmlformats.org/officeDocument/2006/relationships/hyperlink" Target="https://www.e3g.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pp.climatepolicyradar.org/"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iea.org/policies/about" TargetMode="External"/><Relationship Id="rId5" Type="http://schemas.openxmlformats.org/officeDocument/2006/relationships/hyperlink" Target="http://climatecasechart.com/" TargetMode="External"/><Relationship Id="rId4" Type="http://schemas.openxmlformats.org/officeDocument/2006/relationships/hyperlink" Target="https://climate-law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lse.ac.uk/granthaminstitute/publication/climate-governance-functions-towards-context-specific-climate-law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12120"/>
            <a:ext cx="7029608" cy="1948751"/>
          </a:xfrm>
        </p:spPr>
        <p:txBody>
          <a:bodyPr>
            <a:normAutofit/>
          </a:bodyPr>
          <a:lstStyle/>
          <a:p>
            <a:r>
              <a:rPr lang="en-US" sz="6000" dirty="0">
                <a:solidFill>
                  <a:schemeClr val="bg1"/>
                </a:solidFill>
              </a:rPr>
              <a:t>Lecture 2 </a:t>
            </a:r>
            <a:br>
              <a:rPr lang="en-US" dirty="0"/>
            </a:br>
            <a:r>
              <a:rPr lang="en-US" dirty="0"/>
              <a:t>Law and Policy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1651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99627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Overview of governance functions (</a:t>
            </a:r>
            <a:r>
              <a:rPr lang="en-GB" sz="2800" err="1"/>
              <a:t>i</a:t>
            </a:r>
            <a:r>
              <a:rPr lang="en-GB" sz="2800" dirty="0"/>
              <a:t>)</a:t>
            </a:r>
            <a:endParaRPr lang="en-US"/>
          </a:p>
        </p:txBody>
      </p:sp>
      <p:graphicFrame>
        <p:nvGraphicFramePr>
          <p:cNvPr id="913" name="Diagram 913">
            <a:extLst>
              <a:ext uri="{FF2B5EF4-FFF2-40B4-BE49-F238E27FC236}">
                <a16:creationId xmlns:a16="http://schemas.microsoft.com/office/drawing/2014/main" id="{5672A831-9C17-75DE-70B4-3EADEFB4ECC8}"/>
              </a:ext>
            </a:extLst>
          </p:cNvPr>
          <p:cNvGraphicFramePr/>
          <p:nvPr>
            <p:extLst>
              <p:ext uri="{D42A27DB-BD31-4B8C-83A1-F6EECF244321}">
                <p14:modId xmlns:p14="http://schemas.microsoft.com/office/powerpoint/2010/main" val="1009204116"/>
              </p:ext>
            </p:extLst>
          </p:nvPr>
        </p:nvGraphicFramePr>
        <p:xfrm>
          <a:off x="750957" y="1158462"/>
          <a:ext cx="11021389" cy="526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28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775597"/>
          </a:xfrm>
        </p:spPr>
        <p:txBody>
          <a:bodyPr/>
          <a:lstStyle/>
          <a:p>
            <a:r>
              <a:rPr lang="en-GB" sz="2800" dirty="0">
                <a:cs typeface="Arial"/>
              </a:rPr>
              <a:t>Overview of governance functions (ii)</a:t>
            </a:r>
            <a:endParaRPr lang="en-US" sz="2800">
              <a:cs typeface="Arial"/>
            </a:endParaRPr>
          </a:p>
          <a:p>
            <a:endParaRPr lang="en-GB" sz="2800" dirty="0"/>
          </a:p>
        </p:txBody>
      </p:sp>
      <p:graphicFrame>
        <p:nvGraphicFramePr>
          <p:cNvPr id="913" name="Diagram 913">
            <a:extLst>
              <a:ext uri="{FF2B5EF4-FFF2-40B4-BE49-F238E27FC236}">
                <a16:creationId xmlns:a16="http://schemas.microsoft.com/office/drawing/2014/main" id="{5672A831-9C17-75DE-70B4-3EADEFB4ECC8}"/>
              </a:ext>
            </a:extLst>
          </p:cNvPr>
          <p:cNvGraphicFramePr/>
          <p:nvPr>
            <p:extLst>
              <p:ext uri="{D42A27DB-BD31-4B8C-83A1-F6EECF244321}">
                <p14:modId xmlns:p14="http://schemas.microsoft.com/office/powerpoint/2010/main" val="1408596573"/>
              </p:ext>
            </p:extLst>
          </p:nvPr>
        </p:nvGraphicFramePr>
        <p:xfrm>
          <a:off x="750957" y="694636"/>
          <a:ext cx="9563650" cy="5733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480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Meeting governance functions for electricity transitions</a:t>
            </a:r>
          </a:p>
        </p:txBody>
      </p:sp>
    </p:spTree>
    <p:extLst>
      <p:ext uri="{BB962C8B-B14F-4D97-AF65-F5344CB8AC3E}">
        <p14:creationId xmlns:p14="http://schemas.microsoft.com/office/powerpoint/2010/main" val="111772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242424"/>
              </a:solidFill>
              <a:effectLst/>
              <a:uLnTx/>
              <a:uFillTx/>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latin typeface="Arial"/>
                <a:cs typeface="Arial"/>
              </a:rPr>
              <a:t>Building block example: Narrative</a:t>
            </a:r>
            <a:r>
              <a:rPr lang="en-GB" sz="2800" dirty="0">
                <a:ea typeface="+mj-lt"/>
                <a:cs typeface="+mj-lt"/>
              </a:rPr>
              <a:t> and Strategy</a:t>
            </a:r>
            <a:endParaRPr lang="en-GB" sz="2800" dirty="0">
              <a:cs typeface="Calibri"/>
            </a:endParaRPr>
          </a:p>
        </p:txBody>
      </p:sp>
      <p:graphicFrame>
        <p:nvGraphicFramePr>
          <p:cNvPr id="2" name="Diagram 3">
            <a:extLst>
              <a:ext uri="{FF2B5EF4-FFF2-40B4-BE49-F238E27FC236}">
                <a16:creationId xmlns:a16="http://schemas.microsoft.com/office/drawing/2014/main" id="{A8AB6DFD-5C85-A52D-4F84-ABB21E8600B3}"/>
              </a:ext>
            </a:extLst>
          </p:cNvPr>
          <p:cNvGraphicFramePr/>
          <p:nvPr>
            <p:extLst>
              <p:ext uri="{D42A27DB-BD31-4B8C-83A1-F6EECF244321}">
                <p14:modId xmlns:p14="http://schemas.microsoft.com/office/powerpoint/2010/main" val="3953424734"/>
              </p:ext>
            </p:extLst>
          </p:nvPr>
        </p:nvGraphicFramePr>
        <p:xfrm>
          <a:off x="629480" y="1522896"/>
          <a:ext cx="10237303"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608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Please take a few minutes to think about, and discuss with your neighbours, governance functions for the electricity transition in the context you are working in:</a:t>
            </a:r>
          </a:p>
          <a:p>
            <a:pPr>
              <a:defRPr/>
            </a:pPr>
            <a:endParaRPr lang="en-GB" dirty="0">
              <a:solidFill>
                <a:srgbClr val="242424"/>
              </a:solidFill>
              <a:latin typeface="Arial"/>
              <a:cs typeface="Arial"/>
            </a:endParaRPr>
          </a:p>
          <a:p>
            <a:pPr marL="342900" indent="-342900">
              <a:buAutoNum type="arabicPeriod"/>
              <a:defRPr/>
            </a:pPr>
            <a:r>
              <a:rPr lang="en-GB" dirty="0">
                <a:solidFill>
                  <a:srgbClr val="242424"/>
                </a:solidFill>
                <a:latin typeface="Arial"/>
                <a:cs typeface="Arial"/>
              </a:rPr>
              <a:t>What are the most important governance functions to be addressed going forward, which are less relevant?</a:t>
            </a:r>
          </a:p>
          <a:p>
            <a:pPr marL="342900" indent="-342900">
              <a:buAutoNum type="arabicPeriod"/>
              <a:defRPr/>
            </a:pPr>
            <a:r>
              <a:rPr lang="en-GB" dirty="0">
                <a:solidFill>
                  <a:srgbClr val="242424"/>
                </a:solidFill>
                <a:latin typeface="Arial"/>
                <a:cs typeface="Arial"/>
              </a:rPr>
              <a:t>What kind of law and policy instruments could be appropriate?</a:t>
            </a:r>
          </a:p>
          <a:p>
            <a:pPr marL="342900" indent="-342900">
              <a:buAutoNum type="arabicPeriod"/>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Activity: Governance functions and instruments</a:t>
            </a:r>
          </a:p>
        </p:txBody>
      </p:sp>
    </p:spTree>
    <p:extLst>
      <p:ext uri="{BB962C8B-B14F-4D97-AF65-F5344CB8AC3E}">
        <p14:creationId xmlns:p14="http://schemas.microsoft.com/office/powerpoint/2010/main" val="23440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literature to explore aspects and best practices for law and policy include</a:t>
            </a:r>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ea typeface="+mn-lt"/>
                <a:cs typeface="+mn-lt"/>
                <a:hlinkClick r:id="rId3"/>
              </a:rPr>
              <a:t>Climate Governance Functions: Towards Context-Specific Climate Laws</a:t>
            </a:r>
            <a:r>
              <a:rPr lang="en-GB" dirty="0">
                <a:ea typeface="+mn-lt"/>
                <a:cs typeface="+mn-lt"/>
              </a:rPr>
              <a:t>, Sridhar et al., 2022</a:t>
            </a:r>
            <a:endParaRPr lang="en-GB" dirty="0">
              <a:latin typeface="Arial"/>
              <a:cs typeface="Arial"/>
            </a:endParaRPr>
          </a:p>
          <a:p>
            <a:pPr marL="285750" indent="-285750">
              <a:buFont typeface="Arial"/>
              <a:buChar char="•"/>
              <a:defRPr/>
            </a:pPr>
            <a:r>
              <a:rPr lang="en-GB" dirty="0">
                <a:latin typeface="Arial"/>
                <a:cs typeface="Arial"/>
                <a:hlinkClick r:id="rId4"/>
              </a:rPr>
              <a:t>Lessons Learned for Rapid Decarbonization of Power Sectors</a:t>
            </a:r>
            <a:r>
              <a:rPr lang="en-GB" dirty="0">
                <a:latin typeface="Arial"/>
                <a:cs typeface="Arial"/>
              </a:rPr>
              <a:t>, Clean Energy Ministerial, 2022</a:t>
            </a:r>
          </a:p>
          <a:p>
            <a:pPr marL="285750" indent="-285750">
              <a:buFont typeface="Arial"/>
              <a:buChar char="•"/>
              <a:defRPr/>
            </a:pPr>
            <a:r>
              <a:rPr lang="en-GB" dirty="0">
                <a:latin typeface="Arial"/>
                <a:cs typeface="Arial"/>
                <a:hlinkClick r:id="rId5"/>
              </a:rPr>
              <a:t>Ten Principles for Power Sector Transformation in Emerging Economies</a:t>
            </a:r>
            <a:r>
              <a:rPr lang="en-GB" dirty="0">
                <a:latin typeface="Arial"/>
                <a:cs typeface="Arial"/>
              </a:rPr>
              <a:t>, 21st Century Power Partnership and the National Renewable Energy Laboratory, 2019</a:t>
            </a:r>
          </a:p>
          <a:p>
            <a:pPr marL="285750" indent="-285750">
              <a:buFont typeface="Arial"/>
              <a:buChar char="•"/>
              <a:defRPr/>
            </a:pPr>
            <a:r>
              <a:rPr lang="en-GB" dirty="0">
                <a:ea typeface="+mn-lt"/>
                <a:cs typeface="+mn-lt"/>
                <a:hlinkClick r:id="rId6"/>
              </a:rPr>
              <a:t>Navigating Net-Zero: Global Lessons in Climate Law-Making</a:t>
            </a:r>
            <a:r>
              <a:rPr lang="en-GB" dirty="0">
                <a:ea typeface="+mn-lt"/>
                <a:cs typeface="+mn-lt"/>
              </a:rPr>
              <a:t>, </a:t>
            </a:r>
            <a:r>
              <a:rPr lang="en-GB" dirty="0" err="1">
                <a:ea typeface="+mn-lt"/>
                <a:cs typeface="+mn-lt"/>
              </a:rPr>
              <a:t>ClientEarth</a:t>
            </a:r>
            <a:r>
              <a:rPr lang="en-GB" dirty="0">
                <a:ea typeface="+mn-lt"/>
                <a:cs typeface="+mn-lt"/>
              </a:rPr>
              <a:t>, 2021</a:t>
            </a:r>
            <a:endParaRPr lang="en-GB" dirty="0">
              <a:cs typeface="Arial"/>
            </a:endParaRPr>
          </a:p>
          <a:p>
            <a:pPr marL="285750" indent="-285750">
              <a:buFont typeface="Arial"/>
              <a:buChar char="•"/>
              <a:defRPr/>
            </a:pPr>
            <a:r>
              <a:rPr lang="en-GB" dirty="0">
                <a:cs typeface="Arial"/>
                <a:hlinkClick r:id="rId7"/>
              </a:rPr>
              <a:t>Adaptation Good Practice Checklist</a:t>
            </a:r>
            <a:r>
              <a:rPr lang="en-GB" dirty="0">
                <a:cs typeface="Arial"/>
              </a:rPr>
              <a:t>, CARE International, 2015</a:t>
            </a:r>
          </a:p>
          <a:p>
            <a:pPr marL="285750" indent="-285750">
              <a:buFont typeface="Arial"/>
              <a:buChar char="•"/>
              <a:defRPr/>
            </a:pPr>
            <a:r>
              <a:rPr lang="en-GB" dirty="0">
                <a:solidFill>
                  <a:srgbClr val="2E3558"/>
                </a:solidFill>
                <a:cs typeface="Arial"/>
                <a:hlinkClick r:id="rId8"/>
              </a:rPr>
              <a:t>Supporting a rapid, just and equitable transition away from coal</a:t>
            </a:r>
            <a:r>
              <a:rPr lang="en-GB" dirty="0">
                <a:cs typeface="Arial"/>
              </a:rPr>
              <a:t>, Carbon Trust, 2023</a:t>
            </a:r>
          </a:p>
          <a:p>
            <a:pPr marL="285750" indent="-285750">
              <a:buFont typeface="Arial"/>
              <a:buChar char="•"/>
              <a:defRPr/>
            </a:pPr>
            <a:r>
              <a:rPr lang="en-GB" dirty="0">
                <a:cs typeface="Arial"/>
              </a:rPr>
              <a:t>Resources on the </a:t>
            </a:r>
            <a:r>
              <a:rPr lang="en-GB" dirty="0">
                <a:cs typeface="Arial"/>
                <a:hlinkClick r:id="rId9"/>
              </a:rPr>
              <a:t>website of the Climate Parliament</a:t>
            </a:r>
            <a:endParaRPr lang="en-GB" dirty="0">
              <a:cs typeface="Arial"/>
            </a:endParaRPr>
          </a:p>
          <a:p>
            <a:pPr marL="285750" indent="-285750">
              <a:buFont typeface="Arial"/>
              <a:buChar char="•"/>
              <a:defRPr/>
            </a:pPr>
            <a:r>
              <a:rPr lang="en-GB" dirty="0">
                <a:cs typeface="Arial"/>
              </a:rPr>
              <a:t>Aforementioned database tools, for example </a:t>
            </a:r>
            <a:r>
              <a:rPr lang="en-GB" dirty="0">
                <a:cs typeface="Arial"/>
                <a:hlinkClick r:id="rId10"/>
              </a:rPr>
              <a:t>Climate Policy Radar</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spTree>
    <p:extLst>
      <p:ext uri="{BB962C8B-B14F-4D97-AF65-F5344CB8AC3E}">
        <p14:creationId xmlns:p14="http://schemas.microsoft.com/office/powerpoint/2010/main" val="694901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Challenges and opportunities for law and policy</a:t>
            </a:r>
          </a:p>
        </p:txBody>
      </p:sp>
    </p:spTree>
    <p:extLst>
      <p:ext uri="{BB962C8B-B14F-4D97-AF65-F5344CB8AC3E}">
        <p14:creationId xmlns:p14="http://schemas.microsoft.com/office/powerpoint/2010/main" val="46091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00928" y="1589635"/>
            <a:ext cx="4912448"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ea typeface="+mn-lt"/>
                <a:cs typeface="+mn-lt"/>
              </a:rPr>
              <a:t>One of the main challenges to advance new policies or legislation for the electricity transition can be the process of building the necessary momentum and political support across government, private sector,  stakeholders, and the public. </a:t>
            </a:r>
            <a:endParaRPr lang="en-US" dirty="0"/>
          </a:p>
          <a:p>
            <a:pPr>
              <a:defRPr/>
            </a:pPr>
            <a:endParaRPr lang="en-GB" dirty="0">
              <a:cs typeface="Arial"/>
            </a:endParaRPr>
          </a:p>
          <a:p>
            <a:pPr>
              <a:defRPr/>
            </a:pPr>
            <a:r>
              <a:rPr lang="en-GB" dirty="0">
                <a:cs typeface="Arial"/>
              </a:rPr>
              <a:t>The best way to overcome this challenge will vary widely but important strategic elements can be:</a:t>
            </a:r>
            <a:endParaRPr lang="en-US" dirty="0">
              <a:cs typeface="Arial"/>
            </a:endParaRPr>
          </a:p>
          <a:p>
            <a:pPr marL="285750" indent="-285750">
              <a:buFont typeface="Arial,Sans-Serif"/>
              <a:buChar char="•"/>
              <a:defRPr/>
            </a:pPr>
            <a:r>
              <a:rPr lang="en-GB" dirty="0">
                <a:cs typeface="Arial"/>
              </a:rPr>
              <a:t>concentrating policy benefits and diffuse cost </a:t>
            </a:r>
          </a:p>
          <a:p>
            <a:pPr marL="285750" indent="-285750">
              <a:buFont typeface="Arial,Sans-Serif"/>
              <a:buChar char="•"/>
              <a:defRPr/>
            </a:pPr>
            <a:r>
              <a:rPr lang="en-GB" dirty="0">
                <a:cs typeface="Arial"/>
              </a:rPr>
              <a:t>expanding policy winners through linking with other priorities</a:t>
            </a:r>
            <a:endParaRPr lang="en-US" dirty="0">
              <a:cs typeface="Arial"/>
            </a:endParaRPr>
          </a:p>
          <a:p>
            <a:pPr marL="285750" indent="-285750">
              <a:buFont typeface="Arial,Sans-Serif"/>
              <a:buChar char="•"/>
              <a:defRPr/>
            </a:pPr>
            <a:r>
              <a:rPr lang="en-GB" dirty="0">
                <a:cs typeface="Arial"/>
              </a:rPr>
              <a:t>pairing policies with visible, concentrated cost with concentrated benefits</a:t>
            </a:r>
          </a:p>
          <a:p>
            <a:pPr marL="285750" indent="-285750">
              <a:buFont typeface="Arial,Sans-Serif"/>
              <a:buChar char="•"/>
              <a:defRPr/>
            </a:pPr>
            <a:r>
              <a:rPr lang="en-GB" dirty="0">
                <a:cs typeface="Arial"/>
              </a:rPr>
              <a:t>establishing positive feedback and path dependency</a:t>
            </a:r>
            <a:endParaRPr lang="en-GB" dirty="0"/>
          </a:p>
          <a:p>
            <a:pPr>
              <a:defRPr/>
            </a:pPr>
            <a:endParaRPr lang="en-GB" dirty="0">
              <a:cs typeface="Arial"/>
            </a:endParaRPr>
          </a:p>
          <a:p>
            <a:pPr marL="285750" indent="-285750">
              <a:buFont typeface="Arial"/>
              <a:buChar char="•"/>
              <a:defRPr/>
            </a:pPr>
            <a:endParaRPr lang="en-GB" dirty="0">
              <a:cs typeface="Arial"/>
            </a:endParaRPr>
          </a:p>
          <a:p>
            <a:pPr marL="342900" indent="-342900">
              <a:buAutoNum type="arabicPeriod"/>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775597"/>
          </a:xfrm>
        </p:spPr>
        <p:txBody>
          <a:bodyPr/>
          <a:lstStyle/>
          <a:p>
            <a:r>
              <a:rPr lang="en-GB" sz="2800"/>
              <a:t>The political economy of advancing policy</a:t>
            </a:r>
            <a:endParaRPr lang="en-US" sz="2800"/>
          </a:p>
          <a:p>
            <a:endParaRPr lang="en-GB" sz="2800" dirty="0"/>
          </a:p>
        </p:txBody>
      </p:sp>
      <p:pic>
        <p:nvPicPr>
          <p:cNvPr id="4" name="Picture 6">
            <a:extLst>
              <a:ext uri="{FF2B5EF4-FFF2-40B4-BE49-F238E27FC236}">
                <a16:creationId xmlns:a16="http://schemas.microsoft.com/office/drawing/2014/main" id="{6A765FAE-BF45-52FF-B6C6-CCE827DED38F}"/>
              </a:ext>
            </a:extLst>
          </p:cNvPr>
          <p:cNvPicPr>
            <a:picLocks noChangeAspect="1"/>
          </p:cNvPicPr>
          <p:nvPr/>
        </p:nvPicPr>
        <p:blipFill>
          <a:blip r:embed="rId3"/>
          <a:stretch>
            <a:fillRect/>
          </a:stretch>
        </p:blipFill>
        <p:spPr>
          <a:xfrm>
            <a:off x="5454345" y="1989558"/>
            <a:ext cx="6403639" cy="2664551"/>
          </a:xfrm>
          <a:prstGeom prst="rect">
            <a:avLst/>
          </a:prstGeom>
        </p:spPr>
      </p:pic>
      <p:sp>
        <p:nvSpPr>
          <p:cNvPr id="10" name="TextBox 9">
            <a:extLst>
              <a:ext uri="{FF2B5EF4-FFF2-40B4-BE49-F238E27FC236}">
                <a16:creationId xmlns:a16="http://schemas.microsoft.com/office/drawing/2014/main" id="{0039FF8A-B311-B466-38C9-00CC8E345E05}"/>
              </a:ext>
            </a:extLst>
          </p:cNvPr>
          <p:cNvSpPr txBox="1"/>
          <p:nvPr/>
        </p:nvSpPr>
        <p:spPr>
          <a:xfrm>
            <a:off x="5508402" y="4749945"/>
            <a:ext cx="63470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The figure is adapted </a:t>
            </a:r>
            <a:r>
              <a:rPr lang="en-US" sz="1200" dirty="0">
                <a:ea typeface="+mn-lt"/>
                <a:cs typeface="+mn-lt"/>
              </a:rPr>
              <a:t>from Jakob, M., </a:t>
            </a:r>
            <a:r>
              <a:rPr lang="en-US" sz="1200" dirty="0" err="1">
                <a:ea typeface="+mn-lt"/>
                <a:cs typeface="+mn-lt"/>
              </a:rPr>
              <a:t>Flachsland</a:t>
            </a:r>
            <a:r>
              <a:rPr lang="en-US" sz="1200" dirty="0">
                <a:ea typeface="+mn-lt"/>
                <a:cs typeface="+mn-lt"/>
              </a:rPr>
              <a:t>, C., Christoph Steckel, J., &amp; </a:t>
            </a:r>
            <a:r>
              <a:rPr lang="en-US" sz="1200" dirty="0" err="1">
                <a:ea typeface="+mn-lt"/>
                <a:cs typeface="+mn-lt"/>
              </a:rPr>
              <a:t>Urpelainen</a:t>
            </a:r>
            <a:r>
              <a:rPr lang="en-US" sz="1200" dirty="0">
                <a:ea typeface="+mn-lt"/>
                <a:cs typeface="+mn-lt"/>
              </a:rPr>
              <a:t>, J. (2020). Actors, objectives, context: A framework of the political economy of energy and climate policy applied to India, Indonesia, and Vietnam. </a:t>
            </a:r>
            <a:r>
              <a:rPr lang="en-US" sz="1200" i="1" dirty="0">
                <a:ea typeface="+mn-lt"/>
                <a:cs typeface="+mn-lt"/>
              </a:rPr>
              <a:t>Energy Research &amp; Social Science</a:t>
            </a:r>
            <a:r>
              <a:rPr lang="en-US" sz="1200" dirty="0">
                <a:ea typeface="+mn-lt"/>
                <a:cs typeface="+mn-lt"/>
              </a:rPr>
              <a:t>, </a:t>
            </a:r>
            <a:r>
              <a:rPr lang="en-US" sz="1200" i="1" dirty="0">
                <a:ea typeface="+mn-lt"/>
                <a:cs typeface="+mn-lt"/>
              </a:rPr>
              <a:t>70</a:t>
            </a:r>
            <a:r>
              <a:rPr lang="en-US" sz="1200" dirty="0">
                <a:ea typeface="+mn-lt"/>
                <a:cs typeface="+mn-lt"/>
              </a:rPr>
              <a:t>, 101775. </a:t>
            </a:r>
            <a:r>
              <a:rPr lang="en-US" sz="1200" dirty="0">
                <a:solidFill>
                  <a:srgbClr val="2E3558"/>
                </a:solidFill>
                <a:ea typeface="+mn-lt"/>
                <a:cs typeface="+mn-lt"/>
                <a:hlinkClick r:id="rId4">
                  <a:extLst>
                    <a:ext uri="{A12FA001-AC4F-418D-AE19-62706E023703}">
                      <ahyp:hlinkClr xmlns:ahyp="http://schemas.microsoft.com/office/drawing/2018/hyperlinkcolor" val="tx"/>
                    </a:ext>
                  </a:extLst>
                </a:hlinkClick>
              </a:rPr>
              <a:t>https://doi.org/10.1016/j.erss.2020.101775</a:t>
            </a:r>
            <a:r>
              <a:rPr lang="en-US" sz="1200" dirty="0">
                <a:ea typeface="+mn-lt"/>
                <a:cs typeface="+mn-lt"/>
              </a:rPr>
              <a:t>.</a:t>
            </a:r>
          </a:p>
        </p:txBody>
      </p:sp>
    </p:spTree>
    <p:extLst>
      <p:ext uri="{BB962C8B-B14F-4D97-AF65-F5344CB8AC3E}">
        <p14:creationId xmlns:p14="http://schemas.microsoft.com/office/powerpoint/2010/main" val="354171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literature to explore this in more detail includes</a:t>
            </a:r>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ea typeface="+mn-lt"/>
                <a:cs typeface="+mn-lt"/>
                <a:hlinkClick r:id="rId3"/>
              </a:rPr>
              <a:t>Political Strategies for Climate and Environmental Solutions</a:t>
            </a:r>
            <a:r>
              <a:rPr lang="en-GB" dirty="0">
                <a:ea typeface="+mn-lt"/>
                <a:cs typeface="+mn-lt"/>
              </a:rPr>
              <a:t>. Meckling, Jonas, and Valerie J. Karplus.  </a:t>
            </a:r>
            <a:r>
              <a:rPr lang="en-GB" i="1" dirty="0">
                <a:ea typeface="+mn-lt"/>
                <a:cs typeface="+mn-lt"/>
              </a:rPr>
              <a:t>Nature Sustainability</a:t>
            </a:r>
            <a:r>
              <a:rPr lang="en-GB" dirty="0">
                <a:ea typeface="+mn-lt"/>
                <a:cs typeface="+mn-lt"/>
              </a:rPr>
              <a:t>, 4 May 2023, 1–10.</a:t>
            </a:r>
          </a:p>
          <a:p>
            <a:pPr marL="285750" indent="-285750">
              <a:buFont typeface="Arial"/>
              <a:buChar char="•"/>
              <a:defRPr/>
            </a:pPr>
            <a:r>
              <a:rPr lang="en-GB" dirty="0">
                <a:ea typeface="+mn-lt"/>
                <a:cs typeface="+mn-lt"/>
                <a:hlinkClick r:id="rId4"/>
              </a:rPr>
              <a:t>Winning Coalitions for Climate Policy</a:t>
            </a:r>
            <a:r>
              <a:rPr lang="en-GB" dirty="0">
                <a:ea typeface="+mn-lt"/>
                <a:cs typeface="+mn-lt"/>
              </a:rPr>
              <a:t>. Meckling et al. </a:t>
            </a:r>
            <a:r>
              <a:rPr lang="en-GB" i="1" dirty="0">
                <a:ea typeface="+mn-lt"/>
                <a:cs typeface="+mn-lt"/>
              </a:rPr>
              <a:t>Science</a:t>
            </a:r>
            <a:r>
              <a:rPr lang="en-GB" dirty="0">
                <a:ea typeface="+mn-lt"/>
                <a:cs typeface="+mn-lt"/>
              </a:rPr>
              <a:t>, 11 September 2015.</a:t>
            </a:r>
          </a:p>
          <a:p>
            <a:pPr marL="285750" indent="-285750">
              <a:buFont typeface="Arial"/>
              <a:buChar char="•"/>
              <a:defRPr/>
            </a:pPr>
            <a:r>
              <a:rPr lang="en-GB" dirty="0">
                <a:ea typeface="+mn-lt"/>
                <a:cs typeface="+mn-lt"/>
                <a:hlinkClick r:id="rId5"/>
              </a:rPr>
              <a:t>The Political Economy of Passing Climate Change Legislation: Evidence from a Survey.</a:t>
            </a:r>
            <a:r>
              <a:rPr lang="en-GB" dirty="0">
                <a:ea typeface="+mn-lt"/>
                <a:cs typeface="+mn-lt"/>
              </a:rPr>
              <a:t> Fankhauser et al. </a:t>
            </a:r>
            <a:r>
              <a:rPr lang="en-GB" i="1" dirty="0">
                <a:ea typeface="+mn-lt"/>
                <a:cs typeface="+mn-lt"/>
              </a:rPr>
              <a:t>Global Environmental Change</a:t>
            </a:r>
            <a:r>
              <a:rPr lang="en-GB" dirty="0">
                <a:ea typeface="+mn-lt"/>
                <a:cs typeface="+mn-lt"/>
              </a:rPr>
              <a:t> 35 (1 November 2015): 52–61. </a:t>
            </a:r>
          </a:p>
          <a:p>
            <a:pPr marL="285750" indent="-285750">
              <a:buFont typeface="Arial"/>
              <a:buChar char="•"/>
              <a:defRPr/>
            </a:pPr>
            <a:r>
              <a:rPr lang="en-GB" dirty="0">
                <a:ea typeface="+mn-lt"/>
                <a:cs typeface="+mn-lt"/>
                <a:hlinkClick r:id="rId6"/>
              </a:rPr>
              <a:t>Actors, Objectives, Context: A Framework of the Political Economy of Energy and Climate Policy Applied to India, Indonesia, and Vietnam</a:t>
            </a:r>
            <a:r>
              <a:rPr lang="en-GB" dirty="0">
                <a:ea typeface="+mn-lt"/>
                <a:cs typeface="+mn-lt"/>
              </a:rPr>
              <a:t>. Jakob et al. </a:t>
            </a:r>
            <a:r>
              <a:rPr lang="en-GB" i="1" dirty="0">
                <a:ea typeface="+mn-lt"/>
                <a:cs typeface="+mn-lt"/>
              </a:rPr>
              <a:t>Energy Research &amp; Social Science</a:t>
            </a:r>
            <a:r>
              <a:rPr lang="en-GB" dirty="0">
                <a:ea typeface="+mn-lt"/>
                <a:cs typeface="+mn-lt"/>
              </a:rPr>
              <a:t> 70 (1 December 2020): 101775. </a:t>
            </a:r>
            <a:endParaRPr lang="en-GB" dirty="0">
              <a:latin typeface="Arial"/>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spTree>
    <p:extLst>
      <p:ext uri="{BB962C8B-B14F-4D97-AF65-F5344CB8AC3E}">
        <p14:creationId xmlns:p14="http://schemas.microsoft.com/office/powerpoint/2010/main" val="3052314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534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a:lnSpc>
                <a:spcPct val="110000"/>
              </a:lnSpc>
              <a:spcBef>
                <a:spcPts val="300"/>
              </a:spcBef>
              <a:spcAft>
                <a:spcPts val="300"/>
              </a:spcAft>
              <a:defRPr/>
            </a:pPr>
            <a:r>
              <a:rPr lang="en-GB" dirty="0">
                <a:ea typeface="+mn-lt"/>
                <a:cs typeface="+mn-lt"/>
              </a:rPr>
              <a:t>Crucial elements when considering law and policy for the electricity transition are:</a:t>
            </a:r>
          </a:p>
          <a:p>
            <a:pPr marL="101600">
              <a:lnSpc>
                <a:spcPct val="110000"/>
              </a:lnSpc>
              <a:spcBef>
                <a:spcPts val="300"/>
              </a:spcBef>
              <a:spcAft>
                <a:spcPts val="300"/>
              </a:spcAft>
              <a:defRPr/>
            </a:pPr>
            <a:endParaRPr lang="en-GB" dirty="0">
              <a:ea typeface="+mn-lt"/>
              <a:cs typeface="+mn-lt"/>
            </a:endParaRPr>
          </a:p>
          <a:p>
            <a:pPr marL="444500" indent="-342900">
              <a:lnSpc>
                <a:spcPct val="110000"/>
              </a:lnSpc>
              <a:spcBef>
                <a:spcPts val="300"/>
              </a:spcBef>
              <a:spcAft>
                <a:spcPts val="300"/>
              </a:spcAft>
              <a:buFont typeface="Arial,Sans-Serif"/>
              <a:buChar char="•"/>
              <a:defRPr/>
            </a:pPr>
            <a:r>
              <a:rPr lang="en-GB" dirty="0">
                <a:ea typeface="+mn-lt"/>
                <a:cs typeface="+mn-lt"/>
              </a:rPr>
              <a:t>the landscape of law and policy relevant to the electricity transitions</a:t>
            </a:r>
            <a:r>
              <a:rPr lang="en-GB" dirty="0">
                <a:solidFill>
                  <a:srgbClr val="242424"/>
                </a:solidFill>
                <a:latin typeface="Arial"/>
                <a:ea typeface="Calibri"/>
                <a:cs typeface="Arial"/>
              </a:rPr>
              <a:t>, both in terms of opportunities and barriers,</a:t>
            </a:r>
          </a:p>
          <a:p>
            <a:pPr marL="444500" indent="-342900">
              <a:lnSpc>
                <a:spcPct val="110000"/>
              </a:lnSpc>
              <a:spcBef>
                <a:spcPts val="300"/>
              </a:spcBef>
              <a:spcAft>
                <a:spcPts val="300"/>
              </a:spcAft>
              <a:buFont typeface="Arial,Sans-Serif"/>
              <a:buChar char="•"/>
              <a:defRPr/>
            </a:pPr>
            <a:r>
              <a:rPr lang="en-GB" dirty="0">
                <a:ea typeface="+mn-lt"/>
                <a:cs typeface="+mn-lt"/>
              </a:rPr>
              <a:t>the underlying core governance functions and potential building blocks to meet governance requirements, and</a:t>
            </a:r>
            <a:endParaRPr lang="en-US" dirty="0">
              <a:cs typeface="Arial"/>
            </a:endParaRPr>
          </a:p>
          <a:p>
            <a:pPr marL="444500" indent="-342900">
              <a:lnSpc>
                <a:spcPct val="110000"/>
              </a:lnSpc>
              <a:spcBef>
                <a:spcPts val="300"/>
              </a:spcBef>
              <a:spcAft>
                <a:spcPts val="300"/>
              </a:spcAft>
              <a:buFont typeface="Arial,Sans-Serif"/>
              <a:buChar char="•"/>
              <a:defRPr/>
            </a:pPr>
            <a:r>
              <a:rPr lang="en-GB" dirty="0">
                <a:ea typeface="+mn-lt"/>
                <a:cs typeface="+mn-lt"/>
              </a:rPr>
              <a:t>potential challenges and opportunities for advancing relevant policies and laws.</a:t>
            </a:r>
            <a:endParaRPr lang="en-GB" dirty="0"/>
          </a:p>
          <a:p>
            <a:pPr>
              <a:defRPr/>
            </a:pPr>
            <a:endParaRPr lang="en-GB" dirty="0">
              <a:cs typeface="Arial"/>
            </a:endParaRPr>
          </a:p>
          <a:p>
            <a:pPr marL="285750" indent="-285750">
              <a:buFont typeface="Arial,Sans-Serif"/>
              <a:buChar char="•"/>
              <a:defRPr/>
            </a:pPr>
            <a:endParaRPr lang="en-GB" dirty="0">
              <a:cs typeface="Arial"/>
            </a:endParaRPr>
          </a:p>
          <a:p>
            <a:pPr marL="342900" indent="-342900">
              <a:buFontTx/>
              <a:buAutoNum type="arabicPeriod"/>
              <a:defRPr/>
            </a:pPr>
            <a:endParaRPr lang="en-GB" dirty="0">
              <a:cs typeface="Arial"/>
            </a:endParaRPr>
          </a:p>
          <a:p>
            <a:pPr>
              <a:defRPr/>
            </a:pPr>
            <a:endParaRPr lang="en-GB" dirty="0">
              <a:cs typeface="Arial"/>
            </a:endParaRPr>
          </a:p>
          <a:p>
            <a:pPr>
              <a:defRPr/>
            </a:pPr>
            <a:endParaRPr lang="en-GB" dirty="0">
              <a:cs typeface="Arial"/>
            </a:endParaRPr>
          </a:p>
          <a:p>
            <a:pPr>
              <a:defRPr/>
            </a:pPr>
            <a:endParaRPr lang="en-GB" dirty="0">
              <a:cs typeface="Arial"/>
            </a:endParaRPr>
          </a:p>
          <a:p>
            <a:pPr>
              <a:defRPr/>
            </a:pPr>
            <a:r>
              <a:rPr lang="en-GB" b="1" dirty="0">
                <a:cs typeface="Arial"/>
              </a:rPr>
              <a:t>Acknowledgement:</a:t>
            </a:r>
            <a:r>
              <a:rPr lang="en-GB" dirty="0">
                <a:cs typeface="Arial"/>
              </a:rPr>
              <a:t> the development of this material has greatly benefited from contributions by experts from the </a:t>
            </a:r>
            <a:r>
              <a:rPr lang="en-GB" dirty="0">
                <a:cs typeface="Arial"/>
                <a:hlinkClick r:id="rId3"/>
              </a:rPr>
              <a:t>Climate Policy Radar</a:t>
            </a:r>
            <a:r>
              <a:rPr lang="en-GB" dirty="0">
                <a:cs typeface="Arial"/>
              </a:rPr>
              <a:t>, </a:t>
            </a:r>
            <a:r>
              <a:rPr lang="en-GB" dirty="0">
                <a:cs typeface="Arial"/>
                <a:hlinkClick r:id="rId4"/>
              </a:rPr>
              <a:t>E3G</a:t>
            </a:r>
            <a:r>
              <a:rPr lang="en-GB" dirty="0">
                <a:cs typeface="Arial"/>
              </a:rPr>
              <a:t>, and the </a:t>
            </a:r>
            <a:r>
              <a:rPr lang="en-GB" dirty="0">
                <a:cs typeface="Arial"/>
                <a:hlinkClick r:id="rId5"/>
              </a:rPr>
              <a:t>Climate Parliament</a:t>
            </a:r>
            <a:r>
              <a:rPr lang="en-GB" dirty="0">
                <a:cs typeface="Arial"/>
              </a:rPr>
              <a:t>.</a:t>
            </a: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ea typeface="+mj-lt"/>
                <a:cs typeface="+mj-lt"/>
              </a:rPr>
              <a:t>Conclusions</a:t>
            </a:r>
            <a:endParaRPr lang="en-US" sz="2800" dirty="0"/>
          </a:p>
        </p:txBody>
      </p:sp>
    </p:spTree>
    <p:extLst>
      <p:ext uri="{BB962C8B-B14F-4D97-AF65-F5344CB8AC3E}">
        <p14:creationId xmlns:p14="http://schemas.microsoft.com/office/powerpoint/2010/main" val="3175899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943651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The electricity transition and relevant laws and policies are </a:t>
            </a:r>
            <a:endParaRPr lang="en-US" dirty="0">
              <a:solidFill>
                <a:srgbClr val="242424"/>
              </a:solidFill>
              <a:latin typeface="Arial"/>
              <a:cs typeface="Arial"/>
            </a:endParaRP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complex and,</a:t>
            </a:r>
            <a:endParaRPr lang="en-US"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very context-specific.</a:t>
            </a:r>
            <a:endParaRPr lang="en-US" dirty="0">
              <a:cs typeface="Arial"/>
            </a:endParaRPr>
          </a:p>
          <a:p>
            <a:pPr>
              <a:defRPr/>
            </a:pPr>
            <a:endParaRPr lang="en-GB" dirty="0">
              <a:solidFill>
                <a:srgbClr val="242424"/>
              </a:solidFill>
              <a:latin typeface="Arial"/>
              <a:cs typeface="Arial"/>
            </a:endParaRPr>
          </a:p>
          <a:p>
            <a:pPr>
              <a:defRPr/>
            </a:pPr>
            <a:r>
              <a:rPr lang="en-GB" dirty="0">
                <a:solidFill>
                  <a:srgbClr val="242424"/>
                </a:solidFill>
                <a:latin typeface="Arial"/>
                <a:cs typeface="Arial"/>
              </a:rPr>
              <a:t>Thus, this lecture does</a:t>
            </a:r>
            <a:endParaRPr lang="en-GB" dirty="0"/>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not intend to describe an 'ideal' law or course of action but </a:t>
            </a:r>
            <a:r>
              <a:rPr lang="en-GB" b="1" dirty="0">
                <a:solidFill>
                  <a:srgbClr val="242424"/>
                </a:solidFill>
                <a:latin typeface="Arial"/>
                <a:cs typeface="Arial"/>
              </a:rPr>
              <a:t>outlines potential governance requirements and building blocks for meeting the same through law and policy</a:t>
            </a:r>
            <a:r>
              <a:rPr lang="en-GB" dirty="0">
                <a:solidFill>
                  <a:srgbClr val="242424"/>
                </a:solidFill>
                <a:latin typeface="Arial"/>
                <a:cs typeface="Arial"/>
              </a:rPr>
              <a:t>,</a:t>
            </a: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not claim to provide a complete picture but rather </a:t>
            </a:r>
            <a:r>
              <a:rPr lang="en-GB" b="1" dirty="0">
                <a:solidFill>
                  <a:srgbClr val="242424"/>
                </a:solidFill>
                <a:latin typeface="Arial"/>
                <a:cs typeface="Arial"/>
              </a:rPr>
              <a:t>a lens for analysis and point out other resources</a:t>
            </a:r>
            <a:r>
              <a:rPr lang="en-GB" dirty="0">
                <a:solidFill>
                  <a:srgbClr val="242424"/>
                </a:solidFill>
                <a:latin typeface="Arial"/>
                <a:cs typeface="Arial"/>
              </a:rPr>
              <a:t>, and</a:t>
            </a:r>
          </a:p>
          <a:p>
            <a:pP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take the perspective of a </a:t>
            </a:r>
            <a:r>
              <a:rPr lang="en-GB" b="1" dirty="0">
                <a:solidFill>
                  <a:srgbClr val="242424"/>
                </a:solidFill>
                <a:latin typeface="Arial"/>
                <a:cs typeface="Arial"/>
              </a:rPr>
              <a:t>climate action-driven electricity transition</a:t>
            </a:r>
          </a:p>
          <a:p>
            <a:pPr>
              <a:defRPr/>
            </a:pPr>
            <a:endParaRPr lang="en-GB" dirty="0">
              <a:solidFill>
                <a:srgbClr val="242424"/>
              </a:solidFill>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Approaching law and policy</a:t>
            </a:r>
          </a:p>
        </p:txBody>
      </p:sp>
    </p:spTree>
    <p:extLst>
      <p:ext uri="{BB962C8B-B14F-4D97-AF65-F5344CB8AC3E}">
        <p14:creationId xmlns:p14="http://schemas.microsoft.com/office/powerpoint/2010/main" val="1750864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Hofbauer</a:t>
            </a:r>
            <a:r>
              <a:rPr lang="en-ZA" sz="800" dirty="0">
                <a:solidFill>
                  <a:schemeClr val="bg1"/>
                </a:solidFill>
                <a:latin typeface="Open Sans"/>
                <a:ea typeface="+mn-lt"/>
                <a:cs typeface="+mn-lt"/>
              </a:rPr>
              <a:t>, L.,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2: Law and Policy.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Leonhard </a:t>
            </a:r>
            <a:r>
              <a:rPr lang="en-US" sz="800" dirty="0" err="1">
                <a:solidFill>
                  <a:schemeClr val="bg1"/>
                </a:solidFill>
                <a:latin typeface="Open Sans"/>
                <a:ea typeface="+mn-lt"/>
                <a:cs typeface="+mn-lt"/>
              </a:rPr>
              <a:t>Hofbauer</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sz="2800" dirty="0"/>
              <a:t>Lecture</a:t>
            </a:r>
            <a:r>
              <a:rPr lang="en-GB" dirty="0"/>
              <a:t>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101600" indent="0">
              <a:buSzPct val="100000"/>
              <a:buNone/>
            </a:pPr>
            <a:r>
              <a:rPr lang="en-GB" dirty="0"/>
              <a:t>Intended learning outcomes:</a:t>
            </a:r>
          </a:p>
          <a:p>
            <a:pPr marL="444500" indent="-342900">
              <a:buFont typeface="Arial"/>
              <a:buChar char="•"/>
            </a:pPr>
            <a:r>
              <a:rPr lang="en-GB" dirty="0">
                <a:ea typeface="+mn-lt"/>
                <a:cs typeface="+mn-lt"/>
              </a:rPr>
              <a:t>To be able to map the landscape of law and policy for electricity transitions</a:t>
            </a:r>
          </a:p>
          <a:p>
            <a:pPr marL="444500" indent="-342900">
              <a:buFont typeface="Arial"/>
              <a:buChar char="•"/>
            </a:pPr>
            <a:r>
              <a:rPr lang="en-GB" dirty="0">
                <a:ea typeface="+mn-lt"/>
                <a:cs typeface="+mn-lt"/>
              </a:rPr>
              <a:t>To understand the underlying core governance functions and potential building blocks to meet governance requirements for electricity transitions</a:t>
            </a:r>
          </a:p>
          <a:p>
            <a:pPr marL="444500" indent="-342900">
              <a:buFont typeface="Arial"/>
              <a:buChar char="•"/>
            </a:pPr>
            <a:r>
              <a:rPr lang="en-GB" dirty="0">
                <a:ea typeface="+mn-lt"/>
                <a:cs typeface="+mn-lt"/>
              </a:rPr>
              <a:t>To understand potential challenges and opportunities for advancing relevant policies and laws</a:t>
            </a:r>
            <a:endParaRPr lang="en-GB" dirty="0">
              <a:cs typeface="Arial"/>
            </a:endParaRPr>
          </a:p>
          <a:p>
            <a:pPr>
              <a:buFont typeface="Arial" panose="020B0604020202020204" pitchFamily="34" charset="0"/>
              <a:buChar char="•"/>
            </a:pPr>
            <a:endParaRPr lang="en-GB"/>
          </a:p>
          <a:p>
            <a:pPr>
              <a:buFont typeface="Arial" panose="020B0604020202020204" pitchFamily="34" charset="0"/>
              <a:buChar char="•"/>
            </a:pPr>
            <a:endParaRPr lang="en-GB"/>
          </a:p>
          <a:p>
            <a:pPr>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2486450799"/>
              </p:ext>
            </p:extLst>
          </p:nvPr>
        </p:nvGraphicFramePr>
        <p:xfrm>
          <a:off x="628800" y="3808341"/>
          <a:ext cx="8765833" cy="2595877"/>
        </p:xfrm>
        <a:graphic>
          <a:graphicData uri="http://schemas.openxmlformats.org/drawingml/2006/table">
            <a:tbl>
              <a:tblPr firstRow="1" bandRow="1">
                <a:tableStyleId>{5C22544A-7EE6-4342-B048-85BDC9FD1C3A}</a:tableStyleId>
              </a:tblPr>
              <a:tblGrid>
                <a:gridCol w="8765833">
                  <a:extLst>
                    <a:ext uri="{9D8B030D-6E8A-4147-A177-3AD203B41FA5}">
                      <a16:colId xmlns:a16="http://schemas.microsoft.com/office/drawing/2014/main" val="311440933"/>
                    </a:ext>
                  </a:extLst>
                </a:gridCol>
              </a:tblGrid>
              <a:tr h="370840">
                <a:tc>
                  <a:txBody>
                    <a:bodyPr/>
                    <a:lstStyle/>
                    <a:p>
                      <a:r>
                        <a:rPr lang="en-GB" sz="1800" dirty="0"/>
                        <a:t>Lecture structure</a:t>
                      </a:r>
                    </a:p>
                  </a:txBody>
                  <a:tcPr/>
                </a:tc>
                <a:extLst>
                  <a:ext uri="{0D108BD9-81ED-4DB2-BD59-A6C34878D82A}">
                    <a16:rowId xmlns:a16="http://schemas.microsoft.com/office/drawing/2014/main" val="1299974494"/>
                  </a:ext>
                </a:extLst>
              </a:tr>
              <a:tr h="370840">
                <a:tc>
                  <a:txBody>
                    <a:bodyPr/>
                    <a:lstStyle/>
                    <a:p>
                      <a:pPr marL="342900" indent="-342900">
                        <a:buAutoNum type="arabicParenR"/>
                      </a:pPr>
                      <a:r>
                        <a:rPr lang="en-GB" sz="1800" dirty="0"/>
                        <a:t>Introduction and context</a:t>
                      </a:r>
                    </a:p>
                  </a:txBody>
                  <a:tcPr/>
                </a:tc>
                <a:extLst>
                  <a:ext uri="{0D108BD9-81ED-4DB2-BD59-A6C34878D82A}">
                    <a16:rowId xmlns:a16="http://schemas.microsoft.com/office/drawing/2014/main" val="367124138"/>
                  </a:ext>
                </a:extLst>
              </a:tr>
              <a:tr h="370840">
                <a:tc>
                  <a:txBody>
                    <a:bodyPr/>
                    <a:lstStyle/>
                    <a:p>
                      <a:pPr lvl="0">
                        <a:buNone/>
                      </a:pPr>
                      <a:r>
                        <a:rPr lang="en-GB" sz="1800" b="0" i="0" u="none" strike="noStrike" noProof="0" dirty="0">
                          <a:latin typeface="Arial"/>
                        </a:rPr>
                        <a:t>2)  Overview of the landscape of law and policy relevant to the transition</a:t>
                      </a:r>
                      <a:endParaRPr lang="en-US" sz="1800" dirty="0"/>
                    </a:p>
                  </a:txBody>
                  <a:tcPr/>
                </a:tc>
                <a:extLst>
                  <a:ext uri="{0D108BD9-81ED-4DB2-BD59-A6C34878D82A}">
                    <a16:rowId xmlns:a16="http://schemas.microsoft.com/office/drawing/2014/main" val="628027565"/>
                  </a:ext>
                </a:extLst>
              </a:tr>
              <a:tr h="370840">
                <a:tc>
                  <a:txBody>
                    <a:bodyPr/>
                    <a:lstStyle/>
                    <a:p>
                      <a:pPr lvl="0" algn="l">
                        <a:lnSpc>
                          <a:spcPct val="100000"/>
                        </a:lnSpc>
                        <a:spcBef>
                          <a:spcPts val="0"/>
                        </a:spcBef>
                        <a:spcAft>
                          <a:spcPts val="0"/>
                        </a:spcAft>
                        <a:buNone/>
                      </a:pPr>
                      <a:r>
                        <a:rPr lang="en-GB" sz="1800" b="0" i="0" u="none" strike="noStrike" noProof="0" dirty="0">
                          <a:latin typeface="Arial"/>
                        </a:rPr>
                        <a:t>3)  Introduction of relevant governance functions</a:t>
                      </a:r>
                      <a:endParaRPr lang="en-US" sz="1800" dirty="0"/>
                    </a:p>
                  </a:txBody>
                  <a:tcPr/>
                </a:tc>
                <a:extLst>
                  <a:ext uri="{0D108BD9-81ED-4DB2-BD59-A6C34878D82A}">
                    <a16:rowId xmlns:a16="http://schemas.microsoft.com/office/drawing/2014/main" val="3463017603"/>
                  </a:ext>
                </a:extLst>
              </a:tr>
              <a:tr h="370840">
                <a:tc>
                  <a:txBody>
                    <a:bodyPr/>
                    <a:lstStyle/>
                    <a:p>
                      <a:pPr lvl="0">
                        <a:buNone/>
                      </a:pPr>
                      <a:r>
                        <a:rPr lang="en-GB" sz="1800" b="0" i="0" u="none" strike="noStrike" noProof="0" dirty="0">
                          <a:latin typeface="Arial"/>
                        </a:rPr>
                        <a:t>4)  Meeting governance functions for the electricity transition</a:t>
                      </a:r>
                      <a:endParaRPr lang="en-US" sz="1800" dirty="0"/>
                    </a:p>
                  </a:txBody>
                  <a:tcPr/>
                </a:tc>
                <a:extLst>
                  <a:ext uri="{0D108BD9-81ED-4DB2-BD59-A6C34878D82A}">
                    <a16:rowId xmlns:a16="http://schemas.microsoft.com/office/drawing/2014/main" val="960954715"/>
                  </a:ext>
                </a:extLst>
              </a:tr>
              <a:tr h="370839">
                <a:tc>
                  <a:txBody>
                    <a:bodyPr/>
                    <a:lstStyle/>
                    <a:p>
                      <a:pPr lvl="0">
                        <a:buNone/>
                      </a:pPr>
                      <a:r>
                        <a:rPr lang="en-GB" sz="1800" b="0" i="0" u="none" strike="noStrike" noProof="0" dirty="0">
                          <a:latin typeface="Arial"/>
                        </a:rPr>
                        <a:t>5)  Challenges and opportunities for advancing laws and policies</a:t>
                      </a:r>
                    </a:p>
                  </a:txBody>
                  <a:tcPr/>
                </a:tc>
                <a:extLst>
                  <a:ext uri="{0D108BD9-81ED-4DB2-BD59-A6C34878D82A}">
                    <a16:rowId xmlns:a16="http://schemas.microsoft.com/office/drawing/2014/main" val="2989017773"/>
                  </a:ext>
                </a:extLst>
              </a:tr>
              <a:tr h="370838">
                <a:tc>
                  <a:txBody>
                    <a:bodyPr/>
                    <a:lstStyle/>
                    <a:p>
                      <a:pPr lvl="0">
                        <a:buNone/>
                      </a:pPr>
                      <a:r>
                        <a:rPr lang="en-GB" sz="1800" b="0" i="0" u="none" strike="noStrike" noProof="0" dirty="0">
                          <a:latin typeface="Arial"/>
                        </a:rPr>
                        <a:t>6)  Q&amp;A</a:t>
                      </a:r>
                    </a:p>
                  </a:txBody>
                  <a:tcPr/>
                </a:tc>
                <a:extLst>
                  <a:ext uri="{0D108BD9-81ED-4DB2-BD59-A6C34878D82A}">
                    <a16:rowId xmlns:a16="http://schemas.microsoft.com/office/drawing/2014/main" val="2629640880"/>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ea typeface="+mn-lt"/>
                <a:cs typeface="+mn-lt"/>
                <a:sym typeface="Trebuchet MS"/>
              </a:rPr>
              <a:t>Electricity Transition Playbook: Law and Policy </a:t>
            </a:r>
            <a:endParaRPr lang="en-US" sz="2000" dirty="0">
              <a:solidFill>
                <a:srgbClr val="FFFFFF"/>
              </a:solidFill>
              <a:ea typeface="+mn-lt"/>
              <a:cs typeface="+mn-lt"/>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Law and policy landscape for electricity transitions</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Law and policy for electricity transitions</a:t>
            </a:r>
          </a:p>
        </p:txBody>
      </p:sp>
      <p:graphicFrame>
        <p:nvGraphicFramePr>
          <p:cNvPr id="1666" name="Diagram 1666">
            <a:extLst>
              <a:ext uri="{FF2B5EF4-FFF2-40B4-BE49-F238E27FC236}">
                <a16:creationId xmlns:a16="http://schemas.microsoft.com/office/drawing/2014/main" id="{E3D5D4D9-C973-C830-26FA-0D84327EA36E}"/>
              </a:ext>
            </a:extLst>
          </p:cNvPr>
          <p:cNvGraphicFramePr/>
          <p:nvPr>
            <p:extLst>
              <p:ext uri="{D42A27DB-BD31-4B8C-83A1-F6EECF244321}">
                <p14:modId xmlns:p14="http://schemas.microsoft.com/office/powerpoint/2010/main" val="1513435862"/>
              </p:ext>
            </p:extLst>
          </p:nvPr>
        </p:nvGraphicFramePr>
        <p:xfrm>
          <a:off x="629479" y="1352689"/>
          <a:ext cx="10855738" cy="22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71" name="Diagram 1666">
            <a:extLst>
              <a:ext uri="{FF2B5EF4-FFF2-40B4-BE49-F238E27FC236}">
                <a16:creationId xmlns:a16="http://schemas.microsoft.com/office/drawing/2014/main" id="{69CA04A5-6602-60F9-13EA-CCAA741E38DE}"/>
              </a:ext>
            </a:extLst>
          </p:cNvPr>
          <p:cNvGraphicFramePr/>
          <p:nvPr>
            <p:extLst>
              <p:ext uri="{D42A27DB-BD31-4B8C-83A1-F6EECF244321}">
                <p14:modId xmlns:p14="http://schemas.microsoft.com/office/powerpoint/2010/main" val="1469747697"/>
              </p:ext>
            </p:extLst>
          </p:nvPr>
        </p:nvGraphicFramePr>
        <p:xfrm>
          <a:off x="629478" y="3695838"/>
          <a:ext cx="10855738" cy="227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89" name="TextBox 2188">
            <a:extLst>
              <a:ext uri="{FF2B5EF4-FFF2-40B4-BE49-F238E27FC236}">
                <a16:creationId xmlns:a16="http://schemas.microsoft.com/office/drawing/2014/main" id="{D363E59D-7080-4CB5-19CD-0860FABD8526}"/>
              </a:ext>
            </a:extLst>
          </p:cNvPr>
          <p:cNvSpPr txBox="1"/>
          <p:nvPr/>
        </p:nvSpPr>
        <p:spPr>
          <a:xfrm>
            <a:off x="198782" y="2760869"/>
            <a:ext cx="1612347" cy="353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90" name="TextBox 2189">
            <a:extLst>
              <a:ext uri="{FF2B5EF4-FFF2-40B4-BE49-F238E27FC236}">
                <a16:creationId xmlns:a16="http://schemas.microsoft.com/office/drawing/2014/main" id="{53B577D6-7782-ECC6-4173-3BC9880AD3D7}"/>
              </a:ext>
            </a:extLst>
          </p:cNvPr>
          <p:cNvSpPr txBox="1"/>
          <p:nvPr/>
        </p:nvSpPr>
        <p:spPr>
          <a:xfrm rot="-5400000">
            <a:off x="-187740" y="2573129"/>
            <a:ext cx="12589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Examples</a:t>
            </a:r>
            <a:endParaRPr lang="en-US" dirty="0"/>
          </a:p>
        </p:txBody>
      </p:sp>
    </p:spTree>
    <p:extLst>
      <p:ext uri="{BB962C8B-B14F-4D97-AF65-F5344CB8AC3E}">
        <p14:creationId xmlns:p14="http://schemas.microsoft.com/office/powerpoint/2010/main" val="163365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Please take a few minutes to think about, and discuss with your neighbours, existing laws and policies relevant to the electricity transition in the context you are working in:</a:t>
            </a:r>
            <a:endParaRPr lang="en-US">
              <a:cs typeface="Arial"/>
            </a:endParaRPr>
          </a:p>
          <a:p>
            <a:pPr>
              <a:defRPr/>
            </a:pPr>
            <a:endParaRPr lang="en-GB" dirty="0">
              <a:solidFill>
                <a:srgbClr val="242424"/>
              </a:solidFill>
              <a:latin typeface="Arial"/>
              <a:cs typeface="Arial"/>
            </a:endParaRPr>
          </a:p>
          <a:p>
            <a:pPr marL="342900" indent="-342900">
              <a:buAutoNum type="arabicPeriod"/>
              <a:defRPr/>
            </a:pPr>
            <a:r>
              <a:rPr lang="en-GB" dirty="0">
                <a:solidFill>
                  <a:srgbClr val="242424"/>
                </a:solidFill>
                <a:latin typeface="Arial"/>
                <a:cs typeface="Arial"/>
              </a:rPr>
              <a:t>What type of laws and policies are in place?</a:t>
            </a:r>
          </a:p>
          <a:p>
            <a:pPr marL="342900" indent="-342900">
              <a:buAutoNum type="arabicPeriod"/>
              <a:defRPr/>
            </a:pPr>
            <a:r>
              <a:rPr lang="en-GB" dirty="0">
                <a:solidFill>
                  <a:srgbClr val="242424"/>
                </a:solidFill>
                <a:latin typeface="Arial"/>
                <a:cs typeface="Arial"/>
              </a:rPr>
              <a:t>Do they hinder or support the electricity transition?</a:t>
            </a:r>
          </a:p>
          <a:p>
            <a:pPr marL="342900" indent="-342900">
              <a:buAutoNum type="arabicPeriod"/>
              <a:defRPr/>
            </a:pPr>
            <a:r>
              <a:rPr lang="en-GB" dirty="0">
                <a:solidFill>
                  <a:srgbClr val="242424"/>
                </a:solidFill>
                <a:latin typeface="Arial"/>
                <a:cs typeface="Arial"/>
              </a:rPr>
              <a:t>Are there any types of instruments beyond the ones listed here?</a:t>
            </a: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Activity: Existing laws and policies</a:t>
            </a:r>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Useful tools to explore electricity and other climate laws and policies include</a:t>
            </a:r>
          </a:p>
          <a:p>
            <a:pPr marL="285750" indent="-285750">
              <a:buFont typeface="Arial"/>
              <a:buChar char="•"/>
              <a:defRPr/>
            </a:pPr>
            <a:r>
              <a:rPr lang="en-GB" dirty="0">
                <a:cs typeface="Arial"/>
                <a:hlinkClick r:id="rId3"/>
              </a:rPr>
              <a:t>Climate Policy Radar</a:t>
            </a:r>
            <a:r>
              <a:rPr lang="en-GB" dirty="0">
                <a:cs typeface="Arial"/>
              </a:rPr>
              <a:t> (CPR) tool,</a:t>
            </a:r>
          </a:p>
          <a:p>
            <a:pPr marL="285750" indent="-285750">
              <a:buFont typeface="Arial"/>
              <a:buChar char="•"/>
              <a:defRPr/>
            </a:pPr>
            <a:r>
              <a:rPr lang="en-GB" dirty="0">
                <a:cs typeface="Arial"/>
                <a:hlinkClick r:id="rId4"/>
              </a:rPr>
              <a:t>Climate Change Laws of the World</a:t>
            </a:r>
            <a:r>
              <a:rPr lang="en-GB" dirty="0">
                <a:cs typeface="Arial"/>
              </a:rPr>
              <a:t> (powered by CPR),</a:t>
            </a:r>
            <a:endParaRPr lang="en-GB" dirty="0"/>
          </a:p>
          <a:p>
            <a:pPr marL="285750" indent="-285750">
              <a:buFont typeface="Arial"/>
              <a:buChar char="•"/>
              <a:defRPr/>
            </a:pPr>
            <a:r>
              <a:rPr lang="en-GB" dirty="0">
                <a:hlinkClick r:id="rId5"/>
              </a:rPr>
              <a:t>Climate Change Litigation Databases</a:t>
            </a:r>
            <a:r>
              <a:rPr lang="en-GB" dirty="0"/>
              <a:t> by the Sabin Centre for Climate Change Law, and</a:t>
            </a:r>
          </a:p>
          <a:p>
            <a:pPr marL="285750" indent="-285750">
              <a:buFont typeface="Arial"/>
              <a:buChar char="•"/>
              <a:defRPr/>
            </a:pPr>
            <a:r>
              <a:rPr lang="en-GB" dirty="0">
                <a:ea typeface="+mn-lt"/>
                <a:cs typeface="+mn-lt"/>
                <a:hlinkClick r:id="rId6"/>
              </a:rPr>
              <a:t> Policies and Measures Database</a:t>
            </a:r>
            <a:r>
              <a:rPr lang="en-GB" dirty="0">
                <a:ea typeface="+mn-lt"/>
                <a:cs typeface="+mn-lt"/>
              </a:rPr>
              <a:t>  by the International Energy Agency.</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Resources</a:t>
            </a:r>
          </a:p>
        </p:txBody>
      </p:sp>
      <p:pic>
        <p:nvPicPr>
          <p:cNvPr id="7" name="Picture 7" descr="Graphical user interface, text, application, email&#10;&#10;Description automatically generated">
            <a:extLst>
              <a:ext uri="{FF2B5EF4-FFF2-40B4-BE49-F238E27FC236}">
                <a16:creationId xmlns:a16="http://schemas.microsoft.com/office/drawing/2014/main" id="{6ADE7DC3-FC13-D96C-BDE6-D30A0D05F79E}"/>
              </a:ext>
            </a:extLst>
          </p:cNvPr>
          <p:cNvPicPr>
            <a:picLocks noChangeAspect="1"/>
          </p:cNvPicPr>
          <p:nvPr/>
        </p:nvPicPr>
        <p:blipFill>
          <a:blip r:embed="rId7"/>
          <a:stretch>
            <a:fillRect/>
          </a:stretch>
        </p:blipFill>
        <p:spPr>
          <a:xfrm>
            <a:off x="1581150" y="3167499"/>
            <a:ext cx="7591425" cy="3484035"/>
          </a:xfrm>
          <a:prstGeom prst="rect">
            <a:avLst/>
          </a:prstGeom>
        </p:spPr>
      </p:pic>
    </p:spTree>
    <p:extLst>
      <p:ext uri="{BB962C8B-B14F-4D97-AF65-F5344CB8AC3E}">
        <p14:creationId xmlns:p14="http://schemas.microsoft.com/office/powerpoint/2010/main" val="4039160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Arial"/>
                <a:cs typeface="Arial"/>
                <a:sym typeface="Trebuchet MS"/>
              </a:rPr>
              <a:t>Electricity Transition Playbook: Law and Policy </a:t>
            </a:r>
            <a:endParaRPr lang="en-US" sz="2000" dirty="0">
              <a:solidFill>
                <a:srgbClr val="FFFFFF"/>
              </a:solidFill>
              <a:latin typeface="Arial"/>
              <a:cs typeface="Arial"/>
              <a:sym typeface="Trebuchet M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Introducing governance functions </a:t>
            </a:r>
          </a:p>
        </p:txBody>
      </p:sp>
    </p:spTree>
    <p:extLst>
      <p:ext uri="{BB962C8B-B14F-4D97-AF65-F5344CB8AC3E}">
        <p14:creationId xmlns:p14="http://schemas.microsoft.com/office/powerpoint/2010/main" val="36121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575008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Addressing climate change, including the electricity transition, poses certain </a:t>
            </a:r>
            <a:r>
              <a:rPr lang="en-GB" b="1" dirty="0">
                <a:solidFill>
                  <a:srgbClr val="242424"/>
                </a:solidFill>
                <a:latin typeface="Arial"/>
                <a:cs typeface="Arial"/>
              </a:rPr>
              <a:t>governance requirements, or functions, to be met by law and policy</a:t>
            </a:r>
            <a:r>
              <a:rPr lang="en-GB" dirty="0">
                <a:solidFill>
                  <a:srgbClr val="242424"/>
                </a:solidFill>
                <a:latin typeface="Arial"/>
                <a:cs typeface="Arial"/>
              </a:rPr>
              <a:t>, or other governance instruments.</a:t>
            </a:r>
          </a:p>
          <a:p>
            <a:pPr>
              <a:defRPr/>
            </a:pPr>
            <a:endParaRPr lang="en-GB" dirty="0">
              <a:solidFill>
                <a:srgbClr val="242424"/>
              </a:solidFill>
              <a:latin typeface="Arial"/>
              <a:cs typeface="Arial"/>
            </a:endParaRPr>
          </a:p>
          <a:p>
            <a:pPr>
              <a:defRPr/>
            </a:pPr>
            <a:r>
              <a:rPr lang="en-GB" dirty="0">
                <a:solidFill>
                  <a:srgbClr val="242424"/>
                </a:solidFill>
                <a:latin typeface="Arial"/>
                <a:cs typeface="Arial"/>
              </a:rPr>
              <a:t>These 9 functions</a:t>
            </a:r>
          </a:p>
          <a:p>
            <a:pPr marL="285750" indent="-285750">
              <a:buFont typeface="Arial"/>
              <a:buChar char="•"/>
              <a:defRPr/>
            </a:pPr>
            <a:r>
              <a:rPr lang="en-GB" dirty="0">
                <a:cs typeface="Arial"/>
              </a:rPr>
              <a:t>are less or more relevant depending on the domestic context,</a:t>
            </a:r>
          </a:p>
          <a:p>
            <a:pPr marL="285750" indent="-285750">
              <a:buFont typeface="Arial"/>
              <a:buChar char="•"/>
              <a:defRPr/>
            </a:pPr>
            <a:r>
              <a:rPr lang="en-GB" dirty="0">
                <a:cs typeface="Arial"/>
              </a:rPr>
              <a:t>might be addressed differently in different contexts,</a:t>
            </a:r>
          </a:p>
          <a:p>
            <a:pPr marL="285750" indent="-285750">
              <a:buFont typeface="Arial"/>
              <a:buChar char="•"/>
              <a:defRPr/>
            </a:pPr>
            <a:r>
              <a:rPr lang="en-GB" dirty="0">
                <a:cs typeface="Arial"/>
              </a:rPr>
              <a:t>are not necessarily discrete, but overlap, and</a:t>
            </a:r>
          </a:p>
          <a:p>
            <a:pPr marL="285750" indent="-285750">
              <a:buFont typeface="Arial"/>
              <a:buChar char="•"/>
              <a:defRPr/>
            </a:pPr>
            <a:r>
              <a:rPr lang="en-GB" dirty="0">
                <a:cs typeface="Arial"/>
              </a:rPr>
              <a:t>do not need to be addressed all at once by a new law or policy.</a:t>
            </a:r>
          </a:p>
          <a:p>
            <a:pPr marL="285750" indent="-285750">
              <a:buFont typeface="Arial"/>
              <a:buChar char="•"/>
              <a:defRPr/>
            </a:pPr>
            <a:endParaRPr lang="en-GB" dirty="0">
              <a:cs typeface="Arial"/>
            </a:endParaRPr>
          </a:p>
          <a:p>
            <a:pPr>
              <a:defRPr/>
            </a:pPr>
            <a:endParaRPr lang="en-GB" dirty="0">
              <a:cs typeface="Arial"/>
            </a:endParaRPr>
          </a:p>
          <a:p>
            <a:pPr>
              <a:defRPr/>
            </a:pPr>
            <a:endParaRPr lang="en-GB" dirty="0">
              <a:cs typeface="Arial"/>
            </a:endParaRPr>
          </a:p>
          <a:p>
            <a:pPr>
              <a:defRPr/>
            </a:pPr>
            <a:r>
              <a:rPr lang="en-GB" dirty="0">
                <a:cs typeface="Arial"/>
              </a:rPr>
              <a:t>The governance functions are adopted from Sridhar et al. (2022), which provide more detail.</a:t>
            </a: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87798"/>
          </a:xfrm>
        </p:spPr>
        <p:txBody>
          <a:bodyPr/>
          <a:lstStyle/>
          <a:p>
            <a:r>
              <a:rPr lang="en-GB" sz="2800" dirty="0"/>
              <a:t>Concept of governance functions</a:t>
            </a:r>
          </a:p>
        </p:txBody>
      </p:sp>
      <p:graphicFrame>
        <p:nvGraphicFramePr>
          <p:cNvPr id="123" name="Diagram 123">
            <a:extLst>
              <a:ext uri="{FF2B5EF4-FFF2-40B4-BE49-F238E27FC236}">
                <a16:creationId xmlns:a16="http://schemas.microsoft.com/office/drawing/2014/main" id="{A03DF1B1-BEA1-2C69-4599-2D9A0E42B768}"/>
              </a:ext>
            </a:extLst>
          </p:cNvPr>
          <p:cNvGraphicFramePr/>
          <p:nvPr>
            <p:extLst>
              <p:ext uri="{D42A27DB-BD31-4B8C-83A1-F6EECF244321}">
                <p14:modId xmlns:p14="http://schemas.microsoft.com/office/powerpoint/2010/main" val="2372105355"/>
              </p:ext>
            </p:extLst>
          </p:nvPr>
        </p:nvGraphicFramePr>
        <p:xfrm>
          <a:off x="6421573" y="1456635"/>
          <a:ext cx="5311913" cy="4342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93A4B7CF-DC82-726D-A970-86E1931D0408}"/>
              </a:ext>
            </a:extLst>
          </p:cNvPr>
          <p:cNvSpPr txBox="1"/>
          <p:nvPr/>
        </p:nvSpPr>
        <p:spPr>
          <a:xfrm>
            <a:off x="6327912" y="5411303"/>
            <a:ext cx="5311913"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Arial"/>
              </a:rPr>
              <a:t>Governance functions from </a:t>
            </a:r>
            <a:r>
              <a:rPr lang="en-US" sz="1200" dirty="0">
                <a:ea typeface="+mn-lt"/>
                <a:cs typeface="+mn-lt"/>
              </a:rPr>
              <a:t>Sridhar, A., Dubash, N. K., </a:t>
            </a:r>
            <a:r>
              <a:rPr lang="en-US" sz="1200" dirty="0" err="1">
                <a:ea typeface="+mn-lt"/>
                <a:cs typeface="+mn-lt"/>
              </a:rPr>
              <a:t>Averchenkova</a:t>
            </a:r>
            <a:r>
              <a:rPr lang="en-US" sz="1200" dirty="0">
                <a:ea typeface="+mn-lt"/>
                <a:cs typeface="+mn-lt"/>
              </a:rPr>
              <a:t>, A., Higham, C., Rumble, O., &amp; Gilder, A. (2022). </a:t>
            </a:r>
            <a:r>
              <a:rPr lang="en-US" sz="1200" i="1" dirty="0">
                <a:ea typeface="+mn-lt"/>
                <a:cs typeface="+mn-lt"/>
              </a:rPr>
              <a:t>Climate governance functions: Towards context-specific climate laws</a:t>
            </a:r>
            <a:r>
              <a:rPr lang="en-US" sz="1200" dirty="0">
                <a:ea typeface="+mn-lt"/>
                <a:cs typeface="+mn-lt"/>
              </a:rPr>
              <a:t>. </a:t>
            </a:r>
            <a:r>
              <a:rPr lang="en-US" sz="1200" dirty="0">
                <a:solidFill>
                  <a:srgbClr val="2E3558"/>
                </a:solidFill>
                <a:ea typeface="+mn-lt"/>
                <a:cs typeface="+mn-lt"/>
                <a:hlinkClick r:id="rId8">
                  <a:extLst>
                    <a:ext uri="{A12FA001-AC4F-418D-AE19-62706E023703}">
                      <ahyp:hlinkClr xmlns:ahyp="http://schemas.microsoft.com/office/drawing/2018/hyperlinkcolor" val="tx"/>
                    </a:ext>
                  </a:extLst>
                </a:hlinkClick>
              </a:rPr>
              <a:t>https://www.lse.ac.uk/granthaminstitute/publication/climate-governance-functions-towards-context-specific-climate-laws/</a:t>
            </a:r>
            <a:endParaRPr lang="en-US" sz="1200" dirty="0">
              <a:ea typeface="+mn-lt"/>
              <a:cs typeface="+mn-lt"/>
            </a:endParaRPr>
          </a:p>
          <a:p>
            <a:endParaRPr lang="en-US" sz="1200" dirty="0">
              <a:ea typeface="+mn-lt"/>
              <a:cs typeface="+mn-lt"/>
            </a:endParaRPr>
          </a:p>
          <a:p>
            <a:endParaRPr lang="en-US" dirty="0">
              <a:cs typeface="Arial"/>
            </a:endParaRPr>
          </a:p>
          <a:p>
            <a:endParaRPr lang="en-US" sz="1200" dirty="0">
              <a:cs typeface="Arial"/>
            </a:endParaRPr>
          </a:p>
        </p:txBody>
      </p:sp>
    </p:spTree>
    <p:extLst>
      <p:ext uri="{BB962C8B-B14F-4D97-AF65-F5344CB8AC3E}">
        <p14:creationId xmlns:p14="http://schemas.microsoft.com/office/powerpoint/2010/main" val="16142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A367C6C4-041D-4DE4-AA32-A438E8C3C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docProps/app.xml><?xml version="1.0" encoding="utf-8"?>
<Properties xmlns="http://schemas.openxmlformats.org/officeDocument/2006/extended-properties" xmlns:vt="http://schemas.openxmlformats.org/officeDocument/2006/docPropsVTypes">
  <TotalTime>99</TotalTime>
  <Words>3584</Words>
  <Application>Microsoft Office PowerPoint</Application>
  <PresentationFormat>Widescreen</PresentationFormat>
  <Paragraphs>273</Paragraphs>
  <Slides>21</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Arial,Sans-Serif</vt:lpstr>
      <vt:lpstr>Calibri</vt:lpstr>
      <vt:lpstr>Open Sans</vt:lpstr>
      <vt:lpstr>Open Sans ExtraBold</vt:lpstr>
      <vt:lpstr>Trebuchet MS</vt:lpstr>
      <vt:lpstr>Simple Light</vt:lpstr>
      <vt:lpstr>UCCC UK 2020 Grid 16:9 - 11991</vt:lpstr>
      <vt:lpstr>1_Simple Light</vt:lpstr>
      <vt:lpstr>Lecture 2  Law and Policy</vt:lpstr>
      <vt:lpstr>Approaching law and policy</vt:lpstr>
      <vt:lpstr>Lecture overview</vt:lpstr>
      <vt:lpstr>Law and policy landscape for electricity transitions</vt:lpstr>
      <vt:lpstr>Law and policy for electricity transitions</vt:lpstr>
      <vt:lpstr>Activity: Existing laws and policies</vt:lpstr>
      <vt:lpstr>Resources</vt:lpstr>
      <vt:lpstr>Introducing governance functions </vt:lpstr>
      <vt:lpstr>Concept of governance functions</vt:lpstr>
      <vt:lpstr>Overview of governance functions (i)</vt:lpstr>
      <vt:lpstr>Overview of governance functions (ii) </vt:lpstr>
      <vt:lpstr>Meeting governance functions for electricity transitions</vt:lpstr>
      <vt:lpstr>Building block example: Narrative and Strategy</vt:lpstr>
      <vt:lpstr>Activity: Governance functions and instruments</vt:lpstr>
      <vt:lpstr>Resources</vt:lpstr>
      <vt:lpstr>Challenges and opportunities for law and policy</vt:lpstr>
      <vt:lpstr>The political economy of advancing policy </vt:lpstr>
      <vt:lpstr>Resources</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3385</cp:revision>
  <dcterms:created xsi:type="dcterms:W3CDTF">2023-03-02T11:39:23Z</dcterms:created>
  <dcterms:modified xsi:type="dcterms:W3CDTF">2024-11-02T18:09:57Z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