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Lato" panose="020F0502020204030203" pitchFamily="34" charset="0"/>
      <p:regular r:id="rId31"/>
      <p:bold r:id="rId32"/>
      <p:italic r:id="rId33"/>
      <p:boldItalic r:id="rId34"/>
    </p:embeddedFont>
    <p:embeddedFont>
      <p:font typeface="Merriweather" panose="00000500000000000000" pitchFamily="2"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ExtraBold" panose="020B0906030804020204" pitchFamily="34" charset="0"/>
      <p:bold r:id="rId47"/>
      <p:italic r:id="rId48"/>
      <p:boldItalic r:id="rId49"/>
    </p:embeddedFont>
    <p:embeddedFont>
      <p:font typeface="Open Sans SemiBold" panose="020B0706030804020204" pitchFamily="34" charset="0"/>
      <p:regular r:id="rId50"/>
      <p:bold r:id="rId51"/>
      <p:italic r:id="rId52"/>
      <p:boldItalic r:id="rId53"/>
    </p:embeddedFont>
    <p:embeddedFont>
      <p:font typeface="Playfair Display" panose="00000500000000000000" pitchFamily="2" charset="0"/>
      <p:regular r:id="rId54"/>
      <p:bold r:id="rId55"/>
      <p:italic r:id="rId56"/>
      <p:boldItalic r:id="rId57"/>
    </p:embeddedFont>
    <p:embeddedFont>
      <p:font typeface="Quattrocento Sans" panose="020B0502050000020003"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xHGZKBK2dA2+1Q8RRX87Og==" hashData="0vzAeXu3FTME9aNyC4Zabi88jZxr9ZizJojMCzIIYMaTXJg1ROEdRRlb5DzWz3L5tCw3UhKbGRwoeaFleiKoQg=="/>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hbfX6bjhxTTmAORKFscDTWglgl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9B74C6-B944-402E-ADE2-2841320685C6}">
  <a:tblStyle styleId="{8D9B74C6-B944-402E-ADE2-2841320685C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83382"/>
  </p:normalViewPr>
  <p:slideViewPr>
    <p:cSldViewPr snapToGrid="0">
      <p:cViewPr varScale="1">
        <p:scale>
          <a:sx n="92" d="100"/>
          <a:sy n="92" d="100"/>
        </p:scale>
        <p:origin x="12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font" Target="fonts/font3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a:solidFill>
                  <a:srgbClr val="1D3D63"/>
                </a:solidFill>
                <a:latin typeface="Playfair Display"/>
                <a:ea typeface="Playfair Display"/>
                <a:cs typeface="Playfair Display"/>
                <a:sym typeface="Playfair Display"/>
              </a:rPr>
              <a:t>As emissões globais ainda não atingiram o pico. </a:t>
            </a:r>
            <a:r>
              <a:rPr lang="en-GB"/>
              <a:t>Cerca de metade das emissões antropogênicas (causadas pelo homem) de dióxido de carbono desde o início da revolução industrial em 1750 e 2011 ocorreu nos últimos 40 anos. </a:t>
            </a:r>
            <a:endParaRPr b="0" i="0">
              <a:solidFill>
                <a:srgbClr val="1D3D63"/>
              </a:solidFill>
              <a:latin typeface="Lato"/>
              <a:ea typeface="Lato"/>
              <a:cs typeface="Lato"/>
              <a:sym typeface="Lato"/>
            </a:endParaRPr>
          </a:p>
          <a:p>
            <a:pPr marL="0" marR="0" lvl="0" indent="0" algn="l" rtl="0">
              <a:lnSpc>
                <a:spcPct val="100000"/>
              </a:lnSpc>
              <a:spcBef>
                <a:spcPts val="0"/>
              </a:spcBef>
              <a:spcAft>
                <a:spcPts val="0"/>
              </a:spcAft>
              <a:buClr>
                <a:schemeClr val="dk1"/>
              </a:buClr>
              <a:buSzPts val="1200"/>
              <a:buFont typeface="Calibri"/>
              <a:buNone/>
            </a:pPr>
            <a:endParaRPr b="0" i="0">
              <a:solidFill>
                <a:srgbClr val="1D3D63"/>
              </a:solidFill>
              <a:latin typeface="Lato"/>
              <a:ea typeface="Lato"/>
              <a:cs typeface="Lato"/>
              <a:sym typeface="Lato"/>
            </a:endParaRPr>
          </a:p>
          <a:p>
            <a:pPr marL="0" lvl="0" indent="0" algn="l" rtl="0">
              <a:spcBef>
                <a:spcPts val="0"/>
              </a:spcBef>
              <a:spcAft>
                <a:spcPts val="0"/>
              </a:spcAft>
              <a:buNone/>
            </a:pPr>
            <a:r>
              <a:rPr lang="en-GB" b="0" i="0">
                <a:solidFill>
                  <a:srgbClr val="1D3D63"/>
                </a:solidFill>
                <a:latin typeface="Lato"/>
                <a:ea typeface="Lato"/>
                <a:cs typeface="Lato"/>
                <a:sym typeface="Lato"/>
              </a:rPr>
              <a:t>Para estabilizar (ou até mesmo reduzir) as concentrações de </a:t>
            </a:r>
            <a:r>
              <a:rPr lang="en-GB">
                <a:solidFill>
                  <a:srgbClr val="1D3D63"/>
                </a:solidFill>
                <a:latin typeface="Lato"/>
                <a:ea typeface="Lato"/>
                <a:cs typeface="Lato"/>
                <a:sym typeface="Lato"/>
              </a:rPr>
              <a:t>dióxido de carbono </a:t>
            </a:r>
            <a:r>
              <a:rPr lang="en-GB" b="0" i="0">
                <a:solidFill>
                  <a:srgbClr val="1D3D63"/>
                </a:solidFill>
                <a:latin typeface="Lato"/>
                <a:ea typeface="Lato"/>
                <a:cs typeface="Lato"/>
                <a:sym typeface="Lato"/>
              </a:rPr>
              <a:t>na atmosfera, o mundo precisa atingir emissões líquidas zero. Isso exige reduções grandes e rápidas nas emissões. Um argumento comum é que os países que mais contribuíram para o </a:t>
            </a:r>
            <a:r>
              <a:rPr lang="en-GB">
                <a:solidFill>
                  <a:srgbClr val="000000"/>
                </a:solidFill>
                <a:latin typeface="Calibri"/>
                <a:ea typeface="Calibri"/>
                <a:cs typeface="Calibri"/>
                <a:sym typeface="Calibri"/>
              </a:rPr>
              <a:t>dióxido </a:t>
            </a:r>
            <a:r>
              <a:rPr lang="en-GB"/>
              <a:t>de carbono </a:t>
            </a:r>
            <a:r>
              <a:rPr lang="en-GB" b="0" i="0">
                <a:solidFill>
                  <a:srgbClr val="1D3D63"/>
                </a:solidFill>
                <a:latin typeface="Lato"/>
                <a:ea typeface="Lato"/>
                <a:cs typeface="Lato"/>
                <a:sym typeface="Lato"/>
              </a:rPr>
              <a:t>em nossa atmosfera devem assumir a maior responsabilidade no combate a esse problema. Alguns pontos-chave dessa perspectiva, que também podem ser vistos na figura deste slide, são </a:t>
            </a:r>
            <a:r>
              <a:rPr lang="en-GB">
                <a:solidFill>
                  <a:srgbClr val="1D3D63"/>
                </a:solidFill>
                <a:latin typeface="Lato"/>
                <a:ea typeface="Lato"/>
                <a:cs typeface="Lato"/>
                <a:sym typeface="Lato"/>
              </a:rPr>
              <a:t>os seguintes</a:t>
            </a:r>
            <a:r>
              <a:rPr lang="en-GB" b="0" i="0">
                <a:solidFill>
                  <a:srgbClr val="1D3D63"/>
                </a:solidFill>
                <a:latin typeface="Lato"/>
                <a:ea typeface="Lato"/>
                <a:cs typeface="Lato"/>
                <a:sym typeface="Lato"/>
              </a:rPr>
              <a:t>:</a:t>
            </a:r>
            <a:endParaRPr/>
          </a:p>
          <a:p>
            <a:pPr marL="0" lvl="0" indent="0" algn="l" rtl="0">
              <a:spcBef>
                <a:spcPts val="0"/>
              </a:spcBef>
              <a:spcAft>
                <a:spcPts val="0"/>
              </a:spcAft>
              <a:buClr>
                <a:srgbClr val="1D3D63"/>
              </a:buClr>
              <a:buSzPts val="1200"/>
              <a:buFont typeface="Arial"/>
              <a:buNone/>
            </a:pPr>
            <a:r>
              <a:rPr lang="en-GB" b="0" i="0">
                <a:solidFill>
                  <a:srgbClr val="1D3D63"/>
                </a:solidFill>
                <a:latin typeface="Lato"/>
                <a:ea typeface="Lato"/>
                <a:cs typeface="Lato"/>
                <a:sym typeface="Lato"/>
              </a:rPr>
              <a:t>Os Estados Unidos são responsáveis por 25% das emissões históricas, mais do que qualquer outro país;</a:t>
            </a:r>
            <a:endParaRPr/>
          </a:p>
          <a:p>
            <a:pPr marL="0" lvl="0" indent="0" algn="l" rtl="0">
              <a:spcBef>
                <a:spcPts val="0"/>
              </a:spcBef>
              <a:spcAft>
                <a:spcPts val="0"/>
              </a:spcAft>
              <a:buNone/>
            </a:pPr>
            <a:r>
              <a:rPr lang="en-GB">
                <a:solidFill>
                  <a:srgbClr val="1D3D63"/>
                </a:solidFill>
                <a:latin typeface="Lato"/>
                <a:ea typeface="Lato"/>
                <a:cs typeface="Lato"/>
                <a:sym typeface="Lato"/>
              </a:rPr>
              <a:t>Isso </a:t>
            </a:r>
            <a:r>
              <a:rPr lang="en-GB" b="0" i="0">
                <a:solidFill>
                  <a:srgbClr val="1D3D63"/>
                </a:solidFill>
                <a:latin typeface="Lato"/>
                <a:ea typeface="Lato"/>
                <a:cs typeface="Lato"/>
                <a:sym typeface="Lato"/>
              </a:rPr>
              <a:t>é o dobro </a:t>
            </a:r>
            <a:r>
              <a:rPr lang="en-GB">
                <a:solidFill>
                  <a:srgbClr val="1D3D63"/>
                </a:solidFill>
                <a:latin typeface="Lato"/>
                <a:ea typeface="Lato"/>
                <a:cs typeface="Lato"/>
                <a:sym typeface="Lato"/>
              </a:rPr>
              <a:t>da </a:t>
            </a:r>
            <a:r>
              <a:rPr lang="en-GB" b="0" i="0">
                <a:solidFill>
                  <a:srgbClr val="1D3D63"/>
                </a:solidFill>
                <a:latin typeface="Lato"/>
                <a:ea typeface="Lato"/>
                <a:cs typeface="Lato"/>
                <a:sym typeface="Lato"/>
              </a:rPr>
              <a:t>China, o segundo maior contribuinte do mundo para as emissões cumulativas; </a:t>
            </a:r>
            <a:endParaRPr/>
          </a:p>
          <a:p>
            <a:pPr marL="0" lvl="0" indent="0" algn="l" rtl="0">
              <a:spcBef>
                <a:spcPts val="0"/>
              </a:spcBef>
              <a:spcAft>
                <a:spcPts val="0"/>
              </a:spcAft>
              <a:buClr>
                <a:srgbClr val="1D3D63"/>
              </a:buClr>
              <a:buSzPts val="1200"/>
              <a:buFont typeface="Arial"/>
              <a:buNone/>
            </a:pPr>
            <a:r>
              <a:rPr lang="en-GB">
                <a:solidFill>
                  <a:srgbClr val="1D3D63"/>
                </a:solidFill>
                <a:latin typeface="Lato"/>
                <a:ea typeface="Lato"/>
                <a:cs typeface="Lato"/>
                <a:sym typeface="Lato"/>
              </a:rPr>
              <a:t>A </a:t>
            </a:r>
            <a:r>
              <a:rPr lang="en-GB" b="0" i="0">
                <a:solidFill>
                  <a:srgbClr val="1D3D63"/>
                </a:solidFill>
                <a:latin typeface="Lato"/>
                <a:ea typeface="Lato"/>
                <a:cs typeface="Lato"/>
                <a:sym typeface="Lato"/>
              </a:rPr>
              <a:t>União Europeia, que </a:t>
            </a:r>
            <a:r>
              <a:rPr lang="en-GB">
                <a:solidFill>
                  <a:srgbClr val="1D3D63"/>
                </a:solidFill>
                <a:latin typeface="Lato"/>
                <a:ea typeface="Lato"/>
                <a:cs typeface="Lato"/>
                <a:sym typeface="Lato"/>
              </a:rPr>
              <a:t>consiste em </a:t>
            </a:r>
            <a:r>
              <a:rPr lang="en-GB" b="0" i="0">
                <a:solidFill>
                  <a:srgbClr val="1D3D63"/>
                </a:solidFill>
                <a:latin typeface="Lato"/>
                <a:ea typeface="Lato"/>
                <a:cs typeface="Lato"/>
                <a:sym typeface="Lato"/>
              </a:rPr>
              <a:t>28 países, também é um grande contribuinte histórico, com 22%;</a:t>
            </a:r>
            <a:endParaRPr/>
          </a:p>
          <a:p>
            <a:pPr marL="0" lvl="0" indent="0" algn="l" rtl="0">
              <a:spcBef>
                <a:spcPts val="0"/>
              </a:spcBef>
              <a:spcAft>
                <a:spcPts val="0"/>
              </a:spcAft>
              <a:buClr>
                <a:srgbClr val="1D3D63"/>
              </a:buClr>
              <a:buSzPts val="1200"/>
              <a:buFont typeface="Arial"/>
              <a:buNone/>
            </a:pPr>
            <a:r>
              <a:rPr lang="en-GB">
                <a:solidFill>
                  <a:srgbClr val="1D3D63"/>
                </a:solidFill>
                <a:latin typeface="Lato"/>
                <a:ea typeface="Lato"/>
                <a:cs typeface="Lato"/>
                <a:sym typeface="Lato"/>
              </a:rPr>
              <a:t>Muitos </a:t>
            </a:r>
            <a:r>
              <a:rPr lang="en-GB" b="0" i="0">
                <a:solidFill>
                  <a:srgbClr val="1D3D63"/>
                </a:solidFill>
                <a:latin typeface="Lato"/>
                <a:ea typeface="Lato"/>
                <a:cs typeface="Lato"/>
                <a:sym typeface="Lato"/>
              </a:rPr>
              <a:t>dos grandes emissores anuais atuais, como a Índia e o Brasil, não são grandes contribuintes em um contexto histórico;</a:t>
            </a:r>
            <a:endParaRPr/>
          </a:p>
          <a:p>
            <a:pPr marL="0" lvl="0" indent="0" algn="l" rtl="0">
              <a:spcBef>
                <a:spcPts val="0"/>
              </a:spcBef>
              <a:spcAft>
                <a:spcPts val="0"/>
              </a:spcAft>
              <a:buClr>
                <a:srgbClr val="1D3D63"/>
              </a:buClr>
              <a:buSzPts val="1200"/>
              <a:buFont typeface="Arial"/>
              <a:buNone/>
            </a:pPr>
            <a:r>
              <a:rPr lang="en-GB" b="0" i="0">
                <a:solidFill>
                  <a:srgbClr val="1D3D63"/>
                </a:solidFill>
                <a:latin typeface="Lato"/>
                <a:ea typeface="Lato"/>
                <a:cs typeface="Lato"/>
                <a:sym typeface="Lato"/>
              </a:rPr>
              <a:t>A contribuição regional da África, especialmente em relação ao tamanho de sua população, tem sido muito pequena. </a:t>
            </a:r>
            <a:endParaRPr b="0" i="0">
              <a:solidFill>
                <a:srgbClr val="1D3D63"/>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92" name="Google Shape;2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b="0">
                <a:latin typeface="Calibri"/>
                <a:ea typeface="Calibri"/>
                <a:cs typeface="Calibri"/>
                <a:sym typeface="Calibri"/>
              </a:rPr>
              <a:t>O Acordo de Paris é um marco no processo multilateral de mudança climática porque, pela primeira vez, um acordo vinculativo reúne todas as nações em uma causa comum para empreender esforços ambiciosos de combate à mudança climática e adaptação aos seus efeitos.</a:t>
            </a:r>
            <a:endParaRPr/>
          </a:p>
          <a:p>
            <a:pPr marL="0" lvl="0" indent="0" algn="l" rtl="0">
              <a:lnSpc>
                <a:spcPct val="107000"/>
              </a:lnSpc>
              <a:spcBef>
                <a:spcPts val="800"/>
              </a:spcBef>
              <a:spcAft>
                <a:spcPts val="0"/>
              </a:spcAft>
              <a:buNone/>
            </a:pPr>
            <a:endParaRPr sz="1800" b="0">
              <a:latin typeface="Calibri"/>
              <a:ea typeface="Calibri"/>
              <a:cs typeface="Calibri"/>
              <a:sym typeface="Calibri"/>
            </a:endParaRPr>
          </a:p>
          <a:p>
            <a:pPr marL="0" lvl="0" indent="0" algn="l" rtl="0">
              <a:lnSpc>
                <a:spcPct val="107000"/>
              </a:lnSpc>
              <a:spcBef>
                <a:spcPts val="800"/>
              </a:spcBef>
              <a:spcAft>
                <a:spcPts val="0"/>
              </a:spcAft>
              <a:buNone/>
            </a:pPr>
            <a:r>
              <a:rPr lang="en-GB" sz="1800" b="0">
                <a:latin typeface="Calibri"/>
                <a:ea typeface="Calibri"/>
                <a:cs typeface="Calibri"/>
                <a:sym typeface="Calibri"/>
              </a:rPr>
              <a:t>A implementação do Acordo de Paris exige transformação econômica e social, com base na melhor ciência disponível. O Acordo de Paris funciona em um ciclo de cinco anos de ações climáticas cada vez mais ambiciosas realizadas pelos países. Os países enviaram seus planos de ação climática, conhecidos como contribuições nacionalmente determinadas (N.D.Cs).</a:t>
            </a:r>
            <a:endParaRPr/>
          </a:p>
          <a:p>
            <a:pPr marL="0" lvl="0" indent="0" algn="l" rtl="0">
              <a:lnSpc>
                <a:spcPct val="107000"/>
              </a:lnSpc>
              <a:spcBef>
                <a:spcPts val="800"/>
              </a:spcBef>
              <a:spcAft>
                <a:spcPts val="0"/>
              </a:spcAft>
              <a:buNone/>
            </a:pPr>
            <a:endParaRPr sz="1800" b="0">
              <a:latin typeface="Calibri"/>
              <a:ea typeface="Calibri"/>
              <a:cs typeface="Calibri"/>
              <a:sym typeface="Calibri"/>
            </a:endParaRPr>
          </a:p>
          <a:p>
            <a:pPr marL="0" lvl="0" indent="0" algn="l" rtl="0">
              <a:lnSpc>
                <a:spcPct val="107000"/>
              </a:lnSpc>
              <a:spcBef>
                <a:spcPts val="800"/>
              </a:spcBef>
              <a:spcAft>
                <a:spcPts val="0"/>
              </a:spcAft>
              <a:buNone/>
            </a:pPr>
            <a:r>
              <a:rPr lang="en-GB" sz="1800" b="0">
                <a:latin typeface="Calibri"/>
                <a:ea typeface="Calibri"/>
                <a:cs typeface="Calibri"/>
                <a:sym typeface="Calibri"/>
              </a:rPr>
              <a:t>Em seus C.D.N., os países comunicam as ações que tomarão para reduzir suas emissões de gases de efeito estufa a fim de atingir as metas do Acordo de Paris. Os países também comunicam em seus C.D.N. as ações que tomarão para criar resiliência e se adaptar aos impactos do aumento da temperatura. </a:t>
            </a:r>
            <a:endParaRPr/>
          </a:p>
          <a:p>
            <a:pPr marL="0" lvl="0" indent="0" algn="l" rtl="0">
              <a:lnSpc>
                <a:spcPct val="107000"/>
              </a:lnSpc>
              <a:spcBef>
                <a:spcPts val="800"/>
              </a:spcBef>
              <a:spcAft>
                <a:spcPts val="0"/>
              </a:spcAft>
              <a:buNone/>
            </a:pPr>
            <a:endParaRPr sz="1800" b="0">
              <a:latin typeface="Calibri"/>
              <a:ea typeface="Calibri"/>
              <a:cs typeface="Calibri"/>
              <a:sym typeface="Calibri"/>
            </a:endParaRPr>
          </a:p>
          <a:p>
            <a:pPr marL="0" lvl="0" indent="0" algn="l" rtl="0">
              <a:lnSpc>
                <a:spcPct val="107000"/>
              </a:lnSpc>
              <a:spcBef>
                <a:spcPts val="800"/>
              </a:spcBef>
              <a:spcAft>
                <a:spcPts val="0"/>
              </a:spcAft>
              <a:buNone/>
            </a:pPr>
            <a:r>
              <a:rPr lang="en-GB" sz="1800" b="0">
                <a:solidFill>
                  <a:srgbClr val="333333"/>
                </a:solidFill>
                <a:latin typeface="Merriweather"/>
                <a:ea typeface="Merriweather"/>
                <a:cs typeface="Merriweather"/>
                <a:sym typeface="Merriweather"/>
              </a:rPr>
              <a:t>O Acordo de Paris também oferece uma estrutura de </a:t>
            </a:r>
            <a:r>
              <a:rPr lang="en-GB" sz="1800" b="0">
                <a:latin typeface="Merriweather"/>
                <a:ea typeface="Merriweather"/>
                <a:cs typeface="Merriweather"/>
                <a:sym typeface="Merriweather"/>
              </a:rPr>
              <a:t>apoio financeiro, técnico e de capacitação </a:t>
            </a:r>
            <a:r>
              <a:rPr lang="en-GB" sz="1800" b="0">
                <a:latin typeface="Calibri"/>
                <a:ea typeface="Calibri"/>
                <a:cs typeface="Calibri"/>
                <a:sym typeface="Calibri"/>
              </a:rPr>
              <a:t>para os países que precisam. </a:t>
            </a:r>
            <a:endParaRPr/>
          </a:p>
        </p:txBody>
      </p:sp>
      <p:sp>
        <p:nvSpPr>
          <p:cNvPr id="304" name="Google Shape;3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a:latin typeface="Calibri"/>
                <a:ea typeface="Calibri"/>
                <a:cs typeface="Calibri"/>
                <a:sym typeface="Calibri"/>
              </a:rPr>
              <a:t>Este </a:t>
            </a:r>
            <a:r>
              <a:rPr lang="en-GB" sz="1800" dirty="0" err="1">
                <a:latin typeface="Calibri"/>
                <a:ea typeface="Calibri"/>
                <a:cs typeface="Calibri"/>
                <a:sym typeface="Calibri"/>
              </a:rPr>
              <a:t>gráfico</a:t>
            </a:r>
            <a:r>
              <a:rPr lang="en-GB" sz="1800" dirty="0">
                <a:latin typeface="Calibri"/>
                <a:ea typeface="Calibri"/>
                <a:cs typeface="Calibri"/>
                <a:sym typeface="Calibri"/>
              </a:rPr>
              <a:t> </a:t>
            </a:r>
            <a:r>
              <a:rPr lang="en-GB" sz="1800" dirty="0" err="1">
                <a:latin typeface="Calibri"/>
                <a:ea typeface="Calibri"/>
                <a:cs typeface="Calibri"/>
                <a:sym typeface="Calibri"/>
              </a:rPr>
              <a:t>mostra</a:t>
            </a:r>
            <a:r>
              <a:rPr lang="en-GB" sz="1800" dirty="0">
                <a:latin typeface="Calibri"/>
                <a:ea typeface="Calibri"/>
                <a:cs typeface="Calibri"/>
                <a:sym typeface="Calibri"/>
              </a:rPr>
              <a:t> as </a:t>
            </a:r>
            <a:r>
              <a:rPr lang="en-GB" sz="1800" dirty="0" err="1">
                <a:latin typeface="Calibri"/>
                <a:ea typeface="Calibri"/>
                <a:cs typeface="Calibri"/>
                <a:sym typeface="Calibri"/>
              </a:rPr>
              <a:t>trajetórias</a:t>
            </a:r>
            <a:r>
              <a:rPr lang="en-GB" sz="1800" dirty="0">
                <a:latin typeface="Calibri"/>
                <a:ea typeface="Calibri"/>
                <a:cs typeface="Calibri"/>
                <a:sym typeface="Calibri"/>
              </a:rPr>
              <a:t> </a:t>
            </a:r>
            <a:r>
              <a:rPr lang="en-GB" sz="1800" dirty="0" err="1">
                <a:latin typeface="Calibri"/>
                <a:ea typeface="Calibri"/>
                <a:cs typeface="Calibri"/>
                <a:sym typeface="Calibri"/>
              </a:rPr>
              <a:t>futuras</a:t>
            </a:r>
            <a:r>
              <a:rPr lang="en-GB" sz="1800" dirty="0">
                <a:latin typeface="Calibri"/>
                <a:ea typeface="Calibri"/>
                <a:cs typeface="Calibri"/>
                <a:sym typeface="Calibri"/>
              </a:rPr>
              <a:t> das </a:t>
            </a:r>
            <a:r>
              <a:rPr lang="en-GB" sz="1800" dirty="0" err="1">
                <a:latin typeface="Calibri"/>
                <a:ea typeface="Calibri"/>
                <a:cs typeface="Calibri"/>
                <a:sym typeface="Calibri"/>
              </a:rPr>
              <a:t>emissões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série</a:t>
            </a:r>
            <a:r>
              <a:rPr lang="en-GB" sz="1800" dirty="0">
                <a:latin typeface="Calibri"/>
                <a:ea typeface="Calibri"/>
                <a:cs typeface="Calibri"/>
                <a:sym typeface="Calibri"/>
              </a:rPr>
              <a:t> de </a:t>
            </a:r>
            <a:r>
              <a:rPr lang="en-GB" sz="1800" dirty="0" err="1">
                <a:latin typeface="Calibri"/>
                <a:ea typeface="Calibri"/>
                <a:cs typeface="Calibri"/>
                <a:sym typeface="Calibri"/>
              </a:rPr>
              <a:t>cenários</a:t>
            </a:r>
            <a:r>
              <a:rPr lang="en-GB" sz="1800" dirty="0">
                <a:latin typeface="Calibri"/>
                <a:ea typeface="Calibri"/>
                <a:cs typeface="Calibri"/>
                <a:sym typeface="Calibri"/>
              </a:rPr>
              <a:t>: se </a:t>
            </a:r>
            <a:r>
              <a:rPr lang="en-GB" sz="1800" dirty="0" err="1">
                <a:latin typeface="Calibri"/>
                <a:ea typeface="Calibri"/>
                <a:cs typeface="Calibri"/>
                <a:sym typeface="Calibri"/>
              </a:rPr>
              <a:t>nenhuma</a:t>
            </a:r>
            <a:r>
              <a:rPr lang="en-GB" sz="1800" dirty="0">
                <a:latin typeface="Calibri"/>
                <a:ea typeface="Calibri"/>
                <a:cs typeface="Calibri"/>
                <a:sym typeface="Calibri"/>
              </a:rPr>
              <a:t> </a:t>
            </a:r>
            <a:r>
              <a:rPr lang="en-GB" sz="1800" dirty="0" err="1">
                <a:latin typeface="Calibri"/>
                <a:ea typeface="Calibri"/>
                <a:cs typeface="Calibri"/>
                <a:sym typeface="Calibri"/>
              </a:rPr>
              <a:t>política</a:t>
            </a:r>
            <a:r>
              <a:rPr lang="en-GB" sz="1800" dirty="0">
                <a:latin typeface="Calibri"/>
                <a:ea typeface="Calibri"/>
                <a:cs typeface="Calibri"/>
                <a:sym typeface="Calibri"/>
              </a:rPr>
              <a:t> </a:t>
            </a:r>
            <a:r>
              <a:rPr lang="en-GB" sz="1800" dirty="0" err="1">
                <a:latin typeface="Calibri"/>
                <a:ea typeface="Calibri"/>
                <a:cs typeface="Calibri"/>
                <a:sym typeface="Calibri"/>
              </a:rPr>
              <a:t>climática</a:t>
            </a:r>
            <a:r>
              <a:rPr lang="en-GB" sz="1800" dirty="0">
                <a:latin typeface="Calibri"/>
                <a:ea typeface="Calibri"/>
                <a:cs typeface="Calibri"/>
                <a:sym typeface="Calibri"/>
              </a:rPr>
              <a:t> for </a:t>
            </a:r>
            <a:r>
              <a:rPr lang="en-GB" sz="1800" dirty="0" err="1">
                <a:latin typeface="Calibri"/>
                <a:ea typeface="Calibri"/>
                <a:cs typeface="Calibri"/>
                <a:sym typeface="Calibri"/>
              </a:rPr>
              <a:t>implementada</a:t>
            </a:r>
            <a:r>
              <a:rPr lang="en-GB" sz="1800" dirty="0">
                <a:latin typeface="Calibri"/>
                <a:ea typeface="Calibri"/>
                <a:cs typeface="Calibri"/>
                <a:sym typeface="Calibri"/>
              </a:rPr>
              <a:t>; um </a:t>
            </a:r>
            <a:r>
              <a:rPr lang="en-GB" sz="1800" dirty="0" err="1">
                <a:latin typeface="Calibri"/>
                <a:ea typeface="Calibri"/>
                <a:cs typeface="Calibri"/>
                <a:sym typeface="Calibri"/>
              </a:rPr>
              <a:t>cenário</a:t>
            </a:r>
            <a:r>
              <a:rPr lang="en-GB" sz="1800" dirty="0">
                <a:latin typeface="Calibri"/>
                <a:ea typeface="Calibri"/>
                <a:cs typeface="Calibri"/>
                <a:sym typeface="Calibri"/>
              </a:rPr>
              <a:t> de "</a:t>
            </a:r>
            <a:r>
              <a:rPr lang="en-GB" sz="1800" dirty="0" err="1">
                <a:latin typeface="Calibri"/>
                <a:ea typeface="Calibri"/>
                <a:cs typeface="Calibri"/>
                <a:sym typeface="Calibri"/>
              </a:rPr>
              <a:t>políticas</a:t>
            </a:r>
            <a:r>
              <a:rPr lang="en-GB" sz="1800" dirty="0">
                <a:latin typeface="Calibri"/>
                <a:ea typeface="Calibri"/>
                <a:cs typeface="Calibri"/>
                <a:sym typeface="Calibri"/>
              </a:rPr>
              <a:t> </a:t>
            </a:r>
            <a:r>
              <a:rPr lang="en-GB" sz="1800" dirty="0" err="1">
                <a:latin typeface="Calibri"/>
                <a:ea typeface="Calibri"/>
                <a:cs typeface="Calibri"/>
                <a:sym typeface="Calibri"/>
              </a:rPr>
              <a:t>atuais</a:t>
            </a:r>
            <a:r>
              <a:rPr lang="en-GB" sz="1800" dirty="0">
                <a:latin typeface="Calibri"/>
                <a:ea typeface="Calibri"/>
                <a:cs typeface="Calibri"/>
                <a:sym typeface="Calibri"/>
              </a:rPr>
              <a:t>"; um </a:t>
            </a:r>
            <a:r>
              <a:rPr lang="en-GB" sz="1800" dirty="0" err="1">
                <a:latin typeface="Calibri"/>
                <a:ea typeface="Calibri"/>
                <a:cs typeface="Calibri"/>
                <a:sym typeface="Calibri"/>
              </a:rPr>
              <a:t>cenário</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que </a:t>
            </a:r>
            <a:r>
              <a:rPr lang="en-GB" sz="1800" dirty="0" err="1">
                <a:latin typeface="Calibri"/>
                <a:ea typeface="Calibri"/>
                <a:cs typeface="Calibri"/>
                <a:sym typeface="Calibri"/>
              </a:rPr>
              <a:t>todos</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países</a:t>
            </a:r>
            <a:r>
              <a:rPr lang="en-GB" sz="1800" dirty="0">
                <a:latin typeface="Calibri"/>
                <a:ea typeface="Calibri"/>
                <a:cs typeface="Calibri"/>
                <a:sym typeface="Calibri"/>
              </a:rPr>
              <a:t> </a:t>
            </a:r>
            <a:r>
              <a:rPr lang="en-GB" sz="1800" dirty="0" err="1">
                <a:latin typeface="Calibri"/>
                <a:ea typeface="Calibri"/>
                <a:cs typeface="Calibri"/>
                <a:sym typeface="Calibri"/>
              </a:rPr>
              <a:t>cumpram</a:t>
            </a:r>
            <a:r>
              <a:rPr lang="en-GB" sz="1800" dirty="0">
                <a:latin typeface="Calibri"/>
                <a:ea typeface="Calibri"/>
                <a:cs typeface="Calibri"/>
                <a:sym typeface="Calibri"/>
              </a:rPr>
              <a:t> </a:t>
            </a:r>
            <a:r>
              <a:rPr lang="en-GB" sz="1800" dirty="0" err="1">
                <a:latin typeface="Calibri"/>
                <a:ea typeface="Calibri"/>
                <a:cs typeface="Calibri"/>
                <a:sym typeface="Calibri"/>
              </a:rPr>
              <a:t>suas</a:t>
            </a:r>
            <a:r>
              <a:rPr lang="en-GB" sz="1800" dirty="0">
                <a:latin typeface="Calibri"/>
                <a:ea typeface="Calibri"/>
                <a:cs typeface="Calibri"/>
                <a:sym typeface="Calibri"/>
              </a:rPr>
              <a:t> </a:t>
            </a:r>
            <a:r>
              <a:rPr lang="en-GB" sz="1800" dirty="0" err="1">
                <a:latin typeface="Calibri"/>
                <a:ea typeface="Calibri"/>
                <a:cs typeface="Calibri"/>
                <a:sym typeface="Calibri"/>
              </a:rPr>
              <a:t>promessas</a:t>
            </a:r>
            <a:r>
              <a:rPr lang="en-GB" sz="1800" dirty="0">
                <a:latin typeface="Calibri"/>
                <a:ea typeface="Calibri"/>
                <a:cs typeface="Calibri"/>
                <a:sym typeface="Calibri"/>
              </a:rPr>
              <a:t> </a:t>
            </a:r>
            <a:r>
              <a:rPr lang="en-GB" sz="1800" dirty="0" err="1">
                <a:latin typeface="Calibri"/>
                <a:ea typeface="Calibri"/>
                <a:cs typeface="Calibri"/>
                <a:sym typeface="Calibri"/>
              </a:rPr>
              <a:t>atuais</a:t>
            </a:r>
            <a:r>
              <a:rPr lang="en-GB" sz="1800" dirty="0">
                <a:latin typeface="Calibri"/>
                <a:ea typeface="Calibri"/>
                <a:cs typeface="Calibri"/>
                <a:sym typeface="Calibri"/>
              </a:rPr>
              <a:t> de </a:t>
            </a:r>
            <a:r>
              <a:rPr lang="en-GB" sz="1800" dirty="0" err="1">
                <a:latin typeface="Calibri"/>
                <a:ea typeface="Calibri"/>
                <a:cs typeface="Calibri"/>
                <a:sym typeface="Calibri"/>
              </a:rPr>
              <a:t>redução</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e </a:t>
            </a:r>
            <a:r>
              <a:rPr lang="en-GB" sz="1800" dirty="0" err="1">
                <a:latin typeface="Calibri"/>
                <a:ea typeface="Calibri"/>
                <a:cs typeface="Calibri"/>
                <a:sym typeface="Calibri"/>
              </a:rPr>
              <a:t>caminhos</a:t>
            </a:r>
            <a:r>
              <a:rPr lang="en-GB" sz="1800" dirty="0">
                <a:latin typeface="Calibri"/>
                <a:ea typeface="Calibri"/>
                <a:cs typeface="Calibri"/>
                <a:sym typeface="Calibri"/>
              </a:rPr>
              <a:t> que </a:t>
            </a:r>
            <a:r>
              <a:rPr lang="en-GB" sz="1800" dirty="0" err="1">
                <a:latin typeface="Calibri"/>
                <a:ea typeface="Calibri"/>
                <a:cs typeface="Calibri"/>
                <a:sym typeface="Calibri"/>
              </a:rPr>
              <a:t>seriam</a:t>
            </a:r>
            <a:r>
              <a:rPr lang="en-GB" sz="1800" dirty="0">
                <a:latin typeface="Calibri"/>
                <a:ea typeface="Calibri"/>
                <a:cs typeface="Calibri"/>
                <a:sym typeface="Calibri"/>
              </a:rPr>
              <a:t> </a:t>
            </a:r>
            <a:r>
              <a:rPr lang="en-GB" sz="1800" dirty="0" err="1">
                <a:latin typeface="Calibri"/>
                <a:ea typeface="Calibri"/>
                <a:cs typeface="Calibri"/>
                <a:sym typeface="Calibri"/>
              </a:rPr>
              <a:t>compatíveis</a:t>
            </a:r>
            <a:r>
              <a:rPr lang="en-GB" sz="1800" dirty="0">
                <a:latin typeface="Calibri"/>
                <a:ea typeface="Calibri"/>
                <a:cs typeface="Calibri"/>
                <a:sym typeface="Calibri"/>
              </a:rPr>
              <a:t> com a </a:t>
            </a:r>
            <a:r>
              <a:rPr lang="en-GB" sz="1800" dirty="0" err="1">
                <a:latin typeface="Calibri"/>
                <a:ea typeface="Calibri"/>
                <a:cs typeface="Calibri"/>
                <a:sym typeface="Calibri"/>
              </a:rPr>
              <a:t>limitação</a:t>
            </a:r>
            <a:r>
              <a:rPr lang="en-GB" sz="1800" dirty="0">
                <a:latin typeface="Calibri"/>
                <a:ea typeface="Calibri"/>
                <a:cs typeface="Calibri"/>
                <a:sym typeface="Calibri"/>
              </a:rPr>
              <a:t> do </a:t>
            </a:r>
            <a:r>
              <a:rPr lang="en-GB" sz="1800" dirty="0" err="1">
                <a:latin typeface="Calibri"/>
                <a:ea typeface="Calibri"/>
                <a:cs typeface="Calibri"/>
                <a:sym typeface="Calibri"/>
              </a:rPr>
              <a:t>aquecimento</a:t>
            </a:r>
            <a:r>
              <a:rPr lang="en-GB" sz="1800" dirty="0">
                <a:latin typeface="Calibri"/>
                <a:ea typeface="Calibri"/>
                <a:cs typeface="Calibri"/>
                <a:sym typeface="Calibri"/>
              </a:rPr>
              <a:t> a 1,5 </a:t>
            </a:r>
            <a:r>
              <a:rPr lang="en-GB" sz="1800" dirty="0" err="1">
                <a:latin typeface="Calibri"/>
                <a:ea typeface="Calibri"/>
                <a:cs typeface="Calibri"/>
                <a:sym typeface="Calibri"/>
              </a:rPr>
              <a:t>grau</a:t>
            </a:r>
            <a:r>
              <a:rPr lang="en-GB" sz="1800" dirty="0">
                <a:latin typeface="Calibri"/>
                <a:ea typeface="Calibri"/>
                <a:cs typeface="Calibri"/>
                <a:sym typeface="Calibri"/>
              </a:rPr>
              <a:t> Celsius </a:t>
            </a:r>
            <a:r>
              <a:rPr lang="en-GB" sz="1800" dirty="0" err="1">
                <a:latin typeface="Calibri"/>
                <a:ea typeface="Calibri"/>
                <a:cs typeface="Calibri"/>
                <a:sym typeface="Calibri"/>
              </a:rPr>
              <a:t>ou</a:t>
            </a:r>
            <a:r>
              <a:rPr lang="en-GB" sz="1800" dirty="0">
                <a:latin typeface="Calibri"/>
                <a:ea typeface="Calibri"/>
                <a:cs typeface="Calibri"/>
                <a:sym typeface="Calibri"/>
              </a:rPr>
              <a:t> 2 </a:t>
            </a:r>
            <a:r>
              <a:rPr lang="en-GB" sz="1800" dirty="0" err="1">
                <a:latin typeface="Calibri"/>
                <a:ea typeface="Calibri"/>
                <a:cs typeface="Calibri"/>
                <a:sym typeface="Calibri"/>
              </a:rPr>
              <a:t>graus</a:t>
            </a:r>
            <a:r>
              <a:rPr lang="en-GB" sz="1800" dirty="0">
                <a:latin typeface="Calibri"/>
                <a:ea typeface="Calibri"/>
                <a:cs typeface="Calibri"/>
                <a:sym typeface="Calibri"/>
              </a:rPr>
              <a:t> Celsius </a:t>
            </a:r>
            <a:r>
              <a:rPr lang="en-GB" sz="1800" dirty="0" err="1">
                <a:latin typeface="Calibri"/>
                <a:ea typeface="Calibri"/>
                <a:cs typeface="Calibri"/>
                <a:sym typeface="Calibri"/>
              </a:rPr>
              <a:t>neste</a:t>
            </a:r>
            <a:r>
              <a:rPr lang="en-GB" sz="1800" dirty="0">
                <a:latin typeface="Calibri"/>
                <a:ea typeface="Calibri"/>
                <a:cs typeface="Calibri"/>
                <a:sym typeface="Calibri"/>
              </a:rPr>
              <a:t> </a:t>
            </a:r>
            <a:r>
              <a:rPr lang="en-GB" sz="1800" dirty="0" err="1">
                <a:latin typeface="Calibri"/>
                <a:ea typeface="Calibri"/>
                <a:cs typeface="Calibri"/>
                <a:sym typeface="Calibri"/>
              </a:rPr>
              <a:t>século</a:t>
            </a:r>
            <a:r>
              <a:rPr lang="en-GB" sz="1800" dirty="0">
                <a:latin typeface="Calibri"/>
                <a:ea typeface="Calibri"/>
                <a:cs typeface="Calibri"/>
                <a:sym typeface="Calibri"/>
              </a:rPr>
              <a:t>.</a:t>
            </a: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O </a:t>
            </a:r>
            <a:r>
              <a:rPr lang="en-GB" sz="1800" dirty="0" err="1">
                <a:latin typeface="Calibri"/>
                <a:ea typeface="Calibri"/>
                <a:cs typeface="Calibri"/>
                <a:sym typeface="Calibri"/>
              </a:rPr>
              <a:t>gráfico</a:t>
            </a:r>
            <a:r>
              <a:rPr lang="en-GB" sz="1800" dirty="0">
                <a:latin typeface="Calibri"/>
                <a:ea typeface="Calibri"/>
                <a:cs typeface="Calibri"/>
                <a:sym typeface="Calibri"/>
              </a:rPr>
              <a:t> </a:t>
            </a:r>
            <a:r>
              <a:rPr lang="en-GB" sz="1800" dirty="0" err="1">
                <a:latin typeface="Calibri"/>
                <a:ea typeface="Calibri"/>
                <a:cs typeface="Calibri"/>
                <a:sym typeface="Calibri"/>
              </a:rPr>
              <a:t>mostra</a:t>
            </a:r>
            <a:r>
              <a:rPr lang="en-GB" sz="1800" dirty="0">
                <a:latin typeface="Calibri"/>
                <a:ea typeface="Calibri"/>
                <a:cs typeface="Calibri"/>
                <a:sym typeface="Calibri"/>
              </a:rPr>
              <a:t> que as </a:t>
            </a:r>
            <a:r>
              <a:rPr lang="en-GB" sz="1800" dirty="0" err="1">
                <a:latin typeface="Calibri"/>
                <a:ea typeface="Calibri"/>
                <a:cs typeface="Calibri"/>
                <a:sym typeface="Calibri"/>
              </a:rPr>
              <a:t>políticas</a:t>
            </a:r>
            <a:r>
              <a:rPr lang="en-GB" sz="1800" dirty="0">
                <a:latin typeface="Calibri"/>
                <a:ea typeface="Calibri"/>
                <a:cs typeface="Calibri"/>
                <a:sym typeface="Calibri"/>
              </a:rPr>
              <a:t> </a:t>
            </a:r>
            <a:r>
              <a:rPr lang="en-GB" sz="1800" dirty="0" err="1">
                <a:latin typeface="Calibri"/>
                <a:ea typeface="Calibri"/>
                <a:cs typeface="Calibri"/>
                <a:sym typeface="Calibri"/>
              </a:rPr>
              <a:t>climáticas</a:t>
            </a:r>
            <a:r>
              <a:rPr lang="en-GB" sz="1800" dirty="0">
                <a:latin typeface="Calibri"/>
                <a:ea typeface="Calibri"/>
                <a:cs typeface="Calibri"/>
                <a:sym typeface="Calibri"/>
              </a:rPr>
              <a:t> e </a:t>
            </a:r>
            <a:r>
              <a:rPr lang="en-GB" sz="1800" dirty="0" err="1">
                <a:latin typeface="Calibri"/>
                <a:ea typeface="Calibri"/>
                <a:cs typeface="Calibri"/>
                <a:sym typeface="Calibri"/>
              </a:rPr>
              <a:t>energéticas</a:t>
            </a:r>
            <a:r>
              <a:rPr lang="en-GB" sz="1800" dirty="0">
                <a:latin typeface="Calibri"/>
                <a:ea typeface="Calibri"/>
                <a:cs typeface="Calibri"/>
                <a:sym typeface="Calibri"/>
              </a:rPr>
              <a:t> </a:t>
            </a:r>
            <a:r>
              <a:rPr lang="en-GB" sz="1800" dirty="0" err="1">
                <a:latin typeface="Calibri"/>
                <a:ea typeface="Calibri"/>
                <a:cs typeface="Calibri"/>
                <a:sym typeface="Calibri"/>
              </a:rPr>
              <a:t>implementadas</a:t>
            </a:r>
            <a:r>
              <a:rPr lang="en-GB" sz="1800" dirty="0">
                <a:latin typeface="Calibri"/>
                <a:ea typeface="Calibri"/>
                <a:cs typeface="Calibri"/>
                <a:sym typeface="Calibri"/>
              </a:rPr>
              <a:t> </a:t>
            </a:r>
            <a:r>
              <a:rPr lang="en-GB" sz="1800" dirty="0" err="1">
                <a:latin typeface="Calibri"/>
                <a:ea typeface="Calibri"/>
                <a:cs typeface="Calibri"/>
                <a:sym typeface="Calibri"/>
              </a:rPr>
              <a:t>atualmente</a:t>
            </a:r>
            <a:r>
              <a:rPr lang="en-GB" sz="1800" dirty="0">
                <a:latin typeface="Calibri"/>
                <a:ea typeface="Calibri"/>
                <a:cs typeface="Calibri"/>
                <a:sym typeface="Calibri"/>
              </a:rPr>
              <a:t> </a:t>
            </a:r>
            <a:r>
              <a:rPr lang="en-GB" sz="1800" dirty="0" err="1">
                <a:latin typeface="Calibri"/>
                <a:ea typeface="Calibri"/>
                <a:cs typeface="Calibri"/>
                <a:sym typeface="Calibri"/>
              </a:rPr>
              <a:t>reduziriam</a:t>
            </a:r>
            <a:r>
              <a:rPr lang="en-GB" sz="1800" dirty="0">
                <a:latin typeface="Calibri"/>
                <a:ea typeface="Calibri"/>
                <a:cs typeface="Calibri"/>
                <a:sym typeface="Calibri"/>
              </a:rPr>
              <a:t> de </a:t>
            </a:r>
            <a:r>
              <a:rPr lang="en-GB" sz="1800" dirty="0" err="1">
                <a:latin typeface="Calibri"/>
                <a:ea typeface="Calibri"/>
                <a:cs typeface="Calibri"/>
                <a:sym typeface="Calibri"/>
              </a:rPr>
              <a:t>fato</a:t>
            </a:r>
            <a:r>
              <a:rPr lang="en-GB" sz="1800" dirty="0">
                <a:latin typeface="Calibri"/>
                <a:ea typeface="Calibri"/>
                <a:cs typeface="Calibri"/>
                <a:sym typeface="Calibri"/>
              </a:rPr>
              <a:t> o </a:t>
            </a:r>
            <a:r>
              <a:rPr lang="en-GB" sz="1800" dirty="0" err="1">
                <a:latin typeface="Calibri"/>
                <a:ea typeface="Calibri"/>
                <a:cs typeface="Calibri"/>
                <a:sym typeface="Calibri"/>
              </a:rPr>
              <a:t>aquecimento</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relação</a:t>
            </a:r>
            <a:r>
              <a:rPr lang="en-GB" sz="1800" dirty="0">
                <a:latin typeface="Calibri"/>
                <a:ea typeface="Calibri"/>
                <a:cs typeface="Calibri"/>
                <a:sym typeface="Calibri"/>
              </a:rPr>
              <a:t> a um </a:t>
            </a:r>
            <a:r>
              <a:rPr lang="en-GB" sz="1800" dirty="0" err="1">
                <a:latin typeface="Calibri"/>
                <a:ea typeface="Calibri"/>
                <a:cs typeface="Calibri"/>
                <a:sym typeface="Calibri"/>
              </a:rPr>
              <a:t>mundo</a:t>
            </a:r>
            <a:r>
              <a:rPr lang="en-GB" sz="1800" dirty="0">
                <a:latin typeface="Calibri"/>
                <a:ea typeface="Calibri"/>
                <a:cs typeface="Calibri"/>
                <a:sym typeface="Calibri"/>
              </a:rPr>
              <a:t> </a:t>
            </a:r>
            <a:r>
              <a:rPr lang="en-GB" sz="1800" dirty="0" err="1">
                <a:latin typeface="Calibri"/>
                <a:ea typeface="Calibri"/>
                <a:cs typeface="Calibri"/>
                <a:sym typeface="Calibri"/>
              </a:rPr>
              <a:t>sem</a:t>
            </a:r>
            <a:r>
              <a:rPr lang="en-GB" sz="1800" dirty="0">
                <a:latin typeface="Calibri"/>
                <a:ea typeface="Calibri"/>
                <a:cs typeface="Calibri"/>
                <a:sym typeface="Calibri"/>
              </a:rPr>
              <a:t> </a:t>
            </a:r>
            <a:r>
              <a:rPr lang="en-GB" sz="1800" dirty="0" err="1">
                <a:latin typeface="Calibri"/>
                <a:ea typeface="Calibri"/>
                <a:cs typeface="Calibri"/>
                <a:sym typeface="Calibri"/>
              </a:rPr>
              <a:t>ações</a:t>
            </a:r>
            <a:r>
              <a:rPr lang="en-GB" sz="1800" dirty="0">
                <a:latin typeface="Calibri"/>
                <a:ea typeface="Calibri"/>
                <a:cs typeface="Calibri"/>
                <a:sym typeface="Calibri"/>
              </a:rPr>
              <a:t> de </a:t>
            </a:r>
            <a:r>
              <a:rPr lang="en-GB" sz="1800" dirty="0" err="1">
                <a:latin typeface="Calibri"/>
                <a:ea typeface="Calibri"/>
                <a:cs typeface="Calibri"/>
                <a:sym typeface="Calibri"/>
              </a:rPr>
              <a:t>política</a:t>
            </a:r>
            <a:r>
              <a:rPr lang="en-GB" sz="1800" dirty="0">
                <a:latin typeface="Calibri"/>
                <a:ea typeface="Calibri"/>
                <a:cs typeface="Calibri"/>
                <a:sym typeface="Calibri"/>
              </a:rPr>
              <a:t> </a:t>
            </a:r>
            <a:r>
              <a:rPr lang="en-GB" sz="1800" dirty="0" err="1">
                <a:latin typeface="Calibri"/>
                <a:ea typeface="Calibri"/>
                <a:cs typeface="Calibri"/>
                <a:sym typeface="Calibri"/>
              </a:rPr>
              <a:t>climática</a:t>
            </a:r>
            <a:r>
              <a:rPr lang="en-GB" sz="1800" dirty="0">
                <a:latin typeface="Calibri"/>
                <a:ea typeface="Calibri"/>
                <a:cs typeface="Calibri"/>
                <a:sym typeface="Calibri"/>
              </a:rPr>
              <a:t>. </a:t>
            </a:r>
            <a:endParaRPr dirty="0"/>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err="1">
                <a:latin typeface="Calibri"/>
                <a:ea typeface="Calibri"/>
                <a:cs typeface="Calibri"/>
                <a:sym typeface="Calibri"/>
              </a:rPr>
              <a:t>Além</a:t>
            </a:r>
            <a:r>
              <a:rPr lang="en-GB" sz="1800" dirty="0">
                <a:latin typeface="Calibri"/>
                <a:ea typeface="Calibri"/>
                <a:cs typeface="Calibri"/>
                <a:sym typeface="Calibri"/>
              </a:rPr>
              <a:t> </a:t>
            </a:r>
            <a:r>
              <a:rPr lang="en-GB" sz="1800" dirty="0" err="1">
                <a:latin typeface="Calibri"/>
                <a:ea typeface="Calibri"/>
                <a:cs typeface="Calibri"/>
                <a:sym typeface="Calibri"/>
              </a:rPr>
              <a:t>disso</a:t>
            </a:r>
            <a:r>
              <a:rPr lang="en-GB" sz="1800" dirty="0">
                <a:latin typeface="Calibri"/>
                <a:ea typeface="Calibri"/>
                <a:cs typeface="Calibri"/>
                <a:sym typeface="Calibri"/>
              </a:rPr>
              <a:t>, se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países</a:t>
            </a:r>
            <a:r>
              <a:rPr lang="en-GB" sz="1800" dirty="0">
                <a:latin typeface="Calibri"/>
                <a:ea typeface="Calibri"/>
                <a:cs typeface="Calibri"/>
                <a:sym typeface="Calibri"/>
              </a:rPr>
              <a:t> </a:t>
            </a:r>
            <a:r>
              <a:rPr lang="en-GB" sz="1800" dirty="0" err="1">
                <a:latin typeface="Calibri"/>
                <a:ea typeface="Calibri"/>
                <a:cs typeface="Calibri"/>
                <a:sym typeface="Calibri"/>
              </a:rPr>
              <a:t>cumprissem</a:t>
            </a:r>
            <a:r>
              <a:rPr lang="en-GB" sz="1800" dirty="0">
                <a:latin typeface="Calibri"/>
                <a:ea typeface="Calibri"/>
                <a:cs typeface="Calibri"/>
                <a:sym typeface="Calibri"/>
              </a:rPr>
              <a:t> </a:t>
            </a:r>
            <a:r>
              <a:rPr lang="en-GB" sz="1800" dirty="0" err="1">
                <a:latin typeface="Calibri"/>
                <a:ea typeface="Calibri"/>
                <a:cs typeface="Calibri"/>
                <a:sym typeface="Calibri"/>
              </a:rPr>
              <a:t>seus</a:t>
            </a:r>
            <a:r>
              <a:rPr lang="en-GB" sz="1800" dirty="0">
                <a:latin typeface="Calibri"/>
                <a:ea typeface="Calibri"/>
                <a:cs typeface="Calibri"/>
                <a:sym typeface="Calibri"/>
              </a:rPr>
              <a:t> </a:t>
            </a:r>
            <a:r>
              <a:rPr lang="en-GB" sz="1800" dirty="0" err="1">
                <a:latin typeface="Calibri"/>
                <a:ea typeface="Calibri"/>
                <a:cs typeface="Calibri"/>
                <a:sym typeface="Calibri"/>
              </a:rPr>
              <a:t>atuais</a:t>
            </a:r>
            <a:r>
              <a:rPr lang="en-GB" sz="1800" dirty="0">
                <a:latin typeface="Calibri"/>
                <a:ea typeface="Calibri"/>
                <a:cs typeface="Calibri"/>
                <a:sym typeface="Calibri"/>
              </a:rPr>
              <a:t> "</a:t>
            </a:r>
            <a:r>
              <a:rPr lang="en-GB" sz="1800" dirty="0" err="1">
                <a:latin typeface="Calibri"/>
                <a:ea typeface="Calibri"/>
                <a:cs typeface="Calibri"/>
                <a:sym typeface="Calibri"/>
              </a:rPr>
              <a:t>Compromissos</a:t>
            </a:r>
            <a:r>
              <a:rPr lang="en-GB" sz="1800" dirty="0">
                <a:latin typeface="Calibri"/>
                <a:ea typeface="Calibri"/>
                <a:cs typeface="Calibri"/>
                <a:sym typeface="Calibri"/>
              </a:rPr>
              <a:t>", </a:t>
            </a:r>
            <a:r>
              <a:rPr lang="en-GB" sz="1800" dirty="0" err="1">
                <a:latin typeface="Calibri"/>
                <a:ea typeface="Calibri"/>
                <a:cs typeface="Calibri"/>
                <a:sym typeface="Calibri"/>
              </a:rPr>
              <a:t>isso</a:t>
            </a:r>
            <a:r>
              <a:rPr lang="en-GB" sz="1800" dirty="0">
                <a:latin typeface="Calibri"/>
                <a:ea typeface="Calibri"/>
                <a:cs typeface="Calibri"/>
                <a:sym typeface="Calibri"/>
              </a:rPr>
              <a:t> </a:t>
            </a:r>
            <a:r>
              <a:rPr lang="en-GB" sz="1800" dirty="0" err="1">
                <a:latin typeface="Calibri"/>
                <a:ea typeface="Calibri"/>
                <a:cs typeface="Calibri"/>
                <a:sym typeface="Calibri"/>
              </a:rPr>
              <a:t>levaria</a:t>
            </a:r>
            <a:r>
              <a:rPr lang="en-GB" sz="1800" dirty="0">
                <a:latin typeface="Calibri"/>
                <a:ea typeface="Calibri"/>
                <a:cs typeface="Calibri"/>
                <a:sym typeface="Calibri"/>
              </a:rPr>
              <a:t> a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redução</a:t>
            </a:r>
            <a:r>
              <a:rPr lang="en-GB" sz="1800" dirty="0">
                <a:latin typeface="Calibri"/>
                <a:ea typeface="Calibri"/>
                <a:cs typeface="Calibri"/>
                <a:sym typeface="Calibri"/>
              </a:rPr>
              <a:t> </a:t>
            </a:r>
            <a:r>
              <a:rPr lang="en-GB" sz="1800" dirty="0" err="1">
                <a:latin typeface="Calibri"/>
                <a:ea typeface="Calibri"/>
                <a:cs typeface="Calibri"/>
                <a:sym typeface="Calibri"/>
              </a:rPr>
              <a:t>ainda</a:t>
            </a:r>
            <a:r>
              <a:rPr lang="en-GB" sz="1800" dirty="0">
                <a:latin typeface="Calibri"/>
                <a:ea typeface="Calibri"/>
                <a:cs typeface="Calibri"/>
                <a:sym typeface="Calibri"/>
              </a:rPr>
              <a:t> </a:t>
            </a:r>
            <a:r>
              <a:rPr lang="en-GB" sz="1800" dirty="0" err="1">
                <a:latin typeface="Calibri"/>
                <a:ea typeface="Calibri"/>
                <a:cs typeface="Calibri"/>
                <a:sym typeface="Calibri"/>
              </a:rPr>
              <a:t>maior</a:t>
            </a:r>
            <a:r>
              <a:rPr lang="en-GB" sz="1800" dirty="0">
                <a:latin typeface="Calibri"/>
                <a:ea typeface="Calibri"/>
                <a:cs typeface="Calibri"/>
                <a:sym typeface="Calibri"/>
              </a:rPr>
              <a:t> das </a:t>
            </a:r>
            <a:r>
              <a:rPr lang="en-GB" sz="1800" dirty="0" err="1">
                <a:latin typeface="Calibri"/>
                <a:ea typeface="Calibri"/>
                <a:cs typeface="Calibri"/>
                <a:sym typeface="Calibri"/>
              </a:rPr>
              <a:t>emissões</a:t>
            </a:r>
            <a:r>
              <a:rPr lang="en-GB" sz="1800" dirty="0">
                <a:latin typeface="Calibri"/>
                <a:ea typeface="Calibri"/>
                <a:cs typeface="Calibri"/>
                <a:sym typeface="Calibri"/>
              </a:rPr>
              <a:t>. Sob </a:t>
            </a:r>
            <a:r>
              <a:rPr lang="en-GB" sz="1800" dirty="0" err="1">
                <a:latin typeface="Calibri"/>
                <a:ea typeface="Calibri"/>
                <a:cs typeface="Calibri"/>
                <a:sym typeface="Calibri"/>
              </a:rPr>
              <a:t>essa</a:t>
            </a:r>
            <a:r>
              <a:rPr lang="en-GB" sz="1800" dirty="0">
                <a:latin typeface="Calibri"/>
                <a:ea typeface="Calibri"/>
                <a:cs typeface="Calibri"/>
                <a:sym typeface="Calibri"/>
              </a:rPr>
              <a:t> </a:t>
            </a:r>
            <a:r>
              <a:rPr lang="en-GB" sz="1800" dirty="0" err="1">
                <a:latin typeface="Calibri"/>
                <a:ea typeface="Calibri"/>
                <a:cs typeface="Calibri"/>
                <a:sym typeface="Calibri"/>
              </a:rPr>
              <a:t>perspectiva</a:t>
            </a:r>
            <a:r>
              <a:rPr lang="en-GB" sz="1800" dirty="0">
                <a:latin typeface="Calibri"/>
                <a:ea typeface="Calibri"/>
                <a:cs typeface="Calibri"/>
                <a:sym typeface="Calibri"/>
              </a:rPr>
              <a:t>, o </a:t>
            </a:r>
            <a:r>
              <a:rPr lang="en-GB" sz="1800" dirty="0" err="1">
                <a:latin typeface="Calibri"/>
                <a:ea typeface="Calibri"/>
                <a:cs typeface="Calibri"/>
                <a:sym typeface="Calibri"/>
              </a:rPr>
              <a:t>mundo</a:t>
            </a:r>
            <a:r>
              <a:rPr lang="en-GB" sz="1800" dirty="0">
                <a:latin typeface="Calibri"/>
                <a:ea typeface="Calibri"/>
                <a:cs typeface="Calibri"/>
                <a:sym typeface="Calibri"/>
              </a:rPr>
              <a:t> </a:t>
            </a:r>
            <a:r>
              <a:rPr lang="en-GB" sz="1800" dirty="0" err="1">
                <a:latin typeface="Calibri"/>
                <a:ea typeface="Calibri"/>
                <a:cs typeface="Calibri"/>
                <a:sym typeface="Calibri"/>
              </a:rPr>
              <a:t>está</a:t>
            </a:r>
            <a:r>
              <a:rPr lang="en-GB" sz="1800" dirty="0">
                <a:latin typeface="Calibri"/>
                <a:ea typeface="Calibri"/>
                <a:cs typeface="Calibri"/>
                <a:sym typeface="Calibri"/>
              </a:rPr>
              <a:t> </a:t>
            </a:r>
            <a:r>
              <a:rPr lang="en-GB" sz="1800" dirty="0" err="1">
                <a:latin typeface="Calibri"/>
                <a:ea typeface="Calibri"/>
                <a:cs typeface="Calibri"/>
                <a:sym typeface="Calibri"/>
              </a:rPr>
              <a:t>fazendo</a:t>
            </a:r>
            <a:r>
              <a:rPr lang="en-GB" sz="1800" dirty="0">
                <a:latin typeface="Calibri"/>
                <a:ea typeface="Calibri"/>
                <a:cs typeface="Calibri"/>
                <a:sym typeface="Calibri"/>
              </a:rPr>
              <a:t> </a:t>
            </a:r>
            <a:r>
              <a:rPr lang="en-GB" sz="1800" dirty="0" err="1">
                <a:latin typeface="Calibri"/>
                <a:ea typeface="Calibri"/>
                <a:cs typeface="Calibri"/>
                <a:sym typeface="Calibri"/>
              </a:rPr>
              <a:t>algum</a:t>
            </a:r>
            <a:r>
              <a:rPr lang="en-GB" sz="1800" dirty="0">
                <a:latin typeface="Calibri"/>
                <a:ea typeface="Calibri"/>
                <a:cs typeface="Calibri"/>
                <a:sym typeface="Calibri"/>
              </a:rPr>
              <a:t> </a:t>
            </a:r>
            <a:r>
              <a:rPr lang="en-GB" sz="1800" dirty="0" err="1">
                <a:latin typeface="Calibri"/>
                <a:ea typeface="Calibri"/>
                <a:cs typeface="Calibri"/>
                <a:sym typeface="Calibri"/>
              </a:rPr>
              <a:t>progresso</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No </a:t>
            </a:r>
            <a:r>
              <a:rPr lang="en-GB" sz="1800" dirty="0" err="1">
                <a:latin typeface="Calibri"/>
                <a:ea typeface="Calibri"/>
                <a:cs typeface="Calibri"/>
                <a:sym typeface="Calibri"/>
              </a:rPr>
              <a:t>entanto</a:t>
            </a:r>
            <a:r>
              <a:rPr lang="en-GB" sz="1800" dirty="0">
                <a:latin typeface="Calibri"/>
                <a:ea typeface="Calibri"/>
                <a:cs typeface="Calibri"/>
                <a:sym typeface="Calibri"/>
              </a:rPr>
              <a:t>, </a:t>
            </a:r>
            <a:r>
              <a:rPr lang="en-GB" sz="1800" dirty="0" err="1">
                <a:latin typeface="Calibri"/>
                <a:ea typeface="Calibri"/>
                <a:cs typeface="Calibri"/>
                <a:sym typeface="Calibri"/>
              </a:rPr>
              <a:t>estamos</a:t>
            </a:r>
            <a:r>
              <a:rPr lang="en-GB" sz="1800" dirty="0">
                <a:latin typeface="Calibri"/>
                <a:ea typeface="Calibri"/>
                <a:cs typeface="Calibri"/>
                <a:sym typeface="Calibri"/>
              </a:rPr>
              <a:t> </a:t>
            </a:r>
            <a:r>
              <a:rPr lang="en-GB" sz="1800" dirty="0" err="1">
                <a:latin typeface="Calibri"/>
                <a:ea typeface="Calibri"/>
                <a:cs typeface="Calibri"/>
                <a:sym typeface="Calibri"/>
              </a:rPr>
              <a:t>bem</a:t>
            </a:r>
            <a:r>
              <a:rPr lang="en-GB" sz="1800" dirty="0">
                <a:latin typeface="Calibri"/>
                <a:ea typeface="Calibri"/>
                <a:cs typeface="Calibri"/>
                <a:sym typeface="Calibri"/>
              </a:rPr>
              <a:t> </a:t>
            </a:r>
            <a:r>
              <a:rPr lang="en-GB" sz="1800" dirty="0" err="1">
                <a:latin typeface="Calibri"/>
                <a:ea typeface="Calibri"/>
                <a:cs typeface="Calibri"/>
                <a:sym typeface="Calibri"/>
              </a:rPr>
              <a:t>longe</a:t>
            </a:r>
            <a:r>
              <a:rPr lang="en-GB" sz="1800" dirty="0">
                <a:latin typeface="Calibri"/>
                <a:ea typeface="Calibri"/>
                <a:cs typeface="Calibri"/>
                <a:sym typeface="Calibri"/>
              </a:rPr>
              <a:t> do </a:t>
            </a:r>
            <a:r>
              <a:rPr lang="en-GB" sz="1800" dirty="0" err="1">
                <a:latin typeface="Calibri"/>
                <a:ea typeface="Calibri"/>
                <a:cs typeface="Calibri"/>
                <a:sym typeface="Calibri"/>
              </a:rPr>
              <a:t>nosso</a:t>
            </a:r>
            <a:r>
              <a:rPr lang="en-GB" sz="1800" dirty="0">
                <a:latin typeface="Calibri"/>
                <a:ea typeface="Calibri"/>
                <a:cs typeface="Calibri"/>
                <a:sym typeface="Calibri"/>
              </a:rPr>
              <a:t> </a:t>
            </a:r>
            <a:r>
              <a:rPr lang="en-GB" sz="1800" dirty="0" err="1">
                <a:latin typeface="Calibri"/>
                <a:ea typeface="Calibri"/>
                <a:cs typeface="Calibri"/>
                <a:sym typeface="Calibri"/>
              </a:rPr>
              <a:t>objetivo</a:t>
            </a:r>
            <a:r>
              <a:rPr lang="en-GB" sz="1800" dirty="0">
                <a:latin typeface="Calibri"/>
                <a:ea typeface="Calibri"/>
                <a:cs typeface="Calibri"/>
                <a:sym typeface="Calibri"/>
              </a:rPr>
              <a:t> </a:t>
            </a:r>
            <a:r>
              <a:rPr lang="en-GB" sz="1800" dirty="0" err="1">
                <a:latin typeface="Calibri"/>
                <a:ea typeface="Calibri"/>
                <a:cs typeface="Calibri"/>
                <a:sym typeface="Calibri"/>
              </a:rPr>
              <a:t>declarado</a:t>
            </a:r>
            <a:r>
              <a:rPr lang="en-GB" sz="1800" dirty="0">
                <a:latin typeface="Calibri"/>
                <a:ea typeface="Calibri"/>
                <a:cs typeface="Calibri"/>
                <a:sym typeface="Calibri"/>
              </a:rPr>
              <a:t> de </a:t>
            </a:r>
            <a:r>
              <a:rPr lang="en-GB" sz="1800" dirty="0" err="1">
                <a:latin typeface="Calibri"/>
                <a:ea typeface="Calibri"/>
                <a:cs typeface="Calibri"/>
                <a:sym typeface="Calibri"/>
              </a:rPr>
              <a:t>limitar</a:t>
            </a:r>
            <a:r>
              <a:rPr lang="en-GB" sz="1800" dirty="0">
                <a:latin typeface="Calibri"/>
                <a:ea typeface="Calibri"/>
                <a:cs typeface="Calibri"/>
                <a:sym typeface="Calibri"/>
              </a:rPr>
              <a:t> o </a:t>
            </a:r>
            <a:r>
              <a:rPr lang="en-GB" sz="1800" dirty="0" err="1">
                <a:latin typeface="Calibri"/>
                <a:ea typeface="Calibri"/>
                <a:cs typeface="Calibri"/>
                <a:sym typeface="Calibri"/>
              </a:rPr>
              <a:t>aquecimento</a:t>
            </a:r>
            <a:r>
              <a:rPr lang="en-GB" sz="1800" dirty="0">
                <a:latin typeface="Calibri"/>
                <a:ea typeface="Calibri"/>
                <a:cs typeface="Calibri"/>
                <a:sym typeface="Calibri"/>
              </a:rPr>
              <a:t> a "</a:t>
            </a:r>
            <a:r>
              <a:rPr lang="en-GB" sz="1800" dirty="0" err="1">
                <a:latin typeface="Calibri"/>
                <a:ea typeface="Calibri"/>
                <a:cs typeface="Calibri"/>
                <a:sym typeface="Calibri"/>
              </a:rPr>
              <a:t>bem</a:t>
            </a:r>
            <a:r>
              <a:rPr lang="en-GB" sz="1800" dirty="0">
                <a:latin typeface="Calibri"/>
                <a:ea typeface="Calibri"/>
                <a:cs typeface="Calibri"/>
                <a:sym typeface="Calibri"/>
              </a:rPr>
              <a:t> </a:t>
            </a:r>
            <a:r>
              <a:rPr lang="en-GB" sz="1800" dirty="0" err="1">
                <a:latin typeface="Calibri"/>
                <a:ea typeface="Calibri"/>
                <a:cs typeface="Calibri"/>
                <a:sym typeface="Calibri"/>
              </a:rPr>
              <a:t>abaixo</a:t>
            </a:r>
            <a:r>
              <a:rPr lang="en-GB" sz="1800" dirty="0">
                <a:latin typeface="Calibri"/>
                <a:ea typeface="Calibri"/>
                <a:cs typeface="Calibri"/>
                <a:sym typeface="Calibri"/>
              </a:rPr>
              <a:t> de 2 </a:t>
            </a:r>
            <a:r>
              <a:rPr lang="en-GB" sz="1800" dirty="0" err="1">
                <a:latin typeface="Calibri"/>
                <a:ea typeface="Calibri"/>
                <a:cs typeface="Calibri"/>
                <a:sym typeface="Calibri"/>
              </a:rPr>
              <a:t>graus</a:t>
            </a:r>
            <a:r>
              <a:rPr lang="en-GB" sz="1800" dirty="0">
                <a:latin typeface="Calibri"/>
                <a:ea typeface="Calibri"/>
                <a:cs typeface="Calibri"/>
                <a:sym typeface="Calibri"/>
              </a:rPr>
              <a:t> Celsius", </a:t>
            </a:r>
            <a:r>
              <a:rPr lang="en-GB" sz="1800" dirty="0" err="1">
                <a:latin typeface="Calibri"/>
                <a:ea typeface="Calibri"/>
                <a:cs typeface="Calibri"/>
                <a:sym typeface="Calibri"/>
              </a:rPr>
              <a:t>conforme</a:t>
            </a:r>
            <a:r>
              <a:rPr lang="en-GB" sz="1800" dirty="0">
                <a:latin typeface="Calibri"/>
                <a:ea typeface="Calibri"/>
                <a:cs typeface="Calibri"/>
                <a:sym typeface="Calibri"/>
              </a:rPr>
              <a:t> </a:t>
            </a:r>
            <a:r>
              <a:rPr lang="en-GB" sz="1800" dirty="0" err="1">
                <a:latin typeface="Calibri"/>
                <a:ea typeface="Calibri"/>
                <a:cs typeface="Calibri"/>
                <a:sym typeface="Calibri"/>
              </a:rPr>
              <a:t>estabelecido</a:t>
            </a:r>
            <a:r>
              <a:rPr lang="en-GB" sz="1800" dirty="0">
                <a:latin typeface="Calibri"/>
                <a:ea typeface="Calibri"/>
                <a:cs typeface="Calibri"/>
                <a:sym typeface="Calibri"/>
              </a:rPr>
              <a:t> no </a:t>
            </a:r>
            <a:r>
              <a:rPr lang="en-GB" sz="1800" dirty="0" err="1">
                <a:latin typeface="Calibri"/>
                <a:ea typeface="Calibri"/>
                <a:cs typeface="Calibri"/>
                <a:sym typeface="Calibri"/>
              </a:rPr>
              <a:t>Acordo</a:t>
            </a:r>
            <a:r>
              <a:rPr lang="en-GB" sz="1800" dirty="0">
                <a:latin typeface="Calibri"/>
                <a:ea typeface="Calibri"/>
                <a:cs typeface="Calibri"/>
                <a:sym typeface="Calibri"/>
              </a:rPr>
              <a:t> de Paris.</a:t>
            </a:r>
            <a:endParaRPr dirty="0"/>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Essa </a:t>
            </a:r>
            <a:r>
              <a:rPr lang="en-GB" sz="1800" dirty="0" err="1">
                <a:latin typeface="Calibri"/>
                <a:ea typeface="Calibri"/>
                <a:cs typeface="Calibri"/>
                <a:sym typeface="Calibri"/>
              </a:rPr>
              <a:t>figura</a:t>
            </a:r>
            <a:r>
              <a:rPr lang="en-GB" sz="1800" dirty="0">
                <a:latin typeface="Calibri"/>
                <a:ea typeface="Calibri"/>
                <a:cs typeface="Calibri"/>
                <a:sym typeface="Calibri"/>
              </a:rPr>
              <a:t> </a:t>
            </a:r>
            <a:r>
              <a:rPr lang="en-GB" sz="1800" dirty="0" err="1">
                <a:latin typeface="Calibri"/>
                <a:ea typeface="Calibri"/>
                <a:cs typeface="Calibri"/>
                <a:sym typeface="Calibri"/>
              </a:rPr>
              <a:t>mostra</a:t>
            </a:r>
            <a:r>
              <a:rPr lang="en-GB" sz="1800" dirty="0">
                <a:latin typeface="Calibri"/>
                <a:ea typeface="Calibri"/>
                <a:cs typeface="Calibri"/>
                <a:sym typeface="Calibri"/>
              </a:rPr>
              <a:t> que </a:t>
            </a:r>
            <a:r>
              <a:rPr lang="en-GB" sz="1800" dirty="0" err="1">
                <a:latin typeface="Calibri"/>
                <a:ea typeface="Calibri"/>
                <a:cs typeface="Calibri"/>
                <a:sym typeface="Calibri"/>
              </a:rPr>
              <a:t>seriam</a:t>
            </a:r>
            <a:r>
              <a:rPr lang="en-GB" sz="1800" dirty="0">
                <a:latin typeface="Calibri"/>
                <a:ea typeface="Calibri"/>
                <a:cs typeface="Calibri"/>
                <a:sym typeface="Calibri"/>
              </a:rPr>
              <a:t> </a:t>
            </a:r>
            <a:r>
              <a:rPr lang="en-GB" sz="1800" dirty="0" err="1">
                <a:latin typeface="Calibri"/>
                <a:ea typeface="Calibri"/>
                <a:cs typeface="Calibri"/>
                <a:sym typeface="Calibri"/>
              </a:rPr>
              <a:t>necessárias</a:t>
            </a:r>
            <a:r>
              <a:rPr lang="en-GB" sz="1800" dirty="0">
                <a:latin typeface="Calibri"/>
                <a:ea typeface="Calibri"/>
                <a:cs typeface="Calibri"/>
                <a:sym typeface="Calibri"/>
              </a:rPr>
              <a:t> </a:t>
            </a:r>
            <a:r>
              <a:rPr lang="en-GB" sz="1800" dirty="0" err="1">
                <a:latin typeface="Calibri"/>
                <a:ea typeface="Calibri"/>
                <a:cs typeface="Calibri"/>
                <a:sym typeface="Calibri"/>
              </a:rPr>
              <a:t>reduções</a:t>
            </a:r>
            <a:r>
              <a:rPr lang="en-GB" sz="1800" dirty="0">
                <a:latin typeface="Calibri"/>
                <a:ea typeface="Calibri"/>
                <a:cs typeface="Calibri"/>
                <a:sym typeface="Calibri"/>
              </a:rPr>
              <a:t> </a:t>
            </a:r>
            <a:r>
              <a:rPr lang="en-GB" sz="1800" dirty="0" err="1">
                <a:latin typeface="Calibri"/>
                <a:ea typeface="Calibri"/>
                <a:cs typeface="Calibri"/>
                <a:sym typeface="Calibri"/>
              </a:rPr>
              <a:t>urgentes</a:t>
            </a:r>
            <a:r>
              <a:rPr lang="en-GB" sz="1800" dirty="0">
                <a:latin typeface="Calibri"/>
                <a:ea typeface="Calibri"/>
                <a:cs typeface="Calibri"/>
                <a:sym typeface="Calibri"/>
              </a:rPr>
              <a:t> e </a:t>
            </a:r>
            <a:r>
              <a:rPr lang="en-GB" sz="1800" dirty="0" err="1">
                <a:latin typeface="Calibri"/>
                <a:ea typeface="Calibri"/>
                <a:cs typeface="Calibri"/>
                <a:sym typeface="Calibri"/>
              </a:rPr>
              <a:t>rápidas</a:t>
            </a:r>
            <a:r>
              <a:rPr lang="en-GB" sz="1800" dirty="0">
                <a:latin typeface="Calibri"/>
                <a:ea typeface="Calibri"/>
                <a:cs typeface="Calibri"/>
                <a:sym typeface="Calibri"/>
              </a:rPr>
              <a:t> </a:t>
            </a:r>
            <a:r>
              <a:rPr lang="en-GB" sz="1800" dirty="0" err="1">
                <a:latin typeface="Calibri"/>
                <a:ea typeface="Calibri"/>
                <a:cs typeface="Calibri"/>
                <a:sym typeface="Calibri"/>
              </a:rPr>
              <a:t>nas</a:t>
            </a:r>
            <a:r>
              <a:rPr lang="en-GB" sz="1800" dirty="0">
                <a:latin typeface="Calibri"/>
                <a:ea typeface="Calibri"/>
                <a:cs typeface="Calibri"/>
                <a:sym typeface="Calibri"/>
              </a:rPr>
              <a:t> </a:t>
            </a:r>
            <a:r>
              <a:rPr lang="en-GB" sz="1800" dirty="0" err="1">
                <a:latin typeface="Calibri"/>
                <a:ea typeface="Calibri"/>
                <a:cs typeface="Calibri"/>
                <a:sym typeface="Calibri"/>
              </a:rPr>
              <a:t>emissões</a:t>
            </a:r>
            <a:r>
              <a:rPr lang="en-GB" sz="1800" dirty="0">
                <a:latin typeface="Calibri"/>
                <a:ea typeface="Calibri"/>
                <a:cs typeface="Calibri"/>
                <a:sym typeface="Calibri"/>
              </a:rPr>
              <a:t> para </a:t>
            </a:r>
            <a:r>
              <a:rPr lang="en-GB" sz="1800" dirty="0" err="1">
                <a:latin typeface="Calibri"/>
                <a:ea typeface="Calibri"/>
                <a:cs typeface="Calibri"/>
                <a:sym typeface="Calibri"/>
              </a:rPr>
              <a:t>limitar</a:t>
            </a:r>
            <a:r>
              <a:rPr lang="en-GB" sz="1800" dirty="0">
                <a:latin typeface="Calibri"/>
                <a:ea typeface="Calibri"/>
                <a:cs typeface="Calibri"/>
                <a:sym typeface="Calibri"/>
              </a:rPr>
              <a:t> o </a:t>
            </a:r>
            <a:r>
              <a:rPr lang="en-GB" sz="1800" dirty="0" err="1">
                <a:latin typeface="Calibri"/>
                <a:ea typeface="Calibri"/>
                <a:cs typeface="Calibri"/>
                <a:sym typeface="Calibri"/>
              </a:rPr>
              <a:t>aquecimento</a:t>
            </a:r>
            <a:r>
              <a:rPr lang="en-GB" sz="1800" dirty="0">
                <a:latin typeface="Calibri"/>
                <a:ea typeface="Calibri"/>
                <a:cs typeface="Calibri"/>
                <a:sym typeface="Calibri"/>
              </a:rPr>
              <a:t> a 1,5 </a:t>
            </a:r>
            <a:r>
              <a:rPr lang="en-GB" sz="1800" dirty="0" err="1">
                <a:latin typeface="Calibri"/>
                <a:ea typeface="Calibri"/>
                <a:cs typeface="Calibri"/>
                <a:sym typeface="Calibri"/>
              </a:rPr>
              <a:t>grau</a:t>
            </a:r>
            <a:r>
              <a:rPr lang="en-GB" sz="1800" dirty="0">
                <a:latin typeface="Calibri"/>
                <a:ea typeface="Calibri"/>
                <a:cs typeface="Calibri"/>
                <a:sym typeface="Calibri"/>
              </a:rPr>
              <a:t> Celsius </a:t>
            </a:r>
            <a:r>
              <a:rPr lang="en-GB" sz="1800" dirty="0" err="1">
                <a:latin typeface="Calibri"/>
                <a:ea typeface="Calibri"/>
                <a:cs typeface="Calibri"/>
                <a:sym typeface="Calibri"/>
              </a:rPr>
              <a:t>ou</a:t>
            </a:r>
            <a:r>
              <a:rPr lang="en-GB" sz="1800" dirty="0">
                <a:latin typeface="Calibri"/>
                <a:ea typeface="Calibri"/>
                <a:cs typeface="Calibri"/>
                <a:sym typeface="Calibri"/>
              </a:rPr>
              <a:t> 2 </a:t>
            </a:r>
            <a:r>
              <a:rPr lang="en-GB" sz="1800" dirty="0" err="1">
                <a:latin typeface="Calibri"/>
                <a:ea typeface="Calibri"/>
                <a:cs typeface="Calibri"/>
                <a:sym typeface="Calibri"/>
              </a:rPr>
              <a:t>graus</a:t>
            </a:r>
            <a:r>
              <a:rPr lang="en-GB" sz="1800" dirty="0">
                <a:latin typeface="Calibri"/>
                <a:ea typeface="Calibri"/>
                <a:cs typeface="Calibri"/>
                <a:sym typeface="Calibri"/>
              </a:rPr>
              <a:t> Celsius </a:t>
            </a:r>
            <a:r>
              <a:rPr lang="en-GB" sz="1800" dirty="0" err="1">
                <a:latin typeface="Calibri"/>
                <a:ea typeface="Calibri"/>
                <a:cs typeface="Calibri"/>
                <a:sym typeface="Calibri"/>
              </a:rPr>
              <a:t>neste</a:t>
            </a:r>
            <a:r>
              <a:rPr lang="en-GB" sz="1800" dirty="0">
                <a:latin typeface="Calibri"/>
                <a:ea typeface="Calibri"/>
                <a:cs typeface="Calibri"/>
                <a:sym typeface="Calibri"/>
              </a:rPr>
              <a:t> </a:t>
            </a:r>
            <a:r>
              <a:rPr lang="en-GB" sz="1800" dirty="0" err="1">
                <a:latin typeface="Calibri"/>
                <a:ea typeface="Calibri"/>
                <a:cs typeface="Calibri"/>
                <a:sym typeface="Calibri"/>
              </a:rPr>
              <a:t>século</a:t>
            </a:r>
            <a:r>
              <a:rPr lang="en-GB" sz="1800" dirty="0">
                <a:latin typeface="Calibri"/>
                <a:ea typeface="Calibri"/>
                <a:cs typeface="Calibri"/>
                <a:sym typeface="Calibri"/>
              </a:rPr>
              <a:t>. E </a:t>
            </a:r>
            <a:r>
              <a:rPr lang="en-GB" sz="1800" dirty="0" err="1">
                <a:latin typeface="Calibri"/>
                <a:ea typeface="Calibri"/>
                <a:cs typeface="Calibri"/>
                <a:sym typeface="Calibri"/>
              </a:rPr>
              <a:t>quanto</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adiarmos</a:t>
            </a:r>
            <a:r>
              <a:rPr lang="en-GB" sz="1800" dirty="0">
                <a:latin typeface="Calibri"/>
                <a:ea typeface="Calibri"/>
                <a:cs typeface="Calibri"/>
                <a:sym typeface="Calibri"/>
              </a:rPr>
              <a:t> o </a:t>
            </a:r>
            <a:r>
              <a:rPr lang="en-GB" sz="1800" dirty="0" err="1">
                <a:latin typeface="Calibri"/>
                <a:ea typeface="Calibri"/>
                <a:cs typeface="Calibri"/>
                <a:sym typeface="Calibri"/>
              </a:rPr>
              <a:t>pico</a:t>
            </a:r>
            <a:r>
              <a:rPr lang="en-GB" sz="1800" dirty="0">
                <a:latin typeface="Calibri"/>
                <a:ea typeface="Calibri"/>
                <a:cs typeface="Calibri"/>
                <a:sym typeface="Calibri"/>
              </a:rPr>
              <a:t> das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drásticas</a:t>
            </a:r>
            <a:r>
              <a:rPr lang="en-GB" sz="1800" dirty="0">
                <a:latin typeface="Calibri"/>
                <a:ea typeface="Calibri"/>
                <a:cs typeface="Calibri"/>
                <a:sym typeface="Calibri"/>
              </a:rPr>
              <a:t> </a:t>
            </a:r>
            <a:r>
              <a:rPr lang="en-GB" sz="1800" dirty="0" err="1">
                <a:latin typeface="Calibri"/>
                <a:ea typeface="Calibri"/>
                <a:cs typeface="Calibri"/>
                <a:sym typeface="Calibri"/>
              </a:rPr>
              <a:t>precisarão</a:t>
            </a:r>
            <a:r>
              <a:rPr lang="en-GB" sz="1800" dirty="0">
                <a:latin typeface="Calibri"/>
                <a:ea typeface="Calibri"/>
                <a:cs typeface="Calibri"/>
                <a:sym typeface="Calibri"/>
              </a:rPr>
              <a:t> ser </a:t>
            </a:r>
            <a:r>
              <a:rPr lang="en-GB" sz="1800" dirty="0" err="1">
                <a:latin typeface="Calibri"/>
                <a:ea typeface="Calibri"/>
                <a:cs typeface="Calibri"/>
                <a:sym typeface="Calibri"/>
              </a:rPr>
              <a:t>essas</a:t>
            </a:r>
            <a:r>
              <a:rPr lang="en-GB" sz="1800" dirty="0">
                <a:latin typeface="Calibri"/>
                <a:ea typeface="Calibri"/>
                <a:cs typeface="Calibri"/>
                <a:sym typeface="Calibri"/>
              </a:rPr>
              <a:t> </a:t>
            </a:r>
            <a:r>
              <a:rPr lang="en-GB" sz="1800" dirty="0" err="1">
                <a:latin typeface="Calibri"/>
                <a:ea typeface="Calibri"/>
                <a:cs typeface="Calibri"/>
                <a:sym typeface="Calibri"/>
              </a:rPr>
              <a:t>reduções</a:t>
            </a:r>
            <a:r>
              <a:rPr lang="en-GB" sz="1800" dirty="0">
                <a:latin typeface="Calibri"/>
                <a:ea typeface="Calibri"/>
                <a:cs typeface="Calibri"/>
                <a:sym typeface="Calibri"/>
              </a:rPr>
              <a:t>.</a:t>
            </a:r>
            <a:endParaRPr sz="1800" dirty="0">
              <a:latin typeface="Calibri"/>
              <a:ea typeface="Calibri"/>
              <a:cs typeface="Calibri"/>
              <a:sym typeface="Calibri"/>
            </a:endParaRPr>
          </a:p>
        </p:txBody>
      </p:sp>
      <p:sp>
        <p:nvSpPr>
          <p:cNvPr id="315" name="Google Shape;31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latin typeface="Calibri"/>
                <a:ea typeface="Calibri"/>
                <a:cs typeface="Calibri"/>
                <a:sym typeface="Calibri"/>
              </a:rPr>
              <a:t>A </a:t>
            </a:r>
            <a:r>
              <a:rPr lang="en-GB" sz="1800" dirty="0" err="1">
                <a:latin typeface="Calibri"/>
                <a:ea typeface="Calibri"/>
                <a:cs typeface="Calibri"/>
                <a:sym typeface="Calibri"/>
              </a:rPr>
              <a:t>figura</a:t>
            </a:r>
            <a:r>
              <a:rPr lang="en-GB" sz="1800" dirty="0">
                <a:latin typeface="Calibri"/>
                <a:ea typeface="Calibri"/>
                <a:cs typeface="Calibri"/>
                <a:sym typeface="Calibri"/>
              </a:rPr>
              <a:t> </a:t>
            </a:r>
            <a:r>
              <a:rPr lang="en-GB" sz="1800" dirty="0" err="1">
                <a:latin typeface="Calibri"/>
                <a:ea typeface="Calibri"/>
                <a:cs typeface="Calibri"/>
                <a:sym typeface="Calibri"/>
              </a:rPr>
              <a:t>mostra</a:t>
            </a:r>
            <a:r>
              <a:rPr lang="en-GB" sz="1800" dirty="0">
                <a:latin typeface="Calibri"/>
                <a:ea typeface="Calibri"/>
                <a:cs typeface="Calibri"/>
                <a:sym typeface="Calibri"/>
              </a:rPr>
              <a:t> as </a:t>
            </a:r>
            <a:r>
              <a:rPr lang="en-GB" sz="1800" dirty="0" err="1">
                <a:latin typeface="Calibri"/>
                <a:ea typeface="Calibri"/>
                <a:cs typeface="Calibri"/>
                <a:sym typeface="Calibri"/>
              </a:rPr>
              <a:t>trajetórias</a:t>
            </a:r>
            <a:r>
              <a:rPr lang="en-GB" sz="1800" dirty="0">
                <a:latin typeface="Calibri"/>
                <a:ea typeface="Calibri"/>
                <a:cs typeface="Calibri"/>
                <a:sym typeface="Calibri"/>
              </a:rPr>
              <a:t> das </a:t>
            </a:r>
            <a:r>
              <a:rPr lang="en-GB" sz="1800" dirty="0" err="1">
                <a:latin typeface="Calibri"/>
                <a:ea typeface="Calibri"/>
                <a:cs typeface="Calibri"/>
                <a:sym typeface="Calibri"/>
              </a:rPr>
              <a:t>reduções</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necessárias</a:t>
            </a:r>
            <a:r>
              <a:rPr lang="en-GB" sz="1800" dirty="0">
                <a:latin typeface="Calibri"/>
                <a:ea typeface="Calibri"/>
                <a:cs typeface="Calibri"/>
                <a:sym typeface="Calibri"/>
              </a:rPr>
              <a:t> para </a:t>
            </a:r>
            <a:r>
              <a:rPr lang="en-GB" sz="1800" dirty="0" err="1">
                <a:latin typeface="Calibri"/>
                <a:ea typeface="Calibri"/>
                <a:cs typeface="Calibri"/>
                <a:sym typeface="Calibri"/>
              </a:rPr>
              <a:t>manter</a:t>
            </a:r>
            <a:r>
              <a:rPr lang="en-GB" sz="1800" dirty="0">
                <a:latin typeface="Calibri"/>
                <a:ea typeface="Calibri"/>
                <a:cs typeface="Calibri"/>
                <a:sym typeface="Calibri"/>
              </a:rPr>
              <a:t> as </a:t>
            </a:r>
            <a:r>
              <a:rPr lang="en-GB" sz="1800" dirty="0" err="1">
                <a:latin typeface="Calibri"/>
                <a:ea typeface="Calibri"/>
                <a:cs typeface="Calibri"/>
                <a:sym typeface="Calibri"/>
              </a:rPr>
              <a:t>temperaturas</a:t>
            </a:r>
            <a:r>
              <a:rPr lang="en-GB" sz="1800" dirty="0">
                <a:latin typeface="Calibri"/>
                <a:ea typeface="Calibri"/>
                <a:cs typeface="Calibri"/>
                <a:sym typeface="Calibri"/>
              </a:rPr>
              <a:t> </a:t>
            </a:r>
            <a:r>
              <a:rPr lang="en-GB" sz="1800" dirty="0" err="1">
                <a:latin typeface="Calibri"/>
                <a:ea typeface="Calibri"/>
                <a:cs typeface="Calibri"/>
                <a:sym typeface="Calibri"/>
              </a:rPr>
              <a:t>globais</a:t>
            </a:r>
            <a:r>
              <a:rPr lang="en-GB" sz="1800" dirty="0">
                <a:latin typeface="Calibri"/>
                <a:ea typeface="Calibri"/>
                <a:cs typeface="Calibri"/>
                <a:sym typeface="Calibri"/>
              </a:rPr>
              <a:t> </a:t>
            </a:r>
            <a:r>
              <a:rPr lang="en-GB" sz="1800" dirty="0" err="1">
                <a:latin typeface="Calibri"/>
                <a:ea typeface="Calibri"/>
                <a:cs typeface="Calibri"/>
                <a:sym typeface="Calibri"/>
              </a:rPr>
              <a:t>abaixo</a:t>
            </a:r>
            <a:r>
              <a:rPr lang="en-GB" sz="1800" dirty="0">
                <a:latin typeface="Calibri"/>
                <a:ea typeface="Calibri"/>
                <a:cs typeface="Calibri"/>
                <a:sym typeface="Calibri"/>
              </a:rPr>
              <a:t> de 2 </a:t>
            </a:r>
            <a:r>
              <a:rPr lang="en-GB" sz="1800" dirty="0" err="1">
                <a:latin typeface="Calibri"/>
                <a:ea typeface="Calibri"/>
                <a:cs typeface="Calibri"/>
                <a:sym typeface="Calibri"/>
              </a:rPr>
              <a:t>graus</a:t>
            </a:r>
            <a:r>
              <a:rPr lang="en-GB" sz="1800" dirty="0">
                <a:latin typeface="Calibri"/>
                <a:ea typeface="Calibri"/>
                <a:cs typeface="Calibri"/>
                <a:sym typeface="Calibri"/>
              </a:rPr>
              <a:t> Celsius. As </a:t>
            </a:r>
            <a:r>
              <a:rPr lang="en-GB" sz="1800" dirty="0" err="1">
                <a:latin typeface="Calibri"/>
                <a:ea typeface="Calibri"/>
                <a:cs typeface="Calibri"/>
                <a:sym typeface="Calibri"/>
              </a:rPr>
              <a:t>diferentes</a:t>
            </a:r>
            <a:r>
              <a:rPr lang="en-GB" sz="1800" dirty="0">
                <a:latin typeface="Calibri"/>
                <a:ea typeface="Calibri"/>
                <a:cs typeface="Calibri"/>
                <a:sym typeface="Calibri"/>
              </a:rPr>
              <a:t> </a:t>
            </a:r>
            <a:r>
              <a:rPr lang="en-GB" sz="1800" dirty="0" err="1">
                <a:latin typeface="Calibri"/>
                <a:ea typeface="Calibri"/>
                <a:cs typeface="Calibri"/>
                <a:sym typeface="Calibri"/>
              </a:rPr>
              <a:t>trajetórias</a:t>
            </a:r>
            <a:r>
              <a:rPr lang="en-GB" sz="1800" dirty="0">
                <a:latin typeface="Calibri"/>
                <a:ea typeface="Calibri"/>
                <a:cs typeface="Calibri"/>
                <a:sym typeface="Calibri"/>
              </a:rPr>
              <a:t> </a:t>
            </a:r>
            <a:r>
              <a:rPr lang="en-GB" sz="1800" dirty="0" err="1">
                <a:latin typeface="Calibri"/>
                <a:ea typeface="Calibri"/>
                <a:cs typeface="Calibri"/>
                <a:sym typeface="Calibri"/>
              </a:rPr>
              <a:t>correspondem</a:t>
            </a:r>
            <a:r>
              <a:rPr lang="en-GB" sz="1800" dirty="0">
                <a:latin typeface="Calibri"/>
                <a:ea typeface="Calibri"/>
                <a:cs typeface="Calibri"/>
                <a:sym typeface="Calibri"/>
              </a:rPr>
              <a:t> a </a:t>
            </a:r>
            <a:r>
              <a:rPr lang="en-GB" sz="1800" dirty="0" err="1">
                <a:latin typeface="Calibri"/>
                <a:ea typeface="Calibri"/>
                <a:cs typeface="Calibri"/>
                <a:sym typeface="Calibri"/>
              </a:rPr>
              <a:t>diferentes</a:t>
            </a:r>
            <a:r>
              <a:rPr lang="en-GB" sz="1800" dirty="0">
                <a:latin typeface="Calibri"/>
                <a:ea typeface="Calibri"/>
                <a:cs typeface="Calibri"/>
                <a:sym typeface="Calibri"/>
              </a:rPr>
              <a:t> </a:t>
            </a:r>
            <a:r>
              <a:rPr lang="en-GB" sz="1800" dirty="0" err="1">
                <a:latin typeface="Calibri"/>
                <a:ea typeface="Calibri"/>
                <a:cs typeface="Calibri"/>
                <a:sym typeface="Calibri"/>
              </a:rPr>
              <a:t>anos</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que o </a:t>
            </a:r>
            <a:r>
              <a:rPr lang="en-GB" sz="1800" dirty="0" err="1">
                <a:latin typeface="Calibri"/>
                <a:ea typeface="Calibri"/>
                <a:cs typeface="Calibri"/>
                <a:sym typeface="Calibri"/>
              </a:rPr>
              <a:t>pico</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atingido</a:t>
            </a:r>
            <a:r>
              <a:rPr lang="en-GB" sz="1800" dirty="0">
                <a:latin typeface="Calibri"/>
                <a:ea typeface="Calibri"/>
                <a:cs typeface="Calibri"/>
                <a:sym typeface="Calibri"/>
              </a:rPr>
              <a:t>. </a:t>
            </a:r>
            <a:r>
              <a:rPr lang="en-GB" sz="1800" dirty="0" err="1">
                <a:latin typeface="Calibri"/>
                <a:ea typeface="Calibri"/>
                <a:cs typeface="Calibri"/>
                <a:sym typeface="Calibri"/>
              </a:rPr>
              <a:t>Conforme</a:t>
            </a:r>
            <a:r>
              <a:rPr lang="en-GB" sz="1800" dirty="0">
                <a:latin typeface="Calibri"/>
                <a:ea typeface="Calibri"/>
                <a:cs typeface="Calibri"/>
                <a:sym typeface="Calibri"/>
              </a:rPr>
              <a:t> </a:t>
            </a:r>
            <a:r>
              <a:rPr lang="en-GB" sz="1800" dirty="0" err="1">
                <a:latin typeface="Calibri"/>
                <a:ea typeface="Calibri"/>
                <a:cs typeface="Calibri"/>
                <a:sym typeface="Calibri"/>
              </a:rPr>
              <a:t>mencionado</a:t>
            </a:r>
            <a:r>
              <a:rPr lang="en-GB" sz="1800" dirty="0">
                <a:latin typeface="Calibri"/>
                <a:ea typeface="Calibri"/>
                <a:cs typeface="Calibri"/>
                <a:sym typeface="Calibri"/>
              </a:rPr>
              <a:t> </a:t>
            </a:r>
            <a:r>
              <a:rPr lang="en-GB" sz="1800" dirty="0" err="1">
                <a:latin typeface="Calibri"/>
                <a:ea typeface="Calibri"/>
                <a:cs typeface="Calibri"/>
                <a:sym typeface="Calibri"/>
              </a:rPr>
              <a:t>anteriormente</a:t>
            </a:r>
            <a:r>
              <a:rPr lang="en-GB" sz="1800" dirty="0">
                <a:latin typeface="Calibri"/>
                <a:ea typeface="Calibri"/>
                <a:cs typeface="Calibri"/>
                <a:sym typeface="Calibri"/>
              </a:rPr>
              <a:t>, para </a:t>
            </a:r>
            <a:r>
              <a:rPr lang="en-GB" sz="1800" dirty="0" err="1">
                <a:latin typeface="Calibri"/>
                <a:ea typeface="Calibri"/>
                <a:cs typeface="Calibri"/>
                <a:sym typeface="Calibri"/>
              </a:rPr>
              <a:t>manter</a:t>
            </a:r>
            <a:r>
              <a:rPr lang="en-GB" sz="1800" dirty="0">
                <a:latin typeface="Calibri"/>
                <a:ea typeface="Calibri"/>
                <a:cs typeface="Calibri"/>
                <a:sym typeface="Calibri"/>
              </a:rPr>
              <a:t> o </a:t>
            </a:r>
            <a:r>
              <a:rPr lang="en-GB" sz="1800" dirty="0" err="1">
                <a:latin typeface="Calibri"/>
                <a:ea typeface="Calibri"/>
                <a:cs typeface="Calibri"/>
                <a:sym typeface="Calibri"/>
              </a:rPr>
              <a:t>aquecimento</a:t>
            </a:r>
            <a:r>
              <a:rPr lang="en-GB" sz="1800" dirty="0">
                <a:latin typeface="Calibri"/>
                <a:ea typeface="Calibri"/>
                <a:cs typeface="Calibri"/>
                <a:sym typeface="Calibri"/>
              </a:rPr>
              <a:t> global </a:t>
            </a:r>
            <a:r>
              <a:rPr lang="en-GB" sz="1800" dirty="0" err="1">
                <a:latin typeface="Calibri"/>
                <a:ea typeface="Calibri"/>
                <a:cs typeface="Calibri"/>
                <a:sym typeface="Calibri"/>
              </a:rPr>
              <a:t>abaixo</a:t>
            </a:r>
            <a:r>
              <a:rPr lang="en-GB" sz="1800" dirty="0">
                <a:latin typeface="Calibri"/>
                <a:ea typeface="Calibri"/>
                <a:cs typeface="Calibri"/>
                <a:sym typeface="Calibri"/>
              </a:rPr>
              <a:t> de 2 </a:t>
            </a:r>
            <a:r>
              <a:rPr lang="en-GB" sz="1800" dirty="0" err="1">
                <a:latin typeface="Calibri"/>
                <a:ea typeface="Calibri"/>
                <a:cs typeface="Calibri"/>
                <a:sym typeface="Calibri"/>
              </a:rPr>
              <a:t>graus</a:t>
            </a:r>
            <a:r>
              <a:rPr lang="en-GB" sz="1800" dirty="0">
                <a:latin typeface="Calibri"/>
                <a:ea typeface="Calibri"/>
                <a:cs typeface="Calibri"/>
                <a:sym typeface="Calibri"/>
              </a:rPr>
              <a:t> Celsius </a:t>
            </a:r>
            <a:r>
              <a:rPr lang="en-GB" sz="1800" dirty="0" err="1">
                <a:latin typeface="Calibri"/>
                <a:ea typeface="Calibri"/>
                <a:cs typeface="Calibri"/>
                <a:sym typeface="Calibri"/>
              </a:rPr>
              <a:t>será</a:t>
            </a:r>
            <a:r>
              <a:rPr lang="en-GB" sz="1800" dirty="0">
                <a:latin typeface="Calibri"/>
                <a:ea typeface="Calibri"/>
                <a:cs typeface="Calibri"/>
                <a:sym typeface="Calibri"/>
              </a:rPr>
              <a:t> </a:t>
            </a:r>
            <a:r>
              <a:rPr lang="en-GB" sz="1800" dirty="0" err="1">
                <a:latin typeface="Calibri"/>
                <a:ea typeface="Calibri"/>
                <a:cs typeface="Calibri"/>
                <a:sym typeface="Calibri"/>
              </a:rPr>
              <a:t>necessário</a:t>
            </a:r>
            <a:r>
              <a:rPr lang="en-GB" sz="1800" dirty="0">
                <a:latin typeface="Calibri"/>
                <a:ea typeface="Calibri"/>
                <a:cs typeface="Calibri"/>
                <a:sym typeface="Calibri"/>
              </a:rPr>
              <a:t> </a:t>
            </a:r>
            <a:r>
              <a:rPr lang="en-GB" sz="1800" dirty="0" err="1">
                <a:latin typeface="Calibri"/>
                <a:ea typeface="Calibri"/>
                <a:cs typeface="Calibri"/>
                <a:sym typeface="Calibri"/>
              </a:rPr>
              <a:t>tomar</a:t>
            </a:r>
            <a:r>
              <a:rPr lang="en-GB" sz="1800" dirty="0">
                <a:latin typeface="Calibri"/>
                <a:ea typeface="Calibri"/>
                <a:cs typeface="Calibri"/>
                <a:sym typeface="Calibri"/>
              </a:rPr>
              <a:t> </a:t>
            </a:r>
            <a:r>
              <a:rPr lang="en-GB" sz="1800" dirty="0" err="1">
                <a:latin typeface="Calibri"/>
                <a:ea typeface="Calibri"/>
                <a:cs typeface="Calibri"/>
                <a:sym typeface="Calibri"/>
              </a:rPr>
              <a:t>medidas</a:t>
            </a:r>
            <a:r>
              <a:rPr lang="en-GB" sz="1800" dirty="0">
                <a:latin typeface="Calibri"/>
                <a:ea typeface="Calibri"/>
                <a:cs typeface="Calibri"/>
                <a:sym typeface="Calibri"/>
              </a:rPr>
              <a:t> </a:t>
            </a:r>
            <a:r>
              <a:rPr lang="en-GB" sz="1800" dirty="0" err="1">
                <a:latin typeface="Calibri"/>
                <a:ea typeface="Calibri"/>
                <a:cs typeface="Calibri"/>
                <a:sym typeface="Calibri"/>
              </a:rPr>
              <a:t>urgentes</a:t>
            </a:r>
            <a:r>
              <a:rPr lang="en-GB" sz="1800" dirty="0">
                <a:latin typeface="Calibri"/>
                <a:ea typeface="Calibri"/>
                <a:cs typeface="Calibri"/>
                <a:sym typeface="Calibri"/>
              </a:rPr>
              <a:t>. E a </a:t>
            </a:r>
            <a:r>
              <a:rPr lang="en-GB" sz="1800" dirty="0" err="1">
                <a:latin typeface="Calibri"/>
                <a:ea typeface="Calibri"/>
                <a:cs typeface="Calibri"/>
                <a:sym typeface="Calibri"/>
              </a:rPr>
              <a:t>janela</a:t>
            </a:r>
            <a:r>
              <a:rPr lang="en-GB" sz="1800" dirty="0">
                <a:latin typeface="Calibri"/>
                <a:ea typeface="Calibri"/>
                <a:cs typeface="Calibri"/>
                <a:sym typeface="Calibri"/>
              </a:rPr>
              <a:t> para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resposta</a:t>
            </a:r>
            <a:r>
              <a:rPr lang="en-GB" sz="1800" dirty="0">
                <a:latin typeface="Calibri"/>
                <a:ea typeface="Calibri"/>
                <a:cs typeface="Calibri"/>
                <a:sym typeface="Calibri"/>
              </a:rPr>
              <a:t> </a:t>
            </a:r>
            <a:r>
              <a:rPr lang="en-GB" sz="1800" dirty="0" err="1">
                <a:latin typeface="Calibri"/>
                <a:ea typeface="Calibri"/>
                <a:cs typeface="Calibri"/>
                <a:sym typeface="Calibri"/>
              </a:rPr>
              <a:t>eficaz</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relativamente</a:t>
            </a:r>
            <a:r>
              <a:rPr lang="en-GB" sz="1800" dirty="0">
                <a:latin typeface="Calibri"/>
                <a:ea typeface="Calibri"/>
                <a:cs typeface="Calibri"/>
                <a:sym typeface="Calibri"/>
              </a:rPr>
              <a:t> </a:t>
            </a:r>
            <a:r>
              <a:rPr lang="en-GB" sz="1800" dirty="0" err="1">
                <a:latin typeface="Calibri"/>
                <a:ea typeface="Calibri"/>
                <a:cs typeface="Calibri"/>
                <a:sym typeface="Calibri"/>
              </a:rPr>
              <a:t>estreita</a:t>
            </a:r>
            <a:r>
              <a:rPr lang="en-GB" sz="1800" dirty="0">
                <a:latin typeface="Calibri"/>
                <a:ea typeface="Calibri"/>
                <a:cs typeface="Calibri"/>
                <a:sym typeface="Calibri"/>
              </a:rPr>
              <a:t> -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próximos</a:t>
            </a:r>
            <a:r>
              <a:rPr lang="en-GB" sz="1800" dirty="0">
                <a:latin typeface="Calibri"/>
                <a:ea typeface="Calibri"/>
                <a:cs typeface="Calibri"/>
                <a:sym typeface="Calibri"/>
              </a:rPr>
              <a:t> </a:t>
            </a:r>
            <a:r>
              <a:rPr lang="en-GB" sz="1800" dirty="0" err="1">
                <a:latin typeface="Calibri"/>
                <a:ea typeface="Calibri"/>
                <a:cs typeface="Calibri"/>
                <a:sym typeface="Calibri"/>
              </a:rPr>
              <a:t>cinco</a:t>
            </a:r>
            <a:r>
              <a:rPr lang="en-GB" sz="1800" dirty="0">
                <a:latin typeface="Calibri"/>
                <a:ea typeface="Calibri"/>
                <a:cs typeface="Calibri"/>
                <a:sym typeface="Calibri"/>
              </a:rPr>
              <a:t> a </a:t>
            </a:r>
            <a:r>
              <a:rPr lang="en-GB" sz="1800" dirty="0" err="1">
                <a:latin typeface="Calibri"/>
                <a:ea typeface="Calibri"/>
                <a:cs typeface="Calibri"/>
                <a:sym typeface="Calibri"/>
              </a:rPr>
              <a:t>dez</a:t>
            </a:r>
            <a:r>
              <a:rPr lang="en-GB" sz="1800" dirty="0">
                <a:latin typeface="Calibri"/>
                <a:ea typeface="Calibri"/>
                <a:cs typeface="Calibri"/>
                <a:sym typeface="Calibri"/>
              </a:rPr>
              <a:t> </a:t>
            </a:r>
            <a:r>
              <a:rPr lang="en-GB" sz="1800" dirty="0" err="1">
                <a:latin typeface="Calibri"/>
                <a:ea typeface="Calibri"/>
                <a:cs typeface="Calibri"/>
                <a:sym typeface="Calibri"/>
              </a:rPr>
              <a:t>anos</a:t>
            </a:r>
            <a:r>
              <a:rPr lang="en-GB" sz="1800" dirty="0">
                <a:latin typeface="Calibri"/>
                <a:ea typeface="Calibri"/>
                <a:cs typeface="Calibri"/>
                <a:sym typeface="Calibri"/>
              </a:rPr>
              <a:t>, de </a:t>
            </a:r>
            <a:r>
              <a:rPr lang="en-GB" sz="1800" dirty="0" err="1">
                <a:latin typeface="Calibri"/>
                <a:ea typeface="Calibri"/>
                <a:cs typeface="Calibri"/>
                <a:sym typeface="Calibri"/>
              </a:rPr>
              <a:t>acordo</a:t>
            </a:r>
            <a:r>
              <a:rPr lang="en-GB" sz="1800" dirty="0">
                <a:latin typeface="Calibri"/>
                <a:ea typeface="Calibri"/>
                <a:cs typeface="Calibri"/>
                <a:sym typeface="Calibri"/>
              </a:rPr>
              <a:t> com </a:t>
            </a:r>
            <a:r>
              <a:rPr lang="en-GB" sz="1800" dirty="0" err="1">
                <a:latin typeface="Calibri"/>
                <a:ea typeface="Calibri"/>
                <a:cs typeface="Calibri"/>
                <a:sym typeface="Calibri"/>
              </a:rPr>
              <a:t>algumas</a:t>
            </a:r>
            <a:r>
              <a:rPr lang="en-GB" sz="1800" dirty="0">
                <a:latin typeface="Calibri"/>
                <a:ea typeface="Calibri"/>
                <a:cs typeface="Calibri"/>
                <a:sym typeface="Calibri"/>
              </a:rPr>
              <a:t> </a:t>
            </a:r>
            <a:r>
              <a:rPr lang="en-GB" sz="1800" dirty="0" err="1">
                <a:latin typeface="Calibri"/>
                <a:ea typeface="Calibri"/>
                <a:cs typeface="Calibri"/>
                <a:sym typeface="Calibri"/>
              </a:rPr>
              <a:t>estimativas</a:t>
            </a:r>
            <a:r>
              <a:rPr lang="en-GB" sz="1800" dirty="0">
                <a:latin typeface="Calibri"/>
                <a:ea typeface="Calibri"/>
                <a:cs typeface="Calibri"/>
                <a:sym typeface="Calibri"/>
              </a:rPr>
              <a:t>. Essa </a:t>
            </a:r>
            <a:r>
              <a:rPr lang="en-GB" sz="1800" dirty="0" err="1">
                <a:latin typeface="Calibri"/>
                <a:ea typeface="Calibri"/>
                <a:cs typeface="Calibri"/>
                <a:sym typeface="Calibri"/>
              </a:rPr>
              <a:t>urgência</a:t>
            </a:r>
            <a:r>
              <a:rPr lang="en-GB" sz="1800" dirty="0">
                <a:latin typeface="Calibri"/>
                <a:ea typeface="Calibri"/>
                <a:cs typeface="Calibri"/>
                <a:sym typeface="Calibri"/>
              </a:rPr>
              <a:t> </a:t>
            </a:r>
            <a:r>
              <a:rPr lang="en-GB" sz="1800" dirty="0" err="1">
                <a:latin typeface="Calibri"/>
                <a:ea typeface="Calibri"/>
                <a:cs typeface="Calibri"/>
                <a:sym typeface="Calibri"/>
              </a:rPr>
              <a:t>não</a:t>
            </a:r>
            <a:r>
              <a:rPr lang="en-GB" sz="1800" dirty="0">
                <a:latin typeface="Calibri"/>
                <a:ea typeface="Calibri"/>
                <a:cs typeface="Calibri"/>
                <a:sym typeface="Calibri"/>
              </a:rPr>
              <a:t> se </a:t>
            </a:r>
            <a:r>
              <a:rPr lang="en-GB" sz="1800" dirty="0" err="1">
                <a:latin typeface="Calibri"/>
                <a:ea typeface="Calibri"/>
                <a:cs typeface="Calibri"/>
                <a:sym typeface="Calibri"/>
              </a:rPr>
              <a:t>refere</a:t>
            </a:r>
            <a:r>
              <a:rPr lang="en-GB" sz="1800" dirty="0">
                <a:latin typeface="Calibri"/>
                <a:ea typeface="Calibri"/>
                <a:cs typeface="Calibri"/>
                <a:sym typeface="Calibri"/>
              </a:rPr>
              <a:t> </a:t>
            </a:r>
            <a:r>
              <a:rPr lang="en-GB" sz="1800" dirty="0" err="1">
                <a:latin typeface="Calibri"/>
                <a:ea typeface="Calibri"/>
                <a:cs typeface="Calibri"/>
                <a:sym typeface="Calibri"/>
              </a:rPr>
              <a:t>apenas</a:t>
            </a:r>
            <a:r>
              <a:rPr lang="en-GB" sz="1800" dirty="0">
                <a:latin typeface="Calibri"/>
                <a:ea typeface="Calibri"/>
                <a:cs typeface="Calibri"/>
                <a:sym typeface="Calibri"/>
              </a:rPr>
              <a:t> à </a:t>
            </a:r>
            <a:r>
              <a:rPr lang="en-GB" sz="1800" dirty="0" err="1">
                <a:latin typeface="Calibri"/>
                <a:ea typeface="Calibri"/>
                <a:cs typeface="Calibri"/>
                <a:sym typeface="Calibri"/>
              </a:rPr>
              <a:t>perda</a:t>
            </a:r>
            <a:r>
              <a:rPr lang="en-GB" sz="1800" dirty="0">
                <a:latin typeface="Calibri"/>
                <a:ea typeface="Calibri"/>
                <a:cs typeface="Calibri"/>
                <a:sym typeface="Calibri"/>
              </a:rPr>
              <a:t> de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oportunidade</a:t>
            </a:r>
            <a:r>
              <a:rPr lang="en-GB" sz="1800" dirty="0">
                <a:latin typeface="Calibri"/>
                <a:ea typeface="Calibri"/>
                <a:cs typeface="Calibri"/>
                <a:sym typeface="Calibri"/>
              </a:rPr>
              <a:t> de </a:t>
            </a:r>
            <a:r>
              <a:rPr lang="en-GB" sz="1800" dirty="0" err="1">
                <a:latin typeface="Calibri"/>
                <a:ea typeface="Calibri"/>
                <a:cs typeface="Calibri"/>
                <a:sym typeface="Calibri"/>
              </a:rPr>
              <a:t>reduzir</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um </a:t>
            </a:r>
            <a:r>
              <a:rPr lang="en-GB" sz="1800" dirty="0" err="1">
                <a:latin typeface="Calibri"/>
                <a:ea typeface="Calibri"/>
                <a:cs typeface="Calibri"/>
                <a:sym typeface="Calibri"/>
              </a:rPr>
              <a:t>único</a:t>
            </a:r>
            <a:r>
              <a:rPr lang="en-GB" sz="1800" dirty="0">
                <a:latin typeface="Calibri"/>
                <a:ea typeface="Calibri"/>
                <a:cs typeface="Calibri"/>
                <a:sym typeface="Calibri"/>
              </a:rPr>
              <a:t> </a:t>
            </a:r>
            <a:r>
              <a:rPr lang="en-GB" sz="1800" dirty="0" err="1">
                <a:latin typeface="Calibri"/>
                <a:ea typeface="Calibri"/>
                <a:cs typeface="Calibri"/>
                <a:sym typeface="Calibri"/>
              </a:rPr>
              <a:t>ano</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um </a:t>
            </a:r>
            <a:r>
              <a:rPr lang="en-GB" sz="1800" dirty="0" err="1">
                <a:latin typeface="Calibri"/>
                <a:ea typeface="Calibri"/>
                <a:cs typeface="Calibri"/>
                <a:sym typeface="Calibri"/>
              </a:rPr>
              <a:t>curto</a:t>
            </a:r>
            <a:r>
              <a:rPr lang="en-GB" sz="1800" dirty="0">
                <a:latin typeface="Calibri"/>
                <a:ea typeface="Calibri"/>
                <a:cs typeface="Calibri"/>
                <a:sym typeface="Calibri"/>
              </a:rPr>
              <a:t> </a:t>
            </a:r>
            <a:r>
              <a:rPr lang="en-GB" sz="1800" dirty="0" err="1">
                <a:latin typeface="Calibri"/>
                <a:ea typeface="Calibri"/>
                <a:cs typeface="Calibri"/>
                <a:sym typeface="Calibri"/>
              </a:rPr>
              <a:t>período</a:t>
            </a:r>
            <a:r>
              <a:rPr lang="en-GB" sz="1800" dirty="0">
                <a:latin typeface="Calibri"/>
                <a:ea typeface="Calibri"/>
                <a:cs typeface="Calibri"/>
                <a:sym typeface="Calibri"/>
              </a:rPr>
              <a:t> de tempo. Em </a:t>
            </a:r>
            <a:r>
              <a:rPr lang="en-GB" sz="1800" dirty="0" err="1">
                <a:latin typeface="Calibri"/>
                <a:ea typeface="Calibri"/>
                <a:cs typeface="Calibri"/>
                <a:sym typeface="Calibri"/>
              </a:rPr>
              <a:t>vez</a:t>
            </a:r>
            <a:r>
              <a:rPr lang="en-GB" sz="1800" dirty="0">
                <a:latin typeface="Calibri"/>
                <a:ea typeface="Calibri"/>
                <a:cs typeface="Calibri"/>
                <a:sym typeface="Calibri"/>
              </a:rPr>
              <a:t> </a:t>
            </a:r>
            <a:r>
              <a:rPr lang="en-GB" sz="1800" dirty="0" err="1">
                <a:latin typeface="Calibri"/>
                <a:ea typeface="Calibri"/>
                <a:cs typeface="Calibri"/>
                <a:sym typeface="Calibri"/>
              </a:rPr>
              <a:t>disso</a:t>
            </a:r>
            <a:r>
              <a:rPr lang="en-GB" sz="1800" dirty="0">
                <a:latin typeface="Calibri"/>
                <a:ea typeface="Calibri"/>
                <a:cs typeface="Calibri"/>
                <a:sym typeface="Calibri"/>
              </a:rPr>
              <a:t>, se </a:t>
            </a:r>
            <a:r>
              <a:rPr lang="en-GB" sz="1800" dirty="0" err="1">
                <a:latin typeface="Calibri"/>
                <a:ea typeface="Calibri"/>
                <a:cs typeface="Calibri"/>
                <a:sym typeface="Calibri"/>
              </a:rPr>
              <a:t>não</a:t>
            </a:r>
            <a:r>
              <a:rPr lang="en-GB" sz="1800" dirty="0">
                <a:latin typeface="Calibri"/>
                <a:ea typeface="Calibri"/>
                <a:cs typeface="Calibri"/>
                <a:sym typeface="Calibri"/>
              </a:rPr>
              <a:t> </a:t>
            </a:r>
            <a:r>
              <a:rPr lang="en-GB" sz="1800" dirty="0" err="1">
                <a:latin typeface="Calibri"/>
                <a:ea typeface="Calibri"/>
                <a:cs typeface="Calibri"/>
                <a:sym typeface="Calibri"/>
              </a:rPr>
              <a:t>tomarmos</a:t>
            </a:r>
            <a:r>
              <a:rPr lang="en-GB" sz="1800" dirty="0">
                <a:latin typeface="Calibri"/>
                <a:ea typeface="Calibri"/>
                <a:cs typeface="Calibri"/>
                <a:sym typeface="Calibri"/>
              </a:rPr>
              <a:t> </a:t>
            </a:r>
            <a:r>
              <a:rPr lang="en-GB" sz="1800" dirty="0" err="1">
                <a:latin typeface="Calibri"/>
                <a:ea typeface="Calibri"/>
                <a:cs typeface="Calibri"/>
                <a:sym typeface="Calibri"/>
              </a:rPr>
              <a:t>medidas</a:t>
            </a:r>
            <a:r>
              <a:rPr lang="en-GB" sz="1800" dirty="0">
                <a:latin typeface="Calibri"/>
                <a:ea typeface="Calibri"/>
                <a:cs typeface="Calibri"/>
                <a:sym typeface="Calibri"/>
              </a:rPr>
              <a:t> </a:t>
            </a:r>
            <a:r>
              <a:rPr lang="en-GB" sz="1800" dirty="0" err="1">
                <a:latin typeface="Calibri"/>
                <a:ea typeface="Calibri"/>
                <a:cs typeface="Calibri"/>
                <a:sym typeface="Calibri"/>
              </a:rPr>
              <a:t>imediatas</a:t>
            </a:r>
            <a:r>
              <a:rPr lang="en-GB" sz="1800" dirty="0">
                <a:latin typeface="Calibri"/>
                <a:ea typeface="Calibri"/>
                <a:cs typeface="Calibri"/>
                <a:sym typeface="Calibri"/>
              </a:rPr>
              <a:t>, o </a:t>
            </a:r>
            <a:r>
              <a:rPr lang="en-GB" sz="1800" dirty="0" err="1">
                <a:latin typeface="Calibri"/>
                <a:ea typeface="Calibri"/>
                <a:cs typeface="Calibri"/>
                <a:sym typeface="Calibri"/>
              </a:rPr>
              <a:t>mundo</a:t>
            </a:r>
            <a:r>
              <a:rPr lang="en-GB" sz="1800" dirty="0">
                <a:latin typeface="Calibri"/>
                <a:ea typeface="Calibri"/>
                <a:cs typeface="Calibri"/>
                <a:sym typeface="Calibri"/>
              </a:rPr>
              <a:t> </a:t>
            </a:r>
            <a:r>
              <a:rPr lang="en-GB" sz="1800" dirty="0" err="1">
                <a:latin typeface="Calibri"/>
                <a:ea typeface="Calibri"/>
                <a:cs typeface="Calibri"/>
                <a:sym typeface="Calibri"/>
              </a:rPr>
              <a:t>poderá</a:t>
            </a:r>
            <a:r>
              <a:rPr lang="en-GB" sz="1800" dirty="0">
                <a:latin typeface="Calibri"/>
                <a:ea typeface="Calibri"/>
                <a:cs typeface="Calibri"/>
                <a:sym typeface="Calibri"/>
              </a:rPr>
              <a:t> se </a:t>
            </a:r>
            <a:r>
              <a:rPr lang="en-GB" sz="1800" dirty="0" err="1">
                <a:latin typeface="Calibri"/>
                <a:ea typeface="Calibri"/>
                <a:cs typeface="Calibri"/>
                <a:sym typeface="Calibri"/>
              </a:rPr>
              <a:t>prender</a:t>
            </a:r>
            <a:r>
              <a:rPr lang="en-GB" sz="1800" dirty="0">
                <a:latin typeface="Calibri"/>
                <a:ea typeface="Calibri"/>
                <a:cs typeface="Calibri"/>
                <a:sym typeface="Calibri"/>
              </a:rPr>
              <a:t> a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infraestrutura</a:t>
            </a:r>
            <a:r>
              <a:rPr lang="en-GB" sz="1800" dirty="0">
                <a:latin typeface="Calibri"/>
                <a:ea typeface="Calibri"/>
                <a:cs typeface="Calibri"/>
                <a:sym typeface="Calibri"/>
              </a:rPr>
              <a:t> com </a:t>
            </a:r>
            <a:r>
              <a:rPr lang="en-GB" sz="1800" dirty="0" err="1">
                <a:latin typeface="Calibri"/>
                <a:ea typeface="Calibri"/>
                <a:cs typeface="Calibri"/>
                <a:sym typeface="Calibri"/>
              </a:rPr>
              <a:t>uso</a:t>
            </a:r>
            <a:r>
              <a:rPr lang="en-GB" sz="1800" dirty="0">
                <a:latin typeface="Calibri"/>
                <a:ea typeface="Calibri"/>
                <a:cs typeface="Calibri"/>
                <a:sym typeface="Calibri"/>
              </a:rPr>
              <a:t> </a:t>
            </a:r>
            <a:r>
              <a:rPr lang="en-GB" sz="1800" dirty="0" err="1">
                <a:latin typeface="Calibri"/>
                <a:ea typeface="Calibri"/>
                <a:cs typeface="Calibri"/>
                <a:sym typeface="Calibri"/>
              </a:rPr>
              <a:t>intensivo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várias</a:t>
            </a:r>
            <a:r>
              <a:rPr lang="en-GB" sz="1800" dirty="0">
                <a:latin typeface="Calibri"/>
                <a:ea typeface="Calibri"/>
                <a:cs typeface="Calibri"/>
                <a:sym typeface="Calibri"/>
              </a:rPr>
              <a:t> </a:t>
            </a:r>
            <a:r>
              <a:rPr lang="en-GB" sz="1800" dirty="0" err="1">
                <a:latin typeface="Calibri"/>
                <a:ea typeface="Calibri"/>
                <a:cs typeface="Calibri"/>
                <a:sym typeface="Calibri"/>
              </a:rPr>
              <a:t>décadas</a:t>
            </a:r>
            <a:r>
              <a:rPr lang="en-GB" sz="1800" dirty="0">
                <a:latin typeface="Calibri"/>
                <a:ea typeface="Calibri"/>
                <a:cs typeface="Calibri"/>
                <a:sym typeface="Calibri"/>
              </a:rPr>
              <a:t> no </a:t>
            </a:r>
            <a:r>
              <a:rPr lang="en-GB" sz="1800" dirty="0" err="1">
                <a:latin typeface="Calibri"/>
                <a:ea typeface="Calibri"/>
                <a:cs typeface="Calibri"/>
                <a:sym typeface="Calibri"/>
              </a:rPr>
              <a:t>futuro</a:t>
            </a:r>
            <a:r>
              <a:rPr lang="en-GB" sz="1800" dirty="0">
                <a:latin typeface="Calibri"/>
                <a:ea typeface="Calibri"/>
                <a:cs typeface="Calibri"/>
                <a:sym typeface="Calibri"/>
              </a:rPr>
              <a:t>. Por </a:t>
            </a:r>
            <a:r>
              <a:rPr lang="en-GB" sz="1800" dirty="0" err="1">
                <a:latin typeface="Calibri"/>
                <a:ea typeface="Calibri"/>
                <a:cs typeface="Calibri"/>
                <a:sym typeface="Calibri"/>
              </a:rPr>
              <a:t>exemplo</a:t>
            </a:r>
            <a:r>
              <a:rPr lang="en-GB" sz="1800" dirty="0">
                <a:latin typeface="Calibri"/>
                <a:ea typeface="Calibri"/>
                <a:cs typeface="Calibri"/>
                <a:sym typeface="Calibri"/>
              </a:rPr>
              <a:t>, as </a:t>
            </a:r>
            <a:r>
              <a:rPr lang="en-GB" sz="1800" dirty="0" err="1">
                <a:latin typeface="Calibri"/>
                <a:ea typeface="Calibri"/>
                <a:cs typeface="Calibri"/>
                <a:sym typeface="Calibri"/>
              </a:rPr>
              <a:t>usinas</a:t>
            </a:r>
            <a:r>
              <a:rPr lang="en-GB" sz="1800" dirty="0">
                <a:latin typeface="Calibri"/>
                <a:ea typeface="Calibri"/>
                <a:cs typeface="Calibri"/>
                <a:sym typeface="Calibri"/>
              </a:rPr>
              <a:t> </a:t>
            </a:r>
            <a:r>
              <a:rPr lang="en-GB" sz="1800" dirty="0" err="1">
                <a:latin typeface="Calibri"/>
                <a:ea typeface="Calibri"/>
                <a:cs typeface="Calibri"/>
                <a:sym typeface="Calibri"/>
              </a:rPr>
              <a:t>elétricas</a:t>
            </a:r>
            <a:r>
              <a:rPr lang="en-GB" sz="1800" dirty="0">
                <a:latin typeface="Calibri"/>
                <a:ea typeface="Calibri"/>
                <a:cs typeface="Calibri"/>
                <a:sym typeface="Calibri"/>
              </a:rPr>
              <a:t> </a:t>
            </a:r>
            <a:r>
              <a:rPr lang="en-GB" sz="1800" dirty="0" err="1">
                <a:latin typeface="Calibri"/>
                <a:ea typeface="Calibri"/>
                <a:cs typeface="Calibri"/>
                <a:sym typeface="Calibri"/>
              </a:rPr>
              <a:t>movidas</a:t>
            </a:r>
            <a:r>
              <a:rPr lang="en-GB" sz="1800" dirty="0">
                <a:latin typeface="Calibri"/>
                <a:ea typeface="Calibri"/>
                <a:cs typeface="Calibri"/>
                <a:sym typeface="Calibri"/>
              </a:rPr>
              <a:t> a </a:t>
            </a:r>
            <a:r>
              <a:rPr lang="en-GB" sz="1800" dirty="0" err="1">
                <a:latin typeface="Calibri"/>
                <a:ea typeface="Calibri"/>
                <a:cs typeface="Calibri"/>
                <a:sym typeface="Calibri"/>
              </a:rPr>
              <a:t>carvão</a:t>
            </a:r>
            <a:r>
              <a:rPr lang="en-GB" sz="1800" dirty="0">
                <a:latin typeface="Calibri"/>
                <a:ea typeface="Calibri"/>
                <a:cs typeface="Calibri"/>
                <a:sym typeface="Calibri"/>
              </a:rPr>
              <a:t> </a:t>
            </a:r>
            <a:r>
              <a:rPr lang="en-GB" sz="1800" dirty="0" err="1">
                <a:latin typeface="Calibri"/>
                <a:ea typeface="Calibri"/>
                <a:cs typeface="Calibri"/>
                <a:sym typeface="Calibri"/>
              </a:rPr>
              <a:t>geralmente</a:t>
            </a:r>
            <a:r>
              <a:rPr lang="en-GB" sz="1800" dirty="0">
                <a:latin typeface="Calibri"/>
                <a:ea typeface="Calibri"/>
                <a:cs typeface="Calibri"/>
                <a:sym typeface="Calibri"/>
              </a:rPr>
              <a:t> </a:t>
            </a:r>
            <a:r>
              <a:rPr lang="en-GB" sz="1800" dirty="0" err="1">
                <a:latin typeface="Calibri"/>
                <a:ea typeface="Calibri"/>
                <a:cs typeface="Calibri"/>
                <a:sym typeface="Calibri"/>
              </a:rPr>
              <a:t>têm</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vida</a:t>
            </a:r>
            <a:r>
              <a:rPr lang="en-GB" sz="1800" dirty="0">
                <a:latin typeface="Calibri"/>
                <a:ea typeface="Calibri"/>
                <a:cs typeface="Calibri"/>
                <a:sym typeface="Calibri"/>
              </a:rPr>
              <a:t> </a:t>
            </a:r>
            <a:r>
              <a:rPr lang="en-GB" sz="1800" dirty="0" err="1">
                <a:latin typeface="Calibri"/>
                <a:ea typeface="Calibri"/>
                <a:cs typeface="Calibri"/>
                <a:sym typeface="Calibri"/>
              </a:rPr>
              <a:t>útil</a:t>
            </a:r>
            <a:r>
              <a:rPr lang="en-GB" sz="1800" dirty="0">
                <a:latin typeface="Calibri"/>
                <a:ea typeface="Calibri"/>
                <a:cs typeface="Calibri"/>
                <a:sym typeface="Calibri"/>
              </a:rPr>
              <a:t> de 40 a 50 </a:t>
            </a:r>
            <a:r>
              <a:rPr lang="en-GB" sz="1800" dirty="0" err="1">
                <a:latin typeface="Calibri"/>
                <a:ea typeface="Calibri"/>
                <a:cs typeface="Calibri"/>
                <a:sym typeface="Calibri"/>
              </a:rPr>
              <a:t>anos</a:t>
            </a:r>
            <a:r>
              <a:rPr lang="en-GB" sz="1800" dirty="0">
                <a:latin typeface="Calibri"/>
                <a:ea typeface="Calibri"/>
                <a:cs typeface="Calibri"/>
                <a:sym typeface="Calibri"/>
              </a:rPr>
              <a:t>, e </a:t>
            </a:r>
            <a:r>
              <a:rPr lang="en-GB" sz="1800" dirty="0" err="1">
                <a:latin typeface="Calibri"/>
                <a:ea typeface="Calibri"/>
                <a:cs typeface="Calibri"/>
                <a:sym typeface="Calibri"/>
              </a:rPr>
              <a:t>muitas</a:t>
            </a:r>
            <a:r>
              <a:rPr lang="en-GB" sz="1800" dirty="0">
                <a:latin typeface="Calibri"/>
                <a:ea typeface="Calibri"/>
                <a:cs typeface="Calibri"/>
                <a:sym typeface="Calibri"/>
              </a:rPr>
              <a:t> </a:t>
            </a:r>
            <a:r>
              <a:rPr lang="en-GB" sz="1800" dirty="0" err="1">
                <a:latin typeface="Calibri"/>
                <a:ea typeface="Calibri"/>
                <a:cs typeface="Calibri"/>
                <a:sym typeface="Calibri"/>
              </a:rPr>
              <a:t>plantas</a:t>
            </a:r>
            <a:r>
              <a:rPr lang="en-GB" sz="1800" dirty="0">
                <a:latin typeface="Calibri"/>
                <a:ea typeface="Calibri"/>
                <a:cs typeface="Calibri"/>
                <a:sym typeface="Calibri"/>
              </a:rPr>
              <a:t> </a:t>
            </a:r>
            <a:r>
              <a:rPr lang="en-GB" sz="1800" dirty="0" err="1">
                <a:latin typeface="Calibri"/>
                <a:ea typeface="Calibri"/>
                <a:cs typeface="Calibri"/>
                <a:sym typeface="Calibri"/>
              </a:rPr>
              <a:t>industriais</a:t>
            </a:r>
            <a:r>
              <a:rPr lang="en-GB" sz="1800" dirty="0">
                <a:latin typeface="Calibri"/>
                <a:ea typeface="Calibri"/>
                <a:cs typeface="Calibri"/>
                <a:sym typeface="Calibri"/>
              </a:rPr>
              <a:t> </a:t>
            </a:r>
            <a:r>
              <a:rPr lang="en-GB" sz="1800" dirty="0" err="1">
                <a:latin typeface="Calibri"/>
                <a:ea typeface="Calibri"/>
                <a:cs typeface="Calibri"/>
                <a:sym typeface="Calibri"/>
              </a:rPr>
              <a:t>têm</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vida</a:t>
            </a:r>
            <a:r>
              <a:rPr lang="en-GB" sz="1800" dirty="0">
                <a:latin typeface="Calibri"/>
                <a:ea typeface="Calibri"/>
                <a:cs typeface="Calibri"/>
                <a:sym typeface="Calibri"/>
              </a:rPr>
              <a:t> </a:t>
            </a:r>
            <a:r>
              <a:rPr lang="en-GB" sz="1800" dirty="0" err="1">
                <a:latin typeface="Calibri"/>
                <a:ea typeface="Calibri"/>
                <a:cs typeface="Calibri"/>
                <a:sym typeface="Calibri"/>
              </a:rPr>
              <a:t>útil</a:t>
            </a:r>
            <a:r>
              <a:rPr lang="en-GB" sz="1800" dirty="0">
                <a:latin typeface="Calibri"/>
                <a:ea typeface="Calibri"/>
                <a:cs typeface="Calibri"/>
                <a:sym typeface="Calibri"/>
              </a:rPr>
              <a:t> de 20 a 30 </a:t>
            </a:r>
            <a:r>
              <a:rPr lang="en-GB" sz="1800" dirty="0" err="1">
                <a:latin typeface="Calibri"/>
                <a:ea typeface="Calibri"/>
                <a:cs typeface="Calibri"/>
                <a:sym typeface="Calibri"/>
              </a:rPr>
              <a:t>anos</a:t>
            </a:r>
            <a:r>
              <a:rPr lang="en-GB" sz="1800" dirty="0">
                <a:latin typeface="Calibri"/>
                <a:ea typeface="Calibri"/>
                <a:cs typeface="Calibri"/>
                <a:sym typeface="Calibri"/>
              </a:rPr>
              <a:t>. O </a:t>
            </a:r>
            <a:r>
              <a:rPr lang="en-GB" sz="1800" dirty="0" err="1">
                <a:latin typeface="Calibri"/>
                <a:ea typeface="Calibri"/>
                <a:cs typeface="Calibri"/>
                <a:sym typeface="Calibri"/>
              </a:rPr>
              <a:t>adiamento</a:t>
            </a:r>
            <a:r>
              <a:rPr lang="en-GB" sz="1800" dirty="0">
                <a:latin typeface="Calibri"/>
                <a:ea typeface="Calibri"/>
                <a:cs typeface="Calibri"/>
                <a:sym typeface="Calibri"/>
              </a:rPr>
              <a:t> das </a:t>
            </a:r>
            <a:r>
              <a:rPr lang="en-GB" sz="1800" dirty="0" err="1">
                <a:latin typeface="Calibri"/>
                <a:ea typeface="Calibri"/>
                <a:cs typeface="Calibri"/>
                <a:sym typeface="Calibri"/>
              </a:rPr>
              <a:t>ações</a:t>
            </a:r>
            <a:r>
              <a:rPr lang="en-GB" sz="1800" dirty="0">
                <a:latin typeface="Calibri"/>
                <a:ea typeface="Calibri"/>
                <a:cs typeface="Calibri"/>
                <a:sym typeface="Calibri"/>
              </a:rPr>
              <a:t> para </a:t>
            </a:r>
            <a:r>
              <a:rPr lang="en-GB" sz="1800" dirty="0" err="1">
                <a:latin typeface="Calibri"/>
                <a:ea typeface="Calibri"/>
                <a:cs typeface="Calibri"/>
                <a:sym typeface="Calibri"/>
              </a:rPr>
              <a:t>reduzir</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teria</a:t>
            </a:r>
            <a:r>
              <a:rPr lang="en-GB" sz="1800" dirty="0">
                <a:latin typeface="Calibri"/>
                <a:ea typeface="Calibri"/>
                <a:cs typeface="Calibri"/>
                <a:sym typeface="Calibri"/>
              </a:rPr>
              <a:t> </a:t>
            </a:r>
            <a:r>
              <a:rPr lang="en-GB" sz="1800" dirty="0" err="1">
                <a:latin typeface="Calibri"/>
                <a:ea typeface="Calibri"/>
                <a:cs typeface="Calibri"/>
                <a:sym typeface="Calibri"/>
              </a:rPr>
              <a:t>três</a:t>
            </a:r>
            <a:r>
              <a:rPr lang="en-GB" sz="1800" dirty="0">
                <a:latin typeface="Calibri"/>
                <a:ea typeface="Calibri"/>
                <a:cs typeface="Calibri"/>
                <a:sym typeface="Calibri"/>
              </a:rPr>
              <a:t> </a:t>
            </a:r>
            <a:r>
              <a:rPr lang="en-GB" sz="1800" dirty="0" err="1">
                <a:latin typeface="Calibri"/>
                <a:ea typeface="Calibri"/>
                <a:cs typeface="Calibri"/>
                <a:sym typeface="Calibri"/>
              </a:rPr>
              <a:t>impactos</a:t>
            </a:r>
            <a:r>
              <a:rPr lang="en-GB" sz="1800" dirty="0">
                <a:latin typeface="Calibri"/>
                <a:ea typeface="Calibri"/>
                <a:cs typeface="Calibri"/>
                <a:sym typeface="Calibri"/>
              </a:rPr>
              <a:t> </a:t>
            </a:r>
            <a:r>
              <a:rPr lang="en-GB" sz="1800" dirty="0" err="1">
                <a:latin typeface="Calibri"/>
                <a:ea typeface="Calibri"/>
                <a:cs typeface="Calibri"/>
                <a:sym typeface="Calibri"/>
              </a:rPr>
              <a:t>principais</a:t>
            </a:r>
            <a:r>
              <a:rPr lang="en-GB" sz="1800" dirty="0">
                <a:latin typeface="Calibri"/>
                <a:ea typeface="Calibri"/>
                <a:cs typeface="Calibri"/>
                <a:sym typeface="Calibri"/>
              </a:rPr>
              <a:t>. Primeiro, a </a:t>
            </a:r>
            <a:r>
              <a:rPr lang="en-GB" sz="1800" dirty="0" err="1">
                <a:latin typeface="Calibri"/>
                <a:ea typeface="Calibri"/>
                <a:cs typeface="Calibri"/>
                <a:sym typeface="Calibri"/>
              </a:rPr>
              <a:t>possível</a:t>
            </a:r>
            <a:r>
              <a:rPr lang="en-GB" sz="1800" dirty="0">
                <a:latin typeface="Calibri"/>
                <a:ea typeface="Calibri"/>
                <a:cs typeface="Calibri"/>
                <a:sym typeface="Calibri"/>
              </a:rPr>
              <a:t> </a:t>
            </a:r>
            <a:r>
              <a:rPr lang="en-GB" sz="1800" dirty="0" err="1">
                <a:latin typeface="Calibri"/>
                <a:ea typeface="Calibri"/>
                <a:cs typeface="Calibri"/>
                <a:sym typeface="Calibri"/>
              </a:rPr>
              <a:t>redução</a:t>
            </a:r>
            <a:r>
              <a:rPr lang="en-GB" sz="1800" dirty="0">
                <a:latin typeface="Calibri"/>
                <a:ea typeface="Calibri"/>
                <a:cs typeface="Calibri"/>
                <a:sym typeface="Calibri"/>
              </a:rPr>
              <a:t> </a:t>
            </a:r>
            <a:r>
              <a:rPr lang="en-GB" sz="1800" dirty="0" err="1">
                <a:latin typeface="Calibri"/>
                <a:ea typeface="Calibri"/>
                <a:cs typeface="Calibri"/>
                <a:sym typeface="Calibri"/>
              </a:rPr>
              <a:t>futura</a:t>
            </a:r>
            <a:r>
              <a:rPr lang="en-GB" sz="1800" dirty="0">
                <a:latin typeface="Calibri"/>
                <a:ea typeface="Calibri"/>
                <a:cs typeface="Calibri"/>
                <a:sym typeface="Calibri"/>
              </a:rPr>
              <a:t> das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poderia</a:t>
            </a:r>
            <a:r>
              <a:rPr lang="en-GB" sz="1800" dirty="0">
                <a:latin typeface="Calibri"/>
                <a:ea typeface="Calibri"/>
                <a:cs typeface="Calibri"/>
                <a:sym typeface="Calibri"/>
              </a:rPr>
              <a:t> </a:t>
            </a:r>
            <a:r>
              <a:rPr lang="en-GB" sz="1800" dirty="0" err="1">
                <a:latin typeface="Calibri"/>
                <a:ea typeface="Calibri"/>
                <a:cs typeface="Calibri"/>
                <a:sym typeface="Calibri"/>
              </a:rPr>
              <a:t>diminuir</a:t>
            </a:r>
            <a:r>
              <a:rPr lang="en-GB" sz="1800" dirty="0">
                <a:latin typeface="Calibri"/>
                <a:ea typeface="Calibri"/>
                <a:cs typeface="Calibri"/>
                <a:sym typeface="Calibri"/>
              </a:rPr>
              <a:t> -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cerca</a:t>
            </a:r>
            <a:r>
              <a:rPr lang="en-GB" sz="1800" dirty="0">
                <a:latin typeface="Calibri"/>
                <a:ea typeface="Calibri"/>
                <a:cs typeface="Calibri"/>
                <a:sym typeface="Calibri"/>
              </a:rPr>
              <a:t> de 40%, de </a:t>
            </a:r>
            <a:r>
              <a:rPr lang="en-GB" sz="1800" dirty="0" err="1">
                <a:latin typeface="Calibri"/>
                <a:ea typeface="Calibri"/>
                <a:cs typeface="Calibri"/>
                <a:sym typeface="Calibri"/>
              </a:rPr>
              <a:t>acordo</a:t>
            </a:r>
            <a:r>
              <a:rPr lang="en-GB" sz="1800" dirty="0">
                <a:latin typeface="Calibri"/>
                <a:ea typeface="Calibri"/>
                <a:cs typeface="Calibri"/>
                <a:sym typeface="Calibri"/>
              </a:rPr>
              <a:t> com </a:t>
            </a:r>
            <a:r>
              <a:rPr lang="en-GB" sz="1800" dirty="0" err="1">
                <a:latin typeface="Calibri"/>
                <a:ea typeface="Calibri"/>
                <a:cs typeface="Calibri"/>
                <a:sym typeface="Calibri"/>
              </a:rPr>
              <a:t>algumas</a:t>
            </a:r>
            <a:r>
              <a:rPr lang="en-GB" sz="1800" dirty="0">
                <a:latin typeface="Calibri"/>
                <a:ea typeface="Calibri"/>
                <a:cs typeface="Calibri"/>
                <a:sym typeface="Calibri"/>
              </a:rPr>
              <a:t> </a:t>
            </a:r>
            <a:r>
              <a:rPr lang="en-GB" sz="1800" dirty="0" err="1">
                <a:latin typeface="Calibri"/>
                <a:ea typeface="Calibri"/>
                <a:cs typeface="Calibri"/>
                <a:sym typeface="Calibri"/>
              </a:rPr>
              <a:t>estimativas</a:t>
            </a:r>
            <a:r>
              <a:rPr lang="en-GB" sz="1800" dirty="0">
                <a:latin typeface="Calibri"/>
                <a:ea typeface="Calibri"/>
                <a:cs typeface="Calibri"/>
                <a:sym typeface="Calibri"/>
              </a:rPr>
              <a:t>. Segundo, </a:t>
            </a:r>
            <a:r>
              <a:rPr lang="en-GB" sz="1800" dirty="0" err="1">
                <a:latin typeface="Calibri"/>
                <a:ea typeface="Calibri"/>
                <a:cs typeface="Calibri"/>
                <a:sym typeface="Calibri"/>
              </a:rPr>
              <a:t>isso</a:t>
            </a:r>
            <a:r>
              <a:rPr lang="en-GB" sz="1800" dirty="0">
                <a:latin typeface="Calibri"/>
                <a:ea typeface="Calibri"/>
                <a:cs typeface="Calibri"/>
                <a:sym typeface="Calibri"/>
              </a:rPr>
              <a:t> </a:t>
            </a:r>
            <a:r>
              <a:rPr lang="en-GB" sz="1800" dirty="0" err="1">
                <a:latin typeface="Calibri"/>
                <a:ea typeface="Calibri"/>
                <a:cs typeface="Calibri"/>
                <a:sym typeface="Calibri"/>
              </a:rPr>
              <a:t>resultaria</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perda</a:t>
            </a:r>
            <a:r>
              <a:rPr lang="en-GB" sz="1800" dirty="0">
                <a:latin typeface="Calibri"/>
                <a:ea typeface="Calibri"/>
                <a:cs typeface="Calibri"/>
                <a:sym typeface="Calibri"/>
              </a:rPr>
              <a:t> de </a:t>
            </a:r>
            <a:r>
              <a:rPr lang="en-GB" sz="1800" dirty="0" err="1">
                <a:latin typeface="Calibri"/>
                <a:ea typeface="Calibri"/>
                <a:cs typeface="Calibri"/>
                <a:sym typeface="Calibri"/>
              </a:rPr>
              <a:t>reduções</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para </a:t>
            </a:r>
            <a:r>
              <a:rPr lang="en-GB" sz="1800" dirty="0" err="1">
                <a:latin typeface="Calibri"/>
                <a:ea typeface="Calibri"/>
                <a:cs typeface="Calibri"/>
                <a:sym typeface="Calibri"/>
              </a:rPr>
              <a:t>cada</a:t>
            </a:r>
            <a:r>
              <a:rPr lang="en-GB" sz="1800" dirty="0">
                <a:latin typeface="Calibri"/>
                <a:ea typeface="Calibri"/>
                <a:cs typeface="Calibri"/>
                <a:sym typeface="Calibri"/>
              </a:rPr>
              <a:t> </a:t>
            </a:r>
            <a:r>
              <a:rPr lang="en-GB" sz="1800" dirty="0" err="1">
                <a:latin typeface="Calibri"/>
                <a:ea typeface="Calibri"/>
                <a:cs typeface="Calibri"/>
                <a:sym typeface="Calibri"/>
              </a:rPr>
              <a:t>ano</a:t>
            </a:r>
            <a:r>
              <a:rPr lang="en-GB" sz="1800" dirty="0">
                <a:latin typeface="Calibri"/>
                <a:ea typeface="Calibri"/>
                <a:cs typeface="Calibri"/>
                <a:sym typeface="Calibri"/>
              </a:rPr>
              <a:t> de </a:t>
            </a:r>
            <a:r>
              <a:rPr lang="en-GB" sz="1800" dirty="0" err="1">
                <a:latin typeface="Calibri"/>
                <a:ea typeface="Calibri"/>
                <a:cs typeface="Calibri"/>
                <a:sym typeface="Calibri"/>
              </a:rPr>
              <a:t>atraso</a:t>
            </a:r>
            <a:r>
              <a:rPr lang="en-GB" sz="1800" dirty="0">
                <a:latin typeface="Calibri"/>
                <a:ea typeface="Calibri"/>
                <a:cs typeface="Calibri"/>
                <a:sym typeface="Calibri"/>
              </a:rPr>
              <a:t>. E, </a:t>
            </a:r>
            <a:r>
              <a:rPr lang="en-GB" sz="1800" dirty="0" err="1">
                <a:latin typeface="Calibri"/>
                <a:ea typeface="Calibri"/>
                <a:cs typeface="Calibri"/>
                <a:sym typeface="Calibri"/>
              </a:rPr>
              <a:t>finalmente</a:t>
            </a:r>
            <a:r>
              <a:rPr lang="en-GB" sz="1800" dirty="0">
                <a:latin typeface="Calibri"/>
                <a:ea typeface="Calibri"/>
                <a:cs typeface="Calibri"/>
                <a:sym typeface="Calibri"/>
              </a:rPr>
              <a:t>, o </a:t>
            </a:r>
            <a:r>
              <a:rPr lang="en-GB" sz="1800" dirty="0" err="1">
                <a:latin typeface="Calibri"/>
                <a:ea typeface="Calibri"/>
                <a:cs typeface="Calibri"/>
                <a:sym typeface="Calibri"/>
              </a:rPr>
              <a:t>aprisionamento</a:t>
            </a:r>
            <a:r>
              <a:rPr lang="en-GB" sz="1800" dirty="0">
                <a:latin typeface="Calibri"/>
                <a:ea typeface="Calibri"/>
                <a:cs typeface="Calibri"/>
                <a:sym typeface="Calibri"/>
              </a:rPr>
              <a:t> à </a:t>
            </a:r>
            <a:r>
              <a:rPr lang="en-GB" sz="1800" dirty="0" err="1">
                <a:latin typeface="Calibri"/>
                <a:ea typeface="Calibri"/>
                <a:cs typeface="Calibri"/>
                <a:sym typeface="Calibri"/>
              </a:rPr>
              <a:t>infraestrutura</a:t>
            </a:r>
            <a:r>
              <a:rPr lang="en-GB" sz="1800" dirty="0">
                <a:latin typeface="Calibri"/>
                <a:ea typeface="Calibri"/>
                <a:cs typeface="Calibri"/>
                <a:sym typeface="Calibri"/>
              </a:rPr>
              <a:t> </a:t>
            </a:r>
            <a:r>
              <a:rPr lang="en-GB" sz="1800" dirty="0" err="1">
                <a:latin typeface="Calibri"/>
                <a:ea typeface="Calibri"/>
                <a:cs typeface="Calibri"/>
                <a:sym typeface="Calibri"/>
              </a:rPr>
              <a:t>poderia</a:t>
            </a:r>
            <a:r>
              <a:rPr lang="en-GB" sz="1800" dirty="0">
                <a:latin typeface="Calibri"/>
                <a:ea typeface="Calibri"/>
                <a:cs typeface="Calibri"/>
                <a:sym typeface="Calibri"/>
              </a:rPr>
              <a:t> </a:t>
            </a:r>
            <a:r>
              <a:rPr lang="en-GB" sz="1800" dirty="0" err="1">
                <a:latin typeface="Calibri"/>
                <a:ea typeface="Calibri"/>
                <a:cs typeface="Calibri"/>
                <a:sym typeface="Calibri"/>
              </a:rPr>
              <a:t>persistir</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várias</a:t>
            </a:r>
            <a:r>
              <a:rPr lang="en-GB" sz="1800" dirty="0">
                <a:latin typeface="Calibri"/>
                <a:ea typeface="Calibri"/>
                <a:cs typeface="Calibri"/>
                <a:sym typeface="Calibri"/>
              </a:rPr>
              <a:t> </a:t>
            </a:r>
            <a:r>
              <a:rPr lang="en-GB" sz="1800" dirty="0" err="1">
                <a:latin typeface="Calibri"/>
                <a:ea typeface="Calibri"/>
                <a:cs typeface="Calibri"/>
                <a:sym typeface="Calibri"/>
              </a:rPr>
              <a:t>décadas</a:t>
            </a:r>
            <a:r>
              <a:rPr lang="en-GB" sz="1800" dirty="0">
                <a:latin typeface="Calibri"/>
                <a:ea typeface="Calibri"/>
                <a:cs typeface="Calibri"/>
                <a:sym typeface="Calibri"/>
              </a:rPr>
              <a:t> no </a:t>
            </a:r>
            <a:r>
              <a:rPr lang="en-GB" sz="1800" dirty="0" err="1">
                <a:latin typeface="Calibri"/>
                <a:ea typeface="Calibri"/>
                <a:cs typeface="Calibri"/>
                <a:sym typeface="Calibri"/>
              </a:rPr>
              <a:t>futuro</a:t>
            </a:r>
            <a:r>
              <a:rPr lang="en-GB" sz="1800" dirty="0">
                <a:latin typeface="Calibri"/>
                <a:ea typeface="Calibri"/>
                <a:cs typeface="Calibri"/>
                <a:sym typeface="Calibri"/>
              </a:rPr>
              <a:t>, </a:t>
            </a:r>
            <a:r>
              <a:rPr lang="en-GB" sz="1800" dirty="0" err="1">
                <a:latin typeface="Calibri"/>
                <a:ea typeface="Calibri"/>
                <a:cs typeface="Calibri"/>
                <a:sym typeface="Calibri"/>
              </a:rPr>
              <a:t>dependendo</a:t>
            </a:r>
            <a:r>
              <a:rPr lang="en-GB" sz="1800" dirty="0">
                <a:latin typeface="Calibri"/>
                <a:ea typeface="Calibri"/>
                <a:cs typeface="Calibri"/>
                <a:sym typeface="Calibri"/>
              </a:rPr>
              <a:t> do </a:t>
            </a:r>
            <a:r>
              <a:rPr lang="en-GB" sz="1800" dirty="0" err="1">
                <a:latin typeface="Calibri"/>
                <a:ea typeface="Calibri"/>
                <a:cs typeface="Calibri"/>
                <a:sym typeface="Calibri"/>
              </a:rPr>
              <a:t>setor</a:t>
            </a:r>
            <a:r>
              <a:rPr lang="en-GB" sz="1800" dirty="0">
                <a:latin typeface="Calibri"/>
                <a:ea typeface="Calibri"/>
                <a:cs typeface="Calibri"/>
                <a:sym typeface="Calibri"/>
              </a:rPr>
              <a:t>.</a:t>
            </a:r>
            <a:endParaRPr sz="1800" dirty="0">
              <a:latin typeface="Calibri"/>
              <a:ea typeface="Calibri"/>
              <a:cs typeface="Calibri"/>
              <a:sym typeface="Calibri"/>
            </a:endParaRPr>
          </a:p>
          <a:p>
            <a:pPr marL="0" lvl="0" indent="0" algn="l" rtl="0">
              <a:spcBef>
                <a:spcPts val="0"/>
              </a:spcBef>
              <a:spcAft>
                <a:spcPts val="0"/>
              </a:spcAft>
              <a:buNone/>
            </a:pPr>
            <a:endParaRPr b="0" dirty="0"/>
          </a:p>
        </p:txBody>
      </p:sp>
      <p:sp>
        <p:nvSpPr>
          <p:cNvPr id="326" name="Google Shape;3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7" name="Google Shape;33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a:latin typeface="Calibri"/>
                <a:ea typeface="Calibri"/>
                <a:cs typeface="Calibri"/>
                <a:sym typeface="Calibri"/>
              </a:rPr>
              <a:t>Essa </a:t>
            </a:r>
            <a:r>
              <a:rPr lang="en-GB" sz="1800" dirty="0" err="1">
                <a:latin typeface="Calibri"/>
                <a:ea typeface="Calibri"/>
                <a:cs typeface="Calibri"/>
                <a:sym typeface="Calibri"/>
              </a:rPr>
              <a:t>análise</a:t>
            </a:r>
            <a:r>
              <a:rPr lang="en-GB" sz="1800" dirty="0">
                <a:latin typeface="Calibri"/>
                <a:ea typeface="Calibri"/>
                <a:cs typeface="Calibri"/>
                <a:sym typeface="Calibri"/>
              </a:rPr>
              <a:t> </a:t>
            </a:r>
            <a:r>
              <a:rPr lang="en-GB" sz="1800" dirty="0" err="1">
                <a:latin typeface="Calibri"/>
                <a:ea typeface="Calibri"/>
                <a:cs typeface="Calibri"/>
                <a:sym typeface="Calibri"/>
              </a:rPr>
              <a:t>deixa</a:t>
            </a:r>
            <a:r>
              <a:rPr lang="en-GB" sz="1800" dirty="0">
                <a:latin typeface="Calibri"/>
                <a:ea typeface="Calibri"/>
                <a:cs typeface="Calibri"/>
                <a:sym typeface="Calibri"/>
              </a:rPr>
              <a:t> claro que </a:t>
            </a:r>
            <a:r>
              <a:rPr lang="en-GB" sz="1800" dirty="0" err="1">
                <a:latin typeface="Calibri"/>
                <a:ea typeface="Calibri"/>
                <a:cs typeface="Calibri"/>
                <a:sym typeface="Calibri"/>
              </a:rPr>
              <a:t>vários</a:t>
            </a:r>
            <a:r>
              <a:rPr lang="en-GB" sz="1800" dirty="0">
                <a:latin typeface="Calibri"/>
                <a:ea typeface="Calibri"/>
                <a:cs typeface="Calibri"/>
                <a:sym typeface="Calibri"/>
              </a:rPr>
              <a:t> </a:t>
            </a:r>
            <a:r>
              <a:rPr lang="en-GB" sz="1800" dirty="0" err="1">
                <a:latin typeface="Calibri"/>
                <a:ea typeface="Calibri"/>
                <a:cs typeface="Calibri"/>
                <a:sym typeface="Calibri"/>
              </a:rPr>
              <a:t>setores</a:t>
            </a:r>
            <a:r>
              <a:rPr lang="en-GB" sz="1800" dirty="0">
                <a:latin typeface="Calibri"/>
                <a:ea typeface="Calibri"/>
                <a:cs typeface="Calibri"/>
                <a:sym typeface="Calibri"/>
              </a:rPr>
              <a:t> e </a:t>
            </a:r>
            <a:r>
              <a:rPr lang="en-GB" sz="1800" dirty="0" err="1">
                <a:latin typeface="Calibri"/>
                <a:ea typeface="Calibri"/>
                <a:cs typeface="Calibri"/>
                <a:sym typeface="Calibri"/>
              </a:rPr>
              <a:t>processos</a:t>
            </a:r>
            <a:r>
              <a:rPr lang="en-GB" sz="1800" dirty="0">
                <a:latin typeface="Calibri"/>
                <a:ea typeface="Calibri"/>
                <a:cs typeface="Calibri"/>
                <a:sym typeface="Calibri"/>
              </a:rPr>
              <a:t> </a:t>
            </a:r>
            <a:r>
              <a:rPr lang="en-GB" sz="1800" dirty="0" err="1">
                <a:latin typeface="Calibri"/>
                <a:ea typeface="Calibri"/>
                <a:cs typeface="Calibri"/>
                <a:sym typeface="Calibri"/>
              </a:rPr>
              <a:t>contribuem</a:t>
            </a:r>
            <a:r>
              <a:rPr lang="en-GB" sz="1800" dirty="0">
                <a:latin typeface="Calibri"/>
                <a:ea typeface="Calibri"/>
                <a:cs typeface="Calibri"/>
                <a:sym typeface="Calibri"/>
              </a:rPr>
              <a:t> para 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globais</a:t>
            </a:r>
            <a:r>
              <a:rPr lang="en-GB" sz="1800" dirty="0">
                <a:latin typeface="Calibri"/>
                <a:ea typeface="Calibri"/>
                <a:cs typeface="Calibri"/>
                <a:sym typeface="Calibri"/>
              </a:rPr>
              <a:t>. </a:t>
            </a:r>
            <a:r>
              <a:rPr lang="en-GB" sz="1800" dirty="0" err="1">
                <a:latin typeface="Calibri"/>
                <a:ea typeface="Calibri"/>
                <a:cs typeface="Calibri"/>
                <a:sym typeface="Calibri"/>
              </a:rPr>
              <a:t>Isso</a:t>
            </a:r>
            <a:r>
              <a:rPr lang="en-GB" sz="1800" dirty="0">
                <a:latin typeface="Calibri"/>
                <a:ea typeface="Calibri"/>
                <a:cs typeface="Calibri"/>
                <a:sym typeface="Calibri"/>
              </a:rPr>
              <a:t> </a:t>
            </a:r>
            <a:r>
              <a:rPr lang="en-GB" sz="1800" dirty="0" err="1">
                <a:latin typeface="Calibri"/>
                <a:ea typeface="Calibri"/>
                <a:cs typeface="Calibri"/>
                <a:sym typeface="Calibri"/>
              </a:rPr>
              <a:t>significa</a:t>
            </a:r>
            <a:r>
              <a:rPr lang="en-GB" sz="1800" dirty="0">
                <a:latin typeface="Calibri"/>
                <a:ea typeface="Calibri"/>
                <a:cs typeface="Calibri"/>
                <a:sym typeface="Calibri"/>
              </a:rPr>
              <a:t> que </a:t>
            </a:r>
            <a:r>
              <a:rPr lang="en-GB" sz="1800" dirty="0" err="1">
                <a:latin typeface="Calibri"/>
                <a:ea typeface="Calibri"/>
                <a:cs typeface="Calibri"/>
                <a:sym typeface="Calibri"/>
              </a:rPr>
              <a:t>não</a:t>
            </a:r>
            <a:r>
              <a:rPr lang="en-GB" sz="1800" dirty="0">
                <a:latin typeface="Calibri"/>
                <a:ea typeface="Calibri"/>
                <a:cs typeface="Calibri"/>
                <a:sym typeface="Calibri"/>
              </a:rPr>
              <a:t> </a:t>
            </a:r>
            <a:r>
              <a:rPr lang="en-GB" sz="1800" dirty="0" err="1">
                <a:latin typeface="Calibri"/>
                <a:ea typeface="Calibri"/>
                <a:cs typeface="Calibri"/>
                <a:sym typeface="Calibri"/>
              </a:rPr>
              <a:t>existe</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solução</a:t>
            </a:r>
            <a:r>
              <a:rPr lang="en-GB" sz="1800" dirty="0">
                <a:latin typeface="Calibri"/>
                <a:ea typeface="Calibri"/>
                <a:cs typeface="Calibri"/>
                <a:sym typeface="Calibri"/>
              </a:rPr>
              <a:t> </a:t>
            </a:r>
            <a:r>
              <a:rPr lang="en-GB" sz="1800" dirty="0" err="1">
                <a:latin typeface="Calibri"/>
                <a:ea typeface="Calibri"/>
                <a:cs typeface="Calibri"/>
                <a:sym typeface="Calibri"/>
              </a:rPr>
              <a:t>única</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simples para lidar com as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climáticas</a:t>
            </a:r>
            <a:r>
              <a:rPr lang="en-GB" sz="1800" dirty="0">
                <a:latin typeface="Calibri"/>
                <a:ea typeface="Calibri"/>
                <a:cs typeface="Calibri"/>
                <a:sym typeface="Calibri"/>
              </a:rPr>
              <a:t>. </a:t>
            </a:r>
            <a:r>
              <a:rPr lang="en-GB" sz="1800" dirty="0" err="1">
                <a:latin typeface="Calibri"/>
                <a:ea typeface="Calibri"/>
                <a:cs typeface="Calibri"/>
                <a:sym typeface="Calibri"/>
              </a:rPr>
              <a:t>Concentrar</a:t>
            </a:r>
            <a:r>
              <a:rPr lang="en-GB" sz="1800" dirty="0">
                <a:latin typeface="Calibri"/>
                <a:ea typeface="Calibri"/>
                <a:cs typeface="Calibri"/>
                <a:sym typeface="Calibri"/>
              </a:rPr>
              <a:t>-se </a:t>
            </a:r>
            <a:r>
              <a:rPr lang="en-GB" sz="1800" dirty="0" err="1">
                <a:latin typeface="Calibri"/>
                <a:ea typeface="Calibri"/>
                <a:cs typeface="Calibri"/>
                <a:sym typeface="Calibri"/>
              </a:rPr>
              <a:t>apenas</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eletricidade</a:t>
            </a:r>
            <a:r>
              <a:rPr lang="en-GB" sz="1800" dirty="0">
                <a:latin typeface="Calibri"/>
                <a:ea typeface="Calibri"/>
                <a:cs typeface="Calibri"/>
                <a:sym typeface="Calibri"/>
              </a:rPr>
              <a:t>, no </a:t>
            </a:r>
            <a:r>
              <a:rPr lang="en-GB" sz="1800" dirty="0" err="1">
                <a:latin typeface="Calibri"/>
                <a:ea typeface="Calibri"/>
                <a:cs typeface="Calibri"/>
                <a:sym typeface="Calibri"/>
              </a:rPr>
              <a:t>transporte</a:t>
            </a:r>
            <a:r>
              <a:rPr lang="en-GB" sz="1800" dirty="0">
                <a:latin typeface="Calibri"/>
                <a:ea typeface="Calibri"/>
                <a:cs typeface="Calibri"/>
                <a:sym typeface="Calibri"/>
              </a:rPr>
              <a:t>, </a:t>
            </a:r>
            <a:r>
              <a:rPr lang="en-GB" sz="1800" dirty="0" err="1">
                <a:latin typeface="Calibri"/>
                <a:ea typeface="Calibri"/>
                <a:cs typeface="Calibri"/>
                <a:sym typeface="Calibri"/>
              </a:rPr>
              <a:t>nos</a:t>
            </a:r>
            <a:r>
              <a:rPr lang="en-GB" sz="1800" dirty="0">
                <a:latin typeface="Calibri"/>
                <a:ea typeface="Calibri"/>
                <a:cs typeface="Calibri"/>
                <a:sym typeface="Calibri"/>
              </a:rPr>
              <a:t> </a:t>
            </a:r>
            <a:r>
              <a:rPr lang="en-GB" sz="1800" dirty="0" err="1">
                <a:latin typeface="Calibri"/>
                <a:ea typeface="Calibri"/>
                <a:cs typeface="Calibri"/>
                <a:sym typeface="Calibri"/>
              </a:rPr>
              <a:t>alimentos</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no </a:t>
            </a:r>
            <a:r>
              <a:rPr lang="en-GB" sz="1800" dirty="0" err="1">
                <a:latin typeface="Calibri"/>
                <a:ea typeface="Calibri"/>
                <a:cs typeface="Calibri"/>
                <a:sym typeface="Calibri"/>
              </a:rPr>
              <a:t>desmatamento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insuficiente</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err="1">
                <a:latin typeface="Calibri"/>
                <a:ea typeface="Calibri"/>
                <a:cs typeface="Calibri"/>
                <a:sym typeface="Calibri"/>
              </a:rPr>
              <a:t>Mesmo</a:t>
            </a:r>
            <a:r>
              <a:rPr lang="en-GB" sz="1800" dirty="0">
                <a:latin typeface="Calibri"/>
                <a:ea typeface="Calibri"/>
                <a:cs typeface="Calibri"/>
                <a:sym typeface="Calibri"/>
              </a:rPr>
              <a:t> no </a:t>
            </a:r>
            <a:r>
              <a:rPr lang="en-GB" sz="1800" dirty="0" err="1">
                <a:latin typeface="Calibri"/>
                <a:ea typeface="Calibri"/>
                <a:cs typeface="Calibri"/>
                <a:sym typeface="Calibri"/>
              </a:rPr>
              <a:t>setor</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 que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responsável</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quase</a:t>
            </a:r>
            <a:r>
              <a:rPr lang="en-GB" sz="1800" dirty="0">
                <a:latin typeface="Calibri"/>
                <a:ea typeface="Calibri"/>
                <a:cs typeface="Calibri"/>
                <a:sym typeface="Calibri"/>
              </a:rPr>
              <a:t> </a:t>
            </a:r>
            <a:r>
              <a:rPr lang="en-GB" sz="1800" dirty="0" err="1">
                <a:latin typeface="Calibri"/>
                <a:ea typeface="Calibri"/>
                <a:cs typeface="Calibri"/>
                <a:sym typeface="Calibri"/>
              </a:rPr>
              <a:t>três</a:t>
            </a:r>
            <a:r>
              <a:rPr lang="en-GB" sz="1800" dirty="0">
                <a:latin typeface="Calibri"/>
                <a:ea typeface="Calibri"/>
                <a:cs typeface="Calibri"/>
                <a:sym typeface="Calibri"/>
              </a:rPr>
              <a:t> quartos das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não</a:t>
            </a:r>
            <a:r>
              <a:rPr lang="en-GB" sz="1800" dirty="0">
                <a:latin typeface="Calibri"/>
                <a:ea typeface="Calibri"/>
                <a:cs typeface="Calibri"/>
                <a:sym typeface="Calibri"/>
              </a:rPr>
              <a:t> </a:t>
            </a:r>
            <a:r>
              <a:rPr lang="en-GB" sz="1800" dirty="0" err="1">
                <a:latin typeface="Calibri"/>
                <a:ea typeface="Calibri"/>
                <a:cs typeface="Calibri"/>
                <a:sym typeface="Calibri"/>
              </a:rPr>
              <a:t>há</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solução</a:t>
            </a:r>
            <a:r>
              <a:rPr lang="en-GB" sz="1800" dirty="0">
                <a:latin typeface="Calibri"/>
                <a:ea typeface="Calibri"/>
                <a:cs typeface="Calibri"/>
                <a:sym typeface="Calibri"/>
              </a:rPr>
              <a:t> simples. </a:t>
            </a:r>
            <a:r>
              <a:rPr lang="en-GB" sz="1800" dirty="0" err="1">
                <a:latin typeface="Calibri"/>
                <a:ea typeface="Calibri"/>
                <a:cs typeface="Calibri"/>
                <a:sym typeface="Calibri"/>
              </a:rPr>
              <a:t>Mesmo</a:t>
            </a:r>
            <a:r>
              <a:rPr lang="en-GB" sz="1800" dirty="0">
                <a:latin typeface="Calibri"/>
                <a:ea typeface="Calibri"/>
                <a:cs typeface="Calibri"/>
                <a:sym typeface="Calibri"/>
              </a:rPr>
              <a:t> que </a:t>
            </a:r>
            <a:r>
              <a:rPr lang="en-GB" sz="1800" dirty="0" err="1">
                <a:latin typeface="Calibri"/>
                <a:ea typeface="Calibri"/>
                <a:cs typeface="Calibri"/>
                <a:sym typeface="Calibri"/>
              </a:rPr>
              <a:t>pudéssemos</a:t>
            </a:r>
            <a:r>
              <a:rPr lang="en-GB" sz="1800" dirty="0">
                <a:latin typeface="Calibri"/>
                <a:ea typeface="Calibri"/>
                <a:cs typeface="Calibri"/>
                <a:sym typeface="Calibri"/>
              </a:rPr>
              <a:t> </a:t>
            </a:r>
            <a:r>
              <a:rPr lang="en-GB" sz="1800" dirty="0" err="1">
                <a:latin typeface="Calibri"/>
                <a:ea typeface="Calibri"/>
                <a:cs typeface="Calibri"/>
                <a:sym typeface="Calibri"/>
              </a:rPr>
              <a:t>descarbonizar</a:t>
            </a:r>
            <a:r>
              <a:rPr lang="en-GB" sz="1800" dirty="0">
                <a:latin typeface="Calibri"/>
                <a:ea typeface="Calibri"/>
                <a:cs typeface="Calibri"/>
                <a:sym typeface="Calibri"/>
              </a:rPr>
              <a:t> </a:t>
            </a:r>
            <a:r>
              <a:rPr lang="en-GB" sz="1800" dirty="0" err="1">
                <a:latin typeface="Calibri"/>
                <a:ea typeface="Calibri"/>
                <a:cs typeface="Calibri"/>
                <a:sym typeface="Calibri"/>
              </a:rPr>
              <a:t>totalmente</a:t>
            </a:r>
            <a:r>
              <a:rPr lang="en-GB" sz="1800" dirty="0">
                <a:latin typeface="Calibri"/>
                <a:ea typeface="Calibri"/>
                <a:cs typeface="Calibri"/>
                <a:sym typeface="Calibri"/>
              </a:rPr>
              <a:t> </a:t>
            </a:r>
            <a:r>
              <a:rPr lang="en-GB" sz="1800" dirty="0" err="1">
                <a:latin typeface="Calibri"/>
                <a:ea typeface="Calibri"/>
                <a:cs typeface="Calibri"/>
                <a:sym typeface="Calibri"/>
              </a:rPr>
              <a:t>nosso</a:t>
            </a:r>
            <a:r>
              <a:rPr lang="en-GB" sz="1800" dirty="0">
                <a:latin typeface="Calibri"/>
                <a:ea typeface="Calibri"/>
                <a:cs typeface="Calibri"/>
                <a:sym typeface="Calibri"/>
              </a:rPr>
              <a:t> </a:t>
            </a:r>
            <a:r>
              <a:rPr lang="en-GB" sz="1800" dirty="0" err="1">
                <a:latin typeface="Calibri"/>
                <a:ea typeface="Calibri"/>
                <a:cs typeface="Calibri"/>
                <a:sym typeface="Calibri"/>
              </a:rPr>
              <a:t>fornecimento</a:t>
            </a:r>
            <a:r>
              <a:rPr lang="en-GB" sz="1800" dirty="0">
                <a:latin typeface="Calibri"/>
                <a:ea typeface="Calibri"/>
                <a:cs typeface="Calibri"/>
                <a:sym typeface="Calibri"/>
              </a:rPr>
              <a:t> de </a:t>
            </a:r>
            <a:r>
              <a:rPr lang="en-GB" sz="1800" dirty="0" err="1">
                <a:latin typeface="Calibri"/>
                <a:ea typeface="Calibri"/>
                <a:cs typeface="Calibri"/>
                <a:sym typeface="Calibri"/>
              </a:rPr>
              <a:t>eletricidade</a:t>
            </a:r>
            <a:r>
              <a:rPr lang="en-GB" sz="1800" dirty="0">
                <a:latin typeface="Calibri"/>
                <a:ea typeface="Calibri"/>
                <a:cs typeface="Calibri"/>
                <a:sym typeface="Calibri"/>
              </a:rPr>
              <a:t>, </a:t>
            </a:r>
            <a:r>
              <a:rPr lang="en-GB" sz="1800" dirty="0" err="1">
                <a:latin typeface="Calibri"/>
                <a:ea typeface="Calibri"/>
                <a:cs typeface="Calibri"/>
                <a:sym typeface="Calibri"/>
              </a:rPr>
              <a:t>também</a:t>
            </a:r>
            <a:r>
              <a:rPr lang="en-GB" sz="1800" dirty="0">
                <a:latin typeface="Calibri"/>
                <a:ea typeface="Calibri"/>
                <a:cs typeface="Calibri"/>
                <a:sym typeface="Calibri"/>
              </a:rPr>
              <a:t> </a:t>
            </a:r>
            <a:r>
              <a:rPr lang="en-GB" sz="1800" dirty="0" err="1">
                <a:latin typeface="Calibri"/>
                <a:ea typeface="Calibri"/>
                <a:cs typeface="Calibri"/>
                <a:sym typeface="Calibri"/>
              </a:rPr>
              <a:t>precisaríamos</a:t>
            </a:r>
            <a:r>
              <a:rPr lang="en-GB" sz="1800" dirty="0">
                <a:latin typeface="Calibri"/>
                <a:ea typeface="Calibri"/>
                <a:cs typeface="Calibri"/>
                <a:sym typeface="Calibri"/>
              </a:rPr>
              <a:t> </a:t>
            </a:r>
            <a:r>
              <a:rPr lang="en-GB" sz="1800" dirty="0" err="1">
                <a:latin typeface="Calibri"/>
                <a:ea typeface="Calibri"/>
                <a:cs typeface="Calibri"/>
                <a:sym typeface="Calibri"/>
              </a:rPr>
              <a:t>eletrificar</a:t>
            </a:r>
            <a:r>
              <a:rPr lang="en-GB" sz="1800" dirty="0">
                <a:latin typeface="Calibri"/>
                <a:ea typeface="Calibri"/>
                <a:cs typeface="Calibri"/>
                <a:sym typeface="Calibri"/>
              </a:rPr>
              <a:t> </a:t>
            </a:r>
            <a:r>
              <a:rPr lang="en-GB" sz="1800" dirty="0" err="1">
                <a:latin typeface="Calibri"/>
                <a:ea typeface="Calibri"/>
                <a:cs typeface="Calibri"/>
                <a:sym typeface="Calibri"/>
              </a:rPr>
              <a:t>todo</a:t>
            </a:r>
            <a:r>
              <a:rPr lang="en-GB" sz="1800" dirty="0">
                <a:latin typeface="Calibri"/>
                <a:ea typeface="Calibri"/>
                <a:cs typeface="Calibri"/>
                <a:sym typeface="Calibri"/>
              </a:rPr>
              <a:t> o </a:t>
            </a:r>
            <a:r>
              <a:rPr lang="en-GB" sz="1800" dirty="0" err="1">
                <a:latin typeface="Calibri"/>
                <a:ea typeface="Calibri"/>
                <a:cs typeface="Calibri"/>
                <a:sym typeface="Calibri"/>
              </a:rPr>
              <a:t>nosso</a:t>
            </a:r>
            <a:r>
              <a:rPr lang="en-GB" sz="1800" dirty="0">
                <a:latin typeface="Calibri"/>
                <a:ea typeface="Calibri"/>
                <a:cs typeface="Calibri"/>
                <a:sym typeface="Calibri"/>
              </a:rPr>
              <a:t> </a:t>
            </a:r>
            <a:r>
              <a:rPr lang="en-GB" sz="1800" dirty="0" err="1">
                <a:latin typeface="Calibri"/>
                <a:ea typeface="Calibri"/>
                <a:cs typeface="Calibri"/>
                <a:sym typeface="Calibri"/>
              </a:rPr>
              <a:t>aquecimento</a:t>
            </a:r>
            <a:r>
              <a:rPr lang="en-GB" sz="1800" dirty="0">
                <a:latin typeface="Calibri"/>
                <a:ea typeface="Calibri"/>
                <a:cs typeface="Calibri"/>
                <a:sym typeface="Calibri"/>
              </a:rPr>
              <a:t> e </a:t>
            </a:r>
            <a:r>
              <a:rPr lang="en-GB" sz="1800" dirty="0" err="1">
                <a:latin typeface="Calibri"/>
                <a:ea typeface="Calibri"/>
                <a:cs typeface="Calibri"/>
                <a:sym typeface="Calibri"/>
              </a:rPr>
              <a:t>transporte</a:t>
            </a:r>
            <a:r>
              <a:rPr lang="en-GB" sz="1800" dirty="0">
                <a:latin typeface="Calibri"/>
                <a:ea typeface="Calibri"/>
                <a:cs typeface="Calibri"/>
                <a:sym typeface="Calibri"/>
              </a:rPr>
              <a:t> </a:t>
            </a:r>
            <a:r>
              <a:rPr lang="en-GB" sz="1800" dirty="0" err="1">
                <a:latin typeface="Calibri"/>
                <a:ea typeface="Calibri"/>
                <a:cs typeface="Calibri"/>
                <a:sym typeface="Calibri"/>
              </a:rPr>
              <a:t>rodoviário</a:t>
            </a:r>
            <a:r>
              <a:rPr lang="en-GB" sz="1800" dirty="0">
                <a:latin typeface="Calibri"/>
                <a:ea typeface="Calibri"/>
                <a:cs typeface="Calibri"/>
                <a:sym typeface="Calibri"/>
              </a:rPr>
              <a:t>. E </a:t>
            </a:r>
            <a:r>
              <a:rPr lang="en-GB" sz="1800" dirty="0" err="1">
                <a:latin typeface="Calibri"/>
                <a:ea typeface="Calibri"/>
                <a:cs typeface="Calibri"/>
                <a:sym typeface="Calibri"/>
              </a:rPr>
              <a:t>ainda</a:t>
            </a:r>
            <a:r>
              <a:rPr lang="en-GB" sz="1800" dirty="0">
                <a:latin typeface="Calibri"/>
                <a:ea typeface="Calibri"/>
                <a:cs typeface="Calibri"/>
                <a:sym typeface="Calibri"/>
              </a:rPr>
              <a:t> </a:t>
            </a:r>
            <a:r>
              <a:rPr lang="en-GB" sz="1800" dirty="0" err="1">
                <a:latin typeface="Calibri"/>
                <a:ea typeface="Calibri"/>
                <a:cs typeface="Calibri"/>
                <a:sym typeface="Calibri"/>
              </a:rPr>
              <a:t>teríamos</a:t>
            </a:r>
            <a:r>
              <a:rPr lang="en-GB" sz="1800" dirty="0">
                <a:latin typeface="Calibri"/>
                <a:ea typeface="Calibri"/>
                <a:cs typeface="Calibri"/>
                <a:sym typeface="Calibri"/>
              </a:rPr>
              <a:t> que lidar com as </a:t>
            </a:r>
            <a:r>
              <a:rPr lang="en-GB" sz="1800" dirty="0" err="1">
                <a:latin typeface="Calibri"/>
                <a:ea typeface="Calibri"/>
                <a:cs typeface="Calibri"/>
                <a:sym typeface="Calibri"/>
              </a:rPr>
              <a:t>emissões</a:t>
            </a:r>
            <a:r>
              <a:rPr lang="en-GB" sz="1800" dirty="0">
                <a:latin typeface="Calibri"/>
                <a:ea typeface="Calibri"/>
                <a:cs typeface="Calibri"/>
                <a:sym typeface="Calibri"/>
              </a:rPr>
              <a:t> do </a:t>
            </a:r>
            <a:r>
              <a:rPr lang="en-GB" sz="1800" dirty="0" err="1">
                <a:latin typeface="Calibri"/>
                <a:ea typeface="Calibri"/>
                <a:cs typeface="Calibri"/>
                <a:sym typeface="Calibri"/>
              </a:rPr>
              <a:t>transporte</a:t>
            </a:r>
            <a:r>
              <a:rPr lang="en-GB" sz="1800" dirty="0">
                <a:latin typeface="Calibri"/>
                <a:ea typeface="Calibri"/>
                <a:cs typeface="Calibri"/>
                <a:sym typeface="Calibri"/>
              </a:rPr>
              <a:t> </a:t>
            </a:r>
            <a:r>
              <a:rPr lang="en-GB" sz="1800" dirty="0" err="1">
                <a:latin typeface="Calibri"/>
                <a:ea typeface="Calibri"/>
                <a:cs typeface="Calibri"/>
                <a:sym typeface="Calibri"/>
              </a:rPr>
              <a:t>marítimo</a:t>
            </a:r>
            <a:r>
              <a:rPr lang="en-GB" sz="1800" dirty="0">
                <a:latin typeface="Calibri"/>
                <a:ea typeface="Calibri"/>
                <a:cs typeface="Calibri"/>
                <a:sym typeface="Calibri"/>
              </a:rPr>
              <a:t> e da </a:t>
            </a:r>
            <a:r>
              <a:rPr lang="en-GB" sz="1800" dirty="0" err="1">
                <a:latin typeface="Calibri"/>
                <a:ea typeface="Calibri"/>
                <a:cs typeface="Calibri"/>
                <a:sym typeface="Calibri"/>
              </a:rPr>
              <a:t>aviação</a:t>
            </a:r>
            <a:r>
              <a:rPr lang="en-GB" sz="1800" dirty="0">
                <a:latin typeface="Calibri"/>
                <a:ea typeface="Calibri"/>
                <a:cs typeface="Calibri"/>
                <a:sym typeface="Calibri"/>
              </a:rPr>
              <a:t>, para </a:t>
            </a:r>
            <a:r>
              <a:rPr lang="en-GB" sz="1800" dirty="0" err="1">
                <a:latin typeface="Calibri"/>
                <a:ea typeface="Calibri"/>
                <a:cs typeface="Calibri"/>
                <a:sym typeface="Calibri"/>
              </a:rPr>
              <a:t>os</a:t>
            </a:r>
            <a:r>
              <a:rPr lang="en-GB" sz="1800" dirty="0">
                <a:latin typeface="Calibri"/>
                <a:ea typeface="Calibri"/>
                <a:cs typeface="Calibri"/>
                <a:sym typeface="Calibri"/>
              </a:rPr>
              <a:t> quais </a:t>
            </a:r>
            <a:r>
              <a:rPr lang="en-GB" sz="1800" dirty="0" err="1">
                <a:latin typeface="Calibri"/>
                <a:ea typeface="Calibri"/>
                <a:cs typeface="Calibri"/>
                <a:sym typeface="Calibri"/>
              </a:rPr>
              <a:t>ainda</a:t>
            </a:r>
            <a:r>
              <a:rPr lang="en-GB" sz="1800" dirty="0">
                <a:latin typeface="Calibri"/>
                <a:ea typeface="Calibri"/>
                <a:cs typeface="Calibri"/>
                <a:sym typeface="Calibri"/>
              </a:rPr>
              <a:t> </a:t>
            </a:r>
            <a:r>
              <a:rPr lang="en-GB" sz="1800" dirty="0" err="1">
                <a:latin typeface="Calibri"/>
                <a:ea typeface="Calibri"/>
                <a:cs typeface="Calibri"/>
                <a:sym typeface="Calibri"/>
              </a:rPr>
              <a:t>não</a:t>
            </a:r>
            <a:r>
              <a:rPr lang="en-GB" sz="1800" dirty="0">
                <a:latin typeface="Calibri"/>
                <a:ea typeface="Calibri"/>
                <a:cs typeface="Calibri"/>
                <a:sym typeface="Calibri"/>
              </a:rPr>
              <a:t> </a:t>
            </a:r>
            <a:r>
              <a:rPr lang="en-GB" sz="1800" dirty="0" err="1">
                <a:latin typeface="Calibri"/>
                <a:ea typeface="Calibri"/>
                <a:cs typeface="Calibri"/>
                <a:sym typeface="Calibri"/>
              </a:rPr>
              <a:t>dispomos</a:t>
            </a:r>
            <a:r>
              <a:rPr lang="en-GB" sz="1800" dirty="0">
                <a:latin typeface="Calibri"/>
                <a:ea typeface="Calibri"/>
                <a:cs typeface="Calibri"/>
                <a:sym typeface="Calibri"/>
              </a:rPr>
              <a:t> de </a:t>
            </a:r>
            <a:r>
              <a:rPr lang="en-GB" sz="1800" dirty="0" err="1">
                <a:latin typeface="Calibri"/>
                <a:ea typeface="Calibri"/>
                <a:cs typeface="Calibri"/>
                <a:sym typeface="Calibri"/>
              </a:rPr>
              <a:t>tecnologias</a:t>
            </a:r>
            <a:r>
              <a:rPr lang="en-GB" sz="1800" dirty="0">
                <a:latin typeface="Calibri"/>
                <a:ea typeface="Calibri"/>
                <a:cs typeface="Calibri"/>
                <a:sym typeface="Calibri"/>
              </a:rPr>
              <a:t> de </a:t>
            </a:r>
            <a:r>
              <a:rPr lang="en-GB" sz="1800" dirty="0" err="1">
                <a:latin typeface="Calibri"/>
                <a:ea typeface="Calibri"/>
                <a:cs typeface="Calibri"/>
                <a:sym typeface="Calibri"/>
              </a:rPr>
              <a:t>baixo</a:t>
            </a:r>
            <a:r>
              <a:rPr lang="en-GB" sz="1800" dirty="0">
                <a:latin typeface="Calibri"/>
                <a:ea typeface="Calibri"/>
                <a:cs typeface="Calibri"/>
                <a:sym typeface="Calibri"/>
              </a:rPr>
              <a:t> </a:t>
            </a:r>
            <a:r>
              <a:rPr lang="en-GB" sz="1800" dirty="0" err="1">
                <a:latin typeface="Calibri"/>
                <a:ea typeface="Calibri"/>
                <a:cs typeface="Calibri"/>
                <a:sym typeface="Calibri"/>
              </a:rPr>
              <a:t>carbono</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A </a:t>
            </a:r>
            <a:r>
              <a:rPr lang="en-GB" sz="1800" dirty="0" err="1">
                <a:latin typeface="Calibri"/>
                <a:ea typeface="Calibri"/>
                <a:cs typeface="Calibri"/>
                <a:sym typeface="Calibri"/>
              </a:rPr>
              <a:t>agricultura</a:t>
            </a:r>
            <a:r>
              <a:rPr lang="en-GB" sz="1800" dirty="0">
                <a:latin typeface="Calibri"/>
                <a:ea typeface="Calibri"/>
                <a:cs typeface="Calibri"/>
                <a:sym typeface="Calibri"/>
              </a:rPr>
              <a:t>, a </a:t>
            </a:r>
            <a:r>
              <a:rPr lang="en-GB" sz="1800" dirty="0" err="1">
                <a:latin typeface="Calibri"/>
                <a:ea typeface="Calibri"/>
                <a:cs typeface="Calibri"/>
                <a:sym typeface="Calibri"/>
              </a:rPr>
              <a:t>silvicultura</a:t>
            </a:r>
            <a:r>
              <a:rPr lang="en-GB" sz="1800" dirty="0">
                <a:latin typeface="Calibri"/>
                <a:ea typeface="Calibri"/>
                <a:cs typeface="Calibri"/>
                <a:sym typeface="Calibri"/>
              </a:rPr>
              <a:t> e o </a:t>
            </a:r>
            <a:r>
              <a:rPr lang="en-GB" sz="1800" dirty="0" err="1">
                <a:latin typeface="Calibri"/>
                <a:ea typeface="Calibri"/>
                <a:cs typeface="Calibri"/>
                <a:sym typeface="Calibri"/>
              </a:rPr>
              <a:t>uso</a:t>
            </a:r>
            <a:r>
              <a:rPr lang="en-GB" sz="1800" dirty="0">
                <a:latin typeface="Calibri"/>
                <a:ea typeface="Calibri"/>
                <a:cs typeface="Calibri"/>
                <a:sym typeface="Calibri"/>
              </a:rPr>
              <a:t> da terra </a:t>
            </a:r>
            <a:r>
              <a:rPr lang="en-GB" sz="1800" dirty="0" err="1">
                <a:latin typeface="Calibri"/>
                <a:ea typeface="Calibri"/>
                <a:cs typeface="Calibri"/>
                <a:sym typeface="Calibri"/>
              </a:rPr>
              <a:t>são</a:t>
            </a:r>
            <a:r>
              <a:rPr lang="en-GB" sz="1800" dirty="0">
                <a:latin typeface="Calibri"/>
                <a:ea typeface="Calibri"/>
                <a:cs typeface="Calibri"/>
                <a:sym typeface="Calibri"/>
              </a:rPr>
              <a:t> </a:t>
            </a:r>
            <a:r>
              <a:rPr lang="en-GB" sz="1800" dirty="0" err="1">
                <a:latin typeface="Calibri"/>
                <a:ea typeface="Calibri"/>
                <a:cs typeface="Calibri"/>
                <a:sym typeface="Calibri"/>
              </a:rPr>
              <a:t>responsáveis</a:t>
            </a:r>
            <a:r>
              <a:rPr lang="en-GB" sz="1800" dirty="0">
                <a:latin typeface="Calibri"/>
                <a:ea typeface="Calibri"/>
                <a:cs typeface="Calibri"/>
                <a:sym typeface="Calibri"/>
              </a:rPr>
              <a:t> </a:t>
            </a:r>
            <a:r>
              <a:rPr lang="en-GB" sz="1800" dirty="0" err="1">
                <a:latin typeface="Calibri"/>
                <a:ea typeface="Calibri"/>
                <a:cs typeface="Calibri"/>
                <a:sym typeface="Calibri"/>
              </a:rPr>
              <a:t>diretamente</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18,4% das </a:t>
            </a:r>
            <a:r>
              <a:rPr lang="en-GB" sz="1800" dirty="0" err="1">
                <a:latin typeface="Calibri"/>
                <a:ea typeface="Calibri"/>
                <a:cs typeface="Calibri"/>
                <a:sym typeface="Calibri"/>
              </a:rPr>
              <a:t>emissões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O </a:t>
            </a:r>
            <a:r>
              <a:rPr lang="en-GB" sz="1800" dirty="0" err="1">
                <a:latin typeface="Calibri"/>
                <a:ea typeface="Calibri"/>
                <a:cs typeface="Calibri"/>
                <a:sym typeface="Calibri"/>
              </a:rPr>
              <a:t>sistema</a:t>
            </a:r>
            <a:r>
              <a:rPr lang="en-GB" sz="1800" dirty="0">
                <a:latin typeface="Calibri"/>
                <a:ea typeface="Calibri"/>
                <a:cs typeface="Calibri"/>
                <a:sym typeface="Calibri"/>
              </a:rPr>
              <a:t> </a:t>
            </a:r>
            <a:r>
              <a:rPr lang="en-GB" sz="1800" dirty="0" err="1">
                <a:latin typeface="Calibri"/>
                <a:ea typeface="Calibri"/>
                <a:cs typeface="Calibri"/>
                <a:sym typeface="Calibri"/>
              </a:rPr>
              <a:t>alimentar</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um </a:t>
            </a:r>
            <a:r>
              <a:rPr lang="en-GB" sz="1800" dirty="0" err="1">
                <a:latin typeface="Calibri"/>
                <a:ea typeface="Calibri"/>
                <a:cs typeface="Calibri"/>
                <a:sym typeface="Calibri"/>
              </a:rPr>
              <a:t>todo</a:t>
            </a:r>
            <a:r>
              <a:rPr lang="en-GB" sz="1800" dirty="0">
                <a:latin typeface="Calibri"/>
                <a:ea typeface="Calibri"/>
                <a:cs typeface="Calibri"/>
                <a:sym typeface="Calibri"/>
              </a:rPr>
              <a:t> - </a:t>
            </a:r>
            <a:r>
              <a:rPr lang="en-GB" sz="1800" dirty="0" err="1">
                <a:latin typeface="Calibri"/>
                <a:ea typeface="Calibri"/>
                <a:cs typeface="Calibri"/>
                <a:sym typeface="Calibri"/>
              </a:rPr>
              <a:t>incluindo</a:t>
            </a:r>
            <a:r>
              <a:rPr lang="en-GB" sz="1800" dirty="0">
                <a:latin typeface="Calibri"/>
                <a:ea typeface="Calibri"/>
                <a:cs typeface="Calibri"/>
                <a:sym typeface="Calibri"/>
              </a:rPr>
              <a:t> </a:t>
            </a:r>
            <a:r>
              <a:rPr lang="en-GB" sz="1800" dirty="0" err="1">
                <a:latin typeface="Calibri"/>
                <a:ea typeface="Calibri"/>
                <a:cs typeface="Calibri"/>
                <a:sym typeface="Calibri"/>
              </a:rPr>
              <a:t>refrigeração</a:t>
            </a:r>
            <a:r>
              <a:rPr lang="en-GB" sz="1800" dirty="0">
                <a:latin typeface="Calibri"/>
                <a:ea typeface="Calibri"/>
                <a:cs typeface="Calibri"/>
                <a:sym typeface="Calibri"/>
              </a:rPr>
              <a:t>, </a:t>
            </a:r>
            <a:r>
              <a:rPr lang="en-GB" sz="1800" dirty="0" err="1">
                <a:latin typeface="Calibri"/>
                <a:ea typeface="Calibri"/>
                <a:cs typeface="Calibri"/>
                <a:sym typeface="Calibri"/>
              </a:rPr>
              <a:t>processamento</a:t>
            </a:r>
            <a:r>
              <a:rPr lang="en-GB" sz="1800" dirty="0">
                <a:latin typeface="Calibri"/>
                <a:ea typeface="Calibri"/>
                <a:cs typeface="Calibri"/>
                <a:sym typeface="Calibri"/>
              </a:rPr>
              <a:t> de </a:t>
            </a:r>
            <a:r>
              <a:rPr lang="en-GB" sz="1800" dirty="0" err="1">
                <a:latin typeface="Calibri"/>
                <a:ea typeface="Calibri"/>
                <a:cs typeface="Calibri"/>
                <a:sym typeface="Calibri"/>
              </a:rPr>
              <a:t>alimentos</a:t>
            </a:r>
            <a:r>
              <a:rPr lang="en-GB" sz="1800" dirty="0">
                <a:latin typeface="Calibri"/>
                <a:ea typeface="Calibri"/>
                <a:cs typeface="Calibri"/>
                <a:sym typeface="Calibri"/>
              </a:rPr>
              <a:t>, </a:t>
            </a:r>
            <a:r>
              <a:rPr lang="en-GB" sz="1800" dirty="0" err="1">
                <a:latin typeface="Calibri"/>
                <a:ea typeface="Calibri"/>
                <a:cs typeface="Calibri"/>
                <a:sym typeface="Calibri"/>
              </a:rPr>
              <a:t>embalagem</a:t>
            </a:r>
            <a:r>
              <a:rPr lang="en-GB" sz="1800" dirty="0">
                <a:latin typeface="Calibri"/>
                <a:ea typeface="Calibri"/>
                <a:cs typeface="Calibri"/>
                <a:sym typeface="Calibri"/>
              </a:rPr>
              <a:t> e </a:t>
            </a:r>
            <a:r>
              <a:rPr lang="en-GB" sz="1800" dirty="0" err="1">
                <a:latin typeface="Calibri"/>
                <a:ea typeface="Calibri"/>
                <a:cs typeface="Calibri"/>
                <a:sym typeface="Calibri"/>
              </a:rPr>
              <a:t>transporte</a:t>
            </a:r>
            <a:r>
              <a:rPr lang="en-GB" sz="1800" dirty="0">
                <a:latin typeface="Calibri"/>
                <a:ea typeface="Calibri"/>
                <a:cs typeface="Calibri"/>
                <a:sym typeface="Calibri"/>
              </a:rPr>
              <a:t> -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responsável</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cerca</a:t>
            </a:r>
            <a:r>
              <a:rPr lang="en-GB" sz="1800" dirty="0">
                <a:latin typeface="Calibri"/>
                <a:ea typeface="Calibri"/>
                <a:cs typeface="Calibri"/>
                <a:sym typeface="Calibri"/>
              </a:rPr>
              <a:t> de um quarto das </a:t>
            </a:r>
            <a:r>
              <a:rPr lang="en-GB" sz="1800" dirty="0" err="1">
                <a:latin typeface="Calibri"/>
                <a:ea typeface="Calibri"/>
                <a:cs typeface="Calibri"/>
                <a:sym typeface="Calibri"/>
              </a:rPr>
              <a:t>emissões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Nesta aula,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setores</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 e </a:t>
            </a:r>
            <a:r>
              <a:rPr lang="en-GB" sz="1800" dirty="0" err="1">
                <a:latin typeface="Calibri"/>
                <a:ea typeface="Calibri"/>
                <a:cs typeface="Calibri"/>
                <a:sym typeface="Calibri"/>
              </a:rPr>
              <a:t>produção</a:t>
            </a:r>
            <a:r>
              <a:rPr lang="en-GB" sz="1800" dirty="0">
                <a:latin typeface="Calibri"/>
                <a:ea typeface="Calibri"/>
                <a:cs typeface="Calibri"/>
                <a:sym typeface="Calibri"/>
              </a:rPr>
              <a:t> de </a:t>
            </a:r>
            <a:r>
              <a:rPr lang="en-GB" sz="1800" dirty="0" err="1">
                <a:latin typeface="Calibri"/>
                <a:ea typeface="Calibri"/>
                <a:cs typeface="Calibri"/>
                <a:sym typeface="Calibri"/>
              </a:rPr>
              <a:t>alimentos</a:t>
            </a:r>
            <a:r>
              <a:rPr lang="en-GB" sz="1800" dirty="0">
                <a:latin typeface="Calibri"/>
                <a:ea typeface="Calibri"/>
                <a:cs typeface="Calibri"/>
                <a:sym typeface="Calibri"/>
              </a:rPr>
              <a:t> </a:t>
            </a:r>
            <a:r>
              <a:rPr lang="en-GB" sz="1800" dirty="0" err="1">
                <a:latin typeface="Calibri"/>
                <a:ea typeface="Calibri"/>
                <a:cs typeface="Calibri"/>
                <a:sym typeface="Calibri"/>
              </a:rPr>
              <a:t>serão</a:t>
            </a:r>
            <a:r>
              <a:rPr lang="en-GB" sz="1800" dirty="0">
                <a:latin typeface="Calibri"/>
                <a:ea typeface="Calibri"/>
                <a:cs typeface="Calibri"/>
                <a:sym typeface="Calibri"/>
              </a:rPr>
              <a:t> </a:t>
            </a:r>
            <a:r>
              <a:rPr lang="en-GB" sz="1800" dirty="0" err="1">
                <a:latin typeface="Calibri"/>
                <a:ea typeface="Calibri"/>
                <a:cs typeface="Calibri"/>
                <a:sym typeface="Calibri"/>
              </a:rPr>
              <a:t>analisados</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de </a:t>
            </a:r>
            <a:r>
              <a:rPr lang="en-GB" sz="1800" dirty="0" err="1">
                <a:latin typeface="Calibri"/>
                <a:ea typeface="Calibri"/>
                <a:cs typeface="Calibri"/>
                <a:sym typeface="Calibri"/>
              </a:rPr>
              <a:t>perto</a:t>
            </a:r>
            <a:r>
              <a:rPr lang="en-GB" sz="1800" dirty="0">
                <a:latin typeface="Calibri"/>
                <a:ea typeface="Calibri"/>
                <a:cs typeface="Calibri"/>
                <a:sym typeface="Calibri"/>
              </a:rPr>
              <a:t>.</a:t>
            </a:r>
            <a:endParaRPr dirty="0"/>
          </a:p>
          <a:p>
            <a:pPr marL="0" lvl="0" indent="0" algn="l" rtl="0">
              <a:spcBef>
                <a:spcPts val="800"/>
              </a:spcBef>
              <a:spcAft>
                <a:spcPts val="0"/>
              </a:spcAft>
              <a:buNone/>
            </a:pPr>
            <a:endParaRPr dirty="0"/>
          </a:p>
        </p:txBody>
      </p:sp>
      <p:sp>
        <p:nvSpPr>
          <p:cNvPr id="345" name="Google Shape;3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a:latin typeface="Calibri"/>
                <a:ea typeface="Calibri"/>
                <a:cs typeface="Calibri"/>
                <a:sym typeface="Calibri"/>
              </a:rPr>
              <a:t>Primeiro, </a:t>
            </a:r>
            <a:r>
              <a:rPr lang="en-GB" sz="1800" dirty="0" err="1">
                <a:latin typeface="Calibri"/>
                <a:ea typeface="Calibri"/>
                <a:cs typeface="Calibri"/>
                <a:sym typeface="Calibri"/>
              </a:rPr>
              <a:t>vamos</a:t>
            </a:r>
            <a:r>
              <a:rPr lang="en-GB" sz="1800" dirty="0">
                <a:latin typeface="Calibri"/>
                <a:ea typeface="Calibri"/>
                <a:cs typeface="Calibri"/>
                <a:sym typeface="Calibri"/>
              </a:rPr>
              <a:t> </a:t>
            </a:r>
            <a:r>
              <a:rPr lang="en-GB" sz="1800" dirty="0" err="1">
                <a:latin typeface="Calibri"/>
                <a:ea typeface="Calibri"/>
                <a:cs typeface="Calibri"/>
                <a:sym typeface="Calibri"/>
              </a:rPr>
              <a:t>analisar</a:t>
            </a:r>
            <a:r>
              <a:rPr lang="en-GB" sz="1800" dirty="0">
                <a:latin typeface="Calibri"/>
                <a:ea typeface="Calibri"/>
                <a:cs typeface="Calibri"/>
                <a:sym typeface="Calibri"/>
              </a:rPr>
              <a:t> o </a:t>
            </a:r>
            <a:r>
              <a:rPr lang="en-GB" sz="1800" dirty="0" err="1">
                <a:latin typeface="Calibri"/>
                <a:ea typeface="Calibri"/>
                <a:cs typeface="Calibri"/>
                <a:sym typeface="Calibri"/>
              </a:rPr>
              <a:t>setor</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 A </a:t>
            </a:r>
            <a:r>
              <a:rPr lang="en-GB" sz="1800" dirty="0" err="1">
                <a:latin typeface="Calibri"/>
                <a:ea typeface="Calibri"/>
                <a:cs typeface="Calibri"/>
                <a:sym typeface="Calibri"/>
              </a:rPr>
              <a:t>queima</a:t>
            </a:r>
            <a:r>
              <a:rPr lang="en-GB" sz="1800" dirty="0">
                <a:latin typeface="Calibri"/>
                <a:ea typeface="Calibri"/>
                <a:cs typeface="Calibri"/>
                <a:sym typeface="Calibri"/>
              </a:rPr>
              <a:t> de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 </a:t>
            </a:r>
            <a:r>
              <a:rPr lang="en-GB" sz="1800" dirty="0" err="1">
                <a:latin typeface="Calibri"/>
                <a:ea typeface="Calibri"/>
                <a:cs typeface="Calibri"/>
                <a:sym typeface="Calibri"/>
              </a:rPr>
              <a:t>carvão</a:t>
            </a:r>
            <a:r>
              <a:rPr lang="en-GB" sz="1800" dirty="0">
                <a:latin typeface="Calibri"/>
                <a:ea typeface="Calibri"/>
                <a:cs typeface="Calibri"/>
                <a:sym typeface="Calibri"/>
              </a:rPr>
              <a:t>, </a:t>
            </a:r>
            <a:r>
              <a:rPr lang="en-GB" sz="1800" dirty="0" err="1">
                <a:latin typeface="Calibri"/>
                <a:ea typeface="Calibri"/>
                <a:cs typeface="Calibri"/>
                <a:sym typeface="Calibri"/>
              </a:rPr>
              <a:t>petróleo</a:t>
            </a:r>
            <a:r>
              <a:rPr lang="en-GB" sz="1800" dirty="0">
                <a:latin typeface="Calibri"/>
                <a:ea typeface="Calibri"/>
                <a:cs typeface="Calibri"/>
                <a:sym typeface="Calibri"/>
              </a:rPr>
              <a:t> e </a:t>
            </a:r>
            <a:r>
              <a:rPr lang="en-GB" sz="1800" dirty="0" err="1">
                <a:latin typeface="Calibri"/>
                <a:ea typeface="Calibri"/>
                <a:cs typeface="Calibri"/>
                <a:sym typeface="Calibri"/>
              </a:rPr>
              <a:t>gás</a:t>
            </a:r>
            <a:r>
              <a:rPr lang="en-GB" sz="1800" dirty="0">
                <a:latin typeface="Calibri"/>
                <a:ea typeface="Calibri"/>
                <a:cs typeface="Calibri"/>
                <a:sym typeface="Calibri"/>
              </a:rPr>
              <a:t> - </a:t>
            </a:r>
            <a:r>
              <a:rPr lang="en-GB" sz="1800" dirty="0" err="1">
                <a:latin typeface="Calibri"/>
                <a:ea typeface="Calibri"/>
                <a:cs typeface="Calibri"/>
                <a:sym typeface="Calibri"/>
              </a:rPr>
              <a:t>emite</a:t>
            </a:r>
            <a:r>
              <a:rPr lang="en-GB" sz="1800" dirty="0">
                <a:latin typeface="Calibri"/>
                <a:ea typeface="Calibri"/>
                <a:cs typeface="Calibri"/>
                <a:sym typeface="Calibri"/>
              </a:rPr>
              <a:t>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a:t>
            </a:r>
            <a:r>
              <a:rPr lang="en-GB" sz="1800" dirty="0" err="1">
                <a:latin typeface="Calibri"/>
                <a:ea typeface="Calibri"/>
                <a:cs typeface="Calibri"/>
                <a:sym typeface="Calibri"/>
              </a:rPr>
              <a:t>são</a:t>
            </a:r>
            <a:r>
              <a:rPr lang="en-GB" sz="1800" dirty="0">
                <a:latin typeface="Calibri"/>
                <a:ea typeface="Calibri"/>
                <a:cs typeface="Calibri"/>
                <a:sym typeface="Calibri"/>
              </a:rPr>
              <a:t> a </a:t>
            </a:r>
            <a:r>
              <a:rPr lang="en-GB" sz="1800" dirty="0" err="1">
                <a:latin typeface="Calibri"/>
                <a:ea typeface="Calibri"/>
                <a:cs typeface="Calibri"/>
                <a:sym typeface="Calibri"/>
              </a:rPr>
              <a:t>maior</a:t>
            </a:r>
            <a:r>
              <a:rPr lang="en-GB" sz="1800" dirty="0">
                <a:latin typeface="Calibri"/>
                <a:ea typeface="Calibri"/>
                <a:cs typeface="Calibri"/>
                <a:sym typeface="Calibri"/>
              </a:rPr>
              <a:t> </a:t>
            </a:r>
            <a:r>
              <a:rPr lang="en-GB" sz="1800" dirty="0" err="1">
                <a:latin typeface="Calibri"/>
                <a:ea typeface="Calibri"/>
                <a:cs typeface="Calibri"/>
                <a:sym typeface="Calibri"/>
              </a:rPr>
              <a:t>fonte</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globais</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Na </a:t>
            </a:r>
            <a:r>
              <a:rPr lang="en-GB" sz="1800" dirty="0" err="1">
                <a:latin typeface="Calibri"/>
                <a:ea typeface="Calibri"/>
                <a:cs typeface="Calibri"/>
                <a:sym typeface="Calibri"/>
              </a:rPr>
              <a:t>figura</a:t>
            </a:r>
            <a:r>
              <a:rPr lang="en-GB" sz="1800" dirty="0">
                <a:latin typeface="Calibri"/>
                <a:ea typeface="Calibri"/>
                <a:cs typeface="Calibri"/>
                <a:sym typeface="Calibri"/>
              </a:rPr>
              <a:t> </a:t>
            </a:r>
            <a:r>
              <a:rPr lang="en-GB" sz="1800" dirty="0" err="1">
                <a:latin typeface="Calibri"/>
                <a:ea typeface="Calibri"/>
                <a:cs typeface="Calibri"/>
                <a:sym typeface="Calibri"/>
              </a:rPr>
              <a:t>mostrada</a:t>
            </a:r>
            <a:r>
              <a:rPr lang="en-GB" sz="1800" dirty="0">
                <a:latin typeface="Calibri"/>
                <a:ea typeface="Calibri"/>
                <a:cs typeface="Calibri"/>
                <a:sym typeface="Calibri"/>
              </a:rPr>
              <a:t>, </a:t>
            </a:r>
            <a:r>
              <a:rPr lang="en-GB" sz="1800" dirty="0" err="1">
                <a:latin typeface="Calibri"/>
                <a:ea typeface="Calibri"/>
                <a:cs typeface="Calibri"/>
                <a:sym typeface="Calibri"/>
              </a:rPr>
              <a:t>vemos</a:t>
            </a:r>
            <a:r>
              <a:rPr lang="en-GB" sz="1800" dirty="0">
                <a:latin typeface="Calibri"/>
                <a:ea typeface="Calibri"/>
                <a:cs typeface="Calibri"/>
                <a:sym typeface="Calibri"/>
              </a:rPr>
              <a:t> a </a:t>
            </a:r>
            <a:r>
              <a:rPr lang="en-GB" sz="1800" dirty="0" err="1">
                <a:latin typeface="Calibri"/>
                <a:ea typeface="Calibri"/>
                <a:cs typeface="Calibri"/>
                <a:sym typeface="Calibri"/>
              </a:rPr>
              <a:t>quantidade</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emitida</a:t>
            </a:r>
            <a:r>
              <a:rPr lang="en-GB" sz="1800" dirty="0">
                <a:latin typeface="Calibri"/>
                <a:ea typeface="Calibri"/>
                <a:cs typeface="Calibri"/>
                <a:sym typeface="Calibri"/>
              </a:rPr>
              <a:t> a </a:t>
            </a:r>
            <a:r>
              <a:rPr lang="en-GB" sz="1800" dirty="0" err="1">
                <a:latin typeface="Calibri"/>
                <a:ea typeface="Calibri"/>
                <a:cs typeface="Calibri"/>
                <a:sym typeface="Calibri"/>
              </a:rPr>
              <a:t>cada</a:t>
            </a:r>
            <a:r>
              <a:rPr lang="en-GB" sz="1800" dirty="0">
                <a:latin typeface="Calibri"/>
                <a:ea typeface="Calibri"/>
                <a:cs typeface="Calibri"/>
                <a:sym typeface="Calibri"/>
              </a:rPr>
              <a:t> </a:t>
            </a:r>
            <a:r>
              <a:rPr lang="en-GB" sz="1800" dirty="0" err="1">
                <a:latin typeface="Calibri"/>
                <a:ea typeface="Calibri"/>
                <a:cs typeface="Calibri"/>
                <a:sym typeface="Calibri"/>
              </a:rPr>
              <a:t>ano</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diferentes</a:t>
            </a:r>
            <a:r>
              <a:rPr lang="en-GB" sz="1800" dirty="0">
                <a:latin typeface="Calibri"/>
                <a:ea typeface="Calibri"/>
                <a:cs typeface="Calibri"/>
                <a:sym typeface="Calibri"/>
              </a:rPr>
              <a:t> </a:t>
            </a:r>
            <a:r>
              <a:rPr lang="en-GB" sz="1800" dirty="0" err="1">
                <a:latin typeface="Calibri"/>
                <a:ea typeface="Calibri"/>
                <a:cs typeface="Calibri"/>
                <a:sym typeface="Calibri"/>
              </a:rPr>
              <a:t>fontes</a:t>
            </a:r>
            <a:r>
              <a:rPr lang="en-GB" sz="1800" dirty="0">
                <a:latin typeface="Calibri"/>
                <a:ea typeface="Calibri"/>
                <a:cs typeface="Calibri"/>
                <a:sym typeface="Calibri"/>
              </a:rPr>
              <a:t> de </a:t>
            </a:r>
            <a:r>
              <a:rPr lang="en-GB" sz="1800" dirty="0" err="1">
                <a:latin typeface="Calibri"/>
                <a:ea typeface="Calibri"/>
                <a:cs typeface="Calibri"/>
                <a:sym typeface="Calibri"/>
              </a:rPr>
              <a:t>combustível</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de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a:t>
            </a:r>
            <a:r>
              <a:rPr lang="en-GB" sz="1800" dirty="0" err="1">
                <a:latin typeface="Calibri"/>
                <a:ea typeface="Calibri"/>
                <a:cs typeface="Calibri"/>
                <a:sym typeface="Calibri"/>
              </a:rPr>
              <a:t>continuam</a:t>
            </a:r>
            <a:r>
              <a:rPr lang="en-GB" sz="1800" dirty="0">
                <a:latin typeface="Calibri"/>
                <a:ea typeface="Calibri"/>
                <a:cs typeface="Calibri"/>
                <a:sym typeface="Calibri"/>
              </a:rPr>
              <a:t> a </a:t>
            </a:r>
            <a:r>
              <a:rPr lang="en-GB" sz="1800" dirty="0" err="1">
                <a:latin typeface="Calibri"/>
                <a:ea typeface="Calibri"/>
                <a:cs typeface="Calibri"/>
                <a:sym typeface="Calibri"/>
              </a:rPr>
              <a:t>aumentar</a:t>
            </a:r>
            <a:r>
              <a:rPr lang="en-GB" sz="1800" dirty="0">
                <a:latin typeface="Calibri"/>
                <a:ea typeface="Calibri"/>
                <a:cs typeface="Calibri"/>
                <a:sym typeface="Calibri"/>
              </a:rPr>
              <a:t> à </a:t>
            </a:r>
            <a:r>
              <a:rPr lang="en-GB" sz="1800" dirty="0" err="1">
                <a:latin typeface="Calibri"/>
                <a:ea typeface="Calibri"/>
                <a:cs typeface="Calibri"/>
                <a:sym typeface="Calibri"/>
              </a:rPr>
              <a:t>medida</a:t>
            </a:r>
            <a:r>
              <a:rPr lang="en-GB" sz="1800" dirty="0">
                <a:latin typeface="Calibri"/>
                <a:ea typeface="Calibri"/>
                <a:cs typeface="Calibri"/>
                <a:sym typeface="Calibri"/>
              </a:rPr>
              <a:t> que </a:t>
            </a:r>
            <a:r>
              <a:rPr lang="en-GB" sz="1800" dirty="0" err="1">
                <a:latin typeface="Calibri"/>
                <a:ea typeface="Calibri"/>
                <a:cs typeface="Calibri"/>
                <a:sym typeface="Calibri"/>
              </a:rPr>
              <a:t>queimamos</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energia</a:t>
            </a:r>
            <a:r>
              <a:rPr lang="en-GB" sz="1800" dirty="0">
                <a:latin typeface="Calibri"/>
                <a:ea typeface="Calibri"/>
                <a:cs typeface="Calibri"/>
                <a:sym typeface="Calibri"/>
              </a:rPr>
              <a:t> a </a:t>
            </a:r>
            <a:r>
              <a:rPr lang="en-GB" sz="1800" dirty="0" err="1">
                <a:latin typeface="Calibri"/>
                <a:ea typeface="Calibri"/>
                <a:cs typeface="Calibri"/>
                <a:sym typeface="Calibri"/>
              </a:rPr>
              <a:t>cada</a:t>
            </a:r>
            <a:r>
              <a:rPr lang="en-GB" sz="1800" dirty="0">
                <a:latin typeface="Calibri"/>
                <a:ea typeface="Calibri"/>
                <a:cs typeface="Calibri"/>
                <a:sym typeface="Calibri"/>
              </a:rPr>
              <a:t> </a:t>
            </a:r>
            <a:r>
              <a:rPr lang="en-GB" sz="1800" dirty="0" err="1">
                <a:latin typeface="Calibri"/>
                <a:ea typeface="Calibri"/>
                <a:cs typeface="Calibri"/>
                <a:sym typeface="Calibri"/>
              </a:rPr>
              <a:t>ano</a:t>
            </a:r>
            <a:r>
              <a:rPr lang="en-GB" sz="1800" dirty="0">
                <a:latin typeface="Calibri"/>
                <a:ea typeface="Calibri"/>
                <a:cs typeface="Calibri"/>
                <a:sym typeface="Calibri"/>
              </a:rPr>
              <a:t>. </a:t>
            </a:r>
            <a:r>
              <a:rPr lang="en-GB" sz="1800" dirty="0" err="1">
                <a:latin typeface="Calibri"/>
                <a:ea typeface="Calibri"/>
                <a:cs typeface="Calibri"/>
                <a:sym typeface="Calibri"/>
              </a:rPr>
              <a:t>Atualmente</a:t>
            </a:r>
            <a:r>
              <a:rPr lang="en-GB" sz="1800" dirty="0">
                <a:latin typeface="Calibri"/>
                <a:ea typeface="Calibri"/>
                <a:cs typeface="Calibri"/>
                <a:sym typeface="Calibri"/>
              </a:rPr>
              <a:t>, a </a:t>
            </a:r>
            <a:r>
              <a:rPr lang="en-GB" sz="1800" dirty="0" err="1">
                <a:latin typeface="Calibri"/>
                <a:ea typeface="Calibri"/>
                <a:cs typeface="Calibri"/>
                <a:sym typeface="Calibri"/>
              </a:rPr>
              <a:t>energia</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responsável</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cerca</a:t>
            </a:r>
            <a:r>
              <a:rPr lang="en-GB" sz="1800" dirty="0">
                <a:latin typeface="Calibri"/>
                <a:ea typeface="Calibri"/>
                <a:cs typeface="Calibri"/>
                <a:sym typeface="Calibri"/>
              </a:rPr>
              <a:t> de </a:t>
            </a:r>
            <a:r>
              <a:rPr lang="en-GB" sz="1800" dirty="0" err="1">
                <a:latin typeface="Calibri"/>
                <a:ea typeface="Calibri"/>
                <a:cs typeface="Calibri"/>
                <a:sym typeface="Calibri"/>
              </a:rPr>
              <a:t>três</a:t>
            </a:r>
            <a:r>
              <a:rPr lang="en-GB" sz="1800" dirty="0">
                <a:latin typeface="Calibri"/>
                <a:ea typeface="Calibri"/>
                <a:cs typeface="Calibri"/>
                <a:sym typeface="Calibri"/>
              </a:rPr>
              <a:t> quartos do total de </a:t>
            </a:r>
            <a:r>
              <a:rPr lang="en-GB" sz="1800" dirty="0" err="1">
                <a:latin typeface="Calibri"/>
                <a:ea typeface="Calibri"/>
                <a:cs typeface="Calibri"/>
                <a:sym typeface="Calibri"/>
              </a:rPr>
              <a:t>emissões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Para </a:t>
            </a:r>
            <a:r>
              <a:rPr lang="en-GB" sz="1800" dirty="0" err="1">
                <a:latin typeface="Calibri"/>
                <a:ea typeface="Calibri"/>
                <a:cs typeface="Calibri"/>
                <a:sym typeface="Calibri"/>
              </a:rPr>
              <a:t>reduzir</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globais</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essencial</a:t>
            </a:r>
            <a:r>
              <a:rPr lang="en-GB" sz="1800" dirty="0">
                <a:latin typeface="Calibri"/>
                <a:ea typeface="Calibri"/>
                <a:cs typeface="Calibri"/>
                <a:sym typeface="Calibri"/>
              </a:rPr>
              <a:t> que </a:t>
            </a:r>
            <a:r>
              <a:rPr lang="en-GB" sz="1800" dirty="0" err="1">
                <a:latin typeface="Calibri"/>
                <a:ea typeface="Calibri"/>
                <a:cs typeface="Calibri"/>
                <a:sym typeface="Calibri"/>
              </a:rPr>
              <a:t>mudemos</a:t>
            </a:r>
            <a:r>
              <a:rPr lang="en-GB" sz="1800" dirty="0">
                <a:latin typeface="Calibri"/>
                <a:ea typeface="Calibri"/>
                <a:cs typeface="Calibri"/>
                <a:sym typeface="Calibri"/>
              </a:rPr>
              <a:t> </a:t>
            </a:r>
            <a:r>
              <a:rPr lang="en-GB" sz="1800" dirty="0" err="1">
                <a:latin typeface="Calibri"/>
                <a:ea typeface="Calibri"/>
                <a:cs typeface="Calibri"/>
                <a:sym typeface="Calibri"/>
              </a:rPr>
              <a:t>nossos</a:t>
            </a:r>
            <a:r>
              <a:rPr lang="en-GB" sz="1800" dirty="0">
                <a:latin typeface="Calibri"/>
                <a:ea typeface="Calibri"/>
                <a:cs typeface="Calibri"/>
                <a:sym typeface="Calibri"/>
              </a:rPr>
              <a:t> </a:t>
            </a:r>
            <a:r>
              <a:rPr lang="en-GB" sz="1800" dirty="0" err="1">
                <a:latin typeface="Calibri"/>
                <a:ea typeface="Calibri"/>
                <a:cs typeface="Calibri"/>
                <a:sym typeface="Calibri"/>
              </a:rPr>
              <a:t>sistemas</a:t>
            </a:r>
            <a:r>
              <a:rPr lang="en-GB" sz="1800" dirty="0">
                <a:latin typeface="Calibri"/>
                <a:ea typeface="Calibri"/>
                <a:cs typeface="Calibri"/>
                <a:sym typeface="Calibri"/>
              </a:rPr>
              <a:t> </a:t>
            </a:r>
            <a:r>
              <a:rPr lang="en-GB" sz="1800" dirty="0" err="1">
                <a:latin typeface="Calibri"/>
                <a:ea typeface="Calibri"/>
                <a:cs typeface="Calibri"/>
                <a:sym typeface="Calibri"/>
              </a:rPr>
              <a:t>energéticos</a:t>
            </a:r>
            <a:r>
              <a:rPr lang="en-GB" sz="1800" dirty="0">
                <a:latin typeface="Calibri"/>
                <a:ea typeface="Calibri"/>
                <a:cs typeface="Calibri"/>
                <a:sym typeface="Calibri"/>
              </a:rPr>
              <a:t> des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para </a:t>
            </a:r>
            <a:r>
              <a:rPr lang="en-GB" sz="1800" dirty="0" err="1">
                <a:latin typeface="Calibri"/>
                <a:ea typeface="Calibri"/>
                <a:cs typeface="Calibri"/>
                <a:sym typeface="Calibri"/>
              </a:rPr>
              <a:t>fontes</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 com </a:t>
            </a:r>
            <a:r>
              <a:rPr lang="en-GB" sz="1800" dirty="0" err="1">
                <a:latin typeface="Calibri"/>
                <a:ea typeface="Calibri"/>
                <a:cs typeface="Calibri"/>
                <a:sym typeface="Calibri"/>
              </a:rPr>
              <a:t>baixo</a:t>
            </a:r>
            <a:r>
              <a:rPr lang="en-GB" sz="1800" dirty="0">
                <a:latin typeface="Calibri"/>
                <a:ea typeface="Calibri"/>
                <a:cs typeface="Calibri"/>
                <a:sym typeface="Calibri"/>
              </a:rPr>
              <a:t> </a:t>
            </a:r>
            <a:r>
              <a:rPr lang="en-GB" sz="1800" dirty="0" err="1">
                <a:latin typeface="Calibri"/>
                <a:ea typeface="Calibri"/>
                <a:cs typeface="Calibri"/>
                <a:sym typeface="Calibri"/>
              </a:rPr>
              <a:t>teor</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O </a:t>
            </a:r>
            <a:r>
              <a:rPr lang="en-GB" sz="1800" dirty="0" err="1">
                <a:latin typeface="Calibri"/>
                <a:ea typeface="Calibri"/>
                <a:cs typeface="Calibri"/>
                <a:sym typeface="Calibri"/>
              </a:rPr>
              <a:t>aumento</a:t>
            </a:r>
            <a:r>
              <a:rPr lang="en-GB" sz="1800" dirty="0">
                <a:latin typeface="Calibri"/>
                <a:ea typeface="Calibri"/>
                <a:cs typeface="Calibri"/>
                <a:sym typeface="Calibri"/>
              </a:rPr>
              <a:t> da </a:t>
            </a:r>
            <a:r>
              <a:rPr lang="en-GB" sz="1800" dirty="0" err="1">
                <a:latin typeface="Calibri"/>
                <a:ea typeface="Calibri"/>
                <a:cs typeface="Calibri"/>
                <a:sym typeface="Calibri"/>
              </a:rPr>
              <a:t>disponibilidade</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importante</a:t>
            </a:r>
            <a:r>
              <a:rPr lang="en-GB" sz="1800" dirty="0">
                <a:latin typeface="Calibri"/>
                <a:ea typeface="Calibri"/>
                <a:cs typeface="Calibri"/>
                <a:sym typeface="Calibri"/>
              </a:rPr>
              <a:t> para </a:t>
            </a:r>
            <a:r>
              <a:rPr lang="en-GB" sz="1800" dirty="0" err="1">
                <a:latin typeface="Calibri"/>
                <a:ea typeface="Calibri"/>
                <a:cs typeface="Calibri"/>
                <a:sym typeface="Calibri"/>
              </a:rPr>
              <a:t>elevar</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padrões</a:t>
            </a:r>
            <a:r>
              <a:rPr lang="en-GB" sz="1800" dirty="0">
                <a:latin typeface="Calibri"/>
                <a:ea typeface="Calibri"/>
                <a:cs typeface="Calibri"/>
                <a:sym typeface="Calibri"/>
              </a:rPr>
              <a:t> de </a:t>
            </a:r>
            <a:r>
              <a:rPr lang="en-GB" sz="1800" dirty="0" err="1">
                <a:latin typeface="Calibri"/>
                <a:ea typeface="Calibri"/>
                <a:cs typeface="Calibri"/>
                <a:sym typeface="Calibri"/>
              </a:rPr>
              <a:t>vida</a:t>
            </a:r>
            <a:r>
              <a:rPr lang="en-GB" sz="1800" dirty="0">
                <a:latin typeface="Calibri"/>
                <a:ea typeface="Calibri"/>
                <a:cs typeface="Calibri"/>
                <a:sym typeface="Calibri"/>
              </a:rPr>
              <a:t> de </a:t>
            </a:r>
            <a:r>
              <a:rPr lang="en-GB" sz="1800" dirty="0" err="1">
                <a:latin typeface="Calibri"/>
                <a:ea typeface="Calibri"/>
                <a:cs typeface="Calibri"/>
                <a:sym typeface="Calibri"/>
              </a:rPr>
              <a:t>muitas</a:t>
            </a:r>
            <a:r>
              <a:rPr lang="en-GB" sz="1800" dirty="0">
                <a:latin typeface="Calibri"/>
                <a:ea typeface="Calibri"/>
                <a:cs typeface="Calibri"/>
                <a:sym typeface="Calibri"/>
              </a:rPr>
              <a:t> </a:t>
            </a:r>
            <a:r>
              <a:rPr lang="en-GB" sz="1800" dirty="0" err="1">
                <a:latin typeface="Calibri"/>
                <a:ea typeface="Calibri"/>
                <a:cs typeface="Calibri"/>
                <a:sym typeface="Calibri"/>
              </a:rPr>
              <a:t>pessoas</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todo</a:t>
            </a:r>
            <a:r>
              <a:rPr lang="en-GB" sz="1800" dirty="0">
                <a:latin typeface="Calibri"/>
                <a:ea typeface="Calibri"/>
                <a:cs typeface="Calibri"/>
                <a:sym typeface="Calibri"/>
              </a:rPr>
              <a:t> o </a:t>
            </a:r>
            <a:r>
              <a:rPr lang="en-GB" sz="1800" dirty="0" err="1">
                <a:latin typeface="Calibri"/>
                <a:ea typeface="Calibri"/>
                <a:cs typeface="Calibri"/>
                <a:sym typeface="Calibri"/>
              </a:rPr>
              <a:t>mundo</a:t>
            </a:r>
            <a:r>
              <a:rPr lang="en-GB" sz="1800" dirty="0">
                <a:latin typeface="Calibri"/>
                <a:ea typeface="Calibri"/>
                <a:cs typeface="Calibri"/>
                <a:sym typeface="Calibri"/>
              </a:rPr>
              <a:t>. Mas </a:t>
            </a:r>
            <a:r>
              <a:rPr lang="en-GB" sz="1800" dirty="0" err="1">
                <a:latin typeface="Calibri"/>
                <a:ea typeface="Calibri"/>
                <a:cs typeface="Calibri"/>
                <a:sym typeface="Calibri"/>
              </a:rPr>
              <a:t>isso</a:t>
            </a:r>
            <a:r>
              <a:rPr lang="en-GB" sz="1800" dirty="0">
                <a:latin typeface="Calibri"/>
                <a:ea typeface="Calibri"/>
                <a:cs typeface="Calibri"/>
                <a:sym typeface="Calibri"/>
              </a:rPr>
              <a:t> </a:t>
            </a:r>
            <a:r>
              <a:rPr lang="en-GB" sz="1800" dirty="0" err="1">
                <a:latin typeface="Calibri"/>
                <a:ea typeface="Calibri"/>
                <a:cs typeface="Calibri"/>
                <a:sym typeface="Calibri"/>
              </a:rPr>
              <a:t>também</a:t>
            </a:r>
            <a:r>
              <a:rPr lang="en-GB" sz="1800" dirty="0">
                <a:latin typeface="Calibri"/>
                <a:ea typeface="Calibri"/>
                <a:cs typeface="Calibri"/>
                <a:sym typeface="Calibri"/>
              </a:rPr>
              <a:t> </a:t>
            </a:r>
            <a:r>
              <a:rPr lang="en-GB" sz="1800" dirty="0" err="1">
                <a:latin typeface="Calibri"/>
                <a:ea typeface="Calibri"/>
                <a:cs typeface="Calibri"/>
                <a:sym typeface="Calibri"/>
              </a:rPr>
              <a:t>torna</a:t>
            </a:r>
            <a:r>
              <a:rPr lang="en-GB" sz="1800" dirty="0">
                <a:latin typeface="Calibri"/>
                <a:ea typeface="Calibri"/>
                <a:cs typeface="Calibri"/>
                <a:sym typeface="Calibri"/>
              </a:rPr>
              <a:t> a </a:t>
            </a:r>
            <a:r>
              <a:rPr lang="en-GB" sz="1800" dirty="0" err="1">
                <a:latin typeface="Calibri"/>
                <a:ea typeface="Calibri"/>
                <a:cs typeface="Calibri"/>
                <a:sym typeface="Calibri"/>
              </a:rPr>
              <a:t>transição</a:t>
            </a:r>
            <a:r>
              <a:rPr lang="en-GB" sz="1800" dirty="0">
                <a:latin typeface="Calibri"/>
                <a:ea typeface="Calibri"/>
                <a:cs typeface="Calibri"/>
                <a:sym typeface="Calibri"/>
              </a:rPr>
              <a:t> para </a:t>
            </a:r>
            <a:r>
              <a:rPr lang="en-GB" sz="1800" dirty="0" err="1">
                <a:latin typeface="Calibri"/>
                <a:ea typeface="Calibri"/>
                <a:cs typeface="Calibri"/>
                <a:sym typeface="Calibri"/>
              </a:rPr>
              <a:t>sistemas</a:t>
            </a:r>
            <a:r>
              <a:rPr lang="en-GB" sz="1800" dirty="0">
                <a:latin typeface="Calibri"/>
                <a:ea typeface="Calibri"/>
                <a:cs typeface="Calibri"/>
                <a:sym typeface="Calibri"/>
              </a:rPr>
              <a:t> </a:t>
            </a:r>
            <a:r>
              <a:rPr lang="en-GB" sz="1800" dirty="0" err="1">
                <a:latin typeface="Calibri"/>
                <a:ea typeface="Calibri"/>
                <a:cs typeface="Calibri"/>
                <a:sym typeface="Calibri"/>
              </a:rPr>
              <a:t>energéticos</a:t>
            </a:r>
            <a:r>
              <a:rPr lang="en-GB" sz="1800" dirty="0">
                <a:latin typeface="Calibri"/>
                <a:ea typeface="Calibri"/>
                <a:cs typeface="Calibri"/>
                <a:sym typeface="Calibri"/>
              </a:rPr>
              <a:t> de </a:t>
            </a:r>
            <a:r>
              <a:rPr lang="en-GB" sz="1800" dirty="0" err="1">
                <a:latin typeface="Calibri"/>
                <a:ea typeface="Calibri"/>
                <a:cs typeface="Calibri"/>
                <a:sym typeface="Calibri"/>
              </a:rPr>
              <a:t>baixo</a:t>
            </a:r>
            <a:r>
              <a:rPr lang="en-GB" sz="1800" dirty="0">
                <a:latin typeface="Calibri"/>
                <a:ea typeface="Calibri"/>
                <a:cs typeface="Calibri"/>
                <a:sym typeface="Calibri"/>
              </a:rPr>
              <a:t>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desafiadora</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acréscimos</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 limpa </a:t>
            </a:r>
            <a:r>
              <a:rPr lang="en-GB" sz="1800" dirty="0" err="1">
                <a:latin typeface="Calibri"/>
                <a:ea typeface="Calibri"/>
                <a:cs typeface="Calibri"/>
                <a:sym typeface="Calibri"/>
              </a:rPr>
              <a:t>precisam</a:t>
            </a:r>
            <a:r>
              <a:rPr lang="en-GB" sz="1800" dirty="0">
                <a:latin typeface="Calibri"/>
                <a:ea typeface="Calibri"/>
                <a:cs typeface="Calibri"/>
                <a:sym typeface="Calibri"/>
              </a:rPr>
              <a:t> </a:t>
            </a:r>
            <a:r>
              <a:rPr lang="en-GB" sz="1800" dirty="0" err="1">
                <a:latin typeface="Calibri"/>
                <a:ea typeface="Calibri"/>
                <a:cs typeface="Calibri"/>
                <a:sym typeface="Calibri"/>
              </a:rPr>
              <a:t>superar</a:t>
            </a:r>
            <a:r>
              <a:rPr lang="en-GB" sz="1800" dirty="0">
                <a:latin typeface="Calibri"/>
                <a:ea typeface="Calibri"/>
                <a:cs typeface="Calibri"/>
                <a:sym typeface="Calibri"/>
              </a:rPr>
              <a:t> </a:t>
            </a:r>
            <a:r>
              <a:rPr lang="en-GB" sz="1800" dirty="0" err="1">
                <a:latin typeface="Calibri"/>
                <a:ea typeface="Calibri"/>
                <a:cs typeface="Calibri"/>
                <a:sym typeface="Calibri"/>
              </a:rPr>
              <a:t>esse</a:t>
            </a:r>
            <a:r>
              <a:rPr lang="en-GB" sz="1800" dirty="0">
                <a:latin typeface="Calibri"/>
                <a:ea typeface="Calibri"/>
                <a:cs typeface="Calibri"/>
                <a:sym typeface="Calibri"/>
              </a:rPr>
              <a:t> </a:t>
            </a:r>
            <a:r>
              <a:rPr lang="en-GB" sz="1800" dirty="0" err="1">
                <a:latin typeface="Calibri"/>
                <a:ea typeface="Calibri"/>
                <a:cs typeface="Calibri"/>
                <a:sym typeface="Calibri"/>
              </a:rPr>
              <a:t>crescimento</a:t>
            </a:r>
            <a:r>
              <a:rPr lang="en-GB" sz="1800" dirty="0">
                <a:latin typeface="Calibri"/>
                <a:ea typeface="Calibri"/>
                <a:cs typeface="Calibri"/>
                <a:sym typeface="Calibri"/>
              </a:rPr>
              <a:t> da </a:t>
            </a:r>
            <a:r>
              <a:rPr lang="en-GB" sz="1800" dirty="0" err="1">
                <a:latin typeface="Calibri"/>
                <a:ea typeface="Calibri"/>
                <a:cs typeface="Calibri"/>
                <a:sym typeface="Calibri"/>
              </a:rPr>
              <a:t>demanda</a:t>
            </a:r>
            <a:r>
              <a:rPr lang="en-GB" sz="1800" dirty="0">
                <a:latin typeface="Calibri"/>
                <a:ea typeface="Calibri"/>
                <a:cs typeface="Calibri"/>
                <a:sym typeface="Calibri"/>
              </a:rPr>
              <a:t> e </a:t>
            </a:r>
            <a:r>
              <a:rPr lang="en-GB" sz="1800" dirty="0" err="1">
                <a:latin typeface="Calibri"/>
                <a:ea typeface="Calibri"/>
                <a:cs typeface="Calibri"/>
                <a:sym typeface="Calibri"/>
              </a:rPr>
              <a:t>substituir</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que </a:t>
            </a:r>
            <a:r>
              <a:rPr lang="en-GB" sz="1800" dirty="0" err="1">
                <a:latin typeface="Calibri"/>
                <a:ea typeface="Calibri"/>
                <a:cs typeface="Calibri"/>
                <a:sym typeface="Calibri"/>
              </a:rPr>
              <a:t>já</a:t>
            </a:r>
            <a:r>
              <a:rPr lang="en-GB" sz="1800" dirty="0">
                <a:latin typeface="Calibri"/>
                <a:ea typeface="Calibri"/>
                <a:cs typeface="Calibri"/>
                <a:sym typeface="Calibri"/>
              </a:rPr>
              <a:t> </a:t>
            </a:r>
            <a:r>
              <a:rPr lang="en-GB" sz="1800" dirty="0" err="1">
                <a:latin typeface="Calibri"/>
                <a:ea typeface="Calibri"/>
                <a:cs typeface="Calibri"/>
                <a:sym typeface="Calibri"/>
              </a:rPr>
              <a:t>fazem</a:t>
            </a:r>
            <a:r>
              <a:rPr lang="en-GB" sz="1800" dirty="0">
                <a:latin typeface="Calibri"/>
                <a:ea typeface="Calibri"/>
                <a:cs typeface="Calibri"/>
                <a:sym typeface="Calibri"/>
              </a:rPr>
              <a:t> </a:t>
            </a:r>
            <a:r>
              <a:rPr lang="en-GB" sz="1800" dirty="0" err="1">
                <a:latin typeface="Calibri"/>
                <a:ea typeface="Calibri"/>
                <a:cs typeface="Calibri"/>
                <a:sym typeface="Calibri"/>
              </a:rPr>
              <a:t>parte</a:t>
            </a:r>
            <a:r>
              <a:rPr lang="en-GB" sz="1800" dirty="0">
                <a:latin typeface="Calibri"/>
                <a:ea typeface="Calibri"/>
                <a:cs typeface="Calibri"/>
                <a:sym typeface="Calibri"/>
              </a:rPr>
              <a:t> do mix de </a:t>
            </a:r>
            <a:r>
              <a:rPr lang="en-GB" sz="1800" dirty="0" err="1">
                <a:latin typeface="Calibri"/>
                <a:ea typeface="Calibri"/>
                <a:cs typeface="Calibri"/>
                <a:sym typeface="Calibri"/>
              </a:rPr>
              <a:t>energia</a:t>
            </a:r>
            <a:r>
              <a:rPr lang="en-GB" sz="1800" dirty="0">
                <a:latin typeface="Calibri"/>
                <a:ea typeface="Calibri"/>
                <a:cs typeface="Calibri"/>
                <a:sym typeface="Calibri"/>
              </a:rPr>
              <a:t>. A </a:t>
            </a:r>
            <a:r>
              <a:rPr lang="en-GB" sz="1800" dirty="0" err="1">
                <a:latin typeface="Calibri"/>
                <a:ea typeface="Calibri"/>
                <a:cs typeface="Calibri"/>
                <a:sym typeface="Calibri"/>
              </a:rPr>
              <a:t>parcela</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 que </a:t>
            </a:r>
            <a:r>
              <a:rPr lang="en-GB" sz="1800" dirty="0" err="1">
                <a:latin typeface="Calibri"/>
                <a:ea typeface="Calibri"/>
                <a:cs typeface="Calibri"/>
                <a:sym typeface="Calibri"/>
              </a:rPr>
              <a:t>obtemos</a:t>
            </a:r>
            <a:r>
              <a:rPr lang="en-GB" sz="1800" dirty="0">
                <a:latin typeface="Calibri"/>
                <a:ea typeface="Calibri"/>
                <a:cs typeface="Calibri"/>
                <a:sym typeface="Calibri"/>
              </a:rPr>
              <a:t> de </a:t>
            </a:r>
            <a:r>
              <a:rPr lang="en-GB" sz="1800" dirty="0" err="1">
                <a:latin typeface="Calibri"/>
                <a:ea typeface="Calibri"/>
                <a:cs typeface="Calibri"/>
                <a:sym typeface="Calibri"/>
              </a:rPr>
              <a:t>fontes</a:t>
            </a:r>
            <a:r>
              <a:rPr lang="en-GB" sz="1800" dirty="0">
                <a:latin typeface="Calibri"/>
                <a:ea typeface="Calibri"/>
                <a:cs typeface="Calibri"/>
                <a:sym typeface="Calibri"/>
              </a:rPr>
              <a:t> de </a:t>
            </a:r>
            <a:r>
              <a:rPr lang="en-GB" sz="1800" dirty="0" err="1">
                <a:latin typeface="Calibri"/>
                <a:ea typeface="Calibri"/>
                <a:cs typeface="Calibri"/>
                <a:sym typeface="Calibri"/>
              </a:rPr>
              <a:t>baixo</a:t>
            </a:r>
            <a:r>
              <a:rPr lang="en-GB" sz="1800" dirty="0">
                <a:latin typeface="Calibri"/>
                <a:ea typeface="Calibri"/>
                <a:cs typeface="Calibri"/>
                <a:sym typeface="Calibri"/>
              </a:rPr>
              <a:t>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está</a:t>
            </a:r>
            <a:r>
              <a:rPr lang="en-GB" sz="1800" dirty="0">
                <a:latin typeface="Calibri"/>
                <a:ea typeface="Calibri"/>
                <a:cs typeface="Calibri"/>
                <a:sym typeface="Calibri"/>
              </a:rPr>
              <a:t> </a:t>
            </a:r>
            <a:r>
              <a:rPr lang="en-GB" sz="1800" dirty="0" err="1">
                <a:latin typeface="Calibri"/>
                <a:ea typeface="Calibri"/>
                <a:cs typeface="Calibri"/>
                <a:sym typeface="Calibri"/>
              </a:rPr>
              <a:t>aumentando</a:t>
            </a:r>
            <a:r>
              <a:rPr lang="en-GB" sz="1800" dirty="0">
                <a:latin typeface="Calibri"/>
                <a:ea typeface="Calibri"/>
                <a:cs typeface="Calibri"/>
                <a:sym typeface="Calibri"/>
              </a:rPr>
              <a:t>. Mas, </a:t>
            </a:r>
            <a:r>
              <a:rPr lang="en-GB" sz="1800" dirty="0" err="1">
                <a:latin typeface="Calibri"/>
                <a:ea typeface="Calibri"/>
                <a:cs typeface="Calibri"/>
                <a:sym typeface="Calibri"/>
              </a:rPr>
              <a:t>infelizmente</a:t>
            </a:r>
            <a:r>
              <a:rPr lang="en-GB" sz="1800" dirty="0">
                <a:latin typeface="Calibri"/>
                <a:ea typeface="Calibri"/>
                <a:cs typeface="Calibri"/>
                <a:sym typeface="Calibri"/>
              </a:rPr>
              <a:t>, </a:t>
            </a:r>
            <a:r>
              <a:rPr lang="en-GB" sz="1800" dirty="0" err="1">
                <a:latin typeface="Calibri"/>
                <a:ea typeface="Calibri"/>
                <a:cs typeface="Calibri"/>
                <a:sym typeface="Calibri"/>
              </a:rPr>
              <a:t>esse</a:t>
            </a:r>
            <a:r>
              <a:rPr lang="en-GB" sz="1800" dirty="0">
                <a:latin typeface="Calibri"/>
                <a:ea typeface="Calibri"/>
                <a:cs typeface="Calibri"/>
                <a:sym typeface="Calibri"/>
              </a:rPr>
              <a:t> </a:t>
            </a:r>
            <a:r>
              <a:rPr lang="en-GB" sz="1800" dirty="0" err="1">
                <a:latin typeface="Calibri"/>
                <a:ea typeface="Calibri"/>
                <a:cs typeface="Calibri"/>
                <a:sym typeface="Calibri"/>
              </a:rPr>
              <a:t>progresso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lento.</a:t>
            </a:r>
            <a:endParaRPr dirty="0"/>
          </a:p>
          <a:p>
            <a:pPr marL="0" lvl="0" indent="0" algn="l" rtl="0">
              <a:spcBef>
                <a:spcPts val="800"/>
              </a:spcBef>
              <a:spcAft>
                <a:spcPts val="0"/>
              </a:spcAft>
              <a:buNone/>
            </a:pPr>
            <a:endParaRPr b="0" dirty="0"/>
          </a:p>
        </p:txBody>
      </p:sp>
      <p:sp>
        <p:nvSpPr>
          <p:cNvPr id="356" name="Google Shape;3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a:latin typeface="Calibri"/>
                <a:ea typeface="Calibri"/>
                <a:cs typeface="Calibri"/>
                <a:sym typeface="Calibri"/>
              </a:rPr>
              <a:t>Como </a:t>
            </a:r>
            <a:r>
              <a:rPr lang="en-GB" sz="1800" dirty="0" err="1">
                <a:latin typeface="Calibri"/>
                <a:ea typeface="Calibri"/>
                <a:cs typeface="Calibri"/>
                <a:sym typeface="Calibri"/>
              </a:rPr>
              <a:t>três</a:t>
            </a:r>
            <a:r>
              <a:rPr lang="en-GB" sz="1800" dirty="0">
                <a:latin typeface="Calibri"/>
                <a:ea typeface="Calibri"/>
                <a:cs typeface="Calibri"/>
                <a:sym typeface="Calibri"/>
              </a:rPr>
              <a:t> quartos dos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a:t>
            </a:r>
            <a:r>
              <a:rPr lang="en-GB" sz="1800" dirty="0" err="1">
                <a:latin typeface="Calibri"/>
                <a:ea typeface="Calibri"/>
                <a:cs typeface="Calibri"/>
                <a:sym typeface="Calibri"/>
              </a:rPr>
              <a:t>globais</a:t>
            </a:r>
            <a:r>
              <a:rPr lang="en-GB" sz="1800" dirty="0">
                <a:latin typeface="Calibri"/>
                <a:ea typeface="Calibri"/>
                <a:cs typeface="Calibri"/>
                <a:sym typeface="Calibri"/>
              </a:rPr>
              <a:t> </a:t>
            </a:r>
            <a:r>
              <a:rPr lang="en-GB" sz="1800" dirty="0" err="1">
                <a:latin typeface="Calibri"/>
                <a:ea typeface="Calibri"/>
                <a:cs typeface="Calibri"/>
                <a:sym typeface="Calibri"/>
              </a:rPr>
              <a:t>são</a:t>
            </a:r>
            <a:r>
              <a:rPr lang="en-GB" sz="1800" dirty="0">
                <a:latin typeface="Calibri"/>
                <a:ea typeface="Calibri"/>
                <a:cs typeface="Calibri"/>
                <a:sym typeface="Calibri"/>
              </a:rPr>
              <a:t> </a:t>
            </a:r>
            <a:r>
              <a:rPr lang="en-GB" sz="1800" dirty="0" err="1">
                <a:latin typeface="Calibri"/>
                <a:ea typeface="Calibri"/>
                <a:cs typeface="Calibri"/>
                <a:sym typeface="Calibri"/>
              </a:rPr>
              <a:t>provenientes</a:t>
            </a:r>
            <a:r>
              <a:rPr lang="en-GB" sz="1800" dirty="0">
                <a:latin typeface="Calibri"/>
                <a:ea typeface="Calibri"/>
                <a:cs typeface="Calibri"/>
                <a:sym typeface="Calibri"/>
              </a:rPr>
              <a:t> da </a:t>
            </a:r>
            <a:r>
              <a:rPr lang="en-GB" sz="1800" dirty="0" err="1">
                <a:latin typeface="Calibri"/>
                <a:ea typeface="Calibri"/>
                <a:cs typeface="Calibri"/>
                <a:sym typeface="Calibri"/>
              </a:rPr>
              <a:t>energia</a:t>
            </a:r>
            <a:r>
              <a:rPr lang="en-GB" sz="1800" dirty="0">
                <a:latin typeface="Calibri"/>
                <a:ea typeface="Calibri"/>
                <a:cs typeface="Calibri"/>
                <a:sym typeface="Calibri"/>
              </a:rPr>
              <a:t> - a </a:t>
            </a:r>
            <a:r>
              <a:rPr lang="en-GB" sz="1800" dirty="0" err="1">
                <a:latin typeface="Calibri"/>
                <a:ea typeface="Calibri"/>
                <a:cs typeface="Calibri"/>
                <a:sym typeface="Calibri"/>
              </a:rPr>
              <a:t>queima</a:t>
            </a:r>
            <a:r>
              <a:rPr lang="en-GB" sz="1800" dirty="0">
                <a:latin typeface="Calibri"/>
                <a:ea typeface="Calibri"/>
                <a:cs typeface="Calibri"/>
                <a:sym typeface="Calibri"/>
              </a:rPr>
              <a:t> de </a:t>
            </a:r>
            <a:r>
              <a:rPr lang="en-GB" sz="1800" dirty="0" err="1">
                <a:latin typeface="Calibri"/>
                <a:ea typeface="Calibri"/>
                <a:cs typeface="Calibri"/>
                <a:sym typeface="Calibri"/>
              </a:rPr>
              <a:t>carvão</a:t>
            </a:r>
            <a:r>
              <a:rPr lang="en-GB" sz="1800" dirty="0">
                <a:latin typeface="Calibri"/>
                <a:ea typeface="Calibri"/>
                <a:cs typeface="Calibri"/>
                <a:sym typeface="Calibri"/>
              </a:rPr>
              <a:t>, </a:t>
            </a:r>
            <a:r>
              <a:rPr lang="en-GB" sz="1800" dirty="0" err="1">
                <a:latin typeface="Calibri"/>
                <a:ea typeface="Calibri"/>
                <a:cs typeface="Calibri"/>
                <a:sym typeface="Calibri"/>
              </a:rPr>
              <a:t>petróleo</a:t>
            </a:r>
            <a:r>
              <a:rPr lang="en-GB" sz="1800" dirty="0">
                <a:latin typeface="Calibri"/>
                <a:ea typeface="Calibri"/>
                <a:cs typeface="Calibri"/>
                <a:sym typeface="Calibri"/>
              </a:rPr>
              <a:t> e </a:t>
            </a:r>
            <a:r>
              <a:rPr lang="en-GB" sz="1800" dirty="0" err="1">
                <a:latin typeface="Calibri"/>
                <a:ea typeface="Calibri"/>
                <a:cs typeface="Calibri"/>
                <a:sym typeface="Calibri"/>
              </a:rPr>
              <a:t>gás</a:t>
            </a:r>
            <a:r>
              <a:rPr lang="en-GB" sz="1800" dirty="0">
                <a:latin typeface="Calibri"/>
                <a:ea typeface="Calibri"/>
                <a:cs typeface="Calibri"/>
                <a:sym typeface="Calibri"/>
              </a:rPr>
              <a:t> - </a:t>
            </a:r>
            <a:r>
              <a:rPr lang="en-GB" sz="1800" dirty="0" err="1">
                <a:latin typeface="Calibri"/>
                <a:ea typeface="Calibri"/>
                <a:cs typeface="Calibri"/>
                <a:sym typeface="Calibri"/>
              </a:rPr>
              <a:t>precisamos</a:t>
            </a:r>
            <a:r>
              <a:rPr lang="en-GB" sz="1800" dirty="0">
                <a:latin typeface="Calibri"/>
                <a:ea typeface="Calibri"/>
                <a:cs typeface="Calibri"/>
                <a:sym typeface="Calibri"/>
              </a:rPr>
              <a:t> </a:t>
            </a:r>
            <a:r>
              <a:rPr lang="en-GB" sz="1800" dirty="0" err="1">
                <a:latin typeface="Calibri"/>
                <a:ea typeface="Calibri"/>
                <a:cs typeface="Calibri"/>
                <a:sym typeface="Calibri"/>
              </a:rPr>
              <a:t>fazer</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transição</a:t>
            </a:r>
            <a:r>
              <a:rPr lang="en-GB" sz="1800" dirty="0">
                <a:latin typeface="Calibri"/>
                <a:ea typeface="Calibri"/>
                <a:cs typeface="Calibri"/>
                <a:sym typeface="Calibri"/>
              </a:rPr>
              <a:t> </a:t>
            </a:r>
            <a:r>
              <a:rPr lang="en-GB" sz="1800" dirty="0" err="1">
                <a:latin typeface="Calibri"/>
                <a:ea typeface="Calibri"/>
                <a:cs typeface="Calibri"/>
                <a:sym typeface="Calibri"/>
              </a:rPr>
              <a:t>rápida</a:t>
            </a:r>
            <a:r>
              <a:rPr lang="en-GB" sz="1800" dirty="0">
                <a:latin typeface="Calibri"/>
                <a:ea typeface="Calibri"/>
                <a:cs typeface="Calibri"/>
                <a:sym typeface="Calibri"/>
              </a:rPr>
              <a:t> para </a:t>
            </a:r>
            <a:r>
              <a:rPr lang="en-GB" sz="1800" dirty="0" err="1">
                <a:latin typeface="Calibri"/>
                <a:ea typeface="Calibri"/>
                <a:cs typeface="Calibri"/>
                <a:sym typeface="Calibri"/>
              </a:rPr>
              <a:t>fontes</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 com </a:t>
            </a:r>
            <a:r>
              <a:rPr lang="en-GB" sz="1800" dirty="0" err="1">
                <a:latin typeface="Calibri"/>
                <a:ea typeface="Calibri"/>
                <a:cs typeface="Calibri"/>
                <a:sym typeface="Calibri"/>
              </a:rPr>
              <a:t>baixo</a:t>
            </a:r>
            <a:r>
              <a:rPr lang="en-GB" sz="1800" dirty="0">
                <a:latin typeface="Calibri"/>
                <a:ea typeface="Calibri"/>
                <a:cs typeface="Calibri"/>
                <a:sym typeface="Calibri"/>
              </a:rPr>
              <a:t> </a:t>
            </a:r>
            <a:r>
              <a:rPr lang="en-GB" sz="1800" dirty="0" err="1">
                <a:latin typeface="Calibri"/>
                <a:ea typeface="Calibri"/>
                <a:cs typeface="Calibri"/>
                <a:sym typeface="Calibri"/>
              </a:rPr>
              <a:t>teor</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 </a:t>
            </a:r>
            <a:endParaRPr dirty="0"/>
          </a:p>
          <a:p>
            <a:pPr marL="0" lvl="0" indent="0" algn="l" rtl="0">
              <a:lnSpc>
                <a:spcPct val="107000"/>
              </a:lnSpc>
              <a:spcBef>
                <a:spcPts val="800"/>
              </a:spcBef>
              <a:spcAft>
                <a:spcPts val="0"/>
              </a:spcAft>
              <a:buNone/>
            </a:pPr>
            <a:r>
              <a:rPr lang="en-GB" sz="1800" dirty="0" err="1">
                <a:latin typeface="Calibri"/>
                <a:ea typeface="Calibri"/>
                <a:cs typeface="Calibri"/>
                <a:sym typeface="Calibri"/>
              </a:rPr>
              <a:t>Embora</a:t>
            </a:r>
            <a:r>
              <a:rPr lang="en-GB" sz="1800" dirty="0">
                <a:latin typeface="Calibri"/>
                <a:ea typeface="Calibri"/>
                <a:cs typeface="Calibri"/>
                <a:sym typeface="Calibri"/>
              </a:rPr>
              <a:t> </a:t>
            </a:r>
            <a:r>
              <a:rPr lang="en-GB" sz="1800" dirty="0" err="1">
                <a:latin typeface="Calibri"/>
                <a:ea typeface="Calibri"/>
                <a:cs typeface="Calibri"/>
                <a:sym typeface="Calibri"/>
              </a:rPr>
              <a:t>continuemos</a:t>
            </a:r>
            <a:r>
              <a:rPr lang="en-GB" sz="1800" dirty="0">
                <a:latin typeface="Calibri"/>
                <a:ea typeface="Calibri"/>
                <a:cs typeface="Calibri"/>
                <a:sym typeface="Calibri"/>
              </a:rPr>
              <a:t> a </a:t>
            </a:r>
            <a:r>
              <a:rPr lang="en-GB" sz="1800" dirty="0" err="1">
                <a:latin typeface="Calibri"/>
                <a:ea typeface="Calibri"/>
                <a:cs typeface="Calibri"/>
                <a:sym typeface="Calibri"/>
              </a:rPr>
              <a:t>adicionar</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energias</a:t>
            </a:r>
            <a:r>
              <a:rPr lang="en-GB" sz="1800" dirty="0">
                <a:latin typeface="Calibri"/>
                <a:ea typeface="Calibri"/>
                <a:cs typeface="Calibri"/>
                <a:sym typeface="Calibri"/>
              </a:rPr>
              <a:t> </a:t>
            </a:r>
            <a:r>
              <a:rPr lang="en-GB" sz="1800" dirty="0" err="1">
                <a:latin typeface="Calibri"/>
                <a:ea typeface="Calibri"/>
                <a:cs typeface="Calibri"/>
                <a:sym typeface="Calibri"/>
              </a:rPr>
              <a:t>renováveis</a:t>
            </a:r>
            <a:r>
              <a:rPr lang="en-GB" sz="1800" dirty="0">
                <a:latin typeface="Calibri"/>
                <a:ea typeface="Calibri"/>
                <a:cs typeface="Calibri"/>
                <a:sym typeface="Calibri"/>
              </a:rPr>
              <a:t>, a </a:t>
            </a:r>
            <a:r>
              <a:rPr lang="en-GB" sz="1800" dirty="0" err="1">
                <a:latin typeface="Calibri"/>
                <a:ea typeface="Calibri"/>
                <a:cs typeface="Calibri"/>
                <a:sym typeface="Calibri"/>
              </a:rPr>
              <a:t>maior</a:t>
            </a:r>
            <a:r>
              <a:rPr lang="en-GB" sz="1800" dirty="0">
                <a:latin typeface="Calibri"/>
                <a:ea typeface="Calibri"/>
                <a:cs typeface="Calibri"/>
                <a:sym typeface="Calibri"/>
              </a:rPr>
              <a:t> </a:t>
            </a:r>
            <a:r>
              <a:rPr lang="en-GB" sz="1800" dirty="0" err="1">
                <a:latin typeface="Calibri"/>
                <a:ea typeface="Calibri"/>
                <a:cs typeface="Calibri"/>
                <a:sym typeface="Calibri"/>
              </a:rPr>
              <a:t>parte</a:t>
            </a:r>
            <a:r>
              <a:rPr lang="en-GB" sz="1800" dirty="0">
                <a:latin typeface="Calibri"/>
                <a:ea typeface="Calibri"/>
                <a:cs typeface="Calibri"/>
                <a:sym typeface="Calibri"/>
              </a:rPr>
              <a:t> da </a:t>
            </a:r>
            <a:r>
              <a:rPr lang="en-GB" sz="1800" dirty="0" err="1">
                <a:latin typeface="Calibri"/>
                <a:ea typeface="Calibri"/>
                <a:cs typeface="Calibri"/>
                <a:sym typeface="Calibri"/>
              </a:rPr>
              <a:t>energia</a:t>
            </a:r>
            <a:r>
              <a:rPr lang="en-GB" sz="1800" dirty="0">
                <a:latin typeface="Calibri"/>
                <a:ea typeface="Calibri"/>
                <a:cs typeface="Calibri"/>
                <a:sym typeface="Calibri"/>
              </a:rPr>
              <a:t> do </a:t>
            </a:r>
            <a:r>
              <a:rPr lang="en-GB" sz="1800" dirty="0" err="1">
                <a:latin typeface="Calibri"/>
                <a:ea typeface="Calibri"/>
                <a:cs typeface="Calibri"/>
                <a:sym typeface="Calibri"/>
              </a:rPr>
              <a:t>mundo</a:t>
            </a:r>
            <a:r>
              <a:rPr lang="en-GB" sz="1800" dirty="0">
                <a:latin typeface="Calibri"/>
                <a:ea typeface="Calibri"/>
                <a:cs typeface="Calibri"/>
                <a:sym typeface="Calibri"/>
              </a:rPr>
              <a:t> </a:t>
            </a:r>
            <a:r>
              <a:rPr lang="en-GB" sz="1800" dirty="0" err="1">
                <a:latin typeface="Calibri"/>
                <a:ea typeface="Calibri"/>
                <a:cs typeface="Calibri"/>
                <a:sym typeface="Calibri"/>
              </a:rPr>
              <a:t>ainda</a:t>
            </a:r>
            <a:r>
              <a:rPr lang="en-GB" sz="1800" dirty="0">
                <a:latin typeface="Calibri"/>
                <a:ea typeface="Calibri"/>
                <a:cs typeface="Calibri"/>
                <a:sym typeface="Calibri"/>
              </a:rPr>
              <a:t> </a:t>
            </a:r>
            <a:r>
              <a:rPr lang="en-GB" sz="1800" dirty="0" err="1">
                <a:latin typeface="Calibri"/>
                <a:ea typeface="Calibri"/>
                <a:cs typeface="Calibri"/>
                <a:sym typeface="Calibri"/>
              </a:rPr>
              <a:t>vem</a:t>
            </a:r>
            <a:r>
              <a:rPr lang="en-GB" sz="1800" dirty="0">
                <a:latin typeface="Calibri"/>
                <a:ea typeface="Calibri"/>
                <a:cs typeface="Calibri"/>
                <a:sym typeface="Calibri"/>
              </a:rPr>
              <a:t> de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Em 2019,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a:t>
            </a:r>
            <a:r>
              <a:rPr lang="en-GB" sz="1800" dirty="0" err="1">
                <a:latin typeface="Calibri"/>
                <a:ea typeface="Calibri"/>
                <a:cs typeface="Calibri"/>
                <a:sym typeface="Calibri"/>
              </a:rPr>
              <a:t>foram</a:t>
            </a:r>
            <a:r>
              <a:rPr lang="en-GB" sz="1800" dirty="0">
                <a:latin typeface="Calibri"/>
                <a:ea typeface="Calibri"/>
                <a:cs typeface="Calibri"/>
                <a:sym typeface="Calibri"/>
              </a:rPr>
              <a:t> </a:t>
            </a:r>
            <a:r>
              <a:rPr lang="en-GB" sz="1800" dirty="0" err="1">
                <a:latin typeface="Calibri"/>
                <a:ea typeface="Calibri"/>
                <a:cs typeface="Calibri"/>
                <a:sym typeface="Calibri"/>
              </a:rPr>
              <a:t>responsáveis</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84% do </a:t>
            </a:r>
            <a:r>
              <a:rPr lang="en-GB" sz="1800" dirty="0" err="1">
                <a:latin typeface="Calibri"/>
                <a:ea typeface="Calibri"/>
                <a:cs typeface="Calibri"/>
                <a:sym typeface="Calibri"/>
              </a:rPr>
              <a:t>fornecimento</a:t>
            </a:r>
            <a:r>
              <a:rPr lang="en-GB" sz="1800" dirty="0">
                <a:latin typeface="Calibri"/>
                <a:ea typeface="Calibri"/>
                <a:cs typeface="Calibri"/>
                <a:sym typeface="Calibri"/>
              </a:rPr>
              <a:t> de </a:t>
            </a:r>
            <a:r>
              <a:rPr lang="en-GB" sz="1800" dirty="0" err="1">
                <a:latin typeface="Calibri"/>
                <a:ea typeface="Calibri"/>
                <a:cs typeface="Calibri"/>
                <a:sym typeface="Calibri"/>
              </a:rPr>
              <a:t>energia</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 </a:t>
            </a:r>
            <a:endParaRPr dirty="0"/>
          </a:p>
          <a:p>
            <a:pPr marL="0" lvl="0" indent="0" algn="l" rtl="0">
              <a:lnSpc>
                <a:spcPct val="107000"/>
              </a:lnSpc>
              <a:spcBef>
                <a:spcPts val="800"/>
              </a:spcBef>
              <a:spcAft>
                <a:spcPts val="0"/>
              </a:spcAft>
              <a:buNone/>
            </a:pPr>
            <a:r>
              <a:rPr lang="en-GB" sz="1800" dirty="0" err="1">
                <a:latin typeface="Calibri"/>
                <a:ea typeface="Calibri"/>
                <a:cs typeface="Calibri"/>
                <a:sym typeface="Calibri"/>
              </a:rPr>
              <a:t>Isso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mostrado</a:t>
            </a:r>
            <a:r>
              <a:rPr lang="en-GB" sz="1800" dirty="0">
                <a:latin typeface="Calibri"/>
                <a:ea typeface="Calibri"/>
                <a:cs typeface="Calibri"/>
                <a:sym typeface="Calibri"/>
              </a:rPr>
              <a:t> no </a:t>
            </a:r>
            <a:r>
              <a:rPr lang="en-GB" sz="1800" dirty="0" err="1">
                <a:latin typeface="Calibri"/>
                <a:ea typeface="Calibri"/>
                <a:cs typeface="Calibri"/>
                <a:sym typeface="Calibri"/>
              </a:rPr>
              <a:t>gráfico</a:t>
            </a:r>
            <a:r>
              <a:rPr lang="en-GB" sz="1800" dirty="0">
                <a:latin typeface="Calibri"/>
                <a:ea typeface="Calibri"/>
                <a:cs typeface="Calibri"/>
                <a:sym typeface="Calibri"/>
              </a:rPr>
              <a:t> que </a:t>
            </a:r>
            <a:r>
              <a:rPr lang="en-GB" sz="1800" dirty="0" err="1">
                <a:latin typeface="Calibri"/>
                <a:ea typeface="Calibri"/>
                <a:cs typeface="Calibri"/>
                <a:sym typeface="Calibri"/>
              </a:rPr>
              <a:t>apresenta</a:t>
            </a:r>
            <a:r>
              <a:rPr lang="en-GB" sz="1800" dirty="0">
                <a:latin typeface="Calibri"/>
                <a:ea typeface="Calibri"/>
                <a:cs typeface="Calibri"/>
                <a:sym typeface="Calibri"/>
              </a:rPr>
              <a:t> um </a:t>
            </a:r>
            <a:r>
              <a:rPr lang="en-GB" sz="1800" dirty="0" err="1">
                <a:latin typeface="Calibri"/>
                <a:ea typeface="Calibri"/>
                <a:cs typeface="Calibri"/>
                <a:sym typeface="Calibri"/>
              </a:rPr>
              <a:t>detalhamento</a:t>
            </a:r>
            <a:r>
              <a:rPr lang="en-GB" sz="1800" dirty="0">
                <a:latin typeface="Calibri"/>
                <a:ea typeface="Calibri"/>
                <a:cs typeface="Calibri"/>
                <a:sym typeface="Calibri"/>
              </a:rPr>
              <a:t> do mix global de </a:t>
            </a:r>
            <a:r>
              <a:rPr lang="en-GB" sz="1800" dirty="0" err="1">
                <a:latin typeface="Calibri"/>
                <a:ea typeface="Calibri"/>
                <a:cs typeface="Calibri"/>
                <a:sym typeface="Calibri"/>
              </a:rPr>
              <a:t>energia</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fonte</a:t>
            </a:r>
            <a:r>
              <a:rPr lang="en-GB" sz="1800" dirty="0">
                <a:latin typeface="Calibri"/>
                <a:ea typeface="Calibri"/>
                <a:cs typeface="Calibri"/>
                <a:sym typeface="Calibri"/>
              </a:rPr>
              <a:t>. A </a:t>
            </a:r>
            <a:r>
              <a:rPr lang="en-GB" sz="1800" dirty="0" err="1">
                <a:latin typeface="Calibri"/>
                <a:ea typeface="Calibri"/>
                <a:cs typeface="Calibri"/>
                <a:sym typeface="Calibri"/>
              </a:rPr>
              <a:t>energia</a:t>
            </a:r>
            <a:r>
              <a:rPr lang="en-GB" sz="1800" dirty="0">
                <a:latin typeface="Calibri"/>
                <a:ea typeface="Calibri"/>
                <a:cs typeface="Calibri"/>
                <a:sym typeface="Calibri"/>
              </a:rPr>
              <a:t> de </a:t>
            </a:r>
            <a:r>
              <a:rPr lang="en-GB" sz="1800" dirty="0" err="1">
                <a:latin typeface="Calibri"/>
                <a:ea typeface="Calibri"/>
                <a:cs typeface="Calibri"/>
                <a:sym typeface="Calibri"/>
              </a:rPr>
              <a:t>baixo</a:t>
            </a:r>
            <a:r>
              <a:rPr lang="en-GB" sz="1800" dirty="0">
                <a:latin typeface="Calibri"/>
                <a:ea typeface="Calibri"/>
                <a:cs typeface="Calibri"/>
                <a:sym typeface="Calibri"/>
              </a:rPr>
              <a:t>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foi</a:t>
            </a:r>
            <a:r>
              <a:rPr lang="en-GB" sz="1800" dirty="0">
                <a:latin typeface="Calibri"/>
                <a:ea typeface="Calibri"/>
                <a:cs typeface="Calibri"/>
                <a:sym typeface="Calibri"/>
              </a:rPr>
              <a:t> </a:t>
            </a:r>
            <a:r>
              <a:rPr lang="en-GB" sz="1800" dirty="0" err="1">
                <a:latin typeface="Calibri"/>
                <a:ea typeface="Calibri"/>
                <a:cs typeface="Calibri"/>
                <a:sym typeface="Calibri"/>
              </a:rPr>
              <a:t>responsável</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apenas</a:t>
            </a:r>
            <a:r>
              <a:rPr lang="en-GB" sz="1800" dirty="0">
                <a:latin typeface="Calibri"/>
                <a:ea typeface="Calibri"/>
                <a:cs typeface="Calibri"/>
                <a:sym typeface="Calibri"/>
              </a:rPr>
              <a:t> 16%. </a:t>
            </a:r>
            <a:r>
              <a:rPr lang="en-GB" sz="1800" dirty="0" err="1">
                <a:latin typeface="Calibri"/>
                <a:ea typeface="Calibri"/>
                <a:cs typeface="Calibri"/>
                <a:sym typeface="Calibri"/>
              </a:rPr>
              <a:t>Cerca</a:t>
            </a:r>
            <a:r>
              <a:rPr lang="en-GB" sz="1800" dirty="0">
                <a:latin typeface="Calibri"/>
                <a:ea typeface="Calibri"/>
                <a:cs typeface="Calibri"/>
                <a:sym typeface="Calibri"/>
              </a:rPr>
              <a:t> de 11% </a:t>
            </a:r>
            <a:r>
              <a:rPr lang="en-GB" sz="1800" dirty="0" err="1">
                <a:latin typeface="Calibri"/>
                <a:ea typeface="Calibri"/>
                <a:cs typeface="Calibri"/>
                <a:sym typeface="Calibri"/>
              </a:rPr>
              <a:t>foram</a:t>
            </a:r>
            <a:r>
              <a:rPr lang="en-GB" sz="1800" dirty="0">
                <a:latin typeface="Calibri"/>
                <a:ea typeface="Calibri"/>
                <a:cs typeface="Calibri"/>
                <a:sym typeface="Calibri"/>
              </a:rPr>
              <a:t> </a:t>
            </a:r>
            <a:r>
              <a:rPr lang="en-GB" sz="1800" dirty="0" err="1">
                <a:latin typeface="Calibri"/>
                <a:ea typeface="Calibri"/>
                <a:cs typeface="Calibri"/>
                <a:sym typeface="Calibri"/>
              </a:rPr>
              <a:t>provenientes</a:t>
            </a:r>
            <a:r>
              <a:rPr lang="en-GB" sz="1800" dirty="0">
                <a:latin typeface="Calibri"/>
                <a:ea typeface="Calibri"/>
                <a:cs typeface="Calibri"/>
                <a:sym typeface="Calibri"/>
              </a:rPr>
              <a:t> de </a:t>
            </a:r>
            <a:r>
              <a:rPr lang="en-GB" sz="1800" dirty="0" err="1">
                <a:latin typeface="Calibri"/>
                <a:ea typeface="Calibri"/>
                <a:cs typeface="Calibri"/>
                <a:sym typeface="Calibri"/>
              </a:rPr>
              <a:t>fontes</a:t>
            </a:r>
            <a:r>
              <a:rPr lang="en-GB" sz="1800" dirty="0">
                <a:latin typeface="Calibri"/>
                <a:ea typeface="Calibri"/>
                <a:cs typeface="Calibri"/>
                <a:sym typeface="Calibri"/>
              </a:rPr>
              <a:t> </a:t>
            </a:r>
            <a:r>
              <a:rPr lang="en-GB" sz="1800" dirty="0" err="1">
                <a:latin typeface="Calibri"/>
                <a:ea typeface="Calibri"/>
                <a:cs typeface="Calibri"/>
                <a:sym typeface="Calibri"/>
              </a:rPr>
              <a:t>renováveis</a:t>
            </a:r>
            <a:r>
              <a:rPr lang="en-GB" sz="1800" dirty="0">
                <a:latin typeface="Calibri"/>
                <a:ea typeface="Calibri"/>
                <a:cs typeface="Calibri"/>
                <a:sym typeface="Calibri"/>
              </a:rPr>
              <a:t> e </a:t>
            </a:r>
            <a:r>
              <a:rPr lang="en-GB" sz="1800" dirty="0" err="1">
                <a:latin typeface="Calibri"/>
                <a:ea typeface="Calibri"/>
                <a:cs typeface="Calibri"/>
                <a:sym typeface="Calibri"/>
              </a:rPr>
              <a:t>pouco</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de 4% de </a:t>
            </a:r>
            <a:r>
              <a:rPr lang="en-GB" sz="1800" dirty="0" err="1">
                <a:latin typeface="Calibri"/>
                <a:ea typeface="Calibri"/>
                <a:cs typeface="Calibri"/>
                <a:sym typeface="Calibri"/>
              </a:rPr>
              <a:t>energia</a:t>
            </a:r>
            <a:r>
              <a:rPr lang="en-GB" sz="1800" dirty="0">
                <a:latin typeface="Calibri"/>
                <a:ea typeface="Calibri"/>
                <a:cs typeface="Calibri"/>
                <a:sym typeface="Calibri"/>
              </a:rPr>
              <a:t> nuclear.</a:t>
            </a:r>
            <a:endParaRPr dirty="0"/>
          </a:p>
          <a:p>
            <a:pPr marL="0" lvl="0" indent="0" algn="l" rtl="0">
              <a:spcBef>
                <a:spcPts val="800"/>
              </a:spcBef>
              <a:spcAft>
                <a:spcPts val="0"/>
              </a:spcAft>
              <a:buNone/>
            </a:pPr>
            <a:endParaRPr sz="2800" b="0" i="0" dirty="0">
              <a:solidFill>
                <a:srgbClr val="1D3D63"/>
              </a:solidFill>
              <a:latin typeface="Lato"/>
              <a:ea typeface="Lato"/>
              <a:cs typeface="Lato"/>
              <a:sym typeface="Lato"/>
            </a:endParaRPr>
          </a:p>
          <a:p>
            <a:pPr marL="0" lvl="0" indent="0" algn="l" rtl="0">
              <a:spcBef>
                <a:spcPts val="0"/>
              </a:spcBef>
              <a:spcAft>
                <a:spcPts val="0"/>
              </a:spcAft>
              <a:buNone/>
            </a:pPr>
            <a:r>
              <a:rPr lang="en-GB" sz="2800" b="0" i="0" dirty="0">
                <a:solidFill>
                  <a:srgbClr val="1D3D63"/>
                </a:solidFill>
                <a:latin typeface="Lato"/>
                <a:ea typeface="Lato"/>
                <a:cs typeface="Lato"/>
                <a:sym typeface="Lato"/>
              </a:rPr>
              <a:t>Um dos </a:t>
            </a:r>
            <a:r>
              <a:rPr lang="en-GB" sz="2800" b="0" i="0" dirty="0" err="1">
                <a:solidFill>
                  <a:srgbClr val="1D3D63"/>
                </a:solidFill>
                <a:latin typeface="Lato"/>
                <a:ea typeface="Lato"/>
                <a:cs typeface="Lato"/>
                <a:sym typeface="Lato"/>
              </a:rPr>
              <a:t>motivos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pelos</a:t>
            </a:r>
            <a:r>
              <a:rPr lang="en-GB" sz="2800" b="0" i="0" dirty="0">
                <a:solidFill>
                  <a:srgbClr val="1D3D63"/>
                </a:solidFill>
                <a:latin typeface="Lato"/>
                <a:ea typeface="Lato"/>
                <a:cs typeface="Lato"/>
                <a:sym typeface="Lato"/>
              </a:rPr>
              <a:t> quais o mix de </a:t>
            </a:r>
            <a:r>
              <a:rPr lang="en-GB" sz="2800" b="0" i="0" dirty="0" err="1">
                <a:solidFill>
                  <a:srgbClr val="1D3D63"/>
                </a:solidFill>
                <a:latin typeface="Lato"/>
                <a:ea typeface="Lato"/>
                <a:cs typeface="Lato"/>
                <a:sym typeface="Lato"/>
              </a:rPr>
              <a:t>energia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é</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tão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dominado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por</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combustíveis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fósseis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é</a:t>
            </a:r>
            <a:r>
              <a:rPr lang="en-GB" sz="2800" b="0" i="0" dirty="0">
                <a:solidFill>
                  <a:srgbClr val="1D3D63"/>
                </a:solidFill>
                <a:latin typeface="Lato"/>
                <a:ea typeface="Lato"/>
                <a:cs typeface="Lato"/>
                <a:sym typeface="Lato"/>
              </a:rPr>
              <a:t> que o </a:t>
            </a:r>
            <a:r>
              <a:rPr lang="en-GB" sz="2800" b="0" i="0" dirty="0" err="1">
                <a:solidFill>
                  <a:srgbClr val="1D3D63"/>
                </a:solidFill>
                <a:latin typeface="Lato"/>
                <a:ea typeface="Lato"/>
                <a:cs typeface="Lato"/>
                <a:sym typeface="Lato"/>
              </a:rPr>
              <a:t>transporte</a:t>
            </a:r>
            <a:r>
              <a:rPr lang="en-GB" sz="2800" b="0" i="0" dirty="0">
                <a:solidFill>
                  <a:srgbClr val="1D3D63"/>
                </a:solidFill>
                <a:latin typeface="Lato"/>
                <a:ea typeface="Lato"/>
                <a:cs typeface="Lato"/>
                <a:sym typeface="Lato"/>
              </a:rPr>
              <a:t> e a </a:t>
            </a:r>
            <a:r>
              <a:rPr lang="en-GB" sz="2800" b="0" i="0" dirty="0" err="1">
                <a:solidFill>
                  <a:srgbClr val="1D3D63"/>
                </a:solidFill>
                <a:latin typeface="Lato"/>
                <a:ea typeface="Lato"/>
                <a:cs typeface="Lato"/>
                <a:sym typeface="Lato"/>
              </a:rPr>
              <a:t>calefação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costumam</a:t>
            </a:r>
            <a:r>
              <a:rPr lang="en-GB" sz="2800" b="0" i="0" dirty="0">
                <a:solidFill>
                  <a:srgbClr val="1D3D63"/>
                </a:solidFill>
                <a:latin typeface="Lato"/>
                <a:ea typeface="Lato"/>
                <a:cs typeface="Lato"/>
                <a:sym typeface="Lato"/>
              </a:rPr>
              <a:t> ser </a:t>
            </a:r>
            <a:r>
              <a:rPr lang="en-GB" sz="2800" b="0" i="0" dirty="0" err="1">
                <a:solidFill>
                  <a:srgbClr val="1D3D63"/>
                </a:solidFill>
                <a:latin typeface="Lato"/>
                <a:ea typeface="Lato"/>
                <a:cs typeface="Lato"/>
                <a:sym typeface="Lato"/>
              </a:rPr>
              <a:t>mais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difíceis</a:t>
            </a:r>
            <a:r>
              <a:rPr lang="en-GB" sz="2800" b="0" i="0" dirty="0">
                <a:solidFill>
                  <a:srgbClr val="1D3D63"/>
                </a:solidFill>
                <a:latin typeface="Lato"/>
                <a:ea typeface="Lato"/>
                <a:cs typeface="Lato"/>
                <a:sym typeface="Lato"/>
              </a:rPr>
              <a:t> de </a:t>
            </a:r>
            <a:r>
              <a:rPr lang="en-GB" sz="2800" b="0" i="0" dirty="0" err="1">
                <a:solidFill>
                  <a:srgbClr val="1D3D63"/>
                </a:solidFill>
                <a:latin typeface="Lato"/>
                <a:ea typeface="Lato"/>
                <a:cs typeface="Lato"/>
                <a:sym typeface="Lato"/>
              </a:rPr>
              <a:t>descarbonizar</a:t>
            </a:r>
            <a:r>
              <a:rPr lang="en-GB" sz="2800" b="0" i="0" dirty="0">
                <a:solidFill>
                  <a:srgbClr val="1D3D63"/>
                </a:solidFill>
                <a:latin typeface="Lato"/>
                <a:ea typeface="Lato"/>
                <a:cs typeface="Lato"/>
                <a:sym typeface="Lato"/>
              </a:rPr>
              <a:t> </a:t>
            </a:r>
            <a:r>
              <a:rPr lang="en-GB" sz="2800" dirty="0">
                <a:solidFill>
                  <a:srgbClr val="1D3D63"/>
                </a:solidFill>
                <a:latin typeface="Lato"/>
                <a:ea typeface="Lato"/>
                <a:cs typeface="Lato"/>
                <a:sym typeface="Lato"/>
              </a:rPr>
              <a:t>do que </a:t>
            </a:r>
            <a:r>
              <a:rPr lang="en-GB" sz="2800" b="0" i="0" dirty="0">
                <a:solidFill>
                  <a:srgbClr val="1D3D63"/>
                </a:solidFill>
                <a:latin typeface="Lato"/>
                <a:ea typeface="Lato"/>
                <a:cs typeface="Lato"/>
                <a:sym typeface="Lato"/>
              </a:rPr>
              <a:t>a </a:t>
            </a:r>
            <a:r>
              <a:rPr lang="en-GB" sz="2800" b="0" i="0" dirty="0" err="1">
                <a:solidFill>
                  <a:srgbClr val="1D3D63"/>
                </a:solidFill>
                <a:latin typeface="Lato"/>
                <a:ea typeface="Lato"/>
                <a:cs typeface="Lato"/>
                <a:sym typeface="Lato"/>
              </a:rPr>
              <a:t>eletricidade</a:t>
            </a:r>
            <a:r>
              <a:rPr lang="en-GB" sz="2800" b="0" i="0" dirty="0">
                <a:solidFill>
                  <a:srgbClr val="1D3D63"/>
                </a:solidFill>
                <a:latin typeface="Lato"/>
                <a:ea typeface="Lato"/>
                <a:cs typeface="Lato"/>
                <a:sym typeface="Lato"/>
              </a:rPr>
              <a:t>. O </a:t>
            </a:r>
            <a:r>
              <a:rPr lang="en-GB" sz="2800" b="0" i="0" dirty="0" err="1">
                <a:solidFill>
                  <a:srgbClr val="1D3D63"/>
                </a:solidFill>
                <a:latin typeface="Lato"/>
                <a:ea typeface="Lato"/>
                <a:cs typeface="Lato"/>
                <a:sym typeface="Lato"/>
              </a:rPr>
              <a:t>transporte</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depende</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muito</a:t>
            </a:r>
            <a:r>
              <a:rPr lang="en-GB" sz="2800" b="0" i="0" dirty="0">
                <a:solidFill>
                  <a:srgbClr val="1D3D63"/>
                </a:solidFill>
                <a:latin typeface="Lato"/>
                <a:ea typeface="Lato"/>
                <a:cs typeface="Lato"/>
                <a:sym typeface="Lato"/>
              </a:rPr>
              <a:t> do </a:t>
            </a:r>
            <a:r>
              <a:rPr lang="en-GB" sz="2800" b="0" i="0" dirty="0" err="1">
                <a:solidFill>
                  <a:srgbClr val="1D3D63"/>
                </a:solidFill>
                <a:latin typeface="Lato"/>
                <a:ea typeface="Lato"/>
                <a:cs typeface="Lato"/>
                <a:sym typeface="Lato"/>
              </a:rPr>
              <a:t>petróleo</a:t>
            </a:r>
            <a:r>
              <a:rPr lang="en-GB" sz="2800" b="0" i="0" dirty="0">
                <a:solidFill>
                  <a:srgbClr val="1D3D63"/>
                </a:solidFill>
                <a:latin typeface="Lato"/>
                <a:ea typeface="Lato"/>
                <a:cs typeface="Lato"/>
                <a:sym typeface="Lato"/>
              </a:rPr>
              <a:t> e a </a:t>
            </a:r>
            <a:r>
              <a:rPr lang="en-GB" sz="2800" b="0" i="0" dirty="0" err="1">
                <a:solidFill>
                  <a:srgbClr val="1D3D63"/>
                </a:solidFill>
                <a:latin typeface="Lato"/>
                <a:ea typeface="Lato"/>
                <a:cs typeface="Lato"/>
                <a:sym typeface="Lato"/>
              </a:rPr>
              <a:t>calefação</a:t>
            </a:r>
            <a:r>
              <a:rPr lang="en-GB" sz="2800" b="0" i="0" dirty="0">
                <a:solidFill>
                  <a:srgbClr val="1D3D63"/>
                </a:solidFill>
                <a:latin typeface="Lato"/>
                <a:ea typeface="Lato"/>
                <a:cs typeface="Lato"/>
                <a:sym typeface="Lato"/>
              </a:rPr>
              <a:t>, do </a:t>
            </a:r>
            <a:r>
              <a:rPr lang="en-GB" sz="2800" b="0" i="0" dirty="0" err="1">
                <a:solidFill>
                  <a:srgbClr val="1D3D63"/>
                </a:solidFill>
                <a:latin typeface="Lato"/>
                <a:ea typeface="Lato"/>
                <a:cs typeface="Lato"/>
                <a:sym typeface="Lato"/>
              </a:rPr>
              <a:t>gás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Há</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menos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opções</a:t>
            </a:r>
            <a:r>
              <a:rPr lang="en-GB" sz="2800" b="0" i="0" dirty="0">
                <a:solidFill>
                  <a:srgbClr val="1D3D63"/>
                </a:solidFill>
                <a:latin typeface="Lato"/>
                <a:ea typeface="Lato"/>
                <a:cs typeface="Lato"/>
                <a:sym typeface="Lato"/>
              </a:rPr>
              <a:t> de </a:t>
            </a:r>
            <a:r>
              <a:rPr lang="en-GB" sz="2800" b="0" i="0" dirty="0" err="1">
                <a:solidFill>
                  <a:srgbClr val="1D3D63"/>
                </a:solidFill>
                <a:latin typeface="Lato"/>
                <a:ea typeface="Lato"/>
                <a:cs typeface="Lato"/>
                <a:sym typeface="Lato"/>
              </a:rPr>
              <a:t>energia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disponíveis</a:t>
            </a:r>
            <a:r>
              <a:rPr lang="en-GB" sz="2800" b="0" i="0" dirty="0">
                <a:solidFill>
                  <a:srgbClr val="1D3D63"/>
                </a:solidFill>
                <a:latin typeface="Lato"/>
                <a:ea typeface="Lato"/>
                <a:cs typeface="Lato"/>
                <a:sym typeface="Lato"/>
              </a:rPr>
              <a:t> para </a:t>
            </a:r>
            <a:r>
              <a:rPr lang="en-GB" sz="2800" b="0" i="0" dirty="0" err="1">
                <a:solidFill>
                  <a:srgbClr val="1D3D63"/>
                </a:solidFill>
                <a:latin typeface="Lato"/>
                <a:ea typeface="Lato"/>
                <a:cs typeface="Lato"/>
                <a:sym typeface="Lato"/>
              </a:rPr>
              <a:t>substituir</a:t>
            </a:r>
            <a:r>
              <a:rPr lang="en-GB" sz="2800" b="0" i="0" dirty="0">
                <a:solidFill>
                  <a:srgbClr val="1D3D63"/>
                </a:solidFill>
                <a:latin typeface="Lato"/>
                <a:ea typeface="Lato"/>
                <a:cs typeface="Lato"/>
                <a:sym typeface="Lato"/>
              </a:rPr>
              <a:t> esses </a:t>
            </a:r>
            <a:r>
              <a:rPr lang="en-GB" sz="2800" b="0" i="0" dirty="0" err="1">
                <a:solidFill>
                  <a:srgbClr val="1D3D63"/>
                </a:solidFill>
                <a:latin typeface="Lato"/>
                <a:ea typeface="Lato"/>
                <a:cs typeface="Lato"/>
                <a:sym typeface="Lato"/>
              </a:rPr>
              <a:t>setores</a:t>
            </a:r>
            <a:r>
              <a:rPr lang="en-GB" sz="2800" b="0" i="0" dirty="0">
                <a:solidFill>
                  <a:srgbClr val="1D3D63"/>
                </a:solidFill>
                <a:latin typeface="Lato"/>
                <a:ea typeface="Lato"/>
                <a:cs typeface="Lato"/>
                <a:sym typeface="Lato"/>
              </a:rPr>
              <a:t>.</a:t>
            </a:r>
            <a:endParaRPr dirty="0"/>
          </a:p>
          <a:p>
            <a:pPr marL="0" lvl="0" indent="0" algn="l" rtl="0">
              <a:spcBef>
                <a:spcPts val="0"/>
              </a:spcBef>
              <a:spcAft>
                <a:spcPts val="0"/>
              </a:spcAft>
              <a:buNone/>
            </a:pPr>
            <a:r>
              <a:rPr lang="en-GB" sz="2800" b="0" i="0" dirty="0">
                <a:solidFill>
                  <a:srgbClr val="1D3D63"/>
                </a:solidFill>
                <a:latin typeface="Lato"/>
                <a:ea typeface="Lato"/>
                <a:cs typeface="Lato"/>
                <a:sym typeface="Lato"/>
              </a:rPr>
              <a:t>No </a:t>
            </a:r>
            <a:r>
              <a:rPr lang="en-GB" sz="2800" b="0" i="0" dirty="0" err="1">
                <a:solidFill>
                  <a:srgbClr val="1D3D63"/>
                </a:solidFill>
                <a:latin typeface="Lato"/>
                <a:ea typeface="Lato"/>
                <a:cs typeface="Lato"/>
                <a:sym typeface="Lato"/>
              </a:rPr>
              <a:t>sistema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elétrico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entretanto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temos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mais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opções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energia</a:t>
            </a:r>
            <a:r>
              <a:rPr lang="en-GB" sz="2800" b="0" i="0" dirty="0">
                <a:solidFill>
                  <a:srgbClr val="1D3D63"/>
                </a:solidFill>
                <a:latin typeface="Lato"/>
                <a:ea typeface="Lato"/>
                <a:cs typeface="Lato"/>
                <a:sym typeface="Lato"/>
              </a:rPr>
              <a:t> nuclear, </a:t>
            </a:r>
            <a:r>
              <a:rPr lang="en-GB" sz="2800" b="0" i="0" dirty="0" err="1">
                <a:solidFill>
                  <a:srgbClr val="1D3D63"/>
                </a:solidFill>
                <a:latin typeface="Lato"/>
                <a:ea typeface="Lato"/>
                <a:cs typeface="Lato"/>
                <a:sym typeface="Lato"/>
              </a:rPr>
              <a:t>hidrelétrica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eólica</a:t>
            </a:r>
            <a:r>
              <a:rPr lang="en-GB" sz="2800" b="0" i="0" dirty="0">
                <a:solidFill>
                  <a:srgbClr val="1D3D63"/>
                </a:solidFill>
                <a:latin typeface="Lato"/>
                <a:ea typeface="Lato"/>
                <a:cs typeface="Lato"/>
                <a:sym typeface="Lato"/>
              </a:rPr>
              <a:t> e solar. </a:t>
            </a:r>
            <a:r>
              <a:rPr lang="en-GB" sz="2800" b="0" i="0" dirty="0" err="1">
                <a:solidFill>
                  <a:srgbClr val="1D3D63"/>
                </a:solidFill>
                <a:latin typeface="Lato"/>
                <a:ea typeface="Lato"/>
                <a:cs typeface="Lato"/>
                <a:sym typeface="Lato"/>
              </a:rPr>
              <a:t>Isso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significa</a:t>
            </a:r>
            <a:r>
              <a:rPr lang="en-GB" sz="2800" b="0" i="0" dirty="0">
                <a:solidFill>
                  <a:srgbClr val="1D3D63"/>
                </a:solidFill>
                <a:latin typeface="Lato"/>
                <a:ea typeface="Lato"/>
                <a:cs typeface="Lato"/>
                <a:sym typeface="Lato"/>
              </a:rPr>
              <a:t> que o mix de </a:t>
            </a:r>
            <a:r>
              <a:rPr lang="en-GB" sz="2800" b="0" i="0" dirty="0" err="1">
                <a:solidFill>
                  <a:srgbClr val="1D3D63"/>
                </a:solidFill>
                <a:latin typeface="Lato"/>
                <a:ea typeface="Lato"/>
                <a:cs typeface="Lato"/>
                <a:sym typeface="Lato"/>
              </a:rPr>
              <a:t>eletricidade</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tende</a:t>
            </a:r>
            <a:r>
              <a:rPr lang="en-GB" sz="2800" b="0" i="0" dirty="0">
                <a:solidFill>
                  <a:srgbClr val="1D3D63"/>
                </a:solidFill>
                <a:latin typeface="Lato"/>
                <a:ea typeface="Lato"/>
                <a:cs typeface="Lato"/>
                <a:sym typeface="Lato"/>
              </a:rPr>
              <a:t> a </a:t>
            </a:r>
            <a:r>
              <a:rPr lang="en-GB" sz="2800" b="0" i="0" dirty="0" err="1">
                <a:solidFill>
                  <a:srgbClr val="1D3D63"/>
                </a:solidFill>
                <a:latin typeface="Lato"/>
                <a:ea typeface="Lato"/>
                <a:cs typeface="Lato"/>
                <a:sym typeface="Lato"/>
              </a:rPr>
              <a:t>ter</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uma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parcela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maior</a:t>
            </a:r>
            <a:r>
              <a:rPr lang="en-GB" sz="2800" b="0" i="0" dirty="0">
                <a:solidFill>
                  <a:srgbClr val="1D3D63"/>
                </a:solidFill>
                <a:latin typeface="Lato"/>
                <a:ea typeface="Lato"/>
                <a:cs typeface="Lato"/>
                <a:sym typeface="Lato"/>
              </a:rPr>
              <a:t> de </a:t>
            </a:r>
            <a:r>
              <a:rPr lang="en-GB" sz="2800" b="0" i="0" dirty="0" err="1">
                <a:solidFill>
                  <a:srgbClr val="1D3D63"/>
                </a:solidFill>
                <a:latin typeface="Lato"/>
                <a:ea typeface="Lato"/>
                <a:cs typeface="Lato"/>
                <a:sym typeface="Lato"/>
              </a:rPr>
              <a:t>fontes</a:t>
            </a:r>
            <a:r>
              <a:rPr lang="en-GB" sz="2800" b="0" i="0" dirty="0">
                <a:solidFill>
                  <a:srgbClr val="1D3D63"/>
                </a:solidFill>
                <a:latin typeface="Lato"/>
                <a:ea typeface="Lato"/>
                <a:cs typeface="Lato"/>
                <a:sym typeface="Lato"/>
              </a:rPr>
              <a:t> de </a:t>
            </a:r>
            <a:r>
              <a:rPr lang="en-GB" sz="2800" b="0" i="0" dirty="0" err="1">
                <a:solidFill>
                  <a:srgbClr val="1D3D63"/>
                </a:solidFill>
                <a:latin typeface="Lato"/>
                <a:ea typeface="Lato"/>
                <a:cs typeface="Lato"/>
                <a:sym typeface="Lato"/>
              </a:rPr>
              <a:t>baixo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carbono</a:t>
            </a:r>
            <a:r>
              <a:rPr lang="en-GB" sz="2800" b="0" i="0" dirty="0">
                <a:solidFill>
                  <a:srgbClr val="1D3D63"/>
                </a:solidFill>
                <a:latin typeface="Lato"/>
                <a:ea typeface="Lato"/>
                <a:cs typeface="Lato"/>
                <a:sym typeface="Lato"/>
              </a:rPr>
              <a:t>.</a:t>
            </a:r>
            <a:endParaRPr dirty="0"/>
          </a:p>
          <a:p>
            <a:pPr marL="0" lvl="0" indent="0" algn="l" rtl="0">
              <a:spcBef>
                <a:spcPts val="0"/>
              </a:spcBef>
              <a:spcAft>
                <a:spcPts val="0"/>
              </a:spcAft>
              <a:buNone/>
            </a:pPr>
            <a:r>
              <a:rPr lang="en-GB" sz="2800" b="0" i="0" dirty="0">
                <a:solidFill>
                  <a:srgbClr val="1D3D63"/>
                </a:solidFill>
                <a:latin typeface="Lato"/>
                <a:ea typeface="Lato"/>
                <a:cs typeface="Lato"/>
                <a:sym typeface="Lato"/>
              </a:rPr>
              <a:t>Essa </a:t>
            </a:r>
            <a:r>
              <a:rPr lang="en-GB" sz="2800" b="0" i="0" dirty="0" err="1">
                <a:solidFill>
                  <a:srgbClr val="1D3D63"/>
                </a:solidFill>
                <a:latin typeface="Lato"/>
                <a:ea typeface="Lato"/>
                <a:cs typeface="Lato"/>
                <a:sym typeface="Lato"/>
              </a:rPr>
              <a:t>comparação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é</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mostrada</a:t>
            </a:r>
            <a:r>
              <a:rPr lang="en-GB" sz="2800" b="0" i="0" dirty="0">
                <a:solidFill>
                  <a:srgbClr val="1D3D63"/>
                </a:solidFill>
                <a:latin typeface="Lato"/>
                <a:ea typeface="Lato"/>
                <a:cs typeface="Lato"/>
                <a:sym typeface="Lato"/>
              </a:rPr>
              <a:t> no </a:t>
            </a:r>
            <a:r>
              <a:rPr lang="en-GB" sz="2800" b="0" i="0" dirty="0" err="1">
                <a:solidFill>
                  <a:srgbClr val="1D3D63"/>
                </a:solidFill>
                <a:latin typeface="Lato"/>
                <a:ea typeface="Lato"/>
                <a:cs typeface="Lato"/>
                <a:sym typeface="Lato"/>
              </a:rPr>
              <a:t>gráfico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em</a:t>
            </a:r>
            <a:r>
              <a:rPr lang="en-GB" sz="2800" b="0" i="0" dirty="0">
                <a:solidFill>
                  <a:srgbClr val="1D3D63"/>
                </a:solidFill>
                <a:latin typeface="Lato"/>
                <a:ea typeface="Lato"/>
                <a:cs typeface="Lato"/>
                <a:sym typeface="Lato"/>
              </a:rPr>
              <a:t> 2019, </a:t>
            </a:r>
            <a:r>
              <a:rPr lang="en-GB" sz="2800" b="0" i="0" dirty="0" err="1">
                <a:solidFill>
                  <a:srgbClr val="1D3D63"/>
                </a:solidFill>
                <a:latin typeface="Lato"/>
                <a:ea typeface="Lato"/>
                <a:cs typeface="Lato"/>
                <a:sym typeface="Lato"/>
              </a:rPr>
              <a:t>pouco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mais</a:t>
            </a:r>
            <a:r>
              <a:rPr lang="en-GB" sz="2800" b="0" i="0" dirty="0">
                <a:solidFill>
                  <a:srgbClr val="1D3D63"/>
                </a:solidFill>
                <a:latin typeface="Lato"/>
                <a:ea typeface="Lato"/>
                <a:cs typeface="Lato"/>
                <a:sym typeface="Lato"/>
              </a:rPr>
              <a:t> de um </a:t>
            </a:r>
            <a:r>
              <a:rPr lang="en-GB" sz="2800" b="0" i="0" dirty="0" err="1">
                <a:solidFill>
                  <a:srgbClr val="1D3D63"/>
                </a:solidFill>
                <a:latin typeface="Lato"/>
                <a:ea typeface="Lato"/>
                <a:cs typeface="Lato"/>
                <a:sym typeface="Lato"/>
              </a:rPr>
              <a:t>terço</a:t>
            </a:r>
            <a:r>
              <a:rPr lang="en-GB" sz="2800" b="0" i="0" dirty="0">
                <a:solidFill>
                  <a:srgbClr val="1D3D63"/>
                </a:solidFill>
                <a:latin typeface="Lato"/>
                <a:ea typeface="Lato"/>
                <a:cs typeface="Lato"/>
                <a:sym typeface="Lato"/>
              </a:rPr>
              <a:t> da </a:t>
            </a:r>
            <a:r>
              <a:rPr lang="en-GB" sz="2800" b="0" i="0" dirty="0" err="1">
                <a:solidFill>
                  <a:srgbClr val="1D3D63"/>
                </a:solidFill>
                <a:latin typeface="Lato"/>
                <a:ea typeface="Lato"/>
                <a:cs typeface="Lato"/>
                <a:sym typeface="Lato"/>
              </a:rPr>
              <a:t>eletricidade</a:t>
            </a:r>
            <a:r>
              <a:rPr lang="en-GB" sz="2800" b="0" i="0" dirty="0">
                <a:solidFill>
                  <a:srgbClr val="1D3D63"/>
                </a:solidFill>
                <a:latin typeface="Lato"/>
                <a:ea typeface="Lato"/>
                <a:cs typeface="Lato"/>
                <a:sym typeface="Lato"/>
              </a:rPr>
              <a:t> global </a:t>
            </a:r>
            <a:r>
              <a:rPr lang="en-GB" sz="2800" b="0" i="0" dirty="0" err="1">
                <a:solidFill>
                  <a:srgbClr val="1D3D63"/>
                </a:solidFill>
                <a:latin typeface="Lato"/>
                <a:ea typeface="Lato"/>
                <a:cs typeface="Lato"/>
                <a:sym typeface="Lato"/>
              </a:rPr>
              <a:t>veio</a:t>
            </a:r>
            <a:r>
              <a:rPr lang="en-GB" sz="2800" b="0" i="0" dirty="0">
                <a:solidFill>
                  <a:srgbClr val="1D3D63"/>
                </a:solidFill>
                <a:latin typeface="Lato"/>
                <a:ea typeface="Lato"/>
                <a:cs typeface="Lato"/>
                <a:sym typeface="Lato"/>
              </a:rPr>
              <a:t> de </a:t>
            </a:r>
            <a:r>
              <a:rPr lang="en-GB" sz="2800" b="0" i="0" dirty="0" err="1">
                <a:solidFill>
                  <a:srgbClr val="1D3D63"/>
                </a:solidFill>
                <a:latin typeface="Lato"/>
                <a:ea typeface="Lato"/>
                <a:cs typeface="Lato"/>
                <a:sym typeface="Lato"/>
              </a:rPr>
              <a:t>energia</a:t>
            </a:r>
            <a:r>
              <a:rPr lang="en-GB" sz="2800" b="0" i="0" dirty="0">
                <a:solidFill>
                  <a:srgbClr val="1D3D63"/>
                </a:solidFill>
                <a:latin typeface="Lato"/>
                <a:ea typeface="Lato"/>
                <a:cs typeface="Lato"/>
                <a:sym typeface="Lato"/>
              </a:rPr>
              <a:t> nuclear </a:t>
            </a:r>
            <a:r>
              <a:rPr lang="en-GB" sz="2800" b="0" i="0" dirty="0" err="1">
                <a:solidFill>
                  <a:srgbClr val="1D3D63"/>
                </a:solidFill>
                <a:latin typeface="Lato"/>
                <a:ea typeface="Lato"/>
                <a:cs typeface="Lato"/>
                <a:sym typeface="Lato"/>
              </a:rPr>
              <a:t>ou</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renovável</a:t>
            </a:r>
            <a:r>
              <a:rPr lang="en-GB" sz="2800" b="0" i="0" dirty="0">
                <a:solidFill>
                  <a:srgbClr val="1D3D63"/>
                </a:solidFill>
                <a:latin typeface="Lato"/>
                <a:ea typeface="Lato"/>
                <a:cs typeface="Lato"/>
                <a:sym typeface="Lato"/>
              </a:rPr>
              <a:t> </a:t>
            </a:r>
            <a:r>
              <a:rPr lang="en-GB" sz="2800" b="0" i="1" dirty="0">
                <a:solidFill>
                  <a:srgbClr val="1D3D63"/>
                </a:solidFill>
                <a:latin typeface="Lato"/>
                <a:ea typeface="Lato"/>
                <a:cs typeface="Lato"/>
                <a:sym typeface="Lato"/>
              </a:rPr>
              <a:t>[</a:t>
            </a:r>
            <a:r>
              <a:rPr lang="en-GB" sz="2800" b="0" i="1" dirty="0" err="1">
                <a:solidFill>
                  <a:srgbClr val="1D3D63"/>
                </a:solidFill>
                <a:latin typeface="Lato"/>
                <a:ea typeface="Lato"/>
                <a:cs typeface="Lato"/>
                <a:sym typeface="Lato"/>
              </a:rPr>
              <a:t>mais</a:t>
            </a:r>
            <a:r>
              <a:rPr lang="en-GB" sz="2800" b="0" i="1" dirty="0">
                <a:solidFill>
                  <a:srgbClr val="1D3D63"/>
                </a:solidFill>
                <a:latin typeface="Lato"/>
                <a:ea typeface="Lato"/>
                <a:cs typeface="Lato"/>
                <a:sym typeface="Lato"/>
              </a:rPr>
              <a:t> do que o dobro da </a:t>
            </a:r>
            <a:r>
              <a:rPr lang="en-GB" sz="2800" b="0" i="1" dirty="0" err="1">
                <a:solidFill>
                  <a:srgbClr val="1D3D63"/>
                </a:solidFill>
                <a:latin typeface="Lato"/>
                <a:ea typeface="Lato"/>
                <a:cs typeface="Lato"/>
                <a:sym typeface="Lato"/>
              </a:rPr>
              <a:t>participação</a:t>
            </a:r>
            <a:r>
              <a:rPr lang="en-GB" sz="2800" b="0" i="1" dirty="0">
                <a:solidFill>
                  <a:srgbClr val="1D3D63"/>
                </a:solidFill>
                <a:latin typeface="Lato"/>
                <a:ea typeface="Lato"/>
                <a:cs typeface="Lato"/>
                <a:sym typeface="Lato"/>
              </a:rPr>
              <a:t> no mix total de </a:t>
            </a:r>
            <a:r>
              <a:rPr lang="en-GB" sz="2800" b="0" i="1" dirty="0" err="1">
                <a:solidFill>
                  <a:srgbClr val="1D3D63"/>
                </a:solidFill>
                <a:latin typeface="Lato"/>
                <a:ea typeface="Lato"/>
                <a:cs typeface="Lato"/>
                <a:sym typeface="Lato"/>
              </a:rPr>
              <a:t>energia</a:t>
            </a:r>
            <a:r>
              <a:rPr lang="en-GB" sz="2800" b="0" i="1" dirty="0">
                <a:solidFill>
                  <a:srgbClr val="1D3D63"/>
                </a:solidFill>
                <a:latin typeface="Lato"/>
                <a:ea typeface="Lato"/>
                <a:cs typeface="Lato"/>
                <a:sym typeface="Lato"/>
              </a:rPr>
              <a:t>, de 16%]</a:t>
            </a:r>
            <a:r>
              <a:rPr lang="en-GB" sz="2800" b="0" i="0" dirty="0">
                <a:solidFill>
                  <a:srgbClr val="1D3D63"/>
                </a:solidFill>
                <a:latin typeface="Lato"/>
                <a:ea typeface="Lato"/>
                <a:cs typeface="Lato"/>
                <a:sym typeface="Lato"/>
              </a:rPr>
              <a:t>.</a:t>
            </a:r>
            <a:endParaRPr dirty="0"/>
          </a:p>
          <a:p>
            <a:pPr marL="0" lvl="0" indent="0" algn="l" rtl="0">
              <a:spcBef>
                <a:spcPts val="0"/>
              </a:spcBef>
              <a:spcAft>
                <a:spcPts val="0"/>
              </a:spcAft>
              <a:buNone/>
            </a:pPr>
            <a:r>
              <a:rPr lang="en-GB" sz="2800" b="0" i="0" dirty="0" err="1">
                <a:solidFill>
                  <a:srgbClr val="1D3D63"/>
                </a:solidFill>
                <a:latin typeface="Lato"/>
                <a:ea typeface="Lato"/>
                <a:cs typeface="Lato"/>
                <a:sym typeface="Lato"/>
              </a:rPr>
              <a:t>Isso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proporciona</a:t>
            </a:r>
            <a:r>
              <a:rPr lang="en-GB" sz="2800" b="0" i="0" dirty="0">
                <a:solidFill>
                  <a:srgbClr val="1D3D63"/>
                </a:solidFill>
                <a:latin typeface="Lato"/>
                <a:ea typeface="Lato"/>
                <a:cs typeface="Lato"/>
                <a:sym typeface="Lato"/>
              </a:rPr>
              <a:t> um </a:t>
            </a:r>
            <a:r>
              <a:rPr lang="en-GB" sz="2800" b="0" i="0" dirty="0" err="1">
                <a:solidFill>
                  <a:srgbClr val="1D3D63"/>
                </a:solidFill>
                <a:latin typeface="Lato"/>
                <a:ea typeface="Lato"/>
                <a:cs typeface="Lato"/>
                <a:sym typeface="Lato"/>
              </a:rPr>
              <a:t>caminho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importante</a:t>
            </a:r>
            <a:r>
              <a:rPr lang="en-GB" sz="2800" b="0" i="0" dirty="0">
                <a:solidFill>
                  <a:srgbClr val="1D3D63"/>
                </a:solidFill>
                <a:latin typeface="Lato"/>
                <a:ea typeface="Lato"/>
                <a:cs typeface="Lato"/>
                <a:sym typeface="Lato"/>
              </a:rPr>
              <a:t> para o </a:t>
            </a:r>
            <a:r>
              <a:rPr lang="en-GB" sz="2800" b="0" i="0" dirty="0" err="1">
                <a:solidFill>
                  <a:srgbClr val="1D3D63"/>
                </a:solidFill>
                <a:latin typeface="Lato"/>
                <a:ea typeface="Lato"/>
                <a:cs typeface="Lato"/>
                <a:sym typeface="Lato"/>
              </a:rPr>
              <a:t>progresso</a:t>
            </a:r>
            <a:r>
              <a:rPr lang="en-GB" sz="2800" b="0" i="0" dirty="0">
                <a:solidFill>
                  <a:srgbClr val="1D3D63"/>
                </a:solidFill>
                <a:latin typeface="Lato"/>
                <a:ea typeface="Lato"/>
                <a:cs typeface="Lato"/>
                <a:sym typeface="Lato"/>
              </a:rPr>
              <a:t>: se </a:t>
            </a:r>
            <a:r>
              <a:rPr lang="en-GB" sz="2800" b="0" i="0" dirty="0" err="1">
                <a:solidFill>
                  <a:srgbClr val="1D3D63"/>
                </a:solidFill>
                <a:latin typeface="Lato"/>
                <a:ea typeface="Lato"/>
                <a:cs typeface="Lato"/>
                <a:sym typeface="Lato"/>
              </a:rPr>
              <a:t>pudermos</a:t>
            </a:r>
            <a:r>
              <a:rPr lang="en-GB" sz="2800" b="0" i="0" dirty="0">
                <a:solidFill>
                  <a:srgbClr val="1D3D63"/>
                </a:solidFill>
                <a:latin typeface="Lato"/>
                <a:ea typeface="Lato"/>
                <a:cs typeface="Lato"/>
                <a:sym typeface="Lato"/>
              </a:rPr>
              <a:t> mudar </a:t>
            </a:r>
            <a:r>
              <a:rPr lang="en-GB" sz="2800" b="0" i="0" dirty="0" err="1">
                <a:solidFill>
                  <a:srgbClr val="1D3D63"/>
                </a:solidFill>
                <a:latin typeface="Lato"/>
                <a:ea typeface="Lato"/>
                <a:cs typeface="Lato"/>
                <a:sym typeface="Lato"/>
              </a:rPr>
              <a:t>algumas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atividades</a:t>
            </a:r>
            <a:r>
              <a:rPr lang="en-GB" sz="2800" b="0" i="0" dirty="0">
                <a:solidFill>
                  <a:srgbClr val="1D3D63"/>
                </a:solidFill>
                <a:latin typeface="Lato"/>
                <a:ea typeface="Lato"/>
                <a:cs typeface="Lato"/>
                <a:sym typeface="Lato"/>
              </a:rPr>
              <a:t> para a </a:t>
            </a:r>
            <a:r>
              <a:rPr lang="en-GB" sz="2800" b="0" i="0" dirty="0" err="1">
                <a:solidFill>
                  <a:srgbClr val="1D3D63"/>
                </a:solidFill>
                <a:latin typeface="Lato"/>
                <a:ea typeface="Lato"/>
                <a:cs typeface="Lato"/>
                <a:sym typeface="Lato"/>
              </a:rPr>
              <a:t>eletricidade</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poderemos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ver</a:t>
            </a:r>
            <a:r>
              <a:rPr lang="en-GB" sz="2800" b="0" i="0" dirty="0">
                <a:solidFill>
                  <a:srgbClr val="1D3D63"/>
                </a:solidFill>
                <a:latin typeface="Lato"/>
                <a:ea typeface="Lato"/>
                <a:cs typeface="Lato"/>
                <a:sym typeface="Lato"/>
              </a:rPr>
              <a:t> um </a:t>
            </a:r>
            <a:r>
              <a:rPr lang="en-GB" sz="2800" b="0" i="0" dirty="0" err="1">
                <a:solidFill>
                  <a:srgbClr val="1D3D63"/>
                </a:solidFill>
                <a:latin typeface="Lato"/>
                <a:ea typeface="Lato"/>
                <a:cs typeface="Lato"/>
                <a:sym typeface="Lato"/>
              </a:rPr>
              <a:t>progresso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maior</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na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descarbonização</a:t>
            </a:r>
            <a:r>
              <a:rPr lang="en-GB" sz="2800" b="0" i="0" dirty="0">
                <a:solidFill>
                  <a:srgbClr val="1D3D63"/>
                </a:solidFill>
                <a:latin typeface="Lato"/>
                <a:ea typeface="Lato"/>
                <a:cs typeface="Lato"/>
                <a:sym typeface="Lato"/>
              </a:rPr>
              <a:t>. Um </a:t>
            </a:r>
            <a:r>
              <a:rPr lang="en-GB" sz="2800" b="0" i="0" dirty="0" err="1">
                <a:solidFill>
                  <a:srgbClr val="1D3D63"/>
                </a:solidFill>
                <a:latin typeface="Lato"/>
                <a:ea typeface="Lato"/>
                <a:cs typeface="Lato"/>
                <a:sym typeface="Lato"/>
              </a:rPr>
              <a:t>exemplo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disso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são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veículos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elétricos</a:t>
            </a:r>
            <a:r>
              <a:rPr lang="en-GB" sz="2800" b="0" i="0" dirty="0">
                <a:solidFill>
                  <a:srgbClr val="1D3D63"/>
                </a:solidFill>
                <a:latin typeface="Lato"/>
                <a:ea typeface="Lato"/>
                <a:cs typeface="Lato"/>
                <a:sym typeface="Lato"/>
              </a:rPr>
              <a:t>: se </a:t>
            </a:r>
            <a:r>
              <a:rPr lang="en-GB" sz="2800" b="0" i="0" dirty="0" err="1">
                <a:solidFill>
                  <a:srgbClr val="1D3D63"/>
                </a:solidFill>
                <a:latin typeface="Lato"/>
                <a:ea typeface="Lato"/>
                <a:cs typeface="Lato"/>
                <a:sym typeface="Lato"/>
              </a:rPr>
              <a:t>pudermos</a:t>
            </a:r>
            <a:r>
              <a:rPr lang="en-GB" sz="2800" b="0" i="0" dirty="0">
                <a:solidFill>
                  <a:srgbClr val="1D3D63"/>
                </a:solidFill>
                <a:latin typeface="Lato"/>
                <a:ea typeface="Lato"/>
                <a:cs typeface="Lato"/>
                <a:sym typeface="Lato"/>
              </a:rPr>
              <a:t> mudar o </a:t>
            </a:r>
            <a:r>
              <a:rPr lang="en-GB" sz="2800" b="0" i="0" dirty="0" err="1">
                <a:solidFill>
                  <a:srgbClr val="1D3D63"/>
                </a:solidFill>
                <a:latin typeface="Lato"/>
                <a:ea typeface="Lato"/>
                <a:cs typeface="Lato"/>
                <a:sym typeface="Lato"/>
              </a:rPr>
              <a:t>transporte</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dependente</a:t>
            </a:r>
            <a:r>
              <a:rPr lang="en-GB" sz="2800" b="0" i="0" dirty="0">
                <a:solidFill>
                  <a:srgbClr val="1D3D63"/>
                </a:solidFill>
                <a:latin typeface="Lato"/>
                <a:ea typeface="Lato"/>
                <a:cs typeface="Lato"/>
                <a:sym typeface="Lato"/>
              </a:rPr>
              <a:t> de </a:t>
            </a:r>
            <a:r>
              <a:rPr lang="en-GB" sz="2800" b="0" i="0" dirty="0" err="1">
                <a:solidFill>
                  <a:srgbClr val="1D3D63"/>
                </a:solidFill>
                <a:latin typeface="Lato"/>
                <a:ea typeface="Lato"/>
                <a:cs typeface="Lato"/>
                <a:sym typeface="Lato"/>
              </a:rPr>
              <a:t>petróleo</a:t>
            </a:r>
            <a:r>
              <a:rPr lang="en-GB" sz="2800" b="0" i="0" dirty="0">
                <a:solidFill>
                  <a:srgbClr val="1D3D63"/>
                </a:solidFill>
                <a:latin typeface="Lato"/>
                <a:ea typeface="Lato"/>
                <a:cs typeface="Lato"/>
                <a:sym typeface="Lato"/>
              </a:rPr>
              <a:t> para a </a:t>
            </a:r>
            <a:r>
              <a:rPr lang="en-GB" sz="2800" b="0" i="0" dirty="0" err="1">
                <a:solidFill>
                  <a:srgbClr val="1D3D63"/>
                </a:solidFill>
                <a:latin typeface="Lato"/>
                <a:ea typeface="Lato"/>
                <a:cs typeface="Lato"/>
                <a:sym typeface="Lato"/>
              </a:rPr>
              <a:t>eletrificação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teremos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mais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opções</a:t>
            </a:r>
            <a:r>
              <a:rPr lang="en-GB" sz="2800" b="0" i="0" dirty="0">
                <a:solidFill>
                  <a:srgbClr val="1D3D63"/>
                </a:solidFill>
                <a:latin typeface="Lato"/>
                <a:ea typeface="Lato"/>
                <a:cs typeface="Lato"/>
                <a:sym typeface="Lato"/>
              </a:rPr>
              <a:t> para </a:t>
            </a:r>
            <a:r>
              <a:rPr lang="en-GB" sz="2800" b="0" i="0" dirty="0" err="1">
                <a:solidFill>
                  <a:srgbClr val="1D3D63"/>
                </a:solidFill>
                <a:latin typeface="Lato"/>
                <a:ea typeface="Lato"/>
                <a:cs typeface="Lato"/>
                <a:sym typeface="Lato"/>
              </a:rPr>
              <a:t>alimentá-los</a:t>
            </a:r>
            <a:r>
              <a:rPr lang="en-GB" sz="2800" b="0" i="0" dirty="0">
                <a:solidFill>
                  <a:srgbClr val="1D3D63"/>
                </a:solidFill>
                <a:latin typeface="Lato"/>
                <a:ea typeface="Lato"/>
                <a:cs typeface="Lato"/>
                <a:sym typeface="Lato"/>
              </a:rPr>
              <a:t> com </a:t>
            </a:r>
            <a:r>
              <a:rPr lang="en-GB" sz="2800" b="0" i="0" dirty="0" err="1">
                <a:solidFill>
                  <a:srgbClr val="1D3D63"/>
                </a:solidFill>
                <a:latin typeface="Lato"/>
                <a:ea typeface="Lato"/>
                <a:cs typeface="Lato"/>
                <a:sym typeface="Lato"/>
              </a:rPr>
              <a:t>baixo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teor</a:t>
            </a:r>
            <a:r>
              <a:rPr lang="en-GB" sz="2800" b="0" i="0" dirty="0">
                <a:solidFill>
                  <a:srgbClr val="1D3D63"/>
                </a:solidFill>
                <a:latin typeface="Lato"/>
                <a:ea typeface="Lato"/>
                <a:cs typeface="Lato"/>
                <a:sym typeface="Lato"/>
              </a:rPr>
              <a:t> de </a:t>
            </a:r>
            <a:r>
              <a:rPr lang="en-GB" sz="2800" b="0" i="0" dirty="0" err="1">
                <a:solidFill>
                  <a:srgbClr val="1D3D63"/>
                </a:solidFill>
                <a:latin typeface="Lato"/>
                <a:ea typeface="Lato"/>
                <a:cs typeface="Lato"/>
                <a:sym typeface="Lato"/>
              </a:rPr>
              <a:t>carbono</a:t>
            </a:r>
            <a:r>
              <a:rPr lang="en-GB" sz="2800" b="0" i="0" dirty="0">
                <a:solidFill>
                  <a:srgbClr val="1D3D63"/>
                </a:solidFill>
                <a:latin typeface="Lato"/>
                <a:ea typeface="Lato"/>
                <a:cs typeface="Lato"/>
                <a:sym typeface="Lato"/>
              </a:rPr>
              <a:t>. No </a:t>
            </a:r>
            <a:r>
              <a:rPr lang="en-GB" sz="2800" b="0" i="0" dirty="0" err="1">
                <a:solidFill>
                  <a:srgbClr val="1D3D63"/>
                </a:solidFill>
                <a:latin typeface="Lato"/>
                <a:ea typeface="Lato"/>
                <a:cs typeface="Lato"/>
                <a:sym typeface="Lato"/>
              </a:rPr>
              <a:t>entanto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isso</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exigirá</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aumentos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maciços</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na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geração</a:t>
            </a:r>
            <a:r>
              <a:rPr lang="en-GB" sz="2800" b="0" i="0" dirty="0">
                <a:solidFill>
                  <a:srgbClr val="1D3D63"/>
                </a:solidFill>
                <a:latin typeface="Lato"/>
                <a:ea typeface="Lato"/>
                <a:cs typeface="Lato"/>
                <a:sym typeface="Lato"/>
              </a:rPr>
              <a:t> nuclear e </a:t>
            </a:r>
            <a:r>
              <a:rPr lang="en-GB" sz="2800" b="0" i="0" dirty="0" err="1">
                <a:solidFill>
                  <a:srgbClr val="1D3D63"/>
                </a:solidFill>
                <a:latin typeface="Lato"/>
                <a:ea typeface="Lato"/>
                <a:cs typeface="Lato"/>
                <a:sym typeface="Lato"/>
              </a:rPr>
              <a:t>renovável</a:t>
            </a:r>
            <a:r>
              <a:rPr lang="en-GB" sz="2800" b="0" i="0" dirty="0">
                <a:solidFill>
                  <a:srgbClr val="1D3D63"/>
                </a:solidFill>
                <a:latin typeface="Lato"/>
                <a:ea typeface="Lato"/>
                <a:cs typeface="Lato"/>
                <a:sym typeface="Lato"/>
              </a:rPr>
              <a:t> para </a:t>
            </a:r>
            <a:r>
              <a:rPr lang="en-GB" sz="2800" b="0" i="0" dirty="0" err="1">
                <a:solidFill>
                  <a:srgbClr val="1D3D63"/>
                </a:solidFill>
                <a:latin typeface="Lato"/>
                <a:ea typeface="Lato"/>
                <a:cs typeface="Lato"/>
                <a:sym typeface="Lato"/>
              </a:rPr>
              <a:t>compensar</a:t>
            </a:r>
            <a:r>
              <a:rPr lang="en-GB" sz="2800" b="0" i="0" dirty="0">
                <a:solidFill>
                  <a:srgbClr val="1D3D63"/>
                </a:solidFill>
                <a:latin typeface="Lato"/>
                <a:ea typeface="Lato"/>
                <a:cs typeface="Lato"/>
                <a:sym typeface="Lato"/>
              </a:rPr>
              <a:t> a </a:t>
            </a:r>
            <a:r>
              <a:rPr lang="en-GB" sz="2800" b="0" i="0" dirty="0" err="1">
                <a:solidFill>
                  <a:srgbClr val="1D3D63"/>
                </a:solidFill>
                <a:latin typeface="Lato"/>
                <a:ea typeface="Lato"/>
                <a:cs typeface="Lato"/>
                <a:sym typeface="Lato"/>
              </a:rPr>
              <a:t>crescente</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demanda</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por</a:t>
            </a:r>
            <a:r>
              <a:rPr lang="en-GB" sz="2800" b="0" i="0" dirty="0">
                <a:solidFill>
                  <a:srgbClr val="1D3D63"/>
                </a:solidFill>
                <a:latin typeface="Lato"/>
                <a:ea typeface="Lato"/>
                <a:cs typeface="Lato"/>
                <a:sym typeface="Lato"/>
              </a:rPr>
              <a:t> </a:t>
            </a:r>
            <a:r>
              <a:rPr lang="en-GB" sz="2800" b="0" i="0" dirty="0" err="1">
                <a:solidFill>
                  <a:srgbClr val="1D3D63"/>
                </a:solidFill>
                <a:latin typeface="Lato"/>
                <a:ea typeface="Lato"/>
                <a:cs typeface="Lato"/>
                <a:sym typeface="Lato"/>
              </a:rPr>
              <a:t>eletricidade</a:t>
            </a:r>
            <a:r>
              <a:rPr lang="en-GB" sz="2800" b="0" i="0" dirty="0">
                <a:solidFill>
                  <a:srgbClr val="1D3D63"/>
                </a:solidFill>
                <a:latin typeface="Lato"/>
                <a:ea typeface="Lato"/>
                <a:cs typeface="Lato"/>
                <a:sym typeface="Lato"/>
              </a:rPr>
              <a:t>.</a:t>
            </a:r>
            <a:endParaRPr dirty="0"/>
          </a:p>
        </p:txBody>
      </p:sp>
      <p:sp>
        <p:nvSpPr>
          <p:cNvPr id="367" name="Google Shape;36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O sistema global de alimentos, que engloba a produção e o processo pós-agrícola, como o processamento e a distribuição, é um dos principais contribuintes para as emissões. E esse é um problema para o qual ainda não temos soluções tecnológicas viáveis.</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Os alimentos são responsáveis por aproximadamente 26% das emissões globais de gases de efeito estufa.</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Há quatro elementos principais a serem considerados ao tentar quantificar as emissões de GEE de alimentos. Eles são mostrados por categoria na visualização:</a:t>
            </a:r>
            <a:endParaRPr/>
          </a:p>
          <a:p>
            <a:pPr marL="0" lvl="0" indent="0" algn="l" rtl="0">
              <a:lnSpc>
                <a:spcPct val="107000"/>
              </a:lnSpc>
              <a:spcBef>
                <a:spcPts val="800"/>
              </a:spcBef>
              <a:spcAft>
                <a:spcPts val="0"/>
              </a:spcAft>
              <a:buNone/>
            </a:pPr>
            <a:r>
              <a:rPr lang="en-GB" sz="1800">
                <a:latin typeface="Calibri"/>
                <a:ea typeface="Calibri"/>
                <a:cs typeface="Calibri"/>
                <a:sym typeface="Calibri"/>
              </a:rPr>
              <a:t>A redução das emissões da produção de alimentos será um dos nossos maiores desafios nas próximas décadas. Ao contrário de muitos aspectos da produção de energia, em que há oportunidades viáveis para aumentar a escala da energia de baixo carbono - energia renovável ou nuclear -, as maneiras pelas quais podemos descarbonizar a agricultura são menos claras. Precisamos de insumos, como fertilizantes, para atender à crescente demanda por alimentos, e não podemos impedir que o gado produza metano. Precisaremos de um menu de soluções: mudanças nas dietas; redução do desperdício de alimentos; melhorias na eficiência agrícola; e tecnologias que tornem as alternativas alimentares de baixo carbono escalonáveis e acessíveis. </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spcBef>
                <a:spcPts val="800"/>
              </a:spcBef>
              <a:spcAft>
                <a:spcPts val="0"/>
              </a:spcAft>
              <a:buNone/>
            </a:pPr>
            <a:endParaRPr b="0"/>
          </a:p>
        </p:txBody>
      </p:sp>
      <p:sp>
        <p:nvSpPr>
          <p:cNvPr id="378" name="Google Shape;37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200" dirty="0">
                <a:latin typeface="Calibri"/>
                <a:ea typeface="Calibri"/>
                <a:cs typeface="Calibri"/>
                <a:sym typeface="Calibri"/>
              </a:rPr>
              <a:t>Essa </a:t>
            </a:r>
            <a:r>
              <a:rPr lang="en-GB" sz="1200" dirty="0" err="1">
                <a:latin typeface="Calibri"/>
                <a:ea typeface="Calibri"/>
                <a:cs typeface="Calibri"/>
                <a:sym typeface="Calibri"/>
              </a:rPr>
              <a:t>comparação</a:t>
            </a:r>
            <a:r>
              <a:rPr lang="en-GB" sz="1200" dirty="0">
                <a:latin typeface="Calibri"/>
                <a:ea typeface="Calibri"/>
                <a:cs typeface="Calibri"/>
                <a:sym typeface="Calibri"/>
              </a:rPr>
              <a:t> </a:t>
            </a:r>
            <a:r>
              <a:rPr lang="en-GB" sz="1200" dirty="0" err="1">
                <a:latin typeface="Calibri"/>
                <a:ea typeface="Calibri"/>
                <a:cs typeface="Calibri"/>
                <a:sym typeface="Calibri"/>
              </a:rPr>
              <a:t>mostra</a:t>
            </a:r>
            <a:r>
              <a:rPr lang="en-GB" sz="1200" dirty="0">
                <a:latin typeface="Calibri"/>
                <a:ea typeface="Calibri"/>
                <a:cs typeface="Calibri"/>
                <a:sym typeface="Calibri"/>
              </a:rPr>
              <a:t> o total de </a:t>
            </a:r>
            <a:r>
              <a:rPr lang="en-GB" sz="1200" dirty="0" err="1">
                <a:latin typeface="Calibri"/>
                <a:ea typeface="Calibri"/>
                <a:cs typeface="Calibri"/>
                <a:sym typeface="Calibri"/>
              </a:rPr>
              <a:t>emissões</a:t>
            </a:r>
            <a:r>
              <a:rPr lang="en-GB" sz="1200" dirty="0">
                <a:latin typeface="Calibri"/>
                <a:ea typeface="Calibri"/>
                <a:cs typeface="Calibri"/>
                <a:sym typeface="Calibri"/>
              </a:rPr>
              <a:t> de gases de </a:t>
            </a:r>
            <a:r>
              <a:rPr lang="en-GB" sz="1200" dirty="0" err="1">
                <a:latin typeface="Calibri"/>
                <a:ea typeface="Calibri"/>
                <a:cs typeface="Calibri"/>
                <a:sym typeface="Calibri"/>
              </a:rPr>
              <a:t>efeito</a:t>
            </a:r>
            <a:r>
              <a:rPr lang="en-GB" sz="1200" dirty="0">
                <a:latin typeface="Calibri"/>
                <a:ea typeface="Calibri"/>
                <a:cs typeface="Calibri"/>
                <a:sym typeface="Calibri"/>
              </a:rPr>
              <a:t> estufa </a:t>
            </a:r>
            <a:r>
              <a:rPr lang="en-GB" sz="1200" dirty="0" err="1">
                <a:latin typeface="Calibri"/>
                <a:ea typeface="Calibri"/>
                <a:cs typeface="Calibri"/>
                <a:sym typeface="Calibri"/>
              </a:rPr>
              <a:t>por</a:t>
            </a:r>
            <a:r>
              <a:rPr lang="en-GB" sz="1200" dirty="0">
                <a:latin typeface="Calibri"/>
                <a:ea typeface="Calibri"/>
                <a:cs typeface="Calibri"/>
                <a:sym typeface="Calibri"/>
              </a:rPr>
              <a:t> </a:t>
            </a:r>
            <a:r>
              <a:rPr lang="en-GB" sz="1200" dirty="0" err="1">
                <a:latin typeface="Calibri"/>
                <a:ea typeface="Calibri"/>
                <a:cs typeface="Calibri"/>
                <a:sym typeface="Calibri"/>
              </a:rPr>
              <a:t>quilograma</a:t>
            </a:r>
            <a:r>
              <a:rPr lang="en-GB" sz="1200" dirty="0">
                <a:latin typeface="Calibri"/>
                <a:ea typeface="Calibri"/>
                <a:cs typeface="Calibri"/>
                <a:sym typeface="Calibri"/>
              </a:rPr>
              <a:t> de </a:t>
            </a:r>
            <a:r>
              <a:rPr lang="en-GB" sz="1200" dirty="0" err="1">
                <a:latin typeface="Calibri"/>
                <a:ea typeface="Calibri"/>
                <a:cs typeface="Calibri"/>
                <a:sym typeface="Calibri"/>
              </a:rPr>
              <a:t>produto</a:t>
            </a:r>
            <a:r>
              <a:rPr lang="en-GB" sz="1200" dirty="0">
                <a:latin typeface="Calibri"/>
                <a:ea typeface="Calibri"/>
                <a:cs typeface="Calibri"/>
                <a:sym typeface="Calibri"/>
              </a:rPr>
              <a:t> </a:t>
            </a:r>
            <a:r>
              <a:rPr lang="en-GB" sz="1200" dirty="0" err="1">
                <a:latin typeface="Calibri"/>
                <a:ea typeface="Calibri"/>
                <a:cs typeface="Calibri"/>
                <a:sym typeface="Calibri"/>
              </a:rPr>
              <a:t>alimentício</a:t>
            </a:r>
            <a:r>
              <a:rPr lang="en-GB" sz="1200" dirty="0">
                <a:latin typeface="Calibri"/>
                <a:ea typeface="Calibri"/>
                <a:cs typeface="Calibri"/>
                <a:sym typeface="Calibri"/>
              </a:rPr>
              <a:t>. A </a:t>
            </a:r>
            <a:r>
              <a:rPr lang="en-GB" sz="1200" dirty="0" err="1">
                <a:latin typeface="Calibri"/>
                <a:ea typeface="Calibri"/>
                <a:cs typeface="Calibri"/>
                <a:sym typeface="Calibri"/>
              </a:rPr>
              <a:t>agricultura</a:t>
            </a:r>
            <a:r>
              <a:rPr lang="en-GB" sz="1200" dirty="0">
                <a:latin typeface="Calibri"/>
                <a:ea typeface="Calibri"/>
                <a:cs typeface="Calibri"/>
                <a:sym typeface="Calibri"/>
              </a:rPr>
              <a:t> </a:t>
            </a:r>
            <a:r>
              <a:rPr lang="en-GB" sz="1200" dirty="0" err="1">
                <a:latin typeface="Calibri"/>
                <a:ea typeface="Calibri"/>
                <a:cs typeface="Calibri"/>
                <a:sym typeface="Calibri"/>
              </a:rPr>
              <a:t>é</a:t>
            </a:r>
            <a:r>
              <a:rPr lang="en-GB" sz="1200" dirty="0">
                <a:latin typeface="Calibri"/>
                <a:ea typeface="Calibri"/>
                <a:cs typeface="Calibri"/>
                <a:sym typeface="Calibri"/>
              </a:rPr>
              <a:t> </a:t>
            </a:r>
            <a:r>
              <a:rPr lang="en-GB" sz="1200" dirty="0" err="1">
                <a:latin typeface="Calibri"/>
                <a:ea typeface="Calibri"/>
                <a:cs typeface="Calibri"/>
                <a:sym typeface="Calibri"/>
              </a:rPr>
              <a:t>uma</a:t>
            </a:r>
            <a:r>
              <a:rPr lang="en-GB" sz="1200" dirty="0">
                <a:latin typeface="Calibri"/>
                <a:ea typeface="Calibri"/>
                <a:cs typeface="Calibri"/>
                <a:sym typeface="Calibri"/>
              </a:rPr>
              <a:t> </a:t>
            </a:r>
            <a:r>
              <a:rPr lang="en-GB" sz="1200" dirty="0" err="1">
                <a:latin typeface="Calibri"/>
                <a:ea typeface="Calibri"/>
                <a:cs typeface="Calibri"/>
                <a:sym typeface="Calibri"/>
              </a:rPr>
              <a:t>grande</a:t>
            </a:r>
            <a:r>
              <a:rPr lang="en-GB" sz="1200" dirty="0">
                <a:latin typeface="Calibri"/>
                <a:ea typeface="Calibri"/>
                <a:cs typeface="Calibri"/>
                <a:sym typeface="Calibri"/>
              </a:rPr>
              <a:t> </a:t>
            </a:r>
            <a:r>
              <a:rPr lang="en-GB" sz="1200" dirty="0" err="1">
                <a:latin typeface="Calibri"/>
                <a:ea typeface="Calibri"/>
                <a:cs typeface="Calibri"/>
                <a:sym typeface="Calibri"/>
              </a:rPr>
              <a:t>fonte</a:t>
            </a:r>
            <a:r>
              <a:rPr lang="en-GB" sz="1200" dirty="0">
                <a:latin typeface="Calibri"/>
                <a:ea typeface="Calibri"/>
                <a:cs typeface="Calibri"/>
                <a:sym typeface="Calibri"/>
              </a:rPr>
              <a:t> de </a:t>
            </a:r>
            <a:r>
              <a:rPr lang="en-GB" sz="1200" dirty="0" err="1">
                <a:latin typeface="Calibri"/>
                <a:ea typeface="Calibri"/>
                <a:cs typeface="Calibri"/>
                <a:sym typeface="Calibri"/>
              </a:rPr>
              <a:t>metano</a:t>
            </a:r>
            <a:r>
              <a:rPr lang="en-GB" sz="1200" dirty="0">
                <a:latin typeface="Calibri"/>
                <a:ea typeface="Calibri"/>
                <a:cs typeface="Calibri"/>
                <a:sym typeface="Calibri"/>
              </a:rPr>
              <a:t> e </a:t>
            </a:r>
            <a:r>
              <a:rPr lang="en-GB" sz="1200" dirty="0" err="1">
                <a:latin typeface="Calibri"/>
                <a:ea typeface="Calibri"/>
                <a:cs typeface="Calibri"/>
                <a:sym typeface="Calibri"/>
              </a:rPr>
              <a:t>óxido</a:t>
            </a:r>
            <a:r>
              <a:rPr lang="en-GB" sz="1200" dirty="0">
                <a:latin typeface="Calibri"/>
                <a:ea typeface="Calibri"/>
                <a:cs typeface="Calibri"/>
                <a:sym typeface="Calibri"/>
              </a:rPr>
              <a:t> nitroso, </a:t>
            </a:r>
            <a:r>
              <a:rPr lang="en-GB" sz="1200" dirty="0" err="1">
                <a:latin typeface="Calibri"/>
                <a:ea typeface="Calibri"/>
                <a:cs typeface="Calibri"/>
                <a:sym typeface="Calibri"/>
              </a:rPr>
              <a:t>além</a:t>
            </a:r>
            <a:r>
              <a:rPr lang="en-GB" sz="1200" dirty="0">
                <a:latin typeface="Calibri"/>
                <a:ea typeface="Calibri"/>
                <a:cs typeface="Calibri"/>
                <a:sym typeface="Calibri"/>
              </a:rPr>
              <a:t> do </a:t>
            </a:r>
            <a:r>
              <a:rPr lang="en-GB" sz="1200" dirty="0" err="1">
                <a:latin typeface="Calibri"/>
                <a:ea typeface="Calibri"/>
                <a:cs typeface="Calibri"/>
                <a:sym typeface="Calibri"/>
              </a:rPr>
              <a:t>dióxido</a:t>
            </a:r>
            <a:r>
              <a:rPr lang="en-GB" sz="1200" dirty="0">
                <a:latin typeface="Calibri"/>
                <a:ea typeface="Calibri"/>
                <a:cs typeface="Calibri"/>
                <a:sym typeface="Calibri"/>
              </a:rPr>
              <a:t> de </a:t>
            </a:r>
            <a:r>
              <a:rPr lang="en-GB" sz="1200" dirty="0" err="1">
                <a:latin typeface="Calibri"/>
                <a:ea typeface="Calibri"/>
                <a:cs typeface="Calibri"/>
                <a:sym typeface="Calibri"/>
              </a:rPr>
              <a:t>carbono</a:t>
            </a:r>
            <a:r>
              <a:rPr lang="en-GB" sz="1200" dirty="0">
                <a:latin typeface="Calibri"/>
                <a:ea typeface="Calibri"/>
                <a:cs typeface="Calibri"/>
                <a:sym typeface="Calibri"/>
              </a:rPr>
              <a:t>. O </a:t>
            </a:r>
            <a:r>
              <a:rPr lang="en-GB" sz="1200" dirty="0" err="1">
                <a:latin typeface="Calibri"/>
                <a:ea typeface="Calibri"/>
                <a:cs typeface="Calibri"/>
                <a:sym typeface="Calibri"/>
              </a:rPr>
              <a:t>gráfico</a:t>
            </a:r>
            <a:r>
              <a:rPr lang="en-GB" sz="1200" dirty="0">
                <a:latin typeface="Calibri"/>
                <a:ea typeface="Calibri"/>
                <a:cs typeface="Calibri"/>
                <a:sym typeface="Calibri"/>
              </a:rPr>
              <a:t> </a:t>
            </a:r>
            <a:r>
              <a:rPr lang="en-GB" sz="1200" dirty="0" err="1">
                <a:latin typeface="Calibri"/>
                <a:ea typeface="Calibri"/>
                <a:cs typeface="Calibri"/>
                <a:sym typeface="Calibri"/>
              </a:rPr>
              <a:t>mostra</a:t>
            </a:r>
            <a:r>
              <a:rPr lang="en-GB" sz="1200" dirty="0">
                <a:latin typeface="Calibri"/>
                <a:ea typeface="Calibri"/>
                <a:cs typeface="Calibri"/>
                <a:sym typeface="Calibri"/>
              </a:rPr>
              <a:t> que </a:t>
            </a:r>
            <a:r>
              <a:rPr lang="en-GB" sz="1200" dirty="0" err="1">
                <a:latin typeface="Calibri"/>
                <a:ea typeface="Calibri"/>
                <a:cs typeface="Calibri"/>
                <a:sym typeface="Calibri"/>
              </a:rPr>
              <a:t>há</a:t>
            </a:r>
            <a:r>
              <a:rPr lang="en-GB" sz="1200" dirty="0">
                <a:latin typeface="Calibri"/>
                <a:ea typeface="Calibri"/>
                <a:cs typeface="Calibri"/>
                <a:sym typeface="Calibri"/>
              </a:rPr>
              <a:t> </a:t>
            </a:r>
            <a:r>
              <a:rPr lang="en-GB" sz="1200" dirty="0" err="1">
                <a:latin typeface="Calibri"/>
                <a:ea typeface="Calibri"/>
                <a:cs typeface="Calibri"/>
                <a:sym typeface="Calibri"/>
              </a:rPr>
              <a:t>grandes</a:t>
            </a:r>
            <a:r>
              <a:rPr lang="en-GB" sz="1200" dirty="0">
                <a:latin typeface="Calibri"/>
                <a:ea typeface="Calibri"/>
                <a:cs typeface="Calibri"/>
                <a:sym typeface="Calibri"/>
              </a:rPr>
              <a:t> </a:t>
            </a:r>
            <a:r>
              <a:rPr lang="en-GB" sz="1200" dirty="0" err="1">
                <a:latin typeface="Calibri"/>
                <a:ea typeface="Calibri"/>
                <a:cs typeface="Calibri"/>
                <a:sym typeface="Calibri"/>
              </a:rPr>
              <a:t>diferenças</a:t>
            </a:r>
            <a:r>
              <a:rPr lang="en-GB" sz="1200" dirty="0">
                <a:latin typeface="Calibri"/>
                <a:ea typeface="Calibri"/>
                <a:cs typeface="Calibri"/>
                <a:sym typeface="Calibri"/>
              </a:rPr>
              <a:t> </a:t>
            </a:r>
            <a:r>
              <a:rPr lang="en-GB" sz="1200" dirty="0" err="1">
                <a:latin typeface="Calibri"/>
                <a:ea typeface="Calibri"/>
                <a:cs typeface="Calibri"/>
                <a:sym typeface="Calibri"/>
              </a:rPr>
              <a:t>nas</a:t>
            </a:r>
            <a:r>
              <a:rPr lang="en-GB" sz="1200" dirty="0">
                <a:latin typeface="Calibri"/>
                <a:ea typeface="Calibri"/>
                <a:cs typeface="Calibri"/>
                <a:sym typeface="Calibri"/>
              </a:rPr>
              <a:t> </a:t>
            </a:r>
            <a:r>
              <a:rPr lang="en-GB" sz="1200" dirty="0" err="1">
                <a:latin typeface="Calibri"/>
                <a:ea typeface="Calibri"/>
                <a:cs typeface="Calibri"/>
                <a:sym typeface="Calibri"/>
              </a:rPr>
              <a:t>emissões</a:t>
            </a:r>
            <a:r>
              <a:rPr lang="en-GB" sz="1200" dirty="0">
                <a:latin typeface="Calibri"/>
                <a:ea typeface="Calibri"/>
                <a:cs typeface="Calibri"/>
                <a:sym typeface="Calibri"/>
              </a:rPr>
              <a:t> de gases de </a:t>
            </a:r>
            <a:r>
              <a:rPr lang="en-GB" sz="1200" dirty="0" err="1">
                <a:latin typeface="Calibri"/>
                <a:ea typeface="Calibri"/>
                <a:cs typeface="Calibri"/>
                <a:sym typeface="Calibri"/>
              </a:rPr>
              <a:t>efeito</a:t>
            </a:r>
            <a:r>
              <a:rPr lang="en-GB" sz="1200" dirty="0">
                <a:latin typeface="Calibri"/>
                <a:ea typeface="Calibri"/>
                <a:cs typeface="Calibri"/>
                <a:sym typeface="Calibri"/>
              </a:rPr>
              <a:t> estufa de </a:t>
            </a:r>
            <a:r>
              <a:rPr lang="en-GB" sz="1200" dirty="0" err="1">
                <a:latin typeface="Calibri"/>
                <a:ea typeface="Calibri"/>
                <a:cs typeface="Calibri"/>
                <a:sym typeface="Calibri"/>
              </a:rPr>
              <a:t>diferentes</a:t>
            </a:r>
            <a:r>
              <a:rPr lang="en-GB" sz="1200" dirty="0">
                <a:latin typeface="Calibri"/>
                <a:ea typeface="Calibri"/>
                <a:cs typeface="Calibri"/>
                <a:sym typeface="Calibri"/>
              </a:rPr>
              <a:t> </a:t>
            </a:r>
            <a:r>
              <a:rPr lang="en-GB" sz="1200" dirty="0" err="1">
                <a:latin typeface="Calibri"/>
                <a:ea typeface="Calibri"/>
                <a:cs typeface="Calibri"/>
                <a:sym typeface="Calibri"/>
              </a:rPr>
              <a:t>alimentos</a:t>
            </a:r>
            <a:r>
              <a:rPr lang="en-GB" sz="1200" dirty="0">
                <a:latin typeface="Calibri"/>
                <a:ea typeface="Calibri"/>
                <a:cs typeface="Calibri"/>
                <a:sym typeface="Calibri"/>
              </a:rPr>
              <a:t>: a </a:t>
            </a:r>
            <a:r>
              <a:rPr lang="en-GB" sz="1200" dirty="0" err="1">
                <a:latin typeface="Calibri"/>
                <a:ea typeface="Calibri"/>
                <a:cs typeface="Calibri"/>
                <a:sym typeface="Calibri"/>
              </a:rPr>
              <a:t>produção</a:t>
            </a:r>
            <a:r>
              <a:rPr lang="en-GB" sz="1200" dirty="0">
                <a:latin typeface="Calibri"/>
                <a:ea typeface="Calibri"/>
                <a:cs typeface="Calibri"/>
                <a:sym typeface="Calibri"/>
              </a:rPr>
              <a:t> de um </a:t>
            </a:r>
            <a:r>
              <a:rPr lang="en-GB" sz="1200" dirty="0" err="1">
                <a:latin typeface="Calibri"/>
                <a:ea typeface="Calibri"/>
                <a:cs typeface="Calibri"/>
                <a:sym typeface="Calibri"/>
              </a:rPr>
              <a:t>quilo</a:t>
            </a:r>
            <a:r>
              <a:rPr lang="en-GB" sz="1200" dirty="0">
                <a:latin typeface="Calibri"/>
                <a:ea typeface="Calibri"/>
                <a:cs typeface="Calibri"/>
                <a:sym typeface="Calibri"/>
              </a:rPr>
              <a:t> de carne bovina </a:t>
            </a:r>
            <a:r>
              <a:rPr lang="en-GB" sz="1200" dirty="0" err="1">
                <a:latin typeface="Calibri"/>
                <a:ea typeface="Calibri"/>
                <a:cs typeface="Calibri"/>
                <a:sym typeface="Calibri"/>
              </a:rPr>
              <a:t>emite</a:t>
            </a:r>
            <a:r>
              <a:rPr lang="en-GB" sz="1200" dirty="0">
                <a:latin typeface="Calibri"/>
                <a:ea typeface="Calibri"/>
                <a:cs typeface="Calibri"/>
                <a:sym typeface="Calibri"/>
              </a:rPr>
              <a:t> 60 </a:t>
            </a:r>
            <a:r>
              <a:rPr lang="en-GB" sz="1200" dirty="0" err="1">
                <a:latin typeface="Calibri"/>
                <a:ea typeface="Calibri"/>
                <a:cs typeface="Calibri"/>
                <a:sym typeface="Calibri"/>
              </a:rPr>
              <a:t>quilos</a:t>
            </a:r>
            <a:r>
              <a:rPr lang="en-GB" sz="1200" dirty="0">
                <a:latin typeface="Calibri"/>
                <a:ea typeface="Calibri"/>
                <a:cs typeface="Calibri"/>
                <a:sym typeface="Calibri"/>
              </a:rPr>
              <a:t> de gases de </a:t>
            </a:r>
            <a:r>
              <a:rPr lang="en-GB" sz="1200" dirty="0" err="1">
                <a:latin typeface="Calibri"/>
                <a:ea typeface="Calibri"/>
                <a:cs typeface="Calibri"/>
                <a:sym typeface="Calibri"/>
              </a:rPr>
              <a:t>efeito</a:t>
            </a:r>
            <a:r>
              <a:rPr lang="en-GB" sz="1200" dirty="0">
                <a:latin typeface="Calibri"/>
                <a:ea typeface="Calibri"/>
                <a:cs typeface="Calibri"/>
                <a:sym typeface="Calibri"/>
              </a:rPr>
              <a:t> estufa (</a:t>
            </a:r>
            <a:r>
              <a:rPr lang="en-GB" dirty="0" err="1">
                <a:latin typeface="Calibri"/>
                <a:ea typeface="Calibri"/>
                <a:cs typeface="Calibri"/>
                <a:sym typeface="Calibri"/>
              </a:rPr>
              <a:t>equivalentes</a:t>
            </a:r>
            <a:r>
              <a:rPr lang="en-GB" dirty="0">
                <a:latin typeface="Calibri"/>
                <a:ea typeface="Calibri"/>
                <a:cs typeface="Calibri"/>
                <a:sym typeface="Calibri"/>
              </a:rPr>
              <a:t> de </a:t>
            </a:r>
            <a:r>
              <a:rPr lang="en-GB" dirty="0" err="1">
                <a:latin typeface="Calibri"/>
                <a:ea typeface="Calibri"/>
                <a:cs typeface="Calibri"/>
                <a:sym typeface="Calibri"/>
              </a:rPr>
              <a:t>dióxido</a:t>
            </a:r>
            <a:r>
              <a:rPr lang="en-GB" dirty="0">
                <a:latin typeface="Calibri"/>
                <a:ea typeface="Calibri"/>
                <a:cs typeface="Calibri"/>
                <a:sym typeface="Calibri"/>
              </a:rPr>
              <a:t> </a:t>
            </a:r>
            <a:r>
              <a:rPr lang="en-GB" sz="1200" dirty="0">
                <a:latin typeface="Calibri"/>
                <a:ea typeface="Calibri"/>
                <a:cs typeface="Calibri"/>
                <a:sym typeface="Calibri"/>
              </a:rPr>
              <a:t>de </a:t>
            </a:r>
            <a:r>
              <a:rPr lang="en-GB" sz="1200" dirty="0" err="1">
                <a:latin typeface="Calibri"/>
                <a:ea typeface="Calibri"/>
                <a:cs typeface="Calibri"/>
                <a:sym typeface="Calibri"/>
              </a:rPr>
              <a:t>carbono</a:t>
            </a:r>
            <a:r>
              <a:rPr lang="en-GB" sz="1200" dirty="0">
                <a:latin typeface="Calibri"/>
                <a:ea typeface="Calibri"/>
                <a:cs typeface="Calibri"/>
                <a:sym typeface="Calibri"/>
              </a:rPr>
              <a:t>). </a:t>
            </a:r>
            <a:r>
              <a:rPr lang="en-GB" dirty="0">
                <a:latin typeface="Calibri"/>
                <a:ea typeface="Calibri"/>
                <a:cs typeface="Calibri"/>
                <a:sym typeface="Calibri"/>
              </a:rPr>
              <a:t>A </a:t>
            </a:r>
            <a:r>
              <a:rPr lang="en-GB" dirty="0" err="1">
                <a:latin typeface="Calibri"/>
                <a:ea typeface="Calibri"/>
                <a:cs typeface="Calibri"/>
                <a:sym typeface="Calibri"/>
              </a:rPr>
              <a:t>ervilha</a:t>
            </a:r>
            <a:r>
              <a:rPr lang="en-GB" dirty="0">
                <a:latin typeface="Calibri"/>
                <a:ea typeface="Calibri"/>
                <a:cs typeface="Calibri"/>
                <a:sym typeface="Calibri"/>
              </a:rPr>
              <a:t> </a:t>
            </a:r>
            <a:r>
              <a:rPr lang="en-GB" sz="1200" dirty="0" err="1">
                <a:latin typeface="Calibri"/>
                <a:ea typeface="Calibri"/>
                <a:cs typeface="Calibri"/>
                <a:sym typeface="Calibri"/>
              </a:rPr>
              <a:t>emite</a:t>
            </a:r>
            <a:r>
              <a:rPr lang="en-GB" sz="1200" dirty="0">
                <a:latin typeface="Calibri"/>
                <a:ea typeface="Calibri"/>
                <a:cs typeface="Calibri"/>
                <a:sym typeface="Calibri"/>
              </a:rPr>
              <a:t> </a:t>
            </a:r>
            <a:r>
              <a:rPr lang="en-GB" sz="1200" dirty="0" err="1">
                <a:latin typeface="Calibri"/>
                <a:ea typeface="Calibri"/>
                <a:cs typeface="Calibri"/>
                <a:sym typeface="Calibri"/>
              </a:rPr>
              <a:t>apenas</a:t>
            </a:r>
            <a:r>
              <a:rPr lang="en-GB" sz="1200" dirty="0">
                <a:latin typeface="Calibri"/>
                <a:ea typeface="Calibri"/>
                <a:cs typeface="Calibri"/>
                <a:sym typeface="Calibri"/>
              </a:rPr>
              <a:t> 1 </a:t>
            </a:r>
            <a:r>
              <a:rPr lang="en-GB" sz="1200" dirty="0" err="1">
                <a:latin typeface="Calibri"/>
                <a:ea typeface="Calibri"/>
                <a:cs typeface="Calibri"/>
                <a:sym typeface="Calibri"/>
              </a:rPr>
              <a:t>quilograma</a:t>
            </a:r>
            <a:r>
              <a:rPr lang="en-GB" sz="12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200" dirty="0">
                <a:latin typeface="Calibri"/>
                <a:ea typeface="Calibri"/>
                <a:cs typeface="Calibri"/>
                <a:sym typeface="Calibri"/>
              </a:rPr>
              <a:t>Em </a:t>
            </a:r>
            <a:r>
              <a:rPr lang="en-GB" sz="1200" dirty="0" err="1">
                <a:latin typeface="Calibri"/>
                <a:ea typeface="Calibri"/>
                <a:cs typeface="Calibri"/>
                <a:sym typeface="Calibri"/>
              </a:rPr>
              <a:t>geral</a:t>
            </a:r>
            <a:r>
              <a:rPr lang="en-GB" sz="1200" dirty="0">
                <a:latin typeface="Calibri"/>
                <a:ea typeface="Calibri"/>
                <a:cs typeface="Calibri"/>
                <a:sym typeface="Calibri"/>
              </a:rPr>
              <a:t>, </a:t>
            </a:r>
            <a:r>
              <a:rPr lang="en-GB" sz="1200" dirty="0" err="1">
                <a:latin typeface="Calibri"/>
                <a:ea typeface="Calibri"/>
                <a:cs typeface="Calibri"/>
                <a:sym typeface="Calibri"/>
              </a:rPr>
              <a:t>os</a:t>
            </a:r>
            <a:r>
              <a:rPr lang="en-GB" sz="1200" dirty="0">
                <a:latin typeface="Calibri"/>
                <a:ea typeface="Calibri"/>
                <a:cs typeface="Calibri"/>
                <a:sym typeface="Calibri"/>
              </a:rPr>
              <a:t> </a:t>
            </a:r>
            <a:r>
              <a:rPr lang="en-GB" sz="1200" dirty="0" err="1">
                <a:latin typeface="Calibri"/>
                <a:ea typeface="Calibri"/>
                <a:cs typeface="Calibri"/>
                <a:sym typeface="Calibri"/>
              </a:rPr>
              <a:t>alimentos</a:t>
            </a:r>
            <a:r>
              <a:rPr lang="en-GB" sz="1200" dirty="0">
                <a:latin typeface="Calibri"/>
                <a:ea typeface="Calibri"/>
                <a:cs typeface="Calibri"/>
                <a:sym typeface="Calibri"/>
              </a:rPr>
              <a:t> de </a:t>
            </a:r>
            <a:r>
              <a:rPr lang="en-GB" sz="1200" dirty="0" err="1">
                <a:latin typeface="Calibri"/>
                <a:ea typeface="Calibri"/>
                <a:cs typeface="Calibri"/>
                <a:sym typeface="Calibri"/>
              </a:rPr>
              <a:t>origem</a:t>
            </a:r>
            <a:r>
              <a:rPr lang="en-GB" sz="1200" dirty="0">
                <a:latin typeface="Calibri"/>
                <a:ea typeface="Calibri"/>
                <a:cs typeface="Calibri"/>
                <a:sym typeface="Calibri"/>
              </a:rPr>
              <a:t> animal </a:t>
            </a:r>
            <a:r>
              <a:rPr lang="en-GB" sz="1200" dirty="0" err="1">
                <a:latin typeface="Calibri"/>
                <a:ea typeface="Calibri"/>
                <a:cs typeface="Calibri"/>
                <a:sym typeface="Calibri"/>
              </a:rPr>
              <a:t>tendem</a:t>
            </a:r>
            <a:r>
              <a:rPr lang="en-GB" sz="1200" dirty="0">
                <a:latin typeface="Calibri"/>
                <a:ea typeface="Calibri"/>
                <a:cs typeface="Calibri"/>
                <a:sym typeface="Calibri"/>
              </a:rPr>
              <a:t> a </a:t>
            </a:r>
            <a:r>
              <a:rPr lang="en-GB" sz="1200" dirty="0" err="1">
                <a:latin typeface="Calibri"/>
                <a:ea typeface="Calibri"/>
                <a:cs typeface="Calibri"/>
                <a:sym typeface="Calibri"/>
              </a:rPr>
              <a:t>ter</a:t>
            </a:r>
            <a:r>
              <a:rPr lang="en-GB" sz="1200" dirty="0">
                <a:latin typeface="Calibri"/>
                <a:ea typeface="Calibri"/>
                <a:cs typeface="Calibri"/>
                <a:sym typeface="Calibri"/>
              </a:rPr>
              <a:t> </a:t>
            </a:r>
            <a:r>
              <a:rPr lang="en-GB" sz="1200" dirty="0" err="1">
                <a:latin typeface="Calibri"/>
                <a:ea typeface="Calibri"/>
                <a:cs typeface="Calibri"/>
                <a:sym typeface="Calibri"/>
              </a:rPr>
              <a:t>uma</a:t>
            </a:r>
            <a:r>
              <a:rPr lang="en-GB" sz="1200" dirty="0">
                <a:latin typeface="Calibri"/>
                <a:ea typeface="Calibri"/>
                <a:cs typeface="Calibri"/>
                <a:sym typeface="Calibri"/>
              </a:rPr>
              <a:t> </a:t>
            </a:r>
            <a:r>
              <a:rPr lang="en-GB" sz="1200" dirty="0" err="1">
                <a:latin typeface="Calibri"/>
                <a:ea typeface="Calibri"/>
                <a:cs typeface="Calibri"/>
                <a:sym typeface="Calibri"/>
              </a:rPr>
              <a:t>pegada</a:t>
            </a:r>
            <a:r>
              <a:rPr lang="en-GB" sz="1200" dirty="0">
                <a:latin typeface="Calibri"/>
                <a:ea typeface="Calibri"/>
                <a:cs typeface="Calibri"/>
                <a:sym typeface="Calibri"/>
              </a:rPr>
              <a:t> </a:t>
            </a:r>
            <a:r>
              <a:rPr lang="en-GB" sz="1200" dirty="0" err="1">
                <a:latin typeface="Calibri"/>
                <a:ea typeface="Calibri"/>
                <a:cs typeface="Calibri"/>
                <a:sym typeface="Calibri"/>
              </a:rPr>
              <a:t>mais</a:t>
            </a:r>
            <a:r>
              <a:rPr lang="en-GB" sz="1200" dirty="0">
                <a:latin typeface="Calibri"/>
                <a:ea typeface="Calibri"/>
                <a:cs typeface="Calibri"/>
                <a:sym typeface="Calibri"/>
              </a:rPr>
              <a:t> </a:t>
            </a:r>
            <a:r>
              <a:rPr lang="en-GB" sz="1200" dirty="0" err="1">
                <a:latin typeface="Calibri"/>
                <a:ea typeface="Calibri"/>
                <a:cs typeface="Calibri"/>
                <a:sym typeface="Calibri"/>
              </a:rPr>
              <a:t>alta</a:t>
            </a:r>
            <a:r>
              <a:rPr lang="en-GB" sz="1200" dirty="0">
                <a:latin typeface="Calibri"/>
                <a:ea typeface="Calibri"/>
                <a:cs typeface="Calibri"/>
                <a:sym typeface="Calibri"/>
              </a:rPr>
              <a:t> do que </a:t>
            </a:r>
            <a:r>
              <a:rPr lang="en-GB" sz="1200" dirty="0" err="1">
                <a:latin typeface="Calibri"/>
                <a:ea typeface="Calibri"/>
                <a:cs typeface="Calibri"/>
                <a:sym typeface="Calibri"/>
              </a:rPr>
              <a:t>os</a:t>
            </a:r>
            <a:r>
              <a:rPr lang="en-GB" sz="1200" dirty="0">
                <a:latin typeface="Calibri"/>
                <a:ea typeface="Calibri"/>
                <a:cs typeface="Calibri"/>
                <a:sym typeface="Calibri"/>
              </a:rPr>
              <a:t> de </a:t>
            </a:r>
            <a:r>
              <a:rPr lang="en-GB" sz="1200" dirty="0" err="1">
                <a:latin typeface="Calibri"/>
                <a:ea typeface="Calibri"/>
                <a:cs typeface="Calibri"/>
                <a:sym typeface="Calibri"/>
              </a:rPr>
              <a:t>origem</a:t>
            </a:r>
            <a:r>
              <a:rPr lang="en-GB" sz="1200" dirty="0">
                <a:latin typeface="Calibri"/>
                <a:ea typeface="Calibri"/>
                <a:cs typeface="Calibri"/>
                <a:sym typeface="Calibri"/>
              </a:rPr>
              <a:t> vegetal. Tanto o </a:t>
            </a:r>
            <a:r>
              <a:rPr lang="en-GB" sz="1200" dirty="0" err="1">
                <a:latin typeface="Calibri"/>
                <a:ea typeface="Calibri"/>
                <a:cs typeface="Calibri"/>
                <a:sym typeface="Calibri"/>
              </a:rPr>
              <a:t>cordeiro</a:t>
            </a:r>
            <a:r>
              <a:rPr lang="en-GB" sz="1200" dirty="0">
                <a:latin typeface="Calibri"/>
                <a:ea typeface="Calibri"/>
                <a:cs typeface="Calibri"/>
                <a:sym typeface="Calibri"/>
              </a:rPr>
              <a:t> </a:t>
            </a:r>
            <a:r>
              <a:rPr lang="en-GB" sz="1200" dirty="0" err="1">
                <a:latin typeface="Calibri"/>
                <a:ea typeface="Calibri"/>
                <a:cs typeface="Calibri"/>
                <a:sym typeface="Calibri"/>
              </a:rPr>
              <a:t>quanto</a:t>
            </a:r>
            <a:r>
              <a:rPr lang="en-GB" sz="1200" dirty="0">
                <a:latin typeface="Calibri"/>
                <a:ea typeface="Calibri"/>
                <a:cs typeface="Calibri"/>
                <a:sym typeface="Calibri"/>
              </a:rPr>
              <a:t> o queijo </a:t>
            </a:r>
            <a:r>
              <a:rPr lang="en-GB" sz="1200" dirty="0" err="1">
                <a:latin typeface="Calibri"/>
                <a:ea typeface="Calibri"/>
                <a:cs typeface="Calibri"/>
                <a:sym typeface="Calibri"/>
              </a:rPr>
              <a:t>emitem</a:t>
            </a:r>
            <a:r>
              <a:rPr lang="en-GB" sz="1200" dirty="0">
                <a:latin typeface="Calibri"/>
                <a:ea typeface="Calibri"/>
                <a:cs typeface="Calibri"/>
                <a:sym typeface="Calibri"/>
              </a:rPr>
              <a:t> </a:t>
            </a:r>
            <a:r>
              <a:rPr lang="en-GB" sz="1200" dirty="0" err="1">
                <a:latin typeface="Calibri"/>
                <a:ea typeface="Calibri"/>
                <a:cs typeface="Calibri"/>
                <a:sym typeface="Calibri"/>
              </a:rPr>
              <a:t>mais</a:t>
            </a:r>
            <a:r>
              <a:rPr lang="en-GB" sz="1200" dirty="0">
                <a:latin typeface="Calibri"/>
                <a:ea typeface="Calibri"/>
                <a:cs typeface="Calibri"/>
                <a:sym typeface="Calibri"/>
              </a:rPr>
              <a:t> de 20 </a:t>
            </a:r>
            <a:r>
              <a:rPr lang="en-GB" sz="1200" dirty="0" err="1">
                <a:latin typeface="Calibri"/>
                <a:ea typeface="Calibri"/>
                <a:cs typeface="Calibri"/>
                <a:sym typeface="Calibri"/>
              </a:rPr>
              <a:t>quilogramas</a:t>
            </a:r>
            <a:r>
              <a:rPr lang="en-GB" sz="1200" dirty="0">
                <a:latin typeface="Calibri"/>
                <a:ea typeface="Calibri"/>
                <a:cs typeface="Calibri"/>
                <a:sym typeface="Calibri"/>
              </a:rPr>
              <a:t> de </a:t>
            </a:r>
            <a:r>
              <a:rPr lang="en-GB" sz="1200" dirty="0" err="1">
                <a:latin typeface="Calibri"/>
                <a:ea typeface="Calibri"/>
                <a:cs typeface="Calibri"/>
                <a:sym typeface="Calibri"/>
              </a:rPr>
              <a:t>dióxido</a:t>
            </a:r>
            <a:r>
              <a:rPr lang="en-GB" sz="1200" dirty="0">
                <a:latin typeface="Calibri"/>
                <a:ea typeface="Calibri"/>
                <a:cs typeface="Calibri"/>
                <a:sym typeface="Calibri"/>
              </a:rPr>
              <a:t> de </a:t>
            </a:r>
            <a:r>
              <a:rPr lang="en-GB" sz="1200" dirty="0" err="1">
                <a:latin typeface="Calibri"/>
                <a:ea typeface="Calibri"/>
                <a:cs typeface="Calibri"/>
                <a:sym typeface="Calibri"/>
              </a:rPr>
              <a:t>carbono</a:t>
            </a:r>
            <a:r>
              <a:rPr lang="en-GB" sz="1200" dirty="0">
                <a:latin typeface="Calibri"/>
                <a:ea typeface="Calibri"/>
                <a:cs typeface="Calibri"/>
                <a:sym typeface="Calibri"/>
              </a:rPr>
              <a:t> </a:t>
            </a:r>
            <a:r>
              <a:rPr lang="en-GB" sz="1200" dirty="0" err="1">
                <a:latin typeface="Calibri"/>
                <a:ea typeface="Calibri"/>
                <a:cs typeface="Calibri"/>
                <a:sym typeface="Calibri"/>
              </a:rPr>
              <a:t>equivalente</a:t>
            </a:r>
            <a:r>
              <a:rPr lang="en-GB" sz="1200" dirty="0">
                <a:latin typeface="Calibri"/>
                <a:ea typeface="Calibri"/>
                <a:cs typeface="Calibri"/>
                <a:sym typeface="Calibri"/>
              </a:rPr>
              <a:t> </a:t>
            </a:r>
            <a:r>
              <a:rPr lang="en-GB" sz="1200" dirty="0" err="1">
                <a:latin typeface="Calibri"/>
                <a:ea typeface="Calibri"/>
                <a:cs typeface="Calibri"/>
                <a:sym typeface="Calibri"/>
              </a:rPr>
              <a:t>por</a:t>
            </a:r>
            <a:r>
              <a:rPr lang="en-GB" sz="1200" dirty="0">
                <a:latin typeface="Calibri"/>
                <a:ea typeface="Calibri"/>
                <a:cs typeface="Calibri"/>
                <a:sym typeface="Calibri"/>
              </a:rPr>
              <a:t> </a:t>
            </a:r>
            <a:r>
              <a:rPr lang="en-GB" sz="1200" dirty="0" err="1">
                <a:latin typeface="Calibri"/>
                <a:ea typeface="Calibri"/>
                <a:cs typeface="Calibri"/>
                <a:sym typeface="Calibri"/>
              </a:rPr>
              <a:t>quilograma</a:t>
            </a:r>
            <a:r>
              <a:rPr lang="en-GB" sz="1200" dirty="0">
                <a:latin typeface="Calibri"/>
                <a:ea typeface="Calibri"/>
                <a:cs typeface="Calibri"/>
                <a:sym typeface="Calibri"/>
              </a:rPr>
              <a:t>. Aves e </a:t>
            </a:r>
            <a:r>
              <a:rPr lang="en-GB" sz="1200" dirty="0" err="1">
                <a:latin typeface="Calibri"/>
                <a:ea typeface="Calibri"/>
                <a:cs typeface="Calibri"/>
                <a:sym typeface="Calibri"/>
              </a:rPr>
              <a:t>suínos</a:t>
            </a:r>
            <a:r>
              <a:rPr lang="en-GB" sz="1200" dirty="0">
                <a:latin typeface="Calibri"/>
                <a:ea typeface="Calibri"/>
                <a:cs typeface="Calibri"/>
                <a:sym typeface="Calibri"/>
              </a:rPr>
              <a:t> </a:t>
            </a:r>
            <a:r>
              <a:rPr lang="en-GB" sz="1200" dirty="0" err="1">
                <a:latin typeface="Calibri"/>
                <a:ea typeface="Calibri"/>
                <a:cs typeface="Calibri"/>
                <a:sym typeface="Calibri"/>
              </a:rPr>
              <a:t>têm</a:t>
            </a:r>
            <a:r>
              <a:rPr lang="en-GB" sz="1200" dirty="0">
                <a:latin typeface="Calibri"/>
                <a:ea typeface="Calibri"/>
                <a:cs typeface="Calibri"/>
                <a:sym typeface="Calibri"/>
              </a:rPr>
              <a:t> </a:t>
            </a:r>
            <a:r>
              <a:rPr lang="en-GB" sz="1200" dirty="0" err="1">
                <a:latin typeface="Calibri"/>
                <a:ea typeface="Calibri"/>
                <a:cs typeface="Calibri"/>
                <a:sym typeface="Calibri"/>
              </a:rPr>
              <a:t>pegadas</a:t>
            </a:r>
            <a:r>
              <a:rPr lang="en-GB" sz="1200" dirty="0">
                <a:latin typeface="Calibri"/>
                <a:ea typeface="Calibri"/>
                <a:cs typeface="Calibri"/>
                <a:sym typeface="Calibri"/>
              </a:rPr>
              <a:t> </a:t>
            </a:r>
            <a:r>
              <a:rPr lang="en-GB" sz="1200" dirty="0" err="1">
                <a:latin typeface="Calibri"/>
                <a:ea typeface="Calibri"/>
                <a:cs typeface="Calibri"/>
                <a:sym typeface="Calibri"/>
              </a:rPr>
              <a:t>menores</a:t>
            </a:r>
            <a:r>
              <a:rPr lang="en-GB" sz="1200" dirty="0">
                <a:latin typeface="Calibri"/>
                <a:ea typeface="Calibri"/>
                <a:cs typeface="Calibri"/>
                <a:sym typeface="Calibri"/>
              </a:rPr>
              <a:t>, mas </a:t>
            </a:r>
            <a:r>
              <a:rPr lang="en-GB" sz="1200" dirty="0" err="1">
                <a:latin typeface="Calibri"/>
                <a:ea typeface="Calibri"/>
                <a:cs typeface="Calibri"/>
                <a:sym typeface="Calibri"/>
              </a:rPr>
              <a:t>ainda</a:t>
            </a:r>
            <a:r>
              <a:rPr lang="en-GB" sz="1200" dirty="0">
                <a:latin typeface="Calibri"/>
                <a:ea typeface="Calibri"/>
                <a:cs typeface="Calibri"/>
                <a:sym typeface="Calibri"/>
              </a:rPr>
              <a:t> </a:t>
            </a:r>
            <a:r>
              <a:rPr lang="en-GB" sz="1200" dirty="0" err="1">
                <a:latin typeface="Calibri"/>
                <a:ea typeface="Calibri"/>
                <a:cs typeface="Calibri"/>
                <a:sym typeface="Calibri"/>
              </a:rPr>
              <a:t>são</a:t>
            </a:r>
            <a:r>
              <a:rPr lang="en-GB" sz="1200" dirty="0">
                <a:latin typeface="Calibri"/>
                <a:ea typeface="Calibri"/>
                <a:cs typeface="Calibri"/>
                <a:sym typeface="Calibri"/>
              </a:rPr>
              <a:t> </a:t>
            </a:r>
            <a:r>
              <a:rPr lang="en-GB" sz="1200" dirty="0" err="1">
                <a:latin typeface="Calibri"/>
                <a:ea typeface="Calibri"/>
                <a:cs typeface="Calibri"/>
                <a:sym typeface="Calibri"/>
              </a:rPr>
              <a:t>mais</a:t>
            </a:r>
            <a:r>
              <a:rPr lang="en-GB" sz="1200" dirty="0">
                <a:latin typeface="Calibri"/>
                <a:ea typeface="Calibri"/>
                <a:cs typeface="Calibri"/>
                <a:sym typeface="Calibri"/>
              </a:rPr>
              <a:t> </a:t>
            </a:r>
            <a:r>
              <a:rPr lang="en-GB" sz="1200" dirty="0" err="1">
                <a:latin typeface="Calibri"/>
                <a:ea typeface="Calibri"/>
                <a:cs typeface="Calibri"/>
                <a:sym typeface="Calibri"/>
              </a:rPr>
              <a:t>altas</a:t>
            </a:r>
            <a:r>
              <a:rPr lang="en-GB" sz="1200" dirty="0">
                <a:latin typeface="Calibri"/>
                <a:ea typeface="Calibri"/>
                <a:cs typeface="Calibri"/>
                <a:sym typeface="Calibri"/>
              </a:rPr>
              <a:t> do que a </a:t>
            </a:r>
            <a:r>
              <a:rPr lang="en-GB" sz="1200" dirty="0" err="1">
                <a:latin typeface="Calibri"/>
                <a:ea typeface="Calibri"/>
                <a:cs typeface="Calibri"/>
                <a:sym typeface="Calibri"/>
              </a:rPr>
              <a:t>maioria</a:t>
            </a:r>
            <a:r>
              <a:rPr lang="en-GB" sz="1200" dirty="0">
                <a:latin typeface="Calibri"/>
                <a:ea typeface="Calibri"/>
                <a:cs typeface="Calibri"/>
                <a:sym typeface="Calibri"/>
              </a:rPr>
              <a:t> dos </a:t>
            </a:r>
            <a:r>
              <a:rPr lang="en-GB" sz="1200" dirty="0" err="1">
                <a:latin typeface="Calibri"/>
                <a:ea typeface="Calibri"/>
                <a:cs typeface="Calibri"/>
                <a:sym typeface="Calibri"/>
              </a:rPr>
              <a:t>alimentos</a:t>
            </a:r>
            <a:r>
              <a:rPr lang="en-GB" sz="1200" dirty="0">
                <a:latin typeface="Calibri"/>
                <a:ea typeface="Calibri"/>
                <a:cs typeface="Calibri"/>
                <a:sym typeface="Calibri"/>
              </a:rPr>
              <a:t> de </a:t>
            </a:r>
            <a:r>
              <a:rPr lang="en-GB" sz="1200" dirty="0" err="1">
                <a:latin typeface="Calibri"/>
                <a:ea typeface="Calibri"/>
                <a:cs typeface="Calibri"/>
                <a:sym typeface="Calibri"/>
              </a:rPr>
              <a:t>origem</a:t>
            </a:r>
            <a:r>
              <a:rPr lang="en-GB" sz="1200" dirty="0">
                <a:latin typeface="Calibri"/>
                <a:ea typeface="Calibri"/>
                <a:cs typeface="Calibri"/>
                <a:sym typeface="Calibri"/>
              </a:rPr>
              <a:t> vegetal, com 6 e 7 </a:t>
            </a:r>
            <a:r>
              <a:rPr lang="en-GB" sz="1200" dirty="0" err="1">
                <a:latin typeface="Calibri"/>
                <a:ea typeface="Calibri"/>
                <a:cs typeface="Calibri"/>
                <a:sym typeface="Calibri"/>
              </a:rPr>
              <a:t>quilos</a:t>
            </a:r>
            <a:r>
              <a:rPr lang="en-GB" sz="1200" dirty="0">
                <a:latin typeface="Calibri"/>
                <a:ea typeface="Calibri"/>
                <a:cs typeface="Calibri"/>
                <a:sym typeface="Calibri"/>
              </a:rPr>
              <a:t> de </a:t>
            </a:r>
            <a:r>
              <a:rPr lang="en-GB" sz="1200" dirty="0" err="1">
                <a:latin typeface="Calibri"/>
                <a:ea typeface="Calibri"/>
                <a:cs typeface="Calibri"/>
                <a:sym typeface="Calibri"/>
              </a:rPr>
              <a:t>dióxido</a:t>
            </a:r>
            <a:r>
              <a:rPr lang="en-GB" sz="1200" dirty="0">
                <a:latin typeface="Calibri"/>
                <a:ea typeface="Calibri"/>
                <a:cs typeface="Calibri"/>
                <a:sym typeface="Calibri"/>
              </a:rPr>
              <a:t> de </a:t>
            </a:r>
            <a:r>
              <a:rPr lang="en-GB" sz="1200" dirty="0" err="1">
                <a:latin typeface="Calibri"/>
                <a:ea typeface="Calibri"/>
                <a:cs typeface="Calibri"/>
                <a:sym typeface="Calibri"/>
              </a:rPr>
              <a:t>carbono</a:t>
            </a:r>
            <a:r>
              <a:rPr lang="en-GB" sz="1200" dirty="0">
                <a:latin typeface="Calibri"/>
                <a:ea typeface="Calibri"/>
                <a:cs typeface="Calibri"/>
                <a:sym typeface="Calibri"/>
              </a:rPr>
              <a:t> </a:t>
            </a:r>
            <a:r>
              <a:rPr lang="en-GB" sz="1200" dirty="0" err="1">
                <a:latin typeface="Calibri"/>
                <a:ea typeface="Calibri"/>
                <a:cs typeface="Calibri"/>
                <a:sym typeface="Calibri"/>
              </a:rPr>
              <a:t>equivalente</a:t>
            </a:r>
            <a:r>
              <a:rPr lang="en-GB" sz="1200" dirty="0">
                <a:latin typeface="Calibri"/>
                <a:ea typeface="Calibri"/>
                <a:cs typeface="Calibri"/>
                <a:sym typeface="Calibri"/>
              </a:rPr>
              <a:t>, </a:t>
            </a:r>
            <a:r>
              <a:rPr lang="en-GB" sz="1200" dirty="0" err="1">
                <a:latin typeface="Calibri"/>
                <a:ea typeface="Calibri"/>
                <a:cs typeface="Calibri"/>
                <a:sym typeface="Calibri"/>
              </a:rPr>
              <a:t>respectivamente</a:t>
            </a:r>
            <a:r>
              <a:rPr lang="en-GB" sz="12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200" dirty="0">
                <a:latin typeface="Calibri"/>
                <a:ea typeface="Calibri"/>
                <a:cs typeface="Calibri"/>
                <a:sym typeface="Calibri"/>
              </a:rPr>
              <a:t>Para a </a:t>
            </a:r>
            <a:r>
              <a:rPr lang="en-GB" sz="1200" dirty="0" err="1">
                <a:latin typeface="Calibri"/>
                <a:ea typeface="Calibri"/>
                <a:cs typeface="Calibri"/>
                <a:sym typeface="Calibri"/>
              </a:rPr>
              <a:t>maioria</a:t>
            </a:r>
            <a:r>
              <a:rPr lang="en-GB" sz="1200" dirty="0">
                <a:latin typeface="Calibri"/>
                <a:ea typeface="Calibri"/>
                <a:cs typeface="Calibri"/>
                <a:sym typeface="Calibri"/>
              </a:rPr>
              <a:t> dos </a:t>
            </a:r>
            <a:r>
              <a:rPr lang="en-GB" sz="1200" dirty="0" err="1">
                <a:latin typeface="Calibri"/>
                <a:ea typeface="Calibri"/>
                <a:cs typeface="Calibri"/>
                <a:sym typeface="Calibri"/>
              </a:rPr>
              <a:t>alimentos</a:t>
            </a:r>
            <a:r>
              <a:rPr lang="en-GB" sz="1200" dirty="0">
                <a:latin typeface="Calibri"/>
                <a:ea typeface="Calibri"/>
                <a:cs typeface="Calibri"/>
                <a:sym typeface="Calibri"/>
              </a:rPr>
              <a:t> - e </a:t>
            </a:r>
            <a:r>
              <a:rPr lang="en-GB" sz="1200" dirty="0" err="1">
                <a:latin typeface="Calibri"/>
                <a:ea typeface="Calibri"/>
                <a:cs typeface="Calibri"/>
                <a:sym typeface="Calibri"/>
              </a:rPr>
              <a:t>particularmente</a:t>
            </a:r>
            <a:r>
              <a:rPr lang="en-GB" sz="1200" dirty="0">
                <a:latin typeface="Calibri"/>
                <a:ea typeface="Calibri"/>
                <a:cs typeface="Calibri"/>
                <a:sym typeface="Calibri"/>
              </a:rPr>
              <a:t> para </a:t>
            </a:r>
            <a:r>
              <a:rPr lang="en-GB" sz="1200" dirty="0" err="1">
                <a:latin typeface="Calibri"/>
                <a:ea typeface="Calibri"/>
                <a:cs typeface="Calibri"/>
                <a:sym typeface="Calibri"/>
              </a:rPr>
              <a:t>os</a:t>
            </a:r>
            <a:r>
              <a:rPr lang="en-GB" sz="1200" dirty="0">
                <a:latin typeface="Calibri"/>
                <a:ea typeface="Calibri"/>
                <a:cs typeface="Calibri"/>
                <a:sym typeface="Calibri"/>
              </a:rPr>
              <a:t> </a:t>
            </a:r>
            <a:r>
              <a:rPr lang="en-GB" sz="1200" dirty="0" err="1">
                <a:latin typeface="Calibri"/>
                <a:ea typeface="Calibri"/>
                <a:cs typeface="Calibri"/>
                <a:sym typeface="Calibri"/>
              </a:rPr>
              <a:t>maiores</a:t>
            </a:r>
            <a:r>
              <a:rPr lang="en-GB" sz="1200" dirty="0">
                <a:latin typeface="Calibri"/>
                <a:ea typeface="Calibri"/>
                <a:cs typeface="Calibri"/>
                <a:sym typeface="Calibri"/>
              </a:rPr>
              <a:t> </a:t>
            </a:r>
            <a:r>
              <a:rPr lang="en-GB" sz="1200" dirty="0" err="1">
                <a:latin typeface="Calibri"/>
                <a:ea typeface="Calibri"/>
                <a:cs typeface="Calibri"/>
                <a:sym typeface="Calibri"/>
              </a:rPr>
              <a:t>emissores</a:t>
            </a:r>
            <a:r>
              <a:rPr lang="en-GB" sz="1200" dirty="0">
                <a:latin typeface="Calibri"/>
                <a:ea typeface="Calibri"/>
                <a:cs typeface="Calibri"/>
                <a:sym typeface="Calibri"/>
              </a:rPr>
              <a:t> - a </a:t>
            </a:r>
            <a:r>
              <a:rPr lang="en-GB" sz="1200" dirty="0" err="1">
                <a:latin typeface="Calibri"/>
                <a:ea typeface="Calibri"/>
                <a:cs typeface="Calibri"/>
                <a:sym typeface="Calibri"/>
              </a:rPr>
              <a:t>maior</a:t>
            </a:r>
            <a:r>
              <a:rPr lang="en-GB" sz="1200" dirty="0">
                <a:latin typeface="Calibri"/>
                <a:ea typeface="Calibri"/>
                <a:cs typeface="Calibri"/>
                <a:sym typeface="Calibri"/>
              </a:rPr>
              <a:t> </a:t>
            </a:r>
            <a:r>
              <a:rPr lang="en-GB" sz="1200" dirty="0" err="1">
                <a:latin typeface="Calibri"/>
                <a:ea typeface="Calibri"/>
                <a:cs typeface="Calibri"/>
                <a:sym typeface="Calibri"/>
              </a:rPr>
              <a:t>parte</a:t>
            </a:r>
            <a:r>
              <a:rPr lang="en-GB" sz="1200" dirty="0">
                <a:latin typeface="Calibri"/>
                <a:ea typeface="Calibri"/>
                <a:cs typeface="Calibri"/>
                <a:sym typeface="Calibri"/>
              </a:rPr>
              <a:t> das </a:t>
            </a:r>
            <a:r>
              <a:rPr lang="en-GB" sz="1200" dirty="0" err="1">
                <a:latin typeface="Calibri"/>
                <a:ea typeface="Calibri"/>
                <a:cs typeface="Calibri"/>
                <a:sym typeface="Calibri"/>
              </a:rPr>
              <a:t>emissões</a:t>
            </a:r>
            <a:r>
              <a:rPr lang="en-GB" sz="1200" dirty="0">
                <a:latin typeface="Calibri"/>
                <a:ea typeface="Calibri"/>
                <a:cs typeface="Calibri"/>
                <a:sym typeface="Calibri"/>
              </a:rPr>
              <a:t> de GEE </a:t>
            </a:r>
            <a:r>
              <a:rPr lang="en-GB" sz="1200" dirty="0" err="1">
                <a:latin typeface="Calibri"/>
                <a:ea typeface="Calibri"/>
                <a:cs typeface="Calibri"/>
                <a:sym typeface="Calibri"/>
              </a:rPr>
              <a:t>resulta</a:t>
            </a:r>
            <a:r>
              <a:rPr lang="en-GB" sz="1200" dirty="0">
                <a:latin typeface="Calibri"/>
                <a:ea typeface="Calibri"/>
                <a:cs typeface="Calibri"/>
                <a:sym typeface="Calibri"/>
              </a:rPr>
              <a:t> da </a:t>
            </a:r>
            <a:r>
              <a:rPr lang="en-GB" sz="1200" dirty="0" err="1">
                <a:latin typeface="Calibri"/>
                <a:ea typeface="Calibri"/>
                <a:cs typeface="Calibri"/>
                <a:sym typeface="Calibri"/>
              </a:rPr>
              <a:t>mudança</a:t>
            </a:r>
            <a:r>
              <a:rPr lang="en-GB" sz="1200" dirty="0">
                <a:latin typeface="Calibri"/>
                <a:ea typeface="Calibri"/>
                <a:cs typeface="Calibri"/>
                <a:sym typeface="Calibri"/>
              </a:rPr>
              <a:t> </a:t>
            </a:r>
            <a:r>
              <a:rPr lang="en-GB" dirty="0">
                <a:latin typeface="Calibri"/>
                <a:ea typeface="Calibri"/>
                <a:cs typeface="Calibri"/>
                <a:sym typeface="Calibri"/>
              </a:rPr>
              <a:t>no </a:t>
            </a:r>
            <a:r>
              <a:rPr lang="en-GB" dirty="0" err="1">
                <a:latin typeface="Calibri"/>
                <a:ea typeface="Calibri"/>
                <a:cs typeface="Calibri"/>
                <a:sym typeface="Calibri"/>
              </a:rPr>
              <a:t>uso</a:t>
            </a:r>
            <a:r>
              <a:rPr lang="en-GB" dirty="0">
                <a:latin typeface="Calibri"/>
                <a:ea typeface="Calibri"/>
                <a:cs typeface="Calibri"/>
                <a:sym typeface="Calibri"/>
              </a:rPr>
              <a:t> da terra </a:t>
            </a:r>
            <a:r>
              <a:rPr lang="en-GB" sz="1200" dirty="0">
                <a:latin typeface="Calibri"/>
                <a:ea typeface="Calibri"/>
                <a:cs typeface="Calibri"/>
                <a:sym typeface="Calibri"/>
              </a:rPr>
              <a:t>(</a:t>
            </a:r>
            <a:r>
              <a:rPr lang="en-GB" sz="1200" dirty="0" err="1">
                <a:latin typeface="Calibri"/>
                <a:ea typeface="Calibri"/>
                <a:cs typeface="Calibri"/>
                <a:sym typeface="Calibri"/>
              </a:rPr>
              <a:t>mostrada</a:t>
            </a:r>
            <a:r>
              <a:rPr lang="en-GB" sz="1200" dirty="0">
                <a:latin typeface="Calibri"/>
                <a:ea typeface="Calibri"/>
                <a:cs typeface="Calibri"/>
                <a:sym typeface="Calibri"/>
              </a:rPr>
              <a:t> </a:t>
            </a:r>
            <a:r>
              <a:rPr lang="en-GB" sz="1200" dirty="0" err="1">
                <a:latin typeface="Calibri"/>
                <a:ea typeface="Calibri"/>
                <a:cs typeface="Calibri"/>
                <a:sym typeface="Calibri"/>
              </a:rPr>
              <a:t>em</a:t>
            </a:r>
            <a:r>
              <a:rPr lang="en-GB" sz="1200" dirty="0">
                <a:latin typeface="Calibri"/>
                <a:ea typeface="Calibri"/>
                <a:cs typeface="Calibri"/>
                <a:sym typeface="Calibri"/>
              </a:rPr>
              <a:t> </a:t>
            </a:r>
            <a:r>
              <a:rPr lang="en-GB" sz="1200" dirty="0" err="1">
                <a:latin typeface="Calibri"/>
                <a:ea typeface="Calibri"/>
                <a:cs typeface="Calibri"/>
                <a:sym typeface="Calibri"/>
              </a:rPr>
              <a:t>verde</a:t>
            </a:r>
            <a:r>
              <a:rPr lang="en-GB" sz="1200" dirty="0">
                <a:latin typeface="Calibri"/>
                <a:ea typeface="Calibri"/>
                <a:cs typeface="Calibri"/>
                <a:sym typeface="Calibri"/>
              </a:rPr>
              <a:t> </a:t>
            </a:r>
            <a:r>
              <a:rPr lang="en-GB" dirty="0">
                <a:latin typeface="Calibri"/>
                <a:ea typeface="Calibri"/>
                <a:cs typeface="Calibri"/>
                <a:sym typeface="Calibri"/>
              </a:rPr>
              <a:t>no </a:t>
            </a:r>
            <a:r>
              <a:rPr lang="en-GB" dirty="0" err="1">
                <a:latin typeface="Calibri"/>
                <a:ea typeface="Calibri"/>
                <a:cs typeface="Calibri"/>
                <a:sym typeface="Calibri"/>
              </a:rPr>
              <a:t>gráfico</a:t>
            </a:r>
            <a:r>
              <a:rPr lang="en-GB" sz="1200" dirty="0">
                <a:latin typeface="Calibri"/>
                <a:ea typeface="Calibri"/>
                <a:cs typeface="Calibri"/>
                <a:sym typeface="Calibri"/>
              </a:rPr>
              <a:t>) e de </a:t>
            </a:r>
            <a:r>
              <a:rPr lang="en-GB" sz="1200" dirty="0" err="1">
                <a:latin typeface="Calibri"/>
                <a:ea typeface="Calibri"/>
                <a:cs typeface="Calibri"/>
                <a:sym typeface="Calibri"/>
              </a:rPr>
              <a:t>processos</a:t>
            </a:r>
            <a:r>
              <a:rPr lang="en-GB" sz="1200" dirty="0">
                <a:latin typeface="Calibri"/>
                <a:ea typeface="Calibri"/>
                <a:cs typeface="Calibri"/>
                <a:sym typeface="Calibri"/>
              </a:rPr>
              <a:t> </a:t>
            </a:r>
            <a:r>
              <a:rPr lang="en-GB" sz="1200" dirty="0" err="1">
                <a:latin typeface="Calibri"/>
                <a:ea typeface="Calibri"/>
                <a:cs typeface="Calibri"/>
                <a:sym typeface="Calibri"/>
              </a:rPr>
              <a:t>na</a:t>
            </a:r>
            <a:r>
              <a:rPr lang="en-GB" sz="1200" dirty="0">
                <a:latin typeface="Calibri"/>
                <a:ea typeface="Calibri"/>
                <a:cs typeface="Calibri"/>
                <a:sym typeface="Calibri"/>
              </a:rPr>
              <a:t> </a:t>
            </a:r>
            <a:r>
              <a:rPr lang="en-GB" sz="1200" dirty="0" err="1">
                <a:latin typeface="Calibri"/>
                <a:ea typeface="Calibri"/>
                <a:cs typeface="Calibri"/>
                <a:sym typeface="Calibri"/>
              </a:rPr>
              <a:t>fase</a:t>
            </a:r>
            <a:r>
              <a:rPr lang="en-GB" sz="1200" dirty="0">
                <a:latin typeface="Calibri"/>
                <a:ea typeface="Calibri"/>
                <a:cs typeface="Calibri"/>
                <a:sym typeface="Calibri"/>
              </a:rPr>
              <a:t> de </a:t>
            </a:r>
            <a:r>
              <a:rPr lang="en-GB" sz="1200" dirty="0" err="1">
                <a:latin typeface="Calibri"/>
                <a:ea typeface="Calibri"/>
                <a:cs typeface="Calibri"/>
                <a:sym typeface="Calibri"/>
              </a:rPr>
              <a:t>produção</a:t>
            </a:r>
            <a:r>
              <a:rPr lang="en-GB" sz="1200" dirty="0">
                <a:latin typeface="Calibri"/>
                <a:ea typeface="Calibri"/>
                <a:cs typeface="Calibri"/>
                <a:sym typeface="Calibri"/>
              </a:rPr>
              <a:t> </a:t>
            </a:r>
            <a:r>
              <a:rPr lang="en-GB" sz="1200" dirty="0" err="1">
                <a:latin typeface="Calibri"/>
                <a:ea typeface="Calibri"/>
                <a:cs typeface="Calibri"/>
                <a:sym typeface="Calibri"/>
              </a:rPr>
              <a:t>agrícola</a:t>
            </a:r>
            <a:r>
              <a:rPr lang="en-GB" sz="1200" dirty="0">
                <a:latin typeface="Calibri"/>
                <a:ea typeface="Calibri"/>
                <a:cs typeface="Calibri"/>
                <a:sym typeface="Calibri"/>
              </a:rPr>
              <a:t> (</a:t>
            </a:r>
            <a:r>
              <a:rPr lang="en-GB" sz="1200" dirty="0" err="1">
                <a:latin typeface="Calibri"/>
                <a:ea typeface="Calibri"/>
                <a:cs typeface="Calibri"/>
                <a:sym typeface="Calibri"/>
              </a:rPr>
              <a:t>marrom</a:t>
            </a:r>
            <a:r>
              <a:rPr lang="en-GB" sz="1200" dirty="0">
                <a:latin typeface="Calibri"/>
                <a:ea typeface="Calibri"/>
                <a:cs typeface="Calibri"/>
                <a:sym typeface="Calibri"/>
              </a:rPr>
              <a:t>). As </a:t>
            </a:r>
            <a:r>
              <a:rPr lang="en-GB" sz="1200" dirty="0" err="1">
                <a:latin typeface="Calibri"/>
                <a:ea typeface="Calibri"/>
                <a:cs typeface="Calibri"/>
                <a:sym typeface="Calibri"/>
              </a:rPr>
              <a:t>emissões</a:t>
            </a:r>
            <a:r>
              <a:rPr lang="en-GB" sz="1200" dirty="0">
                <a:latin typeface="Calibri"/>
                <a:ea typeface="Calibri"/>
                <a:cs typeface="Calibri"/>
                <a:sym typeface="Calibri"/>
              </a:rPr>
              <a:t> no </a:t>
            </a:r>
            <a:r>
              <a:rPr lang="en-GB" sz="1200" dirty="0" err="1">
                <a:latin typeface="Calibri"/>
                <a:ea typeface="Calibri"/>
                <a:cs typeface="Calibri"/>
                <a:sym typeface="Calibri"/>
              </a:rPr>
              <a:t>estágio</a:t>
            </a:r>
            <a:r>
              <a:rPr lang="en-GB" sz="1200" dirty="0">
                <a:latin typeface="Calibri"/>
                <a:ea typeface="Calibri"/>
                <a:cs typeface="Calibri"/>
                <a:sym typeface="Calibri"/>
              </a:rPr>
              <a:t> da fazenda </a:t>
            </a:r>
            <a:r>
              <a:rPr lang="en-GB" sz="1200" dirty="0" err="1">
                <a:latin typeface="Calibri"/>
                <a:ea typeface="Calibri"/>
                <a:cs typeface="Calibri"/>
                <a:sym typeface="Calibri"/>
              </a:rPr>
              <a:t>incluem</a:t>
            </a:r>
            <a:r>
              <a:rPr lang="en-GB" sz="1200" dirty="0">
                <a:latin typeface="Calibri"/>
                <a:ea typeface="Calibri"/>
                <a:cs typeface="Calibri"/>
                <a:sym typeface="Calibri"/>
              </a:rPr>
              <a:t> </a:t>
            </a:r>
            <a:r>
              <a:rPr lang="en-GB" sz="1200" dirty="0" err="1">
                <a:latin typeface="Calibri"/>
                <a:ea typeface="Calibri"/>
                <a:cs typeface="Calibri"/>
                <a:sym typeface="Calibri"/>
              </a:rPr>
              <a:t>processos</a:t>
            </a:r>
            <a:r>
              <a:rPr lang="en-GB" sz="1200" dirty="0">
                <a:latin typeface="Calibri"/>
                <a:ea typeface="Calibri"/>
                <a:cs typeface="Calibri"/>
                <a:sym typeface="Calibri"/>
              </a:rPr>
              <a:t> </a:t>
            </a:r>
            <a:r>
              <a:rPr lang="en-GB" sz="1200" dirty="0" err="1">
                <a:latin typeface="Calibri"/>
                <a:ea typeface="Calibri"/>
                <a:cs typeface="Calibri"/>
                <a:sym typeface="Calibri"/>
              </a:rPr>
              <a:t>como</a:t>
            </a:r>
            <a:r>
              <a:rPr lang="en-GB" sz="1200" dirty="0">
                <a:latin typeface="Calibri"/>
                <a:ea typeface="Calibri"/>
                <a:cs typeface="Calibri"/>
                <a:sym typeface="Calibri"/>
              </a:rPr>
              <a:t> a </a:t>
            </a:r>
            <a:r>
              <a:rPr lang="en-GB" sz="1200" dirty="0" err="1">
                <a:latin typeface="Calibri"/>
                <a:ea typeface="Calibri"/>
                <a:cs typeface="Calibri"/>
                <a:sym typeface="Calibri"/>
              </a:rPr>
              <a:t>aplicação</a:t>
            </a:r>
            <a:r>
              <a:rPr lang="en-GB" sz="1200" dirty="0">
                <a:latin typeface="Calibri"/>
                <a:ea typeface="Calibri"/>
                <a:cs typeface="Calibri"/>
                <a:sym typeface="Calibri"/>
              </a:rPr>
              <a:t> de </a:t>
            </a:r>
            <a:r>
              <a:rPr lang="en-GB" sz="1200" dirty="0" err="1">
                <a:latin typeface="Calibri"/>
                <a:ea typeface="Calibri"/>
                <a:cs typeface="Calibri"/>
                <a:sym typeface="Calibri"/>
              </a:rPr>
              <a:t>fertilizantes</a:t>
            </a:r>
            <a:r>
              <a:rPr lang="en-GB" sz="1200" dirty="0">
                <a:latin typeface="Calibri"/>
                <a:ea typeface="Calibri"/>
                <a:cs typeface="Calibri"/>
                <a:sym typeface="Calibri"/>
              </a:rPr>
              <a:t>, tanto </a:t>
            </a:r>
            <a:r>
              <a:rPr lang="en-GB" dirty="0" err="1">
                <a:latin typeface="Calibri"/>
                <a:ea typeface="Calibri"/>
                <a:cs typeface="Calibri"/>
                <a:sym typeface="Calibri"/>
              </a:rPr>
              <a:t>sintéticos</a:t>
            </a:r>
            <a:r>
              <a:rPr lang="en-GB" dirty="0">
                <a:latin typeface="Calibri"/>
                <a:ea typeface="Calibri"/>
                <a:cs typeface="Calibri"/>
                <a:sym typeface="Calibri"/>
              </a:rPr>
              <a:t> </a:t>
            </a:r>
            <a:r>
              <a:rPr lang="en-GB" dirty="0" err="1">
                <a:latin typeface="Calibri"/>
                <a:ea typeface="Calibri"/>
                <a:cs typeface="Calibri"/>
                <a:sym typeface="Calibri"/>
              </a:rPr>
              <a:t>quanto</a:t>
            </a:r>
            <a:r>
              <a:rPr lang="en-GB" dirty="0">
                <a:latin typeface="Calibri"/>
                <a:ea typeface="Calibri"/>
                <a:cs typeface="Calibri"/>
                <a:sym typeface="Calibri"/>
              </a:rPr>
              <a:t> </a:t>
            </a:r>
            <a:r>
              <a:rPr lang="en-GB" dirty="0" err="1">
                <a:latin typeface="Calibri"/>
                <a:ea typeface="Calibri"/>
                <a:cs typeface="Calibri"/>
                <a:sym typeface="Calibri"/>
              </a:rPr>
              <a:t>orgânicos</a:t>
            </a:r>
            <a:r>
              <a:rPr lang="en-GB" dirty="0">
                <a:latin typeface="Calibri"/>
                <a:ea typeface="Calibri"/>
                <a:cs typeface="Calibri"/>
                <a:sym typeface="Calibri"/>
              </a:rPr>
              <a:t> (</a:t>
            </a:r>
            <a:r>
              <a:rPr lang="en-GB" dirty="0" err="1">
                <a:latin typeface="Calibri"/>
                <a:ea typeface="Calibri"/>
                <a:cs typeface="Calibri"/>
                <a:sym typeface="Calibri"/>
              </a:rPr>
              <a:t>ou</a:t>
            </a:r>
            <a:r>
              <a:rPr lang="en-GB" dirty="0">
                <a:latin typeface="Calibri"/>
                <a:ea typeface="Calibri"/>
                <a:cs typeface="Calibri"/>
                <a:sym typeface="Calibri"/>
              </a:rPr>
              <a:t> </a:t>
            </a:r>
            <a:r>
              <a:rPr lang="en-GB" dirty="0" err="1">
                <a:latin typeface="Calibri"/>
                <a:ea typeface="Calibri"/>
                <a:cs typeface="Calibri"/>
                <a:sym typeface="Calibri"/>
              </a:rPr>
              <a:t>seja</a:t>
            </a:r>
            <a:r>
              <a:rPr lang="en-GB" dirty="0">
                <a:latin typeface="Calibri"/>
                <a:ea typeface="Calibri"/>
                <a:cs typeface="Calibri"/>
                <a:sym typeface="Calibri"/>
              </a:rPr>
              <a:t>, "</a:t>
            </a:r>
            <a:r>
              <a:rPr lang="en-GB" sz="1200" dirty="0" err="1">
                <a:latin typeface="Calibri"/>
                <a:ea typeface="Calibri"/>
                <a:cs typeface="Calibri"/>
                <a:sym typeface="Calibri"/>
              </a:rPr>
              <a:t>gestão</a:t>
            </a:r>
            <a:r>
              <a:rPr lang="en-GB" sz="1200" dirty="0">
                <a:latin typeface="Calibri"/>
                <a:ea typeface="Calibri"/>
                <a:cs typeface="Calibri"/>
                <a:sym typeface="Calibri"/>
              </a:rPr>
              <a:t> de </a:t>
            </a:r>
            <a:r>
              <a:rPr lang="en-GB" sz="1200" dirty="0" err="1">
                <a:latin typeface="Calibri"/>
                <a:ea typeface="Calibri"/>
                <a:cs typeface="Calibri"/>
                <a:sym typeface="Calibri"/>
              </a:rPr>
              <a:t>esterco</a:t>
            </a:r>
            <a:r>
              <a:rPr lang="en-GB" dirty="0">
                <a:latin typeface="Calibri"/>
                <a:ea typeface="Calibri"/>
                <a:cs typeface="Calibri"/>
                <a:sym typeface="Calibri"/>
              </a:rPr>
              <a:t>"), </a:t>
            </a:r>
            <a:r>
              <a:rPr lang="en-GB" sz="1200" dirty="0">
                <a:latin typeface="Calibri"/>
                <a:ea typeface="Calibri"/>
                <a:cs typeface="Calibri"/>
                <a:sym typeface="Calibri"/>
              </a:rPr>
              <a:t>e </a:t>
            </a:r>
            <a:r>
              <a:rPr lang="en-GB" sz="1200" dirty="0" err="1">
                <a:latin typeface="Calibri"/>
                <a:ea typeface="Calibri"/>
                <a:cs typeface="Calibri"/>
                <a:sym typeface="Calibri"/>
              </a:rPr>
              <a:t>fermentação</a:t>
            </a:r>
            <a:r>
              <a:rPr lang="en-GB" sz="1200" dirty="0">
                <a:latin typeface="Calibri"/>
                <a:ea typeface="Calibri"/>
                <a:cs typeface="Calibri"/>
                <a:sym typeface="Calibri"/>
              </a:rPr>
              <a:t> </a:t>
            </a:r>
            <a:r>
              <a:rPr lang="en-GB" sz="1200" dirty="0" err="1">
                <a:latin typeface="Calibri"/>
                <a:ea typeface="Calibri"/>
                <a:cs typeface="Calibri"/>
                <a:sym typeface="Calibri"/>
              </a:rPr>
              <a:t>entérica</a:t>
            </a:r>
            <a:r>
              <a:rPr lang="en-GB" sz="1200" dirty="0">
                <a:latin typeface="Calibri"/>
                <a:ea typeface="Calibri"/>
                <a:cs typeface="Calibri"/>
                <a:sym typeface="Calibri"/>
              </a:rPr>
              <a:t> (</a:t>
            </a:r>
            <a:r>
              <a:rPr lang="en-GB" dirty="0">
                <a:latin typeface="Calibri"/>
                <a:ea typeface="Calibri"/>
                <a:cs typeface="Calibri"/>
                <a:sym typeface="Calibri"/>
              </a:rPr>
              <a:t>que </a:t>
            </a:r>
            <a:r>
              <a:rPr lang="en-GB" dirty="0" err="1">
                <a:latin typeface="Calibri"/>
                <a:ea typeface="Calibri"/>
                <a:cs typeface="Calibri"/>
                <a:sym typeface="Calibri"/>
              </a:rPr>
              <a:t>é</a:t>
            </a:r>
            <a:r>
              <a:rPr lang="en-GB" dirty="0">
                <a:latin typeface="Calibri"/>
                <a:ea typeface="Calibri"/>
                <a:cs typeface="Calibri"/>
                <a:sym typeface="Calibri"/>
              </a:rPr>
              <a:t> a </a:t>
            </a:r>
            <a:r>
              <a:rPr lang="en-GB" sz="1200" dirty="0" err="1">
                <a:latin typeface="Calibri"/>
                <a:ea typeface="Calibri"/>
                <a:cs typeface="Calibri"/>
                <a:sym typeface="Calibri"/>
              </a:rPr>
              <a:t>produção</a:t>
            </a:r>
            <a:r>
              <a:rPr lang="en-GB" sz="1200" dirty="0">
                <a:latin typeface="Calibri"/>
                <a:ea typeface="Calibri"/>
                <a:cs typeface="Calibri"/>
                <a:sym typeface="Calibri"/>
              </a:rPr>
              <a:t> de </a:t>
            </a:r>
            <a:r>
              <a:rPr lang="en-GB" sz="1200" dirty="0" err="1">
                <a:latin typeface="Calibri"/>
                <a:ea typeface="Calibri"/>
                <a:cs typeface="Calibri"/>
                <a:sym typeface="Calibri"/>
              </a:rPr>
              <a:t>metano</a:t>
            </a:r>
            <a:r>
              <a:rPr lang="en-GB" sz="1200" dirty="0">
                <a:latin typeface="Calibri"/>
                <a:ea typeface="Calibri"/>
                <a:cs typeface="Calibri"/>
                <a:sym typeface="Calibri"/>
              </a:rPr>
              <a:t> no </a:t>
            </a:r>
            <a:r>
              <a:rPr lang="en-GB" sz="1200" dirty="0" err="1">
                <a:latin typeface="Calibri"/>
                <a:ea typeface="Calibri"/>
                <a:cs typeface="Calibri"/>
                <a:sym typeface="Calibri"/>
              </a:rPr>
              <a:t>estômago</a:t>
            </a:r>
            <a:r>
              <a:rPr lang="en-GB" sz="1200" dirty="0">
                <a:latin typeface="Calibri"/>
                <a:ea typeface="Calibri"/>
                <a:cs typeface="Calibri"/>
                <a:sym typeface="Calibri"/>
              </a:rPr>
              <a:t> do </a:t>
            </a:r>
            <a:r>
              <a:rPr lang="en-GB" sz="1200" dirty="0" err="1">
                <a:latin typeface="Calibri"/>
                <a:ea typeface="Calibri"/>
                <a:cs typeface="Calibri"/>
                <a:sym typeface="Calibri"/>
              </a:rPr>
              <a:t>gado</a:t>
            </a:r>
            <a:r>
              <a:rPr lang="en-GB" sz="1200" dirty="0">
                <a:latin typeface="Calibri"/>
                <a:ea typeface="Calibri"/>
                <a:cs typeface="Calibri"/>
                <a:sym typeface="Calibri"/>
              </a:rPr>
              <a:t>). </a:t>
            </a:r>
            <a:r>
              <a:rPr lang="en-GB" sz="1200" dirty="0" err="1">
                <a:latin typeface="Calibri"/>
                <a:ea typeface="Calibri"/>
                <a:cs typeface="Calibri"/>
                <a:sym typeface="Calibri"/>
              </a:rPr>
              <a:t>Combinadas</a:t>
            </a:r>
            <a:r>
              <a:rPr lang="en-GB" sz="1200" dirty="0">
                <a:latin typeface="Calibri"/>
                <a:ea typeface="Calibri"/>
                <a:cs typeface="Calibri"/>
                <a:sym typeface="Calibri"/>
              </a:rPr>
              <a:t>, as </a:t>
            </a:r>
            <a:r>
              <a:rPr lang="en-GB" sz="1200" dirty="0" err="1">
                <a:latin typeface="Calibri"/>
                <a:ea typeface="Calibri"/>
                <a:cs typeface="Calibri"/>
                <a:sym typeface="Calibri"/>
              </a:rPr>
              <a:t>emissões</a:t>
            </a:r>
            <a:r>
              <a:rPr lang="en-GB" sz="1200" dirty="0">
                <a:latin typeface="Calibri"/>
                <a:ea typeface="Calibri"/>
                <a:cs typeface="Calibri"/>
                <a:sym typeface="Calibri"/>
              </a:rPr>
              <a:t> </a:t>
            </a:r>
            <a:r>
              <a:rPr lang="en-GB" dirty="0">
                <a:latin typeface="Calibri"/>
                <a:ea typeface="Calibri"/>
                <a:cs typeface="Calibri"/>
                <a:sym typeface="Calibri"/>
              </a:rPr>
              <a:t>do </a:t>
            </a:r>
            <a:r>
              <a:rPr lang="en-GB" dirty="0" err="1">
                <a:latin typeface="Calibri"/>
                <a:ea typeface="Calibri"/>
                <a:cs typeface="Calibri"/>
                <a:sym typeface="Calibri"/>
              </a:rPr>
              <a:t>uso</a:t>
            </a:r>
            <a:r>
              <a:rPr lang="en-GB" dirty="0">
                <a:latin typeface="Calibri"/>
                <a:ea typeface="Calibri"/>
                <a:cs typeface="Calibri"/>
                <a:sym typeface="Calibri"/>
              </a:rPr>
              <a:t> da terra </a:t>
            </a:r>
            <a:r>
              <a:rPr lang="en-GB" sz="1200" dirty="0">
                <a:latin typeface="Calibri"/>
                <a:ea typeface="Calibri"/>
                <a:cs typeface="Calibri"/>
                <a:sym typeface="Calibri"/>
              </a:rPr>
              <a:t>e do </a:t>
            </a:r>
            <a:r>
              <a:rPr lang="en-GB" sz="1200" dirty="0" err="1">
                <a:latin typeface="Calibri"/>
                <a:ea typeface="Calibri"/>
                <a:cs typeface="Calibri"/>
                <a:sym typeface="Calibri"/>
              </a:rPr>
              <a:t>estágio</a:t>
            </a:r>
            <a:r>
              <a:rPr lang="en-GB" sz="1200" dirty="0">
                <a:latin typeface="Calibri"/>
                <a:ea typeface="Calibri"/>
                <a:cs typeface="Calibri"/>
                <a:sym typeface="Calibri"/>
              </a:rPr>
              <a:t> da fazenda </a:t>
            </a:r>
            <a:r>
              <a:rPr lang="en-GB" sz="1200" dirty="0" err="1">
                <a:latin typeface="Calibri"/>
                <a:ea typeface="Calibri"/>
                <a:cs typeface="Calibri"/>
                <a:sym typeface="Calibri"/>
              </a:rPr>
              <a:t>são</a:t>
            </a:r>
            <a:r>
              <a:rPr lang="en-GB" sz="1200" dirty="0">
                <a:latin typeface="Calibri"/>
                <a:ea typeface="Calibri"/>
                <a:cs typeface="Calibri"/>
                <a:sym typeface="Calibri"/>
              </a:rPr>
              <a:t> </a:t>
            </a:r>
            <a:r>
              <a:rPr lang="en-GB" sz="1200" dirty="0" err="1">
                <a:latin typeface="Calibri"/>
                <a:ea typeface="Calibri"/>
                <a:cs typeface="Calibri"/>
                <a:sym typeface="Calibri"/>
              </a:rPr>
              <a:t>responsáveis</a:t>
            </a:r>
            <a:r>
              <a:rPr lang="en-GB" sz="1200" dirty="0">
                <a:latin typeface="Calibri"/>
                <a:ea typeface="Calibri"/>
                <a:cs typeface="Calibri"/>
                <a:sym typeface="Calibri"/>
              </a:rPr>
              <a:t> </a:t>
            </a:r>
            <a:r>
              <a:rPr lang="en-GB" sz="1200" dirty="0" err="1">
                <a:latin typeface="Calibri"/>
                <a:ea typeface="Calibri"/>
                <a:cs typeface="Calibri"/>
                <a:sym typeface="Calibri"/>
              </a:rPr>
              <a:t>por</a:t>
            </a:r>
            <a:r>
              <a:rPr lang="en-GB" sz="1200" dirty="0">
                <a:latin typeface="Calibri"/>
                <a:ea typeface="Calibri"/>
                <a:cs typeface="Calibri"/>
                <a:sym typeface="Calibri"/>
              </a:rPr>
              <a:t> </a:t>
            </a:r>
            <a:r>
              <a:rPr lang="en-GB" sz="1200" dirty="0" err="1">
                <a:latin typeface="Calibri"/>
                <a:ea typeface="Calibri"/>
                <a:cs typeface="Calibri"/>
                <a:sym typeface="Calibri"/>
              </a:rPr>
              <a:t>mais</a:t>
            </a:r>
            <a:r>
              <a:rPr lang="en-GB" sz="1200" dirty="0">
                <a:latin typeface="Calibri"/>
                <a:ea typeface="Calibri"/>
                <a:cs typeface="Calibri"/>
                <a:sym typeface="Calibri"/>
              </a:rPr>
              <a:t> de 80% da </a:t>
            </a:r>
            <a:r>
              <a:rPr lang="en-GB" sz="1200" dirty="0" err="1">
                <a:latin typeface="Calibri"/>
                <a:ea typeface="Calibri"/>
                <a:cs typeface="Calibri"/>
                <a:sym typeface="Calibri"/>
              </a:rPr>
              <a:t>pegada</a:t>
            </a:r>
            <a:r>
              <a:rPr lang="en-GB" sz="1200" dirty="0">
                <a:latin typeface="Calibri"/>
                <a:ea typeface="Calibri"/>
                <a:cs typeface="Calibri"/>
                <a:sym typeface="Calibri"/>
              </a:rPr>
              <a:t> da </a:t>
            </a:r>
            <a:r>
              <a:rPr lang="en-GB" sz="1200" dirty="0" err="1">
                <a:latin typeface="Calibri"/>
                <a:ea typeface="Calibri"/>
                <a:cs typeface="Calibri"/>
                <a:sym typeface="Calibri"/>
              </a:rPr>
              <a:t>maioria</a:t>
            </a:r>
            <a:r>
              <a:rPr lang="en-GB" sz="1200" dirty="0">
                <a:latin typeface="Calibri"/>
                <a:ea typeface="Calibri"/>
                <a:cs typeface="Calibri"/>
                <a:sym typeface="Calibri"/>
              </a:rPr>
              <a:t> dos </a:t>
            </a:r>
            <a:r>
              <a:rPr lang="en-GB" sz="1200" dirty="0" err="1">
                <a:latin typeface="Calibri"/>
                <a:ea typeface="Calibri"/>
                <a:cs typeface="Calibri"/>
                <a:sym typeface="Calibri"/>
              </a:rPr>
              <a:t>alimentos</a:t>
            </a:r>
            <a:r>
              <a:rPr lang="en-GB" sz="1200" dirty="0">
                <a:latin typeface="Calibri"/>
                <a:ea typeface="Calibri"/>
                <a:cs typeface="Calibri"/>
                <a:sym typeface="Calibri"/>
              </a:rPr>
              <a:t>.</a:t>
            </a:r>
            <a:endParaRPr dirty="0"/>
          </a:p>
          <a:p>
            <a:pPr marL="0" lvl="0" indent="0" algn="l" rtl="0">
              <a:spcBef>
                <a:spcPts val="800"/>
              </a:spcBef>
              <a:spcAft>
                <a:spcPts val="0"/>
              </a:spcAft>
              <a:buNone/>
            </a:pPr>
            <a:endParaRPr b="0" dirty="0"/>
          </a:p>
          <a:p>
            <a:pPr marL="0" lvl="0" indent="0" algn="l" rtl="0">
              <a:spcBef>
                <a:spcPts val="0"/>
              </a:spcBef>
              <a:spcAft>
                <a:spcPts val="0"/>
              </a:spcAft>
              <a:buNone/>
            </a:pPr>
            <a:endParaRPr b="0" dirty="0"/>
          </a:p>
        </p:txBody>
      </p:sp>
      <p:sp>
        <p:nvSpPr>
          <p:cNvPr id="389" name="Google Shape;38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Ao final </a:t>
            </a:r>
            <a:r>
              <a:rPr lang="en-GB" dirty="0" err="1"/>
              <a:t>desta</a:t>
            </a:r>
            <a:r>
              <a:rPr lang="en-GB" dirty="0"/>
              <a:t> aula, </a:t>
            </a:r>
            <a:r>
              <a:rPr lang="en-GB" dirty="0" err="1"/>
              <a:t>você</a:t>
            </a:r>
            <a:r>
              <a:rPr lang="en-GB" dirty="0"/>
              <a:t> </a:t>
            </a:r>
            <a:r>
              <a:rPr lang="en-GB" dirty="0" err="1"/>
              <a:t>será</a:t>
            </a:r>
            <a:r>
              <a:rPr lang="en-GB" dirty="0"/>
              <a:t> </a:t>
            </a:r>
            <a:r>
              <a:rPr lang="en-GB" dirty="0" err="1"/>
              <a:t>capaz</a:t>
            </a:r>
            <a:r>
              <a:rPr lang="en-GB" dirty="0"/>
              <a:t> de:</a:t>
            </a:r>
            <a:br>
              <a:rPr lang="en-GB" dirty="0"/>
            </a:br>
            <a:r>
              <a:rPr lang="en-GB" dirty="0"/>
              <a:t>1) </a:t>
            </a:r>
            <a:r>
              <a:rPr lang="en-GB" dirty="0" err="1"/>
              <a:t>Entender</a:t>
            </a:r>
            <a:r>
              <a:rPr lang="en-GB" dirty="0"/>
              <a:t> </a:t>
            </a:r>
            <a:r>
              <a:rPr lang="en-GB" dirty="0" err="1"/>
              <a:t>os</a:t>
            </a:r>
            <a:r>
              <a:rPr lang="en-GB" dirty="0"/>
              <a:t> </a:t>
            </a:r>
            <a:r>
              <a:rPr lang="en-GB" dirty="0" err="1"/>
              <a:t>fundamentos</a:t>
            </a:r>
            <a:r>
              <a:rPr lang="en-GB" dirty="0"/>
              <a:t> da </a:t>
            </a:r>
            <a:r>
              <a:rPr lang="en-GB" dirty="0" err="1"/>
              <a:t>mudança</a:t>
            </a:r>
            <a:r>
              <a:rPr lang="en-GB" dirty="0"/>
              <a:t> </a:t>
            </a:r>
            <a:r>
              <a:rPr lang="en-GB" dirty="0" err="1"/>
              <a:t>climática</a:t>
            </a:r>
            <a:r>
              <a:rPr lang="en-GB" dirty="0"/>
              <a:t> e </a:t>
            </a:r>
            <a:r>
              <a:rPr lang="en-GB" dirty="0" err="1"/>
              <a:t>suas</a:t>
            </a:r>
            <a:r>
              <a:rPr lang="en-GB" dirty="0"/>
              <a:t> </a:t>
            </a:r>
            <a:r>
              <a:rPr lang="en-GB" dirty="0" err="1"/>
              <a:t>causas</a:t>
            </a:r>
            <a:r>
              <a:rPr lang="en-GB" dirty="0"/>
              <a:t> </a:t>
            </a:r>
            <a:endParaRPr dirty="0"/>
          </a:p>
          <a:p>
            <a:pPr marL="0" lvl="0" indent="0" algn="l" rtl="0">
              <a:spcBef>
                <a:spcPts val="0"/>
              </a:spcBef>
              <a:spcAft>
                <a:spcPts val="0"/>
              </a:spcAft>
              <a:buNone/>
            </a:pPr>
            <a:r>
              <a:rPr lang="en-GB" dirty="0"/>
              <a:t>2) </a:t>
            </a:r>
            <a:r>
              <a:rPr lang="en-GB" dirty="0" err="1"/>
              <a:t>Entenda</a:t>
            </a:r>
            <a:r>
              <a:rPr lang="en-GB" dirty="0"/>
              <a:t> </a:t>
            </a:r>
            <a:r>
              <a:rPr lang="en-GB" dirty="0" err="1"/>
              <a:t>os</a:t>
            </a:r>
            <a:r>
              <a:rPr lang="en-GB" dirty="0"/>
              <a:t> </a:t>
            </a:r>
            <a:r>
              <a:rPr lang="en-GB" dirty="0" err="1"/>
              <a:t>conceitos</a:t>
            </a:r>
            <a:r>
              <a:rPr lang="en-GB" dirty="0"/>
              <a:t> </a:t>
            </a:r>
            <a:r>
              <a:rPr lang="en-GB" dirty="0" err="1"/>
              <a:t>básicos</a:t>
            </a:r>
            <a:r>
              <a:rPr lang="en-GB" dirty="0"/>
              <a:t> das </a:t>
            </a:r>
            <a:r>
              <a:rPr lang="en-GB" dirty="0" err="1"/>
              <a:t>emissões</a:t>
            </a:r>
            <a:r>
              <a:rPr lang="en-GB" dirty="0"/>
              <a:t> de gases de </a:t>
            </a:r>
            <a:r>
              <a:rPr lang="en-GB" dirty="0" err="1"/>
              <a:t>efeito</a:t>
            </a:r>
            <a:r>
              <a:rPr lang="en-GB" dirty="0"/>
              <a:t> estufa </a:t>
            </a:r>
            <a:endParaRPr dirty="0"/>
          </a:p>
          <a:p>
            <a:pPr marL="0" lvl="0" indent="0" algn="l" rtl="0">
              <a:spcBef>
                <a:spcPts val="0"/>
              </a:spcBef>
              <a:spcAft>
                <a:spcPts val="0"/>
              </a:spcAft>
              <a:buNone/>
            </a:pPr>
            <a:r>
              <a:rPr lang="en-GB" dirty="0"/>
              <a:t>3) </a:t>
            </a:r>
            <a:r>
              <a:rPr lang="en-GB" dirty="0" err="1"/>
              <a:t>Aprender</a:t>
            </a:r>
            <a:r>
              <a:rPr lang="en-GB" dirty="0"/>
              <a:t> </a:t>
            </a:r>
            <a:r>
              <a:rPr lang="en-GB" dirty="0" err="1"/>
              <a:t>sobre</a:t>
            </a:r>
            <a:r>
              <a:rPr lang="en-GB" dirty="0"/>
              <a:t> </a:t>
            </a:r>
            <a:r>
              <a:rPr lang="en-GB" dirty="0" err="1"/>
              <a:t>fontes</a:t>
            </a:r>
            <a:r>
              <a:rPr lang="en-GB" dirty="0"/>
              <a:t> </a:t>
            </a:r>
            <a:r>
              <a:rPr lang="en-GB" dirty="0" err="1"/>
              <a:t>significativas</a:t>
            </a:r>
            <a:r>
              <a:rPr lang="en-GB" dirty="0"/>
              <a:t> de </a:t>
            </a:r>
            <a:r>
              <a:rPr lang="en-GB" dirty="0" err="1"/>
              <a:t>emissões</a:t>
            </a:r>
            <a:r>
              <a:rPr lang="en-GB" dirty="0"/>
              <a:t> de gases de </a:t>
            </a:r>
            <a:r>
              <a:rPr lang="en-GB" dirty="0" err="1"/>
              <a:t>efeito</a:t>
            </a:r>
            <a:r>
              <a:rPr lang="en-GB" dirty="0"/>
              <a:t> estufa </a:t>
            </a:r>
            <a:endParaRPr dirty="0"/>
          </a:p>
          <a:p>
            <a:pPr marL="0" lvl="0" indent="0" algn="l" rtl="0">
              <a:spcBef>
                <a:spcPts val="0"/>
              </a:spcBef>
              <a:spcAft>
                <a:spcPts val="0"/>
              </a:spcAft>
              <a:buNone/>
            </a:pPr>
            <a:r>
              <a:rPr lang="en-GB" dirty="0"/>
              <a:t>4) </a:t>
            </a:r>
            <a:r>
              <a:rPr lang="en-GB" dirty="0" err="1"/>
              <a:t>Aprenda</a:t>
            </a:r>
            <a:r>
              <a:rPr lang="en-GB" dirty="0"/>
              <a:t> </a:t>
            </a:r>
            <a:r>
              <a:rPr lang="en-GB" dirty="0" err="1"/>
              <a:t>sobre</a:t>
            </a:r>
            <a:r>
              <a:rPr lang="en-GB" dirty="0"/>
              <a:t> </a:t>
            </a:r>
            <a:r>
              <a:rPr lang="en-GB" dirty="0" err="1"/>
              <a:t>os</a:t>
            </a:r>
            <a:r>
              <a:rPr lang="en-GB" dirty="0"/>
              <a:t> </a:t>
            </a:r>
            <a:r>
              <a:rPr lang="en-GB" dirty="0" err="1"/>
              <a:t>caminhos</a:t>
            </a:r>
            <a:r>
              <a:rPr lang="en-GB" dirty="0"/>
              <a:t> para </a:t>
            </a:r>
            <a:r>
              <a:rPr lang="en-GB" dirty="0" err="1"/>
              <a:t>reduzir</a:t>
            </a:r>
            <a:r>
              <a:rPr lang="en-GB" dirty="0"/>
              <a:t> as </a:t>
            </a:r>
            <a:r>
              <a:rPr lang="en-GB" dirty="0" err="1"/>
              <a:t>emissões</a:t>
            </a:r>
            <a:r>
              <a:rPr lang="en-GB" dirty="0"/>
              <a:t> de gases de </a:t>
            </a:r>
            <a:r>
              <a:rPr lang="en-GB" dirty="0" err="1"/>
              <a:t>efeito</a:t>
            </a:r>
            <a:r>
              <a:rPr lang="en-GB" dirty="0"/>
              <a:t> estufa</a:t>
            </a:r>
            <a:endParaRPr dirty="0"/>
          </a:p>
        </p:txBody>
      </p:sp>
      <p:sp>
        <p:nvSpPr>
          <p:cNvPr id="202" name="Google Shape;20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err="1">
                <a:latin typeface="Calibri"/>
                <a:ea typeface="Calibri"/>
                <a:cs typeface="Calibri"/>
                <a:sym typeface="Calibri"/>
              </a:rPr>
              <a:t>Diversos</a:t>
            </a:r>
            <a:r>
              <a:rPr lang="en-GB" sz="1800" dirty="0">
                <a:latin typeface="Calibri"/>
                <a:ea typeface="Calibri"/>
                <a:cs typeface="Calibri"/>
                <a:sym typeface="Calibri"/>
              </a:rPr>
              <a:t> </a:t>
            </a:r>
            <a:r>
              <a:rPr lang="en-GB" sz="1800" dirty="0" err="1">
                <a:latin typeface="Calibri"/>
                <a:ea typeface="Calibri"/>
                <a:cs typeface="Calibri"/>
                <a:sym typeface="Calibri"/>
              </a:rPr>
              <a:t>estudos</a:t>
            </a:r>
            <a:r>
              <a:rPr lang="en-GB" sz="1800" dirty="0">
                <a:latin typeface="Calibri"/>
                <a:ea typeface="Calibri"/>
                <a:cs typeface="Calibri"/>
                <a:sym typeface="Calibri"/>
              </a:rPr>
              <a:t> </a:t>
            </a:r>
            <a:r>
              <a:rPr lang="en-GB" sz="1800" dirty="0" err="1">
                <a:latin typeface="Calibri"/>
                <a:ea typeface="Calibri"/>
                <a:cs typeface="Calibri"/>
                <a:sym typeface="Calibri"/>
              </a:rPr>
              <a:t>demonstraram</a:t>
            </a:r>
            <a:r>
              <a:rPr lang="en-GB" sz="1800" dirty="0">
                <a:latin typeface="Calibri"/>
                <a:ea typeface="Calibri"/>
                <a:cs typeface="Calibri"/>
                <a:sym typeface="Calibri"/>
              </a:rPr>
              <a:t> que 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globais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a:t>
            </a:r>
            <a:r>
              <a:rPr lang="en-GB" sz="1800" dirty="0" err="1">
                <a:latin typeface="Calibri"/>
                <a:ea typeface="Calibri"/>
                <a:cs typeface="Calibri"/>
                <a:sym typeface="Calibri"/>
              </a:rPr>
              <a:t>precisarão</a:t>
            </a:r>
            <a:r>
              <a:rPr lang="en-GB" sz="1800" dirty="0">
                <a:latin typeface="Calibri"/>
                <a:ea typeface="Calibri"/>
                <a:cs typeface="Calibri"/>
                <a:sym typeface="Calibri"/>
              </a:rPr>
              <a:t> ser </a:t>
            </a:r>
            <a:r>
              <a:rPr lang="en-GB" sz="1800" dirty="0" err="1">
                <a:latin typeface="Calibri"/>
                <a:ea typeface="Calibri"/>
                <a:cs typeface="Calibri"/>
                <a:sym typeface="Calibri"/>
              </a:rPr>
              <a:t>reduzidas</a:t>
            </a:r>
            <a:r>
              <a:rPr lang="en-GB" sz="1800" dirty="0">
                <a:latin typeface="Calibri"/>
                <a:ea typeface="Calibri"/>
                <a:cs typeface="Calibri"/>
                <a:sym typeface="Calibri"/>
              </a:rPr>
              <a:t> à </a:t>
            </a:r>
            <a:r>
              <a:rPr lang="en-GB" sz="1800" dirty="0" err="1">
                <a:latin typeface="Calibri"/>
                <a:ea typeface="Calibri"/>
                <a:cs typeface="Calibri"/>
                <a:sym typeface="Calibri"/>
              </a:rPr>
              <a:t>metade</a:t>
            </a:r>
            <a:r>
              <a:rPr lang="en-GB" sz="1800" dirty="0">
                <a:latin typeface="Calibri"/>
                <a:ea typeface="Calibri"/>
                <a:cs typeface="Calibri"/>
                <a:sym typeface="Calibri"/>
              </a:rPr>
              <a:t> </a:t>
            </a:r>
            <a:r>
              <a:rPr lang="en-GB" sz="1800" dirty="0" err="1">
                <a:latin typeface="Calibri"/>
                <a:ea typeface="Calibri"/>
                <a:cs typeface="Calibri"/>
                <a:sym typeface="Calibri"/>
              </a:rPr>
              <a:t>até</a:t>
            </a:r>
            <a:r>
              <a:rPr lang="en-GB" sz="1800" dirty="0">
                <a:latin typeface="Calibri"/>
                <a:ea typeface="Calibri"/>
                <a:cs typeface="Calibri"/>
                <a:sym typeface="Calibri"/>
              </a:rPr>
              <a:t> 2030 e </a:t>
            </a:r>
            <a:r>
              <a:rPr lang="en-GB" sz="1800" dirty="0" err="1">
                <a:latin typeface="Calibri"/>
                <a:ea typeface="Calibri"/>
                <a:cs typeface="Calibri"/>
                <a:sym typeface="Calibri"/>
              </a:rPr>
              <a:t>chegar</a:t>
            </a:r>
            <a:r>
              <a:rPr lang="en-GB" sz="1800" dirty="0">
                <a:latin typeface="Calibri"/>
                <a:ea typeface="Calibri"/>
                <a:cs typeface="Calibri"/>
                <a:sym typeface="Calibri"/>
              </a:rPr>
              <a:t> a zero </a:t>
            </a:r>
            <a:r>
              <a:rPr lang="en-GB" sz="1800" dirty="0" err="1">
                <a:latin typeface="Calibri"/>
                <a:ea typeface="Calibri"/>
                <a:cs typeface="Calibri"/>
                <a:sym typeface="Calibri"/>
              </a:rPr>
              <a:t>por</a:t>
            </a:r>
            <a:r>
              <a:rPr lang="en-GB" sz="1800" dirty="0">
                <a:latin typeface="Calibri"/>
                <a:ea typeface="Calibri"/>
                <a:cs typeface="Calibri"/>
                <a:sym typeface="Calibri"/>
              </a:rPr>
              <a:t> volta de 2050. Um </a:t>
            </a:r>
            <a:r>
              <a:rPr lang="en-GB" sz="1800" dirty="0" err="1">
                <a:latin typeface="Calibri"/>
                <a:ea typeface="Calibri"/>
                <a:cs typeface="Calibri"/>
                <a:sym typeface="Calibri"/>
              </a:rPr>
              <a:t>número</a:t>
            </a:r>
            <a:r>
              <a:rPr lang="en-GB" sz="1800" dirty="0">
                <a:latin typeface="Calibri"/>
                <a:ea typeface="Calibri"/>
                <a:cs typeface="Calibri"/>
                <a:sym typeface="Calibri"/>
              </a:rPr>
              <a:t> </a:t>
            </a:r>
            <a:r>
              <a:rPr lang="en-GB" sz="1800" dirty="0" err="1">
                <a:latin typeface="Calibri"/>
                <a:ea typeface="Calibri"/>
                <a:cs typeface="Calibri"/>
                <a:sym typeface="Calibri"/>
              </a:rPr>
              <a:t>cada</a:t>
            </a:r>
            <a:r>
              <a:rPr lang="en-GB" sz="1800" dirty="0">
                <a:latin typeface="Calibri"/>
                <a:ea typeface="Calibri"/>
                <a:cs typeface="Calibri"/>
                <a:sym typeface="Calibri"/>
              </a:rPr>
              <a:t> </a:t>
            </a:r>
            <a:r>
              <a:rPr lang="en-GB" sz="1800" dirty="0" err="1">
                <a:latin typeface="Calibri"/>
                <a:ea typeface="Calibri"/>
                <a:cs typeface="Calibri"/>
                <a:sym typeface="Calibri"/>
              </a:rPr>
              <a:t>vez</a:t>
            </a:r>
            <a:r>
              <a:rPr lang="en-GB" sz="1800" dirty="0">
                <a:latin typeface="Calibri"/>
                <a:ea typeface="Calibri"/>
                <a:cs typeface="Calibri"/>
                <a:sym typeface="Calibri"/>
              </a:rPr>
              <a:t> </a:t>
            </a:r>
            <a:r>
              <a:rPr lang="en-GB" sz="1800" dirty="0" err="1">
                <a:latin typeface="Calibri"/>
                <a:ea typeface="Calibri"/>
                <a:cs typeface="Calibri"/>
                <a:sym typeface="Calibri"/>
              </a:rPr>
              <a:t>maior</a:t>
            </a:r>
            <a:r>
              <a:rPr lang="en-GB" sz="1800" dirty="0">
                <a:latin typeface="Calibri"/>
                <a:ea typeface="Calibri"/>
                <a:cs typeface="Calibri"/>
                <a:sym typeface="Calibri"/>
              </a:rPr>
              <a:t> de </a:t>
            </a:r>
            <a:r>
              <a:rPr lang="en-GB" sz="1800" dirty="0" err="1">
                <a:latin typeface="Calibri"/>
                <a:ea typeface="Calibri"/>
                <a:cs typeface="Calibri"/>
                <a:sym typeface="Calibri"/>
              </a:rPr>
              <a:t>governos</a:t>
            </a:r>
            <a:r>
              <a:rPr lang="en-GB" sz="1800" dirty="0">
                <a:latin typeface="Calibri"/>
                <a:ea typeface="Calibri"/>
                <a:cs typeface="Calibri"/>
                <a:sym typeface="Calibri"/>
              </a:rPr>
              <a:t> - tanto </a:t>
            </a:r>
            <a:r>
              <a:rPr lang="en-GB" sz="1800" dirty="0" err="1">
                <a:latin typeface="Calibri"/>
                <a:ea typeface="Calibri"/>
                <a:cs typeface="Calibri"/>
                <a:sym typeface="Calibri"/>
              </a:rPr>
              <a:t>nacionais</a:t>
            </a:r>
            <a:r>
              <a:rPr lang="en-GB" sz="1800" dirty="0">
                <a:latin typeface="Calibri"/>
                <a:ea typeface="Calibri"/>
                <a:cs typeface="Calibri"/>
                <a:sym typeface="Calibri"/>
              </a:rPr>
              <a:t> </a:t>
            </a:r>
            <a:r>
              <a:rPr lang="en-GB" sz="1800" dirty="0" err="1">
                <a:latin typeface="Calibri"/>
                <a:ea typeface="Calibri"/>
                <a:cs typeface="Calibri"/>
                <a:sym typeface="Calibri"/>
              </a:rPr>
              <a:t>quanto</a:t>
            </a:r>
            <a:r>
              <a:rPr lang="en-GB" sz="1800" dirty="0">
                <a:latin typeface="Calibri"/>
                <a:ea typeface="Calibri"/>
                <a:cs typeface="Calibri"/>
                <a:sym typeface="Calibri"/>
              </a:rPr>
              <a:t> </a:t>
            </a:r>
            <a:r>
              <a:rPr lang="en-GB" sz="1800" dirty="0" err="1">
                <a:latin typeface="Calibri"/>
                <a:ea typeface="Calibri"/>
                <a:cs typeface="Calibri"/>
                <a:sym typeface="Calibri"/>
              </a:rPr>
              <a:t>locais</a:t>
            </a:r>
            <a:r>
              <a:rPr lang="en-GB" sz="1800" dirty="0">
                <a:latin typeface="Calibri"/>
                <a:ea typeface="Calibri"/>
                <a:cs typeface="Calibri"/>
                <a:sym typeface="Calibri"/>
              </a:rPr>
              <a:t> - e </a:t>
            </a:r>
            <a:r>
              <a:rPr lang="en-GB" sz="1800" dirty="0" err="1">
                <a:latin typeface="Calibri"/>
                <a:ea typeface="Calibri"/>
                <a:cs typeface="Calibri"/>
                <a:sym typeface="Calibri"/>
              </a:rPr>
              <a:t>empresas</a:t>
            </a:r>
            <a:r>
              <a:rPr lang="en-GB" sz="1800" dirty="0">
                <a:latin typeface="Calibri"/>
                <a:ea typeface="Calibri"/>
                <a:cs typeface="Calibri"/>
                <a:sym typeface="Calibri"/>
              </a:rPr>
              <a:t> </a:t>
            </a:r>
            <a:r>
              <a:rPr lang="en-GB" sz="1800" dirty="0" err="1">
                <a:latin typeface="Calibri"/>
                <a:ea typeface="Calibri"/>
                <a:cs typeface="Calibri"/>
                <a:sym typeface="Calibri"/>
              </a:rPr>
              <a:t>estão</a:t>
            </a:r>
            <a:r>
              <a:rPr lang="en-GB" sz="1800" dirty="0">
                <a:latin typeface="Calibri"/>
                <a:ea typeface="Calibri"/>
                <a:cs typeface="Calibri"/>
                <a:sym typeface="Calibri"/>
              </a:rPr>
              <a:t> </a:t>
            </a:r>
            <a:r>
              <a:rPr lang="en-GB" sz="1800" dirty="0" err="1">
                <a:latin typeface="Calibri"/>
                <a:ea typeface="Calibri"/>
                <a:cs typeface="Calibri"/>
                <a:sym typeface="Calibri"/>
              </a:rPr>
              <a:t>anunciando</a:t>
            </a:r>
            <a:r>
              <a:rPr lang="en-GB" sz="1800" dirty="0">
                <a:latin typeface="Calibri"/>
                <a:ea typeface="Calibri"/>
                <a:cs typeface="Calibri"/>
                <a:sym typeface="Calibri"/>
              </a:rPr>
              <a:t> </a:t>
            </a:r>
            <a:r>
              <a:rPr lang="en-GB" sz="1800" dirty="0" err="1">
                <a:latin typeface="Calibri"/>
                <a:ea typeface="Calibri"/>
                <a:cs typeface="Calibri"/>
                <a:sym typeface="Calibri"/>
              </a:rPr>
              <a:t>suas</a:t>
            </a:r>
            <a:r>
              <a:rPr lang="en-GB" sz="1800" dirty="0">
                <a:latin typeface="Calibri"/>
                <a:ea typeface="Calibri"/>
                <a:cs typeface="Calibri"/>
                <a:sym typeface="Calibri"/>
              </a:rPr>
              <a:t> </a:t>
            </a:r>
            <a:r>
              <a:rPr lang="en-GB" sz="1800" dirty="0" err="1">
                <a:latin typeface="Calibri"/>
                <a:ea typeface="Calibri"/>
                <a:cs typeface="Calibri"/>
                <a:sym typeface="Calibri"/>
              </a:rPr>
              <a:t>promessas</a:t>
            </a:r>
            <a:r>
              <a:rPr lang="en-GB" sz="1800" dirty="0">
                <a:latin typeface="Calibri"/>
                <a:ea typeface="Calibri"/>
                <a:cs typeface="Calibri"/>
                <a:sym typeface="Calibri"/>
              </a:rPr>
              <a:t> de </a:t>
            </a:r>
            <a:r>
              <a:rPr lang="en-GB" sz="1800" dirty="0" err="1">
                <a:latin typeface="Calibri"/>
                <a:ea typeface="Calibri"/>
                <a:cs typeface="Calibri"/>
                <a:sym typeface="Calibri"/>
              </a:rPr>
              <a:t>atingir</a:t>
            </a:r>
            <a:r>
              <a:rPr lang="en-GB" sz="1800" dirty="0">
                <a:latin typeface="Calibri"/>
                <a:ea typeface="Calibri"/>
                <a:cs typeface="Calibri"/>
                <a:sym typeface="Calibri"/>
              </a:rPr>
              <a:t>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suas</a:t>
            </a:r>
            <a:r>
              <a:rPr lang="en-GB" sz="1800" dirty="0">
                <a:latin typeface="Calibri"/>
                <a:ea typeface="Calibri"/>
                <a:cs typeface="Calibri"/>
                <a:sym typeface="Calibri"/>
              </a:rPr>
              <a:t> </a:t>
            </a:r>
            <a:r>
              <a:rPr lang="en-GB" sz="1800" dirty="0" err="1">
                <a:latin typeface="Calibri"/>
                <a:ea typeface="Calibri"/>
                <a:cs typeface="Calibri"/>
                <a:sym typeface="Calibri"/>
              </a:rPr>
              <a:t>jurisdições</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a:t>
            </a:r>
            <a:r>
              <a:rPr lang="en-GB" sz="1800" dirty="0" err="1">
                <a:latin typeface="Calibri"/>
                <a:ea typeface="Calibri"/>
                <a:cs typeface="Calibri"/>
                <a:sym typeface="Calibri"/>
              </a:rPr>
              <a:t>empresas</a:t>
            </a:r>
            <a:r>
              <a:rPr lang="en-GB" sz="1800" dirty="0">
                <a:latin typeface="Calibri"/>
                <a:ea typeface="Calibri"/>
                <a:cs typeface="Calibri"/>
                <a:sym typeface="Calibri"/>
              </a:rPr>
              <a:t>. Essa </a:t>
            </a:r>
            <a:r>
              <a:rPr lang="en-GB" sz="1800" dirty="0" err="1">
                <a:latin typeface="Calibri"/>
                <a:ea typeface="Calibri"/>
                <a:cs typeface="Calibri"/>
                <a:sym typeface="Calibri"/>
              </a:rPr>
              <a:t>lista</a:t>
            </a:r>
            <a:r>
              <a:rPr lang="en-GB" sz="1800" dirty="0">
                <a:latin typeface="Calibri"/>
                <a:ea typeface="Calibri"/>
                <a:cs typeface="Calibri"/>
                <a:sym typeface="Calibri"/>
              </a:rPr>
              <a:t> </a:t>
            </a:r>
            <a:r>
              <a:rPr lang="en-GB" sz="1800" dirty="0" err="1">
                <a:latin typeface="Calibri"/>
                <a:ea typeface="Calibri"/>
                <a:cs typeface="Calibri"/>
                <a:sym typeface="Calibri"/>
              </a:rPr>
              <a:t>inclui</a:t>
            </a:r>
            <a:r>
              <a:rPr lang="en-GB" sz="1800" dirty="0">
                <a:latin typeface="Calibri"/>
                <a:ea typeface="Calibri"/>
                <a:cs typeface="Calibri"/>
                <a:sym typeface="Calibri"/>
              </a:rPr>
              <a:t> a China e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Estados</a:t>
            </a:r>
            <a:r>
              <a:rPr lang="en-GB" sz="1800" dirty="0">
                <a:latin typeface="Calibri"/>
                <a:ea typeface="Calibri"/>
                <a:cs typeface="Calibri"/>
                <a:sym typeface="Calibri"/>
              </a:rPr>
              <a:t> Unidos, </a:t>
            </a:r>
            <a:r>
              <a:rPr lang="en-GB" sz="1800" dirty="0" err="1">
                <a:latin typeface="Calibri"/>
                <a:ea typeface="Calibri"/>
                <a:cs typeface="Calibri"/>
                <a:sym typeface="Calibri"/>
              </a:rPr>
              <a:t>dois</a:t>
            </a:r>
            <a:r>
              <a:rPr lang="en-GB" sz="1800" dirty="0">
                <a:latin typeface="Calibri"/>
                <a:ea typeface="Calibri"/>
                <a:cs typeface="Calibri"/>
                <a:sym typeface="Calibri"/>
              </a:rPr>
              <a:t> dos </a:t>
            </a:r>
            <a:r>
              <a:rPr lang="en-GB" sz="1800" dirty="0" err="1">
                <a:latin typeface="Calibri"/>
                <a:ea typeface="Calibri"/>
                <a:cs typeface="Calibri"/>
                <a:sym typeface="Calibri"/>
              </a:rPr>
              <a:t>maiores</a:t>
            </a:r>
            <a:r>
              <a:rPr lang="en-GB" sz="1800" dirty="0">
                <a:latin typeface="Calibri"/>
                <a:ea typeface="Calibri"/>
                <a:cs typeface="Calibri"/>
                <a:sym typeface="Calibri"/>
              </a:rPr>
              <a:t> </a:t>
            </a:r>
            <a:r>
              <a:rPr lang="en-GB" sz="1800" dirty="0" err="1">
                <a:latin typeface="Calibri"/>
                <a:ea typeface="Calibri"/>
                <a:cs typeface="Calibri"/>
                <a:sym typeface="Calibri"/>
              </a:rPr>
              <a:t>emissores</a:t>
            </a:r>
            <a:r>
              <a:rPr lang="en-GB" sz="1800" dirty="0">
                <a:latin typeface="Calibri"/>
                <a:ea typeface="Calibri"/>
                <a:cs typeface="Calibri"/>
                <a:sym typeface="Calibri"/>
              </a:rPr>
              <a:t> do </a:t>
            </a:r>
            <a:r>
              <a:rPr lang="en-GB" sz="1800" dirty="0" err="1">
                <a:latin typeface="Calibri"/>
                <a:ea typeface="Calibri"/>
                <a:cs typeface="Calibri"/>
                <a:sym typeface="Calibri"/>
              </a:rPr>
              <a:t>mundo</a:t>
            </a: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b="1" dirty="0">
                <a:latin typeface="Calibri"/>
                <a:ea typeface="Calibri"/>
                <a:cs typeface="Calibri"/>
                <a:sym typeface="Calibri"/>
              </a:rPr>
              <a:t>Mas o que </a:t>
            </a:r>
            <a:r>
              <a:rPr lang="en-GB" sz="1800" b="1" dirty="0" err="1">
                <a:latin typeface="Calibri"/>
                <a:ea typeface="Calibri"/>
                <a:cs typeface="Calibri"/>
                <a:sym typeface="Calibri"/>
              </a:rPr>
              <a:t>significa</a:t>
            </a:r>
            <a:r>
              <a:rPr lang="en-GB" sz="1800" b="1" dirty="0">
                <a:latin typeface="Calibri"/>
                <a:ea typeface="Calibri"/>
                <a:cs typeface="Calibri"/>
                <a:sym typeface="Calibri"/>
              </a:rPr>
              <a:t> </a:t>
            </a:r>
            <a:r>
              <a:rPr lang="en-GB" sz="1800" b="1" dirty="0" err="1">
                <a:latin typeface="Calibri"/>
                <a:ea typeface="Calibri"/>
                <a:cs typeface="Calibri"/>
                <a:sym typeface="Calibri"/>
              </a:rPr>
              <a:t>uma</a:t>
            </a:r>
            <a:r>
              <a:rPr lang="en-GB" sz="1800" b="1" dirty="0">
                <a:latin typeface="Calibri"/>
                <a:ea typeface="Calibri"/>
                <a:cs typeface="Calibri"/>
                <a:sym typeface="Calibri"/>
              </a:rPr>
              <a:t> "meta net zero" e qual </a:t>
            </a:r>
            <a:r>
              <a:rPr lang="en-GB" sz="1800" b="1" dirty="0" err="1">
                <a:latin typeface="Calibri"/>
                <a:ea typeface="Calibri"/>
                <a:cs typeface="Calibri"/>
                <a:sym typeface="Calibri"/>
              </a:rPr>
              <a:t>é</a:t>
            </a:r>
            <a:r>
              <a:rPr lang="en-GB" sz="1800" b="1" dirty="0">
                <a:latin typeface="Calibri"/>
                <a:ea typeface="Calibri"/>
                <a:cs typeface="Calibri"/>
                <a:sym typeface="Calibri"/>
              </a:rPr>
              <a:t> a </a:t>
            </a:r>
            <a:r>
              <a:rPr lang="en-GB" sz="1800" b="1" dirty="0" err="1">
                <a:latin typeface="Calibri"/>
                <a:ea typeface="Calibri"/>
                <a:cs typeface="Calibri"/>
                <a:sym typeface="Calibri"/>
              </a:rPr>
              <a:t>ciência</a:t>
            </a:r>
            <a:r>
              <a:rPr lang="en-GB" sz="1800" b="1" dirty="0">
                <a:latin typeface="Calibri"/>
                <a:ea typeface="Calibri"/>
                <a:cs typeface="Calibri"/>
                <a:sym typeface="Calibri"/>
              </a:rPr>
              <a:t> </a:t>
            </a:r>
            <a:r>
              <a:rPr lang="en-GB" sz="1800" b="1" dirty="0" err="1">
                <a:latin typeface="Calibri"/>
                <a:ea typeface="Calibri"/>
                <a:cs typeface="Calibri"/>
                <a:sym typeface="Calibri"/>
              </a:rPr>
              <a:t>por</a:t>
            </a:r>
            <a:r>
              <a:rPr lang="en-GB" sz="1800" b="1" dirty="0">
                <a:latin typeface="Calibri"/>
                <a:ea typeface="Calibri"/>
                <a:cs typeface="Calibri"/>
                <a:sym typeface="Calibri"/>
              </a:rPr>
              <a:t> </a:t>
            </a:r>
            <a:r>
              <a:rPr lang="en-GB" sz="1800" b="1" dirty="0" err="1">
                <a:latin typeface="Calibri"/>
                <a:ea typeface="Calibri"/>
                <a:cs typeface="Calibri"/>
                <a:sym typeface="Calibri"/>
              </a:rPr>
              <a:t>trás</a:t>
            </a:r>
            <a:r>
              <a:rPr lang="en-GB" sz="1800" b="1" dirty="0">
                <a:latin typeface="Calibri"/>
                <a:ea typeface="Calibri"/>
                <a:cs typeface="Calibri"/>
                <a:sym typeface="Calibri"/>
              </a:rPr>
              <a:t> da meta net zero?</a:t>
            </a: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 </a:t>
            </a:r>
            <a:r>
              <a:rPr lang="en-GB" sz="1800" dirty="0" err="1">
                <a:latin typeface="Calibri"/>
                <a:ea typeface="Calibri"/>
                <a:cs typeface="Calibri"/>
                <a:sym typeface="Calibri"/>
              </a:rPr>
              <a:t>serão</a:t>
            </a:r>
            <a:r>
              <a:rPr lang="en-GB" sz="1800" dirty="0">
                <a:latin typeface="Calibri"/>
                <a:ea typeface="Calibri"/>
                <a:cs typeface="Calibri"/>
                <a:sym typeface="Calibri"/>
              </a:rPr>
              <a:t> </a:t>
            </a:r>
            <a:r>
              <a:rPr lang="en-GB" sz="1800" dirty="0" err="1">
                <a:latin typeface="Calibri"/>
                <a:ea typeface="Calibri"/>
                <a:cs typeface="Calibri"/>
                <a:sym typeface="Calibri"/>
              </a:rPr>
              <a:t>alcançadas</a:t>
            </a:r>
            <a:r>
              <a:rPr lang="en-GB" sz="1800" dirty="0">
                <a:latin typeface="Calibri"/>
                <a:ea typeface="Calibri"/>
                <a:cs typeface="Calibri"/>
                <a:sym typeface="Calibri"/>
              </a:rPr>
              <a:t> </a:t>
            </a:r>
            <a:r>
              <a:rPr lang="en-GB" sz="1800" dirty="0" err="1">
                <a:latin typeface="Calibri"/>
                <a:ea typeface="Calibri"/>
                <a:cs typeface="Calibri"/>
                <a:sym typeface="Calibri"/>
              </a:rPr>
              <a:t>quando</a:t>
            </a:r>
            <a:r>
              <a:rPr lang="en-GB" sz="1800" dirty="0">
                <a:latin typeface="Calibri"/>
                <a:ea typeface="Calibri"/>
                <a:cs typeface="Calibri"/>
                <a:sym typeface="Calibri"/>
              </a:rPr>
              <a:t> </a:t>
            </a:r>
            <a:r>
              <a:rPr lang="en-GB" sz="1800" dirty="0" err="1">
                <a:latin typeface="Calibri"/>
                <a:ea typeface="Calibri"/>
                <a:cs typeface="Calibri"/>
                <a:sym typeface="Calibri"/>
              </a:rPr>
              <a:t>todas</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a:t>
            </a:r>
            <a:r>
              <a:rPr lang="en-GB" sz="1800" dirty="0" err="1">
                <a:latin typeface="Calibri"/>
                <a:ea typeface="Calibri"/>
                <a:cs typeface="Calibri"/>
                <a:sym typeface="Calibri"/>
              </a:rPr>
              <a:t>liberadas</a:t>
            </a:r>
            <a:r>
              <a:rPr lang="en-GB" sz="1800" dirty="0">
                <a:latin typeface="Calibri"/>
                <a:ea typeface="Calibri"/>
                <a:cs typeface="Calibri"/>
                <a:sym typeface="Calibri"/>
              </a:rPr>
              <a:t> </a:t>
            </a:r>
            <a:r>
              <a:rPr lang="en-GB" sz="1800" dirty="0" err="1">
                <a:latin typeface="Calibri"/>
                <a:ea typeface="Calibri"/>
                <a:cs typeface="Calibri"/>
                <a:sym typeface="Calibri"/>
              </a:rPr>
              <a:t>pelos</a:t>
            </a:r>
            <a:r>
              <a:rPr lang="en-GB" sz="1800" dirty="0">
                <a:latin typeface="Calibri"/>
                <a:ea typeface="Calibri"/>
                <a:cs typeface="Calibri"/>
                <a:sym typeface="Calibri"/>
              </a:rPr>
              <a:t> </a:t>
            </a:r>
            <a:r>
              <a:rPr lang="en-GB" sz="1800" dirty="0" err="1">
                <a:latin typeface="Calibri"/>
                <a:ea typeface="Calibri"/>
                <a:cs typeface="Calibri"/>
                <a:sym typeface="Calibri"/>
              </a:rPr>
              <a:t>seres</a:t>
            </a:r>
            <a:r>
              <a:rPr lang="en-GB" sz="1800" dirty="0">
                <a:latin typeface="Calibri"/>
                <a:ea typeface="Calibri"/>
                <a:cs typeface="Calibri"/>
                <a:sym typeface="Calibri"/>
              </a:rPr>
              <a:t> </a:t>
            </a:r>
            <a:r>
              <a:rPr lang="en-GB" sz="1800" dirty="0" err="1">
                <a:latin typeface="Calibri"/>
                <a:ea typeface="Calibri"/>
                <a:cs typeface="Calibri"/>
                <a:sym typeface="Calibri"/>
              </a:rPr>
              <a:t>humanos</a:t>
            </a:r>
            <a:r>
              <a:rPr lang="en-GB" sz="1800" dirty="0">
                <a:latin typeface="Calibri"/>
                <a:ea typeface="Calibri"/>
                <a:cs typeface="Calibri"/>
                <a:sym typeface="Calibri"/>
              </a:rPr>
              <a:t> </a:t>
            </a:r>
            <a:r>
              <a:rPr lang="en-GB" sz="1800" dirty="0" err="1">
                <a:latin typeface="Calibri"/>
                <a:ea typeface="Calibri"/>
                <a:cs typeface="Calibri"/>
                <a:sym typeface="Calibri"/>
              </a:rPr>
              <a:t>forem</a:t>
            </a:r>
            <a:r>
              <a:rPr lang="en-GB" sz="1800" dirty="0">
                <a:latin typeface="Calibri"/>
                <a:ea typeface="Calibri"/>
                <a:cs typeface="Calibri"/>
                <a:sym typeface="Calibri"/>
              </a:rPr>
              <a:t> </a:t>
            </a:r>
            <a:r>
              <a:rPr lang="en-GB" sz="1800" dirty="0" err="1">
                <a:latin typeface="Calibri"/>
                <a:ea typeface="Calibri"/>
                <a:cs typeface="Calibri"/>
                <a:sym typeface="Calibri"/>
              </a:rPr>
              <a:t>contrabalançadas</a:t>
            </a:r>
            <a:r>
              <a:rPr lang="en-GB" sz="1800" dirty="0">
                <a:latin typeface="Calibri"/>
                <a:ea typeface="Calibri"/>
                <a:cs typeface="Calibri"/>
                <a:sym typeface="Calibri"/>
              </a:rPr>
              <a:t> pela </a:t>
            </a:r>
            <a:r>
              <a:rPr lang="en-GB" sz="1800" dirty="0" err="1">
                <a:latin typeface="Calibri"/>
                <a:ea typeface="Calibri"/>
                <a:cs typeface="Calibri"/>
                <a:sym typeface="Calibri"/>
              </a:rPr>
              <a:t>remoção</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da </a:t>
            </a:r>
            <a:r>
              <a:rPr lang="en-GB" sz="1800" dirty="0" err="1">
                <a:latin typeface="Calibri"/>
                <a:ea typeface="Calibri"/>
                <a:cs typeface="Calibri"/>
                <a:sym typeface="Calibri"/>
              </a:rPr>
              <a:t>atmosfera</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um </a:t>
            </a:r>
            <a:r>
              <a:rPr lang="en-GB" sz="1800" dirty="0" err="1">
                <a:latin typeface="Calibri"/>
                <a:ea typeface="Calibri"/>
                <a:cs typeface="Calibri"/>
                <a:sym typeface="Calibri"/>
              </a:rPr>
              <a:t>processo</a:t>
            </a:r>
            <a:r>
              <a:rPr lang="en-GB" sz="1800" dirty="0">
                <a:latin typeface="Calibri"/>
                <a:ea typeface="Calibri"/>
                <a:cs typeface="Calibri"/>
                <a:sym typeface="Calibri"/>
              </a:rPr>
              <a:t> </a:t>
            </a:r>
            <a:r>
              <a:rPr lang="en-GB" sz="1800" dirty="0" err="1">
                <a:latin typeface="Calibri"/>
                <a:ea typeface="Calibri"/>
                <a:cs typeface="Calibri"/>
                <a:sym typeface="Calibri"/>
              </a:rPr>
              <a:t>conhecido</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remoção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a:t>
            </a: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Em </a:t>
            </a:r>
            <a:r>
              <a:rPr lang="en-GB" sz="1800" dirty="0" err="1">
                <a:latin typeface="Calibri"/>
                <a:ea typeface="Calibri"/>
                <a:cs typeface="Calibri"/>
                <a:sym typeface="Calibri"/>
              </a:rPr>
              <a:t>primeiro</a:t>
            </a:r>
            <a:r>
              <a:rPr lang="en-GB" sz="1800" dirty="0">
                <a:latin typeface="Calibri"/>
                <a:ea typeface="Calibri"/>
                <a:cs typeface="Calibri"/>
                <a:sym typeface="Calibri"/>
              </a:rPr>
              <a:t> </a:t>
            </a:r>
            <a:r>
              <a:rPr lang="en-GB" sz="1800" dirty="0" err="1">
                <a:latin typeface="Calibri"/>
                <a:ea typeface="Calibri"/>
                <a:cs typeface="Calibri"/>
                <a:sym typeface="Calibri"/>
              </a:rPr>
              <a:t>lugar</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causadas</a:t>
            </a:r>
            <a:r>
              <a:rPr lang="en-GB" sz="1800" dirty="0">
                <a:latin typeface="Calibri"/>
                <a:ea typeface="Calibri"/>
                <a:cs typeface="Calibri"/>
                <a:sym typeface="Calibri"/>
              </a:rPr>
              <a:t> </a:t>
            </a:r>
            <a:r>
              <a:rPr lang="en-GB" sz="1800" dirty="0" err="1">
                <a:latin typeface="Calibri"/>
                <a:ea typeface="Calibri"/>
                <a:cs typeface="Calibri"/>
                <a:sym typeface="Calibri"/>
              </a:rPr>
              <a:t>pelo</a:t>
            </a:r>
            <a:r>
              <a:rPr lang="en-GB" sz="1800" dirty="0">
                <a:latin typeface="Calibri"/>
                <a:ea typeface="Calibri"/>
                <a:cs typeface="Calibri"/>
                <a:sym typeface="Calibri"/>
              </a:rPr>
              <a:t> </a:t>
            </a:r>
            <a:r>
              <a:rPr lang="en-GB" sz="1800" dirty="0" err="1">
                <a:latin typeface="Calibri"/>
                <a:ea typeface="Calibri"/>
                <a:cs typeface="Calibri"/>
                <a:sym typeface="Calibri"/>
              </a:rPr>
              <a:t>homem</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as de </a:t>
            </a:r>
            <a:r>
              <a:rPr lang="en-GB" sz="1800" dirty="0" err="1">
                <a:latin typeface="Calibri"/>
                <a:ea typeface="Calibri"/>
                <a:cs typeface="Calibri"/>
                <a:sym typeface="Calibri"/>
              </a:rPr>
              <a:t>veículos</a:t>
            </a:r>
            <a:r>
              <a:rPr lang="en-GB" sz="1800" dirty="0">
                <a:latin typeface="Calibri"/>
                <a:ea typeface="Calibri"/>
                <a:cs typeface="Calibri"/>
                <a:sym typeface="Calibri"/>
              </a:rPr>
              <a:t> e </a:t>
            </a:r>
            <a:r>
              <a:rPr lang="en-GB" sz="1800" dirty="0" err="1">
                <a:latin typeface="Calibri"/>
                <a:ea typeface="Calibri"/>
                <a:cs typeface="Calibri"/>
                <a:sym typeface="Calibri"/>
              </a:rPr>
              <a:t>fábricas</a:t>
            </a:r>
            <a:r>
              <a:rPr lang="en-GB" sz="1800" dirty="0">
                <a:latin typeface="Calibri"/>
                <a:ea typeface="Calibri"/>
                <a:cs typeface="Calibri"/>
                <a:sym typeface="Calibri"/>
              </a:rPr>
              <a:t> </a:t>
            </a:r>
            <a:r>
              <a:rPr lang="en-GB" sz="1800" dirty="0" err="1">
                <a:latin typeface="Calibri"/>
                <a:ea typeface="Calibri"/>
                <a:cs typeface="Calibri"/>
                <a:sym typeface="Calibri"/>
              </a:rPr>
              <a:t>movidos</a:t>
            </a:r>
            <a:r>
              <a:rPr lang="en-GB" sz="1800" dirty="0">
                <a:latin typeface="Calibri"/>
                <a:ea typeface="Calibri"/>
                <a:cs typeface="Calibri"/>
                <a:sym typeface="Calibri"/>
              </a:rPr>
              <a:t> a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a:t>
            </a:r>
            <a:r>
              <a:rPr lang="en-GB" sz="1800" dirty="0" err="1">
                <a:latin typeface="Calibri"/>
                <a:ea typeface="Calibri"/>
                <a:cs typeface="Calibri"/>
                <a:sym typeface="Calibri"/>
              </a:rPr>
              <a:t>devem</a:t>
            </a:r>
            <a:r>
              <a:rPr lang="en-GB" sz="1800" dirty="0">
                <a:latin typeface="Calibri"/>
                <a:ea typeface="Calibri"/>
                <a:cs typeface="Calibri"/>
                <a:sym typeface="Calibri"/>
              </a:rPr>
              <a:t> ser </a:t>
            </a:r>
            <a:r>
              <a:rPr lang="en-GB" sz="1800" dirty="0" err="1">
                <a:latin typeface="Calibri"/>
                <a:ea typeface="Calibri"/>
                <a:cs typeface="Calibri"/>
                <a:sym typeface="Calibri"/>
              </a:rPr>
              <a:t>reduzidas</a:t>
            </a:r>
            <a:r>
              <a:rPr lang="en-GB" sz="1800" dirty="0">
                <a:latin typeface="Calibri"/>
                <a:ea typeface="Calibri"/>
                <a:cs typeface="Calibri"/>
                <a:sym typeface="Calibri"/>
              </a:rPr>
              <a:t> o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próximo</a:t>
            </a:r>
            <a:r>
              <a:rPr lang="en-GB" sz="1800" dirty="0">
                <a:latin typeface="Calibri"/>
                <a:ea typeface="Calibri"/>
                <a:cs typeface="Calibri"/>
                <a:sym typeface="Calibri"/>
              </a:rPr>
              <a:t> </a:t>
            </a:r>
            <a:r>
              <a:rPr lang="en-GB" sz="1800" dirty="0" err="1">
                <a:latin typeface="Calibri"/>
                <a:ea typeface="Calibri"/>
                <a:cs typeface="Calibri"/>
                <a:sym typeface="Calibri"/>
              </a:rPr>
              <a:t>possível</a:t>
            </a:r>
            <a:r>
              <a:rPr lang="en-GB" sz="1800" dirty="0">
                <a:latin typeface="Calibri"/>
                <a:ea typeface="Calibri"/>
                <a:cs typeface="Calibri"/>
                <a:sym typeface="Calibri"/>
              </a:rPr>
              <a:t> de zero. </a:t>
            </a:r>
            <a:r>
              <a:rPr lang="en-GB" sz="1800" dirty="0" err="1">
                <a:latin typeface="Calibri"/>
                <a:ea typeface="Calibri"/>
                <a:cs typeface="Calibri"/>
                <a:sym typeface="Calibri"/>
              </a:rPr>
              <a:t>Todas</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remanescentes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a:t>
            </a:r>
            <a:r>
              <a:rPr lang="en-GB" sz="1800" dirty="0" err="1">
                <a:latin typeface="Calibri"/>
                <a:ea typeface="Calibri"/>
                <a:cs typeface="Calibri"/>
                <a:sym typeface="Calibri"/>
              </a:rPr>
              <a:t>devem</a:t>
            </a:r>
            <a:r>
              <a:rPr lang="en-GB" sz="1800" dirty="0">
                <a:latin typeface="Calibri"/>
                <a:ea typeface="Calibri"/>
                <a:cs typeface="Calibri"/>
                <a:sym typeface="Calibri"/>
              </a:rPr>
              <a:t> ser </a:t>
            </a:r>
            <a:r>
              <a:rPr lang="en-GB" sz="1800" dirty="0" err="1">
                <a:latin typeface="Calibri"/>
                <a:ea typeface="Calibri"/>
                <a:cs typeface="Calibri"/>
                <a:sym typeface="Calibri"/>
              </a:rPr>
              <a:t>equilibradas</a:t>
            </a:r>
            <a:r>
              <a:rPr lang="en-GB" sz="1800" dirty="0">
                <a:latin typeface="Calibri"/>
                <a:ea typeface="Calibri"/>
                <a:cs typeface="Calibri"/>
                <a:sym typeface="Calibri"/>
              </a:rPr>
              <a:t> com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quantidade</a:t>
            </a:r>
            <a:r>
              <a:rPr lang="en-GB" sz="1800" dirty="0">
                <a:latin typeface="Calibri"/>
                <a:ea typeface="Calibri"/>
                <a:cs typeface="Calibri"/>
                <a:sym typeface="Calibri"/>
              </a:rPr>
              <a:t> </a:t>
            </a:r>
            <a:r>
              <a:rPr lang="en-GB" sz="1800" dirty="0" err="1">
                <a:latin typeface="Calibri"/>
                <a:ea typeface="Calibri"/>
                <a:cs typeface="Calibri"/>
                <a:sym typeface="Calibri"/>
              </a:rPr>
              <a:t>equivalente</a:t>
            </a:r>
            <a:r>
              <a:rPr lang="en-GB" sz="1800" dirty="0">
                <a:latin typeface="Calibri"/>
                <a:ea typeface="Calibri"/>
                <a:cs typeface="Calibri"/>
                <a:sym typeface="Calibri"/>
              </a:rPr>
              <a:t> de </a:t>
            </a:r>
            <a:r>
              <a:rPr lang="en-GB" sz="1800" dirty="0" err="1">
                <a:latin typeface="Calibri"/>
                <a:ea typeface="Calibri"/>
                <a:cs typeface="Calibri"/>
                <a:sym typeface="Calibri"/>
              </a:rPr>
              <a:t>remoção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o que </a:t>
            </a:r>
            <a:r>
              <a:rPr lang="en-GB" sz="1800" dirty="0" err="1">
                <a:latin typeface="Calibri"/>
                <a:ea typeface="Calibri"/>
                <a:cs typeface="Calibri"/>
                <a:sym typeface="Calibri"/>
              </a:rPr>
              <a:t>pode</a:t>
            </a:r>
            <a:r>
              <a:rPr lang="en-GB" sz="1800" dirty="0">
                <a:latin typeface="Calibri"/>
                <a:ea typeface="Calibri"/>
                <a:cs typeface="Calibri"/>
                <a:sym typeface="Calibri"/>
              </a:rPr>
              <a:t> </a:t>
            </a:r>
            <a:r>
              <a:rPr lang="en-GB" sz="1800" dirty="0" err="1">
                <a:latin typeface="Calibri"/>
                <a:ea typeface="Calibri"/>
                <a:cs typeface="Calibri"/>
                <a:sym typeface="Calibri"/>
              </a:rPr>
              <a:t>ocorrer</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meio</a:t>
            </a:r>
            <a:r>
              <a:rPr lang="en-GB" sz="1800" dirty="0">
                <a:latin typeface="Calibri"/>
                <a:ea typeface="Calibri"/>
                <a:cs typeface="Calibri"/>
                <a:sym typeface="Calibri"/>
              </a:rPr>
              <a:t> de </a:t>
            </a:r>
            <a:r>
              <a:rPr lang="en-GB" sz="1800" dirty="0" err="1">
                <a:latin typeface="Calibri"/>
                <a:ea typeface="Calibri"/>
                <a:cs typeface="Calibri"/>
                <a:sym typeface="Calibri"/>
              </a:rPr>
              <a:t>ações</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 </a:t>
            </a:r>
            <a:r>
              <a:rPr lang="en-GB" sz="1800" dirty="0" err="1">
                <a:latin typeface="Calibri"/>
                <a:ea typeface="Calibri"/>
                <a:cs typeface="Calibri"/>
                <a:sym typeface="Calibri"/>
              </a:rPr>
              <a:t>restauração</a:t>
            </a:r>
            <a:r>
              <a:rPr lang="en-GB" sz="1800" dirty="0">
                <a:latin typeface="Calibri"/>
                <a:ea typeface="Calibri"/>
                <a:cs typeface="Calibri"/>
                <a:sym typeface="Calibri"/>
              </a:rPr>
              <a:t> de </a:t>
            </a:r>
            <a:r>
              <a:rPr lang="en-GB" sz="1800" dirty="0" err="1">
                <a:latin typeface="Calibri"/>
                <a:ea typeface="Calibri"/>
                <a:cs typeface="Calibri"/>
                <a:sym typeface="Calibri"/>
              </a:rPr>
              <a:t>florestas</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o </a:t>
            </a:r>
            <a:r>
              <a:rPr lang="en-GB" sz="1800" dirty="0" err="1">
                <a:latin typeface="Calibri"/>
                <a:ea typeface="Calibri"/>
                <a:cs typeface="Calibri"/>
                <a:sym typeface="Calibri"/>
              </a:rPr>
              <a:t>uso</a:t>
            </a:r>
            <a:r>
              <a:rPr lang="en-GB" sz="1800" dirty="0">
                <a:latin typeface="Calibri"/>
                <a:ea typeface="Calibri"/>
                <a:cs typeface="Calibri"/>
                <a:sym typeface="Calibri"/>
              </a:rPr>
              <a:t> de </a:t>
            </a:r>
            <a:r>
              <a:rPr lang="en-GB" sz="1800" dirty="0" err="1">
                <a:latin typeface="Calibri"/>
                <a:ea typeface="Calibri"/>
                <a:cs typeface="Calibri"/>
                <a:sym typeface="Calibri"/>
              </a:rPr>
              <a:t>tecnologia</a:t>
            </a:r>
            <a:r>
              <a:rPr lang="en-GB" sz="1800" dirty="0">
                <a:latin typeface="Calibri"/>
                <a:ea typeface="Calibri"/>
                <a:cs typeface="Calibri"/>
                <a:sym typeface="Calibri"/>
              </a:rPr>
              <a:t> de </a:t>
            </a:r>
            <a:r>
              <a:rPr lang="en-GB" sz="1800" dirty="0" err="1">
                <a:latin typeface="Calibri"/>
                <a:ea typeface="Calibri"/>
                <a:cs typeface="Calibri"/>
                <a:sym typeface="Calibri"/>
              </a:rPr>
              <a:t>captura</a:t>
            </a:r>
            <a:r>
              <a:rPr lang="en-GB" sz="1800" dirty="0">
                <a:latin typeface="Calibri"/>
                <a:ea typeface="Calibri"/>
                <a:cs typeface="Calibri"/>
                <a:sym typeface="Calibri"/>
              </a:rPr>
              <a:t> e </a:t>
            </a:r>
            <a:r>
              <a:rPr lang="en-GB" sz="1800" dirty="0" err="1">
                <a:latin typeface="Calibri"/>
                <a:ea typeface="Calibri"/>
                <a:cs typeface="Calibri"/>
                <a:sym typeface="Calibri"/>
              </a:rPr>
              <a:t>armazenamento</a:t>
            </a:r>
            <a:r>
              <a:rPr lang="en-GB" sz="1800" dirty="0">
                <a:latin typeface="Calibri"/>
                <a:ea typeface="Calibri"/>
                <a:cs typeface="Calibri"/>
                <a:sym typeface="Calibri"/>
              </a:rPr>
              <a:t> </a:t>
            </a:r>
            <a:r>
              <a:rPr lang="en-GB" sz="1800" dirty="0" err="1">
                <a:latin typeface="Calibri"/>
                <a:ea typeface="Calibri"/>
                <a:cs typeface="Calibri"/>
                <a:sym typeface="Calibri"/>
              </a:rPr>
              <a:t>direto</a:t>
            </a:r>
            <a:r>
              <a:rPr lang="en-GB" sz="1800" dirty="0">
                <a:latin typeface="Calibri"/>
                <a:ea typeface="Calibri"/>
                <a:cs typeface="Calibri"/>
                <a:sym typeface="Calibri"/>
              </a:rPr>
              <a:t> do ar. </a:t>
            </a:r>
            <a:r>
              <a:rPr lang="en-GB" sz="1800" dirty="0" err="1">
                <a:latin typeface="Calibri"/>
                <a:ea typeface="Calibri"/>
                <a:cs typeface="Calibri"/>
                <a:sym typeface="Calibri"/>
              </a:rPr>
              <a:t>Chegar</a:t>
            </a:r>
            <a:r>
              <a:rPr lang="en-GB" sz="1800" dirty="0">
                <a:latin typeface="Calibri"/>
                <a:ea typeface="Calibri"/>
                <a:cs typeface="Calibri"/>
                <a:sym typeface="Calibri"/>
              </a:rPr>
              <a:t> a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 </a:t>
            </a:r>
            <a:r>
              <a:rPr lang="en-GB" sz="1800" dirty="0" err="1">
                <a:latin typeface="Calibri"/>
                <a:ea typeface="Calibri"/>
                <a:cs typeface="Calibri"/>
                <a:sym typeface="Calibri"/>
              </a:rPr>
              <a:t>pode</a:t>
            </a:r>
            <a:r>
              <a:rPr lang="en-GB" sz="1800" dirty="0">
                <a:latin typeface="Calibri"/>
                <a:ea typeface="Calibri"/>
                <a:cs typeface="Calibri"/>
                <a:sym typeface="Calibri"/>
              </a:rPr>
              <a:t> ser </a:t>
            </a:r>
            <a:r>
              <a:rPr lang="en-GB" sz="1800" dirty="0" err="1">
                <a:latin typeface="Calibri"/>
                <a:ea typeface="Calibri"/>
                <a:cs typeface="Calibri"/>
                <a:sym typeface="Calibri"/>
              </a:rPr>
              <a:t>comparado</a:t>
            </a:r>
            <a:r>
              <a:rPr lang="en-GB" sz="1800" dirty="0">
                <a:latin typeface="Calibri"/>
                <a:ea typeface="Calibri"/>
                <a:cs typeface="Calibri"/>
                <a:sym typeface="Calibri"/>
              </a:rPr>
              <a:t> a </a:t>
            </a:r>
            <a:r>
              <a:rPr lang="en-GB" sz="1800" dirty="0" err="1">
                <a:latin typeface="Calibri"/>
                <a:ea typeface="Calibri"/>
                <a:cs typeface="Calibri"/>
                <a:sym typeface="Calibri"/>
              </a:rPr>
              <a:t>alcançar</a:t>
            </a:r>
            <a:r>
              <a:rPr lang="en-GB" sz="1800" dirty="0">
                <a:latin typeface="Calibri"/>
                <a:ea typeface="Calibri"/>
                <a:cs typeface="Calibri"/>
                <a:sym typeface="Calibri"/>
              </a:rPr>
              <a:t> a "</a:t>
            </a:r>
            <a:r>
              <a:rPr lang="en-GB" sz="1800" dirty="0" err="1">
                <a:latin typeface="Calibri"/>
                <a:ea typeface="Calibri"/>
                <a:cs typeface="Calibri"/>
                <a:sym typeface="Calibri"/>
              </a:rPr>
              <a:t>neutralidade</a:t>
            </a:r>
            <a:r>
              <a:rPr lang="en-GB" sz="1800" dirty="0">
                <a:latin typeface="Calibri"/>
                <a:ea typeface="Calibri"/>
                <a:cs typeface="Calibri"/>
                <a:sym typeface="Calibri"/>
              </a:rPr>
              <a:t> </a:t>
            </a:r>
            <a:r>
              <a:rPr lang="en-GB" sz="1800" dirty="0" err="1">
                <a:latin typeface="Calibri"/>
                <a:ea typeface="Calibri"/>
                <a:cs typeface="Calibri"/>
                <a:sym typeface="Calibri"/>
              </a:rPr>
              <a:t>climática</a:t>
            </a:r>
            <a:r>
              <a:rPr lang="en-GB" sz="1800" dirty="0">
                <a:latin typeface="Calibri"/>
                <a:ea typeface="Calibri"/>
                <a:cs typeface="Calibri"/>
                <a:sym typeface="Calibri"/>
              </a:rPr>
              <a:t>".</a:t>
            </a:r>
            <a:endParaRPr sz="1800" dirty="0">
              <a:latin typeface="Calibri"/>
              <a:ea typeface="Calibri"/>
              <a:cs typeface="Calibri"/>
              <a:sym typeface="Calibri"/>
            </a:endParaRPr>
          </a:p>
          <a:p>
            <a:pPr marL="0" lvl="0" indent="0" algn="l" rtl="0">
              <a:spcBef>
                <a:spcPts val="800"/>
              </a:spcBef>
              <a:spcAft>
                <a:spcPts val="0"/>
              </a:spcAft>
              <a:buNone/>
            </a:pPr>
            <a:endParaRPr dirty="0"/>
          </a:p>
        </p:txBody>
      </p:sp>
      <p:sp>
        <p:nvSpPr>
          <p:cNvPr id="408" name="Google Shape;40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a:latin typeface="Calibri"/>
                <a:ea typeface="Calibri"/>
                <a:cs typeface="Calibri"/>
                <a:sym typeface="Calibri"/>
              </a:rPr>
              <a:t>O </a:t>
            </a:r>
            <a:r>
              <a:rPr lang="en-GB" sz="1800" dirty="0" err="1">
                <a:latin typeface="Calibri"/>
                <a:ea typeface="Calibri"/>
                <a:cs typeface="Calibri"/>
                <a:sym typeface="Calibri"/>
              </a:rPr>
              <a:t>Butão</a:t>
            </a:r>
            <a:r>
              <a:rPr lang="en-GB" sz="1800" dirty="0">
                <a:latin typeface="Calibri"/>
                <a:ea typeface="Calibri"/>
                <a:cs typeface="Calibri"/>
                <a:sym typeface="Calibri"/>
              </a:rPr>
              <a:t> </a:t>
            </a:r>
            <a:r>
              <a:rPr lang="en-GB" sz="1800" dirty="0" err="1">
                <a:latin typeface="Calibri"/>
                <a:ea typeface="Calibri"/>
                <a:cs typeface="Calibri"/>
                <a:sym typeface="Calibri"/>
              </a:rPr>
              <a:t>foi</a:t>
            </a:r>
            <a:r>
              <a:rPr lang="en-GB" sz="1800" dirty="0">
                <a:latin typeface="Calibri"/>
                <a:ea typeface="Calibri"/>
                <a:cs typeface="Calibri"/>
                <a:sym typeface="Calibri"/>
              </a:rPr>
              <a:t> o </a:t>
            </a:r>
            <a:r>
              <a:rPr lang="en-GB" sz="1800" dirty="0" err="1">
                <a:latin typeface="Calibri"/>
                <a:ea typeface="Calibri"/>
                <a:cs typeface="Calibri"/>
                <a:sym typeface="Calibri"/>
              </a:rPr>
              <a:t>primeiro</a:t>
            </a:r>
            <a:r>
              <a:rPr lang="en-GB" sz="1800" dirty="0">
                <a:latin typeface="Calibri"/>
                <a:ea typeface="Calibri"/>
                <a:cs typeface="Calibri"/>
                <a:sym typeface="Calibri"/>
              </a:rPr>
              <a:t> </a:t>
            </a:r>
            <a:r>
              <a:rPr lang="en-GB" sz="1800" dirty="0" err="1">
                <a:latin typeface="Calibri"/>
                <a:ea typeface="Calibri"/>
                <a:cs typeface="Calibri"/>
                <a:sym typeface="Calibri"/>
              </a:rPr>
              <a:t>país</a:t>
            </a:r>
            <a:r>
              <a:rPr lang="en-GB" sz="1800" dirty="0">
                <a:latin typeface="Calibri"/>
                <a:ea typeface="Calibri"/>
                <a:cs typeface="Calibri"/>
                <a:sym typeface="Calibri"/>
              </a:rPr>
              <a:t> a </a:t>
            </a:r>
            <a:r>
              <a:rPr lang="en-GB" sz="1800" dirty="0" err="1">
                <a:latin typeface="Calibri"/>
                <a:ea typeface="Calibri"/>
                <a:cs typeface="Calibri"/>
                <a:sym typeface="Calibri"/>
              </a:rPr>
              <a:t>definir</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meta </a:t>
            </a:r>
            <a:r>
              <a:rPr lang="en-GB" sz="1800" dirty="0" err="1">
                <a:latin typeface="Calibri"/>
                <a:ea typeface="Calibri"/>
                <a:cs typeface="Calibri"/>
                <a:sym typeface="Calibri"/>
              </a:rPr>
              <a:t>líquida</a:t>
            </a:r>
            <a:r>
              <a:rPr lang="en-GB" sz="1800" dirty="0">
                <a:latin typeface="Calibri"/>
                <a:ea typeface="Calibri"/>
                <a:cs typeface="Calibri"/>
                <a:sym typeface="Calibri"/>
              </a:rPr>
              <a:t> zero </a:t>
            </a:r>
            <a:r>
              <a:rPr lang="en-GB" sz="1800" dirty="0" err="1">
                <a:latin typeface="Calibri"/>
                <a:ea typeface="Calibri"/>
                <a:cs typeface="Calibri"/>
                <a:sym typeface="Calibri"/>
              </a:rPr>
              <a:t>em</a:t>
            </a:r>
            <a:r>
              <a:rPr lang="en-GB" sz="1800" dirty="0">
                <a:latin typeface="Calibri"/>
                <a:ea typeface="Calibri"/>
                <a:cs typeface="Calibri"/>
                <a:sym typeface="Calibri"/>
              </a:rPr>
              <a:t> 2015. </a:t>
            </a:r>
            <a:r>
              <a:rPr lang="en-GB" sz="1800" dirty="0" err="1">
                <a:latin typeface="Calibri"/>
                <a:ea typeface="Calibri"/>
                <a:cs typeface="Calibri"/>
                <a:sym typeface="Calibri"/>
              </a:rPr>
              <a:t>Atualmente</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de 50 </a:t>
            </a:r>
            <a:r>
              <a:rPr lang="en-GB" sz="1800" dirty="0" err="1">
                <a:latin typeface="Calibri"/>
                <a:ea typeface="Calibri"/>
                <a:cs typeface="Calibri"/>
                <a:sym typeface="Calibri"/>
              </a:rPr>
              <a:t>países</a:t>
            </a:r>
            <a:r>
              <a:rPr lang="en-GB" sz="1800" dirty="0">
                <a:latin typeface="Calibri"/>
                <a:ea typeface="Calibri"/>
                <a:cs typeface="Calibri"/>
                <a:sym typeface="Calibri"/>
              </a:rPr>
              <a:t>, </a:t>
            </a:r>
            <a:r>
              <a:rPr lang="en-GB" sz="1800" dirty="0" err="1">
                <a:latin typeface="Calibri"/>
                <a:ea typeface="Calibri"/>
                <a:cs typeface="Calibri"/>
                <a:sym typeface="Calibri"/>
              </a:rPr>
              <a:t>representando</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da </a:t>
            </a:r>
            <a:r>
              <a:rPr lang="en-GB" sz="1800" dirty="0" err="1">
                <a:latin typeface="Calibri"/>
                <a:ea typeface="Calibri"/>
                <a:cs typeface="Calibri"/>
                <a:sym typeface="Calibri"/>
              </a:rPr>
              <a:t>metade</a:t>
            </a:r>
            <a:r>
              <a:rPr lang="en-GB" sz="1800" dirty="0">
                <a:latin typeface="Calibri"/>
                <a:ea typeface="Calibri"/>
                <a:cs typeface="Calibri"/>
                <a:sym typeface="Calibri"/>
              </a:rPr>
              <a:t> das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globais</a:t>
            </a:r>
            <a:r>
              <a:rPr lang="en-GB" sz="1800" dirty="0">
                <a:latin typeface="Calibri"/>
                <a:ea typeface="Calibri"/>
                <a:cs typeface="Calibri"/>
                <a:sym typeface="Calibri"/>
              </a:rPr>
              <a:t>, </a:t>
            </a:r>
            <a:r>
              <a:rPr lang="en-GB" sz="1800" dirty="0" err="1">
                <a:latin typeface="Calibri"/>
                <a:ea typeface="Calibri"/>
                <a:cs typeface="Calibri"/>
                <a:sym typeface="Calibri"/>
              </a:rPr>
              <a:t>estabeleceram</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meta </a:t>
            </a:r>
            <a:r>
              <a:rPr lang="en-GB" sz="1800" dirty="0" err="1">
                <a:latin typeface="Calibri"/>
                <a:ea typeface="Calibri"/>
                <a:cs typeface="Calibri"/>
                <a:sym typeface="Calibri"/>
              </a:rPr>
              <a:t>líquida</a:t>
            </a:r>
            <a:r>
              <a:rPr lang="en-GB" sz="1800" dirty="0">
                <a:latin typeface="Calibri"/>
                <a:ea typeface="Calibri"/>
                <a:cs typeface="Calibri"/>
                <a:sym typeface="Calibri"/>
              </a:rPr>
              <a:t> zero. No </a:t>
            </a:r>
            <a:r>
              <a:rPr lang="en-GB" sz="1800" dirty="0" err="1">
                <a:latin typeface="Calibri"/>
                <a:ea typeface="Calibri"/>
                <a:cs typeface="Calibri"/>
                <a:sym typeface="Calibri"/>
              </a:rPr>
              <a:t>entanto</a:t>
            </a:r>
            <a:r>
              <a:rPr lang="en-GB" sz="1800" dirty="0">
                <a:latin typeface="Calibri"/>
                <a:ea typeface="Calibri"/>
                <a:cs typeface="Calibri"/>
                <a:sym typeface="Calibri"/>
              </a:rPr>
              <a:t>, </a:t>
            </a:r>
            <a:r>
              <a:rPr lang="en-GB" sz="1800" dirty="0" err="1">
                <a:latin typeface="Calibri"/>
                <a:ea typeface="Calibri"/>
                <a:cs typeface="Calibri"/>
                <a:sym typeface="Calibri"/>
              </a:rPr>
              <a:t>nem</a:t>
            </a:r>
            <a:r>
              <a:rPr lang="en-GB" sz="1800" dirty="0">
                <a:latin typeface="Calibri"/>
                <a:ea typeface="Calibri"/>
                <a:cs typeface="Calibri"/>
                <a:sym typeface="Calibri"/>
              </a:rPr>
              <a:t> </a:t>
            </a:r>
            <a:r>
              <a:rPr lang="en-GB" sz="1800" dirty="0" err="1">
                <a:latin typeface="Calibri"/>
                <a:ea typeface="Calibri"/>
                <a:cs typeface="Calibri"/>
                <a:sym typeface="Calibri"/>
              </a:rPr>
              <a:t>todas</a:t>
            </a:r>
            <a:r>
              <a:rPr lang="en-GB" sz="1800" dirty="0">
                <a:latin typeface="Calibri"/>
                <a:ea typeface="Calibri"/>
                <a:cs typeface="Calibri"/>
                <a:sym typeface="Calibri"/>
              </a:rPr>
              <a:t> as </a:t>
            </a:r>
            <a:r>
              <a:rPr lang="en-GB" sz="1800" dirty="0" err="1">
                <a:latin typeface="Calibri"/>
                <a:ea typeface="Calibri"/>
                <a:cs typeface="Calibri"/>
                <a:sym typeface="Calibri"/>
              </a:rPr>
              <a:t>metas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 </a:t>
            </a:r>
            <a:r>
              <a:rPr lang="en-GB" sz="1800" dirty="0" err="1">
                <a:latin typeface="Calibri"/>
                <a:ea typeface="Calibri"/>
                <a:cs typeface="Calibri"/>
                <a:sym typeface="Calibri"/>
              </a:rPr>
              <a:t>têm</a:t>
            </a:r>
            <a:r>
              <a:rPr lang="en-GB" sz="1800" dirty="0">
                <a:latin typeface="Calibri"/>
                <a:ea typeface="Calibri"/>
                <a:cs typeface="Calibri"/>
                <a:sym typeface="Calibri"/>
              </a:rPr>
              <a:t> o </a:t>
            </a:r>
            <a:r>
              <a:rPr lang="en-GB" sz="1800" dirty="0" err="1">
                <a:latin typeface="Calibri"/>
                <a:ea typeface="Calibri"/>
                <a:cs typeface="Calibri"/>
                <a:sym typeface="Calibri"/>
              </a:rPr>
              <a:t>mesmo</a:t>
            </a:r>
            <a:r>
              <a:rPr lang="en-GB" sz="1800" dirty="0">
                <a:latin typeface="Calibri"/>
                <a:ea typeface="Calibri"/>
                <a:cs typeface="Calibri"/>
                <a:sym typeface="Calibri"/>
              </a:rPr>
              <a:t> </a:t>
            </a:r>
            <a:r>
              <a:rPr lang="en-GB" sz="1800" dirty="0" err="1">
                <a:latin typeface="Calibri"/>
                <a:ea typeface="Calibri"/>
                <a:cs typeface="Calibri"/>
                <a:sym typeface="Calibri"/>
              </a:rPr>
              <a:t>significado</a:t>
            </a:r>
            <a:r>
              <a:rPr lang="en-GB" sz="1800" dirty="0">
                <a:latin typeface="Calibri"/>
                <a:ea typeface="Calibri"/>
                <a:cs typeface="Calibri"/>
                <a:sym typeface="Calibri"/>
              </a:rPr>
              <a:t>. </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Por </a:t>
            </a:r>
            <a:r>
              <a:rPr lang="en-GB" sz="1800" dirty="0" err="1">
                <a:latin typeface="Calibri"/>
                <a:ea typeface="Calibri"/>
                <a:cs typeface="Calibri"/>
                <a:sym typeface="Calibri"/>
              </a:rPr>
              <a:t>exemplo</a:t>
            </a:r>
            <a:r>
              <a:rPr lang="en-GB" sz="1800" dirty="0">
                <a:latin typeface="Calibri"/>
                <a:ea typeface="Calibri"/>
                <a:cs typeface="Calibri"/>
                <a:sym typeface="Calibri"/>
              </a:rPr>
              <a:t>, as </a:t>
            </a:r>
            <a:r>
              <a:rPr lang="en-GB" sz="1800" dirty="0" err="1">
                <a:latin typeface="Calibri"/>
                <a:ea typeface="Calibri"/>
                <a:cs typeface="Calibri"/>
                <a:sym typeface="Calibri"/>
              </a:rPr>
              <a:t>metas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 de </a:t>
            </a:r>
            <a:r>
              <a:rPr lang="en-GB" sz="1800" dirty="0" err="1">
                <a:latin typeface="Calibri"/>
                <a:ea typeface="Calibri"/>
                <a:cs typeface="Calibri"/>
                <a:sym typeface="Calibri"/>
              </a:rPr>
              <a:t>alguns</a:t>
            </a:r>
            <a:r>
              <a:rPr lang="en-GB" sz="1800" dirty="0">
                <a:latin typeface="Calibri"/>
                <a:ea typeface="Calibri"/>
                <a:cs typeface="Calibri"/>
                <a:sym typeface="Calibri"/>
              </a:rPr>
              <a:t> </a:t>
            </a:r>
            <a:r>
              <a:rPr lang="en-GB" sz="1800" dirty="0" err="1">
                <a:latin typeface="Calibri"/>
                <a:ea typeface="Calibri"/>
                <a:cs typeface="Calibri"/>
                <a:sym typeface="Calibri"/>
              </a:rPr>
              <a:t>países</a:t>
            </a:r>
            <a:r>
              <a:rPr lang="en-GB" sz="1800" dirty="0">
                <a:latin typeface="Calibri"/>
                <a:ea typeface="Calibri"/>
                <a:cs typeface="Calibri"/>
                <a:sym typeface="Calibri"/>
              </a:rPr>
              <a:t> </a:t>
            </a:r>
            <a:r>
              <a:rPr lang="en-GB" sz="1800" dirty="0" err="1">
                <a:latin typeface="Calibri"/>
                <a:ea typeface="Calibri"/>
                <a:cs typeface="Calibri"/>
                <a:sym typeface="Calibri"/>
              </a:rPr>
              <a:t>dependem</a:t>
            </a:r>
            <a:r>
              <a:rPr lang="en-GB" sz="1800" dirty="0">
                <a:latin typeface="Calibri"/>
                <a:ea typeface="Calibri"/>
                <a:cs typeface="Calibri"/>
                <a:sym typeface="Calibri"/>
              </a:rPr>
              <a:t> da </a:t>
            </a:r>
            <a:r>
              <a:rPr lang="en-GB" sz="1800" dirty="0" err="1">
                <a:latin typeface="Calibri"/>
                <a:ea typeface="Calibri"/>
                <a:cs typeface="Calibri"/>
                <a:sym typeface="Calibri"/>
              </a:rPr>
              <a:t>compra</a:t>
            </a:r>
            <a:r>
              <a:rPr lang="en-GB" sz="1800" dirty="0">
                <a:latin typeface="Calibri"/>
                <a:ea typeface="Calibri"/>
                <a:cs typeface="Calibri"/>
                <a:sym typeface="Calibri"/>
              </a:rPr>
              <a:t> de </a:t>
            </a:r>
            <a:r>
              <a:rPr lang="en-GB" sz="1800" dirty="0" err="1">
                <a:latin typeface="Calibri"/>
                <a:ea typeface="Calibri"/>
                <a:cs typeface="Calibri"/>
                <a:sym typeface="Calibri"/>
              </a:rPr>
              <a:t>reduções</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atrasando</a:t>
            </a:r>
            <a:r>
              <a:rPr lang="en-GB" sz="1800" dirty="0">
                <a:latin typeface="Calibri"/>
                <a:ea typeface="Calibri"/>
                <a:cs typeface="Calibri"/>
                <a:sym typeface="Calibri"/>
              </a:rPr>
              <a:t> as </a:t>
            </a:r>
            <a:r>
              <a:rPr lang="en-GB" sz="1800" dirty="0" err="1">
                <a:latin typeface="Calibri"/>
                <a:ea typeface="Calibri"/>
                <a:cs typeface="Calibri"/>
                <a:sym typeface="Calibri"/>
              </a:rPr>
              <a:t>reduções</a:t>
            </a:r>
            <a:r>
              <a:rPr lang="en-GB" sz="1800" dirty="0">
                <a:latin typeface="Calibri"/>
                <a:ea typeface="Calibri"/>
                <a:cs typeface="Calibri"/>
                <a:sym typeface="Calibri"/>
              </a:rPr>
              <a:t> </a:t>
            </a:r>
            <a:r>
              <a:rPr lang="en-GB" sz="1800" dirty="0" err="1">
                <a:latin typeface="Calibri"/>
                <a:ea typeface="Calibri"/>
                <a:cs typeface="Calibri"/>
                <a:sym typeface="Calibri"/>
              </a:rPr>
              <a:t>dentro</a:t>
            </a:r>
            <a:r>
              <a:rPr lang="en-GB" sz="1800" dirty="0">
                <a:latin typeface="Calibri"/>
                <a:ea typeface="Calibri"/>
                <a:cs typeface="Calibri"/>
                <a:sym typeface="Calibri"/>
              </a:rPr>
              <a:t> de </a:t>
            </a:r>
            <a:r>
              <a:rPr lang="en-GB" sz="1800" dirty="0" err="1">
                <a:latin typeface="Calibri"/>
                <a:ea typeface="Calibri"/>
                <a:cs typeface="Calibri"/>
                <a:sym typeface="Calibri"/>
              </a:rPr>
              <a:t>seus</a:t>
            </a:r>
            <a:r>
              <a:rPr lang="en-GB" sz="1800" dirty="0">
                <a:latin typeface="Calibri"/>
                <a:ea typeface="Calibri"/>
                <a:cs typeface="Calibri"/>
                <a:sym typeface="Calibri"/>
              </a:rPr>
              <a:t> </a:t>
            </a:r>
            <a:r>
              <a:rPr lang="en-GB" sz="1800" dirty="0" err="1">
                <a:latin typeface="Calibri"/>
                <a:ea typeface="Calibri"/>
                <a:cs typeface="Calibri"/>
                <a:sym typeface="Calibri"/>
              </a:rPr>
              <a:t>próprios</a:t>
            </a:r>
            <a:r>
              <a:rPr lang="en-GB" sz="1800" dirty="0">
                <a:latin typeface="Calibri"/>
                <a:ea typeface="Calibri"/>
                <a:cs typeface="Calibri"/>
                <a:sym typeface="Calibri"/>
              </a:rPr>
              <a:t> </a:t>
            </a:r>
            <a:r>
              <a:rPr lang="en-GB" sz="1800" dirty="0" err="1">
                <a:latin typeface="Calibri"/>
                <a:ea typeface="Calibri"/>
                <a:cs typeface="Calibri"/>
                <a:sym typeface="Calibri"/>
              </a:rPr>
              <a:t>limites</a:t>
            </a:r>
            <a:r>
              <a:rPr lang="en-GB" sz="1800" dirty="0">
                <a:latin typeface="Calibri"/>
                <a:ea typeface="Calibri"/>
                <a:cs typeface="Calibri"/>
                <a:sym typeface="Calibri"/>
              </a:rPr>
              <a:t>. </a:t>
            </a:r>
            <a:r>
              <a:rPr lang="en-GB" sz="1800" dirty="0" err="1">
                <a:latin typeface="Calibri"/>
                <a:ea typeface="Calibri"/>
                <a:cs typeface="Calibri"/>
                <a:sym typeface="Calibri"/>
              </a:rPr>
              <a:t>Isso</a:t>
            </a:r>
            <a:r>
              <a:rPr lang="en-GB" sz="1800" dirty="0">
                <a:latin typeface="Calibri"/>
                <a:ea typeface="Calibri"/>
                <a:cs typeface="Calibri"/>
                <a:sym typeface="Calibri"/>
              </a:rPr>
              <a:t> </a:t>
            </a:r>
            <a:r>
              <a:rPr lang="en-GB" sz="1800" dirty="0" err="1">
                <a:latin typeface="Calibri"/>
                <a:ea typeface="Calibri"/>
                <a:cs typeface="Calibri"/>
                <a:sym typeface="Calibri"/>
              </a:rPr>
              <a:t>levanta</a:t>
            </a:r>
            <a:r>
              <a:rPr lang="en-GB" sz="1800" dirty="0">
                <a:latin typeface="Calibri"/>
                <a:ea typeface="Calibri"/>
                <a:cs typeface="Calibri"/>
                <a:sym typeface="Calibri"/>
              </a:rPr>
              <a:t> a </a:t>
            </a:r>
            <a:r>
              <a:rPr lang="en-GB" sz="1800" dirty="0" err="1">
                <a:latin typeface="Calibri"/>
                <a:ea typeface="Calibri"/>
                <a:cs typeface="Calibri"/>
                <a:sym typeface="Calibri"/>
              </a:rPr>
              <a:t>questão</a:t>
            </a:r>
            <a:r>
              <a:rPr lang="en-GB" sz="1800" dirty="0">
                <a:latin typeface="Calibri"/>
                <a:ea typeface="Calibri"/>
                <a:cs typeface="Calibri"/>
                <a:sym typeface="Calibri"/>
              </a:rPr>
              <a:t> de que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governos</a:t>
            </a:r>
            <a:r>
              <a:rPr lang="en-GB" sz="1800" dirty="0">
                <a:latin typeface="Calibri"/>
                <a:ea typeface="Calibri"/>
                <a:cs typeface="Calibri"/>
                <a:sym typeface="Calibri"/>
              </a:rPr>
              <a:t> </a:t>
            </a:r>
            <a:r>
              <a:rPr lang="en-GB" sz="1800" dirty="0" err="1">
                <a:latin typeface="Calibri"/>
                <a:ea typeface="Calibri"/>
                <a:cs typeface="Calibri"/>
                <a:sym typeface="Calibri"/>
              </a:rPr>
              <a:t>podem</a:t>
            </a:r>
            <a:r>
              <a:rPr lang="en-GB" sz="1800" dirty="0">
                <a:latin typeface="Calibri"/>
                <a:ea typeface="Calibri"/>
                <a:cs typeface="Calibri"/>
                <a:sym typeface="Calibri"/>
              </a:rPr>
              <a:t> usar </a:t>
            </a:r>
            <a:r>
              <a:rPr lang="en-GB" sz="1800" dirty="0" err="1">
                <a:latin typeface="Calibri"/>
                <a:ea typeface="Calibri"/>
                <a:cs typeface="Calibri"/>
                <a:sym typeface="Calibri"/>
              </a:rPr>
              <a:t>essa</a:t>
            </a:r>
            <a:r>
              <a:rPr lang="en-GB" sz="1800" dirty="0">
                <a:latin typeface="Calibri"/>
                <a:ea typeface="Calibri"/>
                <a:cs typeface="Calibri"/>
                <a:sym typeface="Calibri"/>
              </a:rPr>
              <a:t> </a:t>
            </a:r>
            <a:r>
              <a:rPr lang="en-GB" sz="1800" dirty="0" err="1">
                <a:latin typeface="Calibri"/>
                <a:ea typeface="Calibri"/>
                <a:cs typeface="Calibri"/>
                <a:sym typeface="Calibri"/>
              </a:rPr>
              <a:t>estratégia</a:t>
            </a:r>
            <a:r>
              <a:rPr lang="en-GB" sz="1800" dirty="0">
                <a:latin typeface="Calibri"/>
                <a:ea typeface="Calibri"/>
                <a:cs typeface="Calibri"/>
                <a:sym typeface="Calibri"/>
              </a:rPr>
              <a:t> para </a:t>
            </a:r>
            <a:r>
              <a:rPr lang="en-GB" sz="1800" dirty="0" err="1">
                <a:latin typeface="Calibri"/>
                <a:ea typeface="Calibri"/>
                <a:cs typeface="Calibri"/>
                <a:sym typeface="Calibri"/>
              </a:rPr>
              <a:t>evitar</a:t>
            </a:r>
            <a:r>
              <a:rPr lang="en-GB" sz="1800" dirty="0">
                <a:latin typeface="Calibri"/>
                <a:ea typeface="Calibri"/>
                <a:cs typeface="Calibri"/>
                <a:sym typeface="Calibri"/>
              </a:rPr>
              <a:t> a </a:t>
            </a:r>
            <a:r>
              <a:rPr lang="en-GB" sz="1800" dirty="0" err="1">
                <a:latin typeface="Calibri"/>
                <a:ea typeface="Calibri"/>
                <a:cs typeface="Calibri"/>
                <a:sym typeface="Calibri"/>
              </a:rPr>
              <a:t>redução</a:t>
            </a:r>
            <a:r>
              <a:rPr lang="en-GB" sz="1800" dirty="0">
                <a:latin typeface="Calibri"/>
                <a:ea typeface="Calibri"/>
                <a:cs typeface="Calibri"/>
                <a:sym typeface="Calibri"/>
              </a:rPr>
              <a:t> de </a:t>
            </a:r>
            <a:r>
              <a:rPr lang="en-GB" sz="1800" dirty="0" err="1">
                <a:latin typeface="Calibri"/>
                <a:ea typeface="Calibri"/>
                <a:cs typeface="Calibri"/>
                <a:sym typeface="Calibri"/>
              </a:rPr>
              <a:t>suas</a:t>
            </a:r>
            <a:r>
              <a:rPr lang="en-GB" sz="1800" dirty="0">
                <a:latin typeface="Calibri"/>
                <a:ea typeface="Calibri"/>
                <a:cs typeface="Calibri"/>
                <a:sym typeface="Calibri"/>
              </a:rPr>
              <a:t> </a:t>
            </a:r>
            <a:r>
              <a:rPr lang="en-GB" sz="1800" dirty="0" err="1">
                <a:latin typeface="Calibri"/>
                <a:ea typeface="Calibri"/>
                <a:cs typeface="Calibri"/>
                <a:sym typeface="Calibri"/>
              </a:rPr>
              <a:t>próprias</a:t>
            </a:r>
            <a:r>
              <a:rPr lang="en-GB" sz="1800" dirty="0">
                <a:latin typeface="Calibri"/>
                <a:ea typeface="Calibri"/>
                <a:cs typeface="Calibri"/>
                <a:sym typeface="Calibri"/>
              </a:rPr>
              <a:t> </a:t>
            </a:r>
            <a:r>
              <a:rPr lang="en-GB" sz="1800" dirty="0" err="1">
                <a:latin typeface="Calibri"/>
                <a:ea typeface="Calibri"/>
                <a:cs typeface="Calibri"/>
                <a:sym typeface="Calibri"/>
              </a:rPr>
              <a:t>emissões</a:t>
            </a:r>
            <a:r>
              <a:rPr lang="en-GB" sz="1800" dirty="0">
                <a:latin typeface="Calibri"/>
                <a:ea typeface="Calibri"/>
                <a:cs typeface="Calibri"/>
                <a:sym typeface="Calibri"/>
              </a:rPr>
              <a:t> no </a:t>
            </a:r>
            <a:r>
              <a:rPr lang="en-GB" sz="1800" dirty="0" err="1">
                <a:latin typeface="Calibri"/>
                <a:ea typeface="Calibri"/>
                <a:cs typeface="Calibri"/>
                <a:sym typeface="Calibri"/>
              </a:rPr>
              <a:t>longo</a:t>
            </a:r>
            <a:r>
              <a:rPr lang="en-GB" sz="1800" dirty="0">
                <a:latin typeface="Calibri"/>
                <a:ea typeface="Calibri"/>
                <a:cs typeface="Calibri"/>
                <a:sym typeface="Calibri"/>
              </a:rPr>
              <a:t> </a:t>
            </a:r>
            <a:r>
              <a:rPr lang="en-GB" sz="1800" dirty="0" err="1">
                <a:latin typeface="Calibri"/>
                <a:ea typeface="Calibri"/>
                <a:cs typeface="Calibri"/>
                <a:sym typeface="Calibri"/>
              </a:rPr>
              <a:t>prazo</a:t>
            </a:r>
            <a:r>
              <a:rPr lang="en-GB" sz="1800" dirty="0">
                <a:latin typeface="Calibri"/>
                <a:ea typeface="Calibri"/>
                <a:cs typeface="Calibri"/>
                <a:sym typeface="Calibri"/>
              </a:rPr>
              <a:t>. Essa </a:t>
            </a:r>
            <a:r>
              <a:rPr lang="en-GB" sz="1800" dirty="0" err="1">
                <a:latin typeface="Calibri"/>
                <a:ea typeface="Calibri"/>
                <a:cs typeface="Calibri"/>
                <a:sym typeface="Calibri"/>
              </a:rPr>
              <a:t>preocupação</a:t>
            </a:r>
            <a:r>
              <a:rPr lang="en-GB" sz="1800" dirty="0">
                <a:latin typeface="Calibri"/>
                <a:ea typeface="Calibri"/>
                <a:cs typeface="Calibri"/>
                <a:sym typeface="Calibri"/>
              </a:rPr>
              <a:t> </a:t>
            </a:r>
            <a:r>
              <a:rPr lang="en-GB" sz="1800" dirty="0" err="1">
                <a:latin typeface="Calibri"/>
                <a:ea typeface="Calibri"/>
                <a:cs typeface="Calibri"/>
                <a:sym typeface="Calibri"/>
              </a:rPr>
              <a:t>pode</a:t>
            </a:r>
            <a:r>
              <a:rPr lang="en-GB" sz="1800" dirty="0">
                <a:latin typeface="Calibri"/>
                <a:ea typeface="Calibri"/>
                <a:cs typeface="Calibri"/>
                <a:sym typeface="Calibri"/>
              </a:rPr>
              <a:t> ser </a:t>
            </a:r>
            <a:r>
              <a:rPr lang="en-GB" sz="1800" dirty="0" err="1">
                <a:latin typeface="Calibri"/>
                <a:ea typeface="Calibri"/>
                <a:cs typeface="Calibri"/>
                <a:sym typeface="Calibri"/>
              </a:rPr>
              <a:t>resolvida</a:t>
            </a:r>
            <a:r>
              <a:rPr lang="en-GB" sz="1800" dirty="0">
                <a:latin typeface="Calibri"/>
                <a:ea typeface="Calibri"/>
                <a:cs typeface="Calibri"/>
                <a:sym typeface="Calibri"/>
              </a:rPr>
              <a:t> com a </a:t>
            </a:r>
            <a:r>
              <a:rPr lang="en-GB" sz="1800" dirty="0" err="1">
                <a:latin typeface="Calibri"/>
                <a:ea typeface="Calibri"/>
                <a:cs typeface="Calibri"/>
                <a:sym typeface="Calibri"/>
              </a:rPr>
              <a:t>definição</a:t>
            </a:r>
            <a:r>
              <a:rPr lang="en-GB" sz="1800" dirty="0">
                <a:latin typeface="Calibri"/>
                <a:ea typeface="Calibri"/>
                <a:cs typeface="Calibri"/>
                <a:sym typeface="Calibri"/>
              </a:rPr>
              <a:t> de </a:t>
            </a:r>
            <a:r>
              <a:rPr lang="en-GB" sz="1800" dirty="0" err="1">
                <a:latin typeface="Calibri"/>
                <a:ea typeface="Calibri"/>
                <a:cs typeface="Calibri"/>
                <a:sym typeface="Calibri"/>
              </a:rPr>
              <a:t>metas</a:t>
            </a:r>
            <a:r>
              <a:rPr lang="en-GB" sz="1800" dirty="0">
                <a:latin typeface="Calibri"/>
                <a:ea typeface="Calibri"/>
                <a:cs typeface="Calibri"/>
                <a:sym typeface="Calibri"/>
              </a:rPr>
              <a:t> </a:t>
            </a:r>
            <a:r>
              <a:rPr lang="en-GB" sz="1800" dirty="0" err="1">
                <a:latin typeface="Calibri"/>
                <a:ea typeface="Calibri"/>
                <a:cs typeface="Calibri"/>
                <a:sym typeface="Calibri"/>
              </a:rPr>
              <a:t>claras</a:t>
            </a:r>
            <a:r>
              <a:rPr lang="en-GB" sz="1800" dirty="0">
                <a:latin typeface="Calibri"/>
                <a:ea typeface="Calibri"/>
                <a:cs typeface="Calibri"/>
                <a:sym typeface="Calibri"/>
              </a:rPr>
              <a:t> e </a:t>
            </a:r>
            <a:r>
              <a:rPr lang="en-GB" sz="1800" dirty="0" err="1">
                <a:latin typeface="Calibri"/>
                <a:ea typeface="Calibri"/>
                <a:cs typeface="Calibri"/>
                <a:sym typeface="Calibri"/>
              </a:rPr>
              <a:t>significativas</a:t>
            </a:r>
            <a:r>
              <a:rPr lang="en-GB" sz="1800" dirty="0">
                <a:latin typeface="Calibri"/>
                <a:ea typeface="Calibri"/>
                <a:cs typeface="Calibri"/>
                <a:sym typeface="Calibri"/>
              </a:rPr>
              <a:t> de </a:t>
            </a:r>
            <a:r>
              <a:rPr lang="en-GB" sz="1800" dirty="0" err="1">
                <a:latin typeface="Calibri"/>
                <a:ea typeface="Calibri"/>
                <a:cs typeface="Calibri"/>
                <a:sym typeface="Calibri"/>
              </a:rPr>
              <a:t>redução</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que </a:t>
            </a:r>
            <a:r>
              <a:rPr lang="en-GB" sz="1800" dirty="0" err="1">
                <a:latin typeface="Calibri"/>
                <a:ea typeface="Calibri"/>
                <a:cs typeface="Calibri"/>
                <a:sym typeface="Calibri"/>
              </a:rPr>
              <a:t>explicitamente</a:t>
            </a:r>
            <a:r>
              <a:rPr lang="en-GB" sz="1800" dirty="0">
                <a:latin typeface="Calibri"/>
                <a:ea typeface="Calibri"/>
                <a:cs typeface="Calibri"/>
                <a:sym typeface="Calibri"/>
              </a:rPr>
              <a:t> </a:t>
            </a:r>
            <a:r>
              <a:rPr lang="en-GB" sz="1800" dirty="0" err="1">
                <a:latin typeface="Calibri"/>
                <a:ea typeface="Calibri"/>
                <a:cs typeface="Calibri"/>
                <a:sym typeface="Calibri"/>
              </a:rPr>
              <a:t>evitem</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a:t>
            </a:r>
            <a:r>
              <a:rPr lang="en-GB" sz="1800" dirty="0" err="1">
                <a:latin typeface="Calibri"/>
                <a:ea typeface="Calibri"/>
                <a:cs typeface="Calibri"/>
                <a:sym typeface="Calibri"/>
              </a:rPr>
              <a:t>limitem</a:t>
            </a:r>
            <a:r>
              <a:rPr lang="en-GB" sz="1800" dirty="0">
                <a:latin typeface="Calibri"/>
                <a:ea typeface="Calibri"/>
                <a:cs typeface="Calibri"/>
                <a:sym typeface="Calibri"/>
              </a:rPr>
              <a:t> o </a:t>
            </a:r>
            <a:r>
              <a:rPr lang="en-GB" sz="1800" dirty="0" err="1">
                <a:latin typeface="Calibri"/>
                <a:ea typeface="Calibri"/>
                <a:cs typeface="Calibri"/>
                <a:sym typeface="Calibri"/>
              </a:rPr>
              <a:t>uso</a:t>
            </a:r>
            <a:r>
              <a:rPr lang="en-GB" sz="1800" dirty="0">
                <a:latin typeface="Calibri"/>
                <a:ea typeface="Calibri"/>
                <a:cs typeface="Calibri"/>
                <a:sym typeface="Calibri"/>
              </a:rPr>
              <a:t> de </a:t>
            </a:r>
            <a:r>
              <a:rPr lang="en-GB" sz="1800" dirty="0" err="1">
                <a:latin typeface="Calibri"/>
                <a:ea typeface="Calibri"/>
                <a:cs typeface="Calibri"/>
                <a:sym typeface="Calibri"/>
              </a:rPr>
              <a:t>compensações</a:t>
            </a:r>
            <a:r>
              <a:rPr lang="en-GB" sz="1800" dirty="0">
                <a:latin typeface="Calibri"/>
                <a:ea typeface="Calibri"/>
                <a:cs typeface="Calibri"/>
                <a:sym typeface="Calibri"/>
              </a:rPr>
              <a:t> para </a:t>
            </a:r>
            <a:r>
              <a:rPr lang="en-GB" sz="1800" dirty="0" err="1">
                <a:latin typeface="Calibri"/>
                <a:ea typeface="Calibri"/>
                <a:cs typeface="Calibri"/>
                <a:sym typeface="Calibri"/>
              </a:rPr>
              <a:t>atingir</a:t>
            </a:r>
            <a:r>
              <a:rPr lang="en-GB" sz="1800" dirty="0">
                <a:latin typeface="Calibri"/>
                <a:ea typeface="Calibri"/>
                <a:cs typeface="Calibri"/>
                <a:sym typeface="Calibri"/>
              </a:rPr>
              <a:t> </a:t>
            </a:r>
            <a:r>
              <a:rPr lang="en-GB" sz="1800" dirty="0" err="1">
                <a:latin typeface="Calibri"/>
                <a:ea typeface="Calibri"/>
                <a:cs typeface="Calibri"/>
                <a:sym typeface="Calibri"/>
              </a:rPr>
              <a:t>suas</a:t>
            </a:r>
            <a:r>
              <a:rPr lang="en-GB" sz="1800" dirty="0">
                <a:latin typeface="Calibri"/>
                <a:ea typeface="Calibri"/>
                <a:cs typeface="Calibri"/>
                <a:sym typeface="Calibri"/>
              </a:rPr>
              <a:t> </a:t>
            </a:r>
            <a:r>
              <a:rPr lang="en-GB" sz="1800" dirty="0" err="1">
                <a:latin typeface="Calibri"/>
                <a:ea typeface="Calibri"/>
                <a:cs typeface="Calibri"/>
                <a:sym typeface="Calibri"/>
              </a:rPr>
              <a:t>metas</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err="1">
                <a:latin typeface="Calibri"/>
                <a:ea typeface="Calibri"/>
                <a:cs typeface="Calibri"/>
                <a:sym typeface="Calibri"/>
              </a:rPr>
              <a:t>Outra</a:t>
            </a:r>
            <a:r>
              <a:rPr lang="en-GB" sz="1800" dirty="0">
                <a:latin typeface="Calibri"/>
                <a:ea typeface="Calibri"/>
                <a:cs typeface="Calibri"/>
                <a:sym typeface="Calibri"/>
              </a:rPr>
              <a:t> </a:t>
            </a:r>
            <a:r>
              <a:rPr lang="en-GB" sz="1800" dirty="0" err="1">
                <a:latin typeface="Calibri"/>
                <a:ea typeface="Calibri"/>
                <a:cs typeface="Calibri"/>
                <a:sym typeface="Calibri"/>
              </a:rPr>
              <a:t>questão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 </a:t>
            </a:r>
            <a:r>
              <a:rPr lang="en-GB" sz="1800" dirty="0" err="1">
                <a:latin typeface="Calibri"/>
                <a:ea typeface="Calibri"/>
                <a:cs typeface="Calibri"/>
                <a:sym typeface="Calibri"/>
              </a:rPr>
              <a:t>possível</a:t>
            </a:r>
            <a:r>
              <a:rPr lang="en-GB" sz="1800" dirty="0">
                <a:latin typeface="Calibri"/>
                <a:ea typeface="Calibri"/>
                <a:cs typeface="Calibri"/>
                <a:sym typeface="Calibri"/>
              </a:rPr>
              <a:t> </a:t>
            </a:r>
            <a:r>
              <a:rPr lang="en-GB" sz="1800" dirty="0" err="1">
                <a:latin typeface="Calibri"/>
                <a:ea typeface="Calibri"/>
                <a:cs typeface="Calibri"/>
                <a:sym typeface="Calibri"/>
              </a:rPr>
              <a:t>dependência</a:t>
            </a:r>
            <a:r>
              <a:rPr lang="en-GB" sz="1800" dirty="0">
                <a:latin typeface="Calibri"/>
                <a:ea typeface="Calibri"/>
                <a:cs typeface="Calibri"/>
                <a:sym typeface="Calibri"/>
              </a:rPr>
              <a:t> </a:t>
            </a:r>
            <a:r>
              <a:rPr lang="en-GB" sz="1800" dirty="0" err="1">
                <a:latin typeface="Calibri"/>
                <a:ea typeface="Calibri"/>
                <a:cs typeface="Calibri"/>
                <a:sym typeface="Calibri"/>
              </a:rPr>
              <a:t>excessiva</a:t>
            </a:r>
            <a:r>
              <a:rPr lang="en-GB" sz="1800" dirty="0">
                <a:latin typeface="Calibri"/>
                <a:ea typeface="Calibri"/>
                <a:cs typeface="Calibri"/>
                <a:sym typeface="Calibri"/>
              </a:rPr>
              <a:t> de </a:t>
            </a:r>
            <a:r>
              <a:rPr lang="en-GB" sz="1800" dirty="0" err="1">
                <a:latin typeface="Calibri"/>
                <a:ea typeface="Calibri"/>
                <a:cs typeface="Calibri"/>
                <a:sym typeface="Calibri"/>
              </a:rPr>
              <a:t>tecnologias</a:t>
            </a:r>
            <a:r>
              <a:rPr lang="en-GB" sz="1800" dirty="0">
                <a:latin typeface="Calibri"/>
                <a:ea typeface="Calibri"/>
                <a:cs typeface="Calibri"/>
                <a:sym typeface="Calibri"/>
              </a:rPr>
              <a:t> </a:t>
            </a:r>
            <a:r>
              <a:rPr lang="en-GB" sz="1800" dirty="0" err="1">
                <a:latin typeface="Calibri"/>
                <a:ea typeface="Calibri"/>
                <a:cs typeface="Calibri"/>
                <a:sym typeface="Calibri"/>
              </a:rPr>
              <a:t>emergentes</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 </a:t>
            </a:r>
            <a:r>
              <a:rPr lang="en-GB" sz="1800" dirty="0" err="1">
                <a:latin typeface="Calibri"/>
                <a:ea typeface="Calibri"/>
                <a:cs typeface="Calibri"/>
                <a:sym typeface="Calibri"/>
              </a:rPr>
              <a:t>remoção</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permitindo</a:t>
            </a:r>
            <a:r>
              <a:rPr lang="en-GB" sz="1800" dirty="0">
                <a:latin typeface="Calibri"/>
                <a:ea typeface="Calibri"/>
                <a:cs typeface="Calibri"/>
                <a:sym typeface="Calibri"/>
              </a:rPr>
              <a:t> que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governos</a:t>
            </a:r>
            <a:r>
              <a:rPr lang="en-GB" sz="1800" dirty="0">
                <a:latin typeface="Calibri"/>
                <a:ea typeface="Calibri"/>
                <a:cs typeface="Calibri"/>
                <a:sym typeface="Calibri"/>
              </a:rPr>
              <a:t> </a:t>
            </a:r>
            <a:r>
              <a:rPr lang="en-GB" sz="1800" dirty="0" err="1">
                <a:latin typeface="Calibri"/>
                <a:ea typeface="Calibri"/>
                <a:cs typeface="Calibri"/>
                <a:sym typeface="Calibri"/>
              </a:rPr>
              <a:t>usem</a:t>
            </a:r>
            <a:r>
              <a:rPr lang="en-GB" sz="1800" dirty="0">
                <a:latin typeface="Calibri"/>
                <a:ea typeface="Calibri"/>
                <a:cs typeface="Calibri"/>
                <a:sym typeface="Calibri"/>
              </a:rPr>
              <a:t> </a:t>
            </a:r>
            <a:r>
              <a:rPr lang="en-GB" sz="1800" dirty="0" err="1">
                <a:latin typeface="Calibri"/>
                <a:ea typeface="Calibri"/>
                <a:cs typeface="Calibri"/>
                <a:sym typeface="Calibri"/>
              </a:rPr>
              <a:t>metas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 para </a:t>
            </a:r>
            <a:r>
              <a:rPr lang="en-GB" sz="1800" dirty="0" err="1">
                <a:latin typeface="Calibri"/>
                <a:ea typeface="Calibri"/>
                <a:cs typeface="Calibri"/>
                <a:sym typeface="Calibri"/>
              </a:rPr>
              <a:t>evitar</a:t>
            </a:r>
            <a:r>
              <a:rPr lang="en-GB" sz="1800" dirty="0">
                <a:latin typeface="Calibri"/>
                <a:ea typeface="Calibri"/>
                <a:cs typeface="Calibri"/>
                <a:sym typeface="Calibri"/>
              </a:rPr>
              <a:t> </a:t>
            </a:r>
            <a:r>
              <a:rPr lang="en-GB" sz="1800" dirty="0" err="1">
                <a:latin typeface="Calibri"/>
                <a:ea typeface="Calibri"/>
                <a:cs typeface="Calibri"/>
                <a:sym typeface="Calibri"/>
              </a:rPr>
              <a:t>reduções</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no </a:t>
            </a:r>
            <a:r>
              <a:rPr lang="en-GB" sz="1800" dirty="0" err="1">
                <a:latin typeface="Calibri"/>
                <a:ea typeface="Calibri"/>
                <a:cs typeface="Calibri"/>
                <a:sym typeface="Calibri"/>
              </a:rPr>
              <a:t>curto</a:t>
            </a:r>
            <a:r>
              <a:rPr lang="en-GB" sz="1800" dirty="0">
                <a:latin typeface="Calibri"/>
                <a:ea typeface="Calibri"/>
                <a:cs typeface="Calibri"/>
                <a:sym typeface="Calibri"/>
              </a:rPr>
              <a:t> </a:t>
            </a:r>
            <a:r>
              <a:rPr lang="en-GB" sz="1800" dirty="0" err="1">
                <a:latin typeface="Calibri"/>
                <a:ea typeface="Calibri"/>
                <a:cs typeface="Calibri"/>
                <a:sym typeface="Calibri"/>
              </a:rPr>
              <a:t>prazo</a:t>
            </a:r>
            <a:r>
              <a:rPr lang="en-GB" sz="1800" dirty="0">
                <a:latin typeface="Calibri"/>
                <a:ea typeface="Calibri"/>
                <a:cs typeface="Calibri"/>
                <a:sym typeface="Calibri"/>
              </a:rPr>
              <a:t>. Essa </a:t>
            </a:r>
            <a:r>
              <a:rPr lang="en-GB" sz="1800" dirty="0" err="1">
                <a:latin typeface="Calibri"/>
                <a:ea typeface="Calibri"/>
                <a:cs typeface="Calibri"/>
                <a:sym typeface="Calibri"/>
              </a:rPr>
              <a:t>preocupação</a:t>
            </a:r>
            <a:r>
              <a:rPr lang="en-GB" sz="1800" dirty="0">
                <a:latin typeface="Calibri"/>
                <a:ea typeface="Calibri"/>
                <a:cs typeface="Calibri"/>
                <a:sym typeface="Calibri"/>
              </a:rPr>
              <a:t> </a:t>
            </a:r>
            <a:r>
              <a:rPr lang="en-GB" sz="1800" dirty="0" err="1">
                <a:latin typeface="Calibri"/>
                <a:ea typeface="Calibri"/>
                <a:cs typeface="Calibri"/>
                <a:sym typeface="Calibri"/>
              </a:rPr>
              <a:t>pode</a:t>
            </a:r>
            <a:r>
              <a:rPr lang="en-GB" sz="1800" dirty="0">
                <a:latin typeface="Calibri"/>
                <a:ea typeface="Calibri"/>
                <a:cs typeface="Calibri"/>
                <a:sym typeface="Calibri"/>
              </a:rPr>
              <a:t> ser </a:t>
            </a:r>
            <a:r>
              <a:rPr lang="en-GB" sz="1800" dirty="0" err="1">
                <a:latin typeface="Calibri"/>
                <a:ea typeface="Calibri"/>
                <a:cs typeface="Calibri"/>
                <a:sym typeface="Calibri"/>
              </a:rPr>
              <a:t>resolvida</a:t>
            </a:r>
            <a:r>
              <a:rPr lang="en-GB" sz="1800" dirty="0">
                <a:latin typeface="Calibri"/>
                <a:ea typeface="Calibri"/>
                <a:cs typeface="Calibri"/>
                <a:sym typeface="Calibri"/>
              </a:rPr>
              <a:t> com a </a:t>
            </a:r>
            <a:r>
              <a:rPr lang="en-GB" sz="1800" dirty="0" err="1">
                <a:latin typeface="Calibri"/>
                <a:ea typeface="Calibri"/>
                <a:cs typeface="Calibri"/>
                <a:sym typeface="Calibri"/>
              </a:rPr>
              <a:t>definição</a:t>
            </a:r>
            <a:r>
              <a:rPr lang="en-GB" sz="1800" dirty="0">
                <a:latin typeface="Calibri"/>
                <a:ea typeface="Calibri"/>
                <a:cs typeface="Calibri"/>
                <a:sym typeface="Calibri"/>
              </a:rPr>
              <a:t> de </a:t>
            </a:r>
            <a:r>
              <a:rPr lang="en-GB" sz="1800" dirty="0" err="1">
                <a:latin typeface="Calibri"/>
                <a:ea typeface="Calibri"/>
                <a:cs typeface="Calibri"/>
                <a:sym typeface="Calibri"/>
              </a:rPr>
              <a:t>metas</a:t>
            </a:r>
            <a:r>
              <a:rPr lang="en-GB" sz="1800" dirty="0">
                <a:latin typeface="Calibri"/>
                <a:ea typeface="Calibri"/>
                <a:cs typeface="Calibri"/>
                <a:sym typeface="Calibri"/>
              </a:rPr>
              <a:t> de </a:t>
            </a:r>
            <a:r>
              <a:rPr lang="en-GB" sz="1800" dirty="0" err="1">
                <a:latin typeface="Calibri"/>
                <a:ea typeface="Calibri"/>
                <a:cs typeface="Calibri"/>
                <a:sym typeface="Calibri"/>
              </a:rPr>
              <a:t>redução</a:t>
            </a:r>
            <a:r>
              <a:rPr lang="en-GB" sz="1800" dirty="0">
                <a:latin typeface="Calibri"/>
                <a:ea typeface="Calibri"/>
                <a:cs typeface="Calibri"/>
                <a:sym typeface="Calibri"/>
              </a:rPr>
              <a:t> </a:t>
            </a:r>
            <a:r>
              <a:rPr lang="en-GB" sz="1800" dirty="0" err="1">
                <a:latin typeface="Calibri"/>
                <a:ea typeface="Calibri"/>
                <a:cs typeface="Calibri"/>
                <a:sym typeface="Calibri"/>
              </a:rPr>
              <a:t>absolutas</a:t>
            </a:r>
            <a:r>
              <a:rPr lang="en-GB" dirty="0"/>
              <a:t>, </a:t>
            </a:r>
            <a:r>
              <a:rPr lang="en-GB" sz="1800" dirty="0">
                <a:latin typeface="Calibri"/>
                <a:ea typeface="Calibri"/>
                <a:cs typeface="Calibri"/>
                <a:sym typeface="Calibri"/>
              </a:rPr>
              <a:t>que </a:t>
            </a:r>
            <a:r>
              <a:rPr lang="en-GB" sz="1800" dirty="0" err="1">
                <a:latin typeface="Calibri"/>
                <a:ea typeface="Calibri"/>
                <a:cs typeface="Calibri"/>
                <a:sym typeface="Calibri"/>
              </a:rPr>
              <a:t>não</a:t>
            </a:r>
            <a:r>
              <a:rPr lang="en-GB" sz="1800" dirty="0">
                <a:latin typeface="Calibri"/>
                <a:ea typeface="Calibri"/>
                <a:cs typeface="Calibri"/>
                <a:sym typeface="Calibri"/>
              </a:rPr>
              <a:t> </a:t>
            </a:r>
            <a:r>
              <a:rPr lang="en-GB" sz="1800" dirty="0" err="1">
                <a:latin typeface="Calibri"/>
                <a:ea typeface="Calibri"/>
                <a:cs typeface="Calibri"/>
                <a:sym typeface="Calibri"/>
              </a:rPr>
              <a:t>dependem</a:t>
            </a:r>
            <a:r>
              <a:rPr lang="en-GB" sz="1800" dirty="0">
                <a:latin typeface="Calibri"/>
                <a:ea typeface="Calibri"/>
                <a:cs typeface="Calibri"/>
                <a:sym typeface="Calibri"/>
              </a:rPr>
              <a:t> de </a:t>
            </a:r>
            <a:r>
              <a:rPr lang="en-GB" sz="1800" dirty="0" err="1">
                <a:latin typeface="Calibri"/>
                <a:ea typeface="Calibri"/>
                <a:cs typeface="Calibri"/>
                <a:sym typeface="Calibri"/>
              </a:rPr>
              <a:t>remoções</a:t>
            </a:r>
            <a:r>
              <a:rPr lang="en-GB" dirty="0"/>
              <a:t>, </a:t>
            </a:r>
            <a:r>
              <a:rPr lang="en-GB" sz="1800" dirty="0" err="1">
                <a:latin typeface="Calibri"/>
                <a:ea typeface="Calibri"/>
                <a:cs typeface="Calibri"/>
                <a:sym typeface="Calibri"/>
              </a:rPr>
              <a:t>juntamente</a:t>
            </a:r>
            <a:r>
              <a:rPr lang="en-GB" sz="1800" dirty="0">
                <a:latin typeface="Calibri"/>
                <a:ea typeface="Calibri"/>
                <a:cs typeface="Calibri"/>
                <a:sym typeface="Calibri"/>
              </a:rPr>
              <a:t> com </a:t>
            </a:r>
            <a:r>
              <a:rPr lang="en-GB" sz="1800" dirty="0" err="1">
                <a:latin typeface="Calibri"/>
                <a:ea typeface="Calibri"/>
                <a:cs typeface="Calibri"/>
                <a:sym typeface="Calibri"/>
              </a:rPr>
              <a:t>metas</a:t>
            </a:r>
            <a:r>
              <a:rPr lang="en-GB" sz="1800" dirty="0">
                <a:latin typeface="Calibri"/>
                <a:ea typeface="Calibri"/>
                <a:cs typeface="Calibri"/>
                <a:sym typeface="Calibri"/>
              </a:rPr>
              <a:t> de </a:t>
            </a:r>
            <a:r>
              <a:rPr lang="en-GB" sz="1800" dirty="0" err="1">
                <a:latin typeface="Calibri"/>
                <a:ea typeface="Calibri"/>
                <a:cs typeface="Calibri"/>
                <a:sym typeface="Calibri"/>
              </a:rPr>
              <a:t>longo</a:t>
            </a:r>
            <a:r>
              <a:rPr lang="en-GB" sz="1800" dirty="0">
                <a:latin typeface="Calibri"/>
                <a:ea typeface="Calibri"/>
                <a:cs typeface="Calibri"/>
                <a:sym typeface="Calibri"/>
              </a:rPr>
              <a:t> </a:t>
            </a:r>
            <a:r>
              <a:rPr lang="en-GB" sz="1800" dirty="0" err="1">
                <a:latin typeface="Calibri"/>
                <a:ea typeface="Calibri"/>
                <a:cs typeface="Calibri"/>
                <a:sym typeface="Calibri"/>
              </a:rPr>
              <a:t>prazo</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Por </a:t>
            </a:r>
            <a:r>
              <a:rPr lang="en-GB" sz="1800" dirty="0" err="1">
                <a:latin typeface="Calibri"/>
                <a:ea typeface="Calibri"/>
                <a:cs typeface="Calibri"/>
                <a:sym typeface="Calibri"/>
              </a:rPr>
              <a:t>fim</a:t>
            </a:r>
            <a:r>
              <a:rPr lang="en-GB" sz="1800" dirty="0">
                <a:latin typeface="Calibri"/>
                <a:ea typeface="Calibri"/>
                <a:cs typeface="Calibri"/>
                <a:sym typeface="Calibri"/>
              </a:rPr>
              <a:t>, o </a:t>
            </a:r>
            <a:r>
              <a:rPr lang="en-GB" sz="1800" dirty="0" err="1">
                <a:latin typeface="Calibri"/>
                <a:ea typeface="Calibri"/>
                <a:cs typeface="Calibri"/>
                <a:sym typeface="Calibri"/>
              </a:rPr>
              <a:t>horizonte</a:t>
            </a:r>
            <a:r>
              <a:rPr lang="en-GB" sz="1800" dirty="0">
                <a:latin typeface="Calibri"/>
                <a:ea typeface="Calibri"/>
                <a:cs typeface="Calibri"/>
                <a:sym typeface="Calibri"/>
              </a:rPr>
              <a:t> de tempo </a:t>
            </a:r>
            <a:r>
              <a:rPr lang="en-GB" sz="1800" dirty="0" err="1">
                <a:latin typeface="Calibri"/>
                <a:ea typeface="Calibri"/>
                <a:cs typeface="Calibri"/>
                <a:sym typeface="Calibri"/>
              </a:rPr>
              <a:t>declarado</a:t>
            </a:r>
            <a:r>
              <a:rPr lang="en-GB" sz="1800" dirty="0">
                <a:latin typeface="Calibri"/>
                <a:ea typeface="Calibri"/>
                <a:cs typeface="Calibri"/>
                <a:sym typeface="Calibri"/>
              </a:rPr>
              <a:t> para </a:t>
            </a:r>
            <a:r>
              <a:rPr lang="en-GB" sz="1800" dirty="0" err="1">
                <a:latin typeface="Calibri"/>
                <a:ea typeface="Calibri"/>
                <a:cs typeface="Calibri"/>
                <a:sym typeface="Calibri"/>
              </a:rPr>
              <a:t>atingir</a:t>
            </a:r>
            <a:r>
              <a:rPr lang="en-GB" sz="1800" dirty="0">
                <a:latin typeface="Calibri"/>
                <a:ea typeface="Calibri"/>
                <a:cs typeface="Calibri"/>
                <a:sym typeface="Calibri"/>
              </a:rPr>
              <a:t> as </a:t>
            </a:r>
            <a:r>
              <a:rPr lang="en-GB" sz="1800" dirty="0" err="1">
                <a:latin typeface="Calibri"/>
                <a:ea typeface="Calibri"/>
                <a:cs typeface="Calibri"/>
                <a:sym typeface="Calibri"/>
              </a:rPr>
              <a:t>metas</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 - </a:t>
            </a:r>
            <a:r>
              <a:rPr lang="en-GB" sz="1800" dirty="0" err="1">
                <a:latin typeface="Calibri"/>
                <a:ea typeface="Calibri"/>
                <a:cs typeface="Calibri"/>
                <a:sym typeface="Calibri"/>
              </a:rPr>
              <a:t>geralmente</a:t>
            </a:r>
            <a:r>
              <a:rPr lang="en-GB" sz="1800" dirty="0">
                <a:latin typeface="Calibri"/>
                <a:ea typeface="Calibri"/>
                <a:cs typeface="Calibri"/>
                <a:sym typeface="Calibri"/>
              </a:rPr>
              <a:t> 2050 - </a:t>
            </a:r>
            <a:r>
              <a:rPr lang="en-GB" sz="1800" dirty="0" err="1">
                <a:latin typeface="Calibri"/>
                <a:ea typeface="Calibri"/>
                <a:cs typeface="Calibri"/>
                <a:sym typeface="Calibri"/>
              </a:rPr>
              <a:t>pode</a:t>
            </a:r>
            <a:r>
              <a:rPr lang="en-GB" sz="1800" dirty="0">
                <a:latin typeface="Calibri"/>
                <a:ea typeface="Calibri"/>
                <a:cs typeface="Calibri"/>
                <a:sym typeface="Calibri"/>
              </a:rPr>
              <a:t> </a:t>
            </a:r>
            <a:r>
              <a:rPr lang="en-GB" sz="1800" dirty="0" err="1">
                <a:latin typeface="Calibri"/>
                <a:ea typeface="Calibri"/>
                <a:cs typeface="Calibri"/>
                <a:sym typeface="Calibri"/>
              </a:rPr>
              <a:t>parecer</a:t>
            </a:r>
            <a:r>
              <a:rPr lang="en-GB" sz="1800" dirty="0">
                <a:latin typeface="Calibri"/>
                <a:ea typeface="Calibri"/>
                <a:cs typeface="Calibri"/>
                <a:sym typeface="Calibri"/>
              </a:rPr>
              <a:t> </a:t>
            </a:r>
            <a:r>
              <a:rPr lang="en-GB" sz="1800" dirty="0" err="1">
                <a:latin typeface="Calibri"/>
                <a:ea typeface="Calibri"/>
                <a:cs typeface="Calibri"/>
                <a:sym typeface="Calibri"/>
              </a:rPr>
              <a:t>distante</a:t>
            </a:r>
            <a:r>
              <a:rPr lang="en-GB" sz="1800" dirty="0">
                <a:latin typeface="Calibri"/>
                <a:ea typeface="Calibri"/>
                <a:cs typeface="Calibri"/>
                <a:sym typeface="Calibri"/>
              </a:rPr>
              <a:t>. </a:t>
            </a:r>
            <a:r>
              <a:rPr lang="en-GB" sz="1800" dirty="0" err="1">
                <a:latin typeface="Calibri"/>
                <a:ea typeface="Calibri"/>
                <a:cs typeface="Calibri"/>
                <a:sym typeface="Calibri"/>
              </a:rPr>
              <a:t>Entretanto</a:t>
            </a:r>
            <a:r>
              <a:rPr lang="en-GB" sz="1800" dirty="0">
                <a:latin typeface="Calibri"/>
                <a:ea typeface="Calibri"/>
                <a:cs typeface="Calibri"/>
                <a:sym typeface="Calibri"/>
              </a:rPr>
              <a:t>, </a:t>
            </a:r>
            <a:r>
              <a:rPr lang="en-GB" sz="1800" dirty="0" err="1">
                <a:latin typeface="Calibri"/>
                <a:ea typeface="Calibri"/>
                <a:cs typeface="Calibri"/>
                <a:sym typeface="Calibri"/>
              </a:rPr>
              <a:t>conforme</a:t>
            </a:r>
            <a:r>
              <a:rPr lang="en-GB" sz="1800" dirty="0">
                <a:latin typeface="Calibri"/>
                <a:ea typeface="Calibri"/>
                <a:cs typeface="Calibri"/>
                <a:sym typeface="Calibri"/>
              </a:rPr>
              <a:t> </a:t>
            </a:r>
            <a:r>
              <a:rPr lang="en-GB" sz="1800" dirty="0" err="1">
                <a:latin typeface="Calibri"/>
                <a:ea typeface="Calibri"/>
                <a:cs typeface="Calibri"/>
                <a:sym typeface="Calibri"/>
              </a:rPr>
              <a:t>mencionado</a:t>
            </a:r>
            <a:r>
              <a:rPr lang="en-GB" sz="1800" dirty="0">
                <a:latin typeface="Calibri"/>
                <a:ea typeface="Calibri"/>
                <a:cs typeface="Calibri"/>
                <a:sym typeface="Calibri"/>
              </a:rPr>
              <a:t> </a:t>
            </a:r>
            <a:r>
              <a:rPr lang="en-GB" sz="1800" dirty="0" err="1">
                <a:latin typeface="Calibri"/>
                <a:ea typeface="Calibri"/>
                <a:cs typeface="Calibri"/>
                <a:sym typeface="Calibri"/>
              </a:rPr>
              <a:t>anteriormente</a:t>
            </a:r>
            <a:r>
              <a:rPr lang="en-GB" sz="1800" dirty="0">
                <a:latin typeface="Calibri"/>
                <a:ea typeface="Calibri"/>
                <a:cs typeface="Calibri"/>
                <a:sym typeface="Calibri"/>
              </a:rPr>
              <a:t>, a </a:t>
            </a:r>
            <a:r>
              <a:rPr lang="en-GB" sz="1800" dirty="0" err="1">
                <a:latin typeface="Calibri"/>
                <a:ea typeface="Calibri"/>
                <a:cs typeface="Calibri"/>
                <a:sym typeface="Calibri"/>
              </a:rPr>
              <a:t>infraestrutura</a:t>
            </a:r>
            <a:r>
              <a:rPr lang="en-GB" sz="1800" dirty="0">
                <a:latin typeface="Calibri"/>
                <a:ea typeface="Calibri"/>
                <a:cs typeface="Calibri"/>
                <a:sym typeface="Calibri"/>
              </a:rPr>
              <a:t> </a:t>
            </a:r>
            <a:r>
              <a:rPr lang="en-GB" sz="1800" dirty="0" err="1">
                <a:latin typeface="Calibri"/>
                <a:ea typeface="Calibri"/>
                <a:cs typeface="Calibri"/>
                <a:sym typeface="Calibri"/>
              </a:rPr>
              <a:t>construída</a:t>
            </a:r>
            <a:r>
              <a:rPr lang="en-GB" sz="1800" dirty="0">
                <a:latin typeface="Calibri"/>
                <a:ea typeface="Calibri"/>
                <a:cs typeface="Calibri"/>
                <a:sym typeface="Calibri"/>
              </a:rPr>
              <a:t> </a:t>
            </a:r>
            <a:r>
              <a:rPr lang="en-GB" sz="1800" dirty="0" err="1">
                <a:latin typeface="Calibri"/>
                <a:ea typeface="Calibri"/>
                <a:cs typeface="Calibri"/>
                <a:sym typeface="Calibri"/>
              </a:rPr>
              <a:t>hoje</a:t>
            </a:r>
            <a:r>
              <a:rPr lang="en-GB" sz="1800" dirty="0">
                <a:latin typeface="Calibri"/>
                <a:ea typeface="Calibri"/>
                <a:cs typeface="Calibri"/>
                <a:sym typeface="Calibri"/>
              </a:rPr>
              <a:t> </a:t>
            </a:r>
            <a:r>
              <a:rPr lang="en-GB" sz="1800" dirty="0" err="1">
                <a:latin typeface="Calibri"/>
                <a:ea typeface="Calibri"/>
                <a:cs typeface="Calibri"/>
                <a:sym typeface="Calibri"/>
              </a:rPr>
              <a:t>provavelmente</a:t>
            </a:r>
            <a:r>
              <a:rPr lang="en-GB" sz="1800" dirty="0">
                <a:latin typeface="Calibri"/>
                <a:ea typeface="Calibri"/>
                <a:cs typeface="Calibri"/>
                <a:sym typeface="Calibri"/>
              </a:rPr>
              <a:t> </a:t>
            </a:r>
            <a:r>
              <a:rPr lang="en-GB" sz="1800" dirty="0" err="1">
                <a:latin typeface="Calibri"/>
                <a:ea typeface="Calibri"/>
                <a:cs typeface="Calibri"/>
                <a:sym typeface="Calibri"/>
              </a:rPr>
              <a:t>durará</a:t>
            </a:r>
            <a:r>
              <a:rPr lang="en-GB" sz="1800" dirty="0">
                <a:latin typeface="Calibri"/>
                <a:ea typeface="Calibri"/>
                <a:cs typeface="Calibri"/>
                <a:sym typeface="Calibri"/>
              </a:rPr>
              <a:t> </a:t>
            </a:r>
            <a:r>
              <a:rPr lang="en-GB" sz="1800" dirty="0" err="1">
                <a:latin typeface="Calibri"/>
                <a:ea typeface="Calibri"/>
                <a:cs typeface="Calibri"/>
                <a:sym typeface="Calibri"/>
              </a:rPr>
              <a:t>décadas</a:t>
            </a:r>
            <a:r>
              <a:rPr lang="en-GB" sz="1800" dirty="0">
                <a:latin typeface="Calibri"/>
                <a:ea typeface="Calibri"/>
                <a:cs typeface="Calibri"/>
                <a:sym typeface="Calibri"/>
              </a:rPr>
              <a:t> e, </a:t>
            </a:r>
            <a:r>
              <a:rPr lang="en-GB" sz="1800" dirty="0" err="1">
                <a:latin typeface="Calibri"/>
                <a:ea typeface="Calibri"/>
                <a:cs typeface="Calibri"/>
                <a:sym typeface="Calibri"/>
              </a:rPr>
              <a:t>portanto</a:t>
            </a:r>
            <a:r>
              <a:rPr lang="en-GB" sz="1800" dirty="0">
                <a:latin typeface="Calibri"/>
                <a:ea typeface="Calibri"/>
                <a:cs typeface="Calibri"/>
                <a:sym typeface="Calibri"/>
              </a:rPr>
              <a:t>, </a:t>
            </a:r>
            <a:r>
              <a:rPr lang="en-GB" sz="1800" dirty="0" err="1">
                <a:latin typeface="Calibri"/>
                <a:ea typeface="Calibri"/>
                <a:cs typeface="Calibri"/>
                <a:sym typeface="Calibri"/>
              </a:rPr>
              <a:t>pode</a:t>
            </a:r>
            <a:r>
              <a:rPr lang="en-GB" sz="1800" dirty="0">
                <a:latin typeface="Calibri"/>
                <a:ea typeface="Calibri"/>
                <a:cs typeface="Calibri"/>
                <a:sym typeface="Calibri"/>
              </a:rPr>
              <a:t> </a:t>
            </a:r>
            <a:r>
              <a:rPr lang="en-GB" sz="1800" dirty="0" err="1">
                <a:latin typeface="Calibri"/>
                <a:ea typeface="Calibri"/>
                <a:cs typeface="Calibri"/>
                <a:sym typeface="Calibri"/>
              </a:rPr>
              <a:t>ter</a:t>
            </a:r>
            <a:r>
              <a:rPr lang="en-GB" sz="1800" dirty="0">
                <a:latin typeface="Calibri"/>
                <a:ea typeface="Calibri"/>
                <a:cs typeface="Calibri"/>
                <a:sym typeface="Calibri"/>
              </a:rPr>
              <a:t> um </a:t>
            </a:r>
            <a:r>
              <a:rPr lang="en-GB" sz="1800" dirty="0" err="1">
                <a:latin typeface="Calibri"/>
                <a:ea typeface="Calibri"/>
                <a:cs typeface="Calibri"/>
                <a:sym typeface="Calibri"/>
              </a:rPr>
              <a:t>impacto</a:t>
            </a:r>
            <a:r>
              <a:rPr lang="en-GB" sz="1800" dirty="0">
                <a:latin typeface="Calibri"/>
                <a:ea typeface="Calibri"/>
                <a:cs typeface="Calibri"/>
                <a:sym typeface="Calibri"/>
              </a:rPr>
              <a:t> </a:t>
            </a:r>
            <a:r>
              <a:rPr lang="en-GB" sz="1800" dirty="0" err="1">
                <a:latin typeface="Calibri"/>
                <a:ea typeface="Calibri"/>
                <a:cs typeface="Calibri"/>
                <a:sym typeface="Calibri"/>
              </a:rPr>
              <a:t>significativo</a:t>
            </a:r>
            <a:r>
              <a:rPr lang="en-GB" sz="1800" dirty="0">
                <a:latin typeface="Calibri"/>
                <a:ea typeface="Calibri"/>
                <a:cs typeface="Calibri"/>
                <a:sym typeface="Calibri"/>
              </a:rPr>
              <a:t> no </a:t>
            </a:r>
            <a:r>
              <a:rPr lang="en-GB" sz="1800" dirty="0" err="1">
                <a:latin typeface="Calibri"/>
                <a:ea typeface="Calibri"/>
                <a:cs typeface="Calibri"/>
                <a:sym typeface="Calibri"/>
              </a:rPr>
              <a:t>alcance</a:t>
            </a:r>
            <a:r>
              <a:rPr lang="en-GB" sz="1800" dirty="0">
                <a:latin typeface="Calibri"/>
                <a:ea typeface="Calibri"/>
                <a:cs typeface="Calibri"/>
                <a:sym typeface="Calibri"/>
              </a:rPr>
              <a:t> de </a:t>
            </a:r>
            <a:r>
              <a:rPr lang="en-GB" sz="1800" dirty="0" err="1">
                <a:latin typeface="Calibri"/>
                <a:ea typeface="Calibri"/>
                <a:cs typeface="Calibri"/>
                <a:sym typeface="Calibri"/>
              </a:rPr>
              <a:t>uma</a:t>
            </a:r>
            <a:r>
              <a:rPr lang="en-GB" sz="1800" dirty="0">
                <a:latin typeface="Calibri"/>
                <a:ea typeface="Calibri"/>
                <a:cs typeface="Calibri"/>
                <a:sym typeface="Calibri"/>
              </a:rPr>
              <a:t> meta </a:t>
            </a:r>
            <a:r>
              <a:rPr lang="en-GB" sz="1800" dirty="0" err="1">
                <a:latin typeface="Calibri"/>
                <a:ea typeface="Calibri"/>
                <a:cs typeface="Calibri"/>
                <a:sym typeface="Calibri"/>
              </a:rPr>
              <a:t>daqui</a:t>
            </a:r>
            <a:r>
              <a:rPr lang="en-GB" sz="1800" dirty="0">
                <a:latin typeface="Calibri"/>
                <a:ea typeface="Calibri"/>
                <a:cs typeface="Calibri"/>
                <a:sym typeface="Calibri"/>
              </a:rPr>
              <a:t> a </a:t>
            </a:r>
            <a:r>
              <a:rPr lang="en-GB" sz="1800" dirty="0" err="1">
                <a:latin typeface="Calibri"/>
                <a:ea typeface="Calibri"/>
                <a:cs typeface="Calibri"/>
                <a:sym typeface="Calibri"/>
              </a:rPr>
              <a:t>cerca</a:t>
            </a:r>
            <a:r>
              <a:rPr lang="en-GB" sz="1800" dirty="0">
                <a:latin typeface="Calibri"/>
                <a:ea typeface="Calibri"/>
                <a:cs typeface="Calibri"/>
                <a:sym typeface="Calibri"/>
              </a:rPr>
              <a:t> de </a:t>
            </a:r>
            <a:r>
              <a:rPr lang="en-GB" sz="1800" dirty="0" err="1">
                <a:latin typeface="Calibri"/>
                <a:ea typeface="Calibri"/>
                <a:cs typeface="Calibri"/>
                <a:sym typeface="Calibri"/>
              </a:rPr>
              <a:t>três</a:t>
            </a:r>
            <a:r>
              <a:rPr lang="en-GB" sz="1800" dirty="0">
                <a:latin typeface="Calibri"/>
                <a:ea typeface="Calibri"/>
                <a:cs typeface="Calibri"/>
                <a:sym typeface="Calibri"/>
              </a:rPr>
              <a:t> </a:t>
            </a:r>
            <a:r>
              <a:rPr lang="en-GB" sz="1800" dirty="0" err="1">
                <a:latin typeface="Calibri"/>
                <a:ea typeface="Calibri"/>
                <a:cs typeface="Calibri"/>
                <a:sym typeface="Calibri"/>
              </a:rPr>
              <a:t>décadas</a:t>
            </a:r>
            <a:r>
              <a:rPr lang="en-GB" sz="1800" dirty="0">
                <a:latin typeface="Calibri"/>
                <a:ea typeface="Calibri"/>
                <a:cs typeface="Calibri"/>
                <a:sym typeface="Calibri"/>
              </a:rPr>
              <a:t>. No </a:t>
            </a:r>
            <a:r>
              <a:rPr lang="en-GB" sz="1800" dirty="0" err="1">
                <a:latin typeface="Calibri"/>
                <a:ea typeface="Calibri"/>
                <a:cs typeface="Calibri"/>
                <a:sym typeface="Calibri"/>
              </a:rPr>
              <a:t>entanto</a:t>
            </a:r>
            <a:r>
              <a:rPr lang="en-GB" sz="1800" dirty="0">
                <a:latin typeface="Calibri"/>
                <a:ea typeface="Calibri"/>
                <a:cs typeface="Calibri"/>
                <a:sym typeface="Calibri"/>
              </a:rPr>
              <a:t>, </a:t>
            </a:r>
            <a:r>
              <a:rPr lang="en-GB" sz="1800" dirty="0" err="1">
                <a:latin typeface="Calibri"/>
                <a:ea typeface="Calibri"/>
                <a:cs typeface="Calibri"/>
                <a:sym typeface="Calibri"/>
              </a:rPr>
              <a:t>marcos</a:t>
            </a:r>
            <a:r>
              <a:rPr lang="en-GB" sz="1800" dirty="0">
                <a:latin typeface="Calibri"/>
                <a:ea typeface="Calibri"/>
                <a:cs typeface="Calibri"/>
                <a:sym typeface="Calibri"/>
              </a:rPr>
              <a:t> </a:t>
            </a:r>
            <a:r>
              <a:rPr lang="en-GB" sz="1800" dirty="0" err="1">
                <a:latin typeface="Calibri"/>
                <a:ea typeface="Calibri"/>
                <a:cs typeface="Calibri"/>
                <a:sym typeface="Calibri"/>
              </a:rPr>
              <a:t>intermediários</a:t>
            </a:r>
            <a:r>
              <a:rPr lang="en-GB" sz="1800" dirty="0">
                <a:latin typeface="Calibri"/>
                <a:ea typeface="Calibri"/>
                <a:cs typeface="Calibri"/>
                <a:sym typeface="Calibri"/>
              </a:rPr>
              <a:t> </a:t>
            </a:r>
            <a:r>
              <a:rPr lang="en-GB" sz="1800" dirty="0" err="1">
                <a:latin typeface="Calibri"/>
                <a:ea typeface="Calibri"/>
                <a:cs typeface="Calibri"/>
                <a:sym typeface="Calibri"/>
              </a:rPr>
              <a:t>podem</a:t>
            </a:r>
            <a:r>
              <a:rPr lang="en-GB" sz="1800" dirty="0">
                <a:latin typeface="Calibri"/>
                <a:ea typeface="Calibri"/>
                <a:cs typeface="Calibri"/>
                <a:sym typeface="Calibri"/>
              </a:rPr>
              <a:t> ser </a:t>
            </a:r>
            <a:r>
              <a:rPr lang="en-GB" sz="1800" dirty="0" err="1">
                <a:latin typeface="Calibri"/>
                <a:ea typeface="Calibri"/>
                <a:cs typeface="Calibri"/>
                <a:sym typeface="Calibri"/>
              </a:rPr>
              <a:t>estabelecidos</a:t>
            </a:r>
            <a:r>
              <a:rPr lang="en-GB" sz="1800" dirty="0">
                <a:latin typeface="Calibri"/>
                <a:ea typeface="Calibri"/>
                <a:cs typeface="Calibri"/>
                <a:sym typeface="Calibri"/>
              </a:rPr>
              <a:t> no </a:t>
            </a:r>
            <a:r>
              <a:rPr lang="en-GB" sz="1800" dirty="0" err="1">
                <a:latin typeface="Calibri"/>
                <a:ea typeface="Calibri"/>
                <a:cs typeface="Calibri"/>
                <a:sym typeface="Calibri"/>
              </a:rPr>
              <a:t>caminho</a:t>
            </a:r>
            <a:r>
              <a:rPr lang="en-GB" sz="1800" dirty="0">
                <a:latin typeface="Calibri"/>
                <a:ea typeface="Calibri"/>
                <a:cs typeface="Calibri"/>
                <a:sym typeface="Calibri"/>
              </a:rPr>
              <a:t> para a meta final de </a:t>
            </a:r>
            <a:r>
              <a:rPr lang="en-GB" sz="1800" dirty="0" err="1">
                <a:latin typeface="Calibri"/>
                <a:ea typeface="Calibri"/>
                <a:cs typeface="Calibri"/>
                <a:sym typeface="Calibri"/>
              </a:rPr>
              <a:t>emissões</a:t>
            </a:r>
            <a:r>
              <a:rPr lang="en-GB" sz="1800" dirty="0">
                <a:latin typeface="Calibri"/>
                <a:ea typeface="Calibri"/>
                <a:cs typeface="Calibri"/>
                <a:sym typeface="Calibri"/>
              </a:rPr>
              <a:t> </a:t>
            </a:r>
            <a:r>
              <a:rPr lang="en-GB" sz="1800" dirty="0" err="1">
                <a:latin typeface="Calibri"/>
                <a:ea typeface="Calibri"/>
                <a:cs typeface="Calibri"/>
                <a:sym typeface="Calibri"/>
              </a:rPr>
              <a:t>líquidas</a:t>
            </a:r>
            <a:r>
              <a:rPr lang="en-GB" sz="1800" dirty="0">
                <a:latin typeface="Calibri"/>
                <a:ea typeface="Calibri"/>
                <a:cs typeface="Calibri"/>
                <a:sym typeface="Calibri"/>
              </a:rPr>
              <a:t> zero.</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De modo </a:t>
            </a:r>
            <a:r>
              <a:rPr lang="en-GB" sz="1800" dirty="0" err="1">
                <a:latin typeface="Calibri"/>
                <a:ea typeface="Calibri"/>
                <a:cs typeface="Calibri"/>
                <a:sym typeface="Calibri"/>
              </a:rPr>
              <a:t>geral</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compromissos</a:t>
            </a:r>
            <a:r>
              <a:rPr lang="en-GB" sz="1800" dirty="0">
                <a:latin typeface="Calibri"/>
                <a:ea typeface="Calibri"/>
                <a:cs typeface="Calibri"/>
                <a:sym typeface="Calibri"/>
              </a:rPr>
              <a:t> net zero </a:t>
            </a:r>
            <a:r>
              <a:rPr lang="en-GB" sz="1800" dirty="0" err="1">
                <a:latin typeface="Calibri"/>
                <a:ea typeface="Calibri"/>
                <a:cs typeface="Calibri"/>
                <a:sym typeface="Calibri"/>
              </a:rPr>
              <a:t>devem</a:t>
            </a:r>
            <a:r>
              <a:rPr lang="en-GB" sz="1800" dirty="0">
                <a:latin typeface="Calibri"/>
                <a:ea typeface="Calibri"/>
                <a:cs typeface="Calibri"/>
                <a:sym typeface="Calibri"/>
              </a:rPr>
              <a:t> ser </a:t>
            </a:r>
            <a:r>
              <a:rPr lang="en-GB" sz="1800" dirty="0" err="1">
                <a:latin typeface="Calibri"/>
                <a:ea typeface="Calibri"/>
                <a:cs typeface="Calibri"/>
                <a:sym typeface="Calibri"/>
              </a:rPr>
              <a:t>robustos</a:t>
            </a:r>
            <a:r>
              <a:rPr lang="en-GB" sz="1800" dirty="0">
                <a:latin typeface="Calibri"/>
                <a:ea typeface="Calibri"/>
                <a:cs typeface="Calibri"/>
                <a:sym typeface="Calibri"/>
              </a:rPr>
              <a:t> e </a:t>
            </a:r>
            <a:r>
              <a:rPr lang="en-GB" sz="1800" dirty="0" err="1">
                <a:latin typeface="Calibri"/>
                <a:ea typeface="Calibri"/>
                <a:cs typeface="Calibri"/>
                <a:sym typeface="Calibri"/>
              </a:rPr>
              <a:t>claramente</a:t>
            </a:r>
            <a:r>
              <a:rPr lang="en-GB" sz="1800" dirty="0">
                <a:latin typeface="Calibri"/>
                <a:ea typeface="Calibri"/>
                <a:cs typeface="Calibri"/>
                <a:sym typeface="Calibri"/>
              </a:rPr>
              <a:t> </a:t>
            </a:r>
            <a:r>
              <a:rPr lang="en-GB" sz="1800" dirty="0" err="1">
                <a:latin typeface="Calibri"/>
                <a:ea typeface="Calibri"/>
                <a:cs typeface="Calibri"/>
                <a:sym typeface="Calibri"/>
              </a:rPr>
              <a:t>definidos</a:t>
            </a:r>
            <a:r>
              <a:rPr lang="en-GB" sz="1800" dirty="0">
                <a:latin typeface="Calibri"/>
                <a:ea typeface="Calibri"/>
                <a:cs typeface="Calibri"/>
                <a:sym typeface="Calibri"/>
              </a:rPr>
              <a:t> para que a </a:t>
            </a:r>
            <a:r>
              <a:rPr lang="en-GB" sz="1800" dirty="0" err="1">
                <a:latin typeface="Calibri"/>
                <a:ea typeface="Calibri"/>
                <a:cs typeface="Calibri"/>
                <a:sym typeface="Calibri"/>
              </a:rPr>
              <a:t>ação</a:t>
            </a:r>
            <a:r>
              <a:rPr lang="en-GB" sz="1800" dirty="0">
                <a:latin typeface="Calibri"/>
                <a:ea typeface="Calibri"/>
                <a:cs typeface="Calibri"/>
                <a:sym typeface="Calibri"/>
              </a:rPr>
              <a:t> </a:t>
            </a:r>
            <a:r>
              <a:rPr lang="en-GB" sz="1800" dirty="0" err="1">
                <a:latin typeface="Calibri"/>
                <a:ea typeface="Calibri"/>
                <a:cs typeface="Calibri"/>
                <a:sym typeface="Calibri"/>
              </a:rPr>
              <a:t>climática</a:t>
            </a:r>
            <a:r>
              <a:rPr lang="en-GB" sz="1800" dirty="0">
                <a:latin typeface="Calibri"/>
                <a:ea typeface="Calibri"/>
                <a:cs typeface="Calibri"/>
                <a:sym typeface="Calibri"/>
              </a:rPr>
              <a:t> </a:t>
            </a:r>
            <a:r>
              <a:rPr lang="en-GB" sz="1800" dirty="0" err="1">
                <a:latin typeface="Calibri"/>
                <a:ea typeface="Calibri"/>
                <a:cs typeface="Calibri"/>
                <a:sym typeface="Calibri"/>
              </a:rPr>
              <a:t>avance</a:t>
            </a:r>
            <a:r>
              <a:rPr lang="en-GB" sz="1800" dirty="0">
                <a:latin typeface="Calibri"/>
                <a:ea typeface="Calibri"/>
                <a:cs typeface="Calibri"/>
                <a:sym typeface="Calibri"/>
              </a:rPr>
              <a:t>. E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países</a:t>
            </a:r>
            <a:r>
              <a:rPr lang="en-GB" sz="1800" dirty="0">
                <a:latin typeface="Calibri"/>
                <a:ea typeface="Calibri"/>
                <a:cs typeface="Calibri"/>
                <a:sym typeface="Calibri"/>
              </a:rPr>
              <a:t> </a:t>
            </a:r>
            <a:r>
              <a:rPr lang="en-GB" sz="1800" dirty="0" err="1">
                <a:latin typeface="Calibri"/>
                <a:ea typeface="Calibri"/>
                <a:cs typeface="Calibri"/>
                <a:sym typeface="Calibri"/>
              </a:rPr>
              <a:t>devem</a:t>
            </a:r>
            <a:r>
              <a:rPr lang="en-GB" sz="1800" dirty="0">
                <a:latin typeface="Calibri"/>
                <a:ea typeface="Calibri"/>
                <a:cs typeface="Calibri"/>
                <a:sym typeface="Calibri"/>
              </a:rPr>
              <a:t>, </a:t>
            </a:r>
            <a:r>
              <a:rPr lang="en-GB" sz="1800" dirty="0" err="1">
                <a:latin typeface="Calibri"/>
                <a:ea typeface="Calibri"/>
                <a:cs typeface="Calibri"/>
                <a:sym typeface="Calibri"/>
              </a:rPr>
              <a:t>portanto</a:t>
            </a:r>
            <a:r>
              <a:rPr lang="en-GB" sz="1800" dirty="0">
                <a:latin typeface="Calibri"/>
                <a:ea typeface="Calibri"/>
                <a:cs typeface="Calibri"/>
                <a:sym typeface="Calibri"/>
              </a:rPr>
              <a:t>, </a:t>
            </a:r>
            <a:r>
              <a:rPr lang="en-GB" sz="1800" dirty="0" err="1">
                <a:latin typeface="Calibri"/>
                <a:ea typeface="Calibri"/>
                <a:cs typeface="Calibri"/>
                <a:sym typeface="Calibri"/>
              </a:rPr>
              <a:t>tomar</a:t>
            </a:r>
            <a:r>
              <a:rPr lang="en-GB" sz="1800" dirty="0">
                <a:latin typeface="Calibri"/>
                <a:ea typeface="Calibri"/>
                <a:cs typeface="Calibri"/>
                <a:sym typeface="Calibri"/>
              </a:rPr>
              <a:t> </a:t>
            </a:r>
            <a:r>
              <a:rPr lang="en-GB" sz="1800" dirty="0" err="1">
                <a:latin typeface="Calibri"/>
                <a:ea typeface="Calibri"/>
                <a:cs typeface="Calibri"/>
                <a:sym typeface="Calibri"/>
              </a:rPr>
              <a:t>medidas</a:t>
            </a:r>
            <a:r>
              <a:rPr lang="en-GB" sz="1800" dirty="0">
                <a:latin typeface="Calibri"/>
                <a:ea typeface="Calibri"/>
                <a:cs typeface="Calibri"/>
                <a:sym typeface="Calibri"/>
              </a:rPr>
              <a:t> </a:t>
            </a:r>
            <a:r>
              <a:rPr lang="en-GB" sz="1800" dirty="0" err="1">
                <a:latin typeface="Calibri"/>
                <a:ea typeface="Calibri"/>
                <a:cs typeface="Calibri"/>
                <a:sym typeface="Calibri"/>
              </a:rPr>
              <a:t>concretas</a:t>
            </a:r>
            <a:r>
              <a:rPr lang="en-GB" sz="1800" dirty="0">
                <a:latin typeface="Calibri"/>
                <a:ea typeface="Calibri"/>
                <a:cs typeface="Calibri"/>
                <a:sym typeface="Calibri"/>
              </a:rPr>
              <a:t> para </a:t>
            </a:r>
            <a:r>
              <a:rPr lang="en-GB" sz="1800" dirty="0" err="1">
                <a:latin typeface="Calibri"/>
                <a:ea typeface="Calibri"/>
                <a:cs typeface="Calibri"/>
                <a:sym typeface="Calibri"/>
              </a:rPr>
              <a:t>definir</a:t>
            </a:r>
            <a:r>
              <a:rPr lang="en-GB" sz="1800" dirty="0">
                <a:latin typeface="Calibri"/>
                <a:ea typeface="Calibri"/>
                <a:cs typeface="Calibri"/>
                <a:sym typeface="Calibri"/>
              </a:rPr>
              <a:t> </a:t>
            </a:r>
            <a:r>
              <a:rPr lang="en-GB" sz="1800" dirty="0" err="1">
                <a:latin typeface="Calibri"/>
                <a:ea typeface="Calibri"/>
                <a:cs typeface="Calibri"/>
                <a:sym typeface="Calibri"/>
              </a:rPr>
              <a:t>essas</a:t>
            </a:r>
            <a:r>
              <a:rPr lang="en-GB" sz="1800" dirty="0">
                <a:latin typeface="Calibri"/>
                <a:ea typeface="Calibri"/>
                <a:cs typeface="Calibri"/>
                <a:sym typeface="Calibri"/>
              </a:rPr>
              <a:t> </a:t>
            </a:r>
            <a:r>
              <a:rPr lang="en-GB" sz="1800" dirty="0" err="1">
                <a:latin typeface="Calibri"/>
                <a:ea typeface="Calibri"/>
                <a:cs typeface="Calibri"/>
                <a:sym typeface="Calibri"/>
              </a:rPr>
              <a:t>metas</a:t>
            </a:r>
            <a:r>
              <a:rPr lang="en-GB" sz="1800" dirty="0">
                <a:latin typeface="Calibri"/>
                <a:ea typeface="Calibri"/>
                <a:cs typeface="Calibri"/>
                <a:sym typeface="Calibri"/>
              </a:rPr>
              <a:t> robustas de net zero.</a:t>
            </a:r>
            <a:endParaRPr dirty="0"/>
          </a:p>
        </p:txBody>
      </p:sp>
      <p:sp>
        <p:nvSpPr>
          <p:cNvPr id="419" name="Google Shape;41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Para obter reduções de emissões, é importante identificar o que impulsiona e, em última análise, determina a quantidade total de emissões de dióxido de carbono - em níveis global, regional, nacional ou local.</a:t>
            </a:r>
            <a:endParaRPr/>
          </a:p>
          <a:p>
            <a:pPr marL="0" lvl="0" indent="0" algn="l" rtl="0">
              <a:lnSpc>
                <a:spcPct val="107000"/>
              </a:lnSpc>
              <a:spcBef>
                <a:spcPts val="800"/>
              </a:spcBef>
              <a:spcAft>
                <a:spcPts val="0"/>
              </a:spcAft>
              <a:buNone/>
            </a:pPr>
            <a:r>
              <a:rPr lang="en-GB" sz="1800">
                <a:latin typeface="Calibri"/>
                <a:ea typeface="Calibri"/>
                <a:cs typeface="Calibri"/>
                <a:sym typeface="Calibri"/>
              </a:rPr>
              <a:t>As emissões totais de dióxido de carbono são impulsionadas por quatro fatores fundamentais, descritos na conhecida equação: a "Identidade kayaah". O detalhamento da equação da Identidade kayaah é mostrado no gráfico aqui. Nas seções abaixo, analisamos a função desses diferentes fatores na geração de emissões.</a:t>
            </a:r>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As emissões totais, na descrição mais simples, são determinadas pelo seguinte:</a:t>
            </a:r>
            <a:endParaRPr/>
          </a:p>
          <a:p>
            <a:pPr marL="0" lvl="0" indent="0" algn="l" rtl="0">
              <a:lnSpc>
                <a:spcPct val="107000"/>
              </a:lnSpc>
              <a:spcBef>
                <a:spcPts val="800"/>
              </a:spcBef>
              <a:spcAft>
                <a:spcPts val="0"/>
              </a:spcAft>
              <a:buNone/>
            </a:pPr>
            <a:r>
              <a:rPr lang="en-GB" sz="1800">
                <a:latin typeface="Calibri"/>
                <a:ea typeface="Calibri"/>
                <a:cs typeface="Calibri"/>
                <a:sym typeface="Calibri"/>
              </a:rPr>
              <a:t>População, ou o número total de pessoas; e impacto per capita, ou a média de emissões por pessoa</a:t>
            </a:r>
            <a:endParaRPr/>
          </a:p>
          <a:p>
            <a:pPr marL="0" lvl="0" indent="0" algn="l" rtl="0">
              <a:lnSpc>
                <a:spcPct val="107000"/>
              </a:lnSpc>
              <a:spcBef>
                <a:spcPts val="800"/>
              </a:spcBef>
              <a:spcAft>
                <a:spcPts val="0"/>
              </a:spcAft>
              <a:buNone/>
            </a:pPr>
            <a:r>
              <a:rPr lang="en-GB" sz="1800">
                <a:latin typeface="Calibri"/>
                <a:ea typeface="Calibri"/>
                <a:cs typeface="Calibri"/>
                <a:sym typeface="Calibri"/>
              </a:rPr>
              <a:t>As emissões per capita são determinadas por:</a:t>
            </a:r>
            <a:endParaRPr/>
          </a:p>
          <a:p>
            <a:pPr marL="0" lvl="0" indent="0" algn="l" rtl="0">
              <a:lnSpc>
                <a:spcPct val="107000"/>
              </a:lnSpc>
              <a:spcBef>
                <a:spcPts val="800"/>
              </a:spcBef>
              <a:spcAft>
                <a:spcPts val="0"/>
              </a:spcAft>
              <a:buNone/>
            </a:pPr>
            <a:r>
              <a:rPr lang="en-GB" sz="1800">
                <a:latin typeface="Calibri"/>
                <a:ea typeface="Calibri"/>
                <a:cs typeface="Calibri"/>
                <a:sym typeface="Calibri"/>
              </a:rPr>
              <a:t>Renda, medida como PIB per capita, já que pessoas mais ricas tendem a emitir mais dióxido de carbono; e tecnologia, ou quanto dióxido de carbono é emitido por dólar gasto.</a:t>
            </a:r>
            <a:endParaRPr/>
          </a:p>
          <a:p>
            <a:pPr marL="0" lvl="0" indent="0" algn="l" rtl="0">
              <a:lnSpc>
                <a:spcPct val="107000"/>
              </a:lnSpc>
              <a:spcBef>
                <a:spcPts val="800"/>
              </a:spcBef>
              <a:spcAft>
                <a:spcPts val="0"/>
              </a:spcAft>
              <a:buNone/>
            </a:pPr>
            <a:r>
              <a:rPr lang="en-GB" sz="1800">
                <a:latin typeface="Calibri"/>
                <a:ea typeface="Calibri"/>
                <a:cs typeface="Calibri"/>
                <a:sym typeface="Calibri"/>
              </a:rPr>
              <a:t>O termo "Tecnologia" é determinado por dois fatores:</a:t>
            </a:r>
            <a:endParaRPr/>
          </a:p>
          <a:p>
            <a:pPr marL="0" lvl="0" indent="0" algn="l" rtl="0">
              <a:lnSpc>
                <a:spcPct val="107000"/>
              </a:lnSpc>
              <a:spcBef>
                <a:spcPts val="800"/>
              </a:spcBef>
              <a:spcAft>
                <a:spcPts val="0"/>
              </a:spcAft>
              <a:buNone/>
            </a:pPr>
            <a:r>
              <a:rPr lang="en-GB" sz="1800">
                <a:latin typeface="Calibri"/>
                <a:ea typeface="Calibri"/>
                <a:cs typeface="Calibri"/>
                <a:sym typeface="Calibri"/>
              </a:rPr>
              <a:t>Intensidade energética, ou a quantidade de energia consumida por unidade de PIB; e intensidade de carbono, ou a quantidade de dióxido de carbono emitida por unidade de energia.</a:t>
            </a:r>
            <a:endParaRPr sz="1800">
              <a:latin typeface="Calibri"/>
              <a:ea typeface="Calibri"/>
              <a:cs typeface="Calibri"/>
              <a:sym typeface="Calibri"/>
            </a:endParaRPr>
          </a:p>
          <a:p>
            <a:pPr marL="0" lvl="0" indent="0" algn="l" rtl="0">
              <a:spcBef>
                <a:spcPts val="800"/>
              </a:spcBef>
              <a:spcAft>
                <a:spcPts val="0"/>
              </a:spcAft>
              <a:buNone/>
            </a:pPr>
            <a:endParaRPr/>
          </a:p>
        </p:txBody>
      </p:sp>
      <p:sp>
        <p:nvSpPr>
          <p:cNvPr id="430" name="Google Shape;43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a:latin typeface="Calibri"/>
                <a:ea typeface="Calibri"/>
                <a:cs typeface="Calibri"/>
                <a:sym typeface="Calibri"/>
              </a:rPr>
              <a:t>Uma </a:t>
            </a:r>
            <a:r>
              <a:rPr lang="en-GB" sz="1800" dirty="0" err="1">
                <a:latin typeface="Calibri"/>
                <a:ea typeface="Calibri"/>
                <a:cs typeface="Calibri"/>
                <a:sym typeface="Calibri"/>
              </a:rPr>
              <a:t>maneira</a:t>
            </a:r>
            <a:r>
              <a:rPr lang="en-GB" sz="1800" dirty="0">
                <a:latin typeface="Calibri"/>
                <a:ea typeface="Calibri"/>
                <a:cs typeface="Calibri"/>
                <a:sym typeface="Calibri"/>
              </a:rPr>
              <a:t> </a:t>
            </a:r>
            <a:r>
              <a:rPr lang="en-GB" sz="1800" dirty="0" err="1">
                <a:latin typeface="Calibri"/>
                <a:ea typeface="Calibri"/>
                <a:cs typeface="Calibri"/>
                <a:sym typeface="Calibri"/>
              </a:rPr>
              <a:t>comum</a:t>
            </a:r>
            <a:r>
              <a:rPr lang="en-GB" sz="1800" dirty="0">
                <a:latin typeface="Calibri"/>
                <a:ea typeface="Calibri"/>
                <a:cs typeface="Calibri"/>
                <a:sym typeface="Calibri"/>
              </a:rPr>
              <a:t> de </a:t>
            </a:r>
            <a:r>
              <a:rPr lang="en-GB" sz="1800" dirty="0" err="1">
                <a:latin typeface="Calibri"/>
                <a:ea typeface="Calibri"/>
                <a:cs typeface="Calibri"/>
                <a:sym typeface="Calibri"/>
              </a:rPr>
              <a:t>estimar</a:t>
            </a:r>
            <a:r>
              <a:rPr lang="en-GB" sz="1800" dirty="0">
                <a:latin typeface="Calibri"/>
                <a:ea typeface="Calibri"/>
                <a:cs typeface="Calibri"/>
                <a:sym typeface="Calibri"/>
              </a:rPr>
              <a:t> o </a:t>
            </a:r>
            <a:r>
              <a:rPr lang="en-GB" sz="1800" dirty="0" err="1">
                <a:latin typeface="Calibri"/>
                <a:ea typeface="Calibri"/>
                <a:cs typeface="Calibri"/>
                <a:sym typeface="Calibri"/>
              </a:rPr>
              <a:t>custo</a:t>
            </a:r>
            <a:r>
              <a:rPr lang="en-GB" sz="1800" dirty="0">
                <a:latin typeface="Calibri"/>
                <a:ea typeface="Calibri"/>
                <a:cs typeface="Calibri"/>
                <a:sym typeface="Calibri"/>
              </a:rPr>
              <a:t> </a:t>
            </a:r>
            <a:r>
              <a:rPr lang="en-GB" sz="1800" dirty="0" err="1">
                <a:latin typeface="Calibri"/>
                <a:ea typeface="Calibri"/>
                <a:cs typeface="Calibri"/>
                <a:sym typeface="Calibri"/>
              </a:rPr>
              <a:t>econômico</a:t>
            </a:r>
            <a:r>
              <a:rPr lang="en-GB" sz="1800" dirty="0">
                <a:latin typeface="Calibri"/>
                <a:ea typeface="Calibri"/>
                <a:cs typeface="Calibri"/>
                <a:sym typeface="Calibri"/>
              </a:rPr>
              <a:t> da </a:t>
            </a:r>
            <a:r>
              <a:rPr lang="en-GB" sz="1800" dirty="0" err="1">
                <a:latin typeface="Calibri"/>
                <a:ea typeface="Calibri"/>
                <a:cs typeface="Calibri"/>
                <a:sym typeface="Calibri"/>
              </a:rPr>
              <a:t>mitigação</a:t>
            </a:r>
            <a:r>
              <a:rPr lang="en-GB" sz="1800" dirty="0">
                <a:latin typeface="Calibri"/>
                <a:ea typeface="Calibri"/>
                <a:cs typeface="Calibri"/>
                <a:sym typeface="Calibri"/>
              </a:rPr>
              <a:t> das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climáticas</a:t>
            </a:r>
            <a:r>
              <a:rPr lang="en-GB" sz="1800" dirty="0">
                <a:latin typeface="Calibri"/>
                <a:ea typeface="Calibri"/>
                <a:cs typeface="Calibri"/>
                <a:sym typeface="Calibri"/>
              </a:rPr>
              <a:t> - </a:t>
            </a:r>
            <a:r>
              <a:rPr lang="en-GB" sz="1800" dirty="0" err="1">
                <a:latin typeface="Calibri"/>
                <a:ea typeface="Calibri"/>
                <a:cs typeface="Calibri"/>
                <a:sym typeface="Calibri"/>
              </a:rPr>
              <a:t>considerando</a:t>
            </a:r>
            <a:r>
              <a:rPr lang="en-GB" sz="1800" dirty="0">
                <a:latin typeface="Calibri"/>
                <a:ea typeface="Calibri"/>
                <a:cs typeface="Calibri"/>
                <a:sym typeface="Calibri"/>
              </a:rPr>
              <a:t> </a:t>
            </a:r>
            <a:r>
              <a:rPr lang="en-GB" sz="1800" dirty="0" err="1">
                <a:latin typeface="Calibri"/>
                <a:ea typeface="Calibri"/>
                <a:cs typeface="Calibri"/>
                <a:sym typeface="Calibri"/>
              </a:rPr>
              <a:t>várias</a:t>
            </a:r>
            <a:r>
              <a:rPr lang="en-GB" sz="1800" dirty="0">
                <a:latin typeface="Calibri"/>
                <a:ea typeface="Calibri"/>
                <a:cs typeface="Calibri"/>
                <a:sym typeface="Calibri"/>
              </a:rPr>
              <a:t> </a:t>
            </a:r>
            <a:r>
              <a:rPr lang="en-GB" sz="1800" dirty="0" err="1">
                <a:latin typeface="Calibri"/>
                <a:ea typeface="Calibri"/>
                <a:cs typeface="Calibri"/>
                <a:sym typeface="Calibri"/>
              </a:rPr>
              <a:t>opções</a:t>
            </a:r>
            <a:r>
              <a:rPr lang="en-GB" sz="1800" dirty="0">
                <a:latin typeface="Calibri"/>
                <a:ea typeface="Calibri"/>
                <a:cs typeface="Calibri"/>
                <a:sym typeface="Calibri"/>
              </a:rPr>
              <a:t> e </a:t>
            </a:r>
            <a:r>
              <a:rPr lang="en-GB" sz="1800" dirty="0" err="1">
                <a:latin typeface="Calibri"/>
                <a:ea typeface="Calibri"/>
                <a:cs typeface="Calibri"/>
                <a:sym typeface="Calibri"/>
              </a:rPr>
              <a:t>seus</a:t>
            </a:r>
            <a:r>
              <a:rPr lang="en-GB" sz="1800" dirty="0">
                <a:latin typeface="Calibri"/>
                <a:ea typeface="Calibri"/>
                <a:cs typeface="Calibri"/>
                <a:sym typeface="Calibri"/>
              </a:rPr>
              <a:t> custos de </a:t>
            </a:r>
            <a:r>
              <a:rPr lang="en-GB" sz="1800" dirty="0" err="1">
                <a:latin typeface="Calibri"/>
                <a:ea typeface="Calibri"/>
                <a:cs typeface="Calibri"/>
                <a:sym typeface="Calibri"/>
              </a:rPr>
              <a:t>redução</a:t>
            </a:r>
            <a:r>
              <a:rPr lang="en-GB" sz="1800" dirty="0">
                <a:latin typeface="Calibri"/>
                <a:ea typeface="Calibri"/>
                <a:cs typeface="Calibri"/>
                <a:sym typeface="Calibri"/>
              </a:rPr>
              <a:t> das </a:t>
            </a:r>
            <a:r>
              <a:rPr lang="en-GB" sz="1800" dirty="0" err="1">
                <a:latin typeface="Calibri"/>
                <a:ea typeface="Calibri"/>
                <a:cs typeface="Calibri"/>
                <a:sym typeface="Calibri"/>
              </a:rPr>
              <a:t>emissões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a:t>
            </a:r>
            <a:r>
              <a:rPr lang="en-GB" dirty="0"/>
              <a:t>- </a:t>
            </a:r>
            <a:r>
              <a:rPr lang="en-GB" sz="1800" dirty="0" err="1">
                <a:latin typeface="Calibri"/>
                <a:ea typeface="Calibri"/>
                <a:cs typeface="Calibri"/>
                <a:sym typeface="Calibri"/>
              </a:rPr>
              <a:t>é</a:t>
            </a:r>
            <a:r>
              <a:rPr lang="en-GB" sz="1800" dirty="0">
                <a:latin typeface="Calibri"/>
                <a:ea typeface="Calibri"/>
                <a:cs typeface="Calibri"/>
                <a:sym typeface="Calibri"/>
              </a:rPr>
              <a:t> usar a </a:t>
            </a:r>
            <a:r>
              <a:rPr lang="en-GB" sz="1800" dirty="0" err="1">
                <a:latin typeface="Calibri"/>
                <a:ea typeface="Calibri"/>
                <a:cs typeface="Calibri"/>
                <a:sym typeface="Calibri"/>
              </a:rPr>
              <a:t>chamada</a:t>
            </a:r>
            <a:r>
              <a:rPr lang="en-GB" sz="1800" dirty="0">
                <a:latin typeface="Calibri"/>
                <a:ea typeface="Calibri"/>
                <a:cs typeface="Calibri"/>
                <a:sym typeface="Calibri"/>
              </a:rPr>
              <a:t> "curva de </a:t>
            </a:r>
            <a:r>
              <a:rPr lang="en-GB" sz="1800" dirty="0" err="1">
                <a:latin typeface="Calibri"/>
                <a:ea typeface="Calibri"/>
                <a:cs typeface="Calibri"/>
                <a:sym typeface="Calibri"/>
              </a:rPr>
              <a:t>custo</a:t>
            </a:r>
            <a:r>
              <a:rPr lang="en-GB" sz="1800" dirty="0">
                <a:latin typeface="Calibri"/>
                <a:ea typeface="Calibri"/>
                <a:cs typeface="Calibri"/>
                <a:sym typeface="Calibri"/>
              </a:rPr>
              <a:t> de </a:t>
            </a:r>
            <a:r>
              <a:rPr lang="en-GB" sz="1800" dirty="0" err="1">
                <a:latin typeface="Calibri"/>
                <a:ea typeface="Calibri"/>
                <a:cs typeface="Calibri"/>
                <a:sym typeface="Calibri"/>
              </a:rPr>
              <a:t>abatimento</a:t>
            </a:r>
            <a:r>
              <a:rPr lang="en-GB" sz="1800" dirty="0">
                <a:latin typeface="Calibri"/>
                <a:ea typeface="Calibri"/>
                <a:cs typeface="Calibri"/>
                <a:sym typeface="Calibri"/>
              </a:rPr>
              <a:t>", que </a:t>
            </a:r>
            <a:r>
              <a:rPr lang="en-GB" sz="1800" dirty="0" err="1">
                <a:latin typeface="Calibri"/>
                <a:ea typeface="Calibri"/>
                <a:cs typeface="Calibri"/>
                <a:sym typeface="Calibri"/>
              </a:rPr>
              <a:t>às</a:t>
            </a:r>
            <a:r>
              <a:rPr lang="en-GB" sz="1800" dirty="0">
                <a:latin typeface="Calibri"/>
                <a:ea typeface="Calibri"/>
                <a:cs typeface="Calibri"/>
                <a:sym typeface="Calibri"/>
              </a:rPr>
              <a:t> </a:t>
            </a:r>
            <a:r>
              <a:rPr lang="en-GB" sz="1800" dirty="0" err="1">
                <a:latin typeface="Calibri"/>
                <a:ea typeface="Calibri"/>
                <a:cs typeface="Calibri"/>
                <a:sym typeface="Calibri"/>
              </a:rPr>
              <a:t>vezes</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chamada</a:t>
            </a:r>
            <a:r>
              <a:rPr lang="en-GB" sz="1800" dirty="0">
                <a:latin typeface="Calibri"/>
                <a:ea typeface="Calibri"/>
                <a:cs typeface="Calibri"/>
                <a:sym typeface="Calibri"/>
              </a:rPr>
              <a:t> de "curva de </a:t>
            </a:r>
            <a:r>
              <a:rPr lang="en-GB" sz="1800" dirty="0" err="1">
                <a:latin typeface="Calibri"/>
                <a:ea typeface="Calibri"/>
                <a:cs typeface="Calibri"/>
                <a:sym typeface="Calibri"/>
              </a:rPr>
              <a:t>abatimento</a:t>
            </a:r>
            <a:r>
              <a:rPr lang="en-GB" sz="1800" dirty="0">
                <a:latin typeface="Calibri"/>
                <a:ea typeface="Calibri"/>
                <a:cs typeface="Calibri"/>
                <a:sym typeface="Calibri"/>
              </a:rPr>
              <a:t> marginal". Aqui </a:t>
            </a:r>
            <a:r>
              <a:rPr lang="en-GB" sz="1800" dirty="0" err="1">
                <a:latin typeface="Calibri"/>
                <a:ea typeface="Calibri"/>
                <a:cs typeface="Calibri"/>
                <a:sym typeface="Calibri"/>
              </a:rPr>
              <a:t>exploraremos</a:t>
            </a:r>
            <a:r>
              <a:rPr lang="en-GB" sz="1800" dirty="0">
                <a:latin typeface="Calibri"/>
                <a:ea typeface="Calibri"/>
                <a:cs typeface="Calibri"/>
                <a:sym typeface="Calibri"/>
              </a:rPr>
              <a:t> o que </a:t>
            </a:r>
            <a:r>
              <a:rPr lang="en-GB" sz="1800" dirty="0" err="1">
                <a:latin typeface="Calibri"/>
                <a:ea typeface="Calibri"/>
                <a:cs typeface="Calibri"/>
                <a:sym typeface="Calibri"/>
              </a:rPr>
              <a:t>são</a:t>
            </a:r>
            <a:r>
              <a:rPr lang="en-GB" sz="1800" dirty="0">
                <a:latin typeface="Calibri"/>
                <a:ea typeface="Calibri"/>
                <a:cs typeface="Calibri"/>
                <a:sym typeface="Calibri"/>
              </a:rPr>
              <a:t> </a:t>
            </a:r>
            <a:r>
              <a:rPr lang="en-GB" sz="1800" dirty="0" err="1">
                <a:latin typeface="Calibri"/>
                <a:ea typeface="Calibri"/>
                <a:cs typeface="Calibri"/>
                <a:sym typeface="Calibri"/>
              </a:rPr>
              <a:t>essas</a:t>
            </a:r>
            <a:r>
              <a:rPr lang="en-GB" sz="1800" dirty="0">
                <a:latin typeface="Calibri"/>
                <a:ea typeface="Calibri"/>
                <a:cs typeface="Calibri"/>
                <a:sym typeface="Calibri"/>
              </a:rPr>
              <a:t> curvas e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usá</a:t>
            </a:r>
            <a:r>
              <a:rPr lang="en-GB" sz="1800" dirty="0">
                <a:latin typeface="Calibri"/>
                <a:ea typeface="Calibri"/>
                <a:cs typeface="Calibri"/>
                <a:sym typeface="Calibri"/>
              </a:rPr>
              <a:t>-las. Mas antes de </a:t>
            </a:r>
            <a:r>
              <a:rPr lang="en-GB" sz="1800" dirty="0" err="1">
                <a:latin typeface="Calibri"/>
                <a:ea typeface="Calibri"/>
                <a:cs typeface="Calibri"/>
                <a:sym typeface="Calibri"/>
              </a:rPr>
              <a:t>prosseguir</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importante</a:t>
            </a:r>
            <a:r>
              <a:rPr lang="en-GB" sz="1800" dirty="0">
                <a:latin typeface="Calibri"/>
                <a:ea typeface="Calibri"/>
                <a:cs typeface="Calibri"/>
                <a:sym typeface="Calibri"/>
              </a:rPr>
              <a:t> </a:t>
            </a:r>
            <a:r>
              <a:rPr lang="en-GB" sz="1800" dirty="0" err="1">
                <a:latin typeface="Calibri"/>
                <a:ea typeface="Calibri"/>
                <a:cs typeface="Calibri"/>
                <a:sym typeface="Calibri"/>
              </a:rPr>
              <a:t>observar</a:t>
            </a:r>
            <a:r>
              <a:rPr lang="en-GB" sz="1800" dirty="0">
                <a:latin typeface="Calibri"/>
                <a:ea typeface="Calibri"/>
                <a:cs typeface="Calibri"/>
                <a:sym typeface="Calibri"/>
              </a:rPr>
              <a:t> que </a:t>
            </a:r>
            <a:r>
              <a:rPr lang="en-GB" sz="1800" dirty="0" err="1">
                <a:latin typeface="Calibri"/>
                <a:ea typeface="Calibri"/>
                <a:cs typeface="Calibri"/>
                <a:sym typeface="Calibri"/>
              </a:rPr>
              <a:t>essas</a:t>
            </a:r>
            <a:r>
              <a:rPr lang="en-GB" sz="1800" dirty="0">
                <a:latin typeface="Calibri"/>
                <a:ea typeface="Calibri"/>
                <a:cs typeface="Calibri"/>
                <a:sym typeface="Calibri"/>
              </a:rPr>
              <a:t> curvas </a:t>
            </a:r>
            <a:r>
              <a:rPr lang="en-GB" sz="1800" dirty="0" err="1">
                <a:latin typeface="Calibri"/>
                <a:ea typeface="Calibri"/>
                <a:cs typeface="Calibri"/>
                <a:sym typeface="Calibri"/>
              </a:rPr>
              <a:t>podem</a:t>
            </a:r>
            <a:r>
              <a:rPr lang="en-GB" sz="1800" dirty="0">
                <a:latin typeface="Calibri"/>
                <a:ea typeface="Calibri"/>
                <a:cs typeface="Calibri"/>
                <a:sym typeface="Calibri"/>
              </a:rPr>
              <a:t> ser </a:t>
            </a:r>
            <a:r>
              <a:rPr lang="en-GB" sz="1800" dirty="0" err="1">
                <a:latin typeface="Calibri"/>
                <a:ea typeface="Calibri"/>
                <a:cs typeface="Calibri"/>
                <a:sym typeface="Calibri"/>
              </a:rPr>
              <a:t>usadas</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vários</a:t>
            </a:r>
            <a:r>
              <a:rPr lang="en-GB" sz="1800" dirty="0">
                <a:latin typeface="Calibri"/>
                <a:ea typeface="Calibri"/>
                <a:cs typeface="Calibri"/>
                <a:sym typeface="Calibri"/>
              </a:rPr>
              <a:t> </a:t>
            </a:r>
            <a:r>
              <a:rPr lang="en-GB" sz="1800" dirty="0" err="1">
                <a:latin typeface="Calibri"/>
                <a:ea typeface="Calibri"/>
                <a:cs typeface="Calibri"/>
                <a:sym typeface="Calibri"/>
              </a:rPr>
              <a:t>níveis</a:t>
            </a:r>
            <a:r>
              <a:rPr lang="en-GB" sz="1800" dirty="0">
                <a:latin typeface="Calibri"/>
                <a:ea typeface="Calibri"/>
                <a:cs typeface="Calibri"/>
                <a:sym typeface="Calibri"/>
              </a:rPr>
              <a:t> para </a:t>
            </a:r>
            <a:r>
              <a:rPr lang="en-GB" sz="1800" dirty="0" err="1">
                <a:latin typeface="Calibri"/>
                <a:ea typeface="Calibri"/>
                <a:cs typeface="Calibri"/>
                <a:sym typeface="Calibri"/>
              </a:rPr>
              <a:t>avaliar</a:t>
            </a:r>
            <a:r>
              <a:rPr lang="en-GB" sz="1800" dirty="0">
                <a:latin typeface="Calibri"/>
                <a:ea typeface="Calibri"/>
                <a:cs typeface="Calibri"/>
                <a:sym typeface="Calibri"/>
              </a:rPr>
              <a:t> as </a:t>
            </a:r>
            <a:r>
              <a:rPr lang="en-GB" sz="1800" dirty="0" err="1">
                <a:latin typeface="Calibri"/>
                <a:ea typeface="Calibri"/>
                <a:cs typeface="Calibri"/>
                <a:sym typeface="Calibri"/>
              </a:rPr>
              <a:t>melhores</a:t>
            </a:r>
            <a:r>
              <a:rPr lang="en-GB" sz="1800" dirty="0">
                <a:latin typeface="Calibri"/>
                <a:ea typeface="Calibri"/>
                <a:cs typeface="Calibri"/>
                <a:sym typeface="Calibri"/>
              </a:rPr>
              <a:t> e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econômicas</a:t>
            </a:r>
            <a:r>
              <a:rPr lang="en-GB" sz="1800" dirty="0">
                <a:latin typeface="Calibri"/>
                <a:ea typeface="Calibri"/>
                <a:cs typeface="Calibri"/>
                <a:sym typeface="Calibri"/>
              </a:rPr>
              <a:t> </a:t>
            </a:r>
            <a:r>
              <a:rPr lang="en-GB" sz="1800" dirty="0" err="1">
                <a:latin typeface="Calibri"/>
                <a:ea typeface="Calibri"/>
                <a:cs typeface="Calibri"/>
                <a:sym typeface="Calibri"/>
              </a:rPr>
              <a:t>opções</a:t>
            </a:r>
            <a:r>
              <a:rPr lang="en-GB" sz="1800" dirty="0">
                <a:latin typeface="Calibri"/>
                <a:ea typeface="Calibri"/>
                <a:cs typeface="Calibri"/>
                <a:sym typeface="Calibri"/>
              </a:rPr>
              <a:t> que </a:t>
            </a:r>
            <a:r>
              <a:rPr lang="en-GB" sz="1800" dirty="0" err="1">
                <a:latin typeface="Calibri"/>
                <a:ea typeface="Calibri"/>
                <a:cs typeface="Calibri"/>
                <a:sym typeface="Calibri"/>
              </a:rPr>
              <a:t>temos</a:t>
            </a:r>
            <a:r>
              <a:rPr lang="en-GB" sz="1800" dirty="0">
                <a:latin typeface="Calibri"/>
                <a:ea typeface="Calibri"/>
                <a:cs typeface="Calibri"/>
                <a:sym typeface="Calibri"/>
              </a:rPr>
              <a:t> para </a:t>
            </a:r>
            <a:r>
              <a:rPr lang="en-GB" sz="1800" dirty="0" err="1">
                <a:latin typeface="Calibri"/>
                <a:ea typeface="Calibri"/>
                <a:cs typeface="Calibri"/>
                <a:sym typeface="Calibri"/>
              </a:rPr>
              <a:t>reduzir</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de GEE. Em particular, </a:t>
            </a:r>
            <a:r>
              <a:rPr lang="en-GB" sz="1800" dirty="0" err="1">
                <a:latin typeface="Calibri"/>
                <a:ea typeface="Calibri"/>
                <a:cs typeface="Calibri"/>
                <a:sym typeface="Calibri"/>
              </a:rPr>
              <a:t>elas</a:t>
            </a:r>
            <a:r>
              <a:rPr lang="en-GB" sz="1800" dirty="0">
                <a:latin typeface="Calibri"/>
                <a:ea typeface="Calibri"/>
                <a:cs typeface="Calibri"/>
                <a:sym typeface="Calibri"/>
              </a:rPr>
              <a:t> </a:t>
            </a:r>
            <a:r>
              <a:rPr lang="en-GB" sz="1800" dirty="0" err="1">
                <a:latin typeface="Calibri"/>
                <a:ea typeface="Calibri"/>
                <a:cs typeface="Calibri"/>
                <a:sym typeface="Calibri"/>
              </a:rPr>
              <a:t>podem</a:t>
            </a:r>
            <a:r>
              <a:rPr lang="en-GB" sz="1800" dirty="0">
                <a:latin typeface="Calibri"/>
                <a:ea typeface="Calibri"/>
                <a:cs typeface="Calibri"/>
                <a:sym typeface="Calibri"/>
              </a:rPr>
              <a:t> ser </a:t>
            </a:r>
            <a:r>
              <a:rPr lang="en-GB" sz="1800" dirty="0" err="1">
                <a:latin typeface="Calibri"/>
                <a:ea typeface="Calibri"/>
                <a:cs typeface="Calibri"/>
                <a:sym typeface="Calibri"/>
              </a:rPr>
              <a:t>construídas</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nível</a:t>
            </a:r>
            <a:r>
              <a:rPr lang="en-GB" sz="1800" dirty="0">
                <a:latin typeface="Calibri"/>
                <a:ea typeface="Calibri"/>
                <a:cs typeface="Calibri"/>
                <a:sym typeface="Calibri"/>
              </a:rPr>
              <a:t> global, regional, </a:t>
            </a:r>
            <a:r>
              <a:rPr lang="en-GB" sz="1800" dirty="0" err="1">
                <a:latin typeface="Calibri"/>
                <a:ea typeface="Calibri"/>
                <a:cs typeface="Calibri"/>
                <a:sym typeface="Calibri"/>
              </a:rPr>
              <a:t>nacional</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municipal. Aqui,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mostrada</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curva de </a:t>
            </a:r>
            <a:r>
              <a:rPr lang="en-GB" sz="1800" dirty="0" err="1">
                <a:latin typeface="Calibri"/>
                <a:ea typeface="Calibri"/>
                <a:cs typeface="Calibri"/>
                <a:sym typeface="Calibri"/>
              </a:rPr>
              <a:t>redução</a:t>
            </a:r>
            <a:r>
              <a:rPr lang="en-GB" sz="1800" dirty="0">
                <a:latin typeface="Calibri"/>
                <a:ea typeface="Calibri"/>
                <a:cs typeface="Calibri"/>
                <a:sym typeface="Calibri"/>
              </a:rPr>
              <a:t> global </a:t>
            </a:r>
            <a:r>
              <a:rPr lang="en-GB" sz="1800" dirty="0" err="1">
                <a:latin typeface="Calibri"/>
                <a:ea typeface="Calibri"/>
                <a:cs typeface="Calibri"/>
                <a:sym typeface="Calibri"/>
              </a:rPr>
              <a:t>desenvolvida</a:t>
            </a:r>
            <a:r>
              <a:rPr lang="en-GB" sz="1800" dirty="0">
                <a:latin typeface="Calibri"/>
                <a:ea typeface="Calibri"/>
                <a:cs typeface="Calibri"/>
                <a:sym typeface="Calibri"/>
              </a:rPr>
              <a:t> pela McKinsey &amp; Company. </a:t>
            </a: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No </a:t>
            </a:r>
            <a:r>
              <a:rPr lang="en-GB" sz="1800" dirty="0" err="1">
                <a:latin typeface="Calibri"/>
                <a:ea typeface="Calibri"/>
                <a:cs typeface="Calibri"/>
                <a:sym typeface="Calibri"/>
              </a:rPr>
              <a:t>eixo</a:t>
            </a:r>
            <a:r>
              <a:rPr lang="en-GB" sz="1800" dirty="0">
                <a:latin typeface="Calibri"/>
                <a:ea typeface="Calibri"/>
                <a:cs typeface="Calibri"/>
                <a:sym typeface="Calibri"/>
              </a:rPr>
              <a:t> x </a:t>
            </a:r>
            <a:r>
              <a:rPr lang="en-GB" sz="1800" dirty="0" err="1">
                <a:latin typeface="Calibri"/>
                <a:ea typeface="Calibri"/>
                <a:cs typeface="Calibri"/>
                <a:sym typeface="Calibri"/>
              </a:rPr>
              <a:t>está</a:t>
            </a:r>
            <a:r>
              <a:rPr lang="en-GB" sz="1800" dirty="0">
                <a:latin typeface="Calibri"/>
                <a:ea typeface="Calibri"/>
                <a:cs typeface="Calibri"/>
                <a:sym typeface="Calibri"/>
              </a:rPr>
              <a:t> o </a:t>
            </a:r>
            <a:r>
              <a:rPr lang="en-GB" sz="1800" dirty="0" err="1">
                <a:latin typeface="Calibri"/>
                <a:ea typeface="Calibri"/>
                <a:cs typeface="Calibri"/>
                <a:sym typeface="Calibri"/>
              </a:rPr>
              <a:t>potencial</a:t>
            </a:r>
            <a:r>
              <a:rPr lang="en-GB" sz="1800" dirty="0">
                <a:latin typeface="Calibri"/>
                <a:ea typeface="Calibri"/>
                <a:cs typeface="Calibri"/>
                <a:sym typeface="Calibri"/>
              </a:rPr>
              <a:t> de </a:t>
            </a:r>
            <a:r>
              <a:rPr lang="en-GB" sz="1800" dirty="0" err="1">
                <a:latin typeface="Calibri"/>
                <a:ea typeface="Calibri"/>
                <a:cs typeface="Calibri"/>
                <a:sym typeface="Calibri"/>
              </a:rPr>
              <a:t>redução</a:t>
            </a:r>
            <a:r>
              <a:rPr lang="en-GB" sz="1800" dirty="0">
                <a:latin typeface="Calibri"/>
                <a:ea typeface="Calibri"/>
                <a:cs typeface="Calibri"/>
                <a:sym typeface="Calibri"/>
              </a:rPr>
              <a:t> de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série</a:t>
            </a:r>
            <a:r>
              <a:rPr lang="en-GB" sz="1800" dirty="0">
                <a:latin typeface="Calibri"/>
                <a:ea typeface="Calibri"/>
                <a:cs typeface="Calibri"/>
                <a:sym typeface="Calibri"/>
              </a:rPr>
              <a:t> de </a:t>
            </a:r>
            <a:r>
              <a:rPr lang="en-GB" sz="1800" dirty="0" err="1">
                <a:latin typeface="Calibri"/>
                <a:ea typeface="Calibri"/>
                <a:cs typeface="Calibri"/>
                <a:sym typeface="Calibri"/>
              </a:rPr>
              <a:t>opções</a:t>
            </a:r>
            <a:r>
              <a:rPr lang="en-GB" sz="1800" dirty="0">
                <a:latin typeface="Calibri"/>
                <a:ea typeface="Calibri"/>
                <a:cs typeface="Calibri"/>
                <a:sym typeface="Calibri"/>
              </a:rPr>
              <a:t> para </a:t>
            </a:r>
            <a:r>
              <a:rPr lang="en-GB" sz="1800" dirty="0" err="1">
                <a:latin typeface="Calibri"/>
                <a:ea typeface="Calibri"/>
                <a:cs typeface="Calibri"/>
                <a:sym typeface="Calibri"/>
              </a:rPr>
              <a:t>reduzir</a:t>
            </a:r>
            <a:r>
              <a:rPr lang="en-GB" sz="1800" dirty="0">
                <a:latin typeface="Calibri"/>
                <a:ea typeface="Calibri"/>
                <a:cs typeface="Calibri"/>
                <a:sym typeface="Calibri"/>
              </a:rPr>
              <a:t> as </a:t>
            </a:r>
            <a:r>
              <a:rPr lang="en-GB" sz="1800" dirty="0" err="1">
                <a:latin typeface="Calibri"/>
                <a:ea typeface="Calibri"/>
                <a:cs typeface="Calibri"/>
                <a:sym typeface="Calibri"/>
              </a:rPr>
              <a:t>emissões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a:t>
            </a:r>
            <a:r>
              <a:rPr lang="en-GB" sz="1800" dirty="0" err="1">
                <a:latin typeface="Calibri"/>
                <a:ea typeface="Calibri"/>
                <a:cs typeface="Calibri"/>
                <a:sym typeface="Calibri"/>
              </a:rPr>
              <a:t>aqui</a:t>
            </a:r>
            <a:r>
              <a:rPr lang="en-GB" sz="1800" dirty="0">
                <a:latin typeface="Calibri"/>
                <a:ea typeface="Calibri"/>
                <a:cs typeface="Calibri"/>
                <a:sym typeface="Calibri"/>
              </a:rPr>
              <a:t>, </a:t>
            </a:r>
            <a:r>
              <a:rPr lang="en-GB" sz="1800" dirty="0" err="1">
                <a:latin typeface="Calibri"/>
                <a:ea typeface="Calibri"/>
                <a:cs typeface="Calibri"/>
                <a:sym typeface="Calibri"/>
              </a:rPr>
              <a:t>cada</a:t>
            </a:r>
            <a:r>
              <a:rPr lang="en-GB" sz="1800" dirty="0">
                <a:latin typeface="Calibri"/>
                <a:ea typeface="Calibri"/>
                <a:cs typeface="Calibri"/>
                <a:sym typeface="Calibri"/>
              </a:rPr>
              <a:t> barra </a:t>
            </a:r>
            <a:r>
              <a:rPr lang="en-GB" sz="1800" dirty="0" err="1">
                <a:latin typeface="Calibri"/>
                <a:ea typeface="Calibri"/>
                <a:cs typeface="Calibri"/>
                <a:sym typeface="Calibri"/>
              </a:rPr>
              <a:t>representa</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tecnologia</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a:t>
            </a:r>
            <a:r>
              <a:rPr lang="en-GB" sz="1800" dirty="0" err="1">
                <a:latin typeface="Calibri"/>
                <a:ea typeface="Calibri"/>
                <a:cs typeface="Calibri"/>
                <a:sym typeface="Calibri"/>
              </a:rPr>
              <a:t>prática</a:t>
            </a:r>
            <a:r>
              <a:rPr lang="en-GB" sz="1800" dirty="0">
                <a:latin typeface="Calibri"/>
                <a:ea typeface="Calibri"/>
                <a:cs typeface="Calibri"/>
                <a:sym typeface="Calibri"/>
              </a:rPr>
              <a:t> </a:t>
            </a:r>
            <a:r>
              <a:rPr lang="en-GB" sz="1800" dirty="0" err="1">
                <a:latin typeface="Calibri"/>
                <a:ea typeface="Calibri"/>
                <a:cs typeface="Calibri"/>
                <a:sym typeface="Calibri"/>
              </a:rPr>
              <a:t>específica</a:t>
            </a:r>
            <a:r>
              <a:rPr lang="en-GB" sz="1800" dirty="0">
                <a:latin typeface="Calibri"/>
                <a:ea typeface="Calibri"/>
                <a:cs typeface="Calibri"/>
                <a:sym typeface="Calibri"/>
              </a:rPr>
              <a:t>. </a:t>
            </a:r>
            <a:r>
              <a:rPr lang="en-GB" sz="1800" dirty="0" err="1">
                <a:latin typeface="Calibri"/>
                <a:ea typeface="Calibri"/>
                <a:cs typeface="Calibri"/>
                <a:sym typeface="Calibri"/>
              </a:rPr>
              <a:t>Quanto</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larga</a:t>
            </a:r>
            <a:r>
              <a:rPr lang="en-GB" sz="1800" dirty="0">
                <a:latin typeface="Calibri"/>
                <a:ea typeface="Calibri"/>
                <a:cs typeface="Calibri"/>
                <a:sym typeface="Calibri"/>
              </a:rPr>
              <a:t> a barra, </a:t>
            </a:r>
            <a:r>
              <a:rPr lang="en-GB" sz="1800" dirty="0" err="1">
                <a:latin typeface="Calibri"/>
                <a:ea typeface="Calibri"/>
                <a:cs typeface="Calibri"/>
                <a:sym typeface="Calibri"/>
              </a:rPr>
              <a:t>maior</a:t>
            </a:r>
            <a:r>
              <a:rPr lang="en-GB" sz="1800" dirty="0">
                <a:latin typeface="Calibri"/>
                <a:ea typeface="Calibri"/>
                <a:cs typeface="Calibri"/>
                <a:sym typeface="Calibri"/>
              </a:rPr>
              <a:t> </a:t>
            </a:r>
            <a:r>
              <a:rPr lang="en-GB" sz="1800" dirty="0" err="1">
                <a:latin typeface="Calibri"/>
                <a:ea typeface="Calibri"/>
                <a:cs typeface="Calibri"/>
                <a:sym typeface="Calibri"/>
              </a:rPr>
              <a:t>seu</a:t>
            </a:r>
            <a:r>
              <a:rPr lang="en-GB" sz="1800" dirty="0">
                <a:latin typeface="Calibri"/>
                <a:ea typeface="Calibri"/>
                <a:cs typeface="Calibri"/>
                <a:sym typeface="Calibri"/>
              </a:rPr>
              <a:t> </a:t>
            </a:r>
            <a:r>
              <a:rPr lang="en-GB" sz="1800" dirty="0" err="1">
                <a:latin typeface="Calibri"/>
                <a:ea typeface="Calibri"/>
                <a:cs typeface="Calibri"/>
                <a:sym typeface="Calibri"/>
              </a:rPr>
              <a:t>potencial</a:t>
            </a:r>
            <a:r>
              <a:rPr lang="en-GB" sz="1800" dirty="0">
                <a:latin typeface="Calibri"/>
                <a:ea typeface="Calibri"/>
                <a:cs typeface="Calibri"/>
                <a:sym typeface="Calibri"/>
              </a:rPr>
              <a:t> de </a:t>
            </a:r>
            <a:r>
              <a:rPr lang="en-GB" sz="1800" dirty="0" err="1">
                <a:latin typeface="Calibri"/>
                <a:ea typeface="Calibri"/>
                <a:cs typeface="Calibri"/>
                <a:sym typeface="Calibri"/>
              </a:rPr>
              <a:t>redução</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No </a:t>
            </a:r>
            <a:r>
              <a:rPr lang="en-GB" sz="1800" dirty="0" err="1">
                <a:latin typeface="Calibri"/>
                <a:ea typeface="Calibri"/>
                <a:cs typeface="Calibri"/>
                <a:sym typeface="Calibri"/>
              </a:rPr>
              <a:t>eixo</a:t>
            </a:r>
            <a:r>
              <a:rPr lang="en-GB" sz="1800" dirty="0">
                <a:latin typeface="Calibri"/>
                <a:ea typeface="Calibri"/>
                <a:cs typeface="Calibri"/>
                <a:sym typeface="Calibri"/>
              </a:rPr>
              <a:t> y </a:t>
            </a:r>
            <a:r>
              <a:rPr lang="en-GB" sz="1800" dirty="0" err="1">
                <a:latin typeface="Calibri"/>
                <a:ea typeface="Calibri"/>
                <a:cs typeface="Calibri"/>
                <a:sym typeface="Calibri"/>
              </a:rPr>
              <a:t>está</a:t>
            </a:r>
            <a:r>
              <a:rPr lang="en-GB" sz="1800" dirty="0">
                <a:latin typeface="Calibri"/>
                <a:ea typeface="Calibri"/>
                <a:cs typeface="Calibri"/>
                <a:sym typeface="Calibri"/>
              </a:rPr>
              <a:t> o </a:t>
            </a:r>
            <a:r>
              <a:rPr lang="en-GB" sz="1800" dirty="0" err="1">
                <a:latin typeface="Calibri"/>
                <a:ea typeface="Calibri"/>
                <a:cs typeface="Calibri"/>
                <a:sym typeface="Calibri"/>
              </a:rPr>
              <a:t>custo</a:t>
            </a:r>
            <a:r>
              <a:rPr lang="en-GB" sz="1800" dirty="0">
                <a:latin typeface="Calibri"/>
                <a:ea typeface="Calibri"/>
                <a:cs typeface="Calibri"/>
                <a:sym typeface="Calibri"/>
              </a:rPr>
              <a:t> de </a:t>
            </a:r>
            <a:r>
              <a:rPr lang="en-GB" sz="1800" dirty="0" err="1">
                <a:latin typeface="Calibri"/>
                <a:ea typeface="Calibri"/>
                <a:cs typeface="Calibri"/>
                <a:sym typeface="Calibri"/>
              </a:rPr>
              <a:t>redução</a:t>
            </a:r>
            <a:r>
              <a:rPr lang="en-GB" sz="1800" dirty="0">
                <a:latin typeface="Calibri"/>
                <a:ea typeface="Calibri"/>
                <a:cs typeface="Calibri"/>
                <a:sym typeface="Calibri"/>
              </a:rPr>
              <a:t>. Ele </a:t>
            </a:r>
            <a:r>
              <a:rPr lang="en-GB" sz="1800" dirty="0" err="1">
                <a:latin typeface="Calibri"/>
                <a:ea typeface="Calibri"/>
                <a:cs typeface="Calibri"/>
                <a:sym typeface="Calibri"/>
              </a:rPr>
              <a:t>mede</a:t>
            </a:r>
            <a:r>
              <a:rPr lang="en-GB" sz="1800" dirty="0">
                <a:latin typeface="Calibri"/>
                <a:ea typeface="Calibri"/>
                <a:cs typeface="Calibri"/>
                <a:sym typeface="Calibri"/>
              </a:rPr>
              <a:t> o </a:t>
            </a:r>
            <a:r>
              <a:rPr lang="en-GB" sz="1800" dirty="0" err="1">
                <a:latin typeface="Calibri"/>
                <a:ea typeface="Calibri"/>
                <a:cs typeface="Calibri"/>
                <a:sym typeface="Calibri"/>
              </a:rPr>
              <a:t>custo</a:t>
            </a:r>
            <a:r>
              <a:rPr lang="en-GB" sz="1800" dirty="0">
                <a:latin typeface="Calibri"/>
                <a:ea typeface="Calibri"/>
                <a:cs typeface="Calibri"/>
                <a:sym typeface="Calibri"/>
              </a:rPr>
              <a:t> da </a:t>
            </a:r>
            <a:r>
              <a:rPr lang="en-GB" sz="1800" dirty="0" err="1">
                <a:latin typeface="Calibri"/>
                <a:ea typeface="Calibri"/>
                <a:cs typeface="Calibri"/>
                <a:sym typeface="Calibri"/>
              </a:rPr>
              <a:t>redução</a:t>
            </a:r>
            <a:r>
              <a:rPr lang="en-GB" sz="1800" dirty="0">
                <a:latin typeface="Calibri"/>
                <a:ea typeface="Calibri"/>
                <a:cs typeface="Calibri"/>
                <a:sym typeface="Calibri"/>
              </a:rPr>
              <a:t> das </a:t>
            </a:r>
            <a:r>
              <a:rPr lang="en-GB" sz="1800" dirty="0" err="1">
                <a:latin typeface="Calibri"/>
                <a:ea typeface="Calibri"/>
                <a:cs typeface="Calibri"/>
                <a:sym typeface="Calibri"/>
              </a:rPr>
              <a:t>emissões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tonelada</a:t>
            </a:r>
            <a:r>
              <a:rPr lang="en-GB" sz="1800" dirty="0">
                <a:latin typeface="Calibri"/>
                <a:ea typeface="Calibri"/>
                <a:cs typeface="Calibri"/>
                <a:sym typeface="Calibri"/>
              </a:rPr>
              <a:t> </a:t>
            </a:r>
            <a:r>
              <a:rPr lang="en-GB" sz="1800" dirty="0" err="1">
                <a:latin typeface="Calibri"/>
                <a:ea typeface="Calibri"/>
                <a:cs typeface="Calibri"/>
                <a:sym typeface="Calibri"/>
              </a:rPr>
              <a:t>até</a:t>
            </a:r>
            <a:r>
              <a:rPr lang="en-GB" sz="1800" dirty="0">
                <a:latin typeface="Calibri"/>
                <a:ea typeface="Calibri"/>
                <a:cs typeface="Calibri"/>
                <a:sym typeface="Calibri"/>
              </a:rPr>
              <a:t> o </a:t>
            </a:r>
            <a:r>
              <a:rPr lang="en-GB" sz="1800" dirty="0" err="1">
                <a:latin typeface="Calibri"/>
                <a:ea typeface="Calibri"/>
                <a:cs typeface="Calibri"/>
                <a:sym typeface="Calibri"/>
              </a:rPr>
              <a:t>ano</a:t>
            </a:r>
            <a:r>
              <a:rPr lang="en-GB" sz="1800" dirty="0">
                <a:latin typeface="Calibri"/>
                <a:ea typeface="Calibri"/>
                <a:cs typeface="Calibri"/>
                <a:sym typeface="Calibri"/>
              </a:rPr>
              <a:t> de 2030 e, </a:t>
            </a:r>
            <a:r>
              <a:rPr lang="en-GB" sz="1800" dirty="0" err="1">
                <a:latin typeface="Calibri"/>
                <a:ea typeface="Calibri"/>
                <a:cs typeface="Calibri"/>
                <a:sym typeface="Calibri"/>
              </a:rPr>
              <a:t>nesse</a:t>
            </a:r>
            <a:r>
              <a:rPr lang="en-GB" sz="1800" dirty="0">
                <a:latin typeface="Calibri"/>
                <a:ea typeface="Calibri"/>
                <a:cs typeface="Calibri"/>
                <a:sym typeface="Calibri"/>
              </a:rPr>
              <a:t> </a:t>
            </a:r>
            <a:r>
              <a:rPr lang="en-GB" sz="1800" dirty="0" err="1">
                <a:latin typeface="Calibri"/>
                <a:ea typeface="Calibri"/>
                <a:cs typeface="Calibri"/>
                <a:sym typeface="Calibri"/>
              </a:rPr>
              <a:t>caso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dado </a:t>
            </a:r>
            <a:r>
              <a:rPr lang="en-GB" sz="1800" dirty="0" err="1">
                <a:latin typeface="Calibri"/>
                <a:ea typeface="Calibri"/>
                <a:cs typeface="Calibri"/>
                <a:sym typeface="Calibri"/>
              </a:rPr>
              <a:t>em</a:t>
            </a:r>
            <a:r>
              <a:rPr lang="en-GB" sz="1800" dirty="0">
                <a:latin typeface="Calibri"/>
                <a:ea typeface="Calibri"/>
                <a:cs typeface="Calibri"/>
                <a:sym typeface="Calibri"/>
              </a:rPr>
              <a:t> euros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tonelada</a:t>
            </a:r>
            <a:r>
              <a:rPr lang="en-GB" sz="1800" dirty="0">
                <a:latin typeface="Calibri"/>
                <a:ea typeface="Calibri"/>
                <a:cs typeface="Calibri"/>
                <a:sym typeface="Calibri"/>
              </a:rPr>
              <a:t> de </a:t>
            </a:r>
            <a:r>
              <a:rPr lang="en-GB" sz="1800" dirty="0" err="1">
                <a:latin typeface="Calibri"/>
                <a:ea typeface="Calibri"/>
                <a:cs typeface="Calibri"/>
                <a:sym typeface="Calibri"/>
              </a:rPr>
              <a:t>equivalentes</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economizados</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O </a:t>
            </a:r>
            <a:r>
              <a:rPr lang="en-GB" sz="1800" dirty="0" err="1">
                <a:latin typeface="Calibri"/>
                <a:ea typeface="Calibri"/>
                <a:cs typeface="Calibri"/>
                <a:sym typeface="Calibri"/>
              </a:rPr>
              <a:t>uso</a:t>
            </a:r>
            <a:r>
              <a:rPr lang="en-GB" sz="1800" dirty="0">
                <a:latin typeface="Calibri"/>
                <a:ea typeface="Calibri"/>
                <a:cs typeface="Calibri"/>
                <a:sym typeface="Calibri"/>
              </a:rPr>
              <a:t> dessa </a:t>
            </a:r>
            <a:r>
              <a:rPr lang="en-GB" sz="1800" dirty="0" err="1">
                <a:latin typeface="Calibri"/>
                <a:ea typeface="Calibri"/>
                <a:cs typeface="Calibri"/>
                <a:sym typeface="Calibri"/>
              </a:rPr>
              <a:t>abordagem</a:t>
            </a:r>
            <a:r>
              <a:rPr lang="en-GB" sz="1800" dirty="0">
                <a:latin typeface="Calibri"/>
                <a:ea typeface="Calibri"/>
                <a:cs typeface="Calibri"/>
                <a:sym typeface="Calibri"/>
              </a:rPr>
              <a:t> </a:t>
            </a:r>
            <a:r>
              <a:rPr lang="en-GB" sz="1800" dirty="0" err="1">
                <a:latin typeface="Calibri"/>
                <a:ea typeface="Calibri"/>
                <a:cs typeface="Calibri"/>
                <a:sym typeface="Calibri"/>
              </a:rPr>
              <a:t>pode</a:t>
            </a:r>
            <a:r>
              <a:rPr lang="en-GB" sz="1800" dirty="0">
                <a:latin typeface="Calibri"/>
                <a:ea typeface="Calibri"/>
                <a:cs typeface="Calibri"/>
                <a:sym typeface="Calibri"/>
              </a:rPr>
              <a:t> </a:t>
            </a:r>
            <a:r>
              <a:rPr lang="en-GB" sz="1800" dirty="0" err="1">
                <a:latin typeface="Calibri"/>
                <a:ea typeface="Calibri"/>
                <a:cs typeface="Calibri"/>
                <a:sym typeface="Calibri"/>
              </a:rPr>
              <a:t>fornecer</a:t>
            </a:r>
            <a:r>
              <a:rPr lang="en-GB" sz="1800" dirty="0">
                <a:latin typeface="Calibri"/>
                <a:ea typeface="Calibri"/>
                <a:cs typeface="Calibri"/>
                <a:sym typeface="Calibri"/>
              </a:rPr>
              <a:t> </a:t>
            </a:r>
            <a:r>
              <a:rPr lang="en-GB" sz="1800" dirty="0" err="1">
                <a:latin typeface="Calibri"/>
                <a:ea typeface="Calibri"/>
                <a:cs typeface="Calibri"/>
                <a:sym typeface="Calibri"/>
              </a:rPr>
              <a:t>alguns</a:t>
            </a:r>
            <a:r>
              <a:rPr lang="en-GB" sz="1800" dirty="0">
                <a:latin typeface="Calibri"/>
                <a:ea typeface="Calibri"/>
                <a:cs typeface="Calibri"/>
                <a:sym typeface="Calibri"/>
              </a:rPr>
              <a:t> insights </a:t>
            </a:r>
            <a:r>
              <a:rPr lang="en-GB" sz="1800" dirty="0" err="1">
                <a:latin typeface="Calibri"/>
                <a:ea typeface="Calibri"/>
                <a:cs typeface="Calibri"/>
                <a:sym typeface="Calibri"/>
              </a:rPr>
              <a:t>importantes</a:t>
            </a:r>
            <a:r>
              <a:rPr lang="en-GB" sz="1800" dirty="0">
                <a:latin typeface="Calibri"/>
                <a:ea typeface="Calibri"/>
                <a:cs typeface="Calibri"/>
                <a:sym typeface="Calibri"/>
              </a:rPr>
              <a:t>. Por </a:t>
            </a:r>
            <a:r>
              <a:rPr lang="en-GB" sz="1800" dirty="0" err="1">
                <a:latin typeface="Calibri"/>
                <a:ea typeface="Calibri"/>
                <a:cs typeface="Calibri"/>
                <a:sym typeface="Calibri"/>
              </a:rPr>
              <a:t>exemplo</a:t>
            </a:r>
            <a:r>
              <a:rPr lang="en-GB" sz="1800" dirty="0">
                <a:latin typeface="Calibri"/>
                <a:ea typeface="Calibri"/>
                <a:cs typeface="Calibri"/>
                <a:sym typeface="Calibri"/>
              </a:rPr>
              <a:t>, </a:t>
            </a:r>
            <a:r>
              <a:rPr lang="en-GB" sz="1800" dirty="0" err="1">
                <a:latin typeface="Calibri"/>
                <a:ea typeface="Calibri"/>
                <a:cs typeface="Calibri"/>
                <a:sym typeface="Calibri"/>
              </a:rPr>
              <a:t>buscando</a:t>
            </a:r>
            <a:r>
              <a:rPr lang="en-GB" sz="1800" dirty="0">
                <a:latin typeface="Calibri"/>
                <a:ea typeface="Calibri"/>
                <a:cs typeface="Calibri"/>
                <a:sym typeface="Calibri"/>
              </a:rPr>
              <a:t> </a:t>
            </a:r>
            <a:r>
              <a:rPr lang="en-GB" sz="1800" dirty="0" err="1">
                <a:latin typeface="Calibri"/>
                <a:ea typeface="Calibri"/>
                <a:cs typeface="Calibri"/>
                <a:sym typeface="Calibri"/>
              </a:rPr>
              <a:t>todas</a:t>
            </a:r>
            <a:r>
              <a:rPr lang="en-GB" sz="1800" dirty="0">
                <a:latin typeface="Calibri"/>
                <a:ea typeface="Calibri"/>
                <a:cs typeface="Calibri"/>
                <a:sym typeface="Calibri"/>
              </a:rPr>
              <a:t> as </a:t>
            </a:r>
            <a:r>
              <a:rPr lang="en-GB" sz="1800" dirty="0" err="1">
                <a:latin typeface="Calibri"/>
                <a:ea typeface="Calibri"/>
                <a:cs typeface="Calibri"/>
                <a:sym typeface="Calibri"/>
              </a:rPr>
              <a:t>oportunidades</a:t>
            </a:r>
            <a:r>
              <a:rPr lang="en-GB" sz="1800" dirty="0">
                <a:latin typeface="Calibri"/>
                <a:ea typeface="Calibri"/>
                <a:cs typeface="Calibri"/>
                <a:sym typeface="Calibri"/>
              </a:rPr>
              <a:t> de </a:t>
            </a:r>
            <a:r>
              <a:rPr lang="en-GB" sz="1800" dirty="0" err="1">
                <a:latin typeface="Calibri"/>
                <a:ea typeface="Calibri"/>
                <a:cs typeface="Calibri"/>
                <a:sym typeface="Calibri"/>
              </a:rPr>
              <a:t>redução</a:t>
            </a:r>
            <a:r>
              <a:rPr lang="en-GB" sz="1800" dirty="0">
                <a:latin typeface="Calibri"/>
                <a:ea typeface="Calibri"/>
                <a:cs typeface="Calibri"/>
                <a:sym typeface="Calibri"/>
              </a:rPr>
              <a:t> de </a:t>
            </a:r>
            <a:r>
              <a:rPr lang="en-GB" sz="1800" dirty="0" err="1">
                <a:latin typeface="Calibri"/>
                <a:ea typeface="Calibri"/>
                <a:cs typeface="Calibri"/>
                <a:sym typeface="Calibri"/>
              </a:rPr>
              <a:t>baixo</a:t>
            </a:r>
            <a:r>
              <a:rPr lang="en-GB" sz="1800" dirty="0">
                <a:latin typeface="Calibri"/>
                <a:ea typeface="Calibri"/>
                <a:cs typeface="Calibri"/>
                <a:sym typeface="Calibri"/>
              </a:rPr>
              <a:t> </a:t>
            </a:r>
            <a:r>
              <a:rPr lang="en-GB" sz="1800" dirty="0" err="1">
                <a:latin typeface="Calibri"/>
                <a:ea typeface="Calibri"/>
                <a:cs typeface="Calibri"/>
                <a:sym typeface="Calibri"/>
              </a:rPr>
              <a:t>custo</a:t>
            </a:r>
            <a:r>
              <a:rPr lang="en-GB" sz="1800" dirty="0">
                <a:latin typeface="Calibri"/>
                <a:ea typeface="Calibri"/>
                <a:cs typeface="Calibri"/>
                <a:sym typeface="Calibri"/>
              </a:rPr>
              <a:t> </a:t>
            </a:r>
            <a:r>
              <a:rPr lang="en-GB" sz="1800" dirty="0" err="1">
                <a:latin typeface="Calibri"/>
                <a:ea typeface="Calibri"/>
                <a:cs typeface="Calibri"/>
                <a:sym typeface="Calibri"/>
              </a:rPr>
              <a:t>atualmente</a:t>
            </a:r>
            <a:r>
              <a:rPr lang="en-GB" sz="1800" dirty="0">
                <a:latin typeface="Calibri"/>
                <a:ea typeface="Calibri"/>
                <a:cs typeface="Calibri"/>
                <a:sym typeface="Calibri"/>
              </a:rPr>
              <a:t> </a:t>
            </a:r>
            <a:r>
              <a:rPr lang="en-GB" sz="1800" dirty="0" err="1">
                <a:latin typeface="Calibri"/>
                <a:ea typeface="Calibri"/>
                <a:cs typeface="Calibri"/>
                <a:sym typeface="Calibri"/>
              </a:rPr>
              <a:t>disponíveis</a:t>
            </a:r>
            <a:r>
              <a:rPr lang="en-GB" sz="1800" dirty="0">
                <a:latin typeface="Calibri"/>
                <a:ea typeface="Calibri"/>
                <a:cs typeface="Calibri"/>
                <a:sym typeface="Calibri"/>
              </a:rPr>
              <a:t>, o </a:t>
            </a:r>
            <a:r>
              <a:rPr lang="en-GB" sz="1800" dirty="0" err="1">
                <a:latin typeface="Calibri"/>
                <a:ea typeface="Calibri"/>
                <a:cs typeface="Calibri"/>
                <a:sym typeface="Calibri"/>
              </a:rPr>
              <a:t>custo</a:t>
            </a:r>
            <a:r>
              <a:rPr lang="en-GB" sz="1800" dirty="0">
                <a:latin typeface="Calibri"/>
                <a:ea typeface="Calibri"/>
                <a:cs typeface="Calibri"/>
                <a:sym typeface="Calibri"/>
              </a:rPr>
              <a:t> </a:t>
            </a:r>
            <a:r>
              <a:rPr lang="en-GB" sz="1800" dirty="0" err="1">
                <a:latin typeface="Calibri"/>
                <a:ea typeface="Calibri"/>
                <a:cs typeface="Calibri"/>
                <a:sym typeface="Calibri"/>
              </a:rPr>
              <a:t>econômico</a:t>
            </a:r>
            <a:r>
              <a:rPr lang="en-GB" sz="1800" dirty="0">
                <a:latin typeface="Calibri"/>
                <a:ea typeface="Calibri"/>
                <a:cs typeface="Calibri"/>
                <a:sym typeface="Calibri"/>
              </a:rPr>
              <a:t> global total seria de 200 a 350 </a:t>
            </a:r>
            <a:r>
              <a:rPr lang="en-GB" sz="1800" dirty="0" err="1">
                <a:latin typeface="Calibri"/>
                <a:ea typeface="Calibri"/>
                <a:cs typeface="Calibri"/>
                <a:sym typeface="Calibri"/>
              </a:rPr>
              <a:t>bilhões</a:t>
            </a:r>
            <a:r>
              <a:rPr lang="en-GB" sz="1800" dirty="0">
                <a:latin typeface="Calibri"/>
                <a:ea typeface="Calibri"/>
                <a:cs typeface="Calibri"/>
                <a:sym typeface="Calibri"/>
              </a:rPr>
              <a:t> de euros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ano</a:t>
            </a:r>
            <a:r>
              <a:rPr lang="en-GB" sz="1800" dirty="0">
                <a:latin typeface="Calibri"/>
                <a:ea typeface="Calibri"/>
                <a:cs typeface="Calibri"/>
                <a:sym typeface="Calibri"/>
              </a:rPr>
              <a:t> </a:t>
            </a:r>
            <a:r>
              <a:rPr lang="en-GB" sz="1800" dirty="0" err="1">
                <a:latin typeface="Calibri"/>
                <a:ea typeface="Calibri"/>
                <a:cs typeface="Calibri"/>
                <a:sym typeface="Calibri"/>
              </a:rPr>
              <a:t>até</a:t>
            </a:r>
            <a:r>
              <a:rPr lang="en-GB" sz="1800" dirty="0">
                <a:latin typeface="Calibri"/>
                <a:ea typeface="Calibri"/>
                <a:cs typeface="Calibri"/>
                <a:sym typeface="Calibri"/>
              </a:rPr>
              <a:t> 2030, o que </a:t>
            </a:r>
            <a:r>
              <a:rPr lang="en-GB" sz="1800" dirty="0" err="1">
                <a:latin typeface="Calibri"/>
                <a:ea typeface="Calibri"/>
                <a:cs typeface="Calibri"/>
                <a:sym typeface="Calibri"/>
              </a:rPr>
              <a:t>representa</a:t>
            </a:r>
            <a:r>
              <a:rPr lang="en-GB" sz="1800" dirty="0">
                <a:latin typeface="Calibri"/>
                <a:ea typeface="Calibri"/>
                <a:cs typeface="Calibri"/>
                <a:sym typeface="Calibri"/>
              </a:rPr>
              <a:t> </a:t>
            </a:r>
            <a:r>
              <a:rPr lang="en-GB" sz="1800" dirty="0" err="1">
                <a:latin typeface="Calibri"/>
                <a:ea typeface="Calibri"/>
                <a:cs typeface="Calibri"/>
                <a:sym typeface="Calibri"/>
              </a:rPr>
              <a:t>menos</a:t>
            </a:r>
            <a:r>
              <a:rPr lang="en-GB" sz="1800" dirty="0">
                <a:latin typeface="Calibri"/>
                <a:ea typeface="Calibri"/>
                <a:cs typeface="Calibri"/>
                <a:sym typeface="Calibri"/>
              </a:rPr>
              <a:t> de um </a:t>
            </a:r>
            <a:r>
              <a:rPr lang="en-GB" sz="1800" dirty="0" err="1">
                <a:latin typeface="Calibri"/>
                <a:ea typeface="Calibri"/>
                <a:cs typeface="Calibri"/>
                <a:sym typeface="Calibri"/>
              </a:rPr>
              <a:t>por</a:t>
            </a:r>
            <a:r>
              <a:rPr lang="en-GB" sz="1800" dirty="0">
                <a:latin typeface="Calibri"/>
                <a:ea typeface="Calibri"/>
                <a:cs typeface="Calibri"/>
                <a:sym typeface="Calibri"/>
              </a:rPr>
              <a:t> cento do PIB global </a:t>
            </a:r>
            <a:r>
              <a:rPr lang="en-GB" sz="1800" dirty="0" err="1">
                <a:latin typeface="Calibri"/>
                <a:ea typeface="Calibri"/>
                <a:cs typeface="Calibri"/>
                <a:sym typeface="Calibri"/>
              </a:rPr>
              <a:t>previsto</a:t>
            </a:r>
            <a:r>
              <a:rPr lang="en-GB" sz="1800" dirty="0">
                <a:latin typeface="Calibri"/>
                <a:ea typeface="Calibri"/>
                <a:cs typeface="Calibri"/>
                <a:sym typeface="Calibri"/>
              </a:rPr>
              <a:t> para 2030.</a:t>
            </a:r>
            <a:endParaRPr dirty="0"/>
          </a:p>
        </p:txBody>
      </p:sp>
      <p:sp>
        <p:nvSpPr>
          <p:cNvPr id="440" name="Google Shape;44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b="0">
                <a:latin typeface="Calibri"/>
                <a:ea typeface="Calibri"/>
                <a:cs typeface="Calibri"/>
                <a:sym typeface="Calibri"/>
              </a:rPr>
              <a:t>A curva de custo de redução no slide anterior mostrou um potencial total de redução de 38 bilhões de toneladas de equivalentes de dióxido de carbono por ano com opções que custam menos de 60 euros por tonelada. Esse potencial total foi resumido no gráfico aqui. </a:t>
            </a:r>
            <a:endParaRPr/>
          </a:p>
          <a:p>
            <a:pPr marL="0" lvl="0" indent="0" algn="l" rtl="0">
              <a:lnSpc>
                <a:spcPct val="107000"/>
              </a:lnSpc>
              <a:spcBef>
                <a:spcPts val="800"/>
              </a:spcBef>
              <a:spcAft>
                <a:spcPts val="0"/>
              </a:spcAft>
              <a:buNone/>
            </a:pPr>
            <a:r>
              <a:rPr lang="en-GB" sz="1800" b="0">
                <a:latin typeface="Calibri"/>
                <a:ea typeface="Calibri"/>
                <a:cs typeface="Calibri"/>
                <a:sym typeface="Calibri"/>
              </a:rPr>
              <a:t>A primeira linha desse gráfico é o caminho "business-as-usual" (ou B.A.U.). Nesse caminho, espera-se que as emissões anuais sejam de 70 bilhões de toneladas de equivalentes de dióxido de carbono até 2030.</a:t>
            </a:r>
            <a:endParaRPr/>
          </a:p>
          <a:p>
            <a:pPr marL="0" lvl="0" indent="0" algn="l" rtl="0">
              <a:lnSpc>
                <a:spcPct val="107000"/>
              </a:lnSpc>
              <a:spcBef>
                <a:spcPts val="800"/>
              </a:spcBef>
              <a:spcAft>
                <a:spcPts val="0"/>
              </a:spcAft>
              <a:buNone/>
            </a:pPr>
            <a:r>
              <a:rPr lang="en-GB" sz="1800" b="0">
                <a:latin typeface="Calibri"/>
                <a:ea typeface="Calibri"/>
                <a:cs typeface="Calibri"/>
                <a:sym typeface="Calibri"/>
              </a:rPr>
              <a:t>Abaixo dessa linha estão as opções de redução de emissões em cinco categorias. As três primeiras categorias - eficiência energética, fornecimento de energia de baixo carbono e opções de carbono terrestre </a:t>
            </a:r>
            <a:r>
              <a:rPr lang="en-GB" b="0"/>
              <a:t>- </a:t>
            </a:r>
            <a:r>
              <a:rPr lang="en-GB" sz="1800" b="0">
                <a:latin typeface="Calibri"/>
                <a:ea typeface="Calibri"/>
                <a:cs typeface="Calibri"/>
                <a:sym typeface="Calibri"/>
              </a:rPr>
              <a:t>custam menos de 60 euros por tonelada de dióxido de carbono reduzida. Juntas, essas três medidas se traduziriam em evitar 38 bilhões de toneladas de emissões.</a:t>
            </a:r>
            <a:endParaRPr/>
          </a:p>
          <a:p>
            <a:pPr marL="0" lvl="0" indent="0" algn="l" rtl="0">
              <a:lnSpc>
                <a:spcPct val="107000"/>
              </a:lnSpc>
              <a:spcBef>
                <a:spcPts val="800"/>
              </a:spcBef>
              <a:spcAft>
                <a:spcPts val="0"/>
              </a:spcAft>
              <a:buNone/>
            </a:pPr>
            <a:r>
              <a:rPr lang="en-GB" sz="1800" b="0">
                <a:latin typeface="Calibri"/>
                <a:ea typeface="Calibri"/>
                <a:cs typeface="Calibri"/>
                <a:sym typeface="Calibri"/>
              </a:rPr>
              <a:t>No entanto, outros dois tipos de oportunidades de redução de emissões também estão aparecendo. O primeiro tipo consiste em oportunidades que são consideradas medidas técnicas mais caras, custando de 60 a 100 euros por tonelada evitada. Mas essas opções não são inatingíveis. Como resultado, espera-se que a gama de opções mais baratas tenha uma aceitação significativamente maior antes que as tecnologias mais caras sejam adotadas. O segundo tipo de oportunidade adicional está nas mudanças sociais e comportamentais que influenciam o consumo de energia e as escolhas dos consumidores em relação às opções de baixo carbono.</a:t>
            </a:r>
            <a:endParaRPr/>
          </a:p>
          <a:p>
            <a:pPr marL="0" lvl="0" indent="0" algn="l" rtl="0">
              <a:lnSpc>
                <a:spcPct val="107000"/>
              </a:lnSpc>
              <a:spcBef>
                <a:spcPts val="800"/>
              </a:spcBef>
              <a:spcAft>
                <a:spcPts val="0"/>
              </a:spcAft>
              <a:buNone/>
            </a:pPr>
            <a:r>
              <a:rPr lang="en-GB" sz="1800" b="0">
                <a:latin typeface="Calibri"/>
                <a:ea typeface="Calibri"/>
                <a:cs typeface="Calibri"/>
                <a:sym typeface="Calibri"/>
              </a:rPr>
              <a:t>A inclusão dessas oportunidades adicionais resulta em um potencial máximo de redução técnica até 2030 de 47 bilhões de toneladas de equivalentes de dióxido de carbono por ano. O potencial global máximo é, portanto, uma redução de 65 a 70% em relação ao caminho projetado atualmente.</a:t>
            </a:r>
            <a:endParaRPr/>
          </a:p>
          <a:p>
            <a:pPr marL="0" lvl="0" indent="0" algn="l" rtl="0">
              <a:spcBef>
                <a:spcPts val="800"/>
              </a:spcBef>
              <a:spcAft>
                <a:spcPts val="0"/>
              </a:spcAft>
              <a:buNone/>
            </a:pPr>
            <a:endParaRPr b="0"/>
          </a:p>
        </p:txBody>
      </p:sp>
      <p:sp>
        <p:nvSpPr>
          <p:cNvPr id="451" name="Google Shape;4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dirty="0">
                <a:solidFill>
                  <a:schemeClr val="dk1"/>
                </a:solidFill>
                <a:latin typeface="Calibri"/>
                <a:ea typeface="Calibri"/>
                <a:cs typeface="Calibri"/>
                <a:sym typeface="Calibri"/>
              </a:rPr>
              <a:t>O </a:t>
            </a:r>
            <a:r>
              <a:rPr lang="en-GB" sz="1200" b="0" i="0" u="none" dirty="0" err="1">
                <a:solidFill>
                  <a:schemeClr val="dk1"/>
                </a:solidFill>
                <a:latin typeface="Calibri"/>
                <a:ea typeface="Calibri"/>
                <a:cs typeface="Calibri"/>
                <a:sym typeface="Calibri"/>
              </a:rPr>
              <a:t>ciclo</a:t>
            </a:r>
            <a:r>
              <a:rPr lang="en-GB" sz="1200" b="0" i="0" u="none" dirty="0">
                <a:solidFill>
                  <a:schemeClr val="dk1"/>
                </a:solidFill>
                <a:latin typeface="Calibri"/>
                <a:ea typeface="Calibri"/>
                <a:cs typeface="Calibri"/>
                <a:sym typeface="Calibri"/>
              </a:rPr>
              <a:t> do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descreve</a:t>
            </a:r>
            <a:r>
              <a:rPr lang="en-GB" sz="1200" b="0" i="0" u="none" dirty="0">
                <a:solidFill>
                  <a:schemeClr val="dk1"/>
                </a:solidFill>
                <a:latin typeface="Calibri"/>
                <a:ea typeface="Calibri"/>
                <a:cs typeface="Calibri"/>
                <a:sym typeface="Calibri"/>
              </a:rPr>
              <a:t> o </a:t>
            </a:r>
            <a:r>
              <a:rPr lang="en-GB" sz="1200" b="0" i="0" u="none" dirty="0" err="1">
                <a:solidFill>
                  <a:schemeClr val="dk1"/>
                </a:solidFill>
                <a:latin typeface="Calibri"/>
                <a:ea typeface="Calibri"/>
                <a:cs typeface="Calibri"/>
                <a:sym typeface="Calibri"/>
              </a:rPr>
              <a:t>processo</a:t>
            </a:r>
            <a:r>
              <a:rPr lang="en-GB" sz="1200" b="0" i="0" u="none" dirty="0">
                <a:solidFill>
                  <a:schemeClr val="dk1"/>
                </a:solidFill>
                <a:latin typeface="Calibri"/>
                <a:ea typeface="Calibri"/>
                <a:cs typeface="Calibri"/>
                <a:sym typeface="Calibri"/>
              </a:rPr>
              <a:t> no qual </a:t>
            </a:r>
            <a:r>
              <a:rPr lang="en-GB" sz="1200" b="0" i="0" u="none" dirty="0" err="1">
                <a:solidFill>
                  <a:schemeClr val="dk1"/>
                </a:solidFill>
                <a:latin typeface="Calibri"/>
                <a:ea typeface="Calibri"/>
                <a:cs typeface="Calibri"/>
                <a:sym typeface="Calibri"/>
              </a:rPr>
              <a:t>os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átomos</a:t>
            </a:r>
            <a:r>
              <a:rPr lang="en-GB" sz="1200" b="0" i="0" u="none" dirty="0">
                <a:solidFill>
                  <a:schemeClr val="dk1"/>
                </a:solidFill>
                <a:latin typeface="Calibri"/>
                <a:ea typeface="Calibri"/>
                <a:cs typeface="Calibri"/>
                <a:sym typeface="Calibri"/>
              </a:rPr>
              <a:t> de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viajam</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continuamente</a:t>
            </a:r>
            <a:r>
              <a:rPr lang="en-GB" sz="1200" b="0" i="0" u="none" dirty="0">
                <a:solidFill>
                  <a:schemeClr val="dk1"/>
                </a:solidFill>
                <a:latin typeface="Calibri"/>
                <a:ea typeface="Calibri"/>
                <a:cs typeface="Calibri"/>
                <a:sym typeface="Calibri"/>
              </a:rPr>
              <a:t> da </a:t>
            </a:r>
            <a:r>
              <a:rPr lang="en-GB" sz="1200" b="0" i="0" u="none" dirty="0" err="1">
                <a:solidFill>
                  <a:schemeClr val="dk1"/>
                </a:solidFill>
                <a:latin typeface="Calibri"/>
                <a:ea typeface="Calibri"/>
                <a:cs typeface="Calibri"/>
                <a:sym typeface="Calibri"/>
              </a:rPr>
              <a:t>atmosfera</a:t>
            </a:r>
            <a:r>
              <a:rPr lang="en-GB" sz="1200" b="0" i="0" u="none" dirty="0">
                <a:solidFill>
                  <a:schemeClr val="dk1"/>
                </a:solidFill>
                <a:latin typeface="Calibri"/>
                <a:ea typeface="Calibri"/>
                <a:cs typeface="Calibri"/>
                <a:sym typeface="Calibri"/>
              </a:rPr>
              <a:t> para a Terra e </a:t>
            </a:r>
            <a:r>
              <a:rPr lang="en-GB" sz="1200" b="0" i="0" u="none" dirty="0" err="1">
                <a:solidFill>
                  <a:schemeClr val="dk1"/>
                </a:solidFill>
                <a:latin typeface="Calibri"/>
                <a:ea typeface="Calibri"/>
                <a:cs typeface="Calibri"/>
                <a:sym typeface="Calibri"/>
              </a:rPr>
              <a:t>depois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voltam</a:t>
            </a:r>
            <a:r>
              <a:rPr lang="en-GB" sz="1200" b="0" i="0" u="none" dirty="0">
                <a:solidFill>
                  <a:schemeClr val="dk1"/>
                </a:solidFill>
                <a:latin typeface="Calibri"/>
                <a:ea typeface="Calibri"/>
                <a:cs typeface="Calibri"/>
                <a:sym typeface="Calibri"/>
              </a:rPr>
              <a:t> para a </a:t>
            </a:r>
            <a:r>
              <a:rPr lang="en-GB" sz="1200" b="0" i="0" u="none" dirty="0" err="1">
                <a:solidFill>
                  <a:schemeClr val="dk1"/>
                </a:solidFill>
                <a:latin typeface="Calibri"/>
                <a:ea typeface="Calibri"/>
                <a:cs typeface="Calibri"/>
                <a:sym typeface="Calibri"/>
              </a:rPr>
              <a:t>atmosfera</a:t>
            </a:r>
            <a:r>
              <a:rPr lang="en-GB" dirty="0"/>
              <a:t>. </a:t>
            </a:r>
            <a:endParaRPr sz="1200" b="0" i="0" u="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dirty="0">
                <a:solidFill>
                  <a:schemeClr val="dk1"/>
                </a:solidFill>
                <a:latin typeface="Calibri"/>
                <a:ea typeface="Calibri"/>
                <a:cs typeface="Calibri"/>
                <a:sym typeface="Calibri"/>
              </a:rPr>
              <a:t>Como </a:t>
            </a:r>
            <a:r>
              <a:rPr lang="en-GB" sz="1200" b="0" i="0" u="none" dirty="0" err="1">
                <a:solidFill>
                  <a:schemeClr val="dk1"/>
                </a:solidFill>
                <a:latin typeface="Calibri"/>
                <a:ea typeface="Calibri"/>
                <a:cs typeface="Calibri"/>
                <a:sym typeface="Calibri"/>
              </a:rPr>
              <a:t>nosso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planeta</a:t>
            </a:r>
            <a:r>
              <a:rPr lang="en-GB" sz="1200" b="0" i="0" u="none" dirty="0">
                <a:solidFill>
                  <a:schemeClr val="dk1"/>
                </a:solidFill>
                <a:latin typeface="Calibri"/>
                <a:ea typeface="Calibri"/>
                <a:cs typeface="Calibri"/>
                <a:sym typeface="Calibri"/>
              </a:rPr>
              <a:t> e </a:t>
            </a:r>
            <a:r>
              <a:rPr lang="en-GB" sz="1200" b="0" i="0" u="none" dirty="0" err="1">
                <a:solidFill>
                  <a:schemeClr val="dk1"/>
                </a:solidFill>
                <a:latin typeface="Calibri"/>
                <a:ea typeface="Calibri"/>
                <a:cs typeface="Calibri"/>
                <a:sym typeface="Calibri"/>
              </a:rPr>
              <a:t>sua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atmosfera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formam</a:t>
            </a:r>
            <a:r>
              <a:rPr lang="en-GB" sz="1200" b="0" i="0" u="none" dirty="0">
                <a:solidFill>
                  <a:schemeClr val="dk1"/>
                </a:solidFill>
                <a:latin typeface="Calibri"/>
                <a:ea typeface="Calibri"/>
                <a:cs typeface="Calibri"/>
                <a:sym typeface="Calibri"/>
              </a:rPr>
              <a:t> um </a:t>
            </a:r>
            <a:r>
              <a:rPr lang="en-GB" sz="1200" b="0" i="0" u="none" dirty="0" err="1">
                <a:solidFill>
                  <a:schemeClr val="dk1"/>
                </a:solidFill>
                <a:latin typeface="Calibri"/>
                <a:ea typeface="Calibri"/>
                <a:cs typeface="Calibri"/>
                <a:sym typeface="Calibri"/>
              </a:rPr>
              <a:t>ambiente</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fechado</a:t>
            </a:r>
            <a:r>
              <a:rPr lang="en-GB" sz="1200" b="0" i="0" u="none" dirty="0">
                <a:solidFill>
                  <a:schemeClr val="dk1"/>
                </a:solidFill>
                <a:latin typeface="Calibri"/>
                <a:ea typeface="Calibri"/>
                <a:cs typeface="Calibri"/>
                <a:sym typeface="Calibri"/>
              </a:rPr>
              <a:t>, a </a:t>
            </a:r>
            <a:r>
              <a:rPr lang="en-GB" sz="1200" b="0" i="0" u="none" dirty="0" err="1">
                <a:solidFill>
                  <a:schemeClr val="dk1"/>
                </a:solidFill>
                <a:latin typeface="Calibri"/>
                <a:ea typeface="Calibri"/>
                <a:cs typeface="Calibri"/>
                <a:sym typeface="Calibri"/>
              </a:rPr>
              <a:t>quantidade</a:t>
            </a:r>
            <a:r>
              <a:rPr lang="en-GB" sz="1200" b="0" i="0" u="none" dirty="0">
                <a:solidFill>
                  <a:schemeClr val="dk1"/>
                </a:solidFill>
                <a:latin typeface="Calibri"/>
                <a:ea typeface="Calibri"/>
                <a:cs typeface="Calibri"/>
                <a:sym typeface="Calibri"/>
              </a:rPr>
              <a:t> de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nesse</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sistema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não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muda</a:t>
            </a:r>
            <a:r>
              <a:rPr lang="en-GB" sz="1200" b="0" i="0" u="none" dirty="0">
                <a:solidFill>
                  <a:schemeClr val="dk1"/>
                </a:solidFill>
                <a:latin typeface="Calibri"/>
                <a:ea typeface="Calibri"/>
                <a:cs typeface="Calibri"/>
                <a:sym typeface="Calibri"/>
              </a:rPr>
              <a:t>. O local </a:t>
            </a:r>
            <a:r>
              <a:rPr lang="en-GB" sz="1200" b="0" i="0" u="none" dirty="0" err="1">
                <a:solidFill>
                  <a:schemeClr val="dk1"/>
                </a:solidFill>
                <a:latin typeface="Calibri"/>
                <a:ea typeface="Calibri"/>
                <a:cs typeface="Calibri"/>
                <a:sym typeface="Calibri"/>
              </a:rPr>
              <a:t>onde</a:t>
            </a:r>
            <a:r>
              <a:rPr lang="en-GB" sz="1200" b="0" i="0" u="none" dirty="0">
                <a:solidFill>
                  <a:schemeClr val="dk1"/>
                </a:solidFill>
                <a:latin typeface="Calibri"/>
                <a:ea typeface="Calibri"/>
                <a:cs typeface="Calibri"/>
                <a:sym typeface="Calibri"/>
              </a:rPr>
              <a:t> o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está</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localizado</a:t>
            </a:r>
            <a:r>
              <a:rPr lang="en-GB" sz="1200" b="0" i="0" u="none" dirty="0">
                <a:solidFill>
                  <a:schemeClr val="dk1"/>
                </a:solidFill>
                <a:latin typeface="Calibri"/>
                <a:ea typeface="Calibri"/>
                <a:cs typeface="Calibri"/>
                <a:sym typeface="Calibri"/>
              </a:rPr>
              <a:t> - </a:t>
            </a:r>
            <a:r>
              <a:rPr lang="en-GB" sz="1200" b="0" i="0" u="none" dirty="0" err="1">
                <a:solidFill>
                  <a:schemeClr val="dk1"/>
                </a:solidFill>
                <a:latin typeface="Calibri"/>
                <a:ea typeface="Calibri"/>
                <a:cs typeface="Calibri"/>
                <a:sym typeface="Calibri"/>
              </a:rPr>
              <a:t>na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atmosfera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ou</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na</a:t>
            </a:r>
            <a:r>
              <a:rPr lang="en-GB" sz="1200" b="0" i="0" u="none" dirty="0">
                <a:solidFill>
                  <a:schemeClr val="dk1"/>
                </a:solidFill>
                <a:latin typeface="Calibri"/>
                <a:ea typeface="Calibri"/>
                <a:cs typeface="Calibri"/>
                <a:sym typeface="Calibri"/>
              </a:rPr>
              <a:t> Terra - </a:t>
            </a:r>
            <a:r>
              <a:rPr lang="en-GB" sz="1200" b="0" i="0" u="none" dirty="0" err="1">
                <a:solidFill>
                  <a:schemeClr val="dk1"/>
                </a:solidFill>
                <a:latin typeface="Calibri"/>
                <a:ea typeface="Calibri"/>
                <a:cs typeface="Calibri"/>
                <a:sym typeface="Calibri"/>
              </a:rPr>
              <a:t>está</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em</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constante</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fluxo</a:t>
            </a:r>
            <a:r>
              <a:rPr lang="en-GB" sz="1200" b="0" i="0" u="none" dirty="0">
                <a:solidFill>
                  <a:schemeClr val="dk1"/>
                </a:solidFill>
                <a:latin typeface="Calibri"/>
                <a:ea typeface="Calibri"/>
                <a:cs typeface="Calibri"/>
                <a:sym typeface="Calibri"/>
              </a:rPr>
              <a:t>.</a:t>
            </a:r>
            <a:endParaRPr sz="1200" b="0" i="0" u="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dirty="0" err="1">
                <a:solidFill>
                  <a:schemeClr val="dk1"/>
                </a:solidFill>
                <a:latin typeface="Calibri"/>
                <a:ea typeface="Calibri"/>
                <a:cs typeface="Calibri"/>
                <a:sym typeface="Calibri"/>
              </a:rPr>
              <a:t>Juntamente</a:t>
            </a:r>
            <a:r>
              <a:rPr lang="en-GB" sz="1200" b="0" i="0" u="none" dirty="0">
                <a:solidFill>
                  <a:schemeClr val="dk1"/>
                </a:solidFill>
                <a:latin typeface="Calibri"/>
                <a:ea typeface="Calibri"/>
                <a:cs typeface="Calibri"/>
                <a:sym typeface="Calibri"/>
              </a:rPr>
              <a:t> com o </a:t>
            </a:r>
            <a:r>
              <a:rPr lang="en-GB" sz="1200" b="0" i="0" u="none" dirty="0" err="1">
                <a:solidFill>
                  <a:schemeClr val="dk1"/>
                </a:solidFill>
                <a:latin typeface="Calibri"/>
                <a:ea typeface="Calibri"/>
                <a:cs typeface="Calibri"/>
                <a:sym typeface="Calibri"/>
              </a:rPr>
              <a:t>ciclo</a:t>
            </a:r>
            <a:r>
              <a:rPr lang="en-GB" sz="1200" b="0" i="0" u="none" dirty="0">
                <a:solidFill>
                  <a:schemeClr val="dk1"/>
                </a:solidFill>
                <a:latin typeface="Calibri"/>
                <a:ea typeface="Calibri"/>
                <a:cs typeface="Calibri"/>
                <a:sym typeface="Calibri"/>
              </a:rPr>
              <a:t> do </a:t>
            </a:r>
            <a:r>
              <a:rPr lang="en-GB" sz="1200" b="0" i="0" u="none" dirty="0" err="1">
                <a:solidFill>
                  <a:schemeClr val="dk1"/>
                </a:solidFill>
                <a:latin typeface="Calibri"/>
                <a:ea typeface="Calibri"/>
                <a:cs typeface="Calibri"/>
                <a:sym typeface="Calibri"/>
              </a:rPr>
              <a:t>nitrogênio</a:t>
            </a:r>
            <a:r>
              <a:rPr lang="en-GB" sz="1200" b="0" i="0" u="none" dirty="0">
                <a:solidFill>
                  <a:schemeClr val="dk1"/>
                </a:solidFill>
                <a:latin typeface="Calibri"/>
                <a:ea typeface="Calibri"/>
                <a:cs typeface="Calibri"/>
                <a:sym typeface="Calibri"/>
              </a:rPr>
              <a:t> e o </a:t>
            </a:r>
            <a:r>
              <a:rPr lang="en-GB" sz="1200" b="0" i="0" u="none" dirty="0" err="1">
                <a:solidFill>
                  <a:schemeClr val="dk1"/>
                </a:solidFill>
                <a:latin typeface="Calibri"/>
                <a:ea typeface="Calibri"/>
                <a:cs typeface="Calibri"/>
                <a:sym typeface="Calibri"/>
              </a:rPr>
              <a:t>ciclo</a:t>
            </a:r>
            <a:r>
              <a:rPr lang="en-GB" sz="1200" b="0" i="0" u="none" dirty="0">
                <a:solidFill>
                  <a:schemeClr val="dk1"/>
                </a:solidFill>
                <a:latin typeface="Calibri"/>
                <a:ea typeface="Calibri"/>
                <a:cs typeface="Calibri"/>
                <a:sym typeface="Calibri"/>
              </a:rPr>
              <a:t> da </a:t>
            </a:r>
            <a:r>
              <a:rPr lang="en-GB" sz="1200" b="0" i="0" u="none" dirty="0" err="1">
                <a:solidFill>
                  <a:schemeClr val="dk1"/>
                </a:solidFill>
                <a:latin typeface="Calibri"/>
                <a:ea typeface="Calibri"/>
                <a:cs typeface="Calibri"/>
                <a:sym typeface="Calibri"/>
              </a:rPr>
              <a:t>água</a:t>
            </a:r>
            <a:r>
              <a:rPr lang="en-GB" sz="1200" b="0" i="0" u="none" dirty="0">
                <a:solidFill>
                  <a:schemeClr val="dk1"/>
                </a:solidFill>
                <a:latin typeface="Calibri"/>
                <a:ea typeface="Calibri"/>
                <a:cs typeface="Calibri"/>
                <a:sym typeface="Calibri"/>
              </a:rPr>
              <a:t>, o </a:t>
            </a:r>
            <a:r>
              <a:rPr lang="en-GB" sz="1200" b="0" i="0" u="none" dirty="0" err="1">
                <a:solidFill>
                  <a:schemeClr val="dk1"/>
                </a:solidFill>
                <a:latin typeface="Calibri"/>
                <a:ea typeface="Calibri"/>
                <a:cs typeface="Calibri"/>
                <a:sym typeface="Calibri"/>
              </a:rPr>
              <a:t>ciclo</a:t>
            </a:r>
            <a:r>
              <a:rPr lang="en-GB" sz="1200" b="0" i="0" u="none" dirty="0">
                <a:solidFill>
                  <a:schemeClr val="dk1"/>
                </a:solidFill>
                <a:latin typeface="Calibri"/>
                <a:ea typeface="Calibri"/>
                <a:cs typeface="Calibri"/>
                <a:sym typeface="Calibri"/>
              </a:rPr>
              <a:t> do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compreende</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uma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sequência</a:t>
            </a:r>
            <a:r>
              <a:rPr lang="en-GB" sz="1200" b="0" i="0" u="none" dirty="0">
                <a:solidFill>
                  <a:schemeClr val="dk1"/>
                </a:solidFill>
                <a:latin typeface="Calibri"/>
                <a:ea typeface="Calibri"/>
                <a:cs typeface="Calibri"/>
                <a:sym typeface="Calibri"/>
              </a:rPr>
              <a:t> de </a:t>
            </a:r>
            <a:r>
              <a:rPr lang="en-GB" sz="1200" b="0" i="0" u="none" dirty="0" err="1">
                <a:solidFill>
                  <a:schemeClr val="dk1"/>
                </a:solidFill>
                <a:latin typeface="Calibri"/>
                <a:ea typeface="Calibri"/>
                <a:cs typeface="Calibri"/>
                <a:sym typeface="Calibri"/>
              </a:rPr>
              <a:t>eventos</a:t>
            </a:r>
            <a:r>
              <a:rPr lang="en-GB" sz="1200" b="0" i="0" u="none" dirty="0">
                <a:solidFill>
                  <a:schemeClr val="dk1"/>
                </a:solidFill>
                <a:latin typeface="Calibri"/>
                <a:ea typeface="Calibri"/>
                <a:cs typeface="Calibri"/>
                <a:sym typeface="Calibri"/>
              </a:rPr>
              <a:t> que </a:t>
            </a:r>
            <a:r>
              <a:rPr lang="en-GB" sz="1200" b="0" i="0" u="none" dirty="0" err="1">
                <a:solidFill>
                  <a:schemeClr val="dk1"/>
                </a:solidFill>
                <a:latin typeface="Calibri"/>
                <a:ea typeface="Calibri"/>
                <a:cs typeface="Calibri"/>
                <a:sym typeface="Calibri"/>
              </a:rPr>
              <a:t>são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fundamentais</a:t>
            </a:r>
            <a:r>
              <a:rPr lang="en-GB" sz="1200" b="0" i="0" u="none" dirty="0">
                <a:solidFill>
                  <a:schemeClr val="dk1"/>
                </a:solidFill>
                <a:latin typeface="Calibri"/>
                <a:ea typeface="Calibri"/>
                <a:cs typeface="Calibri"/>
                <a:sym typeface="Calibri"/>
              </a:rPr>
              <a:t> para </a:t>
            </a:r>
            <a:r>
              <a:rPr lang="en-GB" dirty="0" err="1"/>
              <a:t>tornar</a:t>
            </a:r>
            <a:r>
              <a:rPr lang="en-GB" dirty="0"/>
              <a:t> </a:t>
            </a:r>
            <a:r>
              <a:rPr lang="en-GB" sz="1200" b="0" i="0" u="none" dirty="0">
                <a:solidFill>
                  <a:schemeClr val="dk1"/>
                </a:solidFill>
                <a:latin typeface="Calibri"/>
                <a:ea typeface="Calibri"/>
                <a:cs typeface="Calibri"/>
                <a:sym typeface="Calibri"/>
              </a:rPr>
              <a:t>a Terra </a:t>
            </a:r>
            <a:r>
              <a:rPr lang="en-GB" sz="1200" b="0" i="0" u="none" dirty="0" err="1">
                <a:solidFill>
                  <a:schemeClr val="dk1"/>
                </a:solidFill>
                <a:latin typeface="Calibri"/>
                <a:ea typeface="Calibri"/>
                <a:cs typeface="Calibri"/>
                <a:sym typeface="Calibri"/>
              </a:rPr>
              <a:t>capaz</a:t>
            </a:r>
            <a:r>
              <a:rPr lang="en-GB" sz="1200" b="0" i="0" u="none" dirty="0">
                <a:solidFill>
                  <a:schemeClr val="dk1"/>
                </a:solidFill>
                <a:latin typeface="Calibri"/>
                <a:ea typeface="Calibri"/>
                <a:cs typeface="Calibri"/>
                <a:sym typeface="Calibri"/>
              </a:rPr>
              <a:t> de </a:t>
            </a:r>
            <a:r>
              <a:rPr lang="en-GB" sz="1200" b="0" i="0" u="none" dirty="0" err="1">
                <a:solidFill>
                  <a:schemeClr val="dk1"/>
                </a:solidFill>
                <a:latin typeface="Calibri"/>
                <a:ea typeface="Calibri"/>
                <a:cs typeface="Calibri"/>
                <a:sym typeface="Calibri"/>
              </a:rPr>
              <a:t>sustentar</a:t>
            </a:r>
            <a:r>
              <a:rPr lang="en-GB" sz="1200" b="0" i="0" u="none" dirty="0">
                <a:solidFill>
                  <a:schemeClr val="dk1"/>
                </a:solidFill>
                <a:latin typeface="Calibri"/>
                <a:ea typeface="Calibri"/>
                <a:cs typeface="Calibri"/>
                <a:sym typeface="Calibri"/>
              </a:rPr>
              <a:t> a </a:t>
            </a:r>
            <a:r>
              <a:rPr lang="en-GB" sz="1200" b="0" i="0" u="none" dirty="0" err="1">
                <a:solidFill>
                  <a:schemeClr val="dk1"/>
                </a:solidFill>
                <a:latin typeface="Calibri"/>
                <a:ea typeface="Calibri"/>
                <a:cs typeface="Calibri"/>
                <a:sym typeface="Calibri"/>
              </a:rPr>
              <a:t>vida</a:t>
            </a:r>
            <a:r>
              <a:rPr lang="en-GB" dirty="0"/>
              <a:t>. </a:t>
            </a:r>
            <a:endParaRPr sz="1200" b="0" i="0" u="none"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dirty="0">
                <a:solidFill>
                  <a:schemeClr val="dk1"/>
                </a:solidFill>
                <a:latin typeface="Calibri"/>
                <a:ea typeface="Calibri"/>
                <a:cs typeface="Calibri"/>
                <a:sym typeface="Calibri"/>
              </a:rPr>
              <a:t>O </a:t>
            </a:r>
            <a:r>
              <a:rPr lang="en-GB" sz="1200" b="0" i="0" u="none" dirty="0" err="1">
                <a:solidFill>
                  <a:schemeClr val="dk1"/>
                </a:solidFill>
                <a:latin typeface="Calibri"/>
                <a:ea typeface="Calibri"/>
                <a:cs typeface="Calibri"/>
                <a:sym typeface="Calibri"/>
              </a:rPr>
              <a:t>movimento</a:t>
            </a:r>
            <a:r>
              <a:rPr lang="en-GB" sz="1200" b="0" i="0" u="none" dirty="0">
                <a:solidFill>
                  <a:schemeClr val="dk1"/>
                </a:solidFill>
                <a:latin typeface="Calibri"/>
                <a:ea typeface="Calibri"/>
                <a:cs typeface="Calibri"/>
                <a:sym typeface="Calibri"/>
              </a:rPr>
              <a:t> do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entre a terra, a </a:t>
            </a:r>
            <a:r>
              <a:rPr lang="en-GB" sz="1200" b="0" i="0" u="none" dirty="0" err="1">
                <a:solidFill>
                  <a:schemeClr val="dk1"/>
                </a:solidFill>
                <a:latin typeface="Calibri"/>
                <a:ea typeface="Calibri"/>
                <a:cs typeface="Calibri"/>
                <a:sym typeface="Calibri"/>
              </a:rPr>
              <a:t>atmosfera</a:t>
            </a:r>
            <a:r>
              <a:rPr lang="en-GB" sz="1200" b="0" i="0" u="none" dirty="0">
                <a:solidFill>
                  <a:schemeClr val="dk1"/>
                </a:solidFill>
                <a:latin typeface="Calibri"/>
                <a:ea typeface="Calibri"/>
                <a:cs typeface="Calibri"/>
                <a:sym typeface="Calibri"/>
              </a:rPr>
              <a:t> e o </a:t>
            </a:r>
            <a:r>
              <a:rPr lang="en-GB" sz="1200" b="0" i="0" u="none" dirty="0" err="1">
                <a:solidFill>
                  <a:schemeClr val="dk1"/>
                </a:solidFill>
                <a:latin typeface="Calibri"/>
                <a:ea typeface="Calibri"/>
                <a:cs typeface="Calibri"/>
                <a:sym typeface="Calibri"/>
              </a:rPr>
              <a:t>oceano</a:t>
            </a:r>
            <a:r>
              <a:rPr lang="en-GB" sz="1200" b="0" i="0" u="none" dirty="0">
                <a:solidFill>
                  <a:schemeClr val="dk1"/>
                </a:solidFill>
                <a:latin typeface="Calibri"/>
                <a:ea typeface="Calibri"/>
                <a:cs typeface="Calibri"/>
                <a:sym typeface="Calibri"/>
              </a:rPr>
              <a:t> </a:t>
            </a:r>
            <a:r>
              <a:rPr lang="en-GB" dirty="0" err="1"/>
              <a:t>inclui</a:t>
            </a:r>
            <a:r>
              <a:rPr lang="en-GB" dirty="0"/>
              <a:t> </a:t>
            </a:r>
            <a:r>
              <a:rPr lang="en-GB" sz="1200" b="0" i="0" u="none" dirty="0" err="1">
                <a:solidFill>
                  <a:schemeClr val="dk1"/>
                </a:solidFill>
                <a:latin typeface="Calibri"/>
                <a:ea typeface="Calibri"/>
                <a:cs typeface="Calibri"/>
                <a:sym typeface="Calibri"/>
              </a:rPr>
              <a:t>fluxos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naturais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contribuições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humanas</a:t>
            </a:r>
            <a:r>
              <a:rPr lang="en-GB" sz="1200" b="0" i="0" u="none" dirty="0">
                <a:solidFill>
                  <a:schemeClr val="dk1"/>
                </a:solidFill>
                <a:latin typeface="Calibri"/>
                <a:ea typeface="Calibri"/>
                <a:cs typeface="Calibri"/>
                <a:sym typeface="Calibri"/>
              </a:rPr>
              <a:t> e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armazenado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Os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efeitos</a:t>
            </a:r>
            <a:r>
              <a:rPr lang="en-GB" sz="1200" b="0" i="0" u="none" dirty="0">
                <a:solidFill>
                  <a:schemeClr val="dk1"/>
                </a:solidFill>
                <a:latin typeface="Calibri"/>
                <a:ea typeface="Calibri"/>
                <a:cs typeface="Calibri"/>
                <a:sym typeface="Calibri"/>
              </a:rPr>
              <a:t> da </a:t>
            </a:r>
            <a:r>
              <a:rPr lang="en-GB" sz="1200" b="0" i="0" u="none" dirty="0" err="1">
                <a:solidFill>
                  <a:schemeClr val="dk1"/>
                </a:solidFill>
                <a:latin typeface="Calibri"/>
                <a:ea typeface="Calibri"/>
                <a:cs typeface="Calibri"/>
                <a:sym typeface="Calibri"/>
              </a:rPr>
              <a:t>atividade</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vulcânica</a:t>
            </a:r>
            <a:r>
              <a:rPr lang="en-GB" sz="1200" b="0" i="0" u="none" dirty="0">
                <a:solidFill>
                  <a:schemeClr val="dk1"/>
                </a:solidFill>
                <a:latin typeface="Calibri"/>
                <a:ea typeface="Calibri"/>
                <a:cs typeface="Calibri"/>
                <a:sym typeface="Calibri"/>
              </a:rPr>
              <a:t> e </a:t>
            </a:r>
            <a:r>
              <a:rPr lang="en-GB" sz="1200" b="0" i="0" u="none" dirty="0" err="1">
                <a:solidFill>
                  <a:schemeClr val="dk1"/>
                </a:solidFill>
                <a:latin typeface="Calibri"/>
                <a:ea typeface="Calibri"/>
                <a:cs typeface="Calibri"/>
                <a:sym typeface="Calibri"/>
              </a:rPr>
              <a:t>tectônica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não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estão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incluídos</a:t>
            </a:r>
            <a:r>
              <a:rPr lang="en-GB" sz="1200" b="0" i="0" u="none" dirty="0">
                <a:solidFill>
                  <a:schemeClr val="dk1"/>
                </a:solidFill>
                <a:latin typeface="Calibri"/>
                <a:ea typeface="Calibri"/>
                <a:cs typeface="Calibri"/>
                <a:sym typeface="Calibri"/>
              </a:rPr>
              <a:t>.</a:t>
            </a:r>
            <a:endParaRPr sz="1200" b="0" i="0" u="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dirty="0" err="1">
                <a:solidFill>
                  <a:schemeClr val="dk1"/>
                </a:solidFill>
                <a:latin typeface="Calibri"/>
                <a:ea typeface="Calibri"/>
                <a:cs typeface="Calibri"/>
                <a:sym typeface="Calibri"/>
              </a:rPr>
              <a:t>Desde</a:t>
            </a:r>
            <a:r>
              <a:rPr lang="en-GB" sz="1200" b="0" i="0" u="none" dirty="0">
                <a:solidFill>
                  <a:schemeClr val="dk1"/>
                </a:solidFill>
                <a:latin typeface="Calibri"/>
                <a:ea typeface="Calibri"/>
                <a:cs typeface="Calibri"/>
                <a:sym typeface="Calibri"/>
              </a:rPr>
              <a:t> a </a:t>
            </a:r>
            <a:r>
              <a:rPr lang="en-GB" sz="1200" b="0" i="0" u="none" dirty="0" err="1">
                <a:solidFill>
                  <a:schemeClr val="dk1"/>
                </a:solidFill>
                <a:latin typeface="Calibri"/>
                <a:ea typeface="Calibri"/>
                <a:cs typeface="Calibri"/>
                <a:sym typeface="Calibri"/>
              </a:rPr>
              <a:t>revolução</a:t>
            </a:r>
            <a:r>
              <a:rPr lang="en-GB" sz="1200" b="0" i="0" u="none" dirty="0">
                <a:solidFill>
                  <a:schemeClr val="dk1"/>
                </a:solidFill>
                <a:latin typeface="Calibri"/>
                <a:ea typeface="Calibri"/>
                <a:cs typeface="Calibri"/>
                <a:sym typeface="Calibri"/>
              </a:rPr>
              <a:t> industrial, e </a:t>
            </a:r>
            <a:r>
              <a:rPr lang="en-GB" sz="1200" b="0" i="0" u="none" dirty="0" err="1">
                <a:solidFill>
                  <a:schemeClr val="dk1"/>
                </a:solidFill>
                <a:latin typeface="Calibri"/>
                <a:ea typeface="Calibri"/>
                <a:cs typeface="Calibri"/>
                <a:sym typeface="Calibri"/>
              </a:rPr>
              <a:t>especialmente</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desde</a:t>
            </a:r>
            <a:r>
              <a:rPr lang="en-GB" sz="1200" b="0" i="0" u="none" dirty="0">
                <a:solidFill>
                  <a:schemeClr val="dk1"/>
                </a:solidFill>
                <a:latin typeface="Calibri"/>
                <a:ea typeface="Calibri"/>
                <a:cs typeface="Calibri"/>
                <a:sym typeface="Calibri"/>
              </a:rPr>
              <a:t> o </a:t>
            </a:r>
            <a:r>
              <a:rPr lang="en-GB" sz="1200" b="0" i="0" u="none" dirty="0" err="1">
                <a:solidFill>
                  <a:schemeClr val="dk1"/>
                </a:solidFill>
                <a:latin typeface="Calibri"/>
                <a:ea typeface="Calibri"/>
                <a:cs typeface="Calibri"/>
                <a:sym typeface="Calibri"/>
              </a:rPr>
              <a:t>fim</a:t>
            </a:r>
            <a:r>
              <a:rPr lang="en-GB" sz="1200" b="0" i="0" u="none" dirty="0">
                <a:solidFill>
                  <a:schemeClr val="dk1"/>
                </a:solidFill>
                <a:latin typeface="Calibri"/>
                <a:ea typeface="Calibri"/>
                <a:cs typeface="Calibri"/>
                <a:sym typeface="Calibri"/>
              </a:rPr>
              <a:t> da Segunda Guerra Mundial, a </a:t>
            </a:r>
            <a:r>
              <a:rPr lang="en-GB" sz="1200" b="0" i="0" u="none" dirty="0" err="1">
                <a:solidFill>
                  <a:schemeClr val="dk1"/>
                </a:solidFill>
                <a:latin typeface="Calibri"/>
                <a:ea typeface="Calibri"/>
                <a:cs typeface="Calibri"/>
                <a:sym typeface="Calibri"/>
              </a:rPr>
              <a:t>atividade</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humana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tem</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perturbado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substancialmente</a:t>
            </a:r>
            <a:r>
              <a:rPr lang="en-GB" sz="1200" b="0" i="0" u="none" dirty="0">
                <a:solidFill>
                  <a:schemeClr val="dk1"/>
                </a:solidFill>
                <a:latin typeface="Calibri"/>
                <a:ea typeface="Calibri"/>
                <a:cs typeface="Calibri"/>
                <a:sym typeface="Calibri"/>
              </a:rPr>
              <a:t> o </a:t>
            </a:r>
            <a:r>
              <a:rPr lang="en-GB" sz="1200" b="0" i="0" u="none" dirty="0" err="1">
                <a:solidFill>
                  <a:schemeClr val="dk1"/>
                </a:solidFill>
                <a:latin typeface="Calibri"/>
                <a:ea typeface="Calibri"/>
                <a:cs typeface="Calibri"/>
                <a:sym typeface="Calibri"/>
              </a:rPr>
              <a:t>ciclo</a:t>
            </a:r>
            <a:r>
              <a:rPr lang="en-GB" sz="1200" b="0" i="0" u="none" dirty="0">
                <a:solidFill>
                  <a:schemeClr val="dk1"/>
                </a:solidFill>
                <a:latin typeface="Calibri"/>
                <a:ea typeface="Calibri"/>
                <a:cs typeface="Calibri"/>
                <a:sym typeface="Calibri"/>
              </a:rPr>
              <a:t> global do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redistribuindo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grandes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quantidades</a:t>
            </a:r>
            <a:r>
              <a:rPr lang="en-GB" sz="1200" b="0" i="0" u="none" dirty="0">
                <a:solidFill>
                  <a:schemeClr val="dk1"/>
                </a:solidFill>
                <a:latin typeface="Calibri"/>
                <a:ea typeface="Calibri"/>
                <a:cs typeface="Calibri"/>
                <a:sym typeface="Calibri"/>
              </a:rPr>
              <a:t> de </a:t>
            </a:r>
            <a:r>
              <a:rPr lang="en-GB" sz="1200" b="0" i="0" u="none" dirty="0" err="1">
                <a:solidFill>
                  <a:schemeClr val="dk1"/>
                </a:solidFill>
                <a:latin typeface="Calibri"/>
                <a:ea typeface="Calibri"/>
                <a:cs typeface="Calibri"/>
                <a:sym typeface="Calibri"/>
              </a:rPr>
              <a:t>carbono</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Os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seres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humanos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também</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continuaram</a:t>
            </a:r>
            <a:r>
              <a:rPr lang="en-GB" sz="1200" b="0" i="0" u="none" dirty="0">
                <a:solidFill>
                  <a:schemeClr val="dk1"/>
                </a:solidFill>
                <a:latin typeface="Calibri"/>
                <a:ea typeface="Calibri"/>
                <a:cs typeface="Calibri"/>
                <a:sym typeface="Calibri"/>
              </a:rPr>
              <a:t> a </a:t>
            </a:r>
            <a:r>
              <a:rPr lang="en-GB" sz="1200" b="0" i="0" u="none" dirty="0" err="1">
                <a:solidFill>
                  <a:schemeClr val="dk1"/>
                </a:solidFill>
                <a:latin typeface="Calibri"/>
                <a:ea typeface="Calibri"/>
                <a:cs typeface="Calibri"/>
                <a:sym typeface="Calibri"/>
              </a:rPr>
              <a:t>introduzir</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mudanças</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na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vegetação</a:t>
            </a:r>
            <a:r>
              <a:rPr lang="en-GB" sz="1200" b="0" i="0" u="none" dirty="0">
                <a:solidFill>
                  <a:schemeClr val="dk1"/>
                </a:solidFill>
                <a:latin typeface="Calibri"/>
                <a:ea typeface="Calibri"/>
                <a:cs typeface="Calibri"/>
                <a:sym typeface="Calibri"/>
              </a:rPr>
              <a:t> e </a:t>
            </a:r>
            <a:r>
              <a:rPr lang="en-GB" sz="1200" b="0" i="0" u="none" dirty="0" err="1">
                <a:solidFill>
                  <a:schemeClr val="dk1"/>
                </a:solidFill>
                <a:latin typeface="Calibri"/>
                <a:ea typeface="Calibri"/>
                <a:cs typeface="Calibri"/>
                <a:sym typeface="Calibri"/>
              </a:rPr>
              <a:t>em</a:t>
            </a:r>
            <a:r>
              <a:rPr lang="en-GB" sz="1200" b="0" i="0" u="none" dirty="0">
                <a:solidFill>
                  <a:schemeClr val="dk1"/>
                </a:solidFill>
                <a:latin typeface="Calibri"/>
                <a:ea typeface="Calibri"/>
                <a:cs typeface="Calibri"/>
                <a:sym typeface="Calibri"/>
              </a:rPr>
              <a:t> outros </a:t>
            </a:r>
            <a:r>
              <a:rPr lang="en-GB" sz="1200" b="0" i="0" u="none" dirty="0" err="1">
                <a:solidFill>
                  <a:schemeClr val="dk1"/>
                </a:solidFill>
                <a:latin typeface="Calibri"/>
                <a:ea typeface="Calibri"/>
                <a:cs typeface="Calibri"/>
                <a:sym typeface="Calibri"/>
              </a:rPr>
              <a:t>usos</a:t>
            </a:r>
            <a:r>
              <a:rPr lang="en-GB" sz="1200" b="0" i="0" u="none" dirty="0">
                <a:solidFill>
                  <a:schemeClr val="dk1"/>
                </a:solidFill>
                <a:latin typeface="Calibri"/>
                <a:ea typeface="Calibri"/>
                <a:cs typeface="Calibri"/>
                <a:sym typeface="Calibri"/>
              </a:rPr>
              <a:t> da terra, que, </a:t>
            </a:r>
            <a:r>
              <a:rPr lang="en-GB" sz="1200" b="0" i="0" u="none" dirty="0" err="1">
                <a:solidFill>
                  <a:schemeClr val="dk1"/>
                </a:solidFill>
                <a:latin typeface="Calibri"/>
                <a:ea typeface="Calibri"/>
                <a:cs typeface="Calibri"/>
                <a:sym typeface="Calibri"/>
              </a:rPr>
              <a:t>por</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sua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vez</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afetam</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ainda</a:t>
            </a:r>
            <a:r>
              <a:rPr lang="en-GB" sz="1200" b="0" i="0" u="none" dirty="0">
                <a:solidFill>
                  <a:schemeClr val="dk1"/>
                </a:solidFill>
                <a:latin typeface="Calibri"/>
                <a:ea typeface="Calibri"/>
                <a:cs typeface="Calibri"/>
                <a:sym typeface="Calibri"/>
              </a:rPr>
              <a:t> </a:t>
            </a:r>
            <a:r>
              <a:rPr lang="en-GB" sz="1200" b="0" i="0" u="none" dirty="0" err="1">
                <a:solidFill>
                  <a:schemeClr val="dk1"/>
                </a:solidFill>
                <a:latin typeface="Calibri"/>
                <a:ea typeface="Calibri"/>
                <a:cs typeface="Calibri"/>
                <a:sym typeface="Calibri"/>
              </a:rPr>
              <a:t>mais</a:t>
            </a:r>
            <a:r>
              <a:rPr lang="en-GB" sz="1200" b="0" i="0" u="none" dirty="0">
                <a:solidFill>
                  <a:schemeClr val="dk1"/>
                </a:solidFill>
                <a:latin typeface="Calibri"/>
                <a:ea typeface="Calibri"/>
                <a:cs typeface="Calibri"/>
                <a:sym typeface="Calibri"/>
              </a:rPr>
              <a:t> o </a:t>
            </a:r>
            <a:r>
              <a:rPr lang="en-GB" sz="1200" b="0" i="0" u="none" dirty="0" err="1">
                <a:solidFill>
                  <a:schemeClr val="dk1"/>
                </a:solidFill>
                <a:latin typeface="Calibri"/>
                <a:ea typeface="Calibri"/>
                <a:cs typeface="Calibri"/>
                <a:sym typeface="Calibri"/>
              </a:rPr>
              <a:t>ciclo</a:t>
            </a:r>
            <a:r>
              <a:rPr lang="en-GB" sz="1200" b="0" i="0" u="none" dirty="0">
                <a:solidFill>
                  <a:schemeClr val="dk1"/>
                </a:solidFill>
                <a:latin typeface="Calibri"/>
                <a:ea typeface="Calibri"/>
                <a:cs typeface="Calibri"/>
                <a:sym typeface="Calibri"/>
              </a:rPr>
              <a:t> do </a:t>
            </a:r>
            <a:r>
              <a:rPr lang="en-GB" sz="1200" b="0" i="0" u="none" dirty="0" err="1">
                <a:solidFill>
                  <a:schemeClr val="dk1"/>
                </a:solidFill>
                <a:latin typeface="Calibri"/>
                <a:ea typeface="Calibri"/>
                <a:cs typeface="Calibri"/>
                <a:sym typeface="Calibri"/>
              </a:rPr>
              <a:t>carbono</a:t>
            </a:r>
            <a:r>
              <a:rPr lang="en-GB" dirty="0"/>
              <a:t>. </a:t>
            </a:r>
            <a:endParaRPr u="none" dirty="0">
              <a:solidFill>
                <a:schemeClr val="dk1"/>
              </a:solidFill>
            </a:endParaRPr>
          </a:p>
        </p:txBody>
      </p:sp>
      <p:sp>
        <p:nvSpPr>
          <p:cNvPr id="211" name="Google Shape;2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a:latin typeface="Calibri"/>
                <a:ea typeface="Calibri"/>
                <a:cs typeface="Calibri"/>
                <a:sym typeface="Calibri"/>
              </a:rPr>
              <a:t>As </a:t>
            </a:r>
            <a:r>
              <a:rPr lang="en-GB" sz="1800" dirty="0" err="1">
                <a:latin typeface="Calibri"/>
                <a:ea typeface="Calibri"/>
                <a:cs typeface="Calibri"/>
                <a:sym typeface="Calibri"/>
              </a:rPr>
              <a:t>fontes</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incluem</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seguintes</a:t>
            </a:r>
            <a:r>
              <a:rPr lang="en-GB" sz="1800" dirty="0">
                <a:latin typeface="Calibri"/>
                <a:ea typeface="Calibri"/>
                <a:cs typeface="Calibri"/>
                <a:sym typeface="Calibri"/>
              </a:rPr>
              <a:t> </a:t>
            </a:r>
            <a:r>
              <a:rPr lang="en-GB" sz="1800" dirty="0" err="1">
                <a:latin typeface="Calibri"/>
                <a:ea typeface="Calibri"/>
                <a:cs typeface="Calibri"/>
                <a:sym typeface="Calibri"/>
              </a:rPr>
              <a:t>processos</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1) </a:t>
            </a:r>
            <a:r>
              <a:rPr lang="en-GB" sz="1800" dirty="0" err="1">
                <a:latin typeface="Calibri"/>
                <a:ea typeface="Calibri"/>
                <a:cs typeface="Calibri"/>
                <a:sym typeface="Calibri"/>
              </a:rPr>
              <a:t>Todos</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organismos</a:t>
            </a:r>
            <a:r>
              <a:rPr lang="en-GB" sz="1800" dirty="0">
                <a:latin typeface="Calibri"/>
                <a:ea typeface="Calibri"/>
                <a:cs typeface="Calibri"/>
                <a:sym typeface="Calibri"/>
              </a:rPr>
              <a:t> </a:t>
            </a:r>
            <a:r>
              <a:rPr lang="en-GB" sz="1800" dirty="0" err="1">
                <a:latin typeface="Calibri"/>
                <a:ea typeface="Calibri"/>
                <a:cs typeface="Calibri"/>
                <a:sym typeface="Calibri"/>
              </a:rPr>
              <a:t>vivos</a:t>
            </a:r>
            <a:r>
              <a:rPr lang="en-GB" sz="1800" dirty="0">
                <a:latin typeface="Calibri"/>
                <a:ea typeface="Calibri"/>
                <a:cs typeface="Calibri"/>
                <a:sym typeface="Calibri"/>
              </a:rPr>
              <a:t> </a:t>
            </a:r>
            <a:r>
              <a:rPr lang="en-GB" sz="1800" dirty="0" err="1">
                <a:latin typeface="Calibri"/>
                <a:ea typeface="Calibri"/>
                <a:cs typeface="Calibri"/>
                <a:sym typeface="Calibri"/>
              </a:rPr>
              <a:t>liberam</a:t>
            </a:r>
            <a:r>
              <a:rPr lang="en-GB" sz="1800" dirty="0">
                <a:latin typeface="Calibri"/>
                <a:ea typeface="Calibri"/>
                <a:cs typeface="Calibri"/>
                <a:sym typeface="Calibri"/>
              </a:rPr>
              <a:t>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parte</a:t>
            </a:r>
            <a:r>
              <a:rPr lang="en-GB" sz="1800" dirty="0">
                <a:latin typeface="Calibri"/>
                <a:ea typeface="Calibri"/>
                <a:cs typeface="Calibri"/>
                <a:sym typeface="Calibri"/>
              </a:rPr>
              <a:t> de um </a:t>
            </a:r>
            <a:r>
              <a:rPr lang="en-GB" sz="1800" dirty="0" err="1">
                <a:latin typeface="Calibri"/>
                <a:ea typeface="Calibri"/>
                <a:cs typeface="Calibri"/>
                <a:sym typeface="Calibri"/>
              </a:rPr>
              <a:t>processo</a:t>
            </a:r>
            <a:r>
              <a:rPr lang="en-GB" sz="1800" dirty="0">
                <a:latin typeface="Calibri"/>
                <a:ea typeface="Calibri"/>
                <a:cs typeface="Calibri"/>
                <a:sym typeface="Calibri"/>
              </a:rPr>
              <a:t> </a:t>
            </a:r>
            <a:r>
              <a:rPr lang="en-GB" sz="1800" dirty="0" err="1">
                <a:latin typeface="Calibri"/>
                <a:ea typeface="Calibri"/>
                <a:cs typeface="Calibri"/>
                <a:sym typeface="Calibri"/>
              </a:rPr>
              <a:t>celular</a:t>
            </a:r>
            <a:r>
              <a:rPr lang="en-GB" sz="1800" dirty="0">
                <a:latin typeface="Calibri"/>
                <a:ea typeface="Calibri"/>
                <a:cs typeface="Calibri"/>
                <a:sym typeface="Calibri"/>
              </a:rPr>
              <a:t> </a:t>
            </a:r>
            <a:r>
              <a:rPr lang="en-GB" sz="1800" dirty="0" err="1">
                <a:latin typeface="Calibri"/>
                <a:ea typeface="Calibri"/>
                <a:cs typeface="Calibri"/>
                <a:sym typeface="Calibri"/>
              </a:rPr>
              <a:t>conhecido</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respiração</a:t>
            </a:r>
            <a:r>
              <a:rPr lang="en-GB" sz="1800" dirty="0">
                <a:latin typeface="Calibri"/>
                <a:ea typeface="Calibri"/>
                <a:cs typeface="Calibri"/>
                <a:sym typeface="Calibri"/>
              </a:rPr>
              <a:t>. </a:t>
            </a:r>
            <a:r>
              <a:rPr lang="en-GB" sz="1800" dirty="0" err="1">
                <a:latin typeface="Calibri"/>
                <a:ea typeface="Calibri"/>
                <a:cs typeface="Calibri"/>
                <a:sym typeface="Calibri"/>
              </a:rPr>
              <a:t>Isso</a:t>
            </a:r>
            <a:r>
              <a:rPr lang="en-GB" sz="1800" dirty="0">
                <a:latin typeface="Calibri"/>
                <a:ea typeface="Calibri"/>
                <a:cs typeface="Calibri"/>
                <a:sym typeface="Calibri"/>
              </a:rPr>
              <a:t> </a:t>
            </a:r>
            <a:r>
              <a:rPr lang="en-GB" sz="1800" dirty="0" err="1">
                <a:latin typeface="Calibri"/>
                <a:ea typeface="Calibri"/>
                <a:cs typeface="Calibri"/>
                <a:sym typeface="Calibri"/>
              </a:rPr>
              <a:t>também</a:t>
            </a:r>
            <a:r>
              <a:rPr lang="en-GB" sz="1800" dirty="0">
                <a:latin typeface="Calibri"/>
                <a:ea typeface="Calibri"/>
                <a:cs typeface="Calibri"/>
                <a:sym typeface="Calibri"/>
              </a:rPr>
              <a:t> se </a:t>
            </a:r>
            <a:r>
              <a:rPr lang="en-GB" sz="1800" dirty="0" err="1">
                <a:latin typeface="Calibri"/>
                <a:ea typeface="Calibri"/>
                <a:cs typeface="Calibri"/>
                <a:sym typeface="Calibri"/>
              </a:rPr>
              <a:t>aplica</a:t>
            </a:r>
            <a:r>
              <a:rPr lang="en-GB" sz="1800" dirty="0">
                <a:latin typeface="Calibri"/>
                <a:ea typeface="Calibri"/>
                <a:cs typeface="Calibri"/>
                <a:sym typeface="Calibri"/>
              </a:rPr>
              <a:t> </a:t>
            </a:r>
            <a:r>
              <a:rPr lang="en-GB" sz="1800" dirty="0" err="1">
                <a:latin typeface="Calibri"/>
                <a:ea typeface="Calibri"/>
                <a:cs typeface="Calibri"/>
                <a:sym typeface="Calibri"/>
              </a:rPr>
              <a:t>às</a:t>
            </a:r>
            <a:r>
              <a:rPr lang="en-GB" sz="1800" dirty="0">
                <a:latin typeface="Calibri"/>
                <a:ea typeface="Calibri"/>
                <a:cs typeface="Calibri"/>
                <a:sym typeface="Calibri"/>
              </a:rPr>
              <a:t> </a:t>
            </a:r>
            <a:r>
              <a:rPr lang="en-GB" sz="1800" dirty="0" err="1">
                <a:latin typeface="Calibri"/>
                <a:ea typeface="Calibri"/>
                <a:cs typeface="Calibri"/>
                <a:sym typeface="Calibri"/>
              </a:rPr>
              <a:t>plantas</a:t>
            </a:r>
            <a:r>
              <a:rPr lang="en-GB" sz="1800" dirty="0">
                <a:latin typeface="Calibri"/>
                <a:ea typeface="Calibri"/>
                <a:cs typeface="Calibri"/>
                <a:sym typeface="Calibri"/>
              </a:rPr>
              <a:t>. </a:t>
            </a:r>
            <a:r>
              <a:rPr lang="en-GB" sz="1800" dirty="0" err="1">
                <a:latin typeface="Calibri"/>
                <a:ea typeface="Calibri"/>
                <a:cs typeface="Calibri"/>
                <a:sym typeface="Calibri"/>
              </a:rPr>
              <a:t>Embora</a:t>
            </a:r>
            <a:r>
              <a:rPr lang="en-GB" sz="1800" dirty="0">
                <a:latin typeface="Calibri"/>
                <a:ea typeface="Calibri"/>
                <a:cs typeface="Calibri"/>
                <a:sym typeface="Calibri"/>
              </a:rPr>
              <a:t> as </a:t>
            </a:r>
            <a:r>
              <a:rPr lang="en-GB" sz="1800" dirty="0" err="1">
                <a:latin typeface="Calibri"/>
                <a:ea typeface="Calibri"/>
                <a:cs typeface="Calibri"/>
                <a:sym typeface="Calibri"/>
              </a:rPr>
              <a:t>plantas</a:t>
            </a:r>
            <a:r>
              <a:rPr lang="en-GB" sz="1800" dirty="0">
                <a:latin typeface="Calibri"/>
                <a:ea typeface="Calibri"/>
                <a:cs typeface="Calibri"/>
                <a:sym typeface="Calibri"/>
              </a:rPr>
              <a:t> </a:t>
            </a:r>
            <a:r>
              <a:rPr lang="en-GB" sz="1800" dirty="0" err="1">
                <a:latin typeface="Calibri"/>
                <a:ea typeface="Calibri"/>
                <a:cs typeface="Calibri"/>
                <a:sym typeface="Calibri"/>
              </a:rPr>
              <a:t>usem</a:t>
            </a:r>
            <a:r>
              <a:rPr lang="en-GB" sz="1800" dirty="0">
                <a:latin typeface="Calibri"/>
                <a:ea typeface="Calibri"/>
                <a:cs typeface="Calibri"/>
                <a:sym typeface="Calibri"/>
              </a:rPr>
              <a:t>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junto com a luz solar e a </a:t>
            </a:r>
            <a:r>
              <a:rPr lang="en-GB" sz="1800" dirty="0" err="1">
                <a:latin typeface="Calibri"/>
                <a:ea typeface="Calibri"/>
                <a:cs typeface="Calibri"/>
                <a:sym typeface="Calibri"/>
              </a:rPr>
              <a:t>água</a:t>
            </a:r>
            <a:r>
              <a:rPr lang="en-GB" sz="1800" dirty="0">
                <a:latin typeface="Calibri"/>
                <a:ea typeface="Calibri"/>
                <a:cs typeface="Calibri"/>
                <a:sym typeface="Calibri"/>
              </a:rPr>
              <a:t> para </a:t>
            </a:r>
            <a:r>
              <a:rPr lang="en-GB" sz="1800" dirty="0" err="1">
                <a:latin typeface="Calibri"/>
                <a:ea typeface="Calibri"/>
                <a:cs typeface="Calibri"/>
                <a:sym typeface="Calibri"/>
              </a:rPr>
              <a:t>crescer</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meio</a:t>
            </a:r>
            <a:r>
              <a:rPr lang="en-GB" sz="1800" dirty="0">
                <a:latin typeface="Calibri"/>
                <a:ea typeface="Calibri"/>
                <a:cs typeface="Calibri"/>
                <a:sym typeface="Calibri"/>
              </a:rPr>
              <a:t> de um </a:t>
            </a:r>
            <a:r>
              <a:rPr lang="en-GB" sz="1800" dirty="0" err="1">
                <a:latin typeface="Calibri"/>
                <a:ea typeface="Calibri"/>
                <a:cs typeface="Calibri"/>
                <a:sym typeface="Calibri"/>
              </a:rPr>
              <a:t>processo</a:t>
            </a:r>
            <a:r>
              <a:rPr lang="en-GB" sz="1800" dirty="0">
                <a:latin typeface="Calibri"/>
                <a:ea typeface="Calibri"/>
                <a:cs typeface="Calibri"/>
                <a:sym typeface="Calibri"/>
              </a:rPr>
              <a:t> </a:t>
            </a:r>
            <a:r>
              <a:rPr lang="en-GB" sz="1800" dirty="0" err="1">
                <a:latin typeface="Calibri"/>
                <a:ea typeface="Calibri"/>
                <a:cs typeface="Calibri"/>
                <a:sym typeface="Calibri"/>
              </a:rPr>
              <a:t>conhecido</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síntese</a:t>
            </a:r>
            <a:r>
              <a:rPr lang="en-GB" sz="1800" dirty="0">
                <a:latin typeface="Calibri"/>
                <a:ea typeface="Calibri"/>
                <a:cs typeface="Calibri"/>
                <a:sym typeface="Calibri"/>
              </a:rPr>
              <a:t>, </a:t>
            </a:r>
            <a:r>
              <a:rPr lang="en-GB" sz="1800" dirty="0" err="1">
                <a:latin typeface="Calibri"/>
                <a:ea typeface="Calibri"/>
                <a:cs typeface="Calibri"/>
                <a:sym typeface="Calibri"/>
              </a:rPr>
              <a:t>elas</a:t>
            </a:r>
            <a:r>
              <a:rPr lang="en-GB" sz="1800" dirty="0">
                <a:latin typeface="Calibri"/>
                <a:ea typeface="Calibri"/>
                <a:cs typeface="Calibri"/>
                <a:sym typeface="Calibri"/>
              </a:rPr>
              <a:t> </a:t>
            </a:r>
            <a:r>
              <a:rPr lang="en-GB" sz="1800" dirty="0" err="1">
                <a:latin typeface="Calibri"/>
                <a:ea typeface="Calibri"/>
                <a:cs typeface="Calibri"/>
                <a:sym typeface="Calibri"/>
              </a:rPr>
              <a:t>liberam</a:t>
            </a:r>
            <a:r>
              <a:rPr lang="en-GB" sz="1800" dirty="0">
                <a:latin typeface="Calibri"/>
                <a:ea typeface="Calibri"/>
                <a:cs typeface="Calibri"/>
                <a:sym typeface="Calibri"/>
              </a:rPr>
              <a:t>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à </a:t>
            </a:r>
            <a:r>
              <a:rPr lang="en-GB" sz="1800" dirty="0" err="1">
                <a:latin typeface="Calibri"/>
                <a:ea typeface="Calibri"/>
                <a:cs typeface="Calibri"/>
                <a:sym typeface="Calibri"/>
              </a:rPr>
              <a:t>noite</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Clr>
                <a:schemeClr val="dk1"/>
              </a:buClr>
              <a:buSzPts val="1800"/>
              <a:buFont typeface="Calibri"/>
              <a:buNone/>
            </a:pPr>
            <a:r>
              <a:rPr lang="en-GB" sz="1800" dirty="0">
                <a:latin typeface="Calibri"/>
                <a:ea typeface="Calibri"/>
                <a:cs typeface="Calibri"/>
                <a:sym typeface="Calibri"/>
              </a:rPr>
              <a:t>2) A </a:t>
            </a:r>
            <a:r>
              <a:rPr lang="en-GB" sz="1800" dirty="0" err="1">
                <a:latin typeface="Calibri"/>
                <a:ea typeface="Calibri"/>
                <a:cs typeface="Calibri"/>
                <a:sym typeface="Calibri"/>
              </a:rPr>
              <a:t>decomposição</a:t>
            </a:r>
            <a:r>
              <a:rPr lang="en-GB" sz="1800" dirty="0">
                <a:latin typeface="Calibri"/>
                <a:ea typeface="Calibri"/>
                <a:cs typeface="Calibri"/>
                <a:sym typeface="Calibri"/>
              </a:rPr>
              <a:t> da </a:t>
            </a:r>
            <a:r>
              <a:rPr lang="en-GB" sz="1800" dirty="0" err="1">
                <a:latin typeface="Calibri"/>
                <a:ea typeface="Calibri"/>
                <a:cs typeface="Calibri"/>
                <a:sym typeface="Calibri"/>
              </a:rPr>
              <a:t>matéria</a:t>
            </a:r>
            <a:r>
              <a:rPr lang="en-GB" sz="1800" dirty="0">
                <a:latin typeface="Calibri"/>
                <a:ea typeface="Calibri"/>
                <a:cs typeface="Calibri"/>
                <a:sym typeface="Calibri"/>
              </a:rPr>
              <a:t> </a:t>
            </a:r>
            <a:r>
              <a:rPr lang="en-GB" sz="1800" dirty="0" err="1">
                <a:latin typeface="Calibri"/>
                <a:ea typeface="Calibri"/>
                <a:cs typeface="Calibri"/>
                <a:sym typeface="Calibri"/>
              </a:rPr>
              <a:t>orgânica</a:t>
            </a:r>
            <a:r>
              <a:rPr lang="en-GB" sz="1800" dirty="0">
                <a:latin typeface="Calibri"/>
                <a:ea typeface="Calibri"/>
                <a:cs typeface="Calibri"/>
                <a:sym typeface="Calibri"/>
              </a:rPr>
              <a:t> libera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atmosfera</a:t>
            </a:r>
            <a:r>
              <a:rPr lang="en-GB" sz="1800" dirty="0">
                <a:latin typeface="Calibri"/>
                <a:ea typeface="Calibri"/>
                <a:cs typeface="Calibri"/>
                <a:sym typeface="Calibri"/>
              </a:rPr>
              <a:t>.</a:t>
            </a:r>
            <a:endParaRPr dirty="0"/>
          </a:p>
          <a:p>
            <a:pPr marL="0" lvl="0" indent="0" algn="l" rtl="0">
              <a:lnSpc>
                <a:spcPct val="107000"/>
              </a:lnSpc>
              <a:spcBef>
                <a:spcPts val="0"/>
              </a:spcBef>
              <a:spcAft>
                <a:spcPts val="0"/>
              </a:spcAft>
              <a:buClr>
                <a:schemeClr val="dk1"/>
              </a:buClr>
              <a:buSzPts val="1800"/>
              <a:buFont typeface="Calibri"/>
              <a:buNone/>
            </a:pPr>
            <a:r>
              <a:rPr lang="en-GB" sz="1800" dirty="0">
                <a:latin typeface="Calibri"/>
                <a:ea typeface="Calibri"/>
                <a:cs typeface="Calibri"/>
                <a:sym typeface="Calibri"/>
              </a:rPr>
              <a:t>3) As </a:t>
            </a:r>
            <a:r>
              <a:rPr lang="en-GB" sz="1800" dirty="0" err="1">
                <a:latin typeface="Calibri"/>
                <a:ea typeface="Calibri"/>
                <a:cs typeface="Calibri"/>
                <a:sym typeface="Calibri"/>
              </a:rPr>
              <a:t>erupções</a:t>
            </a:r>
            <a:r>
              <a:rPr lang="en-GB" sz="1800" dirty="0">
                <a:latin typeface="Calibri"/>
                <a:ea typeface="Calibri"/>
                <a:cs typeface="Calibri"/>
                <a:sym typeface="Calibri"/>
              </a:rPr>
              <a:t> </a:t>
            </a:r>
            <a:r>
              <a:rPr lang="en-GB" sz="1800" dirty="0" err="1">
                <a:latin typeface="Calibri"/>
                <a:ea typeface="Calibri"/>
                <a:cs typeface="Calibri"/>
                <a:sym typeface="Calibri"/>
              </a:rPr>
              <a:t>vulcânicas</a:t>
            </a:r>
            <a:r>
              <a:rPr lang="en-GB" sz="1800" dirty="0">
                <a:latin typeface="Calibri"/>
                <a:ea typeface="Calibri"/>
                <a:cs typeface="Calibri"/>
                <a:sym typeface="Calibri"/>
              </a:rPr>
              <a:t> e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movimentos</a:t>
            </a:r>
            <a:r>
              <a:rPr lang="en-GB" sz="1800" dirty="0">
                <a:latin typeface="Calibri"/>
                <a:ea typeface="Calibri"/>
                <a:cs typeface="Calibri"/>
                <a:sym typeface="Calibri"/>
              </a:rPr>
              <a:t> das </a:t>
            </a:r>
            <a:r>
              <a:rPr lang="en-GB" sz="1800" dirty="0" err="1">
                <a:latin typeface="Calibri"/>
                <a:ea typeface="Calibri"/>
                <a:cs typeface="Calibri"/>
                <a:sym typeface="Calibri"/>
              </a:rPr>
              <a:t>placas</a:t>
            </a:r>
            <a:r>
              <a:rPr lang="en-GB" sz="1800" dirty="0">
                <a:latin typeface="Calibri"/>
                <a:ea typeface="Calibri"/>
                <a:cs typeface="Calibri"/>
                <a:sym typeface="Calibri"/>
              </a:rPr>
              <a:t> </a:t>
            </a:r>
            <a:r>
              <a:rPr lang="en-GB" sz="1800" dirty="0" err="1">
                <a:latin typeface="Calibri"/>
                <a:ea typeface="Calibri"/>
                <a:cs typeface="Calibri"/>
                <a:sym typeface="Calibri"/>
              </a:rPr>
              <a:t>tectônicas</a:t>
            </a:r>
            <a:r>
              <a:rPr lang="en-GB" sz="1800" dirty="0">
                <a:latin typeface="Calibri"/>
                <a:ea typeface="Calibri"/>
                <a:cs typeface="Calibri"/>
                <a:sym typeface="Calibri"/>
              </a:rPr>
              <a:t> </a:t>
            </a:r>
            <a:r>
              <a:rPr lang="en-GB" sz="1800" dirty="0" err="1">
                <a:latin typeface="Calibri"/>
                <a:ea typeface="Calibri"/>
                <a:cs typeface="Calibri"/>
                <a:sym typeface="Calibri"/>
              </a:rPr>
              <a:t>também</a:t>
            </a:r>
            <a:r>
              <a:rPr lang="en-GB" sz="1800" dirty="0">
                <a:latin typeface="Calibri"/>
                <a:ea typeface="Calibri"/>
                <a:cs typeface="Calibri"/>
                <a:sym typeface="Calibri"/>
              </a:rPr>
              <a:t> </a:t>
            </a:r>
            <a:r>
              <a:rPr lang="en-GB" sz="1800" dirty="0" err="1">
                <a:latin typeface="Calibri"/>
                <a:ea typeface="Calibri"/>
                <a:cs typeface="Calibri"/>
                <a:sym typeface="Calibri"/>
              </a:rPr>
              <a:t>liberam</a:t>
            </a:r>
            <a:r>
              <a:rPr lang="en-GB" sz="1800" dirty="0">
                <a:latin typeface="Calibri"/>
                <a:ea typeface="Calibri"/>
                <a:cs typeface="Calibri"/>
                <a:sym typeface="Calibri"/>
              </a:rPr>
              <a:t>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atmosfera</a:t>
            </a:r>
            <a:r>
              <a:rPr lang="en-GB" sz="1800" dirty="0">
                <a:latin typeface="Calibri"/>
                <a:ea typeface="Calibri"/>
                <a:cs typeface="Calibri"/>
                <a:sym typeface="Calibri"/>
              </a:rPr>
              <a:t>.</a:t>
            </a:r>
            <a:endParaRPr dirty="0"/>
          </a:p>
          <a:p>
            <a:pPr marL="0" lvl="0" indent="0" algn="l" rtl="0">
              <a:lnSpc>
                <a:spcPct val="107000"/>
              </a:lnSpc>
              <a:spcBef>
                <a:spcPts val="0"/>
              </a:spcBef>
              <a:spcAft>
                <a:spcPts val="0"/>
              </a:spcAft>
              <a:buClr>
                <a:schemeClr val="dk1"/>
              </a:buClr>
              <a:buSzPts val="1800"/>
              <a:buFont typeface="Calibri"/>
              <a:buNone/>
            </a:pPr>
            <a:r>
              <a:rPr lang="en-GB" sz="1800" dirty="0">
                <a:latin typeface="Calibri"/>
                <a:ea typeface="Calibri"/>
                <a:cs typeface="Calibri"/>
                <a:sym typeface="Calibri"/>
              </a:rPr>
              <a:t>4) A </a:t>
            </a:r>
            <a:r>
              <a:rPr lang="en-GB" sz="1800" dirty="0" err="1">
                <a:latin typeface="Calibri"/>
                <a:ea typeface="Calibri"/>
                <a:cs typeface="Calibri"/>
                <a:sym typeface="Calibri"/>
              </a:rPr>
              <a:t>queima</a:t>
            </a:r>
            <a:r>
              <a:rPr lang="en-GB" sz="1800" dirty="0">
                <a:latin typeface="Calibri"/>
                <a:ea typeface="Calibri"/>
                <a:cs typeface="Calibri"/>
                <a:sym typeface="Calibri"/>
              </a:rPr>
              <a:t> de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carvão</a:t>
            </a:r>
            <a:r>
              <a:rPr lang="en-GB" sz="1800" dirty="0">
                <a:latin typeface="Calibri"/>
                <a:ea typeface="Calibri"/>
                <a:cs typeface="Calibri"/>
                <a:sym typeface="Calibri"/>
              </a:rPr>
              <a:t>, </a:t>
            </a:r>
            <a:r>
              <a:rPr lang="en-GB" sz="1800" dirty="0" err="1">
                <a:latin typeface="Calibri"/>
                <a:ea typeface="Calibri"/>
                <a:cs typeface="Calibri"/>
                <a:sym typeface="Calibri"/>
              </a:rPr>
              <a:t>gás</a:t>
            </a:r>
            <a:r>
              <a:rPr lang="en-GB" sz="1800" dirty="0">
                <a:latin typeface="Calibri"/>
                <a:ea typeface="Calibri"/>
                <a:cs typeface="Calibri"/>
                <a:sym typeface="Calibri"/>
              </a:rPr>
              <a:t> e </a:t>
            </a:r>
            <a:r>
              <a:rPr lang="en-GB" sz="1800" dirty="0" err="1">
                <a:latin typeface="Calibri"/>
                <a:ea typeface="Calibri"/>
                <a:cs typeface="Calibri"/>
                <a:sym typeface="Calibri"/>
              </a:rPr>
              <a:t>petróleo</a:t>
            </a:r>
            <a:r>
              <a:rPr lang="en-GB" sz="1800" dirty="0">
                <a:latin typeface="Calibri"/>
                <a:ea typeface="Calibri"/>
                <a:cs typeface="Calibri"/>
                <a:sym typeface="Calibri"/>
              </a:rPr>
              <a:t>, leva à </a:t>
            </a:r>
            <a:r>
              <a:rPr lang="en-GB" sz="1800" dirty="0" err="1">
                <a:latin typeface="Calibri"/>
                <a:ea typeface="Calibri"/>
                <a:cs typeface="Calibri"/>
                <a:sym typeface="Calibri"/>
              </a:rPr>
              <a:t>liberação</a:t>
            </a:r>
            <a:r>
              <a:rPr lang="en-GB" sz="1800" dirty="0">
                <a:latin typeface="Calibri"/>
                <a:ea typeface="Calibri"/>
                <a:cs typeface="Calibri"/>
                <a:sym typeface="Calibri"/>
              </a:rPr>
              <a:t> do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armazenado</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terra e </a:t>
            </a:r>
            <a:r>
              <a:rPr lang="en-GB" sz="1800" dirty="0" err="1">
                <a:latin typeface="Calibri"/>
                <a:ea typeface="Calibri"/>
                <a:cs typeface="Calibri"/>
                <a:sym typeface="Calibri"/>
              </a:rPr>
              <a:t>nos</a:t>
            </a:r>
            <a:r>
              <a:rPr lang="en-GB" sz="1800" dirty="0">
                <a:latin typeface="Calibri"/>
                <a:ea typeface="Calibri"/>
                <a:cs typeface="Calibri"/>
                <a:sym typeface="Calibri"/>
              </a:rPr>
              <a:t> </a:t>
            </a:r>
            <a:r>
              <a:rPr lang="en-GB" sz="1800" dirty="0" err="1">
                <a:latin typeface="Calibri"/>
                <a:ea typeface="Calibri"/>
                <a:cs typeface="Calibri"/>
                <a:sym typeface="Calibri"/>
              </a:rPr>
              <a:t>oceanos</a:t>
            </a:r>
            <a:r>
              <a:rPr lang="en-GB" sz="1800" dirty="0">
                <a:latin typeface="Calibri"/>
                <a:ea typeface="Calibri"/>
                <a:cs typeface="Calibri"/>
                <a:sym typeface="Calibri"/>
              </a:rPr>
              <a:t>.</a:t>
            </a:r>
            <a:endParaRPr dirty="0"/>
          </a:p>
          <a:p>
            <a:pPr marL="0" lvl="0" indent="0" algn="l" rtl="0">
              <a:spcBef>
                <a:spcPts val="800"/>
              </a:spcBef>
              <a:spcAft>
                <a:spcPts val="0"/>
              </a:spcAft>
              <a:buNone/>
            </a:pPr>
            <a:r>
              <a:rPr lang="en-GB" sz="1800" dirty="0">
                <a:latin typeface="Calibri"/>
                <a:ea typeface="Calibri"/>
                <a:cs typeface="Calibri"/>
                <a:sym typeface="Calibri"/>
              </a:rPr>
              <a:t>5) A </a:t>
            </a:r>
            <a:r>
              <a:rPr lang="en-GB" sz="1800" dirty="0" err="1">
                <a:latin typeface="Calibri"/>
                <a:ea typeface="Calibri"/>
                <a:cs typeface="Calibri"/>
                <a:sym typeface="Calibri"/>
              </a:rPr>
              <a:t>conversão</a:t>
            </a:r>
            <a:r>
              <a:rPr lang="en-GB" sz="1800" dirty="0">
                <a:latin typeface="Calibri"/>
                <a:ea typeface="Calibri"/>
                <a:cs typeface="Calibri"/>
                <a:sym typeface="Calibri"/>
              </a:rPr>
              <a:t> de </a:t>
            </a:r>
            <a:r>
              <a:rPr lang="en-GB" sz="1800" dirty="0" err="1">
                <a:latin typeface="Calibri"/>
                <a:ea typeface="Calibri"/>
                <a:cs typeface="Calibri"/>
                <a:sym typeface="Calibri"/>
              </a:rPr>
              <a:t>terras</a:t>
            </a:r>
            <a:r>
              <a:rPr lang="en-GB" sz="1800" dirty="0">
                <a:latin typeface="Calibri"/>
                <a:ea typeface="Calibri"/>
                <a:cs typeface="Calibri"/>
                <a:sym typeface="Calibri"/>
              </a:rPr>
              <a:t> de </a:t>
            </a:r>
            <a:r>
              <a:rPr lang="en-GB" sz="1800" dirty="0" err="1">
                <a:latin typeface="Calibri"/>
                <a:ea typeface="Calibri"/>
                <a:cs typeface="Calibri"/>
                <a:sym typeface="Calibri"/>
              </a:rPr>
              <a:t>florestas</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terras</a:t>
            </a:r>
            <a:r>
              <a:rPr lang="en-GB" sz="1800" dirty="0">
                <a:latin typeface="Calibri"/>
                <a:ea typeface="Calibri"/>
                <a:cs typeface="Calibri"/>
                <a:sym typeface="Calibri"/>
              </a:rPr>
              <a:t> </a:t>
            </a:r>
            <a:r>
              <a:rPr lang="en-GB" sz="1800" dirty="0" err="1">
                <a:latin typeface="Calibri"/>
                <a:ea typeface="Calibri"/>
                <a:cs typeface="Calibri"/>
                <a:sym typeface="Calibri"/>
              </a:rPr>
              <a:t>agrícolas</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um </a:t>
            </a:r>
            <a:r>
              <a:rPr lang="en-GB" sz="1800" dirty="0" err="1">
                <a:latin typeface="Calibri"/>
                <a:ea typeface="Calibri"/>
                <a:cs typeface="Calibri"/>
                <a:sym typeface="Calibri"/>
              </a:rPr>
              <a:t>exemplo</a:t>
            </a:r>
            <a:r>
              <a:rPr lang="en-GB" sz="1800" dirty="0">
                <a:latin typeface="Calibri"/>
                <a:ea typeface="Calibri"/>
                <a:cs typeface="Calibri"/>
                <a:sym typeface="Calibri"/>
              </a:rPr>
              <a:t>, </a:t>
            </a:r>
            <a:r>
              <a:rPr lang="en-GB" sz="1800" dirty="0" err="1">
                <a:latin typeface="Calibri"/>
                <a:ea typeface="Calibri"/>
                <a:cs typeface="Calibri"/>
                <a:sym typeface="Calibri"/>
              </a:rPr>
              <a:t>resulta</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liberação</a:t>
            </a:r>
            <a:r>
              <a:rPr lang="en-GB" sz="1800" dirty="0">
                <a:latin typeface="Calibri"/>
                <a:ea typeface="Calibri"/>
                <a:cs typeface="Calibri"/>
                <a:sym typeface="Calibri"/>
              </a:rPr>
              <a:t> de </a:t>
            </a:r>
            <a:r>
              <a:rPr lang="en-GB" sz="1800" dirty="0" err="1">
                <a:latin typeface="Calibri"/>
                <a:ea typeface="Calibri"/>
                <a:cs typeface="Calibri"/>
                <a:sym typeface="Calibri"/>
              </a:rPr>
              <a:t>emissões</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Quando</a:t>
            </a:r>
            <a:r>
              <a:rPr lang="en-GB" sz="1800" dirty="0">
                <a:latin typeface="Calibri"/>
                <a:ea typeface="Calibri"/>
                <a:cs typeface="Calibri"/>
                <a:sym typeface="Calibri"/>
              </a:rPr>
              <a:t> o solo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cultivado</a:t>
            </a:r>
            <a:r>
              <a:rPr lang="en-GB" sz="1800" dirty="0">
                <a:latin typeface="Calibri"/>
                <a:ea typeface="Calibri"/>
                <a:cs typeface="Calibri"/>
                <a:sym typeface="Calibri"/>
              </a:rPr>
              <a:t>, o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liberado</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atmosfera</a:t>
            </a:r>
            <a:r>
              <a:rPr lang="en-GB" sz="1800" dirty="0">
                <a:latin typeface="Calibri"/>
                <a:ea typeface="Calibri"/>
                <a:cs typeface="Calibri"/>
                <a:sym typeface="Calibri"/>
              </a:rPr>
              <a:t>. </a:t>
            </a:r>
            <a:r>
              <a:rPr lang="en-GB" sz="1800" dirty="0" err="1">
                <a:latin typeface="Calibri"/>
                <a:ea typeface="Calibri"/>
                <a:cs typeface="Calibri"/>
                <a:sym typeface="Calibri"/>
              </a:rPr>
              <a:t>Isso</a:t>
            </a:r>
            <a:r>
              <a:rPr lang="en-GB" sz="1800" dirty="0">
                <a:latin typeface="Calibri"/>
                <a:ea typeface="Calibri"/>
                <a:cs typeface="Calibri"/>
                <a:sym typeface="Calibri"/>
              </a:rPr>
              <a:t> </a:t>
            </a:r>
            <a:r>
              <a:rPr lang="en-GB" sz="1800" dirty="0" err="1">
                <a:latin typeface="Calibri"/>
                <a:ea typeface="Calibri"/>
                <a:cs typeface="Calibri"/>
                <a:sym typeface="Calibri"/>
              </a:rPr>
              <a:t>ocorre</a:t>
            </a:r>
            <a:r>
              <a:rPr lang="en-GB" sz="1800" dirty="0">
                <a:latin typeface="Calibri"/>
                <a:ea typeface="Calibri"/>
                <a:cs typeface="Calibri"/>
                <a:sym typeface="Calibri"/>
              </a:rPr>
              <a:t> </a:t>
            </a:r>
            <a:r>
              <a:rPr lang="en-GB" sz="1800" dirty="0" err="1">
                <a:latin typeface="Calibri"/>
                <a:ea typeface="Calibri"/>
                <a:cs typeface="Calibri"/>
                <a:sym typeface="Calibri"/>
              </a:rPr>
              <a:t>principalmente</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resultado</a:t>
            </a:r>
            <a:r>
              <a:rPr lang="en-GB" sz="1800" dirty="0">
                <a:latin typeface="Calibri"/>
                <a:ea typeface="Calibri"/>
                <a:cs typeface="Calibri"/>
                <a:sym typeface="Calibri"/>
              </a:rPr>
              <a:t> da </a:t>
            </a:r>
            <a:r>
              <a:rPr lang="en-GB" sz="1800" dirty="0" err="1">
                <a:latin typeface="Calibri"/>
                <a:ea typeface="Calibri"/>
                <a:cs typeface="Calibri"/>
                <a:sym typeface="Calibri"/>
              </a:rPr>
              <a:t>oxidação</a:t>
            </a:r>
            <a:r>
              <a:rPr lang="en-GB" sz="1800" dirty="0">
                <a:latin typeface="Calibri"/>
                <a:ea typeface="Calibri"/>
                <a:cs typeface="Calibri"/>
                <a:sym typeface="Calibri"/>
              </a:rPr>
              <a:t> da </a:t>
            </a:r>
            <a:r>
              <a:rPr lang="en-GB" sz="1800" dirty="0" err="1">
                <a:latin typeface="Calibri"/>
                <a:ea typeface="Calibri"/>
                <a:cs typeface="Calibri"/>
                <a:sym typeface="Calibri"/>
              </a:rPr>
              <a:t>matéria</a:t>
            </a:r>
            <a:r>
              <a:rPr lang="en-GB" sz="1800" dirty="0">
                <a:latin typeface="Calibri"/>
                <a:ea typeface="Calibri"/>
                <a:cs typeface="Calibri"/>
                <a:sym typeface="Calibri"/>
              </a:rPr>
              <a:t> </a:t>
            </a:r>
            <a:r>
              <a:rPr lang="en-GB" sz="1800" dirty="0" err="1">
                <a:latin typeface="Calibri"/>
                <a:ea typeface="Calibri"/>
                <a:cs typeface="Calibri"/>
                <a:sym typeface="Calibri"/>
              </a:rPr>
              <a:t>orgânica</a:t>
            </a:r>
            <a:r>
              <a:rPr lang="en-GB" sz="1800" dirty="0">
                <a:latin typeface="Calibri"/>
                <a:ea typeface="Calibri"/>
                <a:cs typeface="Calibri"/>
                <a:sym typeface="Calibri"/>
              </a:rPr>
              <a:t> do solo.</a:t>
            </a:r>
            <a:endParaRPr dirty="0"/>
          </a:p>
          <a:p>
            <a:pPr marL="0" lvl="0" indent="0" algn="l" rtl="0">
              <a:spcBef>
                <a:spcPts val="0"/>
              </a:spcBef>
              <a:spcAft>
                <a:spcPts val="0"/>
              </a:spcAft>
              <a:buNone/>
            </a:pPr>
            <a:endParaRPr sz="1800" dirty="0">
              <a:latin typeface="Calibri"/>
              <a:ea typeface="Calibri"/>
              <a:cs typeface="Calibri"/>
              <a:sym typeface="Calibri"/>
            </a:endParaRPr>
          </a:p>
          <a:p>
            <a:pPr marL="0" lvl="0" indent="0" algn="l" rtl="0">
              <a:lnSpc>
                <a:spcPct val="107000"/>
              </a:lnSpc>
              <a:spcBef>
                <a:spcPts val="0"/>
              </a:spcBef>
              <a:spcAft>
                <a:spcPts val="0"/>
              </a:spcAft>
              <a:buNone/>
            </a:pPr>
            <a:r>
              <a:rPr lang="en-GB" sz="1800" u="sng" dirty="0" err="1">
                <a:latin typeface="Calibri"/>
                <a:ea typeface="Calibri"/>
                <a:cs typeface="Calibri"/>
                <a:sym typeface="Calibri"/>
              </a:rPr>
              <a:t>Os</a:t>
            </a:r>
            <a:r>
              <a:rPr lang="en-GB" sz="1800" u="sng" dirty="0">
                <a:latin typeface="Calibri"/>
                <a:ea typeface="Calibri"/>
                <a:cs typeface="Calibri"/>
                <a:sym typeface="Calibri"/>
              </a:rPr>
              <a:t> </a:t>
            </a:r>
            <a:r>
              <a:rPr lang="en-GB" sz="1800" u="sng" dirty="0" err="1">
                <a:latin typeface="Calibri"/>
                <a:ea typeface="Calibri"/>
                <a:cs typeface="Calibri"/>
                <a:sym typeface="Calibri"/>
              </a:rPr>
              <a:t>consumidores</a:t>
            </a:r>
            <a:r>
              <a:rPr lang="en-GB" sz="1800" u="sng" dirty="0">
                <a:latin typeface="Calibri"/>
                <a:ea typeface="Calibri"/>
                <a:cs typeface="Calibri"/>
                <a:sym typeface="Calibri"/>
              </a:rPr>
              <a:t> de </a:t>
            </a:r>
            <a:r>
              <a:rPr lang="en-GB" sz="1800" u="sng" dirty="0" err="1">
                <a:latin typeface="Calibri"/>
                <a:ea typeface="Calibri"/>
                <a:cs typeface="Calibri"/>
                <a:sym typeface="Calibri"/>
              </a:rPr>
              <a:t>carbono</a:t>
            </a:r>
            <a:r>
              <a:rPr lang="en-GB" sz="1800" u="sng" dirty="0">
                <a:latin typeface="Calibri"/>
                <a:ea typeface="Calibri"/>
                <a:cs typeface="Calibri"/>
                <a:sym typeface="Calibri"/>
              </a:rPr>
              <a:t> </a:t>
            </a:r>
            <a:r>
              <a:rPr lang="en-GB" sz="1800" u="sng" dirty="0" err="1">
                <a:latin typeface="Calibri"/>
                <a:ea typeface="Calibri"/>
                <a:cs typeface="Calibri"/>
                <a:sym typeface="Calibri"/>
              </a:rPr>
              <a:t>incluem</a:t>
            </a:r>
            <a:r>
              <a:rPr lang="en-GB" sz="1800" u="sng" dirty="0">
                <a:latin typeface="Calibri"/>
                <a:ea typeface="Calibri"/>
                <a:cs typeface="Calibri"/>
                <a:sym typeface="Calibri"/>
              </a:rPr>
              <a:t> o </a:t>
            </a:r>
            <a:r>
              <a:rPr lang="en-GB" sz="1800" u="sng" dirty="0" err="1">
                <a:latin typeface="Calibri"/>
                <a:ea typeface="Calibri"/>
                <a:cs typeface="Calibri"/>
                <a:sym typeface="Calibri"/>
              </a:rPr>
              <a:t>seguinte</a:t>
            </a:r>
            <a:r>
              <a:rPr lang="en-GB" sz="1800" u="sng"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1) </a:t>
            </a:r>
            <a:r>
              <a:rPr lang="en-GB" sz="1800" dirty="0" err="1">
                <a:latin typeface="Calibri"/>
                <a:ea typeface="Calibri"/>
                <a:cs typeface="Calibri"/>
                <a:sym typeface="Calibri"/>
              </a:rPr>
              <a:t>Todas</a:t>
            </a:r>
            <a:r>
              <a:rPr lang="en-GB" sz="1800" dirty="0">
                <a:latin typeface="Calibri"/>
                <a:ea typeface="Calibri"/>
                <a:cs typeface="Calibri"/>
                <a:sym typeface="Calibri"/>
              </a:rPr>
              <a:t> as </a:t>
            </a:r>
            <a:r>
              <a:rPr lang="en-GB" sz="1800" dirty="0" err="1">
                <a:latin typeface="Calibri"/>
                <a:ea typeface="Calibri"/>
                <a:cs typeface="Calibri"/>
                <a:sym typeface="Calibri"/>
              </a:rPr>
              <a:t>formas</a:t>
            </a:r>
            <a:r>
              <a:rPr lang="en-GB" sz="1800" dirty="0">
                <a:latin typeface="Calibri"/>
                <a:ea typeface="Calibri"/>
                <a:cs typeface="Calibri"/>
                <a:sym typeface="Calibri"/>
              </a:rPr>
              <a:t> de </a:t>
            </a:r>
            <a:r>
              <a:rPr lang="en-GB" sz="1800" dirty="0" err="1">
                <a:latin typeface="Calibri"/>
                <a:ea typeface="Calibri"/>
                <a:cs typeface="Calibri"/>
                <a:sym typeface="Calibri"/>
              </a:rPr>
              <a:t>vegetação</a:t>
            </a:r>
            <a:r>
              <a:rPr lang="en-GB" sz="1800" dirty="0">
                <a:latin typeface="Calibri"/>
                <a:ea typeface="Calibri"/>
                <a:cs typeface="Calibri"/>
                <a:sym typeface="Calibri"/>
              </a:rPr>
              <a:t> </a:t>
            </a:r>
            <a:r>
              <a:rPr lang="en-GB" sz="1800" dirty="0" err="1">
                <a:latin typeface="Calibri"/>
                <a:ea typeface="Calibri"/>
                <a:cs typeface="Calibri"/>
                <a:sym typeface="Calibri"/>
              </a:rPr>
              <a:t>armazenam</a:t>
            </a:r>
            <a:r>
              <a:rPr lang="en-GB" sz="1800" dirty="0">
                <a:latin typeface="Calibri"/>
                <a:ea typeface="Calibri"/>
                <a:cs typeface="Calibri"/>
                <a:sym typeface="Calibri"/>
              </a:rPr>
              <a:t> </a:t>
            </a:r>
            <a:r>
              <a:rPr lang="en-GB" sz="1800" dirty="0" err="1">
                <a:latin typeface="Calibri"/>
                <a:ea typeface="Calibri"/>
                <a:cs typeface="Calibri"/>
                <a:sym typeface="Calibri"/>
              </a:rPr>
              <a:t>carbono</a:t>
            </a:r>
            <a:r>
              <a:rPr lang="en-GB" sz="1800" dirty="0">
                <a:latin typeface="Calibri"/>
                <a:ea typeface="Calibri"/>
                <a:cs typeface="Calibri"/>
                <a:sym typeface="Calibri"/>
              </a:rPr>
              <a:t>. E as </a:t>
            </a:r>
            <a:r>
              <a:rPr lang="en-GB" sz="1800" dirty="0" err="1">
                <a:latin typeface="Calibri"/>
                <a:ea typeface="Calibri"/>
                <a:cs typeface="Calibri"/>
                <a:sym typeface="Calibri"/>
              </a:rPr>
              <a:t>florestas</a:t>
            </a:r>
            <a:r>
              <a:rPr lang="en-GB" sz="1800" dirty="0">
                <a:latin typeface="Calibri"/>
                <a:ea typeface="Calibri"/>
                <a:cs typeface="Calibri"/>
                <a:sym typeface="Calibri"/>
              </a:rPr>
              <a:t> de longa </a:t>
            </a:r>
            <a:r>
              <a:rPr lang="en-GB" sz="1800" dirty="0" err="1">
                <a:latin typeface="Calibri"/>
                <a:ea typeface="Calibri"/>
                <a:cs typeface="Calibri"/>
                <a:sym typeface="Calibri"/>
              </a:rPr>
              <a:t>duração</a:t>
            </a:r>
            <a:r>
              <a:rPr lang="en-GB" sz="1800" dirty="0">
                <a:latin typeface="Calibri"/>
                <a:ea typeface="Calibri"/>
                <a:cs typeface="Calibri"/>
                <a:sym typeface="Calibri"/>
              </a:rPr>
              <a:t> </a:t>
            </a:r>
            <a:r>
              <a:rPr lang="en-GB" sz="1800" dirty="0" err="1">
                <a:latin typeface="Calibri"/>
                <a:ea typeface="Calibri"/>
                <a:cs typeface="Calibri"/>
                <a:sym typeface="Calibri"/>
              </a:rPr>
              <a:t>são</a:t>
            </a:r>
            <a:r>
              <a:rPr lang="en-GB" sz="1800" dirty="0">
                <a:latin typeface="Calibri"/>
                <a:ea typeface="Calibri"/>
                <a:cs typeface="Calibri"/>
                <a:sym typeface="Calibri"/>
              </a:rPr>
              <a:t> um </a:t>
            </a:r>
            <a:r>
              <a:rPr lang="en-GB" sz="1800" dirty="0" err="1">
                <a:latin typeface="Calibri"/>
                <a:ea typeface="Calibri"/>
                <a:cs typeface="Calibri"/>
                <a:sym typeface="Calibri"/>
              </a:rPr>
              <a:t>importante</a:t>
            </a:r>
            <a:r>
              <a:rPr lang="en-GB" sz="1800" dirty="0">
                <a:latin typeface="Calibri"/>
                <a:ea typeface="Calibri"/>
                <a:cs typeface="Calibri"/>
                <a:sym typeface="Calibri"/>
              </a:rPr>
              <a:t> </a:t>
            </a:r>
            <a:r>
              <a:rPr lang="en-GB" sz="1800" dirty="0" err="1">
                <a:latin typeface="Calibri"/>
                <a:ea typeface="Calibri"/>
                <a:cs typeface="Calibri"/>
                <a:sym typeface="Calibri"/>
              </a:rPr>
              <a:t>consumidores</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2) A </a:t>
            </a:r>
            <a:r>
              <a:rPr lang="en-GB" sz="1800" dirty="0" err="1">
                <a:latin typeface="Calibri"/>
                <a:ea typeface="Calibri"/>
                <a:cs typeface="Calibri"/>
                <a:sym typeface="Calibri"/>
              </a:rPr>
              <a:t>litosfera</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 </a:t>
            </a:r>
            <a:r>
              <a:rPr lang="en-GB" sz="1800" dirty="0" err="1">
                <a:latin typeface="Calibri"/>
                <a:ea typeface="Calibri"/>
                <a:cs typeface="Calibri"/>
                <a:sym typeface="Calibri"/>
              </a:rPr>
              <a:t>parte</a:t>
            </a:r>
            <a:r>
              <a:rPr lang="en-GB" sz="1800" dirty="0">
                <a:latin typeface="Calibri"/>
                <a:ea typeface="Calibri"/>
                <a:cs typeface="Calibri"/>
                <a:sym typeface="Calibri"/>
              </a:rPr>
              <a:t> externa </a:t>
            </a:r>
            <a:r>
              <a:rPr lang="en-GB" sz="1800" dirty="0" err="1">
                <a:latin typeface="Calibri"/>
                <a:ea typeface="Calibri"/>
                <a:cs typeface="Calibri"/>
                <a:sym typeface="Calibri"/>
              </a:rPr>
              <a:t>rochosa</a:t>
            </a:r>
            <a:r>
              <a:rPr lang="en-GB" sz="1800" dirty="0">
                <a:latin typeface="Calibri"/>
                <a:ea typeface="Calibri"/>
                <a:cs typeface="Calibri"/>
                <a:sym typeface="Calibri"/>
              </a:rPr>
              <a:t> da Terra. Ela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composta</a:t>
            </a:r>
            <a:r>
              <a:rPr lang="en-GB" sz="1800" dirty="0">
                <a:latin typeface="Calibri"/>
                <a:ea typeface="Calibri"/>
                <a:cs typeface="Calibri"/>
                <a:sym typeface="Calibri"/>
              </a:rPr>
              <a:t> pela </a:t>
            </a:r>
            <a:r>
              <a:rPr lang="en-GB" sz="1800" dirty="0" err="1">
                <a:latin typeface="Calibri"/>
                <a:ea typeface="Calibri"/>
                <a:cs typeface="Calibri"/>
                <a:sym typeface="Calibri"/>
              </a:rPr>
              <a:t>crosta</a:t>
            </a:r>
            <a:r>
              <a:rPr lang="en-GB" sz="1800" dirty="0">
                <a:latin typeface="Calibri"/>
                <a:ea typeface="Calibri"/>
                <a:cs typeface="Calibri"/>
                <a:sym typeface="Calibri"/>
              </a:rPr>
              <a:t> </a:t>
            </a:r>
            <a:r>
              <a:rPr lang="en-GB" sz="1800" dirty="0" err="1">
                <a:latin typeface="Calibri"/>
                <a:ea typeface="Calibri"/>
                <a:cs typeface="Calibri"/>
                <a:sym typeface="Calibri"/>
              </a:rPr>
              <a:t>frágil</a:t>
            </a:r>
            <a:r>
              <a:rPr lang="en-GB" sz="1800" dirty="0">
                <a:latin typeface="Calibri"/>
                <a:ea typeface="Calibri"/>
                <a:cs typeface="Calibri"/>
                <a:sym typeface="Calibri"/>
              </a:rPr>
              <a:t> e pela </a:t>
            </a:r>
            <a:r>
              <a:rPr lang="en-GB" sz="1800" dirty="0" err="1">
                <a:latin typeface="Calibri"/>
                <a:ea typeface="Calibri"/>
                <a:cs typeface="Calibri"/>
                <a:sym typeface="Calibri"/>
              </a:rPr>
              <a:t>parte</a:t>
            </a:r>
            <a:r>
              <a:rPr lang="en-GB" sz="1800" dirty="0">
                <a:latin typeface="Calibri"/>
                <a:ea typeface="Calibri"/>
                <a:cs typeface="Calibri"/>
                <a:sym typeface="Calibri"/>
              </a:rPr>
              <a:t> superior do </a:t>
            </a:r>
            <a:r>
              <a:rPr lang="en-GB" sz="1800" dirty="0" err="1">
                <a:latin typeface="Calibri"/>
                <a:ea typeface="Calibri"/>
                <a:cs typeface="Calibri"/>
                <a:sym typeface="Calibri"/>
              </a:rPr>
              <a:t>manto</a:t>
            </a:r>
            <a:r>
              <a:rPr lang="en-GB" sz="1800" dirty="0">
                <a:latin typeface="Calibri"/>
                <a:ea typeface="Calibri"/>
                <a:cs typeface="Calibri"/>
                <a:sym typeface="Calibri"/>
              </a:rPr>
              <a:t> superior. O </a:t>
            </a:r>
            <a:r>
              <a:rPr lang="en-GB" sz="1800" dirty="0" err="1">
                <a:latin typeface="Calibri"/>
                <a:ea typeface="Calibri"/>
                <a:cs typeface="Calibri"/>
                <a:sym typeface="Calibri"/>
              </a:rPr>
              <a:t>carbono</a:t>
            </a:r>
            <a:r>
              <a:rPr lang="en-GB" sz="1800" dirty="0">
                <a:latin typeface="Calibri"/>
                <a:ea typeface="Calibri"/>
                <a:cs typeface="Calibri"/>
                <a:sym typeface="Calibri"/>
              </a:rPr>
              <a:t> se move pela </a:t>
            </a:r>
            <a:r>
              <a:rPr lang="en-GB" sz="1800" dirty="0" err="1">
                <a:latin typeface="Calibri"/>
                <a:ea typeface="Calibri"/>
                <a:cs typeface="Calibri"/>
                <a:sym typeface="Calibri"/>
              </a:rPr>
              <a:t>litosfera</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duas </a:t>
            </a:r>
            <a:r>
              <a:rPr lang="en-GB" sz="1800" dirty="0" err="1">
                <a:latin typeface="Calibri"/>
                <a:ea typeface="Calibri"/>
                <a:cs typeface="Calibri"/>
                <a:sym typeface="Calibri"/>
              </a:rPr>
              <a:t>formas</a:t>
            </a:r>
            <a:r>
              <a:rPr lang="en-GB" sz="1800" dirty="0">
                <a:latin typeface="Calibri"/>
                <a:ea typeface="Calibri"/>
                <a:cs typeface="Calibri"/>
                <a:sym typeface="Calibri"/>
              </a:rPr>
              <a:t>: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inorgânico</a:t>
            </a:r>
            <a:r>
              <a:rPr lang="en-GB" sz="1800" dirty="0">
                <a:latin typeface="Calibri"/>
                <a:ea typeface="Calibri"/>
                <a:cs typeface="Calibri"/>
                <a:sym typeface="Calibri"/>
              </a:rPr>
              <a:t> e </a:t>
            </a:r>
            <a:r>
              <a:rPr lang="en-GB" sz="1800" dirty="0" err="1">
                <a:latin typeface="Calibri"/>
                <a:ea typeface="Calibri"/>
                <a:cs typeface="Calibri"/>
                <a:sym typeface="Calibri"/>
              </a:rPr>
              <a:t>orgânico</a:t>
            </a:r>
            <a:r>
              <a:rPr lang="en-GB" sz="1800" dirty="0">
                <a:latin typeface="Calibri"/>
                <a:ea typeface="Calibri"/>
                <a:cs typeface="Calibri"/>
                <a:sym typeface="Calibri"/>
              </a:rPr>
              <a:t>. O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inorgânico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aquele</a:t>
            </a:r>
            <a:r>
              <a:rPr lang="en-GB" sz="1800" dirty="0">
                <a:latin typeface="Calibri"/>
                <a:ea typeface="Calibri"/>
                <a:cs typeface="Calibri"/>
                <a:sym typeface="Calibri"/>
              </a:rPr>
              <a:t> que se </a:t>
            </a:r>
            <a:r>
              <a:rPr lang="en-GB" sz="1800" dirty="0" err="1">
                <a:latin typeface="Calibri"/>
                <a:ea typeface="Calibri"/>
                <a:cs typeface="Calibri"/>
                <a:sym typeface="Calibri"/>
              </a:rPr>
              <a:t>origina</a:t>
            </a:r>
            <a:r>
              <a:rPr lang="en-GB" sz="1800" dirty="0">
                <a:latin typeface="Calibri"/>
                <a:ea typeface="Calibri"/>
                <a:cs typeface="Calibri"/>
                <a:sym typeface="Calibri"/>
              </a:rPr>
              <a:t> de </a:t>
            </a:r>
            <a:r>
              <a:rPr lang="en-GB" sz="1800" dirty="0" err="1">
                <a:latin typeface="Calibri"/>
                <a:ea typeface="Calibri"/>
                <a:cs typeface="Calibri"/>
                <a:sym typeface="Calibri"/>
              </a:rPr>
              <a:t>elementos</a:t>
            </a:r>
            <a:r>
              <a:rPr lang="en-GB" sz="1800" dirty="0">
                <a:latin typeface="Calibri"/>
                <a:ea typeface="Calibri"/>
                <a:cs typeface="Calibri"/>
                <a:sym typeface="Calibri"/>
              </a:rPr>
              <a:t> </a:t>
            </a:r>
            <a:r>
              <a:rPr lang="en-GB" sz="1800" dirty="0" err="1">
                <a:latin typeface="Calibri"/>
                <a:ea typeface="Calibri"/>
                <a:cs typeface="Calibri"/>
                <a:sym typeface="Calibri"/>
              </a:rPr>
              <a:t>não</a:t>
            </a:r>
            <a:r>
              <a:rPr lang="en-GB" sz="1800" dirty="0">
                <a:latin typeface="Calibri"/>
                <a:ea typeface="Calibri"/>
                <a:cs typeface="Calibri"/>
                <a:sym typeface="Calibri"/>
              </a:rPr>
              <a:t> </a:t>
            </a:r>
            <a:r>
              <a:rPr lang="en-GB" sz="1800" dirty="0" err="1">
                <a:latin typeface="Calibri"/>
                <a:ea typeface="Calibri"/>
                <a:cs typeface="Calibri"/>
                <a:sym typeface="Calibri"/>
              </a:rPr>
              <a:t>vivos</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as </a:t>
            </a:r>
            <a:r>
              <a:rPr lang="en-GB" sz="1800" dirty="0" err="1">
                <a:latin typeface="Calibri"/>
                <a:ea typeface="Calibri"/>
                <a:cs typeface="Calibri"/>
                <a:sym typeface="Calibri"/>
              </a:rPr>
              <a:t>rochas</a:t>
            </a:r>
            <a:r>
              <a:rPr lang="en-GB" sz="1800" dirty="0">
                <a:latin typeface="Calibri"/>
                <a:ea typeface="Calibri"/>
                <a:cs typeface="Calibri"/>
                <a:sym typeface="Calibri"/>
              </a:rPr>
              <a:t>. O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orgânico</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outro </a:t>
            </a:r>
            <a:r>
              <a:rPr lang="en-GB" sz="1800" dirty="0" err="1">
                <a:latin typeface="Calibri"/>
                <a:ea typeface="Calibri"/>
                <a:cs typeface="Calibri"/>
                <a:sym typeface="Calibri"/>
              </a:rPr>
              <a:t>lado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derivado</a:t>
            </a:r>
            <a:r>
              <a:rPr lang="en-GB" sz="1800" dirty="0">
                <a:latin typeface="Calibri"/>
                <a:ea typeface="Calibri"/>
                <a:cs typeface="Calibri"/>
                <a:sym typeface="Calibri"/>
              </a:rPr>
              <a:t> de </a:t>
            </a:r>
            <a:r>
              <a:rPr lang="en-GB" sz="1800" dirty="0" err="1">
                <a:latin typeface="Calibri"/>
                <a:ea typeface="Calibri"/>
                <a:cs typeface="Calibri"/>
                <a:sym typeface="Calibri"/>
              </a:rPr>
              <a:t>organismos</a:t>
            </a:r>
            <a:r>
              <a:rPr lang="en-GB" sz="1800" dirty="0">
                <a:latin typeface="Calibri"/>
                <a:ea typeface="Calibri"/>
                <a:cs typeface="Calibri"/>
                <a:sym typeface="Calibri"/>
              </a:rPr>
              <a:t> </a:t>
            </a:r>
            <a:r>
              <a:rPr lang="en-GB" sz="1800" dirty="0" err="1">
                <a:latin typeface="Calibri"/>
                <a:ea typeface="Calibri"/>
                <a:cs typeface="Calibri"/>
                <a:sym typeface="Calibri"/>
              </a:rPr>
              <a:t>vivos</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plantas</a:t>
            </a:r>
            <a:r>
              <a:rPr lang="en-GB" sz="1800" dirty="0">
                <a:latin typeface="Calibri"/>
                <a:ea typeface="Calibri"/>
                <a:cs typeface="Calibri"/>
                <a:sym typeface="Calibri"/>
              </a:rPr>
              <a:t> e </a:t>
            </a:r>
            <a:r>
              <a:rPr lang="en-GB" sz="1800" dirty="0" err="1">
                <a:latin typeface="Calibri"/>
                <a:ea typeface="Calibri"/>
                <a:cs typeface="Calibri"/>
                <a:sym typeface="Calibri"/>
              </a:rPr>
              <a:t>animais</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3) No </a:t>
            </a:r>
            <a:r>
              <a:rPr lang="en-GB" sz="1800" dirty="0" err="1">
                <a:latin typeface="Calibri"/>
                <a:ea typeface="Calibri"/>
                <a:cs typeface="Calibri"/>
                <a:sym typeface="Calibri"/>
              </a:rPr>
              <a:t>caso</a:t>
            </a:r>
            <a:r>
              <a:rPr lang="en-GB" sz="1800" dirty="0">
                <a:latin typeface="Calibri"/>
                <a:ea typeface="Calibri"/>
                <a:cs typeface="Calibri"/>
                <a:sym typeface="Calibri"/>
              </a:rPr>
              <a:t> do </a:t>
            </a:r>
            <a:r>
              <a:rPr lang="en-GB" sz="1800" dirty="0" err="1">
                <a:latin typeface="Calibri"/>
                <a:ea typeface="Calibri"/>
                <a:cs typeface="Calibri"/>
                <a:sym typeface="Calibri"/>
              </a:rPr>
              <a:t>oceano</a:t>
            </a:r>
            <a:r>
              <a:rPr lang="en-GB" sz="1800" dirty="0">
                <a:latin typeface="Calibri"/>
                <a:ea typeface="Calibri"/>
                <a:cs typeface="Calibri"/>
                <a:sym typeface="Calibri"/>
              </a:rPr>
              <a:t>, o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trocado</a:t>
            </a:r>
            <a:r>
              <a:rPr lang="en-GB" sz="1800" dirty="0">
                <a:latin typeface="Calibri"/>
                <a:ea typeface="Calibri"/>
                <a:cs typeface="Calibri"/>
                <a:sym typeface="Calibri"/>
              </a:rPr>
              <a:t> </a:t>
            </a:r>
            <a:r>
              <a:rPr lang="en-GB" sz="1800" dirty="0" err="1">
                <a:latin typeface="Calibri"/>
                <a:ea typeface="Calibri"/>
                <a:cs typeface="Calibri"/>
                <a:sym typeface="Calibri"/>
              </a:rPr>
              <a:t>continuamente</a:t>
            </a:r>
            <a:r>
              <a:rPr lang="en-GB" sz="1800" dirty="0">
                <a:latin typeface="Calibri"/>
                <a:ea typeface="Calibri"/>
                <a:cs typeface="Calibri"/>
                <a:sym typeface="Calibri"/>
              </a:rPr>
              <a:t> entre as </a:t>
            </a:r>
            <a:r>
              <a:rPr lang="en-GB" sz="1800" dirty="0" err="1">
                <a:latin typeface="Calibri"/>
                <a:ea typeface="Calibri"/>
                <a:cs typeface="Calibri"/>
                <a:sym typeface="Calibri"/>
              </a:rPr>
              <a:t>águas</a:t>
            </a:r>
            <a:r>
              <a:rPr lang="en-GB" sz="1800" dirty="0">
                <a:latin typeface="Calibri"/>
                <a:ea typeface="Calibri"/>
                <a:cs typeface="Calibri"/>
                <a:sym typeface="Calibri"/>
              </a:rPr>
              <a:t> </a:t>
            </a:r>
            <a:r>
              <a:rPr lang="en-GB" sz="1800" dirty="0" err="1">
                <a:latin typeface="Calibri"/>
                <a:ea typeface="Calibri"/>
                <a:cs typeface="Calibri"/>
                <a:sym typeface="Calibri"/>
              </a:rPr>
              <a:t>superficiais</a:t>
            </a:r>
            <a:r>
              <a:rPr lang="en-GB" sz="1800" dirty="0">
                <a:latin typeface="Calibri"/>
                <a:ea typeface="Calibri"/>
                <a:cs typeface="Calibri"/>
                <a:sym typeface="Calibri"/>
              </a:rPr>
              <a:t> do </a:t>
            </a:r>
            <a:r>
              <a:rPr lang="en-GB" sz="1800" dirty="0" err="1">
                <a:latin typeface="Calibri"/>
                <a:ea typeface="Calibri"/>
                <a:cs typeface="Calibri"/>
                <a:sym typeface="Calibri"/>
              </a:rPr>
              <a:t>oceano</a:t>
            </a:r>
            <a:r>
              <a:rPr lang="en-GB" sz="1800" dirty="0">
                <a:latin typeface="Calibri"/>
                <a:ea typeface="Calibri"/>
                <a:cs typeface="Calibri"/>
                <a:sym typeface="Calibri"/>
              </a:rPr>
              <a:t> e a </a:t>
            </a:r>
            <a:r>
              <a:rPr lang="en-GB" sz="1800" dirty="0" err="1">
                <a:latin typeface="Calibri"/>
                <a:ea typeface="Calibri"/>
                <a:cs typeface="Calibri"/>
                <a:sym typeface="Calibri"/>
              </a:rPr>
              <a:t>atmosfera</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armazenado</a:t>
            </a:r>
            <a:r>
              <a:rPr lang="en-GB" sz="1800" dirty="0">
                <a:latin typeface="Calibri"/>
                <a:ea typeface="Calibri"/>
                <a:cs typeface="Calibri"/>
                <a:sym typeface="Calibri"/>
              </a:rPr>
              <a:t> </a:t>
            </a:r>
            <a:r>
              <a:rPr lang="en-GB" sz="1800" dirty="0" err="1">
                <a:latin typeface="Calibri"/>
                <a:ea typeface="Calibri"/>
                <a:cs typeface="Calibri"/>
                <a:sym typeface="Calibri"/>
              </a:rPr>
              <a:t>por</a:t>
            </a:r>
            <a:r>
              <a:rPr lang="en-GB" sz="1800" dirty="0">
                <a:latin typeface="Calibri"/>
                <a:ea typeface="Calibri"/>
                <a:cs typeface="Calibri"/>
                <a:sym typeface="Calibri"/>
              </a:rPr>
              <a:t> </a:t>
            </a:r>
            <a:r>
              <a:rPr lang="en-GB" sz="1800" dirty="0" err="1">
                <a:latin typeface="Calibri"/>
                <a:ea typeface="Calibri"/>
                <a:cs typeface="Calibri"/>
                <a:sym typeface="Calibri"/>
              </a:rPr>
              <a:t>longos</a:t>
            </a:r>
            <a:r>
              <a:rPr lang="en-GB" sz="1800" dirty="0">
                <a:latin typeface="Calibri"/>
                <a:ea typeface="Calibri"/>
                <a:cs typeface="Calibri"/>
                <a:sym typeface="Calibri"/>
              </a:rPr>
              <a:t> </a:t>
            </a:r>
            <a:r>
              <a:rPr lang="en-GB" sz="1800" dirty="0" err="1">
                <a:latin typeface="Calibri"/>
                <a:ea typeface="Calibri"/>
                <a:cs typeface="Calibri"/>
                <a:sym typeface="Calibri"/>
              </a:rPr>
              <a:t>períodos</a:t>
            </a:r>
            <a:r>
              <a:rPr lang="en-GB" sz="1800" dirty="0">
                <a:latin typeface="Calibri"/>
                <a:ea typeface="Calibri"/>
                <a:cs typeface="Calibri"/>
                <a:sym typeface="Calibri"/>
              </a:rPr>
              <a:t> </a:t>
            </a:r>
            <a:r>
              <a:rPr lang="en-GB" sz="1800" dirty="0" err="1">
                <a:latin typeface="Calibri"/>
                <a:ea typeface="Calibri"/>
                <a:cs typeface="Calibri"/>
                <a:sym typeface="Calibri"/>
              </a:rPr>
              <a:t>nas</a:t>
            </a:r>
            <a:r>
              <a:rPr lang="en-GB" sz="1800" dirty="0">
                <a:latin typeface="Calibri"/>
                <a:ea typeface="Calibri"/>
                <a:cs typeface="Calibri"/>
                <a:sym typeface="Calibri"/>
              </a:rPr>
              <a:t> </a:t>
            </a:r>
            <a:r>
              <a:rPr lang="en-GB" sz="1800" dirty="0" err="1">
                <a:latin typeface="Calibri"/>
                <a:ea typeface="Calibri"/>
                <a:cs typeface="Calibri"/>
                <a:sym typeface="Calibri"/>
              </a:rPr>
              <a:t>profundezas</a:t>
            </a:r>
            <a:r>
              <a:rPr lang="en-GB" sz="1800" dirty="0">
                <a:latin typeface="Calibri"/>
                <a:ea typeface="Calibri"/>
                <a:cs typeface="Calibri"/>
                <a:sym typeface="Calibri"/>
              </a:rPr>
              <a:t> do </a:t>
            </a:r>
            <a:r>
              <a:rPr lang="en-GB" sz="1800" dirty="0" err="1">
                <a:latin typeface="Calibri"/>
                <a:ea typeface="Calibri"/>
                <a:cs typeface="Calibri"/>
                <a:sym typeface="Calibri"/>
              </a:rPr>
              <a:t>oceano</a:t>
            </a:r>
            <a:r>
              <a:rPr lang="en-GB" sz="1800" dirty="0">
                <a:latin typeface="Calibri"/>
                <a:ea typeface="Calibri"/>
                <a:cs typeface="Calibri"/>
                <a:sym typeface="Calibri"/>
              </a:rPr>
              <a:t>. </a:t>
            </a:r>
            <a:r>
              <a:rPr lang="en-GB" sz="1800" dirty="0" err="1">
                <a:latin typeface="Calibri"/>
                <a:ea typeface="Calibri"/>
                <a:cs typeface="Calibri"/>
                <a:sym typeface="Calibri"/>
              </a:rPr>
              <a:t>Parte</a:t>
            </a:r>
            <a:r>
              <a:rPr lang="en-GB" sz="1800" dirty="0">
                <a:latin typeface="Calibri"/>
                <a:ea typeface="Calibri"/>
                <a:cs typeface="Calibri"/>
                <a:sym typeface="Calibri"/>
              </a:rPr>
              <a:t> </a:t>
            </a:r>
            <a:r>
              <a:rPr lang="en-GB" sz="1800" dirty="0" err="1">
                <a:latin typeface="Calibri"/>
                <a:ea typeface="Calibri"/>
                <a:cs typeface="Calibri"/>
                <a:sym typeface="Calibri"/>
              </a:rPr>
              <a:t>disso</a:t>
            </a:r>
            <a:r>
              <a:rPr lang="en-GB" sz="1800" dirty="0">
                <a:latin typeface="Calibri"/>
                <a:ea typeface="Calibri"/>
                <a:cs typeface="Calibri"/>
                <a:sym typeface="Calibri"/>
              </a:rPr>
              <a:t> </a:t>
            </a:r>
            <a:r>
              <a:rPr lang="en-GB" sz="1800" dirty="0" err="1">
                <a:latin typeface="Calibri"/>
                <a:ea typeface="Calibri"/>
                <a:cs typeface="Calibri"/>
                <a:sym typeface="Calibri"/>
              </a:rPr>
              <a:t>acaba</a:t>
            </a:r>
            <a:r>
              <a:rPr lang="en-GB" sz="1800" dirty="0">
                <a:latin typeface="Calibri"/>
                <a:ea typeface="Calibri"/>
                <a:cs typeface="Calibri"/>
                <a:sym typeface="Calibri"/>
              </a:rPr>
              <a:t> </a:t>
            </a:r>
            <a:r>
              <a:rPr lang="en-GB" sz="1800" dirty="0" err="1">
                <a:latin typeface="Calibri"/>
                <a:ea typeface="Calibri"/>
                <a:cs typeface="Calibri"/>
                <a:sym typeface="Calibri"/>
              </a:rPr>
              <a:t>sendo</a:t>
            </a:r>
            <a:r>
              <a:rPr lang="en-GB" sz="1800" dirty="0">
                <a:latin typeface="Calibri"/>
                <a:ea typeface="Calibri"/>
                <a:cs typeface="Calibri"/>
                <a:sym typeface="Calibri"/>
              </a:rPr>
              <a:t> </a:t>
            </a:r>
            <a:r>
              <a:rPr lang="en-GB" sz="1800" dirty="0" err="1">
                <a:latin typeface="Calibri"/>
                <a:ea typeface="Calibri"/>
                <a:cs typeface="Calibri"/>
                <a:sym typeface="Calibri"/>
              </a:rPr>
              <a:t>transformada</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a:t>
            </a: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4) O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está</a:t>
            </a:r>
            <a:r>
              <a:rPr lang="en-GB" sz="1800" dirty="0">
                <a:latin typeface="Calibri"/>
                <a:ea typeface="Calibri"/>
                <a:cs typeface="Calibri"/>
                <a:sym typeface="Calibri"/>
              </a:rPr>
              <a:t> </a:t>
            </a:r>
            <a:r>
              <a:rPr lang="en-GB" sz="1800" dirty="0" err="1">
                <a:latin typeface="Calibri"/>
                <a:ea typeface="Calibri"/>
                <a:cs typeface="Calibri"/>
                <a:sym typeface="Calibri"/>
              </a:rPr>
              <a:t>presente</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atmosfera</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um </a:t>
            </a:r>
            <a:r>
              <a:rPr lang="en-GB" sz="1800" dirty="0" err="1">
                <a:latin typeface="Calibri"/>
                <a:ea typeface="Calibri"/>
                <a:cs typeface="Calibri"/>
                <a:sym typeface="Calibri"/>
              </a:rPr>
              <a:t>gás</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r>
              <a:rPr lang="en-GB" sz="1800" dirty="0">
                <a:latin typeface="Calibri"/>
                <a:ea typeface="Calibri"/>
                <a:cs typeface="Calibri"/>
                <a:sym typeface="Calibri"/>
              </a:rPr>
              <a:t> </a:t>
            </a:r>
            <a:endParaRPr dirty="0"/>
          </a:p>
        </p:txBody>
      </p:sp>
      <p:sp>
        <p:nvSpPr>
          <p:cNvPr id="223" name="Google Shape;22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err="1">
                <a:latin typeface="Calibri"/>
                <a:ea typeface="Calibri"/>
                <a:cs typeface="Calibri"/>
                <a:sym typeface="Calibri"/>
              </a:rPr>
              <a:t>Atualmente</a:t>
            </a:r>
            <a:r>
              <a:rPr lang="en-GB" sz="1800" dirty="0">
                <a:latin typeface="Calibri"/>
                <a:ea typeface="Calibri"/>
                <a:cs typeface="Calibri"/>
                <a:sym typeface="Calibri"/>
              </a:rPr>
              <a:t>, </a:t>
            </a:r>
            <a:r>
              <a:rPr lang="en-GB" sz="1800" dirty="0" err="1">
                <a:latin typeface="Calibri"/>
                <a:ea typeface="Calibri"/>
                <a:cs typeface="Calibri"/>
                <a:sym typeface="Calibri"/>
              </a:rPr>
              <a:t>há</a:t>
            </a:r>
            <a:r>
              <a:rPr lang="en-GB" sz="1800" dirty="0">
                <a:latin typeface="Calibri"/>
                <a:ea typeface="Calibri"/>
                <a:cs typeface="Calibri"/>
                <a:sym typeface="Calibri"/>
              </a:rPr>
              <a:t> um forte </a:t>
            </a:r>
            <a:r>
              <a:rPr lang="en-GB" sz="1800" dirty="0" err="1">
                <a:latin typeface="Calibri"/>
                <a:ea typeface="Calibri"/>
                <a:cs typeface="Calibri"/>
                <a:sym typeface="Calibri"/>
              </a:rPr>
              <a:t>consenso</a:t>
            </a:r>
            <a:r>
              <a:rPr lang="en-GB" sz="1800" dirty="0">
                <a:latin typeface="Calibri"/>
                <a:ea typeface="Calibri"/>
                <a:cs typeface="Calibri"/>
                <a:sym typeface="Calibri"/>
              </a:rPr>
              <a:t> </a:t>
            </a:r>
            <a:r>
              <a:rPr lang="en-GB" sz="1800" dirty="0" err="1">
                <a:latin typeface="Calibri"/>
                <a:ea typeface="Calibri"/>
                <a:cs typeface="Calibri"/>
                <a:sym typeface="Calibri"/>
              </a:rPr>
              <a:t>científico</a:t>
            </a:r>
            <a:r>
              <a:rPr lang="en-GB" sz="1800" dirty="0">
                <a:latin typeface="Calibri"/>
                <a:ea typeface="Calibri"/>
                <a:cs typeface="Calibri"/>
                <a:sym typeface="Calibri"/>
              </a:rPr>
              <a:t> </a:t>
            </a:r>
            <a:r>
              <a:rPr lang="en-GB" sz="1800" dirty="0" err="1">
                <a:latin typeface="Calibri"/>
                <a:ea typeface="Calibri"/>
                <a:cs typeface="Calibri"/>
                <a:sym typeface="Calibri"/>
              </a:rPr>
              <a:t>sobre</a:t>
            </a:r>
            <a:r>
              <a:rPr lang="en-GB" sz="1800" dirty="0">
                <a:latin typeface="Calibri"/>
                <a:ea typeface="Calibri"/>
                <a:cs typeface="Calibri"/>
                <a:sym typeface="Calibri"/>
              </a:rPr>
              <a:t> a </a:t>
            </a:r>
            <a:r>
              <a:rPr lang="en-GB" sz="1800" dirty="0" err="1">
                <a:latin typeface="Calibri"/>
                <a:ea typeface="Calibri"/>
                <a:cs typeface="Calibri"/>
                <a:sym typeface="Calibri"/>
              </a:rPr>
              <a:t>correspondência</a:t>
            </a:r>
            <a:r>
              <a:rPr lang="en-GB" sz="1800" dirty="0">
                <a:latin typeface="Calibri"/>
                <a:ea typeface="Calibri"/>
                <a:cs typeface="Calibri"/>
                <a:sym typeface="Calibri"/>
              </a:rPr>
              <a:t> entre a </a:t>
            </a:r>
            <a:r>
              <a:rPr lang="en-GB" sz="1800" dirty="0" err="1">
                <a:latin typeface="Calibri"/>
                <a:ea typeface="Calibri"/>
                <a:cs typeface="Calibri"/>
                <a:sym typeface="Calibri"/>
              </a:rPr>
              <a:t>temperatura</a:t>
            </a:r>
            <a:r>
              <a:rPr lang="en-GB" sz="1800" dirty="0">
                <a:latin typeface="Calibri"/>
                <a:ea typeface="Calibri"/>
                <a:cs typeface="Calibri"/>
                <a:sym typeface="Calibri"/>
              </a:rPr>
              <a:t> e a </a:t>
            </a:r>
            <a:r>
              <a:rPr lang="en-GB" sz="1800" dirty="0" err="1">
                <a:latin typeface="Calibri"/>
                <a:ea typeface="Calibri"/>
                <a:cs typeface="Calibri"/>
                <a:sym typeface="Calibri"/>
              </a:rPr>
              <a:t>concentração</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atmosfera</a:t>
            </a:r>
            <a:r>
              <a:rPr lang="en-GB" sz="1800" dirty="0">
                <a:latin typeface="Calibri"/>
                <a:ea typeface="Calibri"/>
                <a:cs typeface="Calibri"/>
                <a:sym typeface="Calibri"/>
              </a:rPr>
              <a:t> </a:t>
            </a:r>
            <a:r>
              <a:rPr lang="en-GB" sz="1800" dirty="0" err="1">
                <a:latin typeface="Calibri"/>
                <a:ea typeface="Calibri"/>
                <a:cs typeface="Calibri"/>
                <a:sym typeface="Calibri"/>
              </a:rPr>
              <a:t>observada</a:t>
            </a:r>
            <a:r>
              <a:rPr lang="en-GB" sz="1800" dirty="0">
                <a:latin typeface="Calibri"/>
                <a:ea typeface="Calibri"/>
                <a:cs typeface="Calibri"/>
                <a:sym typeface="Calibri"/>
              </a:rPr>
              <a:t> </a:t>
            </a:r>
            <a:r>
              <a:rPr lang="en-GB" sz="1800" dirty="0" err="1">
                <a:latin typeface="Calibri"/>
                <a:ea typeface="Calibri"/>
                <a:cs typeface="Calibri"/>
                <a:sym typeface="Calibri"/>
              </a:rPr>
              <a:t>nas</a:t>
            </a:r>
            <a:r>
              <a:rPr lang="en-GB" sz="1800" dirty="0">
                <a:latin typeface="Calibri"/>
                <a:ea typeface="Calibri"/>
                <a:cs typeface="Calibri"/>
                <a:sym typeface="Calibri"/>
              </a:rPr>
              <a:t> </a:t>
            </a:r>
            <a:r>
              <a:rPr lang="en-GB" sz="1800" dirty="0" err="1">
                <a:latin typeface="Calibri"/>
                <a:ea typeface="Calibri"/>
                <a:cs typeface="Calibri"/>
                <a:sym typeface="Calibri"/>
              </a:rPr>
              <a:t>últimas</a:t>
            </a:r>
            <a:r>
              <a:rPr lang="en-GB" sz="1800" dirty="0">
                <a:latin typeface="Calibri"/>
                <a:ea typeface="Calibri"/>
                <a:cs typeface="Calibri"/>
                <a:sym typeface="Calibri"/>
              </a:rPr>
              <a:t> </a:t>
            </a:r>
            <a:r>
              <a:rPr lang="en-GB" sz="1800" dirty="0" err="1">
                <a:latin typeface="Calibri"/>
                <a:ea typeface="Calibri"/>
                <a:cs typeface="Calibri"/>
                <a:sym typeface="Calibri"/>
              </a:rPr>
              <a:t>centenas</a:t>
            </a:r>
            <a:r>
              <a:rPr lang="en-GB" sz="1800" dirty="0">
                <a:latin typeface="Calibri"/>
                <a:ea typeface="Calibri"/>
                <a:cs typeface="Calibri"/>
                <a:sym typeface="Calibri"/>
              </a:rPr>
              <a:t> de </a:t>
            </a:r>
            <a:r>
              <a:rPr lang="en-GB" sz="1800" dirty="0" err="1">
                <a:latin typeface="Calibri"/>
                <a:ea typeface="Calibri"/>
                <a:cs typeface="Calibri"/>
                <a:sym typeface="Calibri"/>
              </a:rPr>
              <a:t>milhares</a:t>
            </a:r>
            <a:r>
              <a:rPr lang="en-GB" sz="1800" dirty="0">
                <a:latin typeface="Calibri"/>
                <a:ea typeface="Calibri"/>
                <a:cs typeface="Calibri"/>
                <a:sym typeface="Calibri"/>
              </a:rPr>
              <a:t> de </a:t>
            </a:r>
            <a:r>
              <a:rPr lang="en-GB" sz="1800" dirty="0" err="1">
                <a:latin typeface="Calibri"/>
                <a:ea typeface="Calibri"/>
                <a:cs typeface="Calibri"/>
                <a:sym typeface="Calibri"/>
              </a:rPr>
              <a:t>anos</a:t>
            </a:r>
            <a:r>
              <a:rPr lang="en-GB" sz="1800" dirty="0">
                <a:latin typeface="Calibri"/>
                <a:ea typeface="Calibri"/>
                <a:cs typeface="Calibri"/>
                <a:sym typeface="Calibri"/>
              </a:rPr>
              <a:t>. </a:t>
            </a:r>
            <a:r>
              <a:rPr lang="en-GB" sz="1800" dirty="0" err="1">
                <a:latin typeface="Calibri"/>
                <a:ea typeface="Calibri"/>
                <a:cs typeface="Calibri"/>
                <a:sym typeface="Calibri"/>
              </a:rPr>
              <a:t>Quando</a:t>
            </a:r>
            <a:r>
              <a:rPr lang="en-GB" sz="1800" dirty="0">
                <a:latin typeface="Calibri"/>
                <a:ea typeface="Calibri"/>
                <a:cs typeface="Calibri"/>
                <a:sym typeface="Calibri"/>
              </a:rPr>
              <a:t> a </a:t>
            </a:r>
            <a:r>
              <a:rPr lang="en-GB" sz="1800" dirty="0" err="1">
                <a:latin typeface="Calibri"/>
                <a:ea typeface="Calibri"/>
                <a:cs typeface="Calibri"/>
                <a:sym typeface="Calibri"/>
              </a:rPr>
              <a:t>concentração</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aumenta</a:t>
            </a:r>
            <a:r>
              <a:rPr lang="en-GB" sz="1800" dirty="0">
                <a:latin typeface="Calibri"/>
                <a:ea typeface="Calibri"/>
                <a:cs typeface="Calibri"/>
                <a:sym typeface="Calibri"/>
              </a:rPr>
              <a:t>, a </a:t>
            </a:r>
            <a:r>
              <a:rPr lang="en-GB" sz="1800" dirty="0" err="1">
                <a:latin typeface="Calibri"/>
                <a:ea typeface="Calibri"/>
                <a:cs typeface="Calibri"/>
                <a:sym typeface="Calibri"/>
              </a:rPr>
              <a:t>temperatura</a:t>
            </a:r>
            <a:r>
              <a:rPr lang="en-GB" sz="1800" dirty="0">
                <a:latin typeface="Calibri"/>
                <a:ea typeface="Calibri"/>
                <a:cs typeface="Calibri"/>
                <a:sym typeface="Calibri"/>
              </a:rPr>
              <a:t> </a:t>
            </a:r>
            <a:r>
              <a:rPr lang="en-GB" sz="1800" dirty="0" err="1">
                <a:latin typeface="Calibri"/>
                <a:ea typeface="Calibri"/>
                <a:cs typeface="Calibri"/>
                <a:sym typeface="Calibri"/>
              </a:rPr>
              <a:t>aumenta</a:t>
            </a:r>
            <a:r>
              <a:rPr lang="en-GB" sz="1800" dirty="0">
                <a:latin typeface="Calibri"/>
                <a:ea typeface="Calibri"/>
                <a:cs typeface="Calibri"/>
                <a:sym typeface="Calibri"/>
              </a:rPr>
              <a:t>. </a:t>
            </a:r>
            <a:r>
              <a:rPr lang="en-GB" sz="1800" dirty="0" err="1">
                <a:latin typeface="Calibri"/>
                <a:ea typeface="Calibri"/>
                <a:cs typeface="Calibri"/>
                <a:sym typeface="Calibri"/>
              </a:rPr>
              <a:t>Quando</a:t>
            </a:r>
            <a:r>
              <a:rPr lang="en-GB" sz="1800" dirty="0">
                <a:latin typeface="Calibri"/>
                <a:ea typeface="Calibri"/>
                <a:cs typeface="Calibri"/>
                <a:sym typeface="Calibri"/>
              </a:rPr>
              <a:t> a </a:t>
            </a:r>
            <a:r>
              <a:rPr lang="en-GB" sz="1800" dirty="0" err="1">
                <a:latin typeface="Calibri"/>
                <a:ea typeface="Calibri"/>
                <a:cs typeface="Calibri"/>
                <a:sym typeface="Calibri"/>
              </a:rPr>
              <a:t>concentração</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diminui</a:t>
            </a:r>
            <a:r>
              <a:rPr lang="en-GB" sz="1800" dirty="0">
                <a:latin typeface="Calibri"/>
                <a:ea typeface="Calibri"/>
                <a:cs typeface="Calibri"/>
                <a:sym typeface="Calibri"/>
              </a:rPr>
              <a:t>, a </a:t>
            </a:r>
            <a:r>
              <a:rPr lang="en-GB" sz="1800" dirty="0" err="1">
                <a:latin typeface="Calibri"/>
                <a:ea typeface="Calibri"/>
                <a:cs typeface="Calibri"/>
                <a:sym typeface="Calibri"/>
              </a:rPr>
              <a:t>temperatura</a:t>
            </a:r>
            <a:r>
              <a:rPr lang="en-GB" sz="1800" dirty="0">
                <a:latin typeface="Calibri"/>
                <a:ea typeface="Calibri"/>
                <a:cs typeface="Calibri"/>
                <a:sym typeface="Calibri"/>
              </a:rPr>
              <a:t> </a:t>
            </a:r>
            <a:r>
              <a:rPr lang="en-GB" sz="1800" dirty="0" err="1">
                <a:latin typeface="Calibri"/>
                <a:ea typeface="Calibri"/>
                <a:cs typeface="Calibri"/>
                <a:sym typeface="Calibri"/>
              </a:rPr>
              <a:t>diminui</a:t>
            </a:r>
            <a:r>
              <a:rPr lang="en-GB" sz="1800" dirty="0">
                <a:latin typeface="Calibri"/>
                <a:ea typeface="Calibri"/>
                <a:cs typeface="Calibri"/>
                <a:sym typeface="Calibri"/>
              </a:rPr>
              <a:t>. Uma </a:t>
            </a:r>
            <a:r>
              <a:rPr lang="en-GB" sz="1800" dirty="0" err="1">
                <a:latin typeface="Calibri"/>
                <a:ea typeface="Calibri"/>
                <a:cs typeface="Calibri"/>
                <a:sym typeface="Calibri"/>
              </a:rPr>
              <a:t>pequena</a:t>
            </a:r>
            <a:r>
              <a:rPr lang="en-GB" sz="1800" dirty="0">
                <a:latin typeface="Calibri"/>
                <a:ea typeface="Calibri"/>
                <a:cs typeface="Calibri"/>
                <a:sym typeface="Calibri"/>
              </a:rPr>
              <a:t> </a:t>
            </a:r>
            <a:r>
              <a:rPr lang="en-GB" sz="1800" dirty="0" err="1">
                <a:latin typeface="Calibri"/>
                <a:ea typeface="Calibri"/>
                <a:cs typeface="Calibri"/>
                <a:sym typeface="Calibri"/>
              </a:rPr>
              <a:t>parte</a:t>
            </a:r>
            <a:r>
              <a:rPr lang="en-GB" sz="1800" dirty="0">
                <a:latin typeface="Calibri"/>
                <a:ea typeface="Calibri"/>
                <a:cs typeface="Calibri"/>
                <a:sym typeface="Calibri"/>
              </a:rPr>
              <a:t> da </a:t>
            </a:r>
            <a:r>
              <a:rPr lang="en-GB" sz="1800" dirty="0" err="1">
                <a:latin typeface="Calibri"/>
                <a:ea typeface="Calibri"/>
                <a:cs typeface="Calibri"/>
                <a:sym typeface="Calibri"/>
              </a:rPr>
              <a:t>correspondência</a:t>
            </a:r>
            <a:r>
              <a:rPr lang="en-GB" sz="1800" dirty="0">
                <a:latin typeface="Calibri"/>
                <a:ea typeface="Calibri"/>
                <a:cs typeface="Calibri"/>
                <a:sym typeface="Calibri"/>
              </a:rPr>
              <a:t> se </a:t>
            </a:r>
            <a:r>
              <a:rPr lang="en-GB" sz="1800" dirty="0" err="1">
                <a:latin typeface="Calibri"/>
                <a:ea typeface="Calibri"/>
                <a:cs typeface="Calibri"/>
                <a:sym typeface="Calibri"/>
              </a:rPr>
              <a:t>deve</a:t>
            </a:r>
            <a:r>
              <a:rPr lang="en-GB" sz="1800" dirty="0">
                <a:latin typeface="Calibri"/>
                <a:ea typeface="Calibri"/>
                <a:cs typeface="Calibri"/>
                <a:sym typeface="Calibri"/>
              </a:rPr>
              <a:t> à </a:t>
            </a:r>
            <a:r>
              <a:rPr lang="en-GB" sz="1800" dirty="0" err="1">
                <a:latin typeface="Calibri"/>
                <a:ea typeface="Calibri"/>
                <a:cs typeface="Calibri"/>
                <a:sym typeface="Calibri"/>
              </a:rPr>
              <a:t>relação</a:t>
            </a:r>
            <a:r>
              <a:rPr lang="en-GB" sz="1800" dirty="0">
                <a:latin typeface="Calibri"/>
                <a:ea typeface="Calibri"/>
                <a:cs typeface="Calibri"/>
                <a:sym typeface="Calibri"/>
              </a:rPr>
              <a:t> entre a </a:t>
            </a:r>
            <a:r>
              <a:rPr lang="en-GB" sz="1800" dirty="0" err="1">
                <a:latin typeface="Calibri"/>
                <a:ea typeface="Calibri"/>
                <a:cs typeface="Calibri"/>
                <a:sym typeface="Calibri"/>
              </a:rPr>
              <a:t>temperatura</a:t>
            </a:r>
            <a:r>
              <a:rPr lang="en-GB" sz="1800" dirty="0">
                <a:latin typeface="Calibri"/>
                <a:ea typeface="Calibri"/>
                <a:cs typeface="Calibri"/>
                <a:sym typeface="Calibri"/>
              </a:rPr>
              <a:t> e a </a:t>
            </a:r>
            <a:r>
              <a:rPr lang="en-GB" sz="1800" dirty="0" err="1">
                <a:latin typeface="Calibri"/>
                <a:ea typeface="Calibri"/>
                <a:cs typeface="Calibri"/>
                <a:sym typeface="Calibri"/>
              </a:rPr>
              <a:t>solubilidade</a:t>
            </a:r>
            <a:r>
              <a:rPr lang="en-GB" sz="1800" dirty="0">
                <a:latin typeface="Calibri"/>
                <a:ea typeface="Calibri"/>
                <a:cs typeface="Calibri"/>
                <a:sym typeface="Calibri"/>
              </a:rPr>
              <a:t> do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superfície</a:t>
            </a:r>
            <a:r>
              <a:rPr lang="en-GB" sz="1800" dirty="0">
                <a:latin typeface="Calibri"/>
                <a:ea typeface="Calibri"/>
                <a:cs typeface="Calibri"/>
                <a:sym typeface="Calibri"/>
              </a:rPr>
              <a:t> do </a:t>
            </a:r>
            <a:r>
              <a:rPr lang="en-GB" sz="1800" dirty="0" err="1">
                <a:latin typeface="Calibri"/>
                <a:ea typeface="Calibri"/>
                <a:cs typeface="Calibri"/>
                <a:sym typeface="Calibri"/>
              </a:rPr>
              <a:t>oceano</a:t>
            </a:r>
            <a:r>
              <a:rPr lang="en-GB" sz="1800" dirty="0">
                <a:latin typeface="Calibri"/>
                <a:ea typeface="Calibri"/>
                <a:cs typeface="Calibri"/>
                <a:sym typeface="Calibri"/>
              </a:rPr>
              <a:t>, mas a </a:t>
            </a:r>
            <a:r>
              <a:rPr lang="en-GB" sz="1800" dirty="0" err="1">
                <a:latin typeface="Calibri"/>
                <a:ea typeface="Calibri"/>
                <a:cs typeface="Calibri"/>
                <a:sym typeface="Calibri"/>
              </a:rPr>
              <a:t>maior</a:t>
            </a:r>
            <a:r>
              <a:rPr lang="en-GB" sz="1800" dirty="0">
                <a:latin typeface="Calibri"/>
                <a:ea typeface="Calibri"/>
                <a:cs typeface="Calibri"/>
                <a:sym typeface="Calibri"/>
              </a:rPr>
              <a:t> </a:t>
            </a:r>
            <a:r>
              <a:rPr lang="en-GB" sz="1800" dirty="0" err="1">
                <a:latin typeface="Calibri"/>
                <a:ea typeface="Calibri"/>
                <a:cs typeface="Calibri"/>
                <a:sym typeface="Calibri"/>
              </a:rPr>
              <a:t>parte</a:t>
            </a:r>
            <a:r>
              <a:rPr lang="en-GB" sz="1800" dirty="0">
                <a:latin typeface="Calibri"/>
                <a:ea typeface="Calibri"/>
                <a:cs typeface="Calibri"/>
                <a:sym typeface="Calibri"/>
              </a:rPr>
              <a:t> da </a:t>
            </a:r>
            <a:r>
              <a:rPr lang="en-GB" sz="1800" dirty="0" err="1">
                <a:latin typeface="Calibri"/>
                <a:ea typeface="Calibri"/>
                <a:cs typeface="Calibri"/>
                <a:sym typeface="Calibri"/>
              </a:rPr>
              <a:t>correspondência</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consistente</a:t>
            </a:r>
            <a:r>
              <a:rPr lang="en-GB" sz="1800" dirty="0">
                <a:latin typeface="Calibri"/>
                <a:ea typeface="Calibri"/>
                <a:cs typeface="Calibri"/>
                <a:sym typeface="Calibri"/>
              </a:rPr>
              <a:t> com um feedback entre o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e o </a:t>
            </a:r>
            <a:r>
              <a:rPr lang="en-GB" sz="1800" dirty="0" err="1">
                <a:latin typeface="Calibri"/>
                <a:ea typeface="Calibri"/>
                <a:cs typeface="Calibri"/>
                <a:sym typeface="Calibri"/>
              </a:rPr>
              <a:t>clima</a:t>
            </a:r>
            <a:r>
              <a:rPr lang="en-GB" sz="1800" dirty="0">
                <a:latin typeface="Calibri"/>
                <a:ea typeface="Calibri"/>
                <a:cs typeface="Calibri"/>
                <a:sym typeface="Calibri"/>
              </a:rPr>
              <a:t>. </a:t>
            </a:r>
            <a:endParaRPr dirty="0"/>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err="1">
                <a:latin typeface="Calibri"/>
                <a:ea typeface="Calibri"/>
                <a:cs typeface="Calibri"/>
                <a:sym typeface="Calibri"/>
              </a:rPr>
              <a:t>Embora</a:t>
            </a:r>
            <a:r>
              <a:rPr lang="en-GB" sz="1800" dirty="0">
                <a:latin typeface="Calibri"/>
                <a:ea typeface="Calibri"/>
                <a:cs typeface="Calibri"/>
                <a:sym typeface="Calibri"/>
              </a:rPr>
              <a:t> </a:t>
            </a:r>
            <a:r>
              <a:rPr lang="en-GB" sz="1800" dirty="0" err="1">
                <a:latin typeface="Calibri"/>
                <a:ea typeface="Calibri"/>
                <a:cs typeface="Calibri"/>
                <a:sym typeface="Calibri"/>
              </a:rPr>
              <a:t>possa</a:t>
            </a:r>
            <a:r>
              <a:rPr lang="en-GB" sz="1800" dirty="0">
                <a:latin typeface="Calibri"/>
                <a:ea typeface="Calibri"/>
                <a:cs typeface="Calibri"/>
                <a:sym typeface="Calibri"/>
              </a:rPr>
              <a:t> </a:t>
            </a:r>
            <a:r>
              <a:rPr lang="en-GB" sz="1800" dirty="0" err="1">
                <a:latin typeface="Calibri"/>
                <a:ea typeface="Calibri"/>
                <a:cs typeface="Calibri"/>
                <a:sym typeface="Calibri"/>
              </a:rPr>
              <a:t>parecer</a:t>
            </a:r>
            <a:r>
              <a:rPr lang="en-GB" sz="1800" dirty="0">
                <a:latin typeface="Calibri"/>
                <a:ea typeface="Calibri"/>
                <a:cs typeface="Calibri"/>
                <a:sym typeface="Calibri"/>
              </a:rPr>
              <a:t> simples </a:t>
            </a:r>
            <a:r>
              <a:rPr lang="en-GB" sz="1800" dirty="0" err="1">
                <a:latin typeface="Calibri"/>
                <a:ea typeface="Calibri"/>
                <a:cs typeface="Calibri"/>
                <a:sym typeface="Calibri"/>
              </a:rPr>
              <a:t>determinar</a:t>
            </a:r>
            <a:r>
              <a:rPr lang="en-GB" sz="1800" dirty="0">
                <a:latin typeface="Calibri"/>
                <a:ea typeface="Calibri"/>
                <a:cs typeface="Calibri"/>
                <a:sym typeface="Calibri"/>
              </a:rPr>
              <a:t> a causa e o </a:t>
            </a:r>
            <a:r>
              <a:rPr lang="en-GB" sz="1800" dirty="0" err="1">
                <a:latin typeface="Calibri"/>
                <a:ea typeface="Calibri"/>
                <a:cs typeface="Calibri"/>
                <a:sym typeface="Calibri"/>
              </a:rPr>
              <a:t>efeito</a:t>
            </a:r>
            <a:r>
              <a:rPr lang="en-GB" sz="1800" dirty="0">
                <a:latin typeface="Calibri"/>
                <a:ea typeface="Calibri"/>
                <a:cs typeface="Calibri"/>
                <a:sym typeface="Calibri"/>
              </a:rPr>
              <a:t> entre o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e o </a:t>
            </a:r>
            <a:r>
              <a:rPr lang="en-GB" sz="1800" dirty="0" err="1">
                <a:latin typeface="Calibri"/>
                <a:ea typeface="Calibri"/>
                <a:cs typeface="Calibri"/>
                <a:sym typeface="Calibri"/>
              </a:rPr>
              <a:t>clima</a:t>
            </a:r>
            <a:r>
              <a:rPr lang="en-GB" sz="1800" dirty="0">
                <a:latin typeface="Calibri"/>
                <a:ea typeface="Calibri"/>
                <a:cs typeface="Calibri"/>
                <a:sym typeface="Calibri"/>
              </a:rPr>
              <a:t>, a </a:t>
            </a:r>
            <a:r>
              <a:rPr lang="en-GB" sz="1800" dirty="0" err="1">
                <a:latin typeface="Calibri"/>
                <a:ea typeface="Calibri"/>
                <a:cs typeface="Calibri"/>
                <a:sym typeface="Calibri"/>
              </a:rPr>
              <a:t>partir</a:t>
            </a:r>
            <a:r>
              <a:rPr lang="en-GB" sz="1800" dirty="0">
                <a:latin typeface="Calibri"/>
                <a:ea typeface="Calibri"/>
                <a:cs typeface="Calibri"/>
                <a:sym typeface="Calibri"/>
              </a:rPr>
              <a:t> de qual </a:t>
            </a:r>
            <a:r>
              <a:rPr lang="en-GB" sz="1800" dirty="0" err="1">
                <a:latin typeface="Calibri"/>
                <a:ea typeface="Calibri"/>
                <a:cs typeface="Calibri"/>
                <a:sym typeface="Calibri"/>
              </a:rPr>
              <a:t>mudança</a:t>
            </a:r>
            <a:r>
              <a:rPr lang="en-GB" sz="1800" dirty="0">
                <a:latin typeface="Calibri"/>
                <a:ea typeface="Calibri"/>
                <a:cs typeface="Calibri"/>
                <a:sym typeface="Calibri"/>
              </a:rPr>
              <a:t> </a:t>
            </a:r>
            <a:r>
              <a:rPr lang="en-GB" sz="1800" dirty="0" err="1">
                <a:latin typeface="Calibri"/>
                <a:ea typeface="Calibri"/>
                <a:cs typeface="Calibri"/>
                <a:sym typeface="Calibri"/>
              </a:rPr>
              <a:t>ocorre</a:t>
            </a:r>
            <a:r>
              <a:rPr lang="en-GB" sz="1800" dirty="0">
                <a:latin typeface="Calibri"/>
                <a:ea typeface="Calibri"/>
                <a:cs typeface="Calibri"/>
                <a:sym typeface="Calibri"/>
              </a:rPr>
              <a:t> </a:t>
            </a:r>
            <a:r>
              <a:rPr lang="en-GB" sz="1800" dirty="0" err="1">
                <a:latin typeface="Calibri"/>
                <a:ea typeface="Calibri"/>
                <a:cs typeface="Calibri"/>
                <a:sym typeface="Calibri"/>
              </a:rPr>
              <a:t>primeiro</a:t>
            </a:r>
            <a:r>
              <a:rPr lang="en-GB" sz="1800" dirty="0">
                <a:latin typeface="Calibri"/>
                <a:ea typeface="Calibri"/>
                <a:cs typeface="Calibri"/>
                <a:sym typeface="Calibri"/>
              </a:rPr>
              <a:t>, </a:t>
            </a:r>
            <a:r>
              <a:rPr lang="en-GB" sz="1800" dirty="0" err="1">
                <a:latin typeface="Calibri"/>
                <a:ea typeface="Calibri"/>
                <a:cs typeface="Calibri"/>
                <a:sym typeface="Calibri"/>
              </a:rPr>
              <a:t>ou</a:t>
            </a:r>
            <a:r>
              <a:rPr lang="en-GB" sz="1800" dirty="0">
                <a:latin typeface="Calibri"/>
                <a:ea typeface="Calibri"/>
                <a:cs typeface="Calibri"/>
                <a:sym typeface="Calibri"/>
              </a:rPr>
              <a:t> de </a:t>
            </a:r>
            <a:r>
              <a:rPr lang="en-GB" sz="1800" dirty="0" err="1">
                <a:latin typeface="Calibri"/>
                <a:ea typeface="Calibri"/>
                <a:cs typeface="Calibri"/>
                <a:sym typeface="Calibri"/>
              </a:rPr>
              <a:t>algum</a:t>
            </a:r>
            <a:r>
              <a:rPr lang="en-GB" sz="1800" dirty="0">
                <a:latin typeface="Calibri"/>
                <a:ea typeface="Calibri"/>
                <a:cs typeface="Calibri"/>
                <a:sym typeface="Calibri"/>
              </a:rPr>
              <a:t> outro </a:t>
            </a:r>
            <a:r>
              <a:rPr lang="en-GB" sz="1800" dirty="0" err="1">
                <a:latin typeface="Calibri"/>
                <a:ea typeface="Calibri"/>
                <a:cs typeface="Calibri"/>
                <a:sym typeface="Calibri"/>
              </a:rPr>
              <a:t>meio</a:t>
            </a:r>
            <a:r>
              <a:rPr lang="en-GB" sz="1800" dirty="0">
                <a:latin typeface="Calibri"/>
                <a:ea typeface="Calibri"/>
                <a:cs typeface="Calibri"/>
                <a:sym typeface="Calibri"/>
              </a:rPr>
              <a:t>, a </a:t>
            </a:r>
            <a:r>
              <a:rPr lang="en-GB" sz="1800" dirty="0" err="1">
                <a:latin typeface="Calibri"/>
                <a:ea typeface="Calibri"/>
                <a:cs typeface="Calibri"/>
                <a:sym typeface="Calibri"/>
              </a:rPr>
              <a:t>determinação</a:t>
            </a:r>
            <a:r>
              <a:rPr lang="en-GB" sz="1800" dirty="0">
                <a:latin typeface="Calibri"/>
                <a:ea typeface="Calibri"/>
                <a:cs typeface="Calibri"/>
                <a:sym typeface="Calibri"/>
              </a:rPr>
              <a:t> da causa e do </a:t>
            </a:r>
            <a:r>
              <a:rPr lang="en-GB" sz="1800" dirty="0" err="1">
                <a:latin typeface="Calibri"/>
                <a:ea typeface="Calibri"/>
                <a:cs typeface="Calibri"/>
                <a:sym typeface="Calibri"/>
              </a:rPr>
              <a:t>efeito</a:t>
            </a:r>
            <a:r>
              <a:rPr lang="en-GB" sz="1800" dirty="0">
                <a:latin typeface="Calibri"/>
                <a:ea typeface="Calibri"/>
                <a:cs typeface="Calibri"/>
                <a:sym typeface="Calibri"/>
              </a:rPr>
              <a:t> continua </a:t>
            </a:r>
            <a:r>
              <a:rPr lang="en-GB" sz="1800" dirty="0" err="1">
                <a:latin typeface="Calibri"/>
                <a:ea typeface="Calibri"/>
                <a:cs typeface="Calibri"/>
                <a:sym typeface="Calibri"/>
              </a:rPr>
              <a:t>sendo</a:t>
            </a:r>
            <a:r>
              <a:rPr lang="en-GB" sz="1800" dirty="0">
                <a:latin typeface="Calibri"/>
                <a:ea typeface="Calibri"/>
                <a:cs typeface="Calibri"/>
                <a:sym typeface="Calibri"/>
              </a:rPr>
              <a:t> </a:t>
            </a:r>
            <a:r>
              <a:rPr lang="en-GB" sz="1800" dirty="0" err="1">
                <a:latin typeface="Calibri"/>
                <a:ea typeface="Calibri"/>
                <a:cs typeface="Calibri"/>
                <a:sym typeface="Calibri"/>
              </a:rPr>
              <a:t>extremamente</a:t>
            </a:r>
            <a:r>
              <a:rPr lang="en-GB" sz="1800" dirty="0">
                <a:latin typeface="Calibri"/>
                <a:ea typeface="Calibri"/>
                <a:cs typeface="Calibri"/>
                <a:sym typeface="Calibri"/>
              </a:rPr>
              <a:t> </a:t>
            </a:r>
            <a:r>
              <a:rPr lang="en-GB" sz="1800" dirty="0" err="1">
                <a:latin typeface="Calibri"/>
                <a:ea typeface="Calibri"/>
                <a:cs typeface="Calibri"/>
                <a:sym typeface="Calibri"/>
              </a:rPr>
              <a:t>difícil</a:t>
            </a:r>
            <a:r>
              <a:rPr lang="en-GB" sz="1800" dirty="0">
                <a:latin typeface="Calibri"/>
                <a:ea typeface="Calibri"/>
                <a:cs typeface="Calibri"/>
                <a:sym typeface="Calibri"/>
              </a:rPr>
              <a:t>. </a:t>
            </a:r>
            <a:r>
              <a:rPr lang="en-GB" sz="1800" dirty="0" err="1">
                <a:latin typeface="Calibri"/>
                <a:ea typeface="Calibri"/>
                <a:cs typeface="Calibri"/>
                <a:sym typeface="Calibri"/>
              </a:rPr>
              <a:t>Isso</a:t>
            </a:r>
            <a:r>
              <a:rPr lang="en-GB" sz="1800" dirty="0">
                <a:latin typeface="Calibri"/>
                <a:ea typeface="Calibri"/>
                <a:cs typeface="Calibri"/>
                <a:sym typeface="Calibri"/>
              </a:rPr>
              <a:t> se </a:t>
            </a:r>
            <a:r>
              <a:rPr lang="en-GB" sz="1800" dirty="0" err="1">
                <a:latin typeface="Calibri"/>
                <a:ea typeface="Calibri"/>
                <a:cs typeface="Calibri"/>
                <a:sym typeface="Calibri"/>
              </a:rPr>
              <a:t>deve</a:t>
            </a:r>
            <a:r>
              <a:rPr lang="en-GB" sz="1800" dirty="0">
                <a:latin typeface="Calibri"/>
                <a:ea typeface="Calibri"/>
                <a:cs typeface="Calibri"/>
                <a:sym typeface="Calibri"/>
              </a:rPr>
              <a:t> </a:t>
            </a:r>
            <a:r>
              <a:rPr lang="en-GB" sz="1800" dirty="0" err="1">
                <a:latin typeface="Calibri"/>
                <a:ea typeface="Calibri"/>
                <a:cs typeface="Calibri"/>
                <a:sym typeface="Calibri"/>
              </a:rPr>
              <a:t>ao</a:t>
            </a:r>
            <a:r>
              <a:rPr lang="en-GB" sz="1800" dirty="0">
                <a:latin typeface="Calibri"/>
                <a:ea typeface="Calibri"/>
                <a:cs typeface="Calibri"/>
                <a:sym typeface="Calibri"/>
              </a:rPr>
              <a:t> </a:t>
            </a:r>
            <a:r>
              <a:rPr lang="en-GB" sz="1800" dirty="0" err="1">
                <a:latin typeface="Calibri"/>
                <a:ea typeface="Calibri"/>
                <a:cs typeface="Calibri"/>
                <a:sym typeface="Calibri"/>
              </a:rPr>
              <a:t>fato</a:t>
            </a:r>
            <a:r>
              <a:rPr lang="en-GB" sz="1800" dirty="0">
                <a:latin typeface="Calibri"/>
                <a:ea typeface="Calibri"/>
                <a:cs typeface="Calibri"/>
                <a:sym typeface="Calibri"/>
              </a:rPr>
              <a:t> de que </a:t>
            </a:r>
            <a:r>
              <a:rPr lang="en-GB" sz="1800" dirty="0" err="1">
                <a:latin typeface="Calibri"/>
                <a:ea typeface="Calibri"/>
                <a:cs typeface="Calibri"/>
                <a:sym typeface="Calibri"/>
              </a:rPr>
              <a:t>outras</a:t>
            </a:r>
            <a:r>
              <a:rPr lang="en-GB" sz="1800" dirty="0">
                <a:latin typeface="Calibri"/>
                <a:ea typeface="Calibri"/>
                <a:cs typeface="Calibri"/>
                <a:sym typeface="Calibri"/>
              </a:rPr>
              <a:t>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podem</a:t>
            </a:r>
            <a:r>
              <a:rPr lang="en-GB" sz="1800" dirty="0">
                <a:latin typeface="Calibri"/>
                <a:ea typeface="Calibri"/>
                <a:cs typeface="Calibri"/>
                <a:sym typeface="Calibri"/>
              </a:rPr>
              <a:t> </a:t>
            </a:r>
            <a:r>
              <a:rPr lang="en-GB" sz="1800" dirty="0" err="1">
                <a:latin typeface="Calibri"/>
                <a:ea typeface="Calibri"/>
                <a:cs typeface="Calibri"/>
                <a:sym typeface="Calibri"/>
              </a:rPr>
              <a:t>estar</a:t>
            </a:r>
            <a:r>
              <a:rPr lang="en-GB" sz="1800" dirty="0">
                <a:latin typeface="Calibri"/>
                <a:ea typeface="Calibri"/>
                <a:cs typeface="Calibri"/>
                <a:sym typeface="Calibri"/>
              </a:rPr>
              <a:t> </a:t>
            </a:r>
            <a:r>
              <a:rPr lang="en-GB" sz="1800" dirty="0" err="1">
                <a:latin typeface="Calibri"/>
                <a:ea typeface="Calibri"/>
                <a:cs typeface="Calibri"/>
                <a:sym typeface="Calibri"/>
              </a:rPr>
              <a:t>envolvidas</a:t>
            </a:r>
            <a:r>
              <a:rPr lang="en-GB" sz="1800" dirty="0">
                <a:latin typeface="Calibri"/>
                <a:ea typeface="Calibri"/>
                <a:cs typeface="Calibri"/>
                <a:sym typeface="Calibri"/>
              </a:rPr>
              <a:t>, </a:t>
            </a:r>
            <a:r>
              <a:rPr lang="en-GB" sz="1800" dirty="0" err="1">
                <a:latin typeface="Calibri"/>
                <a:ea typeface="Calibri"/>
                <a:cs typeface="Calibri"/>
                <a:sym typeface="Calibri"/>
              </a:rPr>
              <a:t>incluindo</a:t>
            </a:r>
            <a:r>
              <a:rPr lang="en-GB" sz="1800" dirty="0">
                <a:latin typeface="Calibri"/>
                <a:ea typeface="Calibri"/>
                <a:cs typeface="Calibri"/>
                <a:sym typeface="Calibri"/>
              </a:rPr>
              <a:t> </a:t>
            </a:r>
            <a:r>
              <a:rPr lang="en-GB" sz="1800" dirty="0" err="1">
                <a:latin typeface="Calibri"/>
                <a:ea typeface="Calibri"/>
                <a:cs typeface="Calibri"/>
                <a:sym typeface="Calibri"/>
              </a:rPr>
              <a:t>vegetação</a:t>
            </a:r>
            <a:r>
              <a:rPr lang="en-GB" sz="1800" dirty="0">
                <a:latin typeface="Calibri"/>
                <a:ea typeface="Calibri"/>
                <a:cs typeface="Calibri"/>
                <a:sym typeface="Calibri"/>
              </a:rPr>
              <a:t> </a:t>
            </a:r>
            <a:r>
              <a:rPr lang="en-GB" sz="1800" dirty="0" err="1">
                <a:latin typeface="Calibri"/>
                <a:ea typeface="Calibri"/>
                <a:cs typeface="Calibri"/>
                <a:sym typeface="Calibri"/>
              </a:rPr>
              <a:t>alterada</a:t>
            </a:r>
            <a:r>
              <a:rPr lang="en-GB" sz="1800" dirty="0">
                <a:latin typeface="Calibri"/>
                <a:ea typeface="Calibri"/>
                <a:cs typeface="Calibri"/>
                <a:sym typeface="Calibri"/>
              </a:rPr>
              <a:t>, </a:t>
            </a:r>
            <a:r>
              <a:rPr lang="en-GB" sz="1800" dirty="0" err="1">
                <a:latin typeface="Calibri"/>
                <a:ea typeface="Calibri"/>
                <a:cs typeface="Calibri"/>
                <a:sym typeface="Calibri"/>
              </a:rPr>
              <a:t>características</a:t>
            </a:r>
            <a:r>
              <a:rPr lang="en-GB" sz="1800" dirty="0">
                <a:latin typeface="Calibri"/>
                <a:ea typeface="Calibri"/>
                <a:cs typeface="Calibri"/>
                <a:sym typeface="Calibri"/>
              </a:rPr>
              <a:t> da </a:t>
            </a:r>
            <a:r>
              <a:rPr lang="en-GB" sz="1800" dirty="0" err="1">
                <a:latin typeface="Calibri"/>
                <a:ea typeface="Calibri"/>
                <a:cs typeface="Calibri"/>
                <a:sym typeface="Calibri"/>
              </a:rPr>
              <a:t>superfície</a:t>
            </a:r>
            <a:r>
              <a:rPr lang="en-GB" sz="1800" dirty="0">
                <a:latin typeface="Calibri"/>
                <a:ea typeface="Calibri"/>
                <a:cs typeface="Calibri"/>
                <a:sym typeface="Calibri"/>
              </a:rPr>
              <a:t> </a:t>
            </a:r>
            <a:r>
              <a:rPr lang="en-GB" sz="1800" dirty="0" err="1">
                <a:latin typeface="Calibri"/>
                <a:ea typeface="Calibri"/>
                <a:cs typeface="Calibri"/>
                <a:sym typeface="Calibri"/>
              </a:rPr>
              <a:t>terrestre</a:t>
            </a:r>
            <a:r>
              <a:rPr lang="en-GB" sz="1800" dirty="0">
                <a:latin typeface="Calibri"/>
                <a:ea typeface="Calibri"/>
                <a:cs typeface="Calibri"/>
                <a:sym typeface="Calibri"/>
              </a:rPr>
              <a:t> e </a:t>
            </a:r>
            <a:r>
              <a:rPr lang="en-GB" sz="1800" dirty="0" err="1">
                <a:latin typeface="Calibri"/>
                <a:ea typeface="Calibri"/>
                <a:cs typeface="Calibri"/>
                <a:sym typeface="Calibri"/>
              </a:rPr>
              <a:t>extensão</a:t>
            </a:r>
            <a:r>
              <a:rPr lang="en-GB" sz="1800" dirty="0">
                <a:latin typeface="Calibri"/>
                <a:ea typeface="Calibri"/>
                <a:cs typeface="Calibri"/>
                <a:sym typeface="Calibri"/>
              </a:rPr>
              <a:t> da </a:t>
            </a:r>
            <a:r>
              <a:rPr lang="en-GB" sz="1800" dirty="0" err="1">
                <a:latin typeface="Calibri"/>
                <a:ea typeface="Calibri"/>
                <a:cs typeface="Calibri"/>
                <a:sym typeface="Calibri"/>
              </a:rPr>
              <a:t>camada</a:t>
            </a:r>
            <a:r>
              <a:rPr lang="en-GB" sz="1800" dirty="0">
                <a:latin typeface="Calibri"/>
                <a:ea typeface="Calibri"/>
                <a:cs typeface="Calibri"/>
                <a:sym typeface="Calibri"/>
              </a:rPr>
              <a:t> de </a:t>
            </a:r>
            <a:r>
              <a:rPr lang="en-GB" sz="1800" dirty="0" err="1">
                <a:latin typeface="Calibri"/>
                <a:ea typeface="Calibri"/>
                <a:cs typeface="Calibri"/>
                <a:sym typeface="Calibri"/>
              </a:rPr>
              <a:t>gelo</a:t>
            </a:r>
            <a:r>
              <a:rPr lang="en-GB" sz="1800" dirty="0">
                <a:latin typeface="Calibri"/>
                <a:ea typeface="Calibri"/>
                <a:cs typeface="Calibri"/>
                <a:sym typeface="Calibri"/>
              </a:rPr>
              <a:t>. </a:t>
            </a:r>
            <a:r>
              <a:rPr lang="en-GB" sz="1800" dirty="0" err="1">
                <a:latin typeface="Calibri"/>
                <a:ea typeface="Calibri"/>
                <a:cs typeface="Calibri"/>
                <a:sym typeface="Calibri"/>
              </a:rPr>
              <a:t>Portanto</a:t>
            </a:r>
            <a:r>
              <a:rPr lang="en-GB" sz="1800" dirty="0">
                <a:latin typeface="Calibri"/>
                <a:ea typeface="Calibri"/>
                <a:cs typeface="Calibri"/>
                <a:sym typeface="Calibri"/>
              </a:rPr>
              <a:t>, </a:t>
            </a:r>
            <a:r>
              <a:rPr lang="en-GB" sz="1800" dirty="0" err="1">
                <a:latin typeface="Calibri"/>
                <a:ea typeface="Calibri"/>
                <a:cs typeface="Calibri"/>
                <a:sym typeface="Calibri"/>
              </a:rPr>
              <a:t>está</a:t>
            </a:r>
            <a:r>
              <a:rPr lang="en-GB" sz="1800" dirty="0">
                <a:latin typeface="Calibri"/>
                <a:ea typeface="Calibri"/>
                <a:cs typeface="Calibri"/>
                <a:sym typeface="Calibri"/>
              </a:rPr>
              <a:t> claro que a </a:t>
            </a:r>
            <a:r>
              <a:rPr lang="en-GB" sz="1800" dirty="0" err="1">
                <a:latin typeface="Calibri"/>
                <a:ea typeface="Calibri"/>
                <a:cs typeface="Calibri"/>
                <a:sym typeface="Calibri"/>
              </a:rPr>
              <a:t>temperatura</a:t>
            </a:r>
            <a:r>
              <a:rPr lang="en-GB" sz="1800" dirty="0">
                <a:latin typeface="Calibri"/>
                <a:ea typeface="Calibri"/>
                <a:cs typeface="Calibri"/>
                <a:sym typeface="Calibri"/>
              </a:rPr>
              <a:t> e a </a:t>
            </a:r>
            <a:r>
              <a:rPr lang="en-GB" sz="1800" dirty="0" err="1">
                <a:latin typeface="Calibri"/>
                <a:ea typeface="Calibri"/>
                <a:cs typeface="Calibri"/>
                <a:sym typeface="Calibri"/>
              </a:rPr>
              <a:t>concentração</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atmosfera</a:t>
            </a:r>
            <a:r>
              <a:rPr lang="en-GB" sz="1800" dirty="0">
                <a:latin typeface="Calibri"/>
                <a:ea typeface="Calibri"/>
                <a:cs typeface="Calibri"/>
                <a:sym typeface="Calibri"/>
              </a:rPr>
              <a:t> </a:t>
            </a:r>
            <a:r>
              <a:rPr lang="en-GB" sz="1800" dirty="0" err="1">
                <a:latin typeface="Calibri"/>
                <a:ea typeface="Calibri"/>
                <a:cs typeface="Calibri"/>
                <a:sym typeface="Calibri"/>
              </a:rPr>
              <a:t>estão</a:t>
            </a:r>
            <a:r>
              <a:rPr lang="en-GB" sz="1800" dirty="0">
                <a:latin typeface="Calibri"/>
                <a:ea typeface="Calibri"/>
                <a:cs typeface="Calibri"/>
                <a:sym typeface="Calibri"/>
              </a:rPr>
              <a:t> </a:t>
            </a:r>
            <a:r>
              <a:rPr lang="en-GB" sz="1800" dirty="0" err="1">
                <a:latin typeface="Calibri"/>
                <a:ea typeface="Calibri"/>
                <a:cs typeface="Calibri"/>
                <a:sym typeface="Calibri"/>
              </a:rPr>
              <a:t>intimamente</a:t>
            </a:r>
            <a:r>
              <a:rPr lang="en-GB" sz="1800" dirty="0">
                <a:latin typeface="Calibri"/>
                <a:ea typeface="Calibri"/>
                <a:cs typeface="Calibri"/>
                <a:sym typeface="Calibri"/>
              </a:rPr>
              <a:t> </a:t>
            </a:r>
            <a:r>
              <a:rPr lang="en-GB" sz="1800" dirty="0" err="1">
                <a:latin typeface="Calibri"/>
                <a:ea typeface="Calibri"/>
                <a:cs typeface="Calibri"/>
                <a:sym typeface="Calibri"/>
              </a:rPr>
              <a:t>correlacionadas</a:t>
            </a:r>
            <a:r>
              <a:rPr lang="en-GB" sz="1800" dirty="0">
                <a:latin typeface="Calibri"/>
                <a:ea typeface="Calibri"/>
                <a:cs typeface="Calibri"/>
                <a:sym typeface="Calibri"/>
              </a:rPr>
              <a:t>, mas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complexo</a:t>
            </a:r>
            <a:r>
              <a:rPr lang="en-GB" sz="1800" dirty="0">
                <a:latin typeface="Calibri"/>
                <a:ea typeface="Calibri"/>
                <a:cs typeface="Calibri"/>
                <a:sym typeface="Calibri"/>
              </a:rPr>
              <a:t> </a:t>
            </a:r>
            <a:r>
              <a:rPr lang="en-GB" sz="1800" dirty="0" err="1">
                <a:latin typeface="Calibri"/>
                <a:ea typeface="Calibri"/>
                <a:cs typeface="Calibri"/>
                <a:sym typeface="Calibri"/>
              </a:rPr>
              <a:t>provar</a:t>
            </a:r>
            <a:r>
              <a:rPr lang="en-GB" sz="1800" dirty="0">
                <a:latin typeface="Calibri"/>
                <a:ea typeface="Calibri"/>
                <a:cs typeface="Calibri"/>
                <a:sym typeface="Calibri"/>
              </a:rPr>
              <a:t> o </a:t>
            </a:r>
            <a:r>
              <a:rPr lang="en-GB" sz="1800" dirty="0" err="1">
                <a:latin typeface="Calibri"/>
                <a:ea typeface="Calibri"/>
                <a:cs typeface="Calibri"/>
                <a:sym typeface="Calibri"/>
              </a:rPr>
              <a:t>vínculo</a:t>
            </a:r>
            <a:r>
              <a:rPr lang="en-GB" sz="1800" dirty="0">
                <a:latin typeface="Calibri"/>
                <a:ea typeface="Calibri"/>
                <a:cs typeface="Calibri"/>
                <a:sym typeface="Calibri"/>
              </a:rPr>
              <a:t> causal entre as duas.</a:t>
            </a:r>
            <a:endParaRPr dirty="0"/>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Por </a:t>
            </a:r>
            <a:r>
              <a:rPr lang="en-GB" sz="1800" dirty="0" err="1">
                <a:latin typeface="Calibri"/>
                <a:ea typeface="Calibri"/>
                <a:cs typeface="Calibri"/>
                <a:sym typeface="Calibri"/>
              </a:rPr>
              <a:t>fim</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dados </a:t>
            </a:r>
            <a:r>
              <a:rPr lang="en-GB" sz="1800" dirty="0" err="1">
                <a:latin typeface="Calibri"/>
                <a:ea typeface="Calibri"/>
                <a:cs typeface="Calibri"/>
                <a:sym typeface="Calibri"/>
              </a:rPr>
              <a:t>glaciais</a:t>
            </a:r>
            <a:r>
              <a:rPr lang="en-GB" sz="1800" dirty="0">
                <a:latin typeface="Calibri"/>
                <a:ea typeface="Calibri"/>
                <a:cs typeface="Calibri"/>
                <a:sym typeface="Calibri"/>
              </a:rPr>
              <a:t> </a:t>
            </a:r>
            <a:r>
              <a:rPr lang="en-GB" sz="1800" dirty="0" err="1">
                <a:latin typeface="Calibri"/>
                <a:ea typeface="Calibri"/>
                <a:cs typeface="Calibri"/>
                <a:sym typeface="Calibri"/>
              </a:rPr>
              <a:t>históricos</a:t>
            </a:r>
            <a:r>
              <a:rPr lang="en-GB" sz="1800" dirty="0">
                <a:latin typeface="Calibri"/>
                <a:ea typeface="Calibri"/>
                <a:cs typeface="Calibri"/>
                <a:sym typeface="Calibri"/>
              </a:rPr>
              <a:t> </a:t>
            </a:r>
            <a:r>
              <a:rPr lang="en-GB" sz="1800" dirty="0" err="1">
                <a:latin typeface="Calibri"/>
                <a:ea typeface="Calibri"/>
                <a:cs typeface="Calibri"/>
                <a:sym typeface="Calibri"/>
              </a:rPr>
              <a:t>revelam</a:t>
            </a:r>
            <a:r>
              <a:rPr lang="en-GB" sz="1800" dirty="0">
                <a:latin typeface="Calibri"/>
                <a:ea typeface="Calibri"/>
                <a:cs typeface="Calibri"/>
                <a:sym typeface="Calibri"/>
              </a:rPr>
              <a:t> que a </a:t>
            </a:r>
            <a:r>
              <a:rPr lang="en-GB" sz="1800" dirty="0" err="1">
                <a:latin typeface="Calibri"/>
                <a:ea typeface="Calibri"/>
                <a:cs typeface="Calibri"/>
                <a:sym typeface="Calibri"/>
              </a:rPr>
              <a:t>mudança</a:t>
            </a:r>
            <a:r>
              <a:rPr lang="en-GB" sz="1800" dirty="0">
                <a:latin typeface="Calibri"/>
                <a:ea typeface="Calibri"/>
                <a:cs typeface="Calibri"/>
                <a:sym typeface="Calibri"/>
              </a:rPr>
              <a:t> </a:t>
            </a:r>
            <a:r>
              <a:rPr lang="en-GB" sz="1800" dirty="0" err="1">
                <a:latin typeface="Calibri"/>
                <a:ea typeface="Calibri"/>
                <a:cs typeface="Calibri"/>
                <a:sym typeface="Calibri"/>
              </a:rPr>
              <a:t>climática</a:t>
            </a:r>
            <a:r>
              <a:rPr lang="en-GB" sz="1800" dirty="0">
                <a:latin typeface="Calibri"/>
                <a:ea typeface="Calibri"/>
                <a:cs typeface="Calibri"/>
                <a:sym typeface="Calibri"/>
              </a:rPr>
              <a:t> </a:t>
            </a:r>
            <a:r>
              <a:rPr lang="en-GB" sz="1800" dirty="0" err="1">
                <a:latin typeface="Calibri"/>
                <a:ea typeface="Calibri"/>
                <a:cs typeface="Calibri"/>
                <a:sym typeface="Calibri"/>
              </a:rPr>
              <a:t>não</a:t>
            </a:r>
            <a:r>
              <a:rPr lang="en-GB" sz="1800" dirty="0">
                <a:latin typeface="Calibri"/>
                <a:ea typeface="Calibri"/>
                <a:cs typeface="Calibri"/>
                <a:sym typeface="Calibri"/>
              </a:rPr>
              <a:t> se </a:t>
            </a:r>
            <a:r>
              <a:rPr lang="en-GB" sz="1800" dirty="0" err="1">
                <a:latin typeface="Calibri"/>
                <a:ea typeface="Calibri"/>
                <a:cs typeface="Calibri"/>
                <a:sym typeface="Calibri"/>
              </a:rPr>
              <a:t>refere</a:t>
            </a:r>
            <a:r>
              <a:rPr lang="en-GB" sz="1800" dirty="0">
                <a:latin typeface="Calibri"/>
                <a:ea typeface="Calibri"/>
                <a:cs typeface="Calibri"/>
                <a:sym typeface="Calibri"/>
              </a:rPr>
              <a:t> </a:t>
            </a:r>
            <a:r>
              <a:rPr lang="en-GB" sz="1800" dirty="0" err="1">
                <a:latin typeface="Calibri"/>
                <a:ea typeface="Calibri"/>
                <a:cs typeface="Calibri"/>
                <a:sym typeface="Calibri"/>
              </a:rPr>
              <a:t>apenas</a:t>
            </a:r>
            <a:r>
              <a:rPr lang="en-GB" sz="1800" dirty="0">
                <a:latin typeface="Calibri"/>
                <a:ea typeface="Calibri"/>
                <a:cs typeface="Calibri"/>
                <a:sym typeface="Calibri"/>
              </a:rPr>
              <a:t> à </a:t>
            </a:r>
            <a:r>
              <a:rPr lang="en-GB" sz="1800" dirty="0" err="1">
                <a:latin typeface="Calibri"/>
                <a:ea typeface="Calibri"/>
                <a:cs typeface="Calibri"/>
                <a:sym typeface="Calibri"/>
              </a:rPr>
              <a:t>temperatura</a:t>
            </a:r>
            <a:r>
              <a:rPr lang="en-GB" sz="1800" dirty="0">
                <a:latin typeface="Calibri"/>
                <a:ea typeface="Calibri"/>
                <a:cs typeface="Calibri"/>
                <a:sym typeface="Calibri"/>
              </a:rPr>
              <a:t>. Como o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mudou</a:t>
            </a:r>
            <a:r>
              <a:rPr lang="en-GB" sz="1800" dirty="0">
                <a:latin typeface="Calibri"/>
                <a:ea typeface="Calibri"/>
                <a:cs typeface="Calibri"/>
                <a:sym typeface="Calibri"/>
              </a:rPr>
              <a:t> no passado, </a:t>
            </a:r>
            <a:r>
              <a:rPr lang="en-GB" sz="1800" dirty="0" err="1">
                <a:latin typeface="Calibri"/>
                <a:ea typeface="Calibri"/>
                <a:cs typeface="Calibri"/>
                <a:sym typeface="Calibri"/>
              </a:rPr>
              <a:t>muitos</a:t>
            </a:r>
            <a:r>
              <a:rPr lang="en-GB" sz="1800" dirty="0">
                <a:latin typeface="Calibri"/>
                <a:ea typeface="Calibri"/>
                <a:cs typeface="Calibri"/>
                <a:sym typeface="Calibri"/>
              </a:rPr>
              <a:t> outros </a:t>
            </a:r>
            <a:r>
              <a:rPr lang="en-GB" sz="1800" dirty="0" err="1">
                <a:latin typeface="Calibri"/>
                <a:ea typeface="Calibri"/>
                <a:cs typeface="Calibri"/>
                <a:sym typeface="Calibri"/>
              </a:rPr>
              <a:t>aspectos</a:t>
            </a:r>
            <a:r>
              <a:rPr lang="en-GB" sz="1800" dirty="0">
                <a:latin typeface="Calibri"/>
                <a:ea typeface="Calibri"/>
                <a:cs typeface="Calibri"/>
                <a:sym typeface="Calibri"/>
              </a:rPr>
              <a:t> do </a:t>
            </a:r>
            <a:r>
              <a:rPr lang="en-GB" sz="1800" dirty="0" err="1">
                <a:latin typeface="Calibri"/>
                <a:ea typeface="Calibri"/>
                <a:cs typeface="Calibri"/>
                <a:sym typeface="Calibri"/>
              </a:rPr>
              <a:t>clima</a:t>
            </a:r>
            <a:r>
              <a:rPr lang="en-GB" sz="1800" dirty="0">
                <a:latin typeface="Calibri"/>
                <a:ea typeface="Calibri"/>
                <a:cs typeface="Calibri"/>
                <a:sym typeface="Calibri"/>
              </a:rPr>
              <a:t> </a:t>
            </a:r>
            <a:r>
              <a:rPr lang="en-GB" sz="1800" dirty="0" err="1">
                <a:latin typeface="Calibri"/>
                <a:ea typeface="Calibri"/>
                <a:cs typeface="Calibri"/>
                <a:sym typeface="Calibri"/>
              </a:rPr>
              <a:t>também</a:t>
            </a:r>
            <a:r>
              <a:rPr lang="en-GB" sz="1800" dirty="0">
                <a:latin typeface="Calibri"/>
                <a:ea typeface="Calibri"/>
                <a:cs typeface="Calibri"/>
                <a:sym typeface="Calibri"/>
              </a:rPr>
              <a:t> </a:t>
            </a:r>
            <a:r>
              <a:rPr lang="en-GB" sz="1800" dirty="0" err="1">
                <a:latin typeface="Calibri"/>
                <a:ea typeface="Calibri"/>
                <a:cs typeface="Calibri"/>
                <a:sym typeface="Calibri"/>
              </a:rPr>
              <a:t>mudaram</a:t>
            </a:r>
            <a:r>
              <a:rPr lang="en-GB" sz="1800" dirty="0">
                <a:latin typeface="Calibri"/>
                <a:ea typeface="Calibri"/>
                <a:cs typeface="Calibri"/>
                <a:sym typeface="Calibri"/>
              </a:rPr>
              <a:t>. Durante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períodos</a:t>
            </a:r>
            <a:r>
              <a:rPr lang="en-GB" sz="1800" dirty="0">
                <a:latin typeface="Calibri"/>
                <a:ea typeface="Calibri"/>
                <a:cs typeface="Calibri"/>
                <a:sym typeface="Calibri"/>
              </a:rPr>
              <a:t> </a:t>
            </a:r>
            <a:r>
              <a:rPr lang="en-GB" sz="1800" dirty="0" err="1">
                <a:latin typeface="Calibri"/>
                <a:ea typeface="Calibri"/>
                <a:cs typeface="Calibri"/>
                <a:sym typeface="Calibri"/>
              </a:rPr>
              <a:t>glaciais</a:t>
            </a:r>
            <a:r>
              <a:rPr lang="en-GB" sz="1800" dirty="0">
                <a:latin typeface="Calibri"/>
                <a:ea typeface="Calibri"/>
                <a:cs typeface="Calibri"/>
                <a:sym typeface="Calibri"/>
              </a:rPr>
              <a:t>, as </a:t>
            </a:r>
            <a:r>
              <a:rPr lang="en-GB" sz="1800" dirty="0" err="1">
                <a:latin typeface="Calibri"/>
                <a:ea typeface="Calibri"/>
                <a:cs typeface="Calibri"/>
                <a:sym typeface="Calibri"/>
              </a:rPr>
              <a:t>linhas</a:t>
            </a:r>
            <a:r>
              <a:rPr lang="en-GB" sz="1800" dirty="0">
                <a:latin typeface="Calibri"/>
                <a:ea typeface="Calibri"/>
                <a:cs typeface="Calibri"/>
                <a:sym typeface="Calibri"/>
              </a:rPr>
              <a:t> de neve </a:t>
            </a:r>
            <a:r>
              <a:rPr lang="en-GB" sz="1800" dirty="0" err="1">
                <a:latin typeface="Calibri"/>
                <a:ea typeface="Calibri"/>
                <a:cs typeface="Calibri"/>
                <a:sym typeface="Calibri"/>
              </a:rPr>
              <a:t>eram</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baixas</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continentes</a:t>
            </a:r>
            <a:r>
              <a:rPr lang="en-GB" sz="1800" dirty="0">
                <a:latin typeface="Calibri"/>
                <a:ea typeface="Calibri"/>
                <a:cs typeface="Calibri"/>
                <a:sym typeface="Calibri"/>
              </a:rPr>
              <a:t> </a:t>
            </a:r>
            <a:r>
              <a:rPr lang="en-GB" sz="1800" dirty="0" err="1">
                <a:latin typeface="Calibri"/>
                <a:ea typeface="Calibri"/>
                <a:cs typeface="Calibri"/>
                <a:sym typeface="Calibri"/>
              </a:rPr>
              <a:t>eram</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secos</a:t>
            </a:r>
            <a:r>
              <a:rPr lang="en-GB" sz="1800" dirty="0">
                <a:latin typeface="Calibri"/>
                <a:ea typeface="Calibri"/>
                <a:cs typeface="Calibri"/>
                <a:sym typeface="Calibri"/>
              </a:rPr>
              <a:t> e as </a:t>
            </a:r>
            <a:r>
              <a:rPr lang="en-GB" sz="1800" dirty="0" err="1">
                <a:latin typeface="Calibri"/>
                <a:ea typeface="Calibri"/>
                <a:cs typeface="Calibri"/>
                <a:sym typeface="Calibri"/>
              </a:rPr>
              <a:t>monções</a:t>
            </a:r>
            <a:r>
              <a:rPr lang="en-GB" sz="1800" dirty="0">
                <a:latin typeface="Calibri"/>
                <a:ea typeface="Calibri"/>
                <a:cs typeface="Calibri"/>
                <a:sym typeface="Calibri"/>
              </a:rPr>
              <a:t> </a:t>
            </a:r>
            <a:r>
              <a:rPr lang="en-GB" sz="1800" dirty="0" err="1">
                <a:latin typeface="Calibri"/>
                <a:ea typeface="Calibri"/>
                <a:cs typeface="Calibri"/>
                <a:sym typeface="Calibri"/>
              </a:rPr>
              <a:t>tropicais</a:t>
            </a:r>
            <a:r>
              <a:rPr lang="en-GB" sz="1800" dirty="0">
                <a:latin typeface="Calibri"/>
                <a:ea typeface="Calibri"/>
                <a:cs typeface="Calibri"/>
                <a:sym typeface="Calibri"/>
              </a:rPr>
              <a:t> </a:t>
            </a:r>
            <a:r>
              <a:rPr lang="en-GB" sz="1800" dirty="0" err="1">
                <a:latin typeface="Calibri"/>
                <a:ea typeface="Calibri"/>
                <a:cs typeface="Calibri"/>
                <a:sym typeface="Calibri"/>
              </a:rPr>
              <a:t>eram</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fracas. </a:t>
            </a:r>
            <a:r>
              <a:rPr lang="en-GB" sz="1800" dirty="0" err="1">
                <a:latin typeface="Calibri"/>
                <a:ea typeface="Calibri"/>
                <a:cs typeface="Calibri"/>
                <a:sym typeface="Calibri"/>
              </a:rPr>
              <a:t>Algumas</a:t>
            </a:r>
            <a:r>
              <a:rPr lang="en-GB" sz="1800" dirty="0">
                <a:latin typeface="Calibri"/>
                <a:ea typeface="Calibri"/>
                <a:cs typeface="Calibri"/>
                <a:sym typeface="Calibri"/>
              </a:rPr>
              <a:t> dessas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podem</a:t>
            </a:r>
            <a:r>
              <a:rPr lang="en-GB" sz="1800" dirty="0">
                <a:latin typeface="Calibri"/>
                <a:ea typeface="Calibri"/>
                <a:cs typeface="Calibri"/>
                <a:sym typeface="Calibri"/>
              </a:rPr>
              <a:t> ser </a:t>
            </a:r>
            <a:r>
              <a:rPr lang="en-GB" sz="1800" dirty="0" err="1">
                <a:latin typeface="Calibri"/>
                <a:ea typeface="Calibri"/>
                <a:cs typeface="Calibri"/>
                <a:sym typeface="Calibri"/>
              </a:rPr>
              <a:t>independentes</a:t>
            </a:r>
            <a:r>
              <a:rPr lang="en-GB" sz="1800" dirty="0">
                <a:latin typeface="Calibri"/>
                <a:ea typeface="Calibri"/>
                <a:cs typeface="Calibri"/>
                <a:sym typeface="Calibri"/>
              </a:rPr>
              <a:t>; </a:t>
            </a:r>
            <a:r>
              <a:rPr lang="en-GB" sz="1800" dirty="0" err="1">
                <a:latin typeface="Calibri"/>
                <a:ea typeface="Calibri"/>
                <a:cs typeface="Calibri"/>
                <a:sym typeface="Calibri"/>
              </a:rPr>
              <a:t>outras</a:t>
            </a:r>
            <a:r>
              <a:rPr lang="en-GB" sz="1800" dirty="0">
                <a:latin typeface="Calibri"/>
                <a:ea typeface="Calibri"/>
                <a:cs typeface="Calibri"/>
                <a:sym typeface="Calibri"/>
              </a:rPr>
              <a:t> </a:t>
            </a:r>
            <a:r>
              <a:rPr lang="en-GB" sz="1800" dirty="0" err="1">
                <a:latin typeface="Calibri"/>
                <a:ea typeface="Calibri"/>
                <a:cs typeface="Calibri"/>
                <a:sym typeface="Calibri"/>
              </a:rPr>
              <a:t>podem</a:t>
            </a:r>
            <a:r>
              <a:rPr lang="en-GB" sz="1800" dirty="0">
                <a:latin typeface="Calibri"/>
                <a:ea typeface="Calibri"/>
                <a:cs typeface="Calibri"/>
                <a:sym typeface="Calibri"/>
              </a:rPr>
              <a:t> </a:t>
            </a:r>
            <a:r>
              <a:rPr lang="en-GB" sz="1800" dirty="0" err="1">
                <a:latin typeface="Calibri"/>
                <a:ea typeface="Calibri"/>
                <a:cs typeface="Calibri"/>
                <a:sym typeface="Calibri"/>
              </a:rPr>
              <a:t>estar</a:t>
            </a:r>
            <a:r>
              <a:rPr lang="en-GB" sz="1800" dirty="0">
                <a:latin typeface="Calibri"/>
                <a:ea typeface="Calibri"/>
                <a:cs typeface="Calibri"/>
                <a:sym typeface="Calibri"/>
              </a:rPr>
              <a:t> </a:t>
            </a:r>
            <a:r>
              <a:rPr lang="en-GB" sz="1800" dirty="0" err="1">
                <a:latin typeface="Calibri"/>
                <a:ea typeface="Calibri"/>
                <a:cs typeface="Calibri"/>
                <a:sym typeface="Calibri"/>
              </a:rPr>
              <a:t>intimamente</a:t>
            </a:r>
            <a:r>
              <a:rPr lang="en-GB" sz="1800" dirty="0">
                <a:latin typeface="Calibri"/>
                <a:ea typeface="Calibri"/>
                <a:cs typeface="Calibri"/>
                <a:sym typeface="Calibri"/>
              </a:rPr>
              <a:t> </a:t>
            </a:r>
            <a:r>
              <a:rPr lang="en-GB" sz="1800" dirty="0" err="1">
                <a:latin typeface="Calibri"/>
                <a:ea typeface="Calibri"/>
                <a:cs typeface="Calibri"/>
                <a:sym typeface="Calibri"/>
              </a:rPr>
              <a:t>ligadas</a:t>
            </a:r>
            <a:r>
              <a:rPr lang="en-GB" sz="1800" dirty="0">
                <a:latin typeface="Calibri"/>
                <a:ea typeface="Calibri"/>
                <a:cs typeface="Calibri"/>
                <a:sym typeface="Calibri"/>
              </a:rPr>
              <a:t> </a:t>
            </a:r>
            <a:r>
              <a:rPr lang="en-GB" sz="1800" dirty="0" err="1">
                <a:latin typeface="Calibri"/>
                <a:ea typeface="Calibri"/>
                <a:cs typeface="Calibri"/>
                <a:sym typeface="Calibri"/>
              </a:rPr>
              <a:t>às</a:t>
            </a:r>
            <a:r>
              <a:rPr lang="en-GB" sz="1800" dirty="0">
                <a:latin typeface="Calibri"/>
                <a:ea typeface="Calibri"/>
                <a:cs typeface="Calibri"/>
                <a:sym typeface="Calibri"/>
              </a:rPr>
              <a:t> </a:t>
            </a:r>
            <a:r>
              <a:rPr lang="en-GB" sz="1800" dirty="0" err="1">
                <a:latin typeface="Calibri"/>
                <a:ea typeface="Calibri"/>
                <a:cs typeface="Calibri"/>
                <a:sym typeface="Calibri"/>
              </a:rPr>
              <a:t>mudanças</a:t>
            </a:r>
            <a:r>
              <a:rPr lang="en-GB" sz="1800" dirty="0">
                <a:latin typeface="Calibri"/>
                <a:ea typeface="Calibri"/>
                <a:cs typeface="Calibri"/>
                <a:sym typeface="Calibri"/>
              </a:rPr>
              <a:t> no </a:t>
            </a:r>
            <a:r>
              <a:rPr lang="en-GB" sz="1800" dirty="0" err="1">
                <a:latin typeface="Calibri"/>
                <a:ea typeface="Calibri"/>
                <a:cs typeface="Calibri"/>
                <a:sym typeface="Calibri"/>
              </a:rPr>
              <a:t>nível</a:t>
            </a:r>
            <a:r>
              <a:rPr lang="en-GB" sz="1800" dirty="0">
                <a:latin typeface="Calibri"/>
                <a:ea typeface="Calibri"/>
                <a:cs typeface="Calibri"/>
                <a:sym typeface="Calibri"/>
              </a:rPr>
              <a:t> de </a:t>
            </a:r>
            <a:r>
              <a:rPr lang="en-GB" sz="1800" dirty="0" err="1">
                <a:latin typeface="Calibri"/>
                <a:ea typeface="Calibri"/>
                <a:cs typeface="Calibri"/>
                <a:sym typeface="Calibri"/>
              </a:rPr>
              <a:t>dióxido</a:t>
            </a:r>
            <a:r>
              <a:rPr lang="en-GB" sz="1800" dirty="0">
                <a:latin typeface="Calibri"/>
                <a:ea typeface="Calibri"/>
                <a:cs typeface="Calibri"/>
                <a:sym typeface="Calibri"/>
              </a:rPr>
              <a:t> de </a:t>
            </a:r>
            <a:r>
              <a:rPr lang="en-GB" sz="1800" dirty="0" err="1">
                <a:latin typeface="Calibri"/>
                <a:ea typeface="Calibri"/>
                <a:cs typeface="Calibri"/>
                <a:sym typeface="Calibri"/>
              </a:rPr>
              <a:t>carbono</a:t>
            </a:r>
            <a:r>
              <a:rPr lang="en-GB" sz="1800" dirty="0">
                <a:latin typeface="Calibri"/>
                <a:ea typeface="Calibri"/>
                <a:cs typeface="Calibri"/>
                <a:sym typeface="Calibri"/>
              </a:rPr>
              <a:t>. </a:t>
            </a:r>
            <a:r>
              <a:rPr lang="en-GB" sz="1800" dirty="0" err="1">
                <a:latin typeface="Calibri"/>
                <a:ea typeface="Calibri"/>
                <a:cs typeface="Calibri"/>
                <a:sym typeface="Calibri"/>
              </a:rPr>
              <a:t>Entender</a:t>
            </a:r>
            <a:r>
              <a:rPr lang="en-GB" sz="1800" dirty="0">
                <a:latin typeface="Calibri"/>
                <a:ea typeface="Calibri"/>
                <a:cs typeface="Calibri"/>
                <a:sym typeface="Calibri"/>
              </a:rPr>
              <a:t> quais dessas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poderão</a:t>
            </a:r>
            <a:r>
              <a:rPr lang="en-GB" sz="1800" dirty="0">
                <a:latin typeface="Calibri"/>
                <a:ea typeface="Calibri"/>
                <a:cs typeface="Calibri"/>
                <a:sym typeface="Calibri"/>
              </a:rPr>
              <a:t> </a:t>
            </a:r>
            <a:r>
              <a:rPr lang="en-GB" sz="1800" dirty="0" err="1">
                <a:latin typeface="Calibri"/>
                <a:ea typeface="Calibri"/>
                <a:cs typeface="Calibri"/>
                <a:sym typeface="Calibri"/>
              </a:rPr>
              <a:t>ocorrer</a:t>
            </a:r>
            <a:r>
              <a:rPr lang="en-GB" sz="1800" dirty="0">
                <a:latin typeface="Calibri"/>
                <a:ea typeface="Calibri"/>
                <a:cs typeface="Calibri"/>
                <a:sym typeface="Calibri"/>
              </a:rPr>
              <a:t> no </a:t>
            </a:r>
            <a:r>
              <a:rPr lang="en-GB" sz="1800" dirty="0" err="1">
                <a:latin typeface="Calibri"/>
                <a:ea typeface="Calibri"/>
                <a:cs typeface="Calibri"/>
                <a:sym typeface="Calibri"/>
              </a:rPr>
              <a:t>futuro</a:t>
            </a:r>
            <a:r>
              <a:rPr lang="en-GB" sz="1800" dirty="0">
                <a:latin typeface="Calibri"/>
                <a:ea typeface="Calibri"/>
                <a:cs typeface="Calibri"/>
                <a:sym typeface="Calibri"/>
              </a:rPr>
              <a:t> e qual </a:t>
            </a:r>
            <a:r>
              <a:rPr lang="en-GB" sz="1800" dirty="0" err="1">
                <a:latin typeface="Calibri"/>
                <a:ea typeface="Calibri"/>
                <a:cs typeface="Calibri"/>
                <a:sym typeface="Calibri"/>
              </a:rPr>
              <a:t>será</a:t>
            </a:r>
            <a:r>
              <a:rPr lang="en-GB" sz="1800" dirty="0">
                <a:latin typeface="Calibri"/>
                <a:ea typeface="Calibri"/>
                <a:cs typeface="Calibri"/>
                <a:sym typeface="Calibri"/>
              </a:rPr>
              <a:t> o </a:t>
            </a:r>
            <a:r>
              <a:rPr lang="en-GB" sz="1800" dirty="0" err="1">
                <a:latin typeface="Calibri"/>
                <a:ea typeface="Calibri"/>
                <a:cs typeface="Calibri"/>
                <a:sym typeface="Calibri"/>
              </a:rPr>
              <a:t>tamanho</a:t>
            </a:r>
            <a:r>
              <a:rPr lang="en-GB" sz="1800" dirty="0">
                <a:latin typeface="Calibri"/>
                <a:ea typeface="Calibri"/>
                <a:cs typeface="Calibri"/>
                <a:sym typeface="Calibri"/>
              </a:rPr>
              <a:t> dessas </a:t>
            </a:r>
            <a:r>
              <a:rPr lang="en-GB" sz="1800" dirty="0" err="1">
                <a:latin typeface="Calibri"/>
                <a:ea typeface="Calibri"/>
                <a:cs typeface="Calibri"/>
                <a:sym typeface="Calibri"/>
              </a:rPr>
              <a:t>mudanças</a:t>
            </a:r>
            <a:r>
              <a:rPr lang="en-GB" sz="1800" dirty="0">
                <a:latin typeface="Calibri"/>
                <a:ea typeface="Calibri"/>
                <a:cs typeface="Calibri"/>
                <a:sym typeface="Calibri"/>
              </a:rPr>
              <a:t> continua </a:t>
            </a:r>
            <a:r>
              <a:rPr lang="en-GB" sz="1800" dirty="0" err="1">
                <a:latin typeface="Calibri"/>
                <a:ea typeface="Calibri"/>
                <a:cs typeface="Calibri"/>
                <a:sym typeface="Calibri"/>
              </a:rPr>
              <a:t>sendo</a:t>
            </a:r>
            <a:r>
              <a:rPr lang="en-GB" sz="1800" dirty="0">
                <a:latin typeface="Calibri"/>
                <a:ea typeface="Calibri"/>
                <a:cs typeface="Calibri"/>
                <a:sym typeface="Calibri"/>
              </a:rPr>
              <a:t> um </a:t>
            </a:r>
            <a:r>
              <a:rPr lang="en-GB" sz="1800" dirty="0" err="1">
                <a:latin typeface="Calibri"/>
                <a:ea typeface="Calibri"/>
                <a:cs typeface="Calibri"/>
                <a:sym typeface="Calibri"/>
              </a:rPr>
              <a:t>tópico</a:t>
            </a:r>
            <a:r>
              <a:rPr lang="en-GB" sz="1800" dirty="0">
                <a:latin typeface="Calibri"/>
                <a:ea typeface="Calibri"/>
                <a:cs typeface="Calibri"/>
                <a:sym typeface="Calibri"/>
              </a:rPr>
              <a:t> de </a:t>
            </a:r>
            <a:r>
              <a:rPr lang="en-GB" sz="1800" dirty="0" err="1">
                <a:latin typeface="Calibri"/>
                <a:ea typeface="Calibri"/>
                <a:cs typeface="Calibri"/>
                <a:sym typeface="Calibri"/>
              </a:rPr>
              <a:t>pesquisa</a:t>
            </a:r>
            <a:r>
              <a:rPr lang="en-GB" sz="1800" dirty="0">
                <a:latin typeface="Calibri"/>
                <a:ea typeface="Calibri"/>
                <a:cs typeface="Calibri"/>
                <a:sym typeface="Calibri"/>
              </a:rPr>
              <a:t> </a:t>
            </a:r>
            <a:r>
              <a:rPr lang="en-GB" sz="1800" dirty="0" err="1">
                <a:latin typeface="Calibri"/>
                <a:ea typeface="Calibri"/>
                <a:cs typeface="Calibri"/>
                <a:sym typeface="Calibri"/>
              </a:rPr>
              <a:t>vigorosa</a:t>
            </a:r>
            <a:r>
              <a:rPr lang="en-GB" sz="1800" dirty="0">
                <a:latin typeface="Calibri"/>
                <a:ea typeface="Calibri"/>
                <a:cs typeface="Calibri"/>
                <a:sym typeface="Calibri"/>
              </a:rPr>
              <a:t>. </a:t>
            </a:r>
            <a:endParaRPr sz="1800" dirty="0">
              <a:latin typeface="Calibri"/>
              <a:ea typeface="Calibri"/>
              <a:cs typeface="Calibri"/>
              <a:sym typeface="Calibri"/>
            </a:endParaRPr>
          </a:p>
        </p:txBody>
      </p:sp>
      <p:sp>
        <p:nvSpPr>
          <p:cNvPr id="238" name="Google Shape;2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a:latin typeface="Calibri"/>
                <a:ea typeface="Calibri"/>
                <a:cs typeface="Calibri"/>
                <a:sym typeface="Calibri"/>
              </a:rPr>
              <a:t>O aquecimento global, causado por gases de efeito estufa, leva a um aumento da temperatura no globo, afetando quase todas as áreas terrestres e oceânicas. O mapa aqui compara as temperaturas locais em 2019 com base na diferença entre elas e as médias históricas, depois de levar em conta a variabilidade climática típica de cada local. </a:t>
            </a:r>
            <a:endParaRPr sz="1800">
              <a:latin typeface="Calibri"/>
              <a:ea typeface="Calibri"/>
              <a:cs typeface="Calibri"/>
              <a:sym typeface="Calibri"/>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Em 2019, 88% da superfície da Terra estava significativamente mais quente do que a temperatura média de 1951 a 1980, 10% estava em uma temperatura semelhante e apenas 1,5% estava significativamente mais frio.</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Os cientistas estimam que 9,9% da superfície da Terra estabeleceu um novo recorde local para a temperatura média anual mais quente. No entanto, nenhum lugar na Terra registrou uma média anual fria recorde no mesmo ano de 2019.</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Em um clima estável, espera-se que apenas 2,5% da Terra tenha temperaturas "muito altas" ou mais altas em um determinado ano. Em 2019, 52% da Terra teve médias anuais que seriam classificadas como "muito altas" em comparação com o clima histórico, incluindo grandes porções dos trópicos. </a:t>
            </a:r>
            <a:endParaRPr sz="1800">
              <a:latin typeface="Calibri"/>
              <a:ea typeface="Calibri"/>
              <a:cs typeface="Calibri"/>
              <a:sym typeface="Calibri"/>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lnSpc>
                <a:spcPct val="107000"/>
              </a:lnSpc>
              <a:spcBef>
                <a:spcPts val="800"/>
              </a:spcBef>
              <a:spcAft>
                <a:spcPts val="0"/>
              </a:spcAft>
              <a:buNone/>
            </a:pPr>
            <a:r>
              <a:rPr lang="en-GB" sz="1800">
                <a:latin typeface="Calibri"/>
                <a:ea typeface="Calibri"/>
                <a:cs typeface="Calibri"/>
                <a:sym typeface="Calibri"/>
              </a:rPr>
              <a:t> </a:t>
            </a:r>
            <a:endParaRPr/>
          </a:p>
          <a:p>
            <a:pPr marL="0" lvl="0" indent="0" algn="l" rtl="0">
              <a:lnSpc>
                <a:spcPct val="107000"/>
              </a:lnSpc>
              <a:spcBef>
                <a:spcPts val="800"/>
              </a:spcBef>
              <a:spcAft>
                <a:spcPts val="0"/>
              </a:spcAft>
              <a:buNone/>
            </a:pPr>
            <a:endParaRPr sz="1800">
              <a:latin typeface="Calibri"/>
              <a:ea typeface="Calibri"/>
              <a:cs typeface="Calibri"/>
              <a:sym typeface="Calibri"/>
            </a:endParaRPr>
          </a:p>
        </p:txBody>
      </p:sp>
      <p:sp>
        <p:nvSpPr>
          <p:cNvPr id="250" name="Google Shape;2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sz="1800" dirty="0">
                <a:latin typeface="Calibri"/>
                <a:ea typeface="Calibri"/>
                <a:cs typeface="Calibri"/>
                <a:sym typeface="Calibri"/>
              </a:rPr>
              <a:t>A </a:t>
            </a:r>
            <a:r>
              <a:rPr lang="en-GB" sz="1800" dirty="0" err="1">
                <a:latin typeface="Calibri"/>
                <a:ea typeface="Calibri"/>
                <a:cs typeface="Calibri"/>
                <a:sym typeface="Calibri"/>
              </a:rPr>
              <a:t>mudança</a:t>
            </a:r>
            <a:r>
              <a:rPr lang="en-GB" sz="1800" dirty="0">
                <a:latin typeface="Calibri"/>
                <a:ea typeface="Calibri"/>
                <a:cs typeface="Calibri"/>
                <a:sym typeface="Calibri"/>
              </a:rPr>
              <a:t> </a:t>
            </a:r>
            <a:r>
              <a:rPr lang="en-GB" sz="1800" dirty="0" err="1">
                <a:latin typeface="Calibri"/>
                <a:ea typeface="Calibri"/>
                <a:cs typeface="Calibri"/>
                <a:sym typeface="Calibri"/>
              </a:rPr>
              <a:t>climática</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alteração</a:t>
            </a:r>
            <a:r>
              <a:rPr lang="en-GB" sz="1800" dirty="0">
                <a:latin typeface="Calibri"/>
                <a:ea typeface="Calibri"/>
                <a:cs typeface="Calibri"/>
                <a:sym typeface="Calibri"/>
              </a:rPr>
              <a:t> de </a:t>
            </a:r>
            <a:r>
              <a:rPr lang="en-GB" sz="1800" dirty="0" err="1">
                <a:latin typeface="Calibri"/>
                <a:ea typeface="Calibri"/>
                <a:cs typeface="Calibri"/>
                <a:sym typeface="Calibri"/>
              </a:rPr>
              <a:t>longo</a:t>
            </a:r>
            <a:r>
              <a:rPr lang="en-GB" sz="1800" dirty="0">
                <a:latin typeface="Calibri"/>
                <a:ea typeface="Calibri"/>
                <a:cs typeface="Calibri"/>
                <a:sym typeface="Calibri"/>
              </a:rPr>
              <a:t> </a:t>
            </a:r>
            <a:r>
              <a:rPr lang="en-GB" sz="1800" dirty="0" err="1">
                <a:latin typeface="Calibri"/>
                <a:ea typeface="Calibri"/>
                <a:cs typeface="Calibri"/>
                <a:sym typeface="Calibri"/>
              </a:rPr>
              <a:t>prazo</a:t>
            </a:r>
            <a:r>
              <a:rPr lang="en-GB" sz="1800" dirty="0">
                <a:latin typeface="Calibri"/>
                <a:ea typeface="Calibri"/>
                <a:cs typeface="Calibri"/>
                <a:sym typeface="Calibri"/>
              </a:rPr>
              <a:t> </a:t>
            </a:r>
            <a:r>
              <a:rPr lang="en-GB" sz="1800" dirty="0" err="1">
                <a:latin typeface="Calibri"/>
                <a:ea typeface="Calibri"/>
                <a:cs typeface="Calibri"/>
                <a:sym typeface="Calibri"/>
              </a:rPr>
              <a:t>nos</a:t>
            </a:r>
            <a:r>
              <a:rPr lang="en-GB" sz="1800" dirty="0">
                <a:latin typeface="Calibri"/>
                <a:ea typeface="Calibri"/>
                <a:cs typeface="Calibri"/>
                <a:sym typeface="Calibri"/>
              </a:rPr>
              <a:t> </a:t>
            </a:r>
            <a:r>
              <a:rPr lang="en-GB" sz="1800" dirty="0" err="1">
                <a:latin typeface="Calibri"/>
                <a:ea typeface="Calibri"/>
                <a:cs typeface="Calibri"/>
                <a:sym typeface="Calibri"/>
              </a:rPr>
              <a:t>padrões</a:t>
            </a:r>
            <a:r>
              <a:rPr lang="en-GB" sz="1800" dirty="0">
                <a:latin typeface="Calibri"/>
                <a:ea typeface="Calibri"/>
                <a:cs typeface="Calibri"/>
                <a:sym typeface="Calibri"/>
              </a:rPr>
              <a:t> </a:t>
            </a:r>
            <a:r>
              <a:rPr lang="en-GB" sz="1800" dirty="0" err="1">
                <a:latin typeface="Calibri"/>
                <a:ea typeface="Calibri"/>
                <a:cs typeface="Calibri"/>
                <a:sym typeface="Calibri"/>
              </a:rPr>
              <a:t>climáticos</a:t>
            </a:r>
            <a:r>
              <a:rPr lang="en-GB" sz="1800" dirty="0">
                <a:latin typeface="Calibri"/>
                <a:ea typeface="Calibri"/>
                <a:cs typeface="Calibri"/>
                <a:sym typeface="Calibri"/>
              </a:rPr>
              <a:t> </a:t>
            </a:r>
            <a:r>
              <a:rPr lang="en-GB" sz="1800" dirty="0" err="1">
                <a:latin typeface="Calibri"/>
                <a:ea typeface="Calibri"/>
                <a:cs typeface="Calibri"/>
                <a:sym typeface="Calibri"/>
              </a:rPr>
              <a:t>médios</a:t>
            </a:r>
            <a:r>
              <a:rPr lang="en-GB" sz="1800" dirty="0">
                <a:latin typeface="Calibri"/>
                <a:ea typeface="Calibri"/>
                <a:cs typeface="Calibri"/>
                <a:sym typeface="Calibri"/>
              </a:rPr>
              <a:t> que </a:t>
            </a:r>
            <a:r>
              <a:rPr lang="en-GB" sz="1800" dirty="0" err="1">
                <a:latin typeface="Calibri"/>
                <a:ea typeface="Calibri"/>
                <a:cs typeface="Calibri"/>
                <a:sym typeface="Calibri"/>
              </a:rPr>
              <a:t>passaram</a:t>
            </a:r>
            <a:r>
              <a:rPr lang="en-GB" sz="1800" dirty="0">
                <a:latin typeface="Calibri"/>
                <a:ea typeface="Calibri"/>
                <a:cs typeface="Calibri"/>
                <a:sym typeface="Calibri"/>
              </a:rPr>
              <a:t> a </a:t>
            </a:r>
            <a:r>
              <a:rPr lang="en-GB" sz="1800" dirty="0" err="1">
                <a:latin typeface="Calibri"/>
                <a:ea typeface="Calibri"/>
                <a:cs typeface="Calibri"/>
                <a:sym typeface="Calibri"/>
              </a:rPr>
              <a:t>definir</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climas</a:t>
            </a:r>
            <a:r>
              <a:rPr lang="en-GB" sz="1800" dirty="0">
                <a:latin typeface="Calibri"/>
                <a:ea typeface="Calibri"/>
                <a:cs typeface="Calibri"/>
                <a:sym typeface="Calibri"/>
              </a:rPr>
              <a:t> </a:t>
            </a:r>
            <a:r>
              <a:rPr lang="en-GB" sz="1800" dirty="0" err="1">
                <a:latin typeface="Calibri"/>
                <a:ea typeface="Calibri"/>
                <a:cs typeface="Calibri"/>
                <a:sym typeface="Calibri"/>
              </a:rPr>
              <a:t>locais</a:t>
            </a:r>
            <a:r>
              <a:rPr lang="en-GB" sz="1800" dirty="0">
                <a:latin typeface="Calibri"/>
                <a:ea typeface="Calibri"/>
                <a:cs typeface="Calibri"/>
                <a:sym typeface="Calibri"/>
              </a:rPr>
              <a:t>, </a:t>
            </a:r>
            <a:r>
              <a:rPr lang="en-GB" sz="1800" dirty="0" err="1">
                <a:latin typeface="Calibri"/>
                <a:ea typeface="Calibri"/>
                <a:cs typeface="Calibri"/>
                <a:sym typeface="Calibri"/>
              </a:rPr>
              <a:t>regionais</a:t>
            </a:r>
            <a:r>
              <a:rPr lang="en-GB" sz="1800" dirty="0">
                <a:latin typeface="Calibri"/>
                <a:ea typeface="Calibri"/>
                <a:cs typeface="Calibri"/>
                <a:sym typeface="Calibri"/>
              </a:rPr>
              <a:t> e </a:t>
            </a:r>
            <a:r>
              <a:rPr lang="en-GB" sz="1800" dirty="0" err="1">
                <a:latin typeface="Calibri"/>
                <a:ea typeface="Calibri"/>
                <a:cs typeface="Calibri"/>
                <a:sym typeface="Calibri"/>
              </a:rPr>
              <a:t>globais</a:t>
            </a:r>
            <a:r>
              <a:rPr lang="en-GB" sz="1800" dirty="0">
                <a:latin typeface="Calibri"/>
                <a:ea typeface="Calibri"/>
                <a:cs typeface="Calibri"/>
                <a:sym typeface="Calibri"/>
              </a:rPr>
              <a:t> da Terra. </a:t>
            </a:r>
            <a:r>
              <a:rPr lang="en-GB" sz="1800" dirty="0" err="1">
                <a:latin typeface="Calibri"/>
                <a:ea typeface="Calibri"/>
                <a:cs typeface="Calibri"/>
                <a:sym typeface="Calibri"/>
              </a:rPr>
              <a:t>Essas</a:t>
            </a:r>
            <a:r>
              <a:rPr lang="en-GB" sz="1800" dirty="0">
                <a:latin typeface="Calibri"/>
                <a:ea typeface="Calibri"/>
                <a:cs typeface="Calibri"/>
                <a:sym typeface="Calibri"/>
              </a:rPr>
              <a:t>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têm</a:t>
            </a:r>
            <a:r>
              <a:rPr lang="en-GB" sz="1800" dirty="0">
                <a:latin typeface="Calibri"/>
                <a:ea typeface="Calibri"/>
                <a:cs typeface="Calibri"/>
                <a:sym typeface="Calibri"/>
              </a:rPr>
              <a:t> </a:t>
            </a:r>
            <a:r>
              <a:rPr lang="en-GB" sz="1800" dirty="0" err="1">
                <a:latin typeface="Calibri"/>
                <a:ea typeface="Calibri"/>
                <a:cs typeface="Calibri"/>
                <a:sym typeface="Calibri"/>
              </a:rPr>
              <a:t>uma</a:t>
            </a:r>
            <a:r>
              <a:rPr lang="en-GB" sz="1800" dirty="0">
                <a:latin typeface="Calibri"/>
                <a:ea typeface="Calibri"/>
                <a:cs typeface="Calibri"/>
                <a:sym typeface="Calibri"/>
              </a:rPr>
              <a:t> </a:t>
            </a:r>
            <a:r>
              <a:rPr lang="en-GB" sz="1800" dirty="0" err="1">
                <a:latin typeface="Calibri"/>
                <a:ea typeface="Calibri"/>
                <a:cs typeface="Calibri"/>
                <a:sym typeface="Calibri"/>
              </a:rPr>
              <a:t>ampla</a:t>
            </a:r>
            <a:r>
              <a:rPr lang="en-GB" sz="1800" dirty="0">
                <a:latin typeface="Calibri"/>
                <a:ea typeface="Calibri"/>
                <a:cs typeface="Calibri"/>
                <a:sym typeface="Calibri"/>
              </a:rPr>
              <a:t> </a:t>
            </a:r>
            <a:r>
              <a:rPr lang="en-GB" sz="1800" dirty="0" err="1">
                <a:latin typeface="Calibri"/>
                <a:ea typeface="Calibri"/>
                <a:cs typeface="Calibri"/>
                <a:sym typeface="Calibri"/>
              </a:rPr>
              <a:t>gama</a:t>
            </a:r>
            <a:r>
              <a:rPr lang="en-GB" sz="1800" dirty="0">
                <a:latin typeface="Calibri"/>
                <a:ea typeface="Calibri"/>
                <a:cs typeface="Calibri"/>
                <a:sym typeface="Calibri"/>
              </a:rPr>
              <a:t> de </a:t>
            </a:r>
            <a:r>
              <a:rPr lang="en-GB" sz="1800" dirty="0" err="1">
                <a:latin typeface="Calibri"/>
                <a:ea typeface="Calibri"/>
                <a:cs typeface="Calibri"/>
                <a:sym typeface="Calibri"/>
              </a:rPr>
              <a:t>efeitos</a:t>
            </a:r>
            <a:r>
              <a:rPr lang="en-GB" sz="1800" dirty="0">
                <a:latin typeface="Calibri"/>
                <a:ea typeface="Calibri"/>
                <a:cs typeface="Calibri"/>
                <a:sym typeface="Calibri"/>
              </a:rPr>
              <a:t> </a:t>
            </a:r>
            <a:r>
              <a:rPr lang="en-GB" sz="1800" dirty="0" err="1">
                <a:latin typeface="Calibri"/>
                <a:ea typeface="Calibri"/>
                <a:cs typeface="Calibri"/>
                <a:sym typeface="Calibri"/>
              </a:rPr>
              <a:t>observados</a:t>
            </a:r>
            <a:r>
              <a:rPr lang="en-GB" sz="1800" dirty="0">
                <a:latin typeface="Calibri"/>
                <a:ea typeface="Calibri"/>
                <a:cs typeface="Calibri"/>
                <a:sym typeface="Calibri"/>
              </a:rPr>
              <a:t> que </a:t>
            </a:r>
            <a:r>
              <a:rPr lang="en-GB" sz="1800" dirty="0" err="1">
                <a:latin typeface="Calibri"/>
                <a:ea typeface="Calibri"/>
                <a:cs typeface="Calibri"/>
                <a:sym typeface="Calibri"/>
              </a:rPr>
              <a:t>são</a:t>
            </a:r>
            <a:r>
              <a:rPr lang="en-GB" sz="1800" dirty="0">
                <a:latin typeface="Calibri"/>
                <a:ea typeface="Calibri"/>
                <a:cs typeface="Calibri"/>
                <a:sym typeface="Calibri"/>
              </a:rPr>
              <a:t> </a:t>
            </a:r>
            <a:r>
              <a:rPr lang="en-GB" sz="1800" dirty="0" err="1">
                <a:latin typeface="Calibri"/>
                <a:ea typeface="Calibri"/>
                <a:cs typeface="Calibri"/>
                <a:sym typeface="Calibri"/>
              </a:rPr>
              <a:t>sinônimos</a:t>
            </a:r>
            <a:r>
              <a:rPr lang="en-GB" sz="1800" dirty="0">
                <a:latin typeface="Calibri"/>
                <a:ea typeface="Calibri"/>
                <a:cs typeface="Calibri"/>
                <a:sym typeface="Calibri"/>
              </a:rPr>
              <a:t> do </a:t>
            </a:r>
            <a:r>
              <a:rPr lang="en-GB" sz="1800" dirty="0" err="1">
                <a:latin typeface="Calibri"/>
                <a:ea typeface="Calibri"/>
                <a:cs typeface="Calibri"/>
                <a:sym typeface="Calibri"/>
              </a:rPr>
              <a:t>termo</a:t>
            </a:r>
            <a:r>
              <a:rPr lang="en-GB" sz="1800" dirty="0">
                <a:latin typeface="Calibri"/>
                <a:ea typeface="Calibri"/>
                <a:cs typeface="Calibri"/>
                <a:sym typeface="Calibri"/>
              </a:rPr>
              <a:t>. Entre </a:t>
            </a:r>
            <a:r>
              <a:rPr lang="en-GB" sz="1800" dirty="0" err="1">
                <a:latin typeface="Calibri"/>
                <a:ea typeface="Calibri"/>
                <a:cs typeface="Calibri"/>
                <a:sym typeface="Calibri"/>
              </a:rPr>
              <a:t>eles</a:t>
            </a:r>
            <a:r>
              <a:rPr lang="en-GB" sz="1800" dirty="0">
                <a:latin typeface="Calibri"/>
                <a:ea typeface="Calibri"/>
                <a:cs typeface="Calibri"/>
                <a:sym typeface="Calibri"/>
              </a:rPr>
              <a:t>, </a:t>
            </a:r>
            <a:r>
              <a:rPr lang="en-GB" sz="1800" dirty="0" err="1">
                <a:latin typeface="Calibri"/>
                <a:ea typeface="Calibri"/>
                <a:cs typeface="Calibri"/>
                <a:sym typeface="Calibri"/>
              </a:rPr>
              <a:t>estão</a:t>
            </a:r>
            <a:r>
              <a:rPr lang="en-GB" sz="1800" dirty="0">
                <a:latin typeface="Calibri"/>
                <a:ea typeface="Calibri"/>
                <a:cs typeface="Calibri"/>
                <a:sym typeface="Calibri"/>
              </a:rPr>
              <a:t> o </a:t>
            </a:r>
            <a:r>
              <a:rPr lang="en-GB" sz="1800" dirty="0" err="1">
                <a:latin typeface="Calibri"/>
                <a:ea typeface="Calibri"/>
                <a:cs typeface="Calibri"/>
                <a:sym typeface="Calibri"/>
              </a:rPr>
              <a:t>aumento</a:t>
            </a:r>
            <a:r>
              <a:rPr lang="en-GB" sz="1800" dirty="0">
                <a:latin typeface="Calibri"/>
                <a:ea typeface="Calibri"/>
                <a:cs typeface="Calibri"/>
                <a:sym typeface="Calibri"/>
              </a:rPr>
              <a:t> da </a:t>
            </a:r>
            <a:r>
              <a:rPr lang="en-GB" sz="1800" dirty="0" err="1">
                <a:latin typeface="Calibri"/>
                <a:ea typeface="Calibri"/>
                <a:cs typeface="Calibri"/>
                <a:sym typeface="Calibri"/>
              </a:rPr>
              <a:t>temperatura</a:t>
            </a:r>
            <a:r>
              <a:rPr lang="en-GB" sz="1800" dirty="0">
                <a:latin typeface="Calibri"/>
                <a:ea typeface="Calibri"/>
                <a:cs typeface="Calibri"/>
                <a:sym typeface="Calibri"/>
              </a:rPr>
              <a:t> global da terra e dos </a:t>
            </a:r>
            <a:r>
              <a:rPr lang="en-GB" sz="1800" dirty="0" err="1">
                <a:latin typeface="Calibri"/>
                <a:ea typeface="Calibri"/>
                <a:cs typeface="Calibri"/>
                <a:sym typeface="Calibri"/>
              </a:rPr>
              <a:t>oceanos</a:t>
            </a:r>
            <a:r>
              <a:rPr lang="en-GB" sz="1800" dirty="0">
                <a:latin typeface="Calibri"/>
                <a:ea typeface="Calibri"/>
                <a:cs typeface="Calibri"/>
                <a:sym typeface="Calibri"/>
              </a:rPr>
              <a:t>; o </a:t>
            </a:r>
            <a:r>
              <a:rPr lang="en-GB" sz="1800" dirty="0" err="1">
                <a:latin typeface="Calibri"/>
                <a:ea typeface="Calibri"/>
                <a:cs typeface="Calibri"/>
                <a:sym typeface="Calibri"/>
              </a:rPr>
              <a:t>aumento</a:t>
            </a:r>
            <a:r>
              <a:rPr lang="en-GB" sz="1800" dirty="0">
                <a:latin typeface="Calibri"/>
                <a:ea typeface="Calibri"/>
                <a:cs typeface="Calibri"/>
                <a:sym typeface="Calibri"/>
              </a:rPr>
              <a:t> do </a:t>
            </a:r>
            <a:r>
              <a:rPr lang="en-GB" sz="1800" dirty="0" err="1">
                <a:latin typeface="Calibri"/>
                <a:ea typeface="Calibri"/>
                <a:cs typeface="Calibri"/>
                <a:sym typeface="Calibri"/>
              </a:rPr>
              <a:t>nível</a:t>
            </a:r>
            <a:r>
              <a:rPr lang="en-GB" sz="1800" dirty="0">
                <a:latin typeface="Calibri"/>
                <a:ea typeface="Calibri"/>
                <a:cs typeface="Calibri"/>
                <a:sym typeface="Calibri"/>
              </a:rPr>
              <a:t> do mar; a </a:t>
            </a:r>
            <a:r>
              <a:rPr lang="en-GB" sz="1800" dirty="0" err="1">
                <a:latin typeface="Calibri"/>
                <a:ea typeface="Calibri"/>
                <a:cs typeface="Calibri"/>
                <a:sym typeface="Calibri"/>
              </a:rPr>
              <a:t>perda</a:t>
            </a:r>
            <a:r>
              <a:rPr lang="en-GB" sz="1800" dirty="0">
                <a:latin typeface="Calibri"/>
                <a:ea typeface="Calibri"/>
                <a:cs typeface="Calibri"/>
                <a:sym typeface="Calibri"/>
              </a:rPr>
              <a:t> de </a:t>
            </a:r>
            <a:r>
              <a:rPr lang="en-GB" sz="1800" dirty="0" err="1">
                <a:latin typeface="Calibri"/>
                <a:ea typeface="Calibri"/>
                <a:cs typeface="Calibri"/>
                <a:sym typeface="Calibri"/>
              </a:rPr>
              <a:t>gelo</a:t>
            </a:r>
            <a:r>
              <a:rPr lang="en-GB" sz="1800" dirty="0">
                <a:latin typeface="Calibri"/>
                <a:ea typeface="Calibri"/>
                <a:cs typeface="Calibri"/>
                <a:sym typeface="Calibri"/>
              </a:rPr>
              <a:t> </a:t>
            </a:r>
            <a:r>
              <a:rPr lang="en-GB" sz="1800" dirty="0" err="1">
                <a:latin typeface="Calibri"/>
                <a:ea typeface="Calibri"/>
                <a:cs typeface="Calibri"/>
                <a:sym typeface="Calibri"/>
              </a:rPr>
              <a:t>nos</a:t>
            </a:r>
            <a:r>
              <a:rPr lang="en-GB" sz="1800" dirty="0">
                <a:latin typeface="Calibri"/>
                <a:ea typeface="Calibri"/>
                <a:cs typeface="Calibri"/>
                <a:sym typeface="Calibri"/>
              </a:rPr>
              <a:t> polos da Terra e </a:t>
            </a:r>
            <a:r>
              <a:rPr lang="en-GB" sz="1800" dirty="0" err="1">
                <a:latin typeface="Calibri"/>
                <a:ea typeface="Calibri"/>
                <a:cs typeface="Calibri"/>
                <a:sym typeface="Calibri"/>
              </a:rPr>
              <a:t>nas</a:t>
            </a:r>
            <a:r>
              <a:rPr lang="en-GB" sz="1800" dirty="0">
                <a:latin typeface="Calibri"/>
                <a:ea typeface="Calibri"/>
                <a:cs typeface="Calibri"/>
                <a:sym typeface="Calibri"/>
              </a:rPr>
              <a:t> </a:t>
            </a:r>
            <a:r>
              <a:rPr lang="en-GB" sz="1800" dirty="0" err="1">
                <a:latin typeface="Calibri"/>
                <a:ea typeface="Calibri"/>
                <a:cs typeface="Calibri"/>
                <a:sym typeface="Calibri"/>
              </a:rPr>
              <a:t>geleiras</a:t>
            </a:r>
            <a:r>
              <a:rPr lang="en-GB" sz="1800" dirty="0">
                <a:latin typeface="Calibri"/>
                <a:ea typeface="Calibri"/>
                <a:cs typeface="Calibri"/>
                <a:sym typeface="Calibri"/>
              </a:rPr>
              <a:t> das </a:t>
            </a:r>
            <a:r>
              <a:rPr lang="en-GB" sz="1800" dirty="0" err="1">
                <a:latin typeface="Calibri"/>
                <a:ea typeface="Calibri"/>
                <a:cs typeface="Calibri"/>
                <a:sym typeface="Calibri"/>
              </a:rPr>
              <a:t>montanhas</a:t>
            </a:r>
            <a:r>
              <a:rPr lang="en-GB" sz="1800" dirty="0">
                <a:latin typeface="Calibri"/>
                <a:ea typeface="Calibri"/>
                <a:cs typeface="Calibri"/>
                <a:sym typeface="Calibri"/>
              </a:rPr>
              <a:t>;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frequência</a:t>
            </a:r>
            <a:r>
              <a:rPr lang="en-GB" sz="1800" dirty="0">
                <a:latin typeface="Calibri"/>
                <a:ea typeface="Calibri"/>
                <a:cs typeface="Calibri"/>
                <a:sym typeface="Calibri"/>
              </a:rPr>
              <a:t> e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gravidade</a:t>
            </a:r>
            <a:r>
              <a:rPr lang="en-GB" sz="1800" dirty="0">
                <a:latin typeface="Calibri"/>
                <a:ea typeface="Calibri"/>
                <a:cs typeface="Calibri"/>
                <a:sym typeface="Calibri"/>
              </a:rPr>
              <a:t> de </a:t>
            </a:r>
            <a:r>
              <a:rPr lang="en-GB" sz="1800" dirty="0" err="1">
                <a:latin typeface="Calibri"/>
                <a:ea typeface="Calibri"/>
                <a:cs typeface="Calibri"/>
                <a:sym typeface="Calibri"/>
              </a:rPr>
              <a:t>condições</a:t>
            </a:r>
            <a:r>
              <a:rPr lang="en-GB" sz="1800" dirty="0">
                <a:latin typeface="Calibri"/>
                <a:ea typeface="Calibri"/>
                <a:cs typeface="Calibri"/>
                <a:sym typeface="Calibri"/>
              </a:rPr>
              <a:t> </a:t>
            </a:r>
            <a:r>
              <a:rPr lang="en-GB" sz="1800" dirty="0" err="1">
                <a:latin typeface="Calibri"/>
                <a:ea typeface="Calibri"/>
                <a:cs typeface="Calibri"/>
                <a:sym typeface="Calibri"/>
              </a:rPr>
              <a:t>climáticas</a:t>
            </a:r>
            <a:r>
              <a:rPr lang="en-GB" sz="1800" dirty="0">
                <a:latin typeface="Calibri"/>
                <a:ea typeface="Calibri"/>
                <a:cs typeface="Calibri"/>
                <a:sym typeface="Calibri"/>
              </a:rPr>
              <a:t> </a:t>
            </a:r>
            <a:r>
              <a:rPr lang="en-GB" sz="1800" dirty="0" err="1">
                <a:latin typeface="Calibri"/>
                <a:ea typeface="Calibri"/>
                <a:cs typeface="Calibri"/>
                <a:sym typeface="Calibri"/>
              </a:rPr>
              <a:t>extremas</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a:t>
            </a:r>
            <a:r>
              <a:rPr lang="en-GB" sz="1800" dirty="0" err="1">
                <a:latin typeface="Calibri"/>
                <a:ea typeface="Calibri"/>
                <a:cs typeface="Calibri"/>
                <a:sym typeface="Calibri"/>
              </a:rPr>
              <a:t>furacões</a:t>
            </a:r>
            <a:r>
              <a:rPr lang="en-GB" sz="1800" dirty="0">
                <a:latin typeface="Calibri"/>
                <a:ea typeface="Calibri"/>
                <a:cs typeface="Calibri"/>
                <a:sym typeface="Calibri"/>
              </a:rPr>
              <a:t>, </a:t>
            </a:r>
            <a:r>
              <a:rPr lang="en-GB" sz="1800" dirty="0" err="1">
                <a:latin typeface="Calibri"/>
                <a:ea typeface="Calibri"/>
                <a:cs typeface="Calibri"/>
                <a:sym typeface="Calibri"/>
              </a:rPr>
              <a:t>ondas</a:t>
            </a:r>
            <a:r>
              <a:rPr lang="en-GB" sz="1800" dirty="0">
                <a:latin typeface="Calibri"/>
                <a:ea typeface="Calibri"/>
                <a:cs typeface="Calibri"/>
                <a:sym typeface="Calibri"/>
              </a:rPr>
              <a:t> de </a:t>
            </a:r>
            <a:r>
              <a:rPr lang="en-GB" sz="1800" dirty="0" err="1">
                <a:latin typeface="Calibri"/>
                <a:ea typeface="Calibri"/>
                <a:cs typeface="Calibri"/>
                <a:sym typeface="Calibri"/>
              </a:rPr>
              <a:t>calor</a:t>
            </a:r>
            <a:r>
              <a:rPr lang="en-GB" sz="1800" dirty="0">
                <a:latin typeface="Calibri"/>
                <a:ea typeface="Calibri"/>
                <a:cs typeface="Calibri"/>
                <a:sym typeface="Calibri"/>
              </a:rPr>
              <a:t>, </a:t>
            </a:r>
            <a:r>
              <a:rPr lang="en-GB" sz="1800" dirty="0" err="1">
                <a:latin typeface="Calibri"/>
                <a:ea typeface="Calibri"/>
                <a:cs typeface="Calibri"/>
                <a:sym typeface="Calibri"/>
              </a:rPr>
              <a:t>incêndios</a:t>
            </a:r>
            <a:r>
              <a:rPr lang="en-GB" sz="1800" dirty="0">
                <a:latin typeface="Calibri"/>
                <a:ea typeface="Calibri"/>
                <a:cs typeface="Calibri"/>
                <a:sym typeface="Calibri"/>
              </a:rPr>
              <a:t> </a:t>
            </a:r>
            <a:r>
              <a:rPr lang="en-GB" sz="1800" dirty="0" err="1">
                <a:latin typeface="Calibri"/>
                <a:ea typeface="Calibri"/>
                <a:cs typeface="Calibri"/>
                <a:sym typeface="Calibri"/>
              </a:rPr>
              <a:t>florestais</a:t>
            </a:r>
            <a:r>
              <a:rPr lang="en-GB" sz="1800" dirty="0">
                <a:latin typeface="Calibri"/>
                <a:ea typeface="Calibri"/>
                <a:cs typeface="Calibri"/>
                <a:sym typeface="Calibri"/>
              </a:rPr>
              <a:t>, </a:t>
            </a:r>
            <a:r>
              <a:rPr lang="en-GB" sz="1800" dirty="0" err="1">
                <a:latin typeface="Calibri"/>
                <a:ea typeface="Calibri"/>
                <a:cs typeface="Calibri"/>
                <a:sym typeface="Calibri"/>
              </a:rPr>
              <a:t>secas</a:t>
            </a:r>
            <a:r>
              <a:rPr lang="en-GB" sz="1800" dirty="0">
                <a:latin typeface="Calibri"/>
                <a:ea typeface="Calibri"/>
                <a:cs typeface="Calibri"/>
                <a:sym typeface="Calibri"/>
              </a:rPr>
              <a:t>, </a:t>
            </a:r>
            <a:r>
              <a:rPr lang="en-GB" sz="1800" dirty="0" err="1">
                <a:latin typeface="Calibri"/>
                <a:ea typeface="Calibri"/>
                <a:cs typeface="Calibri"/>
                <a:sym typeface="Calibri"/>
              </a:rPr>
              <a:t>inundações</a:t>
            </a:r>
            <a:r>
              <a:rPr lang="en-GB" sz="1800" dirty="0">
                <a:latin typeface="Calibri"/>
                <a:ea typeface="Calibri"/>
                <a:cs typeface="Calibri"/>
                <a:sym typeface="Calibri"/>
              </a:rPr>
              <a:t> e </a:t>
            </a:r>
            <a:r>
              <a:rPr lang="en-GB" sz="1800" dirty="0" err="1">
                <a:latin typeface="Calibri"/>
                <a:ea typeface="Calibri"/>
                <a:cs typeface="Calibri"/>
                <a:sym typeface="Calibri"/>
              </a:rPr>
              <a:t>precipitação</a:t>
            </a:r>
            <a:r>
              <a:rPr lang="en-GB" sz="1800" dirty="0">
                <a:latin typeface="Calibri"/>
                <a:ea typeface="Calibri"/>
                <a:cs typeface="Calibri"/>
                <a:sym typeface="Calibri"/>
              </a:rPr>
              <a:t>; e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cobertura</a:t>
            </a:r>
            <a:r>
              <a:rPr lang="en-GB" sz="1800" dirty="0">
                <a:latin typeface="Calibri"/>
                <a:ea typeface="Calibri"/>
                <a:cs typeface="Calibri"/>
                <a:sym typeface="Calibri"/>
              </a:rPr>
              <a:t> de </a:t>
            </a:r>
            <a:r>
              <a:rPr lang="en-GB" sz="1800" dirty="0" err="1">
                <a:latin typeface="Calibri"/>
                <a:ea typeface="Calibri"/>
                <a:cs typeface="Calibri"/>
                <a:sym typeface="Calibri"/>
              </a:rPr>
              <a:t>nuvens</a:t>
            </a:r>
            <a:r>
              <a:rPr lang="en-GB" sz="1800" dirty="0">
                <a:latin typeface="Calibri"/>
                <a:ea typeface="Calibri"/>
                <a:cs typeface="Calibri"/>
                <a:sym typeface="Calibri"/>
              </a:rPr>
              <a:t> e </a:t>
            </a:r>
            <a:r>
              <a:rPr lang="en-GB" sz="1800" dirty="0" err="1">
                <a:latin typeface="Calibri"/>
                <a:ea typeface="Calibri"/>
                <a:cs typeface="Calibri"/>
                <a:sym typeface="Calibri"/>
              </a:rPr>
              <a:t>vegetação</a:t>
            </a:r>
            <a:r>
              <a:rPr lang="en-GB" sz="1800" dirty="0">
                <a:latin typeface="Calibri"/>
                <a:ea typeface="Calibri"/>
                <a:cs typeface="Calibri"/>
                <a:sym typeface="Calibri"/>
              </a:rPr>
              <a:t>, para </a:t>
            </a:r>
            <a:r>
              <a:rPr lang="en-GB" sz="1800" dirty="0" err="1">
                <a:latin typeface="Calibri"/>
                <a:ea typeface="Calibri"/>
                <a:cs typeface="Calibri"/>
                <a:sym typeface="Calibri"/>
              </a:rPr>
              <a:t>citar</a:t>
            </a:r>
            <a:r>
              <a:rPr lang="en-GB" sz="1800" dirty="0">
                <a:latin typeface="Calibri"/>
                <a:ea typeface="Calibri"/>
                <a:cs typeface="Calibri"/>
                <a:sym typeface="Calibri"/>
              </a:rPr>
              <a:t> </a:t>
            </a:r>
            <a:r>
              <a:rPr lang="en-GB" sz="1800" dirty="0" err="1">
                <a:latin typeface="Calibri"/>
                <a:ea typeface="Calibri"/>
                <a:cs typeface="Calibri"/>
                <a:sym typeface="Calibri"/>
              </a:rPr>
              <a:t>apenas</a:t>
            </a:r>
            <a:r>
              <a:rPr lang="en-GB" sz="1800" dirty="0">
                <a:latin typeface="Calibri"/>
                <a:ea typeface="Calibri"/>
                <a:cs typeface="Calibri"/>
                <a:sym typeface="Calibri"/>
              </a:rPr>
              <a:t> </a:t>
            </a:r>
            <a:r>
              <a:rPr lang="en-GB" sz="1800" dirty="0" err="1">
                <a:latin typeface="Calibri"/>
                <a:ea typeface="Calibri"/>
                <a:cs typeface="Calibri"/>
                <a:sym typeface="Calibri"/>
              </a:rPr>
              <a:t>algumas</a:t>
            </a:r>
            <a:r>
              <a:rPr lang="en-GB" sz="1800" dirty="0">
                <a:latin typeface="Calibri"/>
                <a:ea typeface="Calibri"/>
                <a:cs typeface="Calibri"/>
                <a:sym typeface="Calibri"/>
              </a:rPr>
              <a:t>.</a:t>
            </a:r>
            <a:endParaRPr dirty="0"/>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cientistas</a:t>
            </a:r>
            <a:r>
              <a:rPr lang="en-GB" sz="1800" dirty="0">
                <a:latin typeface="Calibri"/>
                <a:ea typeface="Calibri"/>
                <a:cs typeface="Calibri"/>
                <a:sym typeface="Calibri"/>
              </a:rPr>
              <a:t> </a:t>
            </a:r>
            <a:r>
              <a:rPr lang="en-GB" sz="1800" dirty="0" err="1">
                <a:latin typeface="Calibri"/>
                <a:ea typeface="Calibri"/>
                <a:cs typeface="Calibri"/>
                <a:sym typeface="Calibri"/>
              </a:rPr>
              <a:t>usam</a:t>
            </a:r>
            <a:r>
              <a:rPr lang="en-GB" sz="1800" dirty="0">
                <a:latin typeface="Calibri"/>
                <a:ea typeface="Calibri"/>
                <a:cs typeface="Calibri"/>
                <a:sym typeface="Calibri"/>
              </a:rPr>
              <a:t> </a:t>
            </a:r>
            <a:r>
              <a:rPr lang="en-GB" sz="1800" dirty="0" err="1">
                <a:latin typeface="Calibri"/>
                <a:ea typeface="Calibri"/>
                <a:cs typeface="Calibri"/>
                <a:sym typeface="Calibri"/>
              </a:rPr>
              <a:t>observações</a:t>
            </a:r>
            <a:r>
              <a:rPr lang="en-GB" sz="1800" dirty="0">
                <a:latin typeface="Calibri"/>
                <a:ea typeface="Calibri"/>
                <a:cs typeface="Calibri"/>
                <a:sym typeface="Calibri"/>
              </a:rPr>
              <a:t> do solo, do </a:t>
            </a:r>
            <a:r>
              <a:rPr lang="en-GB" sz="1800" dirty="0" err="1">
                <a:latin typeface="Calibri"/>
                <a:ea typeface="Calibri"/>
                <a:cs typeface="Calibri"/>
                <a:sym typeface="Calibri"/>
              </a:rPr>
              <a:t>ar</a:t>
            </a:r>
            <a:r>
              <a:rPr lang="en-GB" sz="1800" dirty="0">
                <a:latin typeface="Calibri"/>
                <a:ea typeface="Calibri"/>
                <a:cs typeface="Calibri"/>
                <a:sym typeface="Calibri"/>
              </a:rPr>
              <a:t> e do </a:t>
            </a:r>
            <a:r>
              <a:rPr lang="en-GB" sz="1800" dirty="0" err="1">
                <a:latin typeface="Calibri"/>
                <a:ea typeface="Calibri"/>
                <a:cs typeface="Calibri"/>
                <a:sym typeface="Calibri"/>
              </a:rPr>
              <a:t>espaço</a:t>
            </a:r>
            <a:r>
              <a:rPr lang="en-GB" sz="1800" dirty="0">
                <a:latin typeface="Calibri"/>
                <a:ea typeface="Calibri"/>
                <a:cs typeface="Calibri"/>
                <a:sym typeface="Calibri"/>
              </a:rPr>
              <a:t>, </a:t>
            </a:r>
            <a:r>
              <a:rPr lang="en-GB" sz="1800" dirty="0" err="1">
                <a:latin typeface="Calibri"/>
                <a:ea typeface="Calibri"/>
                <a:cs typeface="Calibri"/>
                <a:sym typeface="Calibri"/>
              </a:rPr>
              <a:t>juntamente</a:t>
            </a:r>
            <a:r>
              <a:rPr lang="en-GB" sz="1800" dirty="0">
                <a:latin typeface="Calibri"/>
                <a:ea typeface="Calibri"/>
                <a:cs typeface="Calibri"/>
                <a:sym typeface="Calibri"/>
              </a:rPr>
              <a:t> com </a:t>
            </a:r>
            <a:r>
              <a:rPr lang="en-GB" sz="1800" dirty="0" err="1">
                <a:latin typeface="Calibri"/>
                <a:ea typeface="Calibri"/>
                <a:cs typeface="Calibri"/>
                <a:sym typeface="Calibri"/>
              </a:rPr>
              <a:t>modelos</a:t>
            </a:r>
            <a:r>
              <a:rPr lang="en-GB" sz="1800" dirty="0">
                <a:latin typeface="Calibri"/>
                <a:ea typeface="Calibri"/>
                <a:cs typeface="Calibri"/>
                <a:sym typeface="Calibri"/>
              </a:rPr>
              <a:t> </a:t>
            </a:r>
            <a:r>
              <a:rPr lang="en-GB" sz="1800" dirty="0" err="1">
                <a:latin typeface="Calibri"/>
                <a:ea typeface="Calibri"/>
                <a:cs typeface="Calibri"/>
                <a:sym typeface="Calibri"/>
              </a:rPr>
              <a:t>teóricos</a:t>
            </a:r>
            <a:r>
              <a:rPr lang="en-GB" sz="1800" dirty="0">
                <a:latin typeface="Calibri"/>
                <a:ea typeface="Calibri"/>
                <a:cs typeface="Calibri"/>
                <a:sym typeface="Calibri"/>
              </a:rPr>
              <a:t>, para </a:t>
            </a:r>
            <a:r>
              <a:rPr lang="en-GB" sz="1800" dirty="0" err="1">
                <a:latin typeface="Calibri"/>
                <a:ea typeface="Calibri"/>
                <a:cs typeface="Calibri"/>
                <a:sym typeface="Calibri"/>
              </a:rPr>
              <a:t>monitorar</a:t>
            </a:r>
            <a:r>
              <a:rPr lang="en-GB" sz="1800" dirty="0">
                <a:latin typeface="Calibri"/>
                <a:ea typeface="Calibri"/>
                <a:cs typeface="Calibri"/>
                <a:sym typeface="Calibri"/>
              </a:rPr>
              <a:t> e </a:t>
            </a:r>
            <a:r>
              <a:rPr lang="en-GB" sz="1800" dirty="0" err="1">
                <a:latin typeface="Calibri"/>
                <a:ea typeface="Calibri"/>
                <a:cs typeface="Calibri"/>
                <a:sym typeface="Calibri"/>
              </a:rPr>
              <a:t>estudar</a:t>
            </a:r>
            <a:r>
              <a:rPr lang="en-GB" sz="1800" dirty="0">
                <a:latin typeface="Calibri"/>
                <a:ea typeface="Calibri"/>
                <a:cs typeface="Calibri"/>
                <a:sym typeface="Calibri"/>
              </a:rPr>
              <a:t> as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climáticas</a:t>
            </a:r>
            <a:r>
              <a:rPr lang="en-GB" sz="1800" dirty="0">
                <a:latin typeface="Calibri"/>
                <a:ea typeface="Calibri"/>
                <a:cs typeface="Calibri"/>
                <a:sym typeface="Calibri"/>
              </a:rPr>
              <a:t> </a:t>
            </a:r>
            <a:r>
              <a:rPr lang="en-GB" sz="1800" dirty="0" err="1">
                <a:latin typeface="Calibri"/>
                <a:ea typeface="Calibri"/>
                <a:cs typeface="Calibri"/>
                <a:sym typeface="Calibri"/>
              </a:rPr>
              <a:t>passadas</a:t>
            </a:r>
            <a:r>
              <a:rPr lang="en-GB" sz="1800" dirty="0">
                <a:latin typeface="Calibri"/>
                <a:ea typeface="Calibri"/>
                <a:cs typeface="Calibri"/>
                <a:sym typeface="Calibri"/>
              </a:rPr>
              <a:t>, </a:t>
            </a:r>
            <a:r>
              <a:rPr lang="en-GB" sz="1800" dirty="0" err="1">
                <a:latin typeface="Calibri"/>
                <a:ea typeface="Calibri"/>
                <a:cs typeface="Calibri"/>
                <a:sym typeface="Calibri"/>
              </a:rPr>
              <a:t>presentes</a:t>
            </a:r>
            <a:r>
              <a:rPr lang="en-GB" sz="1800" dirty="0">
                <a:latin typeface="Calibri"/>
                <a:ea typeface="Calibri"/>
                <a:cs typeface="Calibri"/>
                <a:sym typeface="Calibri"/>
              </a:rPr>
              <a:t> e </a:t>
            </a:r>
            <a:r>
              <a:rPr lang="en-GB" sz="1800" dirty="0" err="1">
                <a:latin typeface="Calibri"/>
                <a:ea typeface="Calibri"/>
                <a:cs typeface="Calibri"/>
                <a:sym typeface="Calibri"/>
              </a:rPr>
              <a:t>futuras</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registros</a:t>
            </a:r>
            <a:r>
              <a:rPr lang="en-GB" sz="1800" dirty="0">
                <a:latin typeface="Calibri"/>
                <a:ea typeface="Calibri"/>
                <a:cs typeface="Calibri"/>
                <a:sym typeface="Calibri"/>
              </a:rPr>
              <a:t> de dados </a:t>
            </a:r>
            <a:r>
              <a:rPr lang="en-GB" sz="1800" dirty="0" err="1">
                <a:latin typeface="Calibri"/>
                <a:ea typeface="Calibri"/>
                <a:cs typeface="Calibri"/>
                <a:sym typeface="Calibri"/>
              </a:rPr>
              <a:t>climáticos</a:t>
            </a:r>
            <a:r>
              <a:rPr lang="en-GB" sz="1800" dirty="0">
                <a:latin typeface="Calibri"/>
                <a:ea typeface="Calibri"/>
                <a:cs typeface="Calibri"/>
                <a:sym typeface="Calibri"/>
              </a:rPr>
              <a:t> </a:t>
            </a:r>
            <a:r>
              <a:rPr lang="en-GB" sz="1800" dirty="0" err="1">
                <a:latin typeface="Calibri"/>
                <a:ea typeface="Calibri"/>
                <a:cs typeface="Calibri"/>
                <a:sym typeface="Calibri"/>
              </a:rPr>
              <a:t>fornecem</a:t>
            </a:r>
            <a:r>
              <a:rPr lang="en-GB" sz="1800" dirty="0">
                <a:latin typeface="Calibri"/>
                <a:ea typeface="Calibri"/>
                <a:cs typeface="Calibri"/>
                <a:sym typeface="Calibri"/>
              </a:rPr>
              <a:t> </a:t>
            </a:r>
            <a:r>
              <a:rPr lang="en-GB" sz="1800" dirty="0" err="1">
                <a:latin typeface="Calibri"/>
                <a:ea typeface="Calibri"/>
                <a:cs typeface="Calibri"/>
                <a:sym typeface="Calibri"/>
              </a:rPr>
              <a:t>evidências</a:t>
            </a:r>
            <a:r>
              <a:rPr lang="en-GB" sz="1800" dirty="0">
                <a:latin typeface="Calibri"/>
                <a:ea typeface="Calibri"/>
                <a:cs typeface="Calibri"/>
                <a:sym typeface="Calibri"/>
              </a:rPr>
              <a:t> dos </a:t>
            </a:r>
            <a:r>
              <a:rPr lang="en-GB" sz="1800" dirty="0" err="1">
                <a:latin typeface="Calibri"/>
                <a:ea typeface="Calibri"/>
                <a:cs typeface="Calibri"/>
                <a:sym typeface="Calibri"/>
              </a:rPr>
              <a:t>principais</a:t>
            </a:r>
            <a:r>
              <a:rPr lang="en-GB" sz="1800" dirty="0">
                <a:latin typeface="Calibri"/>
                <a:ea typeface="Calibri"/>
                <a:cs typeface="Calibri"/>
                <a:sym typeface="Calibri"/>
              </a:rPr>
              <a:t> </a:t>
            </a:r>
            <a:r>
              <a:rPr lang="en-GB" sz="1800" dirty="0" err="1">
                <a:latin typeface="Calibri"/>
                <a:ea typeface="Calibri"/>
                <a:cs typeface="Calibri"/>
                <a:sym typeface="Calibri"/>
              </a:rPr>
              <a:t>indicadores</a:t>
            </a:r>
            <a:r>
              <a:rPr lang="en-GB" sz="1800" dirty="0">
                <a:latin typeface="Calibri"/>
                <a:ea typeface="Calibri"/>
                <a:cs typeface="Calibri"/>
                <a:sym typeface="Calibri"/>
              </a:rPr>
              <a:t> de </a:t>
            </a:r>
            <a:r>
              <a:rPr lang="en-GB" sz="1800" dirty="0" err="1">
                <a:latin typeface="Calibri"/>
                <a:ea typeface="Calibri"/>
                <a:cs typeface="Calibri"/>
                <a:sym typeface="Calibri"/>
              </a:rPr>
              <a:t>mudanças</a:t>
            </a:r>
            <a:r>
              <a:rPr lang="en-GB" sz="1800" dirty="0">
                <a:latin typeface="Calibri"/>
                <a:ea typeface="Calibri"/>
                <a:cs typeface="Calibri"/>
                <a:sym typeface="Calibri"/>
              </a:rPr>
              <a:t> </a:t>
            </a:r>
            <a:r>
              <a:rPr lang="en-GB" sz="1800" dirty="0" err="1">
                <a:latin typeface="Calibri"/>
                <a:ea typeface="Calibri"/>
                <a:cs typeface="Calibri"/>
                <a:sym typeface="Calibri"/>
              </a:rPr>
              <a:t>climáticas</a:t>
            </a:r>
            <a:r>
              <a:rPr lang="en-GB" sz="1800" dirty="0">
                <a:latin typeface="Calibri"/>
                <a:ea typeface="Calibri"/>
                <a:cs typeface="Calibri"/>
                <a:sym typeface="Calibri"/>
              </a:rPr>
              <a:t>. </a:t>
            </a: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dirty="0">
                <a:latin typeface="Calibri"/>
                <a:ea typeface="Calibri"/>
                <a:cs typeface="Calibri"/>
                <a:sym typeface="Calibri"/>
              </a:rPr>
              <a:t>O </a:t>
            </a:r>
            <a:r>
              <a:rPr lang="en-GB" sz="1800" dirty="0" err="1">
                <a:latin typeface="Calibri"/>
                <a:ea typeface="Calibri"/>
                <a:cs typeface="Calibri"/>
                <a:sym typeface="Calibri"/>
              </a:rPr>
              <a:t>aquecimento</a:t>
            </a:r>
            <a:r>
              <a:rPr lang="en-GB" sz="1800" dirty="0">
                <a:latin typeface="Calibri"/>
                <a:ea typeface="Calibri"/>
                <a:cs typeface="Calibri"/>
                <a:sym typeface="Calibri"/>
              </a:rPr>
              <a:t> global </a:t>
            </a:r>
            <a:r>
              <a:rPr lang="en-GB" sz="1800" dirty="0" err="1">
                <a:latin typeface="Calibri"/>
                <a:ea typeface="Calibri"/>
                <a:cs typeface="Calibri"/>
                <a:sym typeface="Calibri"/>
              </a:rPr>
              <a:t>é</a:t>
            </a:r>
            <a:r>
              <a:rPr lang="en-GB" sz="1800" dirty="0">
                <a:latin typeface="Calibri"/>
                <a:ea typeface="Calibri"/>
                <a:cs typeface="Calibri"/>
                <a:sym typeface="Calibri"/>
              </a:rPr>
              <a:t> o </a:t>
            </a:r>
            <a:r>
              <a:rPr lang="en-GB" sz="1800" dirty="0" err="1">
                <a:latin typeface="Calibri"/>
                <a:ea typeface="Calibri"/>
                <a:cs typeface="Calibri"/>
                <a:sym typeface="Calibri"/>
              </a:rPr>
              <a:t>aquecimento</a:t>
            </a:r>
            <a:r>
              <a:rPr lang="en-GB" sz="1800" dirty="0">
                <a:latin typeface="Calibri"/>
                <a:ea typeface="Calibri"/>
                <a:cs typeface="Calibri"/>
                <a:sym typeface="Calibri"/>
              </a:rPr>
              <a:t> de </a:t>
            </a:r>
            <a:r>
              <a:rPr lang="en-GB" sz="1800" dirty="0" err="1">
                <a:latin typeface="Calibri"/>
                <a:ea typeface="Calibri"/>
                <a:cs typeface="Calibri"/>
                <a:sym typeface="Calibri"/>
              </a:rPr>
              <a:t>longo</a:t>
            </a:r>
            <a:r>
              <a:rPr lang="en-GB" sz="1800" dirty="0">
                <a:latin typeface="Calibri"/>
                <a:ea typeface="Calibri"/>
                <a:cs typeface="Calibri"/>
                <a:sym typeface="Calibri"/>
              </a:rPr>
              <a:t> </a:t>
            </a:r>
            <a:r>
              <a:rPr lang="en-GB" sz="1800" dirty="0" err="1">
                <a:latin typeface="Calibri"/>
                <a:ea typeface="Calibri"/>
                <a:cs typeface="Calibri"/>
                <a:sym typeface="Calibri"/>
              </a:rPr>
              <a:t>prazo</a:t>
            </a:r>
            <a:r>
              <a:rPr lang="en-GB" sz="1800" dirty="0">
                <a:latin typeface="Calibri"/>
                <a:ea typeface="Calibri"/>
                <a:cs typeface="Calibri"/>
                <a:sym typeface="Calibri"/>
              </a:rPr>
              <a:t> do </a:t>
            </a:r>
            <a:r>
              <a:rPr lang="en-GB" sz="1800" dirty="0" err="1">
                <a:latin typeface="Calibri"/>
                <a:ea typeface="Calibri"/>
                <a:cs typeface="Calibri"/>
                <a:sym typeface="Calibri"/>
              </a:rPr>
              <a:t>sistema</a:t>
            </a:r>
            <a:r>
              <a:rPr lang="en-GB" sz="1800" dirty="0">
                <a:latin typeface="Calibri"/>
                <a:ea typeface="Calibri"/>
                <a:cs typeface="Calibri"/>
                <a:sym typeface="Calibri"/>
              </a:rPr>
              <a:t> </a:t>
            </a:r>
            <a:r>
              <a:rPr lang="en-GB" sz="1800" dirty="0" err="1">
                <a:latin typeface="Calibri"/>
                <a:ea typeface="Calibri"/>
                <a:cs typeface="Calibri"/>
                <a:sym typeface="Calibri"/>
              </a:rPr>
              <a:t>climático</a:t>
            </a:r>
            <a:r>
              <a:rPr lang="en-GB" sz="1800" dirty="0">
                <a:latin typeface="Calibri"/>
                <a:ea typeface="Calibri"/>
                <a:cs typeface="Calibri"/>
                <a:sym typeface="Calibri"/>
              </a:rPr>
              <a:t> da Terra </a:t>
            </a:r>
            <a:r>
              <a:rPr lang="en-GB" sz="1800" dirty="0" err="1">
                <a:latin typeface="Calibri"/>
                <a:ea typeface="Calibri"/>
                <a:cs typeface="Calibri"/>
                <a:sym typeface="Calibri"/>
              </a:rPr>
              <a:t>observado</a:t>
            </a:r>
            <a:r>
              <a:rPr lang="en-GB" sz="1800" dirty="0">
                <a:latin typeface="Calibri"/>
                <a:ea typeface="Calibri"/>
                <a:cs typeface="Calibri"/>
                <a:sym typeface="Calibri"/>
              </a:rPr>
              <a:t> </a:t>
            </a:r>
            <a:r>
              <a:rPr lang="en-GB" sz="1800" dirty="0" err="1">
                <a:latin typeface="Calibri"/>
                <a:ea typeface="Calibri"/>
                <a:cs typeface="Calibri"/>
                <a:sym typeface="Calibri"/>
              </a:rPr>
              <a:t>desde</a:t>
            </a:r>
            <a:r>
              <a:rPr lang="en-GB" sz="1800" dirty="0">
                <a:latin typeface="Calibri"/>
                <a:ea typeface="Calibri"/>
                <a:cs typeface="Calibri"/>
                <a:sym typeface="Calibri"/>
              </a:rPr>
              <a:t> o </a:t>
            </a:r>
            <a:r>
              <a:rPr lang="en-GB" sz="1800" dirty="0" err="1">
                <a:latin typeface="Calibri"/>
                <a:ea typeface="Calibri"/>
                <a:cs typeface="Calibri"/>
                <a:sym typeface="Calibri"/>
              </a:rPr>
              <a:t>período</a:t>
            </a:r>
            <a:r>
              <a:rPr lang="en-GB" sz="1800" dirty="0">
                <a:latin typeface="Calibri"/>
                <a:ea typeface="Calibri"/>
                <a:cs typeface="Calibri"/>
                <a:sym typeface="Calibri"/>
              </a:rPr>
              <a:t> </a:t>
            </a:r>
            <a:r>
              <a:rPr lang="en-GB" sz="1800" dirty="0" err="1">
                <a:latin typeface="Calibri"/>
                <a:ea typeface="Calibri"/>
                <a:cs typeface="Calibri"/>
                <a:sym typeface="Calibri"/>
              </a:rPr>
              <a:t>pré</a:t>
            </a:r>
            <a:r>
              <a:rPr lang="en-GB" sz="1800" dirty="0">
                <a:latin typeface="Calibri"/>
                <a:ea typeface="Calibri"/>
                <a:cs typeface="Calibri"/>
                <a:sym typeface="Calibri"/>
              </a:rPr>
              <a:t>-industrial (entre 1850 e 1900) </a:t>
            </a:r>
            <a:r>
              <a:rPr lang="en-GB" sz="1800" dirty="0" err="1">
                <a:latin typeface="Calibri"/>
                <a:ea typeface="Calibri"/>
                <a:cs typeface="Calibri"/>
                <a:sym typeface="Calibri"/>
              </a:rPr>
              <a:t>devido</a:t>
            </a:r>
            <a:r>
              <a:rPr lang="en-GB" sz="1800" dirty="0">
                <a:latin typeface="Calibri"/>
                <a:ea typeface="Calibri"/>
                <a:cs typeface="Calibri"/>
                <a:sym typeface="Calibri"/>
              </a:rPr>
              <a:t> </a:t>
            </a:r>
            <a:r>
              <a:rPr lang="en-GB" sz="1800" dirty="0" err="1">
                <a:latin typeface="Calibri"/>
                <a:ea typeface="Calibri"/>
                <a:cs typeface="Calibri"/>
                <a:sym typeface="Calibri"/>
              </a:rPr>
              <a:t>às</a:t>
            </a:r>
            <a:r>
              <a:rPr lang="en-GB" sz="1800" dirty="0">
                <a:latin typeface="Calibri"/>
                <a:ea typeface="Calibri"/>
                <a:cs typeface="Calibri"/>
                <a:sym typeface="Calibri"/>
              </a:rPr>
              <a:t> </a:t>
            </a:r>
            <a:r>
              <a:rPr lang="en-GB" sz="1800" dirty="0" err="1">
                <a:latin typeface="Calibri"/>
                <a:ea typeface="Calibri"/>
                <a:cs typeface="Calibri"/>
                <a:sym typeface="Calibri"/>
              </a:rPr>
              <a:t>atividades</a:t>
            </a:r>
            <a:r>
              <a:rPr lang="en-GB" sz="1800" dirty="0">
                <a:latin typeface="Calibri"/>
                <a:ea typeface="Calibri"/>
                <a:cs typeface="Calibri"/>
                <a:sym typeface="Calibri"/>
              </a:rPr>
              <a:t> </a:t>
            </a:r>
            <a:r>
              <a:rPr lang="en-GB" sz="1800" dirty="0" err="1">
                <a:latin typeface="Calibri"/>
                <a:ea typeface="Calibri"/>
                <a:cs typeface="Calibri"/>
                <a:sym typeface="Calibri"/>
              </a:rPr>
              <a:t>humanas</a:t>
            </a:r>
            <a:r>
              <a:rPr lang="en-GB" sz="1800" dirty="0">
                <a:latin typeface="Calibri"/>
                <a:ea typeface="Calibri"/>
                <a:cs typeface="Calibri"/>
                <a:sym typeface="Calibri"/>
              </a:rPr>
              <a:t>, </a:t>
            </a:r>
            <a:r>
              <a:rPr lang="en-GB" sz="1800" dirty="0" err="1">
                <a:latin typeface="Calibri"/>
                <a:ea typeface="Calibri"/>
                <a:cs typeface="Calibri"/>
                <a:sym typeface="Calibri"/>
              </a:rPr>
              <a:t>principalmente</a:t>
            </a:r>
            <a:r>
              <a:rPr lang="en-GB" sz="1800" dirty="0">
                <a:latin typeface="Calibri"/>
                <a:ea typeface="Calibri"/>
                <a:cs typeface="Calibri"/>
                <a:sym typeface="Calibri"/>
              </a:rPr>
              <a:t> a </a:t>
            </a:r>
            <a:r>
              <a:rPr lang="en-GB" sz="1800" dirty="0" err="1">
                <a:latin typeface="Calibri"/>
                <a:ea typeface="Calibri"/>
                <a:cs typeface="Calibri"/>
                <a:sym typeface="Calibri"/>
              </a:rPr>
              <a:t>queima</a:t>
            </a:r>
            <a:r>
              <a:rPr lang="en-GB" sz="1800" dirty="0">
                <a:latin typeface="Calibri"/>
                <a:ea typeface="Calibri"/>
                <a:cs typeface="Calibri"/>
                <a:sym typeface="Calibri"/>
              </a:rPr>
              <a:t> de </a:t>
            </a:r>
            <a:r>
              <a:rPr lang="en-GB" sz="1800" dirty="0" err="1">
                <a:latin typeface="Calibri"/>
                <a:ea typeface="Calibri"/>
                <a:cs typeface="Calibri"/>
                <a:sym typeface="Calibri"/>
              </a:rPr>
              <a:t>combustíveis</a:t>
            </a:r>
            <a:r>
              <a:rPr lang="en-GB" sz="1800" dirty="0">
                <a:latin typeface="Calibri"/>
                <a:ea typeface="Calibri"/>
                <a:cs typeface="Calibri"/>
                <a:sym typeface="Calibri"/>
              </a:rPr>
              <a:t> </a:t>
            </a:r>
            <a:r>
              <a:rPr lang="en-GB" sz="1800" dirty="0" err="1">
                <a:latin typeface="Calibri"/>
                <a:ea typeface="Calibri"/>
                <a:cs typeface="Calibri"/>
                <a:sym typeface="Calibri"/>
              </a:rPr>
              <a:t>fósseis</a:t>
            </a:r>
            <a:r>
              <a:rPr lang="en-GB" sz="1800" dirty="0">
                <a:latin typeface="Calibri"/>
                <a:ea typeface="Calibri"/>
                <a:cs typeface="Calibri"/>
                <a:sym typeface="Calibri"/>
              </a:rPr>
              <a:t>, que </a:t>
            </a:r>
            <a:r>
              <a:rPr lang="en-GB" sz="1800" dirty="0" err="1">
                <a:latin typeface="Calibri"/>
                <a:ea typeface="Calibri"/>
                <a:cs typeface="Calibri"/>
                <a:sym typeface="Calibri"/>
              </a:rPr>
              <a:t>aumenta</a:t>
            </a:r>
            <a:r>
              <a:rPr lang="en-GB" sz="1800" dirty="0">
                <a:latin typeface="Calibri"/>
                <a:ea typeface="Calibri"/>
                <a:cs typeface="Calibri"/>
                <a:sym typeface="Calibri"/>
              </a:rPr>
              <a:t> </a:t>
            </a:r>
            <a:r>
              <a:rPr lang="en-GB" sz="1800" dirty="0" err="1">
                <a:latin typeface="Calibri"/>
                <a:ea typeface="Calibri"/>
                <a:cs typeface="Calibri"/>
                <a:sym typeface="Calibri"/>
              </a:rPr>
              <a:t>os</a:t>
            </a:r>
            <a:r>
              <a:rPr lang="en-GB" sz="1800" dirty="0">
                <a:latin typeface="Calibri"/>
                <a:ea typeface="Calibri"/>
                <a:cs typeface="Calibri"/>
                <a:sym typeface="Calibri"/>
              </a:rPr>
              <a:t> </a:t>
            </a:r>
            <a:r>
              <a:rPr lang="en-GB" sz="1800" dirty="0" err="1">
                <a:latin typeface="Calibri"/>
                <a:ea typeface="Calibri"/>
                <a:cs typeface="Calibri"/>
                <a:sym typeface="Calibri"/>
              </a:rPr>
              <a:t>níveis</a:t>
            </a:r>
            <a:r>
              <a:rPr lang="en-GB" sz="1800" dirty="0">
                <a:latin typeface="Calibri"/>
                <a:ea typeface="Calibri"/>
                <a:cs typeface="Calibri"/>
                <a:sym typeface="Calibri"/>
              </a:rPr>
              <a:t> de gases de </a:t>
            </a:r>
            <a:r>
              <a:rPr lang="en-GB" sz="1800" dirty="0" err="1">
                <a:latin typeface="Calibri"/>
                <a:ea typeface="Calibri"/>
                <a:cs typeface="Calibri"/>
                <a:sym typeface="Calibri"/>
              </a:rPr>
              <a:t>efeito</a:t>
            </a:r>
            <a:r>
              <a:rPr lang="en-GB" sz="1800" dirty="0">
                <a:latin typeface="Calibri"/>
                <a:ea typeface="Calibri"/>
                <a:cs typeface="Calibri"/>
                <a:sym typeface="Calibri"/>
              </a:rPr>
              <a:t> estufa que </a:t>
            </a:r>
            <a:r>
              <a:rPr lang="en-GB" sz="1800" dirty="0" err="1">
                <a:latin typeface="Calibri"/>
                <a:ea typeface="Calibri"/>
                <a:cs typeface="Calibri"/>
                <a:sym typeface="Calibri"/>
              </a:rPr>
              <a:t>retêm</a:t>
            </a:r>
            <a:r>
              <a:rPr lang="en-GB" sz="1800" dirty="0">
                <a:latin typeface="Calibri"/>
                <a:ea typeface="Calibri"/>
                <a:cs typeface="Calibri"/>
                <a:sym typeface="Calibri"/>
              </a:rPr>
              <a:t> o </a:t>
            </a:r>
            <a:r>
              <a:rPr lang="en-GB" sz="1800" dirty="0" err="1">
                <a:latin typeface="Calibri"/>
                <a:ea typeface="Calibri"/>
                <a:cs typeface="Calibri"/>
                <a:sym typeface="Calibri"/>
              </a:rPr>
              <a:t>calor</a:t>
            </a:r>
            <a:r>
              <a:rPr lang="en-GB" sz="1800" dirty="0">
                <a:latin typeface="Calibri"/>
                <a:ea typeface="Calibri"/>
                <a:cs typeface="Calibri"/>
                <a:sym typeface="Calibri"/>
              </a:rPr>
              <a:t> </a:t>
            </a:r>
            <a:r>
              <a:rPr lang="en-GB" sz="1800" dirty="0" err="1">
                <a:latin typeface="Calibri"/>
                <a:ea typeface="Calibri"/>
                <a:cs typeface="Calibri"/>
                <a:sym typeface="Calibri"/>
              </a:rPr>
              <a:t>na</a:t>
            </a:r>
            <a:r>
              <a:rPr lang="en-GB" sz="1800" dirty="0">
                <a:latin typeface="Calibri"/>
                <a:ea typeface="Calibri"/>
                <a:cs typeface="Calibri"/>
                <a:sym typeface="Calibri"/>
              </a:rPr>
              <a:t> </a:t>
            </a:r>
            <a:r>
              <a:rPr lang="en-GB" sz="1800" dirty="0" err="1">
                <a:latin typeface="Calibri"/>
                <a:ea typeface="Calibri"/>
                <a:cs typeface="Calibri"/>
                <a:sym typeface="Calibri"/>
              </a:rPr>
              <a:t>atmosfera</a:t>
            </a:r>
            <a:r>
              <a:rPr lang="en-GB" sz="1800" dirty="0">
                <a:latin typeface="Calibri"/>
                <a:ea typeface="Calibri"/>
                <a:cs typeface="Calibri"/>
                <a:sym typeface="Calibri"/>
              </a:rPr>
              <a:t> da Terra. O </a:t>
            </a:r>
            <a:r>
              <a:rPr lang="en-GB" sz="1800" dirty="0" err="1">
                <a:latin typeface="Calibri"/>
                <a:ea typeface="Calibri"/>
                <a:cs typeface="Calibri"/>
                <a:sym typeface="Calibri"/>
              </a:rPr>
              <a:t>termo</a:t>
            </a:r>
            <a:r>
              <a:rPr lang="en-GB" sz="1800" dirty="0">
                <a:latin typeface="Calibri"/>
                <a:ea typeface="Calibri"/>
                <a:cs typeface="Calibri"/>
                <a:sym typeface="Calibri"/>
              </a:rPr>
              <a:t>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frequentemente</a:t>
            </a:r>
            <a:r>
              <a:rPr lang="en-GB" sz="1800" dirty="0">
                <a:latin typeface="Calibri"/>
                <a:ea typeface="Calibri"/>
                <a:cs typeface="Calibri"/>
                <a:sym typeface="Calibri"/>
              </a:rPr>
              <a:t> </a:t>
            </a:r>
            <a:r>
              <a:rPr lang="en-GB" sz="1800" dirty="0" err="1">
                <a:latin typeface="Calibri"/>
                <a:ea typeface="Calibri"/>
                <a:cs typeface="Calibri"/>
                <a:sym typeface="Calibri"/>
              </a:rPr>
              <a:t>usado</a:t>
            </a:r>
            <a:r>
              <a:rPr lang="en-GB" sz="1800" dirty="0">
                <a:latin typeface="Calibri"/>
                <a:ea typeface="Calibri"/>
                <a:cs typeface="Calibri"/>
                <a:sym typeface="Calibri"/>
              </a:rPr>
              <a:t> de forma </a:t>
            </a:r>
            <a:r>
              <a:rPr lang="en-GB" sz="1800" dirty="0" err="1">
                <a:latin typeface="Calibri"/>
                <a:ea typeface="Calibri"/>
                <a:cs typeface="Calibri"/>
                <a:sym typeface="Calibri"/>
              </a:rPr>
              <a:t>intercambiável</a:t>
            </a:r>
            <a:r>
              <a:rPr lang="en-GB" sz="1800" dirty="0">
                <a:latin typeface="Calibri"/>
                <a:ea typeface="Calibri"/>
                <a:cs typeface="Calibri"/>
                <a:sym typeface="Calibri"/>
              </a:rPr>
              <a:t> com o </a:t>
            </a:r>
            <a:r>
              <a:rPr lang="en-GB" sz="1800" dirty="0" err="1">
                <a:latin typeface="Calibri"/>
                <a:ea typeface="Calibri"/>
                <a:cs typeface="Calibri"/>
                <a:sym typeface="Calibri"/>
              </a:rPr>
              <a:t>termo</a:t>
            </a:r>
            <a:r>
              <a:rPr lang="en-GB" sz="1800" dirty="0">
                <a:latin typeface="Calibri"/>
                <a:ea typeface="Calibri"/>
                <a:cs typeface="Calibri"/>
                <a:sym typeface="Calibri"/>
              </a:rPr>
              <a:t> </a:t>
            </a:r>
            <a:r>
              <a:rPr lang="en-GB" sz="1800" dirty="0" err="1">
                <a:latin typeface="Calibri"/>
                <a:ea typeface="Calibri"/>
                <a:cs typeface="Calibri"/>
                <a:sym typeface="Calibri"/>
              </a:rPr>
              <a:t>mudança</a:t>
            </a:r>
            <a:r>
              <a:rPr lang="en-GB" sz="1800" dirty="0">
                <a:latin typeface="Calibri"/>
                <a:ea typeface="Calibri"/>
                <a:cs typeface="Calibri"/>
                <a:sym typeface="Calibri"/>
              </a:rPr>
              <a:t> </a:t>
            </a:r>
            <a:r>
              <a:rPr lang="en-GB" sz="1800" dirty="0" err="1">
                <a:latin typeface="Calibri"/>
                <a:ea typeface="Calibri"/>
                <a:cs typeface="Calibri"/>
                <a:sym typeface="Calibri"/>
              </a:rPr>
              <a:t>climática</a:t>
            </a:r>
            <a:r>
              <a:rPr lang="en-GB" sz="1800" dirty="0">
                <a:latin typeface="Calibri"/>
                <a:ea typeface="Calibri"/>
                <a:cs typeface="Calibri"/>
                <a:sym typeface="Calibri"/>
              </a:rPr>
              <a:t>, </a:t>
            </a:r>
            <a:r>
              <a:rPr lang="en-GB" sz="1800" dirty="0" err="1">
                <a:latin typeface="Calibri"/>
                <a:ea typeface="Calibri"/>
                <a:cs typeface="Calibri"/>
                <a:sym typeface="Calibri"/>
              </a:rPr>
              <a:t>embora</a:t>
            </a:r>
            <a:r>
              <a:rPr lang="en-GB" sz="1800" dirty="0">
                <a:latin typeface="Calibri"/>
                <a:ea typeface="Calibri"/>
                <a:cs typeface="Calibri"/>
                <a:sym typeface="Calibri"/>
              </a:rPr>
              <a:t> </a:t>
            </a:r>
            <a:r>
              <a:rPr lang="en-GB" sz="1800" dirty="0" err="1">
                <a:latin typeface="Calibri"/>
                <a:ea typeface="Calibri"/>
                <a:cs typeface="Calibri"/>
                <a:sym typeface="Calibri"/>
              </a:rPr>
              <a:t>este</a:t>
            </a:r>
            <a:r>
              <a:rPr lang="en-GB" sz="1800" dirty="0">
                <a:latin typeface="Calibri"/>
                <a:ea typeface="Calibri"/>
                <a:cs typeface="Calibri"/>
                <a:sym typeface="Calibri"/>
              </a:rPr>
              <a:t> </a:t>
            </a:r>
            <a:r>
              <a:rPr lang="en-GB" sz="1800" dirty="0" err="1">
                <a:latin typeface="Calibri"/>
                <a:ea typeface="Calibri"/>
                <a:cs typeface="Calibri"/>
                <a:sym typeface="Calibri"/>
              </a:rPr>
              <a:t>último</a:t>
            </a:r>
            <a:r>
              <a:rPr lang="en-GB" sz="1800" dirty="0">
                <a:latin typeface="Calibri"/>
                <a:ea typeface="Calibri"/>
                <a:cs typeface="Calibri"/>
                <a:sym typeface="Calibri"/>
              </a:rPr>
              <a:t> se </a:t>
            </a:r>
            <a:r>
              <a:rPr lang="en-GB" sz="1800" dirty="0" err="1">
                <a:latin typeface="Calibri"/>
                <a:ea typeface="Calibri"/>
                <a:cs typeface="Calibri"/>
                <a:sym typeface="Calibri"/>
              </a:rPr>
              <a:t>refira</a:t>
            </a:r>
            <a:r>
              <a:rPr lang="en-GB" sz="1800" dirty="0">
                <a:latin typeface="Calibri"/>
                <a:ea typeface="Calibri"/>
                <a:cs typeface="Calibri"/>
                <a:sym typeface="Calibri"/>
              </a:rPr>
              <a:t> tanto </a:t>
            </a:r>
            <a:r>
              <a:rPr lang="en-GB" sz="1800" dirty="0" err="1">
                <a:latin typeface="Calibri"/>
                <a:ea typeface="Calibri"/>
                <a:cs typeface="Calibri"/>
                <a:sym typeface="Calibri"/>
              </a:rPr>
              <a:t>ao</a:t>
            </a:r>
            <a:r>
              <a:rPr lang="en-GB" sz="1800" dirty="0">
                <a:latin typeface="Calibri"/>
                <a:ea typeface="Calibri"/>
                <a:cs typeface="Calibri"/>
                <a:sym typeface="Calibri"/>
              </a:rPr>
              <a:t> </a:t>
            </a:r>
            <a:r>
              <a:rPr lang="en-GB" sz="1800" dirty="0" err="1">
                <a:latin typeface="Calibri"/>
                <a:ea typeface="Calibri"/>
                <a:cs typeface="Calibri"/>
                <a:sym typeface="Calibri"/>
              </a:rPr>
              <a:t>aquecimento</a:t>
            </a:r>
            <a:r>
              <a:rPr lang="en-GB" sz="1800" dirty="0">
                <a:latin typeface="Calibri"/>
                <a:ea typeface="Calibri"/>
                <a:cs typeface="Calibri"/>
                <a:sym typeface="Calibri"/>
              </a:rPr>
              <a:t> </a:t>
            </a:r>
            <a:r>
              <a:rPr lang="en-GB" sz="1800" dirty="0" err="1">
                <a:latin typeface="Calibri"/>
                <a:ea typeface="Calibri"/>
                <a:cs typeface="Calibri"/>
                <a:sym typeface="Calibri"/>
              </a:rPr>
              <a:t>produzido</a:t>
            </a:r>
            <a:r>
              <a:rPr lang="en-GB" sz="1800" dirty="0">
                <a:latin typeface="Calibri"/>
                <a:ea typeface="Calibri"/>
                <a:cs typeface="Calibri"/>
                <a:sym typeface="Calibri"/>
              </a:rPr>
              <a:t> </a:t>
            </a:r>
            <a:r>
              <a:rPr lang="en-GB" sz="1800" dirty="0" err="1">
                <a:latin typeface="Calibri"/>
                <a:ea typeface="Calibri"/>
                <a:cs typeface="Calibri"/>
                <a:sym typeface="Calibri"/>
              </a:rPr>
              <a:t>pelo</a:t>
            </a:r>
            <a:r>
              <a:rPr lang="en-GB" sz="1800" dirty="0">
                <a:latin typeface="Calibri"/>
                <a:ea typeface="Calibri"/>
                <a:cs typeface="Calibri"/>
                <a:sym typeface="Calibri"/>
              </a:rPr>
              <a:t> </a:t>
            </a:r>
            <a:r>
              <a:rPr lang="en-GB" sz="1800" dirty="0" err="1">
                <a:latin typeface="Calibri"/>
                <a:ea typeface="Calibri"/>
                <a:cs typeface="Calibri"/>
                <a:sym typeface="Calibri"/>
              </a:rPr>
              <a:t>homem</a:t>
            </a:r>
            <a:r>
              <a:rPr lang="en-GB" sz="1800" dirty="0">
                <a:latin typeface="Calibri"/>
                <a:ea typeface="Calibri"/>
                <a:cs typeface="Calibri"/>
                <a:sym typeface="Calibri"/>
              </a:rPr>
              <a:t> </a:t>
            </a:r>
            <a:r>
              <a:rPr lang="en-GB" sz="1800" dirty="0" err="1">
                <a:latin typeface="Calibri"/>
                <a:ea typeface="Calibri"/>
                <a:cs typeface="Calibri"/>
                <a:sym typeface="Calibri"/>
              </a:rPr>
              <a:t>quanto</a:t>
            </a:r>
            <a:r>
              <a:rPr lang="en-GB" sz="1800" dirty="0">
                <a:latin typeface="Calibri"/>
                <a:ea typeface="Calibri"/>
                <a:cs typeface="Calibri"/>
                <a:sym typeface="Calibri"/>
              </a:rPr>
              <a:t> </a:t>
            </a:r>
            <a:r>
              <a:rPr lang="en-GB" sz="1800" dirty="0" err="1">
                <a:latin typeface="Calibri"/>
                <a:ea typeface="Calibri"/>
                <a:cs typeface="Calibri"/>
                <a:sym typeface="Calibri"/>
              </a:rPr>
              <a:t>ao</a:t>
            </a:r>
            <a:r>
              <a:rPr lang="en-GB" sz="1800" dirty="0">
                <a:latin typeface="Calibri"/>
                <a:ea typeface="Calibri"/>
                <a:cs typeface="Calibri"/>
                <a:sym typeface="Calibri"/>
              </a:rPr>
              <a:t> </a:t>
            </a:r>
            <a:r>
              <a:rPr lang="en-GB" sz="1800" dirty="0" err="1">
                <a:latin typeface="Calibri"/>
                <a:ea typeface="Calibri"/>
                <a:cs typeface="Calibri"/>
                <a:sym typeface="Calibri"/>
              </a:rPr>
              <a:t>produzido</a:t>
            </a:r>
            <a:r>
              <a:rPr lang="en-GB" sz="1800" dirty="0">
                <a:latin typeface="Calibri"/>
                <a:ea typeface="Calibri"/>
                <a:cs typeface="Calibri"/>
                <a:sym typeface="Calibri"/>
              </a:rPr>
              <a:t> </a:t>
            </a:r>
            <a:r>
              <a:rPr lang="en-GB" sz="1800" dirty="0" err="1">
                <a:latin typeface="Calibri"/>
                <a:ea typeface="Calibri"/>
                <a:cs typeface="Calibri"/>
                <a:sym typeface="Calibri"/>
              </a:rPr>
              <a:t>naturalmente</a:t>
            </a:r>
            <a:r>
              <a:rPr lang="en-GB" sz="1800" dirty="0">
                <a:latin typeface="Calibri"/>
                <a:ea typeface="Calibri"/>
                <a:cs typeface="Calibri"/>
                <a:sym typeface="Calibri"/>
              </a:rPr>
              <a:t> e </a:t>
            </a:r>
            <a:r>
              <a:rPr lang="en-GB" sz="1800" dirty="0" err="1">
                <a:latin typeface="Calibri"/>
                <a:ea typeface="Calibri"/>
                <a:cs typeface="Calibri"/>
                <a:sym typeface="Calibri"/>
              </a:rPr>
              <a:t>aos</a:t>
            </a:r>
            <a:r>
              <a:rPr lang="en-GB" sz="1800" dirty="0">
                <a:latin typeface="Calibri"/>
                <a:ea typeface="Calibri"/>
                <a:cs typeface="Calibri"/>
                <a:sym typeface="Calibri"/>
              </a:rPr>
              <a:t> </a:t>
            </a:r>
            <a:r>
              <a:rPr lang="en-GB" sz="1800" dirty="0" err="1">
                <a:latin typeface="Calibri"/>
                <a:ea typeface="Calibri"/>
                <a:cs typeface="Calibri"/>
                <a:sym typeface="Calibri"/>
              </a:rPr>
              <a:t>efeitos</a:t>
            </a:r>
            <a:r>
              <a:rPr lang="en-GB" sz="1800" dirty="0">
                <a:latin typeface="Calibri"/>
                <a:ea typeface="Calibri"/>
                <a:cs typeface="Calibri"/>
                <a:sym typeface="Calibri"/>
              </a:rPr>
              <a:t> que </a:t>
            </a:r>
            <a:r>
              <a:rPr lang="en-GB" sz="1800" dirty="0" err="1">
                <a:latin typeface="Calibri"/>
                <a:ea typeface="Calibri"/>
                <a:cs typeface="Calibri"/>
                <a:sym typeface="Calibri"/>
              </a:rPr>
              <a:t>ele</a:t>
            </a:r>
            <a:r>
              <a:rPr lang="en-GB" sz="1800" dirty="0">
                <a:latin typeface="Calibri"/>
                <a:ea typeface="Calibri"/>
                <a:cs typeface="Calibri"/>
                <a:sym typeface="Calibri"/>
              </a:rPr>
              <a:t> </a:t>
            </a:r>
            <a:r>
              <a:rPr lang="en-GB" sz="1800" dirty="0" err="1">
                <a:latin typeface="Calibri"/>
                <a:ea typeface="Calibri"/>
                <a:cs typeface="Calibri"/>
                <a:sym typeface="Calibri"/>
              </a:rPr>
              <a:t>tem</a:t>
            </a:r>
            <a:r>
              <a:rPr lang="en-GB" sz="1800" dirty="0">
                <a:latin typeface="Calibri"/>
                <a:ea typeface="Calibri"/>
                <a:cs typeface="Calibri"/>
                <a:sym typeface="Calibri"/>
              </a:rPr>
              <a:t> </a:t>
            </a:r>
            <a:r>
              <a:rPr lang="en-GB" sz="1800" dirty="0" err="1">
                <a:latin typeface="Calibri"/>
                <a:ea typeface="Calibri"/>
                <a:cs typeface="Calibri"/>
                <a:sym typeface="Calibri"/>
              </a:rPr>
              <a:t>em</a:t>
            </a:r>
            <a:r>
              <a:rPr lang="en-GB" sz="1800" dirty="0">
                <a:latin typeface="Calibri"/>
                <a:ea typeface="Calibri"/>
                <a:cs typeface="Calibri"/>
                <a:sym typeface="Calibri"/>
              </a:rPr>
              <a:t> </a:t>
            </a:r>
            <a:r>
              <a:rPr lang="en-GB" sz="1800" dirty="0" err="1">
                <a:latin typeface="Calibri"/>
                <a:ea typeface="Calibri"/>
                <a:cs typeface="Calibri"/>
                <a:sym typeface="Calibri"/>
              </a:rPr>
              <a:t>nosso</a:t>
            </a:r>
            <a:r>
              <a:rPr lang="en-GB" sz="1800" dirty="0">
                <a:latin typeface="Calibri"/>
                <a:ea typeface="Calibri"/>
                <a:cs typeface="Calibri"/>
                <a:sym typeface="Calibri"/>
              </a:rPr>
              <a:t> </a:t>
            </a:r>
            <a:r>
              <a:rPr lang="en-GB" sz="1800" dirty="0" err="1">
                <a:latin typeface="Calibri"/>
                <a:ea typeface="Calibri"/>
                <a:cs typeface="Calibri"/>
                <a:sym typeface="Calibri"/>
              </a:rPr>
              <a:t>planeta</a:t>
            </a:r>
            <a:r>
              <a:rPr lang="en-GB" sz="1800" dirty="0">
                <a:latin typeface="Calibri"/>
                <a:ea typeface="Calibri"/>
                <a:cs typeface="Calibri"/>
                <a:sym typeface="Calibri"/>
              </a:rPr>
              <a:t>. O </a:t>
            </a:r>
            <a:r>
              <a:rPr lang="en-GB" sz="1800" dirty="0" err="1">
                <a:latin typeface="Calibri"/>
                <a:ea typeface="Calibri"/>
                <a:cs typeface="Calibri"/>
                <a:sym typeface="Calibri"/>
              </a:rPr>
              <a:t>aquecimento</a:t>
            </a:r>
            <a:r>
              <a:rPr lang="en-GB" sz="1800" dirty="0">
                <a:latin typeface="Calibri"/>
                <a:ea typeface="Calibri"/>
                <a:cs typeface="Calibri"/>
                <a:sym typeface="Calibri"/>
              </a:rPr>
              <a:t> global </a:t>
            </a:r>
            <a:r>
              <a:rPr lang="en-GB" sz="1800" dirty="0" err="1">
                <a:latin typeface="Calibri"/>
                <a:ea typeface="Calibri"/>
                <a:cs typeface="Calibri"/>
                <a:sym typeface="Calibri"/>
              </a:rPr>
              <a:t>é</a:t>
            </a:r>
            <a:r>
              <a:rPr lang="en-GB" sz="1800" dirty="0">
                <a:latin typeface="Calibri"/>
                <a:ea typeface="Calibri"/>
                <a:cs typeface="Calibri"/>
                <a:sym typeface="Calibri"/>
              </a:rPr>
              <a:t> </a:t>
            </a:r>
            <a:r>
              <a:rPr lang="en-GB" sz="1800" dirty="0" err="1">
                <a:latin typeface="Calibri"/>
                <a:ea typeface="Calibri"/>
                <a:cs typeface="Calibri"/>
                <a:sym typeface="Calibri"/>
              </a:rPr>
              <a:t>mais</a:t>
            </a:r>
            <a:r>
              <a:rPr lang="en-GB" sz="1800" dirty="0">
                <a:latin typeface="Calibri"/>
                <a:ea typeface="Calibri"/>
                <a:cs typeface="Calibri"/>
                <a:sym typeface="Calibri"/>
              </a:rPr>
              <a:t> </a:t>
            </a:r>
            <a:r>
              <a:rPr lang="en-GB" sz="1800" dirty="0" err="1">
                <a:latin typeface="Calibri"/>
                <a:ea typeface="Calibri"/>
                <a:cs typeface="Calibri"/>
                <a:sym typeface="Calibri"/>
              </a:rPr>
              <a:t>comumente</a:t>
            </a:r>
            <a:r>
              <a:rPr lang="en-GB" sz="1800" dirty="0">
                <a:latin typeface="Calibri"/>
                <a:ea typeface="Calibri"/>
                <a:cs typeface="Calibri"/>
                <a:sym typeface="Calibri"/>
              </a:rPr>
              <a:t> </a:t>
            </a:r>
            <a:r>
              <a:rPr lang="en-GB" sz="1800" dirty="0" err="1">
                <a:latin typeface="Calibri"/>
                <a:ea typeface="Calibri"/>
                <a:cs typeface="Calibri"/>
                <a:sym typeface="Calibri"/>
              </a:rPr>
              <a:t>medido</a:t>
            </a:r>
            <a:r>
              <a:rPr lang="en-GB" sz="1800" dirty="0">
                <a:latin typeface="Calibri"/>
                <a:ea typeface="Calibri"/>
                <a:cs typeface="Calibri"/>
                <a:sym typeface="Calibri"/>
              </a:rPr>
              <a:t> </a:t>
            </a:r>
            <a:r>
              <a:rPr lang="en-GB" sz="1800" dirty="0" err="1">
                <a:latin typeface="Calibri"/>
                <a:ea typeface="Calibri"/>
                <a:cs typeface="Calibri"/>
                <a:sym typeface="Calibri"/>
              </a:rPr>
              <a:t>como</a:t>
            </a:r>
            <a:r>
              <a:rPr lang="en-GB" sz="1800" dirty="0">
                <a:latin typeface="Calibri"/>
                <a:ea typeface="Calibri"/>
                <a:cs typeface="Calibri"/>
                <a:sym typeface="Calibri"/>
              </a:rPr>
              <a:t> o </a:t>
            </a:r>
            <a:r>
              <a:rPr lang="en-GB" sz="1800" dirty="0" err="1">
                <a:latin typeface="Calibri"/>
                <a:ea typeface="Calibri"/>
                <a:cs typeface="Calibri"/>
                <a:sym typeface="Calibri"/>
              </a:rPr>
              <a:t>aumento</a:t>
            </a:r>
            <a:r>
              <a:rPr lang="en-GB" sz="1800" dirty="0">
                <a:latin typeface="Calibri"/>
                <a:ea typeface="Calibri"/>
                <a:cs typeface="Calibri"/>
                <a:sym typeface="Calibri"/>
              </a:rPr>
              <a:t> </a:t>
            </a:r>
            <a:r>
              <a:rPr lang="en-GB" sz="1800" dirty="0" err="1">
                <a:latin typeface="Calibri"/>
                <a:ea typeface="Calibri"/>
                <a:cs typeface="Calibri"/>
                <a:sym typeface="Calibri"/>
              </a:rPr>
              <a:t>médio</a:t>
            </a:r>
            <a:r>
              <a:rPr lang="en-GB" sz="1800" dirty="0">
                <a:latin typeface="Calibri"/>
                <a:ea typeface="Calibri"/>
                <a:cs typeface="Calibri"/>
                <a:sym typeface="Calibri"/>
              </a:rPr>
              <a:t> da </a:t>
            </a:r>
            <a:r>
              <a:rPr lang="en-GB" sz="1800" dirty="0" err="1">
                <a:latin typeface="Calibri"/>
                <a:ea typeface="Calibri"/>
                <a:cs typeface="Calibri"/>
                <a:sym typeface="Calibri"/>
              </a:rPr>
              <a:t>temperatura</a:t>
            </a:r>
            <a:r>
              <a:rPr lang="en-GB" sz="1800" dirty="0">
                <a:latin typeface="Calibri"/>
                <a:ea typeface="Calibri"/>
                <a:cs typeface="Calibri"/>
                <a:sym typeface="Calibri"/>
              </a:rPr>
              <a:t> da </a:t>
            </a:r>
            <a:r>
              <a:rPr lang="en-GB" sz="1800" dirty="0" err="1">
                <a:latin typeface="Calibri"/>
                <a:ea typeface="Calibri"/>
                <a:cs typeface="Calibri"/>
                <a:sym typeface="Calibri"/>
              </a:rPr>
              <a:t>superfície</a:t>
            </a:r>
            <a:r>
              <a:rPr lang="en-GB" sz="1800" dirty="0">
                <a:latin typeface="Calibri"/>
                <a:ea typeface="Calibri"/>
                <a:cs typeface="Calibri"/>
                <a:sym typeface="Calibri"/>
              </a:rPr>
              <a:t> global da Terra.</a:t>
            </a:r>
            <a:endParaRPr dirty="0"/>
          </a:p>
          <a:p>
            <a:pPr marL="0" lvl="0" indent="0" algn="l" rtl="0">
              <a:lnSpc>
                <a:spcPct val="110000"/>
              </a:lnSpc>
              <a:spcBef>
                <a:spcPts val="800"/>
              </a:spcBef>
              <a:spcAft>
                <a:spcPts val="0"/>
              </a:spcAft>
              <a:buNone/>
            </a:pPr>
            <a:endParaRPr dirty="0"/>
          </a:p>
        </p:txBody>
      </p:sp>
      <p:sp>
        <p:nvSpPr>
          <p:cNvPr id="261" name="Google Shape;26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None/>
            </a:pPr>
            <a:r>
              <a:rPr lang="en-GB" sz="1800" b="0" dirty="0" err="1">
                <a:latin typeface="Calibri"/>
                <a:ea typeface="Calibri"/>
                <a:cs typeface="Calibri"/>
                <a:sym typeface="Calibri"/>
              </a:rPr>
              <a:t>É</a:t>
            </a:r>
            <a:r>
              <a:rPr lang="en-GB" sz="1800" b="0" dirty="0">
                <a:latin typeface="Calibri"/>
                <a:ea typeface="Calibri"/>
                <a:cs typeface="Calibri"/>
                <a:sym typeface="Calibri"/>
              </a:rPr>
              <a:t> </a:t>
            </a:r>
            <a:r>
              <a:rPr lang="en-GB" sz="1800" b="0" dirty="0" err="1">
                <a:latin typeface="Calibri"/>
                <a:ea typeface="Calibri"/>
                <a:cs typeface="Calibri"/>
                <a:sym typeface="Calibri"/>
              </a:rPr>
              <a:t>importante</a:t>
            </a:r>
            <a:r>
              <a:rPr lang="en-GB" sz="1800" b="0" dirty="0">
                <a:latin typeface="Calibri"/>
                <a:ea typeface="Calibri"/>
                <a:cs typeface="Calibri"/>
                <a:sym typeface="Calibri"/>
              </a:rPr>
              <a:t> </a:t>
            </a:r>
            <a:r>
              <a:rPr lang="en-GB" sz="1800" b="0" dirty="0" err="1">
                <a:latin typeface="Calibri"/>
                <a:ea typeface="Calibri"/>
                <a:cs typeface="Calibri"/>
                <a:sym typeface="Calibri"/>
              </a:rPr>
              <a:t>reconhecer</a:t>
            </a:r>
            <a:r>
              <a:rPr lang="en-GB" sz="1800" b="0" dirty="0">
                <a:latin typeface="Calibri"/>
                <a:ea typeface="Calibri"/>
                <a:cs typeface="Calibri"/>
                <a:sym typeface="Calibri"/>
              </a:rPr>
              <a:t> que </a:t>
            </a:r>
            <a:r>
              <a:rPr lang="en-GB" sz="1800" b="0" dirty="0" err="1">
                <a:latin typeface="Calibri"/>
                <a:ea typeface="Calibri"/>
                <a:cs typeface="Calibri"/>
                <a:sym typeface="Calibri"/>
              </a:rPr>
              <a:t>há</a:t>
            </a:r>
            <a:r>
              <a:rPr lang="en-GB" sz="1800" b="0" dirty="0">
                <a:latin typeface="Calibri"/>
                <a:ea typeface="Calibri"/>
                <a:cs typeface="Calibri"/>
                <a:sym typeface="Calibri"/>
              </a:rPr>
              <a:t> outros </a:t>
            </a:r>
            <a:r>
              <a:rPr lang="en-GB" sz="1800" b="0" dirty="0" err="1">
                <a:latin typeface="Calibri"/>
                <a:ea typeface="Calibri"/>
                <a:cs typeface="Calibri"/>
                <a:sym typeface="Calibri"/>
              </a:rPr>
              <a:t>tipos</a:t>
            </a:r>
            <a:r>
              <a:rPr lang="en-GB" sz="1800" b="0" dirty="0">
                <a:latin typeface="Calibri"/>
                <a:ea typeface="Calibri"/>
                <a:cs typeface="Calibri"/>
                <a:sym typeface="Calibri"/>
              </a:rPr>
              <a:t> de gases de </a:t>
            </a:r>
            <a:r>
              <a:rPr lang="en-GB" sz="1800" b="0" dirty="0" err="1">
                <a:latin typeface="Calibri"/>
                <a:ea typeface="Calibri"/>
                <a:cs typeface="Calibri"/>
                <a:sym typeface="Calibri"/>
              </a:rPr>
              <a:t>efeito</a:t>
            </a:r>
            <a:r>
              <a:rPr lang="en-GB" sz="1800" b="0" dirty="0">
                <a:latin typeface="Calibri"/>
                <a:ea typeface="Calibri"/>
                <a:cs typeface="Calibri"/>
                <a:sym typeface="Calibri"/>
              </a:rPr>
              <a:t> estufa </a:t>
            </a:r>
            <a:r>
              <a:rPr lang="en-GB" sz="1800" b="0" dirty="0" err="1">
                <a:latin typeface="Calibri"/>
                <a:ea typeface="Calibri"/>
                <a:cs typeface="Calibri"/>
                <a:sym typeface="Calibri"/>
              </a:rPr>
              <a:t>além</a:t>
            </a:r>
            <a:r>
              <a:rPr lang="en-GB" sz="1800" b="0" dirty="0">
                <a:latin typeface="Calibri"/>
                <a:ea typeface="Calibri"/>
                <a:cs typeface="Calibri"/>
                <a:sym typeface="Calibri"/>
              </a:rPr>
              <a:t> do </a:t>
            </a:r>
            <a:r>
              <a:rPr lang="en-GB" sz="1800" b="0" dirty="0" err="1">
                <a:latin typeface="Calibri"/>
                <a:ea typeface="Calibri"/>
                <a:cs typeface="Calibri"/>
                <a:sym typeface="Calibri"/>
              </a:rPr>
              <a:t>dióxido</a:t>
            </a:r>
            <a:r>
              <a:rPr lang="en-GB" sz="1800" b="0" dirty="0">
                <a:latin typeface="Calibri"/>
                <a:ea typeface="Calibri"/>
                <a:cs typeface="Calibri"/>
                <a:sym typeface="Calibri"/>
              </a:rPr>
              <a:t> de </a:t>
            </a:r>
            <a:r>
              <a:rPr lang="en-GB" sz="1800" b="0" dirty="0" err="1">
                <a:latin typeface="Calibri"/>
                <a:ea typeface="Calibri"/>
                <a:cs typeface="Calibri"/>
                <a:sym typeface="Calibri"/>
              </a:rPr>
              <a:t>carbono</a:t>
            </a:r>
            <a:r>
              <a:rPr lang="en-GB" sz="1800" b="0" dirty="0">
                <a:latin typeface="Calibri"/>
                <a:ea typeface="Calibri"/>
                <a:cs typeface="Calibri"/>
                <a:sym typeface="Calibri"/>
              </a:rPr>
              <a:t>. Entre </a:t>
            </a:r>
            <a:r>
              <a:rPr lang="en-GB" sz="1800" b="0" dirty="0" err="1">
                <a:latin typeface="Calibri"/>
                <a:ea typeface="Calibri"/>
                <a:cs typeface="Calibri"/>
                <a:sym typeface="Calibri"/>
              </a:rPr>
              <a:t>eles</a:t>
            </a:r>
            <a:r>
              <a:rPr lang="en-GB" sz="1800" b="0" dirty="0">
                <a:latin typeface="Calibri"/>
                <a:ea typeface="Calibri"/>
                <a:cs typeface="Calibri"/>
                <a:sym typeface="Calibri"/>
              </a:rPr>
              <a:t> </a:t>
            </a:r>
            <a:r>
              <a:rPr lang="en-GB" sz="1800" b="0" dirty="0" err="1">
                <a:latin typeface="Calibri"/>
                <a:ea typeface="Calibri"/>
                <a:cs typeface="Calibri"/>
                <a:sym typeface="Calibri"/>
              </a:rPr>
              <a:t>estão</a:t>
            </a:r>
            <a:r>
              <a:rPr lang="en-GB" sz="1800" b="0" dirty="0">
                <a:latin typeface="Calibri"/>
                <a:ea typeface="Calibri"/>
                <a:cs typeface="Calibri"/>
                <a:sym typeface="Calibri"/>
              </a:rPr>
              <a:t> o </a:t>
            </a:r>
            <a:r>
              <a:rPr lang="en-GB" sz="1800" b="0" dirty="0" err="1">
                <a:latin typeface="Calibri"/>
                <a:ea typeface="Calibri"/>
                <a:cs typeface="Calibri"/>
                <a:sym typeface="Calibri"/>
              </a:rPr>
              <a:t>metano</a:t>
            </a:r>
            <a:r>
              <a:rPr lang="en-GB" sz="1800" b="0" dirty="0">
                <a:latin typeface="Calibri"/>
                <a:ea typeface="Calibri"/>
                <a:cs typeface="Calibri"/>
                <a:sym typeface="Calibri"/>
              </a:rPr>
              <a:t>, o </a:t>
            </a:r>
            <a:r>
              <a:rPr lang="en-GB" sz="1800" b="0" dirty="0" err="1">
                <a:latin typeface="Calibri"/>
                <a:ea typeface="Calibri"/>
                <a:cs typeface="Calibri"/>
                <a:sym typeface="Calibri"/>
              </a:rPr>
              <a:t>óxido</a:t>
            </a:r>
            <a:r>
              <a:rPr lang="en-GB" sz="1800" b="0" dirty="0">
                <a:latin typeface="Calibri"/>
                <a:ea typeface="Calibri"/>
                <a:cs typeface="Calibri"/>
                <a:sym typeface="Calibri"/>
              </a:rPr>
              <a:t> nitroso, o H.F.C., o C.F.C. e o S.F.</a:t>
            </a:r>
            <a:r>
              <a:rPr lang="en-GB" sz="1800" b="0" baseline="-25000" dirty="0">
                <a:latin typeface="Calibri"/>
                <a:ea typeface="Calibri"/>
                <a:cs typeface="Calibri"/>
                <a:sym typeface="Calibri"/>
              </a:rPr>
              <a:t>6</a:t>
            </a:r>
            <a:endParaRPr sz="1800" b="0" dirty="0">
              <a:latin typeface="Calibri"/>
              <a:ea typeface="Calibri"/>
              <a:cs typeface="Calibri"/>
              <a:sym typeface="Calibri"/>
            </a:endParaRPr>
          </a:p>
          <a:p>
            <a:pPr marL="0" lvl="0" indent="0" algn="just" rtl="0">
              <a:lnSpc>
                <a:spcPct val="107000"/>
              </a:lnSpc>
              <a:spcBef>
                <a:spcPts val="800"/>
              </a:spcBef>
              <a:spcAft>
                <a:spcPts val="0"/>
              </a:spcAft>
              <a:buNone/>
            </a:pPr>
            <a:endParaRPr sz="1800" b="0" dirty="0">
              <a:latin typeface="Calibri"/>
              <a:ea typeface="Calibri"/>
              <a:cs typeface="Calibri"/>
              <a:sym typeface="Calibri"/>
            </a:endParaRPr>
          </a:p>
          <a:p>
            <a:pPr marL="0" lvl="0" indent="0" algn="just" rtl="0">
              <a:lnSpc>
                <a:spcPct val="107000"/>
              </a:lnSpc>
              <a:spcBef>
                <a:spcPts val="800"/>
              </a:spcBef>
              <a:spcAft>
                <a:spcPts val="0"/>
              </a:spcAft>
              <a:buNone/>
            </a:pPr>
            <a:r>
              <a:rPr lang="en-GB" sz="1800" b="0" dirty="0">
                <a:latin typeface="Calibri"/>
                <a:ea typeface="Calibri"/>
                <a:cs typeface="Calibri"/>
                <a:sym typeface="Calibri"/>
              </a:rPr>
              <a:t>Cada um </a:t>
            </a:r>
            <a:r>
              <a:rPr lang="en-GB" sz="1800" b="0" dirty="0" err="1">
                <a:latin typeface="Calibri"/>
                <a:ea typeface="Calibri"/>
                <a:cs typeface="Calibri"/>
                <a:sym typeface="Calibri"/>
              </a:rPr>
              <a:t>desses</a:t>
            </a:r>
            <a:r>
              <a:rPr lang="en-GB" sz="1800" b="0" dirty="0">
                <a:latin typeface="Calibri"/>
                <a:ea typeface="Calibri"/>
                <a:cs typeface="Calibri"/>
                <a:sym typeface="Calibri"/>
              </a:rPr>
              <a:t> gases de </a:t>
            </a:r>
            <a:r>
              <a:rPr lang="en-GB" sz="1800" b="0" dirty="0" err="1">
                <a:latin typeface="Calibri"/>
                <a:ea typeface="Calibri"/>
                <a:cs typeface="Calibri"/>
                <a:sym typeface="Calibri"/>
              </a:rPr>
              <a:t>efeito</a:t>
            </a:r>
            <a:r>
              <a:rPr lang="en-GB" sz="1800" b="0" dirty="0">
                <a:latin typeface="Calibri"/>
                <a:ea typeface="Calibri"/>
                <a:cs typeface="Calibri"/>
                <a:sym typeface="Calibri"/>
              </a:rPr>
              <a:t> estufa </a:t>
            </a:r>
            <a:r>
              <a:rPr lang="en-GB" sz="1800" b="0" dirty="0" err="1">
                <a:latin typeface="Calibri"/>
                <a:ea typeface="Calibri"/>
                <a:cs typeface="Calibri"/>
                <a:sym typeface="Calibri"/>
              </a:rPr>
              <a:t>tem</a:t>
            </a:r>
            <a:r>
              <a:rPr lang="en-GB" sz="1800" b="0" dirty="0">
                <a:latin typeface="Calibri"/>
                <a:ea typeface="Calibri"/>
                <a:cs typeface="Calibri"/>
                <a:sym typeface="Calibri"/>
              </a:rPr>
              <a:t> </a:t>
            </a:r>
            <a:r>
              <a:rPr lang="en-GB" sz="1800" b="0" dirty="0" err="1">
                <a:latin typeface="Calibri"/>
                <a:ea typeface="Calibri"/>
                <a:cs typeface="Calibri"/>
                <a:sym typeface="Calibri"/>
              </a:rPr>
              <a:t>uma</a:t>
            </a:r>
            <a:r>
              <a:rPr lang="en-GB" sz="1800" b="0" dirty="0">
                <a:latin typeface="Calibri"/>
                <a:ea typeface="Calibri"/>
                <a:cs typeface="Calibri"/>
                <a:sym typeface="Calibri"/>
              </a:rPr>
              <a:t> </a:t>
            </a:r>
            <a:r>
              <a:rPr lang="en-GB" sz="1800" b="0" dirty="0" err="1">
                <a:latin typeface="Calibri"/>
                <a:ea typeface="Calibri"/>
                <a:cs typeface="Calibri"/>
                <a:sym typeface="Calibri"/>
              </a:rPr>
              <a:t>contribuição</a:t>
            </a:r>
            <a:r>
              <a:rPr lang="en-GB" sz="1800" b="0" dirty="0">
                <a:latin typeface="Calibri"/>
                <a:ea typeface="Calibri"/>
                <a:cs typeface="Calibri"/>
                <a:sym typeface="Calibri"/>
              </a:rPr>
              <a:t> </a:t>
            </a:r>
            <a:r>
              <a:rPr lang="en-GB" sz="1800" b="0" dirty="0" err="1">
                <a:latin typeface="Calibri"/>
                <a:ea typeface="Calibri"/>
                <a:cs typeface="Calibri"/>
                <a:sym typeface="Calibri"/>
              </a:rPr>
              <a:t>relativa</a:t>
            </a:r>
            <a:r>
              <a:rPr lang="en-GB" sz="1800" b="0" dirty="0">
                <a:latin typeface="Calibri"/>
                <a:ea typeface="Calibri"/>
                <a:cs typeface="Calibri"/>
                <a:sym typeface="Calibri"/>
              </a:rPr>
              <a:t> </a:t>
            </a:r>
            <a:r>
              <a:rPr lang="en-GB" sz="1800" b="0" dirty="0" err="1">
                <a:latin typeface="Calibri"/>
                <a:ea typeface="Calibri"/>
                <a:cs typeface="Calibri"/>
                <a:sym typeface="Calibri"/>
              </a:rPr>
              <a:t>diferente</a:t>
            </a:r>
            <a:r>
              <a:rPr lang="en-GB" sz="1800" b="0" dirty="0">
                <a:latin typeface="Calibri"/>
                <a:ea typeface="Calibri"/>
                <a:cs typeface="Calibri"/>
                <a:sym typeface="Calibri"/>
              </a:rPr>
              <a:t> para o </a:t>
            </a:r>
            <a:r>
              <a:rPr lang="en-GB" sz="1800" b="0" dirty="0" err="1">
                <a:latin typeface="Calibri"/>
                <a:ea typeface="Calibri"/>
                <a:cs typeface="Calibri"/>
                <a:sym typeface="Calibri"/>
              </a:rPr>
              <a:t>aquecimento</a:t>
            </a:r>
            <a:r>
              <a:rPr lang="en-GB" sz="1800" b="0" dirty="0">
                <a:latin typeface="Calibri"/>
                <a:ea typeface="Calibri"/>
                <a:cs typeface="Calibri"/>
                <a:sym typeface="Calibri"/>
              </a:rPr>
              <a:t> global; </a:t>
            </a:r>
            <a:r>
              <a:rPr lang="en-GB" sz="1800" b="0" dirty="0" err="1">
                <a:latin typeface="Calibri"/>
                <a:ea typeface="Calibri"/>
                <a:cs typeface="Calibri"/>
                <a:sym typeface="Calibri"/>
              </a:rPr>
              <a:t>por</a:t>
            </a:r>
            <a:r>
              <a:rPr lang="en-GB" sz="1800" b="0" dirty="0">
                <a:latin typeface="Calibri"/>
                <a:ea typeface="Calibri"/>
                <a:cs typeface="Calibri"/>
                <a:sym typeface="Calibri"/>
              </a:rPr>
              <a:t> </a:t>
            </a:r>
            <a:r>
              <a:rPr lang="en-GB" sz="1800" b="0" dirty="0" err="1">
                <a:latin typeface="Calibri"/>
                <a:ea typeface="Calibri"/>
                <a:cs typeface="Calibri"/>
                <a:sym typeface="Calibri"/>
              </a:rPr>
              <a:t>exemplo</a:t>
            </a:r>
            <a:r>
              <a:rPr lang="en-GB" sz="1800" b="0" dirty="0">
                <a:latin typeface="Calibri"/>
                <a:ea typeface="Calibri"/>
                <a:cs typeface="Calibri"/>
                <a:sym typeface="Calibri"/>
              </a:rPr>
              <a:t>, </a:t>
            </a:r>
            <a:r>
              <a:rPr lang="en-GB" sz="1800" b="0" dirty="0" err="1">
                <a:latin typeface="Calibri"/>
                <a:ea typeface="Calibri"/>
                <a:cs typeface="Calibri"/>
                <a:sym typeface="Calibri"/>
              </a:rPr>
              <a:t>uma</a:t>
            </a:r>
            <a:r>
              <a:rPr lang="en-GB" sz="1800" b="0" dirty="0">
                <a:latin typeface="Calibri"/>
                <a:ea typeface="Calibri"/>
                <a:cs typeface="Calibri"/>
                <a:sym typeface="Calibri"/>
              </a:rPr>
              <a:t> </a:t>
            </a:r>
            <a:r>
              <a:rPr lang="en-GB" sz="1800" b="0" dirty="0" err="1">
                <a:latin typeface="Calibri"/>
                <a:ea typeface="Calibri"/>
                <a:cs typeface="Calibri"/>
                <a:sym typeface="Calibri"/>
              </a:rPr>
              <a:t>tonelada</a:t>
            </a:r>
            <a:r>
              <a:rPr lang="en-GB" sz="1800" b="0" dirty="0">
                <a:latin typeface="Calibri"/>
                <a:ea typeface="Calibri"/>
                <a:cs typeface="Calibri"/>
                <a:sym typeface="Calibri"/>
              </a:rPr>
              <a:t> de </a:t>
            </a:r>
            <a:r>
              <a:rPr lang="en-GB" sz="1800" b="0" dirty="0" err="1">
                <a:latin typeface="Calibri"/>
                <a:ea typeface="Calibri"/>
                <a:cs typeface="Calibri"/>
                <a:sym typeface="Calibri"/>
              </a:rPr>
              <a:t>metano</a:t>
            </a:r>
            <a:r>
              <a:rPr lang="en-GB" sz="1800" b="0" dirty="0">
                <a:latin typeface="Calibri"/>
                <a:ea typeface="Calibri"/>
                <a:cs typeface="Calibri"/>
                <a:sym typeface="Calibri"/>
              </a:rPr>
              <a:t> </a:t>
            </a:r>
            <a:r>
              <a:rPr lang="en-GB" sz="1800" b="0" dirty="0" err="1">
                <a:latin typeface="Calibri"/>
                <a:ea typeface="Calibri"/>
                <a:cs typeface="Calibri"/>
                <a:sym typeface="Calibri"/>
              </a:rPr>
              <a:t>não</a:t>
            </a:r>
            <a:r>
              <a:rPr lang="en-GB" sz="1800" b="0" dirty="0">
                <a:latin typeface="Calibri"/>
                <a:ea typeface="Calibri"/>
                <a:cs typeface="Calibri"/>
                <a:sym typeface="Calibri"/>
              </a:rPr>
              <a:t> </a:t>
            </a:r>
            <a:r>
              <a:rPr lang="en-GB" sz="1800" b="0" dirty="0" err="1">
                <a:latin typeface="Calibri"/>
                <a:ea typeface="Calibri"/>
                <a:cs typeface="Calibri"/>
                <a:sym typeface="Calibri"/>
              </a:rPr>
              <a:t>tem</a:t>
            </a:r>
            <a:r>
              <a:rPr lang="en-GB" sz="1800" b="0" dirty="0">
                <a:latin typeface="Calibri"/>
                <a:ea typeface="Calibri"/>
                <a:cs typeface="Calibri"/>
                <a:sym typeface="Calibri"/>
              </a:rPr>
              <a:t> o </a:t>
            </a:r>
            <a:r>
              <a:rPr lang="en-GB" sz="1800" b="0" dirty="0" err="1">
                <a:latin typeface="Calibri"/>
                <a:ea typeface="Calibri"/>
                <a:cs typeface="Calibri"/>
                <a:sym typeface="Calibri"/>
              </a:rPr>
              <a:t>mesmo</a:t>
            </a:r>
            <a:r>
              <a:rPr lang="en-GB" sz="1800" b="0" dirty="0">
                <a:latin typeface="Calibri"/>
                <a:ea typeface="Calibri"/>
                <a:cs typeface="Calibri"/>
                <a:sym typeface="Calibri"/>
              </a:rPr>
              <a:t> </a:t>
            </a:r>
            <a:r>
              <a:rPr lang="en-GB" sz="1800" b="0" dirty="0" err="1">
                <a:latin typeface="Calibri"/>
                <a:ea typeface="Calibri"/>
                <a:cs typeface="Calibri"/>
                <a:sym typeface="Calibri"/>
              </a:rPr>
              <a:t>impacto</a:t>
            </a:r>
            <a:r>
              <a:rPr lang="en-GB" sz="1800" b="0" dirty="0">
                <a:latin typeface="Calibri"/>
                <a:ea typeface="Calibri"/>
                <a:cs typeface="Calibri"/>
                <a:sym typeface="Calibri"/>
              </a:rPr>
              <a:t> </a:t>
            </a:r>
            <a:r>
              <a:rPr lang="en-GB" sz="1800" b="0" dirty="0" err="1">
                <a:latin typeface="Calibri"/>
                <a:ea typeface="Calibri"/>
                <a:cs typeface="Calibri"/>
                <a:sym typeface="Calibri"/>
              </a:rPr>
              <a:t>sobre</a:t>
            </a:r>
            <a:r>
              <a:rPr lang="en-GB" sz="1800" b="0" dirty="0">
                <a:latin typeface="Calibri"/>
                <a:ea typeface="Calibri"/>
                <a:cs typeface="Calibri"/>
                <a:sym typeface="Calibri"/>
              </a:rPr>
              <a:t> o </a:t>
            </a:r>
            <a:r>
              <a:rPr lang="en-GB" sz="1800" b="0" dirty="0" err="1">
                <a:latin typeface="Calibri"/>
                <a:ea typeface="Calibri"/>
                <a:cs typeface="Calibri"/>
                <a:sym typeface="Calibri"/>
              </a:rPr>
              <a:t>aquecimento</a:t>
            </a:r>
            <a:r>
              <a:rPr lang="en-GB" sz="1800" b="0" dirty="0">
                <a:latin typeface="Calibri"/>
                <a:ea typeface="Calibri"/>
                <a:cs typeface="Calibri"/>
                <a:sym typeface="Calibri"/>
              </a:rPr>
              <a:t> que </a:t>
            </a:r>
            <a:r>
              <a:rPr lang="en-GB" sz="1800" b="0" dirty="0" err="1">
                <a:latin typeface="Calibri"/>
                <a:ea typeface="Calibri"/>
                <a:cs typeface="Calibri"/>
                <a:sym typeface="Calibri"/>
              </a:rPr>
              <a:t>uma</a:t>
            </a:r>
            <a:r>
              <a:rPr lang="en-GB" sz="1800" b="0" dirty="0">
                <a:latin typeface="Calibri"/>
                <a:ea typeface="Calibri"/>
                <a:cs typeface="Calibri"/>
                <a:sym typeface="Calibri"/>
              </a:rPr>
              <a:t> </a:t>
            </a:r>
            <a:r>
              <a:rPr lang="en-GB" sz="1800" b="0" dirty="0" err="1">
                <a:latin typeface="Calibri"/>
                <a:ea typeface="Calibri"/>
                <a:cs typeface="Calibri"/>
                <a:sym typeface="Calibri"/>
              </a:rPr>
              <a:t>tonelada</a:t>
            </a:r>
            <a:r>
              <a:rPr lang="en-GB" sz="1800" b="0" dirty="0">
                <a:latin typeface="Calibri"/>
                <a:ea typeface="Calibri"/>
                <a:cs typeface="Calibri"/>
                <a:sym typeface="Calibri"/>
              </a:rPr>
              <a:t> de </a:t>
            </a:r>
            <a:r>
              <a:rPr lang="en-GB" sz="1800" b="0" dirty="0" err="1">
                <a:latin typeface="Calibri"/>
                <a:ea typeface="Calibri"/>
                <a:cs typeface="Calibri"/>
                <a:sym typeface="Calibri"/>
              </a:rPr>
              <a:t>dióxido</a:t>
            </a:r>
            <a:r>
              <a:rPr lang="en-GB" sz="1800" b="0" dirty="0">
                <a:latin typeface="Calibri"/>
                <a:ea typeface="Calibri"/>
                <a:cs typeface="Calibri"/>
                <a:sym typeface="Calibri"/>
              </a:rPr>
              <a:t> de </a:t>
            </a:r>
            <a:r>
              <a:rPr lang="en-GB" sz="1800" b="0" dirty="0" err="1">
                <a:latin typeface="Calibri"/>
                <a:ea typeface="Calibri"/>
                <a:cs typeface="Calibri"/>
                <a:sym typeface="Calibri"/>
              </a:rPr>
              <a:t>carbono</a:t>
            </a:r>
            <a:r>
              <a:rPr lang="en-GB" sz="1800" b="0" dirty="0">
                <a:latin typeface="Calibri"/>
                <a:ea typeface="Calibri"/>
                <a:cs typeface="Calibri"/>
                <a:sym typeface="Calibri"/>
              </a:rPr>
              <a:t>.</a:t>
            </a:r>
            <a:endParaRPr dirty="0"/>
          </a:p>
          <a:p>
            <a:pPr marL="0" lvl="0" indent="0" algn="just" rtl="0">
              <a:lnSpc>
                <a:spcPct val="107000"/>
              </a:lnSpc>
              <a:spcBef>
                <a:spcPts val="800"/>
              </a:spcBef>
              <a:spcAft>
                <a:spcPts val="0"/>
              </a:spcAft>
              <a:buNone/>
            </a:pPr>
            <a:endParaRPr sz="1800" b="0" dirty="0">
              <a:latin typeface="Calibri"/>
              <a:ea typeface="Calibri"/>
              <a:cs typeface="Calibri"/>
              <a:sym typeface="Calibri"/>
            </a:endParaRPr>
          </a:p>
          <a:p>
            <a:pPr marL="0" lvl="0" indent="0" algn="just" rtl="0">
              <a:lnSpc>
                <a:spcPct val="107000"/>
              </a:lnSpc>
              <a:spcBef>
                <a:spcPts val="800"/>
              </a:spcBef>
              <a:spcAft>
                <a:spcPts val="0"/>
              </a:spcAft>
              <a:buNone/>
            </a:pPr>
            <a:r>
              <a:rPr lang="en-GB" sz="1800" b="0" dirty="0" err="1">
                <a:latin typeface="Calibri"/>
                <a:ea typeface="Calibri"/>
                <a:cs typeface="Calibri"/>
                <a:sym typeface="Calibri"/>
              </a:rPr>
              <a:t>Essas</a:t>
            </a:r>
            <a:r>
              <a:rPr lang="en-GB" sz="1800" b="0" dirty="0">
                <a:latin typeface="Calibri"/>
                <a:ea typeface="Calibri"/>
                <a:cs typeface="Calibri"/>
                <a:sym typeface="Calibri"/>
              </a:rPr>
              <a:t> </a:t>
            </a:r>
            <a:r>
              <a:rPr lang="en-GB" sz="1800" b="0" dirty="0" err="1">
                <a:latin typeface="Calibri"/>
                <a:ea typeface="Calibri"/>
                <a:cs typeface="Calibri"/>
                <a:sym typeface="Calibri"/>
              </a:rPr>
              <a:t>diferenças</a:t>
            </a:r>
            <a:r>
              <a:rPr lang="en-GB" sz="1800" b="0" dirty="0">
                <a:latin typeface="Calibri"/>
                <a:ea typeface="Calibri"/>
                <a:cs typeface="Calibri"/>
                <a:sym typeface="Calibri"/>
              </a:rPr>
              <a:t> </a:t>
            </a:r>
            <a:r>
              <a:rPr lang="en-GB" sz="1800" b="0" dirty="0" err="1">
                <a:latin typeface="Calibri"/>
                <a:ea typeface="Calibri"/>
                <a:cs typeface="Calibri"/>
                <a:sym typeface="Calibri"/>
              </a:rPr>
              <a:t>são</a:t>
            </a:r>
            <a:r>
              <a:rPr lang="en-GB" sz="1800" b="0" dirty="0">
                <a:latin typeface="Calibri"/>
                <a:ea typeface="Calibri"/>
                <a:cs typeface="Calibri"/>
                <a:sym typeface="Calibri"/>
              </a:rPr>
              <a:t> </a:t>
            </a:r>
            <a:r>
              <a:rPr lang="en-GB" sz="1800" b="0" dirty="0" err="1">
                <a:latin typeface="Calibri"/>
                <a:ea typeface="Calibri"/>
                <a:cs typeface="Calibri"/>
                <a:sym typeface="Calibri"/>
              </a:rPr>
              <a:t>capturadas</a:t>
            </a:r>
            <a:r>
              <a:rPr lang="en-GB" sz="1800" b="0" dirty="0">
                <a:latin typeface="Calibri"/>
                <a:ea typeface="Calibri"/>
                <a:cs typeface="Calibri"/>
                <a:sym typeface="Calibri"/>
              </a:rPr>
              <a:t> com a </a:t>
            </a:r>
            <a:r>
              <a:rPr lang="en-GB" sz="1800" b="0" dirty="0" err="1">
                <a:latin typeface="Calibri"/>
                <a:ea typeface="Calibri"/>
                <a:cs typeface="Calibri"/>
                <a:sym typeface="Calibri"/>
              </a:rPr>
              <a:t>métrica</a:t>
            </a:r>
            <a:r>
              <a:rPr lang="en-GB" sz="1800" b="0" dirty="0">
                <a:latin typeface="Calibri"/>
                <a:ea typeface="Calibri"/>
                <a:cs typeface="Calibri"/>
                <a:sym typeface="Calibri"/>
              </a:rPr>
              <a:t> "</a:t>
            </a:r>
            <a:r>
              <a:rPr lang="en-GB" sz="1800" b="0" dirty="0" err="1">
                <a:latin typeface="Calibri"/>
                <a:ea typeface="Calibri"/>
                <a:cs typeface="Calibri"/>
                <a:sym typeface="Calibri"/>
              </a:rPr>
              <a:t>Potencial</a:t>
            </a:r>
            <a:r>
              <a:rPr lang="en-GB" sz="1800" b="0" dirty="0">
                <a:latin typeface="Calibri"/>
                <a:ea typeface="Calibri"/>
                <a:cs typeface="Calibri"/>
                <a:sym typeface="Calibri"/>
              </a:rPr>
              <a:t> de </a:t>
            </a:r>
            <a:r>
              <a:rPr lang="en-GB" sz="1800" b="0" dirty="0" err="1">
                <a:latin typeface="Calibri"/>
                <a:ea typeface="Calibri"/>
                <a:cs typeface="Calibri"/>
                <a:sym typeface="Calibri"/>
              </a:rPr>
              <a:t>Aquecimento</a:t>
            </a:r>
            <a:r>
              <a:rPr lang="en-GB" sz="1800" b="0" dirty="0">
                <a:latin typeface="Calibri"/>
                <a:ea typeface="Calibri"/>
                <a:cs typeface="Calibri"/>
                <a:sym typeface="Calibri"/>
              </a:rPr>
              <a:t> Global" (</a:t>
            </a:r>
            <a:r>
              <a:rPr lang="en-GB" sz="1800" b="0" dirty="0" err="1">
                <a:latin typeface="Calibri"/>
                <a:ea typeface="Calibri"/>
                <a:cs typeface="Calibri"/>
                <a:sym typeface="Calibri"/>
              </a:rPr>
              <a:t>ou</a:t>
            </a:r>
            <a:r>
              <a:rPr lang="en-GB" sz="1800" b="0" dirty="0">
                <a:latin typeface="Calibri"/>
                <a:ea typeface="Calibri"/>
                <a:cs typeface="Calibri"/>
                <a:sym typeface="Calibri"/>
              </a:rPr>
              <a:t> GWP). O GWP </a:t>
            </a:r>
            <a:r>
              <a:rPr lang="en-GB" sz="1800" b="0" dirty="0" err="1">
                <a:latin typeface="Calibri"/>
                <a:ea typeface="Calibri"/>
                <a:cs typeface="Calibri"/>
                <a:sym typeface="Calibri"/>
              </a:rPr>
              <a:t>pode</a:t>
            </a:r>
            <a:r>
              <a:rPr lang="en-GB" sz="1800" b="0" dirty="0">
                <a:latin typeface="Calibri"/>
                <a:ea typeface="Calibri"/>
                <a:cs typeface="Calibri"/>
                <a:sym typeface="Calibri"/>
              </a:rPr>
              <a:t> ser </a:t>
            </a:r>
            <a:r>
              <a:rPr lang="en-GB" sz="1800" b="0" dirty="0" err="1">
                <a:latin typeface="Calibri"/>
                <a:ea typeface="Calibri"/>
                <a:cs typeface="Calibri"/>
                <a:sym typeface="Calibri"/>
              </a:rPr>
              <a:t>definido</a:t>
            </a:r>
            <a:r>
              <a:rPr lang="en-GB" sz="1800" b="0" dirty="0">
                <a:latin typeface="Calibri"/>
                <a:ea typeface="Calibri"/>
                <a:cs typeface="Calibri"/>
                <a:sym typeface="Calibri"/>
              </a:rPr>
              <a:t> </a:t>
            </a:r>
            <a:r>
              <a:rPr lang="en-GB" sz="1800" b="0" dirty="0" err="1">
                <a:latin typeface="Calibri"/>
                <a:ea typeface="Calibri"/>
                <a:cs typeface="Calibri"/>
                <a:sym typeface="Calibri"/>
              </a:rPr>
              <a:t>em</a:t>
            </a:r>
            <a:r>
              <a:rPr lang="en-GB" sz="1800" b="0" dirty="0">
                <a:latin typeface="Calibri"/>
                <a:ea typeface="Calibri"/>
                <a:cs typeface="Calibri"/>
                <a:sym typeface="Calibri"/>
              </a:rPr>
              <a:t> </a:t>
            </a:r>
            <a:r>
              <a:rPr lang="en-GB" sz="1800" b="0" dirty="0" err="1">
                <a:latin typeface="Calibri"/>
                <a:ea typeface="Calibri"/>
                <a:cs typeface="Calibri"/>
                <a:sym typeface="Calibri"/>
              </a:rPr>
              <a:t>uma</a:t>
            </a:r>
            <a:r>
              <a:rPr lang="en-GB" sz="1800" b="0" dirty="0">
                <a:latin typeface="Calibri"/>
                <a:ea typeface="Calibri"/>
                <a:cs typeface="Calibri"/>
                <a:sym typeface="Calibri"/>
              </a:rPr>
              <a:t> </a:t>
            </a:r>
            <a:r>
              <a:rPr lang="en-GB" sz="1800" b="0" dirty="0" err="1">
                <a:latin typeface="Calibri"/>
                <a:ea typeface="Calibri"/>
                <a:cs typeface="Calibri"/>
                <a:sym typeface="Calibri"/>
              </a:rPr>
              <a:t>série</a:t>
            </a:r>
            <a:r>
              <a:rPr lang="en-GB" sz="1800" b="0" dirty="0">
                <a:latin typeface="Calibri"/>
                <a:ea typeface="Calibri"/>
                <a:cs typeface="Calibri"/>
                <a:sym typeface="Calibri"/>
              </a:rPr>
              <a:t> de </a:t>
            </a:r>
            <a:r>
              <a:rPr lang="en-GB" sz="1800" b="0" dirty="0" err="1">
                <a:latin typeface="Calibri"/>
                <a:ea typeface="Calibri"/>
                <a:cs typeface="Calibri"/>
                <a:sym typeface="Calibri"/>
              </a:rPr>
              <a:t>períodos</a:t>
            </a:r>
            <a:r>
              <a:rPr lang="en-GB" sz="1800" b="0" dirty="0">
                <a:latin typeface="Calibri"/>
                <a:ea typeface="Calibri"/>
                <a:cs typeface="Calibri"/>
                <a:sym typeface="Calibri"/>
              </a:rPr>
              <a:t> de tempo; no </a:t>
            </a:r>
            <a:r>
              <a:rPr lang="en-GB" sz="1800" b="0" dirty="0" err="1">
                <a:latin typeface="Calibri"/>
                <a:ea typeface="Calibri"/>
                <a:cs typeface="Calibri"/>
                <a:sym typeface="Calibri"/>
              </a:rPr>
              <a:t>entanto</a:t>
            </a:r>
            <a:r>
              <a:rPr lang="en-GB" sz="1800" b="0" dirty="0">
                <a:latin typeface="Calibri"/>
                <a:ea typeface="Calibri"/>
                <a:cs typeface="Calibri"/>
                <a:sym typeface="Calibri"/>
              </a:rPr>
              <a:t>, o </a:t>
            </a:r>
            <a:r>
              <a:rPr lang="en-GB" sz="1800" b="0" dirty="0" err="1">
                <a:latin typeface="Calibri"/>
                <a:ea typeface="Calibri"/>
                <a:cs typeface="Calibri"/>
                <a:sym typeface="Calibri"/>
              </a:rPr>
              <a:t>mais</a:t>
            </a:r>
            <a:r>
              <a:rPr lang="en-GB" sz="1800" b="0" dirty="0">
                <a:latin typeface="Calibri"/>
                <a:ea typeface="Calibri"/>
                <a:cs typeface="Calibri"/>
                <a:sym typeface="Calibri"/>
              </a:rPr>
              <a:t> </a:t>
            </a:r>
            <a:r>
              <a:rPr lang="en-GB" sz="1800" b="0" dirty="0" err="1">
                <a:latin typeface="Calibri"/>
                <a:ea typeface="Calibri"/>
                <a:cs typeface="Calibri"/>
                <a:sym typeface="Calibri"/>
              </a:rPr>
              <a:t>comumente</a:t>
            </a:r>
            <a:r>
              <a:rPr lang="en-GB" sz="1800" b="0" dirty="0">
                <a:latin typeface="Calibri"/>
                <a:ea typeface="Calibri"/>
                <a:cs typeface="Calibri"/>
                <a:sym typeface="Calibri"/>
              </a:rPr>
              <a:t> </a:t>
            </a:r>
            <a:r>
              <a:rPr lang="en-GB" sz="1800" b="0" dirty="0" err="1">
                <a:latin typeface="Calibri"/>
                <a:ea typeface="Calibri"/>
                <a:cs typeface="Calibri"/>
                <a:sym typeface="Calibri"/>
              </a:rPr>
              <a:t>usado</a:t>
            </a:r>
            <a:r>
              <a:rPr lang="en-GB" sz="1800" b="0" dirty="0">
                <a:latin typeface="Calibri"/>
                <a:ea typeface="Calibri"/>
                <a:cs typeface="Calibri"/>
                <a:sym typeface="Calibri"/>
              </a:rPr>
              <a:t> </a:t>
            </a:r>
            <a:r>
              <a:rPr lang="en-GB" sz="1800" b="0" dirty="0" err="1">
                <a:latin typeface="Calibri"/>
                <a:ea typeface="Calibri"/>
                <a:cs typeface="Calibri"/>
                <a:sym typeface="Calibri"/>
              </a:rPr>
              <a:t>é</a:t>
            </a:r>
            <a:r>
              <a:rPr lang="en-GB" sz="1800" b="0" dirty="0">
                <a:latin typeface="Calibri"/>
                <a:ea typeface="Calibri"/>
                <a:cs typeface="Calibri"/>
                <a:sym typeface="Calibri"/>
              </a:rPr>
              <a:t> a </a:t>
            </a:r>
            <a:r>
              <a:rPr lang="en-GB" sz="1800" b="0" dirty="0" err="1">
                <a:latin typeface="Calibri"/>
                <a:ea typeface="Calibri"/>
                <a:cs typeface="Calibri"/>
                <a:sym typeface="Calibri"/>
              </a:rPr>
              <a:t>escala</a:t>
            </a:r>
            <a:r>
              <a:rPr lang="en-GB" sz="1800" b="0" dirty="0">
                <a:latin typeface="Calibri"/>
                <a:ea typeface="Calibri"/>
                <a:cs typeface="Calibri"/>
                <a:sym typeface="Calibri"/>
              </a:rPr>
              <a:t> de tempo de 100 </a:t>
            </a:r>
            <a:r>
              <a:rPr lang="en-GB" sz="1800" b="0" dirty="0" err="1">
                <a:latin typeface="Calibri"/>
                <a:ea typeface="Calibri"/>
                <a:cs typeface="Calibri"/>
                <a:sym typeface="Calibri"/>
              </a:rPr>
              <a:t>anos</a:t>
            </a:r>
            <a:r>
              <a:rPr lang="en-GB" sz="1800" b="0" dirty="0">
                <a:latin typeface="Calibri"/>
                <a:ea typeface="Calibri"/>
                <a:cs typeface="Calibri"/>
                <a:sym typeface="Calibri"/>
              </a:rPr>
              <a:t> (GWP.</a:t>
            </a:r>
            <a:r>
              <a:rPr lang="en-GB" sz="1800" b="0" baseline="-25000" dirty="0">
                <a:latin typeface="Calibri"/>
                <a:ea typeface="Calibri"/>
                <a:cs typeface="Calibri"/>
                <a:sym typeface="Calibri"/>
              </a:rPr>
              <a:t>100</a:t>
            </a:r>
            <a:r>
              <a:rPr lang="en-GB" sz="1800" b="0" dirty="0">
                <a:latin typeface="Calibri"/>
                <a:ea typeface="Calibri"/>
                <a:cs typeface="Calibri"/>
                <a:sym typeface="Calibri"/>
              </a:rPr>
              <a:t> ). Essa </a:t>
            </a:r>
            <a:r>
              <a:rPr lang="en-GB" sz="1800" b="0" dirty="0" err="1">
                <a:latin typeface="Calibri"/>
                <a:ea typeface="Calibri"/>
                <a:cs typeface="Calibri"/>
                <a:sym typeface="Calibri"/>
              </a:rPr>
              <a:t>é</a:t>
            </a:r>
            <a:r>
              <a:rPr lang="en-GB" sz="1800" b="0" dirty="0">
                <a:latin typeface="Calibri"/>
                <a:ea typeface="Calibri"/>
                <a:cs typeface="Calibri"/>
                <a:sym typeface="Calibri"/>
              </a:rPr>
              <a:t> a </a:t>
            </a:r>
            <a:r>
              <a:rPr lang="en-GB" sz="1800" b="0" dirty="0" err="1">
                <a:latin typeface="Calibri"/>
                <a:ea typeface="Calibri"/>
                <a:cs typeface="Calibri"/>
                <a:sym typeface="Calibri"/>
              </a:rPr>
              <a:t>escala</a:t>
            </a:r>
            <a:r>
              <a:rPr lang="en-GB" sz="1800" b="0" dirty="0">
                <a:latin typeface="Calibri"/>
                <a:ea typeface="Calibri"/>
                <a:cs typeface="Calibri"/>
                <a:sym typeface="Calibri"/>
              </a:rPr>
              <a:t> </a:t>
            </a:r>
            <a:r>
              <a:rPr lang="en-GB" sz="1800" b="0" dirty="0" err="1">
                <a:latin typeface="Calibri"/>
                <a:ea typeface="Calibri"/>
                <a:cs typeface="Calibri"/>
                <a:sym typeface="Calibri"/>
              </a:rPr>
              <a:t>adotada</a:t>
            </a:r>
            <a:r>
              <a:rPr lang="en-GB" sz="1800" b="0" dirty="0">
                <a:latin typeface="Calibri"/>
                <a:ea typeface="Calibri"/>
                <a:cs typeface="Calibri"/>
                <a:sym typeface="Calibri"/>
              </a:rPr>
              <a:t> </a:t>
            </a:r>
            <a:r>
              <a:rPr lang="en-GB" sz="1800" b="0" dirty="0" err="1">
                <a:latin typeface="Calibri"/>
                <a:ea typeface="Calibri"/>
                <a:cs typeface="Calibri"/>
                <a:sym typeface="Calibri"/>
              </a:rPr>
              <a:t>pelo</a:t>
            </a:r>
            <a:r>
              <a:rPr lang="en-GB" sz="1800" b="0" dirty="0">
                <a:latin typeface="Calibri"/>
                <a:ea typeface="Calibri"/>
                <a:cs typeface="Calibri"/>
                <a:sym typeface="Calibri"/>
              </a:rPr>
              <a:t> I.P.C.C. </a:t>
            </a:r>
            <a:r>
              <a:rPr lang="en-GB" sz="1800" b="0" dirty="0" err="1">
                <a:latin typeface="Calibri"/>
                <a:ea typeface="Calibri"/>
                <a:cs typeface="Calibri"/>
                <a:sym typeface="Calibri"/>
              </a:rPr>
              <a:t>ou</a:t>
            </a:r>
            <a:r>
              <a:rPr lang="en-GB" sz="1800" b="0" dirty="0">
                <a:latin typeface="Calibri"/>
                <a:ea typeface="Calibri"/>
                <a:cs typeface="Calibri"/>
                <a:sym typeface="Calibri"/>
              </a:rPr>
              <a:t> </a:t>
            </a:r>
            <a:r>
              <a:rPr lang="en-GB" b="0" dirty="0" err="1"/>
              <a:t>Painel</a:t>
            </a:r>
            <a:r>
              <a:rPr lang="en-GB" b="0" dirty="0"/>
              <a:t> </a:t>
            </a:r>
            <a:r>
              <a:rPr lang="en-GB" b="0" dirty="0" err="1"/>
              <a:t>Intergovernamental</a:t>
            </a:r>
            <a:r>
              <a:rPr lang="en-GB" b="0" dirty="0"/>
              <a:t> </a:t>
            </a:r>
            <a:r>
              <a:rPr lang="en-GB" b="0" dirty="0" err="1"/>
              <a:t>sobre</a:t>
            </a:r>
            <a:r>
              <a:rPr lang="en-GB" b="0" dirty="0"/>
              <a:t> </a:t>
            </a:r>
            <a:r>
              <a:rPr lang="en-GB" b="0" dirty="0" err="1"/>
              <a:t>Mudanças</a:t>
            </a:r>
            <a:r>
              <a:rPr lang="en-GB" b="0" dirty="0"/>
              <a:t> </a:t>
            </a:r>
            <a:r>
              <a:rPr lang="en-GB" b="0" dirty="0" err="1"/>
              <a:t>Climáticas</a:t>
            </a:r>
            <a:r>
              <a:rPr lang="en-GB" b="0" dirty="0"/>
              <a:t>, um </a:t>
            </a:r>
            <a:r>
              <a:rPr lang="en-GB" b="0" dirty="0" err="1"/>
              <a:t>importante</a:t>
            </a:r>
            <a:r>
              <a:rPr lang="en-GB" b="0" dirty="0"/>
              <a:t> </a:t>
            </a:r>
            <a:r>
              <a:rPr lang="en-GB" b="0" dirty="0" err="1"/>
              <a:t>órgão</a:t>
            </a:r>
            <a:r>
              <a:rPr lang="en-GB" b="0" dirty="0"/>
              <a:t> da ONU.</a:t>
            </a:r>
            <a:endParaRPr b="0" dirty="0"/>
          </a:p>
          <a:p>
            <a:pPr marL="0" lvl="0" indent="0" algn="just" rtl="0">
              <a:lnSpc>
                <a:spcPct val="107000"/>
              </a:lnSpc>
              <a:spcBef>
                <a:spcPts val="800"/>
              </a:spcBef>
              <a:spcAft>
                <a:spcPts val="0"/>
              </a:spcAft>
              <a:buNone/>
            </a:pPr>
            <a:endParaRPr sz="1800" b="0" dirty="0">
              <a:latin typeface="Calibri"/>
              <a:ea typeface="Calibri"/>
              <a:cs typeface="Calibri"/>
              <a:sym typeface="Calibri"/>
            </a:endParaRPr>
          </a:p>
          <a:p>
            <a:pPr marL="0" lvl="0" indent="0" algn="just" rtl="0">
              <a:lnSpc>
                <a:spcPct val="107000"/>
              </a:lnSpc>
              <a:spcBef>
                <a:spcPts val="800"/>
              </a:spcBef>
              <a:spcAft>
                <a:spcPts val="0"/>
              </a:spcAft>
              <a:buNone/>
            </a:pPr>
            <a:r>
              <a:rPr lang="en-GB" sz="1800" b="0" dirty="0">
                <a:latin typeface="Calibri"/>
                <a:ea typeface="Calibri"/>
                <a:cs typeface="Calibri"/>
                <a:sym typeface="Calibri"/>
              </a:rPr>
              <a:t>A </a:t>
            </a:r>
            <a:r>
              <a:rPr lang="en-GB" sz="1800" b="0" dirty="0" err="1">
                <a:latin typeface="Calibri"/>
                <a:ea typeface="Calibri"/>
                <a:cs typeface="Calibri"/>
                <a:sym typeface="Calibri"/>
              </a:rPr>
              <a:t>tabela</a:t>
            </a:r>
            <a:r>
              <a:rPr lang="en-GB" sz="1800" b="0" dirty="0">
                <a:latin typeface="Calibri"/>
                <a:ea typeface="Calibri"/>
                <a:cs typeface="Calibri"/>
                <a:sym typeface="Calibri"/>
              </a:rPr>
              <a:t> </a:t>
            </a:r>
            <a:r>
              <a:rPr lang="en-GB" sz="1800" b="0" dirty="0" err="1">
                <a:latin typeface="Calibri"/>
                <a:ea typeface="Calibri"/>
                <a:cs typeface="Calibri"/>
                <a:sym typeface="Calibri"/>
              </a:rPr>
              <a:t>mostra</a:t>
            </a:r>
            <a:r>
              <a:rPr lang="en-GB" sz="1800" b="0" dirty="0">
                <a:latin typeface="Calibri"/>
                <a:ea typeface="Calibri"/>
                <a:cs typeface="Calibri"/>
                <a:sym typeface="Calibri"/>
              </a:rPr>
              <a:t> o </a:t>
            </a:r>
            <a:r>
              <a:rPr lang="en-GB" sz="1800" b="0" dirty="0" err="1">
                <a:latin typeface="Calibri"/>
                <a:ea typeface="Calibri"/>
                <a:cs typeface="Calibri"/>
                <a:sym typeface="Calibri"/>
              </a:rPr>
              <a:t>valor</a:t>
            </a:r>
            <a:r>
              <a:rPr lang="en-GB" sz="1800" b="0" dirty="0">
                <a:latin typeface="Calibri"/>
                <a:ea typeface="Calibri"/>
                <a:cs typeface="Calibri"/>
                <a:sym typeface="Calibri"/>
              </a:rPr>
              <a:t> do G.W.P.</a:t>
            </a:r>
            <a:r>
              <a:rPr lang="en-GB" sz="1800" b="0" baseline="-25000" dirty="0">
                <a:latin typeface="Calibri"/>
                <a:ea typeface="Calibri"/>
                <a:cs typeface="Calibri"/>
                <a:sym typeface="Calibri"/>
              </a:rPr>
              <a:t>100</a:t>
            </a:r>
            <a:r>
              <a:rPr lang="en-GB" sz="1800" b="0" dirty="0">
                <a:latin typeface="Calibri"/>
                <a:ea typeface="Calibri"/>
                <a:cs typeface="Calibri"/>
                <a:sym typeface="Calibri"/>
              </a:rPr>
              <a:t> dos </a:t>
            </a:r>
            <a:r>
              <a:rPr lang="en-GB" sz="1800" b="0" dirty="0" err="1">
                <a:latin typeface="Calibri"/>
                <a:ea typeface="Calibri"/>
                <a:cs typeface="Calibri"/>
                <a:sym typeface="Calibri"/>
              </a:rPr>
              <a:t>principais</a:t>
            </a:r>
            <a:r>
              <a:rPr lang="en-GB" sz="1800" b="0" dirty="0">
                <a:latin typeface="Calibri"/>
                <a:ea typeface="Calibri"/>
                <a:cs typeface="Calibri"/>
                <a:sym typeface="Calibri"/>
              </a:rPr>
              <a:t> gases de </a:t>
            </a:r>
            <a:r>
              <a:rPr lang="en-GB" sz="1800" b="0" dirty="0" err="1">
                <a:latin typeface="Calibri"/>
                <a:ea typeface="Calibri"/>
                <a:cs typeface="Calibri"/>
                <a:sym typeface="Calibri"/>
              </a:rPr>
              <a:t>efeito</a:t>
            </a:r>
            <a:r>
              <a:rPr lang="en-GB" sz="1800" b="0" dirty="0">
                <a:latin typeface="Calibri"/>
                <a:ea typeface="Calibri"/>
                <a:cs typeface="Calibri"/>
                <a:sym typeface="Calibri"/>
              </a:rPr>
              <a:t> estufa </a:t>
            </a:r>
            <a:r>
              <a:rPr lang="en-GB" sz="1800" b="0" dirty="0" err="1">
                <a:latin typeface="Calibri"/>
                <a:ea typeface="Calibri"/>
                <a:cs typeface="Calibri"/>
                <a:sym typeface="Calibri"/>
              </a:rPr>
              <a:t>em</a:t>
            </a:r>
            <a:r>
              <a:rPr lang="en-GB" sz="1800" b="0" dirty="0">
                <a:latin typeface="Calibri"/>
                <a:ea typeface="Calibri"/>
                <a:cs typeface="Calibri"/>
                <a:sym typeface="Calibri"/>
              </a:rPr>
              <a:t> </a:t>
            </a:r>
            <a:r>
              <a:rPr lang="en-GB" sz="1800" b="0" dirty="0" err="1">
                <a:latin typeface="Calibri"/>
                <a:ea typeface="Calibri"/>
                <a:cs typeface="Calibri"/>
                <a:sym typeface="Calibri"/>
              </a:rPr>
              <a:t>relação</a:t>
            </a:r>
            <a:r>
              <a:rPr lang="en-GB" sz="1800" b="0" dirty="0">
                <a:latin typeface="Calibri"/>
                <a:ea typeface="Calibri"/>
                <a:cs typeface="Calibri"/>
                <a:sym typeface="Calibri"/>
              </a:rPr>
              <a:t> </a:t>
            </a:r>
            <a:r>
              <a:rPr lang="en-GB" sz="1800" b="0" dirty="0" err="1">
                <a:latin typeface="Calibri"/>
                <a:ea typeface="Calibri"/>
                <a:cs typeface="Calibri"/>
                <a:sym typeface="Calibri"/>
              </a:rPr>
              <a:t>ao</a:t>
            </a:r>
            <a:r>
              <a:rPr lang="en-GB" sz="1800" b="0" dirty="0">
                <a:latin typeface="Calibri"/>
                <a:ea typeface="Calibri"/>
                <a:cs typeface="Calibri"/>
                <a:sym typeface="Calibri"/>
              </a:rPr>
              <a:t> </a:t>
            </a:r>
            <a:r>
              <a:rPr lang="en-GB" sz="1800" b="0" dirty="0" err="1">
                <a:latin typeface="Calibri"/>
                <a:ea typeface="Calibri"/>
                <a:cs typeface="Calibri"/>
                <a:sym typeface="Calibri"/>
              </a:rPr>
              <a:t>dióxido</a:t>
            </a:r>
            <a:r>
              <a:rPr lang="en-GB" sz="1800" b="0" dirty="0">
                <a:latin typeface="Calibri"/>
                <a:ea typeface="Calibri"/>
                <a:cs typeface="Calibri"/>
                <a:sym typeface="Calibri"/>
              </a:rPr>
              <a:t> de </a:t>
            </a:r>
            <a:r>
              <a:rPr lang="en-GB" sz="1800" b="0" dirty="0" err="1">
                <a:latin typeface="Calibri"/>
                <a:ea typeface="Calibri"/>
                <a:cs typeface="Calibri"/>
                <a:sym typeface="Calibri"/>
              </a:rPr>
              <a:t>carbono</a:t>
            </a:r>
            <a:r>
              <a:rPr lang="en-GB" sz="1800" b="0" dirty="0">
                <a:latin typeface="Calibri"/>
                <a:ea typeface="Calibri"/>
                <a:cs typeface="Calibri"/>
                <a:sym typeface="Calibri"/>
              </a:rPr>
              <a:t>. </a:t>
            </a:r>
            <a:r>
              <a:rPr lang="en-GB" sz="1800" b="0" dirty="0" err="1">
                <a:latin typeface="Calibri"/>
                <a:ea typeface="Calibri"/>
                <a:cs typeface="Calibri"/>
                <a:sym typeface="Calibri"/>
              </a:rPr>
              <a:t>Os</a:t>
            </a:r>
            <a:r>
              <a:rPr lang="en-GB" sz="1800" b="0" dirty="0">
                <a:latin typeface="Calibri"/>
                <a:ea typeface="Calibri"/>
                <a:cs typeface="Calibri"/>
                <a:sym typeface="Calibri"/>
              </a:rPr>
              <a:t> </a:t>
            </a:r>
            <a:r>
              <a:rPr lang="en-GB" sz="1800" b="0" dirty="0" err="1">
                <a:latin typeface="Calibri"/>
                <a:ea typeface="Calibri"/>
                <a:cs typeface="Calibri"/>
                <a:sym typeface="Calibri"/>
              </a:rPr>
              <a:t>valores</a:t>
            </a:r>
            <a:r>
              <a:rPr lang="en-GB" sz="1800" b="0" dirty="0">
                <a:latin typeface="Calibri"/>
                <a:ea typeface="Calibri"/>
                <a:cs typeface="Calibri"/>
                <a:sym typeface="Calibri"/>
              </a:rPr>
              <a:t> de G.W.P.</a:t>
            </a:r>
            <a:r>
              <a:rPr lang="en-GB" sz="1800" b="0" baseline="-25000" dirty="0">
                <a:latin typeface="Calibri"/>
                <a:ea typeface="Calibri"/>
                <a:cs typeface="Calibri"/>
                <a:sym typeface="Calibri"/>
              </a:rPr>
              <a:t>100</a:t>
            </a:r>
            <a:r>
              <a:rPr lang="en-GB" sz="1800" b="0" dirty="0">
                <a:latin typeface="Calibri"/>
                <a:ea typeface="Calibri"/>
                <a:cs typeface="Calibri"/>
                <a:sym typeface="Calibri"/>
              </a:rPr>
              <a:t> </a:t>
            </a:r>
            <a:r>
              <a:rPr lang="en-GB" sz="1800" b="0" dirty="0" err="1">
                <a:latin typeface="Calibri"/>
                <a:ea typeface="Calibri"/>
                <a:cs typeface="Calibri"/>
                <a:sym typeface="Calibri"/>
              </a:rPr>
              <a:t>são</a:t>
            </a:r>
            <a:r>
              <a:rPr lang="en-GB" sz="1800" b="0" dirty="0">
                <a:latin typeface="Calibri"/>
                <a:ea typeface="Calibri"/>
                <a:cs typeface="Calibri"/>
                <a:sym typeface="Calibri"/>
              </a:rPr>
              <a:t> </a:t>
            </a:r>
            <a:r>
              <a:rPr lang="en-GB" sz="1800" b="0" dirty="0" err="1">
                <a:latin typeface="Calibri"/>
                <a:ea typeface="Calibri"/>
                <a:cs typeface="Calibri"/>
                <a:sym typeface="Calibri"/>
              </a:rPr>
              <a:t>usados</a:t>
            </a:r>
            <a:r>
              <a:rPr lang="en-GB" sz="1800" b="0" dirty="0">
                <a:latin typeface="Calibri"/>
                <a:ea typeface="Calibri"/>
                <a:cs typeface="Calibri"/>
                <a:sym typeface="Calibri"/>
              </a:rPr>
              <a:t> para </a:t>
            </a:r>
            <a:r>
              <a:rPr lang="en-GB" sz="1800" b="0" dirty="0" err="1">
                <a:latin typeface="Calibri"/>
                <a:ea typeface="Calibri"/>
                <a:cs typeface="Calibri"/>
                <a:sym typeface="Calibri"/>
              </a:rPr>
              <a:t>combinar</a:t>
            </a:r>
            <a:r>
              <a:rPr lang="en-GB" sz="1800" b="0" dirty="0">
                <a:latin typeface="Calibri"/>
                <a:ea typeface="Calibri"/>
                <a:cs typeface="Calibri"/>
                <a:sym typeface="Calibri"/>
              </a:rPr>
              <a:t> </a:t>
            </a:r>
            <a:r>
              <a:rPr lang="en-GB" sz="1800" b="0" dirty="0" err="1">
                <a:latin typeface="Calibri"/>
                <a:ea typeface="Calibri"/>
                <a:cs typeface="Calibri"/>
                <a:sym typeface="Calibri"/>
              </a:rPr>
              <a:t>os</a:t>
            </a:r>
            <a:r>
              <a:rPr lang="en-GB" sz="1800" b="0" dirty="0">
                <a:latin typeface="Calibri"/>
                <a:ea typeface="Calibri"/>
                <a:cs typeface="Calibri"/>
                <a:sym typeface="Calibri"/>
              </a:rPr>
              <a:t> gases de </a:t>
            </a:r>
            <a:r>
              <a:rPr lang="en-GB" sz="1800" b="0" dirty="0" err="1">
                <a:latin typeface="Calibri"/>
                <a:ea typeface="Calibri"/>
                <a:cs typeface="Calibri"/>
                <a:sym typeface="Calibri"/>
              </a:rPr>
              <a:t>efeito</a:t>
            </a:r>
            <a:r>
              <a:rPr lang="en-GB" sz="1800" b="0" dirty="0">
                <a:latin typeface="Calibri"/>
                <a:ea typeface="Calibri"/>
                <a:cs typeface="Calibri"/>
                <a:sym typeface="Calibri"/>
              </a:rPr>
              <a:t> estufa </a:t>
            </a:r>
            <a:r>
              <a:rPr lang="en-GB" sz="1800" b="0" dirty="0" err="1">
                <a:latin typeface="Calibri"/>
                <a:ea typeface="Calibri"/>
                <a:cs typeface="Calibri"/>
                <a:sym typeface="Calibri"/>
              </a:rPr>
              <a:t>em</a:t>
            </a:r>
            <a:r>
              <a:rPr lang="en-GB" sz="1800" b="0" dirty="0">
                <a:latin typeface="Calibri"/>
                <a:ea typeface="Calibri"/>
                <a:cs typeface="Calibri"/>
                <a:sym typeface="Calibri"/>
              </a:rPr>
              <a:t> </a:t>
            </a:r>
            <a:r>
              <a:rPr lang="en-GB" sz="1800" b="0" dirty="0" err="1">
                <a:latin typeface="Calibri"/>
                <a:ea typeface="Calibri"/>
                <a:cs typeface="Calibri"/>
                <a:sym typeface="Calibri"/>
              </a:rPr>
              <a:t>uma</a:t>
            </a:r>
            <a:r>
              <a:rPr lang="en-GB" sz="1800" b="0" dirty="0">
                <a:latin typeface="Calibri"/>
                <a:ea typeface="Calibri"/>
                <a:cs typeface="Calibri"/>
                <a:sym typeface="Calibri"/>
              </a:rPr>
              <a:t> </a:t>
            </a:r>
            <a:r>
              <a:rPr lang="en-GB" sz="1800" b="0" dirty="0" err="1">
                <a:latin typeface="Calibri"/>
                <a:ea typeface="Calibri"/>
                <a:cs typeface="Calibri"/>
                <a:sym typeface="Calibri"/>
              </a:rPr>
              <a:t>única</a:t>
            </a:r>
            <a:r>
              <a:rPr lang="en-GB" sz="1800" b="0" dirty="0">
                <a:latin typeface="Calibri"/>
                <a:ea typeface="Calibri"/>
                <a:cs typeface="Calibri"/>
                <a:sym typeface="Calibri"/>
              </a:rPr>
              <a:t> </a:t>
            </a:r>
            <a:r>
              <a:rPr lang="en-GB" sz="1800" b="0" dirty="0" err="1">
                <a:latin typeface="Calibri"/>
                <a:ea typeface="Calibri"/>
                <a:cs typeface="Calibri"/>
                <a:sym typeface="Calibri"/>
              </a:rPr>
              <a:t>métrica</a:t>
            </a:r>
            <a:r>
              <a:rPr lang="en-GB" sz="1800" b="0" dirty="0">
                <a:latin typeface="Calibri"/>
                <a:ea typeface="Calibri"/>
                <a:cs typeface="Calibri"/>
                <a:sym typeface="Calibri"/>
              </a:rPr>
              <a:t> de </a:t>
            </a:r>
            <a:r>
              <a:rPr lang="en-GB" sz="1800" b="0" dirty="0" err="1">
                <a:latin typeface="Calibri"/>
                <a:ea typeface="Calibri"/>
                <a:cs typeface="Calibri"/>
                <a:sym typeface="Calibri"/>
              </a:rPr>
              <a:t>emissões</a:t>
            </a:r>
            <a:r>
              <a:rPr lang="en-GB" sz="1800" b="0" dirty="0">
                <a:latin typeface="Calibri"/>
                <a:ea typeface="Calibri"/>
                <a:cs typeface="Calibri"/>
                <a:sym typeface="Calibri"/>
              </a:rPr>
              <a:t> </a:t>
            </a:r>
            <a:r>
              <a:rPr lang="en-GB" sz="1800" b="0" dirty="0" err="1">
                <a:latin typeface="Calibri"/>
                <a:ea typeface="Calibri"/>
                <a:cs typeface="Calibri"/>
                <a:sym typeface="Calibri"/>
              </a:rPr>
              <a:t>chamada</a:t>
            </a:r>
            <a:r>
              <a:rPr lang="en-GB" sz="1800" b="0" dirty="0">
                <a:latin typeface="Calibri"/>
                <a:ea typeface="Calibri"/>
                <a:cs typeface="Calibri"/>
                <a:sym typeface="Calibri"/>
              </a:rPr>
              <a:t> </a:t>
            </a:r>
            <a:r>
              <a:rPr lang="en-GB" sz="1800" b="0" dirty="0" err="1">
                <a:latin typeface="Calibri"/>
                <a:ea typeface="Calibri"/>
                <a:cs typeface="Calibri"/>
                <a:sym typeface="Calibri"/>
              </a:rPr>
              <a:t>equivalentes</a:t>
            </a:r>
            <a:r>
              <a:rPr lang="en-GB" sz="1800" b="0" dirty="0">
                <a:latin typeface="Calibri"/>
                <a:ea typeface="Calibri"/>
                <a:cs typeface="Calibri"/>
                <a:sym typeface="Calibri"/>
              </a:rPr>
              <a:t> de </a:t>
            </a:r>
            <a:r>
              <a:rPr lang="en-GB" sz="1800" b="0" dirty="0" err="1">
                <a:latin typeface="Calibri"/>
                <a:ea typeface="Calibri"/>
                <a:cs typeface="Calibri"/>
                <a:sym typeface="Calibri"/>
              </a:rPr>
              <a:t>dióxido</a:t>
            </a:r>
            <a:r>
              <a:rPr lang="en-GB" sz="1800" b="0" dirty="0">
                <a:latin typeface="Calibri"/>
                <a:ea typeface="Calibri"/>
                <a:cs typeface="Calibri"/>
                <a:sym typeface="Calibri"/>
              </a:rPr>
              <a:t> de </a:t>
            </a:r>
            <a:r>
              <a:rPr lang="en-GB" sz="1800" b="0" dirty="0" err="1">
                <a:latin typeface="Calibri"/>
                <a:ea typeface="Calibri"/>
                <a:cs typeface="Calibri"/>
                <a:sym typeface="Calibri"/>
              </a:rPr>
              <a:t>carbono</a:t>
            </a:r>
            <a:r>
              <a:rPr lang="en-GB" sz="1800" b="0" dirty="0">
                <a:latin typeface="Calibri"/>
                <a:ea typeface="Calibri"/>
                <a:cs typeface="Calibri"/>
                <a:sym typeface="Calibri"/>
              </a:rPr>
              <a:t> (</a:t>
            </a:r>
            <a:r>
              <a:rPr lang="en-GB" sz="1800" b="0" dirty="0" err="1">
                <a:latin typeface="Calibri"/>
                <a:ea typeface="Calibri"/>
                <a:cs typeface="Calibri"/>
                <a:sym typeface="Calibri"/>
              </a:rPr>
              <a:t>ou</a:t>
            </a:r>
            <a:r>
              <a:rPr lang="en-GB" sz="1800" b="0" dirty="0">
                <a:latin typeface="Calibri"/>
                <a:ea typeface="Calibri"/>
                <a:cs typeface="Calibri"/>
                <a:sym typeface="Calibri"/>
              </a:rPr>
              <a:t> C.O.</a:t>
            </a:r>
            <a:r>
              <a:rPr lang="en-GB" sz="1800" b="0" baseline="-25000" dirty="0">
                <a:latin typeface="Calibri"/>
                <a:ea typeface="Calibri"/>
                <a:cs typeface="Calibri"/>
                <a:sym typeface="Calibri"/>
              </a:rPr>
              <a:t>2 </a:t>
            </a:r>
            <a:r>
              <a:rPr lang="en-GB" sz="1800" b="0" dirty="0">
                <a:latin typeface="Calibri"/>
                <a:ea typeface="Calibri"/>
                <a:cs typeface="Calibri"/>
                <a:sym typeface="Calibri"/>
              </a:rPr>
              <a:t> e). O C.O.</a:t>
            </a:r>
            <a:r>
              <a:rPr lang="en-GB" sz="1800" b="0" baseline="-25000" dirty="0">
                <a:latin typeface="Calibri"/>
                <a:ea typeface="Calibri"/>
                <a:cs typeface="Calibri"/>
                <a:sym typeface="Calibri"/>
              </a:rPr>
              <a:t>2 </a:t>
            </a:r>
            <a:r>
              <a:rPr lang="en-GB" sz="1800" b="0" dirty="0">
                <a:latin typeface="Calibri"/>
                <a:ea typeface="Calibri"/>
                <a:cs typeface="Calibri"/>
                <a:sym typeface="Calibri"/>
              </a:rPr>
              <a:t> e </a:t>
            </a:r>
            <a:r>
              <a:rPr lang="en-GB" sz="1800" b="0" dirty="0" err="1">
                <a:latin typeface="Calibri"/>
                <a:ea typeface="Calibri"/>
                <a:cs typeface="Calibri"/>
                <a:sym typeface="Calibri"/>
              </a:rPr>
              <a:t>é</a:t>
            </a:r>
            <a:r>
              <a:rPr lang="en-GB" sz="1800" b="0" dirty="0">
                <a:latin typeface="Calibri"/>
                <a:ea typeface="Calibri"/>
                <a:cs typeface="Calibri"/>
                <a:sym typeface="Calibri"/>
              </a:rPr>
              <a:t> </a:t>
            </a:r>
            <a:r>
              <a:rPr lang="en-GB" sz="1800" b="0" dirty="0" err="1">
                <a:latin typeface="Calibri"/>
                <a:ea typeface="Calibri"/>
                <a:cs typeface="Calibri"/>
                <a:sym typeface="Calibri"/>
              </a:rPr>
              <a:t>derivado</a:t>
            </a:r>
            <a:r>
              <a:rPr lang="en-GB" sz="1800" b="0" dirty="0">
                <a:latin typeface="Calibri"/>
                <a:ea typeface="Calibri"/>
                <a:cs typeface="Calibri"/>
                <a:sym typeface="Calibri"/>
              </a:rPr>
              <a:t> da </a:t>
            </a:r>
            <a:r>
              <a:rPr lang="en-GB" sz="1800" b="0" dirty="0" err="1">
                <a:latin typeface="Calibri"/>
                <a:ea typeface="Calibri"/>
                <a:cs typeface="Calibri"/>
                <a:sym typeface="Calibri"/>
              </a:rPr>
              <a:t>multiplicação</a:t>
            </a:r>
            <a:r>
              <a:rPr lang="en-GB" sz="1800" b="0" dirty="0">
                <a:latin typeface="Calibri"/>
                <a:ea typeface="Calibri"/>
                <a:cs typeface="Calibri"/>
                <a:sym typeface="Calibri"/>
              </a:rPr>
              <a:t> da </a:t>
            </a:r>
            <a:r>
              <a:rPr lang="en-GB" sz="1800" b="0" dirty="0" err="1">
                <a:latin typeface="Calibri"/>
                <a:ea typeface="Calibri"/>
                <a:cs typeface="Calibri"/>
                <a:sym typeface="Calibri"/>
              </a:rPr>
              <a:t>massa</a:t>
            </a:r>
            <a:r>
              <a:rPr lang="en-GB" sz="1800" b="0" dirty="0">
                <a:latin typeface="Calibri"/>
                <a:ea typeface="Calibri"/>
                <a:cs typeface="Calibri"/>
                <a:sym typeface="Calibri"/>
              </a:rPr>
              <a:t> de </a:t>
            </a:r>
            <a:r>
              <a:rPr lang="en-GB" sz="1800" b="0" dirty="0" err="1">
                <a:latin typeface="Calibri"/>
                <a:ea typeface="Calibri"/>
                <a:cs typeface="Calibri"/>
                <a:sym typeface="Calibri"/>
              </a:rPr>
              <a:t>emissões</a:t>
            </a:r>
            <a:r>
              <a:rPr lang="en-GB" sz="1800" b="0" dirty="0">
                <a:latin typeface="Calibri"/>
                <a:ea typeface="Calibri"/>
                <a:cs typeface="Calibri"/>
                <a:sym typeface="Calibri"/>
              </a:rPr>
              <a:t> de um </a:t>
            </a:r>
            <a:r>
              <a:rPr lang="en-GB" sz="1800" b="0" dirty="0" err="1">
                <a:latin typeface="Calibri"/>
                <a:ea typeface="Calibri"/>
                <a:cs typeface="Calibri"/>
                <a:sym typeface="Calibri"/>
              </a:rPr>
              <a:t>gás</a:t>
            </a:r>
            <a:r>
              <a:rPr lang="en-GB" sz="1800" b="0" dirty="0">
                <a:latin typeface="Calibri"/>
                <a:ea typeface="Calibri"/>
                <a:cs typeface="Calibri"/>
                <a:sym typeface="Calibri"/>
              </a:rPr>
              <a:t> de </a:t>
            </a:r>
            <a:r>
              <a:rPr lang="en-GB" sz="1800" b="0" dirty="0" err="1">
                <a:latin typeface="Calibri"/>
                <a:ea typeface="Calibri"/>
                <a:cs typeface="Calibri"/>
                <a:sym typeface="Calibri"/>
              </a:rPr>
              <a:t>efeito</a:t>
            </a:r>
            <a:r>
              <a:rPr lang="en-GB" sz="1800" b="0" dirty="0">
                <a:latin typeface="Calibri"/>
                <a:ea typeface="Calibri"/>
                <a:cs typeface="Calibri"/>
                <a:sym typeface="Calibri"/>
              </a:rPr>
              <a:t> estufa </a:t>
            </a:r>
            <a:r>
              <a:rPr lang="en-GB" sz="1800" b="0" dirty="0" err="1">
                <a:latin typeface="Calibri"/>
                <a:ea typeface="Calibri"/>
                <a:cs typeface="Calibri"/>
                <a:sym typeface="Calibri"/>
              </a:rPr>
              <a:t>específico</a:t>
            </a:r>
            <a:r>
              <a:rPr lang="en-GB" sz="1800" b="0" dirty="0">
                <a:latin typeface="Calibri"/>
                <a:ea typeface="Calibri"/>
                <a:cs typeface="Calibri"/>
                <a:sym typeface="Calibri"/>
              </a:rPr>
              <a:t> </a:t>
            </a:r>
            <a:r>
              <a:rPr lang="en-GB" sz="1800" b="0" dirty="0" err="1">
                <a:latin typeface="Calibri"/>
                <a:ea typeface="Calibri"/>
                <a:cs typeface="Calibri"/>
                <a:sym typeface="Calibri"/>
              </a:rPr>
              <a:t>por</a:t>
            </a:r>
            <a:r>
              <a:rPr lang="en-GB" sz="1800" b="0" dirty="0">
                <a:latin typeface="Calibri"/>
                <a:ea typeface="Calibri"/>
                <a:cs typeface="Calibri"/>
                <a:sym typeface="Calibri"/>
              </a:rPr>
              <a:t> </a:t>
            </a:r>
            <a:r>
              <a:rPr lang="en-GB" sz="1800" b="0" dirty="0" err="1">
                <a:latin typeface="Calibri"/>
                <a:ea typeface="Calibri"/>
                <a:cs typeface="Calibri"/>
                <a:sym typeface="Calibri"/>
              </a:rPr>
              <a:t>seu</a:t>
            </a:r>
            <a:r>
              <a:rPr lang="en-GB" sz="1800" b="0" dirty="0">
                <a:latin typeface="Calibri"/>
                <a:ea typeface="Calibri"/>
                <a:cs typeface="Calibri"/>
                <a:sym typeface="Calibri"/>
              </a:rPr>
              <a:t> </a:t>
            </a:r>
            <a:r>
              <a:rPr lang="en-GB" sz="1800" b="0" dirty="0" err="1">
                <a:latin typeface="Calibri"/>
                <a:ea typeface="Calibri"/>
                <a:cs typeface="Calibri"/>
                <a:sym typeface="Calibri"/>
              </a:rPr>
              <a:t>fator</a:t>
            </a:r>
            <a:r>
              <a:rPr lang="en-GB" sz="1800" b="0" dirty="0">
                <a:latin typeface="Calibri"/>
                <a:ea typeface="Calibri"/>
                <a:cs typeface="Calibri"/>
                <a:sym typeface="Calibri"/>
              </a:rPr>
              <a:t> </a:t>
            </a:r>
            <a:r>
              <a:rPr lang="en-GB" sz="1800" b="0" dirty="0" err="1">
                <a:latin typeface="Calibri"/>
                <a:ea typeface="Calibri"/>
                <a:cs typeface="Calibri"/>
                <a:sym typeface="Calibri"/>
              </a:rPr>
              <a:t>equivalente</a:t>
            </a:r>
            <a:r>
              <a:rPr lang="en-GB" sz="1800" b="0" dirty="0">
                <a:latin typeface="Calibri"/>
                <a:ea typeface="Calibri"/>
                <a:cs typeface="Calibri"/>
                <a:sym typeface="Calibri"/>
              </a:rPr>
              <a:t> de G.W.P.</a:t>
            </a:r>
            <a:r>
              <a:rPr lang="en-GB" sz="1800" b="0" baseline="-25000" dirty="0">
                <a:latin typeface="Calibri"/>
                <a:ea typeface="Calibri"/>
                <a:cs typeface="Calibri"/>
                <a:sym typeface="Calibri"/>
              </a:rPr>
              <a:t>100</a:t>
            </a:r>
            <a:r>
              <a:rPr lang="en-GB" sz="1800" b="0" dirty="0">
                <a:latin typeface="Calibri"/>
                <a:ea typeface="Calibri"/>
                <a:cs typeface="Calibri"/>
                <a:sym typeface="Calibri"/>
              </a:rPr>
              <a:t> . A soma de </a:t>
            </a:r>
            <a:r>
              <a:rPr lang="en-GB" sz="1800" b="0" dirty="0" err="1">
                <a:latin typeface="Calibri"/>
                <a:ea typeface="Calibri"/>
                <a:cs typeface="Calibri"/>
                <a:sym typeface="Calibri"/>
              </a:rPr>
              <a:t>todos</a:t>
            </a:r>
            <a:r>
              <a:rPr lang="en-GB" sz="1800" b="0" dirty="0">
                <a:latin typeface="Calibri"/>
                <a:ea typeface="Calibri"/>
                <a:cs typeface="Calibri"/>
                <a:sym typeface="Calibri"/>
              </a:rPr>
              <a:t> </a:t>
            </a:r>
            <a:r>
              <a:rPr lang="en-GB" sz="1800" b="0" dirty="0" err="1">
                <a:latin typeface="Calibri"/>
                <a:ea typeface="Calibri"/>
                <a:cs typeface="Calibri"/>
                <a:sym typeface="Calibri"/>
              </a:rPr>
              <a:t>os</a:t>
            </a:r>
            <a:r>
              <a:rPr lang="en-GB" sz="1800" b="0" dirty="0">
                <a:latin typeface="Calibri"/>
                <a:ea typeface="Calibri"/>
                <a:cs typeface="Calibri"/>
                <a:sym typeface="Calibri"/>
              </a:rPr>
              <a:t> gases </a:t>
            </a:r>
            <a:r>
              <a:rPr lang="en-GB" sz="1800" b="0" dirty="0" err="1">
                <a:latin typeface="Calibri"/>
                <a:ea typeface="Calibri"/>
                <a:cs typeface="Calibri"/>
                <a:sym typeface="Calibri"/>
              </a:rPr>
              <a:t>em</a:t>
            </a:r>
            <a:r>
              <a:rPr lang="en-GB" sz="1800" b="0" dirty="0">
                <a:latin typeface="Calibri"/>
                <a:ea typeface="Calibri"/>
                <a:cs typeface="Calibri"/>
                <a:sym typeface="Calibri"/>
              </a:rPr>
              <a:t> </a:t>
            </a:r>
            <a:r>
              <a:rPr lang="en-GB" sz="1800" b="0" dirty="0" err="1">
                <a:latin typeface="Calibri"/>
                <a:ea typeface="Calibri"/>
                <a:cs typeface="Calibri"/>
                <a:sym typeface="Calibri"/>
              </a:rPr>
              <a:t>sua</a:t>
            </a:r>
            <a:r>
              <a:rPr lang="en-GB" sz="1800" b="0" dirty="0">
                <a:latin typeface="Calibri"/>
                <a:ea typeface="Calibri"/>
                <a:cs typeface="Calibri"/>
                <a:sym typeface="Calibri"/>
              </a:rPr>
              <a:t> forma C.O.</a:t>
            </a:r>
            <a:r>
              <a:rPr lang="en-GB" sz="1800" b="0" baseline="-25000" dirty="0">
                <a:latin typeface="Calibri"/>
                <a:ea typeface="Calibri"/>
                <a:cs typeface="Calibri"/>
                <a:sym typeface="Calibri"/>
              </a:rPr>
              <a:t>2 </a:t>
            </a:r>
            <a:r>
              <a:rPr lang="en-GB" sz="1800" b="0" dirty="0">
                <a:latin typeface="Calibri"/>
                <a:ea typeface="Calibri"/>
                <a:cs typeface="Calibri"/>
                <a:sym typeface="Calibri"/>
              </a:rPr>
              <a:t> e </a:t>
            </a:r>
            <a:r>
              <a:rPr lang="en-GB" sz="1800" b="0" dirty="0" err="1">
                <a:latin typeface="Calibri"/>
                <a:ea typeface="Calibri"/>
                <a:cs typeface="Calibri"/>
                <a:sym typeface="Calibri"/>
              </a:rPr>
              <a:t>fornece</a:t>
            </a:r>
            <a:r>
              <a:rPr lang="en-GB" sz="1800" b="0" dirty="0">
                <a:latin typeface="Calibri"/>
                <a:ea typeface="Calibri"/>
                <a:cs typeface="Calibri"/>
                <a:sym typeface="Calibri"/>
              </a:rPr>
              <a:t> </a:t>
            </a:r>
            <a:r>
              <a:rPr lang="en-GB" sz="1800" b="0" dirty="0" err="1">
                <a:latin typeface="Calibri"/>
                <a:ea typeface="Calibri"/>
                <a:cs typeface="Calibri"/>
                <a:sym typeface="Calibri"/>
              </a:rPr>
              <a:t>uma</a:t>
            </a:r>
            <a:r>
              <a:rPr lang="en-GB" sz="1800" b="0" dirty="0">
                <a:latin typeface="Calibri"/>
                <a:ea typeface="Calibri"/>
                <a:cs typeface="Calibri"/>
                <a:sym typeface="Calibri"/>
              </a:rPr>
              <a:t> </a:t>
            </a:r>
            <a:r>
              <a:rPr lang="en-GB" sz="1800" b="0" dirty="0" err="1">
                <a:latin typeface="Calibri"/>
                <a:ea typeface="Calibri"/>
                <a:cs typeface="Calibri"/>
                <a:sym typeface="Calibri"/>
              </a:rPr>
              <a:t>medida</a:t>
            </a:r>
            <a:r>
              <a:rPr lang="en-GB" sz="1800" b="0" dirty="0">
                <a:latin typeface="Calibri"/>
                <a:ea typeface="Calibri"/>
                <a:cs typeface="Calibri"/>
                <a:sym typeface="Calibri"/>
              </a:rPr>
              <a:t> do total de </a:t>
            </a:r>
            <a:r>
              <a:rPr lang="en-GB" sz="1800" b="0" dirty="0" err="1">
                <a:latin typeface="Calibri"/>
                <a:ea typeface="Calibri"/>
                <a:cs typeface="Calibri"/>
                <a:sym typeface="Calibri"/>
              </a:rPr>
              <a:t>emissões</a:t>
            </a:r>
            <a:r>
              <a:rPr lang="en-GB" sz="1800" b="0" dirty="0">
                <a:latin typeface="Calibri"/>
                <a:ea typeface="Calibri"/>
                <a:cs typeface="Calibri"/>
                <a:sym typeface="Calibri"/>
              </a:rPr>
              <a:t> de gases de </a:t>
            </a:r>
            <a:r>
              <a:rPr lang="en-GB" sz="1800" b="0" dirty="0" err="1">
                <a:latin typeface="Calibri"/>
                <a:ea typeface="Calibri"/>
                <a:cs typeface="Calibri"/>
                <a:sym typeface="Calibri"/>
              </a:rPr>
              <a:t>efeito</a:t>
            </a:r>
            <a:r>
              <a:rPr lang="en-GB" sz="1800" b="0" dirty="0">
                <a:latin typeface="Calibri"/>
                <a:ea typeface="Calibri"/>
                <a:cs typeface="Calibri"/>
                <a:sym typeface="Calibri"/>
              </a:rPr>
              <a:t> estufa.</a:t>
            </a:r>
            <a:endParaRPr dirty="0"/>
          </a:p>
          <a:p>
            <a:pPr marL="0" lvl="0" indent="0" algn="just" rtl="0">
              <a:lnSpc>
                <a:spcPct val="107000"/>
              </a:lnSpc>
              <a:spcBef>
                <a:spcPts val="800"/>
              </a:spcBef>
              <a:spcAft>
                <a:spcPts val="0"/>
              </a:spcAft>
              <a:buNone/>
            </a:pPr>
            <a:endParaRPr sz="1800" b="0" dirty="0">
              <a:latin typeface="Calibri"/>
              <a:ea typeface="Calibri"/>
              <a:cs typeface="Calibri"/>
              <a:sym typeface="Calibri"/>
            </a:endParaRPr>
          </a:p>
          <a:p>
            <a:pPr marL="0" lvl="0" indent="0" algn="just" rtl="0">
              <a:lnSpc>
                <a:spcPct val="107000"/>
              </a:lnSpc>
              <a:spcBef>
                <a:spcPts val="800"/>
              </a:spcBef>
              <a:spcAft>
                <a:spcPts val="0"/>
              </a:spcAft>
              <a:buNone/>
            </a:pPr>
            <a:r>
              <a:rPr lang="en-GB" sz="1800" b="0" dirty="0">
                <a:latin typeface="Calibri"/>
                <a:ea typeface="Calibri"/>
                <a:cs typeface="Calibri"/>
                <a:sym typeface="Calibri"/>
              </a:rPr>
              <a:t>No </a:t>
            </a:r>
            <a:r>
              <a:rPr lang="en-GB" sz="1800" b="0" dirty="0" err="1">
                <a:latin typeface="Calibri"/>
                <a:ea typeface="Calibri"/>
                <a:cs typeface="Calibri"/>
                <a:sym typeface="Calibri"/>
              </a:rPr>
              <a:t>gráfico</a:t>
            </a:r>
            <a:r>
              <a:rPr lang="en-GB" sz="1800" b="0" dirty="0">
                <a:latin typeface="Calibri"/>
                <a:ea typeface="Calibri"/>
                <a:cs typeface="Calibri"/>
                <a:sym typeface="Calibri"/>
              </a:rPr>
              <a:t>, </a:t>
            </a:r>
            <a:r>
              <a:rPr lang="en-GB" sz="1800" b="0" dirty="0" err="1">
                <a:latin typeface="Calibri"/>
                <a:ea typeface="Calibri"/>
                <a:cs typeface="Calibri"/>
                <a:sym typeface="Calibri"/>
              </a:rPr>
              <a:t>vemos</a:t>
            </a:r>
            <a:r>
              <a:rPr lang="en-GB" sz="1800" b="0" dirty="0">
                <a:latin typeface="Calibri"/>
                <a:ea typeface="Calibri"/>
                <a:cs typeface="Calibri"/>
                <a:sym typeface="Calibri"/>
              </a:rPr>
              <a:t> o </a:t>
            </a:r>
            <a:r>
              <a:rPr lang="en-GB" sz="1800" b="0" dirty="0" err="1">
                <a:latin typeface="Calibri"/>
                <a:ea typeface="Calibri"/>
                <a:cs typeface="Calibri"/>
                <a:sym typeface="Calibri"/>
              </a:rPr>
              <a:t>detalhamento</a:t>
            </a:r>
            <a:r>
              <a:rPr lang="en-GB" sz="1800" b="0" dirty="0">
                <a:latin typeface="Calibri"/>
                <a:ea typeface="Calibri"/>
                <a:cs typeface="Calibri"/>
                <a:sym typeface="Calibri"/>
              </a:rPr>
              <a:t> das </a:t>
            </a:r>
            <a:r>
              <a:rPr lang="en-GB" sz="1800" b="0" dirty="0" err="1">
                <a:latin typeface="Calibri"/>
                <a:ea typeface="Calibri"/>
                <a:cs typeface="Calibri"/>
                <a:sym typeface="Calibri"/>
              </a:rPr>
              <a:t>emissões</a:t>
            </a:r>
            <a:r>
              <a:rPr lang="en-GB" sz="1800" b="0" dirty="0">
                <a:latin typeface="Calibri"/>
                <a:ea typeface="Calibri"/>
                <a:cs typeface="Calibri"/>
                <a:sym typeface="Calibri"/>
              </a:rPr>
              <a:t> </a:t>
            </a:r>
            <a:r>
              <a:rPr lang="en-GB" sz="1800" b="0" dirty="0" err="1">
                <a:latin typeface="Calibri"/>
                <a:ea typeface="Calibri"/>
                <a:cs typeface="Calibri"/>
                <a:sym typeface="Calibri"/>
              </a:rPr>
              <a:t>globais</a:t>
            </a:r>
            <a:r>
              <a:rPr lang="en-GB" sz="1800" b="0" dirty="0">
                <a:latin typeface="Calibri"/>
                <a:ea typeface="Calibri"/>
                <a:cs typeface="Calibri"/>
                <a:sym typeface="Calibri"/>
              </a:rPr>
              <a:t> </a:t>
            </a:r>
            <a:r>
              <a:rPr lang="en-GB" sz="1800" b="0" dirty="0" err="1">
                <a:latin typeface="Calibri"/>
                <a:ea typeface="Calibri"/>
                <a:cs typeface="Calibri"/>
                <a:sym typeface="Calibri"/>
              </a:rPr>
              <a:t>em</a:t>
            </a:r>
            <a:r>
              <a:rPr lang="en-GB" sz="1800" b="0" dirty="0">
                <a:latin typeface="Calibri"/>
                <a:ea typeface="Calibri"/>
                <a:cs typeface="Calibri"/>
                <a:sym typeface="Calibri"/>
              </a:rPr>
              <a:t> 2016, </a:t>
            </a:r>
            <a:r>
              <a:rPr lang="en-GB" sz="1800" b="0" dirty="0" err="1">
                <a:latin typeface="Calibri"/>
                <a:ea typeface="Calibri"/>
                <a:cs typeface="Calibri"/>
                <a:sym typeface="Calibri"/>
              </a:rPr>
              <a:t>medidas</a:t>
            </a:r>
            <a:r>
              <a:rPr lang="en-GB" sz="1800" b="0" dirty="0">
                <a:latin typeface="Calibri"/>
                <a:ea typeface="Calibri"/>
                <a:cs typeface="Calibri"/>
                <a:sym typeface="Calibri"/>
              </a:rPr>
              <a:t> com base </a:t>
            </a:r>
            <a:r>
              <a:rPr lang="en-GB" sz="1800" b="0" dirty="0" err="1">
                <a:latin typeface="Calibri"/>
                <a:ea typeface="Calibri"/>
                <a:cs typeface="Calibri"/>
                <a:sym typeface="Calibri"/>
              </a:rPr>
              <a:t>em</a:t>
            </a:r>
            <a:r>
              <a:rPr lang="en-GB" sz="1800" b="0" dirty="0">
                <a:latin typeface="Calibri"/>
                <a:ea typeface="Calibri"/>
                <a:cs typeface="Calibri"/>
                <a:sym typeface="Calibri"/>
              </a:rPr>
              <a:t> </a:t>
            </a:r>
            <a:r>
              <a:rPr lang="en-GB" sz="1800" b="0" dirty="0" err="1">
                <a:latin typeface="Calibri"/>
                <a:ea typeface="Calibri"/>
                <a:cs typeface="Calibri"/>
                <a:sym typeface="Calibri"/>
              </a:rPr>
              <a:t>equivalentes</a:t>
            </a:r>
            <a:r>
              <a:rPr lang="en-GB" sz="1800" b="0" dirty="0">
                <a:latin typeface="Calibri"/>
                <a:ea typeface="Calibri"/>
                <a:cs typeface="Calibri"/>
                <a:sym typeface="Calibri"/>
              </a:rPr>
              <a:t> de </a:t>
            </a:r>
            <a:r>
              <a:rPr lang="en-GB" sz="1800" b="0" dirty="0" err="1">
                <a:latin typeface="Calibri"/>
                <a:ea typeface="Calibri"/>
                <a:cs typeface="Calibri"/>
                <a:sym typeface="Calibri"/>
              </a:rPr>
              <a:t>dióxido</a:t>
            </a:r>
            <a:r>
              <a:rPr lang="en-GB" sz="1800" b="0" dirty="0">
                <a:latin typeface="Calibri"/>
                <a:ea typeface="Calibri"/>
                <a:cs typeface="Calibri"/>
                <a:sym typeface="Calibri"/>
              </a:rPr>
              <a:t> de </a:t>
            </a:r>
            <a:r>
              <a:rPr lang="en-GB" sz="1800" b="0" dirty="0" err="1">
                <a:latin typeface="Calibri"/>
                <a:ea typeface="Calibri"/>
                <a:cs typeface="Calibri"/>
                <a:sym typeface="Calibri"/>
              </a:rPr>
              <a:t>carbono</a:t>
            </a:r>
            <a:r>
              <a:rPr lang="en-GB" sz="1800" b="0" dirty="0">
                <a:latin typeface="Calibri"/>
                <a:ea typeface="Calibri"/>
                <a:cs typeface="Calibri"/>
                <a:sym typeface="Calibri"/>
              </a:rPr>
              <a:t>. O </a:t>
            </a:r>
            <a:r>
              <a:rPr lang="en-GB" sz="1800" b="0" dirty="0" err="1">
                <a:latin typeface="Calibri"/>
                <a:ea typeface="Calibri"/>
                <a:cs typeface="Calibri"/>
                <a:sym typeface="Calibri"/>
              </a:rPr>
              <a:t>dióxido</a:t>
            </a:r>
            <a:r>
              <a:rPr lang="en-GB" sz="1800" b="0" dirty="0">
                <a:latin typeface="Calibri"/>
                <a:ea typeface="Calibri"/>
                <a:cs typeface="Calibri"/>
                <a:sym typeface="Calibri"/>
              </a:rPr>
              <a:t> de </a:t>
            </a:r>
            <a:r>
              <a:rPr lang="en-GB" sz="1800" b="0" dirty="0" err="1">
                <a:latin typeface="Calibri"/>
                <a:ea typeface="Calibri"/>
                <a:cs typeface="Calibri"/>
                <a:sym typeface="Calibri"/>
              </a:rPr>
              <a:t>carbono</a:t>
            </a:r>
            <a:r>
              <a:rPr lang="en-GB" sz="1800" b="0" dirty="0">
                <a:latin typeface="Calibri"/>
                <a:ea typeface="Calibri"/>
                <a:cs typeface="Calibri"/>
                <a:sym typeface="Calibri"/>
              </a:rPr>
              <a:t> </a:t>
            </a:r>
            <a:r>
              <a:rPr lang="en-GB" sz="1800" b="0" dirty="0" err="1">
                <a:latin typeface="Calibri"/>
                <a:ea typeface="Calibri"/>
                <a:cs typeface="Calibri"/>
                <a:sym typeface="Calibri"/>
              </a:rPr>
              <a:t>foi</a:t>
            </a:r>
            <a:r>
              <a:rPr lang="en-GB" sz="1800" b="0" dirty="0">
                <a:latin typeface="Calibri"/>
                <a:ea typeface="Calibri"/>
                <a:cs typeface="Calibri"/>
                <a:sym typeface="Calibri"/>
              </a:rPr>
              <a:t> o </a:t>
            </a:r>
            <a:r>
              <a:rPr lang="en-GB" sz="1800" b="0" dirty="0" err="1">
                <a:latin typeface="Calibri"/>
                <a:ea typeface="Calibri"/>
                <a:cs typeface="Calibri"/>
                <a:sym typeface="Calibri"/>
              </a:rPr>
              <a:t>maior</a:t>
            </a:r>
            <a:r>
              <a:rPr lang="en-GB" sz="1800" b="0" dirty="0">
                <a:latin typeface="Calibri"/>
                <a:ea typeface="Calibri"/>
                <a:cs typeface="Calibri"/>
                <a:sym typeface="Calibri"/>
              </a:rPr>
              <a:t> </a:t>
            </a:r>
            <a:r>
              <a:rPr lang="en-GB" sz="1800" b="0" dirty="0" err="1">
                <a:latin typeface="Calibri"/>
                <a:ea typeface="Calibri"/>
                <a:cs typeface="Calibri"/>
                <a:sym typeface="Calibri"/>
              </a:rPr>
              <a:t>contribuinte</a:t>
            </a:r>
            <a:r>
              <a:rPr lang="en-GB" sz="1800" b="0" dirty="0">
                <a:latin typeface="Calibri"/>
                <a:ea typeface="Calibri"/>
                <a:cs typeface="Calibri"/>
                <a:sym typeface="Calibri"/>
              </a:rPr>
              <a:t>, </a:t>
            </a:r>
            <a:r>
              <a:rPr lang="en-GB" sz="1800" b="0" dirty="0" err="1">
                <a:latin typeface="Calibri"/>
                <a:ea typeface="Calibri"/>
                <a:cs typeface="Calibri"/>
                <a:sym typeface="Calibri"/>
              </a:rPr>
              <a:t>respondendo</a:t>
            </a:r>
            <a:r>
              <a:rPr lang="en-GB" sz="1800" b="0" dirty="0">
                <a:latin typeface="Calibri"/>
                <a:ea typeface="Calibri"/>
                <a:cs typeface="Calibri"/>
                <a:sym typeface="Calibri"/>
              </a:rPr>
              <a:t> </a:t>
            </a:r>
            <a:r>
              <a:rPr lang="en-GB" sz="1800" b="0" dirty="0" err="1">
                <a:latin typeface="Calibri"/>
                <a:ea typeface="Calibri"/>
                <a:cs typeface="Calibri"/>
                <a:sym typeface="Calibri"/>
              </a:rPr>
              <a:t>por</a:t>
            </a:r>
            <a:r>
              <a:rPr lang="en-GB" sz="1800" b="0" dirty="0">
                <a:latin typeface="Calibri"/>
                <a:ea typeface="Calibri"/>
                <a:cs typeface="Calibri"/>
                <a:sym typeface="Calibri"/>
              </a:rPr>
              <a:t> </a:t>
            </a:r>
            <a:r>
              <a:rPr lang="en-GB" sz="1800" b="0" dirty="0" err="1">
                <a:latin typeface="Calibri"/>
                <a:ea typeface="Calibri"/>
                <a:cs typeface="Calibri"/>
                <a:sym typeface="Calibri"/>
              </a:rPr>
              <a:t>cerca</a:t>
            </a:r>
            <a:r>
              <a:rPr lang="en-GB" sz="1800" b="0" dirty="0">
                <a:latin typeface="Calibri"/>
                <a:ea typeface="Calibri"/>
                <a:cs typeface="Calibri"/>
                <a:sym typeface="Calibri"/>
              </a:rPr>
              <a:t> de </a:t>
            </a:r>
            <a:r>
              <a:rPr lang="en-GB" sz="1800" b="0" dirty="0" err="1">
                <a:latin typeface="Calibri"/>
                <a:ea typeface="Calibri"/>
                <a:cs typeface="Calibri"/>
                <a:sym typeface="Calibri"/>
              </a:rPr>
              <a:t>três</a:t>
            </a:r>
            <a:r>
              <a:rPr lang="en-GB" sz="1800" b="0" dirty="0">
                <a:latin typeface="Calibri"/>
                <a:ea typeface="Calibri"/>
                <a:cs typeface="Calibri"/>
                <a:sym typeface="Calibri"/>
              </a:rPr>
              <a:t> quartos (74,4%) do total de </a:t>
            </a:r>
            <a:r>
              <a:rPr lang="en-GB" sz="1800" b="0" dirty="0" err="1">
                <a:latin typeface="Calibri"/>
                <a:ea typeface="Calibri"/>
                <a:cs typeface="Calibri"/>
                <a:sym typeface="Calibri"/>
              </a:rPr>
              <a:t>emissões</a:t>
            </a:r>
            <a:r>
              <a:rPr lang="en-GB" sz="1800" b="0" dirty="0">
                <a:latin typeface="Calibri"/>
                <a:ea typeface="Calibri"/>
                <a:cs typeface="Calibri"/>
                <a:sym typeface="Calibri"/>
              </a:rPr>
              <a:t>. O </a:t>
            </a:r>
            <a:r>
              <a:rPr lang="en-GB" sz="1800" b="0" dirty="0" err="1">
                <a:latin typeface="Calibri"/>
                <a:ea typeface="Calibri"/>
                <a:cs typeface="Calibri"/>
                <a:sym typeface="Calibri"/>
              </a:rPr>
              <a:t>metano</a:t>
            </a:r>
            <a:r>
              <a:rPr lang="en-GB" sz="1800" b="0" dirty="0">
                <a:latin typeface="Calibri"/>
                <a:ea typeface="Calibri"/>
                <a:cs typeface="Calibri"/>
                <a:sym typeface="Calibri"/>
              </a:rPr>
              <a:t> </a:t>
            </a:r>
            <a:r>
              <a:rPr lang="en-GB" sz="1800" b="0" dirty="0" err="1">
                <a:latin typeface="Calibri"/>
                <a:ea typeface="Calibri"/>
                <a:cs typeface="Calibri"/>
                <a:sym typeface="Calibri"/>
              </a:rPr>
              <a:t>contribuiu</a:t>
            </a:r>
            <a:r>
              <a:rPr lang="en-GB" sz="1800" b="0" dirty="0">
                <a:latin typeface="Calibri"/>
                <a:ea typeface="Calibri"/>
                <a:cs typeface="Calibri"/>
                <a:sym typeface="Calibri"/>
              </a:rPr>
              <a:t> com 17,3%; o </a:t>
            </a:r>
            <a:r>
              <a:rPr lang="en-GB" sz="1800" b="0" dirty="0" err="1">
                <a:latin typeface="Calibri"/>
                <a:ea typeface="Calibri"/>
                <a:cs typeface="Calibri"/>
                <a:sym typeface="Calibri"/>
              </a:rPr>
              <a:t>óxido</a:t>
            </a:r>
            <a:r>
              <a:rPr lang="en-GB" sz="1800" b="0" dirty="0">
                <a:latin typeface="Calibri"/>
                <a:ea typeface="Calibri"/>
                <a:cs typeface="Calibri"/>
                <a:sym typeface="Calibri"/>
              </a:rPr>
              <a:t> nitroso, com 6,2%; e </a:t>
            </a:r>
            <a:r>
              <a:rPr lang="en-GB" sz="1800" b="0" dirty="0" err="1">
                <a:latin typeface="Calibri"/>
                <a:ea typeface="Calibri"/>
                <a:cs typeface="Calibri"/>
                <a:sym typeface="Calibri"/>
              </a:rPr>
              <a:t>outras</a:t>
            </a:r>
            <a:r>
              <a:rPr lang="en-GB" sz="1800" b="0" dirty="0">
                <a:latin typeface="Calibri"/>
                <a:ea typeface="Calibri"/>
                <a:cs typeface="Calibri"/>
                <a:sym typeface="Calibri"/>
              </a:rPr>
              <a:t> </a:t>
            </a:r>
            <a:r>
              <a:rPr lang="en-GB" sz="1800" b="0" dirty="0" err="1">
                <a:latin typeface="Calibri"/>
                <a:ea typeface="Calibri"/>
                <a:cs typeface="Calibri"/>
                <a:sym typeface="Calibri"/>
              </a:rPr>
              <a:t>emissões</a:t>
            </a:r>
            <a:r>
              <a:rPr lang="en-GB" sz="1800" b="0" dirty="0">
                <a:latin typeface="Calibri"/>
                <a:ea typeface="Calibri"/>
                <a:cs typeface="Calibri"/>
                <a:sym typeface="Calibri"/>
              </a:rPr>
              <a:t> (H.F.C., C.F.C., S.F.</a:t>
            </a:r>
            <a:r>
              <a:rPr lang="en-GB" sz="1800" b="0" baseline="-25000" dirty="0">
                <a:latin typeface="Calibri"/>
                <a:ea typeface="Calibri"/>
                <a:cs typeface="Calibri"/>
                <a:sym typeface="Calibri"/>
              </a:rPr>
              <a:t>6</a:t>
            </a:r>
            <a:r>
              <a:rPr lang="en-GB" sz="1800" b="0" dirty="0">
                <a:latin typeface="Calibri"/>
                <a:ea typeface="Calibri"/>
                <a:cs typeface="Calibri"/>
                <a:sym typeface="Calibri"/>
              </a:rPr>
              <a:t> ), com 2,1%.</a:t>
            </a:r>
            <a:endParaRPr sz="1800" b="0" dirty="0">
              <a:latin typeface="Calibri"/>
              <a:ea typeface="Calibri"/>
              <a:cs typeface="Calibri"/>
              <a:sym typeface="Calibri"/>
            </a:endParaRPr>
          </a:p>
          <a:p>
            <a:pPr marL="0" lvl="0" indent="0" algn="l" rtl="0">
              <a:spcBef>
                <a:spcPts val="800"/>
              </a:spcBef>
              <a:spcAft>
                <a:spcPts val="0"/>
              </a:spcAft>
              <a:buNone/>
            </a:pPr>
            <a:endParaRPr b="0" u="none" dirty="0"/>
          </a:p>
        </p:txBody>
      </p:sp>
      <p:sp>
        <p:nvSpPr>
          <p:cNvPr id="280" name="Google Shape;2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pic>
        <p:nvPicPr>
          <p:cNvPr id="15" name="Google Shape;15;p29"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9"/>
          <p:cNvSpPr txBox="1">
            <a:spLocks noGrp="1"/>
          </p:cNvSpPr>
          <p:nvPr>
            <p:ph type="ctrTitle"/>
          </p:nvPr>
        </p:nvSpPr>
        <p:spPr>
          <a:xfrm>
            <a:off x="651352" y="4301318"/>
            <a:ext cx="6663847"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Quattrocento Sans"/>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2400"/>
              <a:buNone/>
              <a:defRPr sz="2400" b="1">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p:nvPr/>
        </p:nvSpPr>
        <p:spPr>
          <a:xfrm>
            <a:off x="8455068" y="6112701"/>
            <a:ext cx="373693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i="0" u="none" strike="noStrike" cap="none">
                <a:solidFill>
                  <a:schemeClr val="lt1"/>
                </a:solidFill>
                <a:latin typeface="Quattrocento Sans"/>
                <a:ea typeface="Quattrocento Sans"/>
                <a:cs typeface="Quattrocento Sans"/>
                <a:sym typeface="Quattrocento Sans"/>
              </a:rPr>
              <a:t>Version 1.0</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72"/>
        <p:cNvGrpSpPr/>
        <p:nvPr/>
      </p:nvGrpSpPr>
      <p:grpSpPr>
        <a:xfrm>
          <a:off x="0" y="0"/>
          <a:ext cx="0" cy="0"/>
          <a:chOff x="0" y="0"/>
          <a:chExt cx="0" cy="0"/>
        </a:xfrm>
      </p:grpSpPr>
      <p:pic>
        <p:nvPicPr>
          <p:cNvPr id="73" name="Google Shape;73;p39"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4" name="Google Shape;74;p39"/>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9"/>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 name="Google Shape;76;p39"/>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7" name="Google Shape;77;p39"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40"/>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0"/>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0"/>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85"/>
        <p:cNvGrpSpPr/>
        <p:nvPr/>
      </p:nvGrpSpPr>
      <p:grpSpPr>
        <a:xfrm>
          <a:off x="0" y="0"/>
          <a:ext cx="0" cy="0"/>
          <a:chOff x="0" y="0"/>
          <a:chExt cx="0" cy="0"/>
        </a:xfrm>
      </p:grpSpPr>
      <p:pic>
        <p:nvPicPr>
          <p:cNvPr id="86" name="Google Shape;86;p41"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7" name="Google Shape;87;p41"/>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89" name="Google Shape;89;p41"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90"/>
        <p:cNvGrpSpPr/>
        <p:nvPr/>
      </p:nvGrpSpPr>
      <p:grpSpPr>
        <a:xfrm>
          <a:off x="0" y="0"/>
          <a:ext cx="0" cy="0"/>
          <a:chOff x="0" y="0"/>
          <a:chExt cx="0" cy="0"/>
        </a:xfrm>
      </p:grpSpPr>
      <p:pic>
        <p:nvPicPr>
          <p:cNvPr id="91" name="Google Shape;91;p42"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2" name="Google Shape;92;p42"/>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94" name="Google Shape;94;p42"/>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5" name="Google Shape;95;p42"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6"/>
        <p:cNvGrpSpPr/>
        <p:nvPr/>
      </p:nvGrpSpPr>
      <p:grpSpPr>
        <a:xfrm>
          <a:off x="0" y="0"/>
          <a:ext cx="0" cy="0"/>
          <a:chOff x="0" y="0"/>
          <a:chExt cx="0" cy="0"/>
        </a:xfrm>
      </p:grpSpPr>
      <p:sp>
        <p:nvSpPr>
          <p:cNvPr id="97" name="Google Shape;97;p43"/>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3"/>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0" name="Google Shape;100;p43"/>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43"/>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3"/>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3"/>
        <p:cNvGrpSpPr/>
        <p:nvPr/>
      </p:nvGrpSpPr>
      <p:grpSpPr>
        <a:xfrm>
          <a:off x="0" y="0"/>
          <a:ext cx="0" cy="0"/>
          <a:chOff x="0" y="0"/>
          <a:chExt cx="0" cy="0"/>
        </a:xfrm>
      </p:grpSpPr>
      <p:sp>
        <p:nvSpPr>
          <p:cNvPr id="104" name="Google Shape;104;p44"/>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4"/>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6" name="Google Shape;106;p44"/>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4"/>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p44"/>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0" name="Google Shape;110;p44"/>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4"/>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4"/>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3"/>
        <p:cNvGrpSpPr/>
        <p:nvPr/>
      </p:nvGrpSpPr>
      <p:grpSpPr>
        <a:xfrm>
          <a:off x="0" y="0"/>
          <a:ext cx="0" cy="0"/>
          <a:chOff x="0" y="0"/>
          <a:chExt cx="0" cy="0"/>
        </a:xfrm>
      </p:grpSpPr>
      <p:pic>
        <p:nvPicPr>
          <p:cNvPr id="114" name="Google Shape;114;p45"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5" name="Google Shape;115;p45"/>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7" name="Google Shape;117;p45"/>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8" name="Google Shape;118;p45"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19"/>
        <p:cNvGrpSpPr/>
        <p:nvPr/>
      </p:nvGrpSpPr>
      <p:grpSpPr>
        <a:xfrm>
          <a:off x="0" y="0"/>
          <a:ext cx="0" cy="0"/>
          <a:chOff x="0" y="0"/>
          <a:chExt cx="0" cy="0"/>
        </a:xfrm>
      </p:grpSpPr>
      <p:pic>
        <p:nvPicPr>
          <p:cNvPr id="120" name="Google Shape;120;p46"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1" name="Google Shape;121;p4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22" name="Google Shape;122;p46"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23"/>
        <p:cNvGrpSpPr/>
        <p:nvPr/>
      </p:nvGrpSpPr>
      <p:grpSpPr>
        <a:xfrm>
          <a:off x="0" y="0"/>
          <a:ext cx="0" cy="0"/>
          <a:chOff x="0" y="0"/>
          <a:chExt cx="0" cy="0"/>
        </a:xfrm>
      </p:grpSpPr>
      <p:pic>
        <p:nvPicPr>
          <p:cNvPr id="124" name="Google Shape;124;p4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5" name="Google Shape;125;p4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6" name="Google Shape;126;p47"/>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27" name="Google Shape;127;p47"/>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7"/>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29" name="Google Shape;129;p47"/>
          <p:cNvSpPr>
            <a:spLocks noGrp="1"/>
          </p:cNvSpPr>
          <p:nvPr>
            <p:ph type="pic" idx="3"/>
          </p:nvPr>
        </p:nvSpPr>
        <p:spPr>
          <a:xfrm>
            <a:off x="9899650" y="2865438"/>
            <a:ext cx="931863" cy="820737"/>
          </a:xfrm>
          <a:prstGeom prst="rect">
            <a:avLst/>
          </a:prstGeom>
          <a:noFill/>
          <a:ln>
            <a:noFill/>
          </a:ln>
        </p:spPr>
      </p:sp>
      <p:pic>
        <p:nvPicPr>
          <p:cNvPr id="130" name="Google Shape;130;p4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1" name="Google Shape;131;p4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2" name="Google Shape;132;p47"/>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33"/>
        <p:cNvGrpSpPr/>
        <p:nvPr/>
      </p:nvGrpSpPr>
      <p:grpSpPr>
        <a:xfrm>
          <a:off x="0" y="0"/>
          <a:ext cx="0" cy="0"/>
          <a:chOff x="0" y="0"/>
          <a:chExt cx="0" cy="0"/>
        </a:xfrm>
      </p:grpSpPr>
      <p:pic>
        <p:nvPicPr>
          <p:cNvPr id="134" name="Google Shape;134;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 name="Google Shape;135;p48"/>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 name="Google Shape;136;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200"/>
              </a:spcBef>
              <a:spcAft>
                <a:spcPts val="0"/>
              </a:spcAft>
              <a:buClr>
                <a:schemeClr val="dk1"/>
              </a:buClr>
              <a:buSzPts val="2000"/>
              <a:buChar char="•"/>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23" name="Google Shape;23;p30"/>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9CC2E5"/>
              </a:buClr>
              <a:buSzPts val="2000"/>
              <a:buNone/>
              <a:defRPr b="1" i="0">
                <a:solidFill>
                  <a:srgbClr val="9CC2E5"/>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body" idx="3"/>
          </p:nvPr>
        </p:nvSpPr>
        <p:spPr>
          <a:xfrm>
            <a:off x="8455844" y="5788058"/>
            <a:ext cx="3262886"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37"/>
        <p:cNvGrpSpPr/>
        <p:nvPr/>
      </p:nvGrpSpPr>
      <p:grpSpPr>
        <a:xfrm>
          <a:off x="0" y="0"/>
          <a:ext cx="0" cy="0"/>
          <a:chOff x="0" y="0"/>
          <a:chExt cx="0" cy="0"/>
        </a:xfrm>
      </p:grpSpPr>
      <p:pic>
        <p:nvPicPr>
          <p:cNvPr id="138" name="Google Shape;138;p49"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49"/>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49"/>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1" name="Google Shape;141;p49"/>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2"/>
        <p:cNvGrpSpPr/>
        <p:nvPr/>
      </p:nvGrpSpPr>
      <p:grpSpPr>
        <a:xfrm>
          <a:off x="0" y="0"/>
          <a:ext cx="0" cy="0"/>
          <a:chOff x="0" y="0"/>
          <a:chExt cx="0" cy="0"/>
        </a:xfrm>
      </p:grpSpPr>
      <p:sp>
        <p:nvSpPr>
          <p:cNvPr id="143" name="Google Shape;143;p50"/>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50"/>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50"/>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0"/>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0"/>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149"/>
        <p:cNvGrpSpPr/>
        <p:nvPr/>
      </p:nvGrpSpPr>
      <p:grpSpPr>
        <a:xfrm>
          <a:off x="0" y="0"/>
          <a:ext cx="0" cy="0"/>
          <a:chOff x="0" y="0"/>
          <a:chExt cx="0" cy="0"/>
        </a:xfrm>
      </p:grpSpPr>
      <p:pic>
        <p:nvPicPr>
          <p:cNvPr id="150" name="Google Shape;150;p51"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1" name="Google Shape;151;p51"/>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5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153"/>
        <p:cNvGrpSpPr/>
        <p:nvPr/>
      </p:nvGrpSpPr>
      <p:grpSpPr>
        <a:xfrm>
          <a:off x="0" y="0"/>
          <a:ext cx="0" cy="0"/>
          <a:chOff x="0" y="0"/>
          <a:chExt cx="0" cy="0"/>
        </a:xfrm>
      </p:grpSpPr>
      <p:pic>
        <p:nvPicPr>
          <p:cNvPr id="154" name="Google Shape;154;p52"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5" name="Google Shape;155;p52"/>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5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57" name="Google Shape;157;p52"/>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58"/>
        <p:cNvGrpSpPr/>
        <p:nvPr/>
      </p:nvGrpSpPr>
      <p:grpSpPr>
        <a:xfrm>
          <a:off x="0" y="0"/>
          <a:ext cx="0" cy="0"/>
          <a:chOff x="0" y="0"/>
          <a:chExt cx="0" cy="0"/>
        </a:xfrm>
      </p:grpSpPr>
      <p:sp>
        <p:nvSpPr>
          <p:cNvPr id="159" name="Google Shape;159;p53"/>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53"/>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62" name="Google Shape;162;p53"/>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53"/>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3"/>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65"/>
        <p:cNvGrpSpPr/>
        <p:nvPr/>
      </p:nvGrpSpPr>
      <p:grpSpPr>
        <a:xfrm>
          <a:off x="0" y="0"/>
          <a:ext cx="0" cy="0"/>
          <a:chOff x="0" y="0"/>
          <a:chExt cx="0" cy="0"/>
        </a:xfrm>
      </p:grpSpPr>
      <p:sp>
        <p:nvSpPr>
          <p:cNvPr id="166" name="Google Shape;166;p54"/>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54"/>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8" name="Google Shape;168;p54"/>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54"/>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0" name="Google Shape;170;p54"/>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5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72" name="Google Shape;172;p54"/>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4"/>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4"/>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5"/>
        <p:cNvGrpSpPr/>
        <p:nvPr/>
      </p:nvGrpSpPr>
      <p:grpSpPr>
        <a:xfrm>
          <a:off x="0" y="0"/>
          <a:ext cx="0" cy="0"/>
          <a:chOff x="0" y="0"/>
          <a:chExt cx="0" cy="0"/>
        </a:xfrm>
      </p:grpSpPr>
      <p:pic>
        <p:nvPicPr>
          <p:cNvPr id="176" name="Google Shape;176;p55"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7" name="Google Shape;177;p55"/>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5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79" name="Google Shape;179;p55"/>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80"/>
        <p:cNvGrpSpPr/>
        <p:nvPr/>
      </p:nvGrpSpPr>
      <p:grpSpPr>
        <a:xfrm>
          <a:off x="0" y="0"/>
          <a:ext cx="0" cy="0"/>
          <a:chOff x="0" y="0"/>
          <a:chExt cx="0" cy="0"/>
        </a:xfrm>
      </p:grpSpPr>
      <p:pic>
        <p:nvPicPr>
          <p:cNvPr id="181" name="Google Shape;181;p56"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2" name="Google Shape;182;p5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83"/>
        <p:cNvGrpSpPr/>
        <p:nvPr/>
      </p:nvGrpSpPr>
      <p:grpSpPr>
        <a:xfrm>
          <a:off x="0" y="0"/>
          <a:ext cx="0" cy="0"/>
          <a:chOff x="0" y="0"/>
          <a:chExt cx="0" cy="0"/>
        </a:xfrm>
      </p:grpSpPr>
      <p:pic>
        <p:nvPicPr>
          <p:cNvPr id="184" name="Google Shape;184;p5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5" name="Google Shape;185;p57"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6" name="Google Shape;186;p57"/>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87" name="Google Shape;187;p57"/>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7"/>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89" name="Google Shape;189;p57"/>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190"/>
        <p:cNvGrpSpPr/>
        <p:nvPr/>
      </p:nvGrpSpPr>
      <p:grpSpPr>
        <a:xfrm>
          <a:off x="0" y="0"/>
          <a:ext cx="0" cy="0"/>
          <a:chOff x="0" y="0"/>
          <a:chExt cx="0" cy="0"/>
        </a:xfrm>
      </p:grpSpPr>
      <p:pic>
        <p:nvPicPr>
          <p:cNvPr id="191" name="Google Shape;191;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2" name="Google Shape;192;p58"/>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5"/>
        <p:cNvGrpSpPr/>
        <p:nvPr/>
      </p:nvGrpSpPr>
      <p:grpSpPr>
        <a:xfrm>
          <a:off x="0" y="0"/>
          <a:ext cx="0" cy="0"/>
          <a:chOff x="0" y="0"/>
          <a:chExt cx="0" cy="0"/>
        </a:xfrm>
      </p:grpSpPr>
      <p:pic>
        <p:nvPicPr>
          <p:cNvPr id="26" name="Google Shape;26;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33"/>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Quattrocento Sans"/>
              <a:buNone/>
              <a:defRPr sz="6000" b="0" i="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9"/>
        <p:cNvGrpSpPr/>
        <p:nvPr/>
      </p:nvGrpSpPr>
      <p:grpSpPr>
        <a:xfrm>
          <a:off x="0" y="0"/>
          <a:ext cx="0" cy="0"/>
          <a:chOff x="0" y="0"/>
          <a:chExt cx="0" cy="0"/>
        </a:xfrm>
      </p:grpSpPr>
      <p:sp>
        <p:nvSpPr>
          <p:cNvPr id="30" name="Google Shape;30;p34"/>
          <p:cNvSpPr txBox="1">
            <a:spLocks noGrp="1"/>
          </p:cNvSpPr>
          <p:nvPr>
            <p:ph type="body" idx="1"/>
          </p:nvPr>
        </p:nvSpPr>
        <p:spPr>
          <a:xfrm>
            <a:off x="663574" y="2158738"/>
            <a:ext cx="5181600" cy="39121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4"/>
          <p:cNvSpPr txBox="1">
            <a:spLocks noGrp="1"/>
          </p:cNvSpPr>
          <p:nvPr>
            <p:ph type="body" idx="2"/>
          </p:nvPr>
        </p:nvSpPr>
        <p:spPr>
          <a:xfrm>
            <a:off x="5997574" y="2158738"/>
            <a:ext cx="5181600" cy="39121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34"/>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4"/>
          <p:cNvSpPr txBox="1">
            <a:spLocks noGrp="1"/>
          </p:cNvSpPr>
          <p:nvPr>
            <p:ph type="body" idx="3"/>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5"/>
        <p:cNvGrpSpPr/>
        <p:nvPr/>
      </p:nvGrpSpPr>
      <p:grpSpPr>
        <a:xfrm>
          <a:off x="0" y="0"/>
          <a:ext cx="0" cy="0"/>
          <a:chOff x="0" y="0"/>
          <a:chExt cx="0" cy="0"/>
        </a:xfrm>
      </p:grpSpPr>
      <p:sp>
        <p:nvSpPr>
          <p:cNvPr id="36" name="Google Shape;36;p3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5"/>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i="0">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35"/>
          <p:cNvSpPr txBox="1">
            <a:spLocks noGrp="1"/>
          </p:cNvSpPr>
          <p:nvPr>
            <p:ph type="body" idx="2"/>
          </p:nvPr>
        </p:nvSpPr>
        <p:spPr>
          <a:xfrm>
            <a:off x="663575" y="2910427"/>
            <a:ext cx="5157787" cy="316043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C00000"/>
              </a:buClr>
              <a:buSzPts val="2000"/>
              <a:buChar char="•"/>
              <a:defRPr sz="2000" b="1" i="0">
                <a:solidFill>
                  <a:srgbClr val="C00000"/>
                </a:solidFill>
                <a:latin typeface="Quattrocento Sans"/>
                <a:ea typeface="Quattrocento Sans"/>
                <a:cs typeface="Quattrocento Sans"/>
                <a:sym typeface="Quattrocento Sans"/>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5"/>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35"/>
          <p:cNvSpPr txBox="1">
            <a:spLocks noGrp="1"/>
          </p:cNvSpPr>
          <p:nvPr>
            <p:ph type="body" idx="4"/>
          </p:nvPr>
        </p:nvSpPr>
        <p:spPr>
          <a:xfrm>
            <a:off x="6172200" y="2910427"/>
            <a:ext cx="5183188" cy="316043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2E75B5"/>
              </a:buClr>
              <a:buSzPts val="2000"/>
              <a:buChar char="•"/>
              <a:defRPr>
                <a:solidFill>
                  <a:srgbClr val="2E75B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2" name="Google Shape;42;p35"/>
          <p:cNvSpPr txBox="1">
            <a:spLocks noGrp="1"/>
          </p:cNvSpPr>
          <p:nvPr>
            <p:ph type="body" idx="5"/>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9CC2E5"/>
              </a:buClr>
              <a:buSzPts val="2000"/>
              <a:buFont typeface="Quattrocento Sans"/>
              <a:buNone/>
              <a:defRPr b="1" i="0">
                <a:solidFill>
                  <a:srgbClr val="9CC2E5"/>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4"/>
        <p:cNvGrpSpPr/>
        <p:nvPr/>
      </p:nvGrpSpPr>
      <p:grpSpPr>
        <a:xfrm>
          <a:off x="0" y="0"/>
          <a:ext cx="0" cy="0"/>
          <a:chOff x="0" y="0"/>
          <a:chExt cx="0" cy="0"/>
        </a:xfrm>
      </p:grpSpPr>
      <p:pic>
        <p:nvPicPr>
          <p:cNvPr id="45" name="Google Shape;45;p3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6" name="Google Shape;46;p3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8" name="Google Shape;48;p3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Quattrocento Sans"/>
                <a:ea typeface="Quattrocento Sans"/>
                <a:cs typeface="Quattrocento Sans"/>
                <a:sym typeface="Quattrocento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9"/>
        <p:cNvGrpSpPr/>
        <p:nvPr/>
      </p:nvGrpSpPr>
      <p:grpSpPr>
        <a:xfrm>
          <a:off x="0" y="0"/>
          <a:ext cx="0" cy="0"/>
          <a:chOff x="0" y="0"/>
          <a:chExt cx="0" cy="0"/>
        </a:xfrm>
      </p:grpSpPr>
      <p:pic>
        <p:nvPicPr>
          <p:cNvPr id="50" name="Google Shape;50;p3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grpSp>
        <p:nvGrpSpPr>
          <p:cNvPr id="52" name="Google Shape;52;p37"/>
          <p:cNvGrpSpPr/>
          <p:nvPr/>
        </p:nvGrpSpPr>
        <p:grpSpPr>
          <a:xfrm>
            <a:off x="10464504" y="866053"/>
            <a:ext cx="955530" cy="955530"/>
            <a:chOff x="9022202" y="727174"/>
            <a:chExt cx="955530" cy="955530"/>
          </a:xfrm>
        </p:grpSpPr>
        <p:sp>
          <p:nvSpPr>
            <p:cNvPr id="53" name="Google Shape;53;p37"/>
            <p:cNvSpPr/>
            <p:nvPr/>
          </p:nvSpPr>
          <p:spPr>
            <a:xfrm>
              <a:off x="9022202" y="727174"/>
              <a:ext cx="955530" cy="9555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 name="Google Shape;54;p37" descr="Track5_Lecture1_Slide25.mp3"/>
            <p:cNvPicPr preferRelativeResize="0"/>
            <p:nvPr/>
          </p:nvPicPr>
          <p:blipFill rotWithShape="1">
            <a:blip r:embed="rId3">
              <a:alphaModFix/>
            </a:blip>
            <a:srcRect/>
            <a:stretch/>
          </p:blipFill>
          <p:spPr>
            <a:xfrm>
              <a:off x="9093567" y="798539"/>
              <a:ext cx="812800" cy="81280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5"/>
        <p:cNvGrpSpPr/>
        <p:nvPr/>
      </p:nvGrpSpPr>
      <p:grpSpPr>
        <a:xfrm>
          <a:off x="0" y="0"/>
          <a:ext cx="0" cy="0"/>
          <a:chOff x="0" y="0"/>
          <a:chExt cx="0" cy="0"/>
        </a:xfrm>
      </p:grpSpPr>
      <p:pic>
        <p:nvPicPr>
          <p:cNvPr id="56" name="Google Shape;56;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7" name="Google Shape;57;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8" name="Google Shape;58;p3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59" name="Google Shape;59;p3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Quattrocento Sans"/>
                <a:ea typeface="Quattrocento Sans"/>
                <a:cs typeface="Quattrocento Sans"/>
                <a:sym typeface="Quattrocento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61" name="Google Shape;61;p38"/>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8"/>
        <p:cNvGrpSpPr/>
        <p:nvPr/>
      </p:nvGrpSpPr>
      <p:grpSpPr>
        <a:xfrm>
          <a:off x="0" y="0"/>
          <a:ext cx="0" cy="0"/>
          <a:chOff x="0" y="0"/>
          <a:chExt cx="0" cy="0"/>
        </a:xfrm>
      </p:grpSpPr>
      <p:sp>
        <p:nvSpPr>
          <p:cNvPr id="69" name="Google Shape;69;p3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70" name="Google Shape;70;p32"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1" name="Google Shape;71;p32" descr="A screenshot of a compu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1.jp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descr="Graphical user interface, text&#10;&#10;Description automatically generated"/>
          <p:cNvPicPr preferRelativeResize="0"/>
          <p:nvPr/>
        </p:nvPicPr>
        <p:blipFill rotWithShape="1">
          <a:blip r:embed="rId10">
            <a:alphaModFix/>
          </a:blip>
          <a:srcRect/>
          <a:stretch/>
        </p:blipFill>
        <p:spPr>
          <a:xfrm>
            <a:off x="0" y="0"/>
            <a:ext cx="12192000" cy="6858000"/>
          </a:xfrm>
          <a:prstGeom prst="rect">
            <a:avLst/>
          </a:prstGeom>
          <a:noFill/>
          <a:ln>
            <a:noFill/>
          </a:ln>
        </p:spPr>
      </p:pic>
      <p:sp>
        <p:nvSpPr>
          <p:cNvPr id="11" name="Google Shape;11;p28"/>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8"/>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1"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pic>
        <p:nvPicPr>
          <p:cNvPr id="63" name="Google Shape;63;p31"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
        <p:nvSpPr>
          <p:cNvPr id="64" name="Google Shape;64;p31"/>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31"/>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3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pic>
        <p:nvPicPr>
          <p:cNvPr id="67" name="Google Shape;67;p31"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reativecommons.org/licenses/by/2.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bd.int/financial/doc/Pathwaystoalowcarboneconomy.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bd.int/financial/doc/Pathwaystoalowcarboneconomy.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reativecommons.org/licenses/by/4.0/deed.as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limate.nasa.gov/resources/global-warming-vs-climate-chang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
          <p:cNvSpPr txBox="1">
            <a:spLocks noGrp="1"/>
          </p:cNvSpPr>
          <p:nvPr>
            <p:ph type="ctrTitle"/>
          </p:nvPr>
        </p:nvSpPr>
        <p:spPr>
          <a:xfrm>
            <a:off x="651352" y="4542618"/>
            <a:ext cx="7818880" cy="194875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Open Sans ExtraBold"/>
              <a:buNone/>
            </a:pPr>
            <a:r>
              <a:rPr lang="en-GB" dirty="0">
                <a:solidFill>
                  <a:schemeClr val="lt1"/>
                </a:solidFill>
                <a:latin typeface="Open Sans ExtraBold"/>
                <a:ea typeface="Open Sans ExtraBold"/>
                <a:cs typeface="Open Sans ExtraBold"/>
                <a:sym typeface="Open Sans ExtraBold"/>
              </a:rPr>
              <a:t>AULA 9</a:t>
            </a:r>
            <a:br>
              <a:rPr lang="en-GB" dirty="0">
                <a:solidFill>
                  <a:schemeClr val="lt1"/>
                </a:solidFill>
                <a:latin typeface="Open Sans ExtraBold"/>
                <a:ea typeface="Open Sans ExtraBold"/>
                <a:cs typeface="Open Sans ExtraBold"/>
                <a:sym typeface="Open Sans ExtraBold"/>
              </a:rPr>
            </a:br>
            <a:r>
              <a:rPr lang="en-GB" dirty="0">
                <a:latin typeface="Open Sans ExtraBold"/>
                <a:ea typeface="Open Sans ExtraBold"/>
                <a:cs typeface="Open Sans ExtraBold"/>
                <a:sym typeface="Open Sans ExtraBold"/>
              </a:rPr>
              <a:t>O SISTEMA CLIMÁTICO - PARTE I</a:t>
            </a:r>
            <a:endParaRPr dirty="0"/>
          </a:p>
        </p:txBody>
      </p:sp>
      <p:sp>
        <p:nvSpPr>
          <p:cNvPr id="198" name="Google Shape;198;p1"/>
          <p:cNvSpPr txBox="1">
            <a:spLocks noGrp="1"/>
          </p:cNvSpPr>
          <p:nvPr>
            <p:ph type="subTitle" idx="1"/>
          </p:nvPr>
        </p:nvSpPr>
        <p:spPr>
          <a:xfrm>
            <a:off x="679524" y="3562944"/>
            <a:ext cx="3477955" cy="95480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None/>
            </a:pPr>
            <a:r>
              <a:rPr lang="en-GB" sz="1800" dirty="0" err="1">
                <a:latin typeface="Open Sans ExtraBold"/>
                <a:ea typeface="Open Sans ExtraBold"/>
                <a:cs typeface="Open Sans ExtraBold"/>
                <a:sym typeface="Open Sans ExtraBold"/>
              </a:rPr>
              <a:t>Introdução</a:t>
            </a:r>
            <a:r>
              <a:rPr lang="en-GB" sz="1800" dirty="0">
                <a:latin typeface="Open Sans ExtraBold"/>
                <a:ea typeface="Open Sans ExtraBold"/>
                <a:cs typeface="Open Sans ExtraBold"/>
                <a:sym typeface="Open Sans ExtraBold"/>
              </a:rPr>
              <a:t> </a:t>
            </a:r>
            <a:r>
              <a:rPr lang="en-GB" sz="1800" dirty="0" err="1">
                <a:latin typeface="Open Sans ExtraBold"/>
                <a:ea typeface="Open Sans ExtraBold"/>
                <a:cs typeface="Open Sans ExtraBold"/>
                <a:sym typeface="Open Sans ExtraBold"/>
              </a:rPr>
              <a:t>ao</a:t>
            </a:r>
            <a:r>
              <a:rPr lang="en-GB" sz="1800" dirty="0">
                <a:latin typeface="Open Sans ExtraBold"/>
                <a:ea typeface="Open Sans ExtraBold"/>
                <a:cs typeface="Open Sans ExtraBold"/>
                <a:sym typeface="Open Sans ExtraBold"/>
              </a:rPr>
              <a:t> CLEWs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0"/>
          <p:cNvSpPr txBox="1">
            <a:spLocks noGrp="1"/>
          </p:cNvSpPr>
          <p:nvPr>
            <p:ph type="body" idx="2"/>
          </p:nvPr>
        </p:nvSpPr>
        <p:spPr>
          <a:xfrm>
            <a:off x="663575" y="2144174"/>
            <a:ext cx="4267240"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Emissões antropogênicas</a:t>
            </a:r>
            <a:endParaRPr/>
          </a:p>
          <a:p>
            <a:pPr marL="0" lvl="0" indent="0" algn="l" rtl="0">
              <a:lnSpc>
                <a:spcPct val="90000"/>
              </a:lnSpc>
              <a:spcBef>
                <a:spcPts val="1000"/>
              </a:spcBef>
              <a:spcAft>
                <a:spcPts val="0"/>
              </a:spcAft>
              <a:buClr>
                <a:srgbClr val="9CC2E5"/>
              </a:buClr>
              <a:buSzPts val="2000"/>
              <a:buNone/>
            </a:pPr>
            <a:endParaRPr>
              <a:latin typeface="Open Sans"/>
              <a:ea typeface="Open Sans"/>
              <a:cs typeface="Open Sans"/>
              <a:sym typeface="Open Sans"/>
            </a:endParaRPr>
          </a:p>
        </p:txBody>
      </p:sp>
      <p:sp>
        <p:nvSpPr>
          <p:cNvPr id="295" name="Google Shape;295;p10"/>
          <p:cNvSpPr txBox="1"/>
          <p:nvPr/>
        </p:nvSpPr>
        <p:spPr>
          <a:xfrm>
            <a:off x="479863" y="1825625"/>
            <a:ext cx="5033970" cy="3586095"/>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a:solidFill>
                <a:schemeClr val="dk1"/>
              </a:solidFill>
              <a:latin typeface="Open Sans"/>
              <a:ea typeface="Open Sans"/>
              <a:cs typeface="Open Sans"/>
              <a:sym typeface="Open Sans"/>
            </a:endParaRPr>
          </a:p>
        </p:txBody>
      </p:sp>
      <p:sp>
        <p:nvSpPr>
          <p:cNvPr id="296" name="Google Shape;296;p10"/>
          <p:cNvSpPr txBox="1"/>
          <p:nvPr/>
        </p:nvSpPr>
        <p:spPr>
          <a:xfrm>
            <a:off x="663575" y="720887"/>
            <a:ext cx="7299325"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9.2. </a:t>
            </a:r>
            <a:r>
              <a:rPr lang="en-GB" sz="4400" b="0" i="0" dirty="0" err="1">
                <a:solidFill>
                  <a:schemeClr val="dk1"/>
                </a:solidFill>
                <a:latin typeface="Open Sans"/>
                <a:ea typeface="Open Sans"/>
                <a:cs typeface="Open Sans"/>
                <a:sym typeface="Open Sans"/>
              </a:rPr>
              <a:t>Emissões</a:t>
            </a:r>
            <a:r>
              <a:rPr lang="en-GB" sz="4400" b="0" i="0" dirty="0">
                <a:solidFill>
                  <a:schemeClr val="dk1"/>
                </a:solidFill>
                <a:latin typeface="Open Sans"/>
                <a:ea typeface="Open Sans"/>
                <a:cs typeface="Open Sans"/>
                <a:sym typeface="Open Sans"/>
              </a:rPr>
              <a:t> de gases de </a:t>
            </a:r>
            <a:r>
              <a:rPr lang="en-GB" sz="4400" b="0" i="0" dirty="0" err="1">
                <a:solidFill>
                  <a:schemeClr val="dk1"/>
                </a:solidFill>
                <a:latin typeface="Open Sans"/>
                <a:ea typeface="Open Sans"/>
                <a:cs typeface="Open Sans"/>
                <a:sym typeface="Open Sans"/>
              </a:rPr>
              <a:t>efeito</a:t>
            </a:r>
            <a:r>
              <a:rPr lang="en-GB" sz="4400" b="0" i="0" dirty="0">
                <a:solidFill>
                  <a:schemeClr val="dk1"/>
                </a:solidFill>
                <a:latin typeface="Open Sans"/>
                <a:ea typeface="Open Sans"/>
                <a:cs typeface="Open Sans"/>
                <a:sym typeface="Open Sans"/>
              </a:rPr>
              <a:t> estufa</a:t>
            </a:r>
            <a:endParaRPr dirty="0"/>
          </a:p>
        </p:txBody>
      </p:sp>
      <p:sp>
        <p:nvSpPr>
          <p:cNvPr id="297" name="Google Shape;297;p10"/>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10</a:t>
            </a:fld>
            <a:endParaRPr>
              <a:latin typeface="Open Sans"/>
              <a:ea typeface="Open Sans"/>
              <a:cs typeface="Open Sans"/>
              <a:sym typeface="Open Sans"/>
            </a:endParaRPr>
          </a:p>
        </p:txBody>
      </p:sp>
      <p:sp>
        <p:nvSpPr>
          <p:cNvPr id="298" name="Google Shape;298;p10"/>
          <p:cNvSpPr txBox="1"/>
          <p:nvPr/>
        </p:nvSpPr>
        <p:spPr>
          <a:xfrm>
            <a:off x="8559128" y="5951122"/>
            <a:ext cx="3173511" cy="365125"/>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Fonte:  OurWorldinData.org com base em dados do Global Carbon Project</a:t>
            </a:r>
            <a:endParaRPr/>
          </a:p>
        </p:txBody>
      </p:sp>
      <p:pic>
        <p:nvPicPr>
          <p:cNvPr id="299" name="Google Shape;299;p10"/>
          <p:cNvPicPr preferRelativeResize="0"/>
          <p:nvPr/>
        </p:nvPicPr>
        <p:blipFill rotWithShape="1">
          <a:blip r:embed="rId3">
            <a:alphaModFix/>
          </a:blip>
          <a:srcRect/>
          <a:stretch/>
        </p:blipFill>
        <p:spPr>
          <a:xfrm>
            <a:off x="663575" y="2399149"/>
            <a:ext cx="5682494" cy="4011172"/>
          </a:xfrm>
          <a:prstGeom prst="rect">
            <a:avLst/>
          </a:prstGeom>
          <a:noFill/>
          <a:ln>
            <a:noFill/>
          </a:ln>
        </p:spPr>
      </p:pic>
      <p:sp>
        <p:nvSpPr>
          <p:cNvPr id="300" name="Google Shape;300;p10"/>
          <p:cNvSpPr txBox="1"/>
          <p:nvPr/>
        </p:nvSpPr>
        <p:spPr>
          <a:xfrm>
            <a:off x="7136291" y="3785644"/>
            <a:ext cx="3512809"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a:solidFill>
                  <a:srgbClr val="777777"/>
                </a:solidFill>
                <a:latin typeface="Open Sans"/>
                <a:ea typeface="Open Sans"/>
                <a:cs typeface="Open Sans"/>
                <a:sym typeface="Open Sans"/>
              </a:rPr>
              <a:t>Observação: Isso mede apenas as emissões de CO₂ provenientes de combustíveis fósseis e da produção de cimento - a mudança </a:t>
            </a:r>
            <a:r>
              <a:rPr lang="en-GB" sz="1400">
                <a:solidFill>
                  <a:srgbClr val="777777"/>
                </a:solidFill>
                <a:latin typeface="Open Sans"/>
                <a:ea typeface="Open Sans"/>
                <a:cs typeface="Open Sans"/>
                <a:sym typeface="Open Sans"/>
              </a:rPr>
              <a:t>no uso da terra </a:t>
            </a:r>
            <a:r>
              <a:rPr lang="en-GB" sz="1400" b="0" i="0">
                <a:solidFill>
                  <a:srgbClr val="777777"/>
                </a:solidFill>
                <a:latin typeface="Open Sans"/>
                <a:ea typeface="Open Sans"/>
                <a:cs typeface="Open Sans"/>
                <a:sym typeface="Open Sans"/>
              </a:rPr>
              <a:t>não está incluída</a:t>
            </a:r>
            <a:endParaRPr sz="14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1"/>
          <p:cNvSpPr txBox="1">
            <a:spLocks noGrp="1"/>
          </p:cNvSpPr>
          <p:nvPr>
            <p:ph type="body" idx="2"/>
          </p:nvPr>
        </p:nvSpPr>
        <p:spPr>
          <a:xfrm>
            <a:off x="663575" y="1958158"/>
            <a:ext cx="328985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Acordo de Paris</a:t>
            </a:r>
            <a:endParaRPr/>
          </a:p>
        </p:txBody>
      </p:sp>
      <p:sp>
        <p:nvSpPr>
          <p:cNvPr id="307" name="Google Shape;307;p11"/>
          <p:cNvSpPr txBox="1"/>
          <p:nvPr/>
        </p:nvSpPr>
        <p:spPr>
          <a:xfrm>
            <a:off x="663575" y="720887"/>
            <a:ext cx="7934325"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9.2. </a:t>
            </a:r>
            <a:r>
              <a:rPr lang="en-GB" sz="4400" b="0" i="0" dirty="0" err="1">
                <a:solidFill>
                  <a:schemeClr val="dk1"/>
                </a:solidFill>
                <a:latin typeface="Open Sans"/>
                <a:ea typeface="Open Sans"/>
                <a:cs typeface="Open Sans"/>
                <a:sym typeface="Open Sans"/>
              </a:rPr>
              <a:t>Emissões</a:t>
            </a:r>
            <a:r>
              <a:rPr lang="en-GB" sz="4400" b="0" i="0" dirty="0">
                <a:solidFill>
                  <a:schemeClr val="dk1"/>
                </a:solidFill>
                <a:latin typeface="Open Sans"/>
                <a:ea typeface="Open Sans"/>
                <a:cs typeface="Open Sans"/>
                <a:sym typeface="Open Sans"/>
              </a:rPr>
              <a:t> de gases de </a:t>
            </a:r>
            <a:r>
              <a:rPr lang="en-GB" sz="4400" b="0" i="0" dirty="0" err="1">
                <a:solidFill>
                  <a:schemeClr val="dk1"/>
                </a:solidFill>
                <a:latin typeface="Open Sans"/>
                <a:ea typeface="Open Sans"/>
                <a:cs typeface="Open Sans"/>
                <a:sym typeface="Open Sans"/>
              </a:rPr>
              <a:t>efeito</a:t>
            </a:r>
            <a:r>
              <a:rPr lang="en-GB" sz="4400" b="0" i="0" dirty="0">
                <a:solidFill>
                  <a:schemeClr val="dk1"/>
                </a:solidFill>
                <a:latin typeface="Open Sans"/>
                <a:ea typeface="Open Sans"/>
                <a:cs typeface="Open Sans"/>
                <a:sym typeface="Open Sans"/>
              </a:rPr>
              <a:t> estufa</a:t>
            </a:r>
            <a:endParaRPr dirty="0"/>
          </a:p>
        </p:txBody>
      </p:sp>
      <p:sp>
        <p:nvSpPr>
          <p:cNvPr id="308" name="Google Shape;308;p11"/>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11</a:t>
            </a:fld>
            <a:endParaRPr>
              <a:latin typeface="Open Sans"/>
              <a:ea typeface="Open Sans"/>
              <a:cs typeface="Open Sans"/>
              <a:sym typeface="Open Sans"/>
            </a:endParaRPr>
          </a:p>
        </p:txBody>
      </p:sp>
      <p:sp>
        <p:nvSpPr>
          <p:cNvPr id="309" name="Google Shape;309;p11"/>
          <p:cNvSpPr txBox="1"/>
          <p:nvPr/>
        </p:nvSpPr>
        <p:spPr>
          <a:xfrm>
            <a:off x="663574" y="2539647"/>
            <a:ext cx="7413625" cy="38856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sng" dirty="0">
                <a:solidFill>
                  <a:srgbClr val="333333"/>
                </a:solidFill>
                <a:latin typeface="Open Sans"/>
                <a:ea typeface="Open Sans"/>
                <a:cs typeface="Open Sans"/>
                <a:sym typeface="Open Sans"/>
              </a:rPr>
              <a:t>O que </a:t>
            </a:r>
            <a:r>
              <a:rPr lang="en-GB" sz="1800" b="0" i="0" u="sng" dirty="0" err="1">
                <a:solidFill>
                  <a:srgbClr val="333333"/>
                </a:solidFill>
                <a:latin typeface="Open Sans"/>
                <a:ea typeface="Open Sans"/>
                <a:cs typeface="Open Sans"/>
                <a:sym typeface="Open Sans"/>
              </a:rPr>
              <a:t>é</a:t>
            </a:r>
            <a:r>
              <a:rPr lang="en-GB" sz="1800" b="0" i="0" u="sng" dirty="0">
                <a:solidFill>
                  <a:srgbClr val="333333"/>
                </a:solidFill>
                <a:latin typeface="Open Sans"/>
                <a:ea typeface="Open Sans"/>
                <a:cs typeface="Open Sans"/>
                <a:sym typeface="Open Sans"/>
              </a:rPr>
              <a:t> </a:t>
            </a:r>
            <a:r>
              <a:rPr lang="en-GB" sz="1800" b="0" i="0" u="sng" dirty="0" err="1">
                <a:solidFill>
                  <a:srgbClr val="333333"/>
                </a:solidFill>
                <a:latin typeface="Open Sans"/>
                <a:ea typeface="Open Sans"/>
                <a:cs typeface="Open Sans"/>
                <a:sym typeface="Open Sans"/>
              </a:rPr>
              <a:t>isso</a:t>
            </a:r>
            <a:r>
              <a:rPr lang="en-GB" sz="1800" b="0" i="0" u="sng" dirty="0">
                <a:solidFill>
                  <a:srgbClr val="333333"/>
                </a:solidFill>
                <a:latin typeface="Open Sans"/>
                <a:ea typeface="Open Sans"/>
                <a:cs typeface="Open Sans"/>
                <a:sym typeface="Open Sans"/>
              </a:rPr>
              <a:t>?</a:t>
            </a:r>
            <a:br>
              <a:rPr lang="en-GB" sz="1800" u="sng" dirty="0">
                <a:solidFill>
                  <a:srgbClr val="333333"/>
                </a:solidFill>
                <a:latin typeface="Open Sans"/>
                <a:ea typeface="Open Sans"/>
                <a:cs typeface="Open Sans"/>
                <a:sym typeface="Open Sans"/>
              </a:rPr>
            </a:br>
            <a:r>
              <a:rPr lang="en-GB" sz="1800" b="0" i="0" dirty="0">
                <a:solidFill>
                  <a:srgbClr val="333333"/>
                </a:solidFill>
                <a:latin typeface="Open Sans"/>
                <a:ea typeface="Open Sans"/>
                <a:cs typeface="Open Sans"/>
                <a:sym typeface="Open Sans"/>
              </a:rPr>
              <a:t>Um </a:t>
            </a:r>
            <a:r>
              <a:rPr lang="en-GB" sz="1800" b="1" i="0" dirty="0" err="1">
                <a:solidFill>
                  <a:srgbClr val="333333"/>
                </a:solidFill>
                <a:latin typeface="Open Sans"/>
                <a:ea typeface="Open Sans"/>
                <a:cs typeface="Open Sans"/>
                <a:sym typeface="Open Sans"/>
              </a:rPr>
              <a:t>tratado</a:t>
            </a:r>
            <a:r>
              <a:rPr lang="en-GB" sz="1800" b="1" i="0" dirty="0">
                <a:solidFill>
                  <a:srgbClr val="333333"/>
                </a:solidFill>
                <a:latin typeface="Open Sans"/>
                <a:ea typeface="Open Sans"/>
                <a:cs typeface="Open Sans"/>
                <a:sym typeface="Open Sans"/>
              </a:rPr>
              <a:t> </a:t>
            </a:r>
            <a:r>
              <a:rPr lang="en-GB" sz="1800" b="1" i="0" dirty="0" err="1">
                <a:solidFill>
                  <a:srgbClr val="333333"/>
                </a:solidFill>
                <a:latin typeface="Open Sans"/>
                <a:ea typeface="Open Sans"/>
                <a:cs typeface="Open Sans"/>
                <a:sym typeface="Open Sans"/>
              </a:rPr>
              <a:t>internacional</a:t>
            </a:r>
            <a:r>
              <a:rPr lang="en-GB" sz="1800" b="1" i="0" dirty="0">
                <a:solidFill>
                  <a:srgbClr val="333333"/>
                </a:solidFill>
                <a:latin typeface="Open Sans"/>
                <a:ea typeface="Open Sans"/>
                <a:cs typeface="Open Sans"/>
                <a:sym typeface="Open Sans"/>
              </a:rPr>
              <a:t> </a:t>
            </a:r>
            <a:r>
              <a:rPr lang="en-GB" sz="1800" b="1" i="0" dirty="0" err="1">
                <a:solidFill>
                  <a:srgbClr val="333333"/>
                </a:solidFill>
                <a:latin typeface="Open Sans"/>
                <a:ea typeface="Open Sans"/>
                <a:cs typeface="Open Sans"/>
                <a:sym typeface="Open Sans"/>
              </a:rPr>
              <a:t>juridicamente</a:t>
            </a:r>
            <a:r>
              <a:rPr lang="en-GB" sz="1800" b="1" i="0" dirty="0">
                <a:solidFill>
                  <a:srgbClr val="333333"/>
                </a:solidFill>
                <a:latin typeface="Open Sans"/>
                <a:ea typeface="Open Sans"/>
                <a:cs typeface="Open Sans"/>
                <a:sym typeface="Open Sans"/>
              </a:rPr>
              <a:t> </a:t>
            </a:r>
            <a:r>
              <a:rPr lang="en-GB" sz="1800" b="1" i="0" dirty="0" err="1">
                <a:solidFill>
                  <a:srgbClr val="333333"/>
                </a:solidFill>
                <a:latin typeface="Open Sans"/>
                <a:ea typeface="Open Sans"/>
                <a:cs typeface="Open Sans"/>
                <a:sym typeface="Open Sans"/>
              </a:rPr>
              <a:t>vinculativo</a:t>
            </a:r>
            <a:r>
              <a:rPr lang="en-GB" sz="1800" b="1" i="0" dirty="0">
                <a:solidFill>
                  <a:srgbClr val="333333"/>
                </a:solidFill>
                <a:latin typeface="Open Sans"/>
                <a:ea typeface="Open Sans"/>
                <a:cs typeface="Open Sans"/>
                <a:sym typeface="Open Sans"/>
              </a:rPr>
              <a:t> </a:t>
            </a:r>
            <a:r>
              <a:rPr lang="en-GB" sz="1800" b="1" i="0" dirty="0" err="1">
                <a:solidFill>
                  <a:srgbClr val="333333"/>
                </a:solidFill>
                <a:latin typeface="Open Sans"/>
                <a:ea typeface="Open Sans"/>
                <a:cs typeface="Open Sans"/>
                <a:sym typeface="Open Sans"/>
              </a:rPr>
              <a:t>sobre</a:t>
            </a:r>
            <a:r>
              <a:rPr lang="en-GB" sz="1800" b="1" i="0" dirty="0">
                <a:solidFill>
                  <a:srgbClr val="333333"/>
                </a:solidFill>
                <a:latin typeface="Open Sans"/>
                <a:ea typeface="Open Sans"/>
                <a:cs typeface="Open Sans"/>
                <a:sym typeface="Open Sans"/>
              </a:rPr>
              <a:t> </a:t>
            </a:r>
            <a:r>
              <a:rPr lang="en-GB" sz="1800" b="1" i="0" dirty="0" err="1">
                <a:solidFill>
                  <a:srgbClr val="333333"/>
                </a:solidFill>
                <a:latin typeface="Open Sans"/>
                <a:ea typeface="Open Sans"/>
                <a:cs typeface="Open Sans"/>
                <a:sym typeface="Open Sans"/>
              </a:rPr>
              <a:t>mudanças</a:t>
            </a:r>
            <a:r>
              <a:rPr lang="en-GB" sz="1800" b="1" i="0" dirty="0">
                <a:solidFill>
                  <a:srgbClr val="333333"/>
                </a:solidFill>
                <a:latin typeface="Open Sans"/>
                <a:ea typeface="Open Sans"/>
                <a:cs typeface="Open Sans"/>
                <a:sym typeface="Open Sans"/>
              </a:rPr>
              <a:t> </a:t>
            </a:r>
            <a:r>
              <a:rPr lang="en-GB" sz="1800" b="1" i="0" dirty="0" err="1">
                <a:solidFill>
                  <a:srgbClr val="333333"/>
                </a:solidFill>
                <a:latin typeface="Open Sans"/>
                <a:ea typeface="Open Sans"/>
                <a:cs typeface="Open Sans"/>
                <a:sym typeface="Open Sans"/>
              </a:rPr>
              <a:t>climáticas</a:t>
            </a:r>
            <a:r>
              <a:rPr lang="en-GB" sz="1800" dirty="0">
                <a:solidFill>
                  <a:srgbClr val="333333"/>
                </a:solidFill>
                <a:latin typeface="Open Sans"/>
                <a:ea typeface="Open Sans"/>
                <a:cs typeface="Open Sans"/>
                <a:sym typeface="Open Sans"/>
              </a:rPr>
              <a:t>. </a:t>
            </a:r>
            <a:endParaRPr sz="1800" dirty="0">
              <a:solidFill>
                <a:srgbClr val="000000"/>
              </a:solidFill>
              <a:latin typeface="Calibri"/>
              <a:ea typeface="Calibri"/>
              <a:cs typeface="Calibri"/>
              <a:sym typeface="Calibri"/>
            </a:endParaRPr>
          </a:p>
          <a:p>
            <a:pPr marL="0" marR="0" lvl="0" indent="0" algn="l" rtl="0">
              <a:spcBef>
                <a:spcPts val="500"/>
              </a:spcBef>
              <a:spcAft>
                <a:spcPts val="0"/>
              </a:spcAft>
              <a:buNone/>
            </a:pPr>
            <a:r>
              <a:rPr lang="en-GB" sz="1800" b="0" i="0" u="sng" dirty="0">
                <a:solidFill>
                  <a:srgbClr val="333333"/>
                </a:solidFill>
                <a:latin typeface="Open Sans"/>
                <a:ea typeface="Open Sans"/>
                <a:cs typeface="Open Sans"/>
                <a:sym typeface="Open Sans"/>
              </a:rPr>
              <a:t>Qual </a:t>
            </a:r>
            <a:r>
              <a:rPr lang="en-GB" sz="1800" b="0" i="0" u="sng" dirty="0" err="1">
                <a:solidFill>
                  <a:srgbClr val="333333"/>
                </a:solidFill>
                <a:latin typeface="Open Sans"/>
                <a:ea typeface="Open Sans"/>
                <a:cs typeface="Open Sans"/>
                <a:sym typeface="Open Sans"/>
              </a:rPr>
              <a:t>é</a:t>
            </a:r>
            <a:r>
              <a:rPr lang="en-GB" sz="1800" b="0" i="0" u="sng" dirty="0">
                <a:solidFill>
                  <a:srgbClr val="333333"/>
                </a:solidFill>
                <a:latin typeface="Open Sans"/>
                <a:ea typeface="Open Sans"/>
                <a:cs typeface="Open Sans"/>
                <a:sym typeface="Open Sans"/>
              </a:rPr>
              <a:t> o </a:t>
            </a:r>
            <a:r>
              <a:rPr lang="en-GB" sz="1800" b="0" i="0" u="sng" dirty="0" err="1">
                <a:solidFill>
                  <a:srgbClr val="333333"/>
                </a:solidFill>
                <a:latin typeface="Open Sans"/>
                <a:ea typeface="Open Sans"/>
                <a:cs typeface="Open Sans"/>
                <a:sym typeface="Open Sans"/>
              </a:rPr>
              <a:t>seu</a:t>
            </a:r>
            <a:r>
              <a:rPr lang="en-GB" sz="1800" b="0" i="0" u="sng" dirty="0">
                <a:solidFill>
                  <a:srgbClr val="333333"/>
                </a:solidFill>
                <a:latin typeface="Open Sans"/>
                <a:ea typeface="Open Sans"/>
                <a:cs typeface="Open Sans"/>
                <a:sym typeface="Open Sans"/>
              </a:rPr>
              <a:t> </a:t>
            </a:r>
            <a:r>
              <a:rPr lang="en-GB" sz="1800" b="0" i="0" u="sng" dirty="0" err="1">
                <a:solidFill>
                  <a:srgbClr val="333333"/>
                </a:solidFill>
                <a:latin typeface="Open Sans"/>
                <a:ea typeface="Open Sans"/>
                <a:cs typeface="Open Sans"/>
                <a:sym typeface="Open Sans"/>
              </a:rPr>
              <a:t>objetivo</a:t>
            </a:r>
            <a:r>
              <a:rPr lang="en-GB" sz="1800" b="0" i="0" u="sng" dirty="0">
                <a:solidFill>
                  <a:srgbClr val="333333"/>
                </a:solidFill>
                <a:latin typeface="Open Sans"/>
                <a:ea typeface="Open Sans"/>
                <a:cs typeface="Open Sans"/>
                <a:sym typeface="Open Sans"/>
              </a:rPr>
              <a:t>?</a:t>
            </a:r>
            <a:br>
              <a:rPr lang="en-GB" sz="1800" u="sng" dirty="0">
                <a:solidFill>
                  <a:srgbClr val="333333"/>
                </a:solidFill>
                <a:latin typeface="Open Sans"/>
                <a:ea typeface="Open Sans"/>
                <a:cs typeface="Open Sans"/>
                <a:sym typeface="Open Sans"/>
              </a:rPr>
            </a:br>
            <a:r>
              <a:rPr lang="en-GB" sz="1800" b="1" i="0" dirty="0" err="1">
                <a:solidFill>
                  <a:srgbClr val="333333"/>
                </a:solidFill>
                <a:latin typeface="Open Sans"/>
                <a:ea typeface="Open Sans"/>
                <a:cs typeface="Open Sans"/>
                <a:sym typeface="Open Sans"/>
              </a:rPr>
              <a:t>Limitar</a:t>
            </a:r>
            <a:r>
              <a:rPr lang="en-GB" sz="1800" b="1" i="0" dirty="0">
                <a:solidFill>
                  <a:srgbClr val="333333"/>
                </a:solidFill>
                <a:latin typeface="Open Sans"/>
                <a:ea typeface="Open Sans"/>
                <a:cs typeface="Open Sans"/>
                <a:sym typeface="Open Sans"/>
              </a:rPr>
              <a:t> o </a:t>
            </a:r>
            <a:r>
              <a:rPr lang="en-GB" sz="1800" b="1" i="0" dirty="0" err="1">
                <a:solidFill>
                  <a:srgbClr val="333333"/>
                </a:solidFill>
                <a:latin typeface="Open Sans"/>
                <a:ea typeface="Open Sans"/>
                <a:cs typeface="Open Sans"/>
                <a:sym typeface="Open Sans"/>
              </a:rPr>
              <a:t>aquecimento</a:t>
            </a:r>
            <a:r>
              <a:rPr lang="en-GB" sz="1800" b="1" i="0" dirty="0">
                <a:solidFill>
                  <a:srgbClr val="333333"/>
                </a:solidFill>
                <a:latin typeface="Open Sans"/>
                <a:ea typeface="Open Sans"/>
                <a:cs typeface="Open Sans"/>
                <a:sym typeface="Open Sans"/>
              </a:rPr>
              <a:t> global </a:t>
            </a:r>
            <a:r>
              <a:rPr lang="en-GB" sz="1800" b="0" i="0" dirty="0">
                <a:solidFill>
                  <a:srgbClr val="333333"/>
                </a:solidFill>
                <a:latin typeface="Open Sans"/>
                <a:ea typeface="Open Sans"/>
                <a:cs typeface="Open Sans"/>
                <a:sym typeface="Open Sans"/>
              </a:rPr>
              <a:t>a </a:t>
            </a:r>
            <a:r>
              <a:rPr lang="en-GB" sz="1800" b="0" i="0" dirty="0" err="1">
                <a:solidFill>
                  <a:srgbClr val="333333"/>
                </a:solidFill>
                <a:latin typeface="Open Sans"/>
                <a:ea typeface="Open Sans"/>
                <a:cs typeface="Open Sans"/>
                <a:sym typeface="Open Sans"/>
              </a:rPr>
              <a:t>bem</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menos</a:t>
            </a:r>
            <a:r>
              <a:rPr lang="en-GB" sz="1800" b="0" i="0" dirty="0">
                <a:solidFill>
                  <a:srgbClr val="333333"/>
                </a:solidFill>
                <a:latin typeface="Open Sans"/>
                <a:ea typeface="Open Sans"/>
                <a:cs typeface="Open Sans"/>
                <a:sym typeface="Open Sans"/>
              </a:rPr>
              <a:t> de 2, </a:t>
            </a:r>
            <a:r>
              <a:rPr lang="en-GB" sz="1800" b="1" i="0" dirty="0">
                <a:solidFill>
                  <a:srgbClr val="333333"/>
                </a:solidFill>
                <a:latin typeface="Open Sans"/>
                <a:ea typeface="Open Sans"/>
                <a:cs typeface="Open Sans"/>
                <a:sym typeface="Open Sans"/>
              </a:rPr>
              <a:t>de </a:t>
            </a:r>
            <a:r>
              <a:rPr lang="en-GB" sz="1800" b="1" i="0" dirty="0" err="1">
                <a:solidFill>
                  <a:srgbClr val="333333"/>
                </a:solidFill>
                <a:latin typeface="Open Sans"/>
                <a:ea typeface="Open Sans"/>
                <a:cs typeface="Open Sans"/>
                <a:sym typeface="Open Sans"/>
              </a:rPr>
              <a:t>preferência</a:t>
            </a:r>
            <a:r>
              <a:rPr lang="en-GB" sz="1800" b="1" i="0" dirty="0">
                <a:solidFill>
                  <a:srgbClr val="333333"/>
                </a:solidFill>
                <a:latin typeface="Open Sans"/>
                <a:ea typeface="Open Sans"/>
                <a:cs typeface="Open Sans"/>
                <a:sym typeface="Open Sans"/>
              </a:rPr>
              <a:t> 1,5 </a:t>
            </a:r>
            <a:r>
              <a:rPr lang="en-GB" sz="1800" b="1" i="0" dirty="0" err="1">
                <a:solidFill>
                  <a:srgbClr val="333333"/>
                </a:solidFill>
                <a:latin typeface="Open Sans"/>
                <a:ea typeface="Open Sans"/>
                <a:cs typeface="Open Sans"/>
                <a:sym typeface="Open Sans"/>
              </a:rPr>
              <a:t>grau</a:t>
            </a:r>
            <a:r>
              <a:rPr lang="en-GB" sz="1800" b="1" i="0" dirty="0">
                <a:solidFill>
                  <a:srgbClr val="333333"/>
                </a:solidFill>
                <a:latin typeface="Open Sans"/>
                <a:ea typeface="Open Sans"/>
                <a:cs typeface="Open Sans"/>
                <a:sym typeface="Open Sans"/>
              </a:rPr>
              <a:t> Celsius</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em</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comparação</a:t>
            </a:r>
            <a:r>
              <a:rPr lang="en-GB" sz="1800" b="0" i="0" dirty="0">
                <a:solidFill>
                  <a:srgbClr val="333333"/>
                </a:solidFill>
                <a:latin typeface="Open Sans"/>
                <a:ea typeface="Open Sans"/>
                <a:cs typeface="Open Sans"/>
                <a:sym typeface="Open Sans"/>
              </a:rPr>
              <a:t> com </a:t>
            </a:r>
            <a:r>
              <a:rPr lang="en-GB" sz="1800" b="0" i="0" dirty="0" err="1">
                <a:solidFill>
                  <a:srgbClr val="333333"/>
                </a:solidFill>
                <a:latin typeface="Open Sans"/>
                <a:ea typeface="Open Sans"/>
                <a:cs typeface="Open Sans"/>
                <a:sym typeface="Open Sans"/>
              </a:rPr>
              <a:t>os</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níveis</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pré-industriais</a:t>
            </a:r>
            <a:r>
              <a:rPr lang="en-GB" sz="1800" b="0" i="0" dirty="0">
                <a:solidFill>
                  <a:srgbClr val="333333"/>
                </a:solidFill>
                <a:latin typeface="Open Sans"/>
                <a:ea typeface="Open Sans"/>
                <a:cs typeface="Open Sans"/>
                <a:sym typeface="Open Sans"/>
              </a:rPr>
              <a:t>.</a:t>
            </a:r>
            <a:endParaRPr sz="1800" dirty="0">
              <a:solidFill>
                <a:srgbClr val="333333"/>
              </a:solidFill>
              <a:latin typeface="Open Sans"/>
              <a:ea typeface="Open Sans"/>
              <a:cs typeface="Open Sans"/>
              <a:sym typeface="Open Sans"/>
            </a:endParaRPr>
          </a:p>
          <a:p>
            <a:pPr marL="0" marR="0" lvl="0" indent="0" algn="l" rtl="0">
              <a:spcBef>
                <a:spcPts val="500"/>
              </a:spcBef>
              <a:spcAft>
                <a:spcPts val="0"/>
              </a:spcAft>
              <a:buNone/>
            </a:pPr>
            <a:r>
              <a:rPr lang="en-GB" sz="1800" b="0" i="0" u="sng" dirty="0">
                <a:solidFill>
                  <a:srgbClr val="333333"/>
                </a:solidFill>
                <a:latin typeface="Open Sans"/>
                <a:ea typeface="Open Sans"/>
                <a:cs typeface="Open Sans"/>
                <a:sym typeface="Open Sans"/>
              </a:rPr>
              <a:t>Como </a:t>
            </a:r>
            <a:r>
              <a:rPr lang="en-GB" sz="1800" b="0" i="0" u="sng" dirty="0" err="1">
                <a:solidFill>
                  <a:srgbClr val="333333"/>
                </a:solidFill>
                <a:latin typeface="Open Sans"/>
                <a:ea typeface="Open Sans"/>
                <a:cs typeface="Open Sans"/>
                <a:sym typeface="Open Sans"/>
              </a:rPr>
              <a:t>isso</a:t>
            </a:r>
            <a:r>
              <a:rPr lang="en-GB" sz="1800" b="0" i="0" u="sng" dirty="0">
                <a:solidFill>
                  <a:srgbClr val="333333"/>
                </a:solidFill>
                <a:latin typeface="Open Sans"/>
                <a:ea typeface="Open Sans"/>
                <a:cs typeface="Open Sans"/>
                <a:sym typeface="Open Sans"/>
              </a:rPr>
              <a:t> </a:t>
            </a:r>
            <a:r>
              <a:rPr lang="en-GB" sz="1800" b="0" i="0" u="sng" dirty="0" err="1">
                <a:solidFill>
                  <a:srgbClr val="333333"/>
                </a:solidFill>
                <a:latin typeface="Open Sans"/>
                <a:ea typeface="Open Sans"/>
                <a:cs typeface="Open Sans"/>
                <a:sym typeface="Open Sans"/>
              </a:rPr>
              <a:t>pode</a:t>
            </a:r>
            <a:r>
              <a:rPr lang="en-GB" sz="1800" b="0" i="0" u="sng" dirty="0">
                <a:solidFill>
                  <a:srgbClr val="333333"/>
                </a:solidFill>
                <a:latin typeface="Open Sans"/>
                <a:ea typeface="Open Sans"/>
                <a:cs typeface="Open Sans"/>
                <a:sym typeface="Open Sans"/>
              </a:rPr>
              <a:t> ser </a:t>
            </a:r>
            <a:r>
              <a:rPr lang="en-GB" sz="1800" b="0" i="0" u="sng" dirty="0" err="1">
                <a:solidFill>
                  <a:srgbClr val="333333"/>
                </a:solidFill>
                <a:latin typeface="Open Sans"/>
                <a:ea typeface="Open Sans"/>
                <a:cs typeface="Open Sans"/>
                <a:sym typeface="Open Sans"/>
              </a:rPr>
              <a:t>alcançado</a:t>
            </a:r>
            <a:r>
              <a:rPr lang="en-GB" sz="1800" b="0" i="0" u="sng" dirty="0">
                <a:solidFill>
                  <a:srgbClr val="333333"/>
                </a:solidFill>
                <a:latin typeface="Open Sans"/>
                <a:ea typeface="Open Sans"/>
                <a:cs typeface="Open Sans"/>
                <a:sym typeface="Open Sans"/>
              </a:rPr>
              <a:t>?</a:t>
            </a:r>
            <a:br>
              <a:rPr lang="en-GB" sz="1800" u="sng" dirty="0">
                <a:solidFill>
                  <a:srgbClr val="333333"/>
                </a:solidFill>
                <a:latin typeface="Open Sans"/>
                <a:ea typeface="Open Sans"/>
                <a:cs typeface="Open Sans"/>
                <a:sym typeface="Open Sans"/>
              </a:rPr>
            </a:br>
            <a:r>
              <a:rPr lang="en-GB" sz="1800" b="1" i="0" dirty="0" err="1">
                <a:solidFill>
                  <a:srgbClr val="333333"/>
                </a:solidFill>
                <a:latin typeface="Open Sans"/>
                <a:ea typeface="Open Sans"/>
                <a:cs typeface="Open Sans"/>
                <a:sym typeface="Open Sans"/>
              </a:rPr>
              <a:t>Atingindo</a:t>
            </a:r>
            <a:r>
              <a:rPr lang="en-GB" sz="1800" b="1" i="0" dirty="0">
                <a:solidFill>
                  <a:srgbClr val="333333"/>
                </a:solidFill>
                <a:latin typeface="Open Sans"/>
                <a:ea typeface="Open Sans"/>
                <a:cs typeface="Open Sans"/>
                <a:sym typeface="Open Sans"/>
              </a:rPr>
              <a:t> um </a:t>
            </a:r>
            <a:r>
              <a:rPr lang="en-GB" sz="1800" b="1" i="0" dirty="0" err="1">
                <a:solidFill>
                  <a:srgbClr val="333333"/>
                </a:solidFill>
                <a:latin typeface="Open Sans"/>
                <a:ea typeface="Open Sans"/>
                <a:cs typeface="Open Sans"/>
                <a:sym typeface="Open Sans"/>
              </a:rPr>
              <a:t>pico</a:t>
            </a:r>
            <a:r>
              <a:rPr lang="en-GB" sz="1800" b="1" i="0" dirty="0">
                <a:solidFill>
                  <a:srgbClr val="333333"/>
                </a:solidFill>
                <a:latin typeface="Open Sans"/>
                <a:ea typeface="Open Sans"/>
                <a:cs typeface="Open Sans"/>
                <a:sym typeface="Open Sans"/>
              </a:rPr>
              <a:t> global de </a:t>
            </a:r>
            <a:r>
              <a:rPr lang="en-GB" sz="1800" b="1" i="0" dirty="0" err="1">
                <a:solidFill>
                  <a:srgbClr val="333333"/>
                </a:solidFill>
                <a:latin typeface="Open Sans"/>
                <a:ea typeface="Open Sans"/>
                <a:cs typeface="Open Sans"/>
                <a:sym typeface="Open Sans"/>
              </a:rPr>
              <a:t>emissões</a:t>
            </a:r>
            <a:r>
              <a:rPr lang="en-GB" sz="1800" b="1" i="0" dirty="0">
                <a:solidFill>
                  <a:srgbClr val="333333"/>
                </a:solidFill>
                <a:latin typeface="Open Sans"/>
                <a:ea typeface="Open Sans"/>
                <a:cs typeface="Open Sans"/>
                <a:sym typeface="Open Sans"/>
              </a:rPr>
              <a:t> de gases de </a:t>
            </a:r>
            <a:r>
              <a:rPr lang="en-GB" sz="1800" b="1" i="0" dirty="0" err="1">
                <a:solidFill>
                  <a:srgbClr val="333333"/>
                </a:solidFill>
                <a:latin typeface="Open Sans"/>
                <a:ea typeface="Open Sans"/>
                <a:cs typeface="Open Sans"/>
                <a:sym typeface="Open Sans"/>
              </a:rPr>
              <a:t>efeito</a:t>
            </a:r>
            <a:r>
              <a:rPr lang="en-GB" sz="1800" b="1" i="0" dirty="0">
                <a:solidFill>
                  <a:srgbClr val="333333"/>
                </a:solidFill>
                <a:latin typeface="Open Sans"/>
                <a:ea typeface="Open Sans"/>
                <a:cs typeface="Open Sans"/>
                <a:sym typeface="Open Sans"/>
              </a:rPr>
              <a:t> estufa o </a:t>
            </a:r>
            <a:r>
              <a:rPr lang="en-GB" sz="1800" b="1" i="0" dirty="0" err="1">
                <a:solidFill>
                  <a:srgbClr val="333333"/>
                </a:solidFill>
                <a:latin typeface="Open Sans"/>
                <a:ea typeface="Open Sans"/>
                <a:cs typeface="Open Sans"/>
                <a:sym typeface="Open Sans"/>
              </a:rPr>
              <a:t>mais</a:t>
            </a:r>
            <a:r>
              <a:rPr lang="en-GB" sz="1800" b="1" i="0" dirty="0">
                <a:solidFill>
                  <a:srgbClr val="333333"/>
                </a:solidFill>
                <a:latin typeface="Open Sans"/>
                <a:ea typeface="Open Sans"/>
                <a:cs typeface="Open Sans"/>
                <a:sym typeface="Open Sans"/>
              </a:rPr>
              <a:t> </a:t>
            </a:r>
            <a:r>
              <a:rPr lang="en-GB" sz="1800" b="1" i="0" dirty="0" err="1">
                <a:solidFill>
                  <a:srgbClr val="333333"/>
                </a:solidFill>
                <a:latin typeface="Open Sans"/>
                <a:ea typeface="Open Sans"/>
                <a:cs typeface="Open Sans"/>
                <a:sym typeface="Open Sans"/>
              </a:rPr>
              <a:t>rápido</a:t>
            </a:r>
            <a:r>
              <a:rPr lang="en-GB" sz="1800" b="1" i="0" dirty="0">
                <a:solidFill>
                  <a:srgbClr val="333333"/>
                </a:solidFill>
                <a:latin typeface="Open Sans"/>
                <a:ea typeface="Open Sans"/>
                <a:cs typeface="Open Sans"/>
                <a:sym typeface="Open Sans"/>
              </a:rPr>
              <a:t> </a:t>
            </a:r>
            <a:r>
              <a:rPr lang="en-GB" sz="1800" b="1" i="0" dirty="0" err="1">
                <a:solidFill>
                  <a:srgbClr val="333333"/>
                </a:solidFill>
                <a:latin typeface="Open Sans"/>
                <a:ea typeface="Open Sans"/>
                <a:cs typeface="Open Sans"/>
                <a:sym typeface="Open Sans"/>
              </a:rPr>
              <a:t>possível</a:t>
            </a:r>
            <a:r>
              <a:rPr lang="en-GB" sz="1800" b="1" i="0" dirty="0">
                <a:solidFill>
                  <a:srgbClr val="333333"/>
                </a:solidFill>
                <a:latin typeface="Open Sans"/>
                <a:ea typeface="Open Sans"/>
                <a:cs typeface="Open Sans"/>
                <a:sym typeface="Open Sans"/>
              </a:rPr>
              <a:t> </a:t>
            </a:r>
            <a:r>
              <a:rPr lang="en-GB" sz="1800" b="0" i="0" dirty="0">
                <a:solidFill>
                  <a:srgbClr val="333333"/>
                </a:solidFill>
                <a:latin typeface="Open Sans"/>
                <a:ea typeface="Open Sans"/>
                <a:cs typeface="Open Sans"/>
                <a:sym typeface="Open Sans"/>
              </a:rPr>
              <a:t>para </a:t>
            </a:r>
            <a:r>
              <a:rPr lang="en-GB" sz="1800" b="0" i="0" dirty="0" err="1">
                <a:solidFill>
                  <a:srgbClr val="333333"/>
                </a:solidFill>
                <a:latin typeface="Open Sans"/>
                <a:ea typeface="Open Sans"/>
                <a:cs typeface="Open Sans"/>
                <a:sym typeface="Open Sans"/>
              </a:rPr>
              <a:t>alcançar</a:t>
            </a:r>
            <a:r>
              <a:rPr lang="en-GB" sz="1800" b="0" i="0" dirty="0">
                <a:solidFill>
                  <a:srgbClr val="333333"/>
                </a:solidFill>
                <a:latin typeface="Open Sans"/>
                <a:ea typeface="Open Sans"/>
                <a:cs typeface="Open Sans"/>
                <a:sym typeface="Open Sans"/>
              </a:rPr>
              <a:t> um </a:t>
            </a:r>
            <a:r>
              <a:rPr lang="en-GB" sz="1800" b="0" i="0" dirty="0" err="1">
                <a:solidFill>
                  <a:srgbClr val="333333"/>
                </a:solidFill>
                <a:latin typeface="Open Sans"/>
                <a:ea typeface="Open Sans"/>
                <a:cs typeface="Open Sans"/>
                <a:sym typeface="Open Sans"/>
              </a:rPr>
              <a:t>mundo</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neutro</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em</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termos</a:t>
            </a:r>
            <a:r>
              <a:rPr lang="en-GB" sz="1800" b="0" i="0" dirty="0">
                <a:solidFill>
                  <a:srgbClr val="333333"/>
                </a:solidFill>
                <a:latin typeface="Open Sans"/>
                <a:ea typeface="Open Sans"/>
                <a:cs typeface="Open Sans"/>
                <a:sym typeface="Open Sans"/>
              </a:rPr>
              <a:t> de </a:t>
            </a:r>
            <a:r>
              <a:rPr lang="en-GB" sz="1800" b="0" i="0" dirty="0" err="1">
                <a:solidFill>
                  <a:srgbClr val="333333"/>
                </a:solidFill>
                <a:latin typeface="Open Sans"/>
                <a:ea typeface="Open Sans"/>
                <a:cs typeface="Open Sans"/>
                <a:sym typeface="Open Sans"/>
              </a:rPr>
              <a:t>clima</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até</a:t>
            </a:r>
            <a:r>
              <a:rPr lang="en-GB" sz="1800" b="0" i="0" dirty="0">
                <a:solidFill>
                  <a:srgbClr val="333333"/>
                </a:solidFill>
                <a:latin typeface="Open Sans"/>
                <a:ea typeface="Open Sans"/>
                <a:cs typeface="Open Sans"/>
                <a:sym typeface="Open Sans"/>
              </a:rPr>
              <a:t> a </a:t>
            </a:r>
            <a:r>
              <a:rPr lang="en-GB" sz="1800" b="0" i="0" dirty="0" err="1">
                <a:solidFill>
                  <a:srgbClr val="333333"/>
                </a:solidFill>
                <a:latin typeface="Open Sans"/>
                <a:ea typeface="Open Sans"/>
                <a:cs typeface="Open Sans"/>
                <a:sym typeface="Open Sans"/>
              </a:rPr>
              <a:t>metade</a:t>
            </a:r>
            <a:r>
              <a:rPr lang="en-GB" sz="1800" b="0" i="0" dirty="0">
                <a:solidFill>
                  <a:srgbClr val="333333"/>
                </a:solidFill>
                <a:latin typeface="Open Sans"/>
                <a:ea typeface="Open Sans"/>
                <a:cs typeface="Open Sans"/>
                <a:sym typeface="Open Sans"/>
              </a:rPr>
              <a:t> do </a:t>
            </a:r>
            <a:r>
              <a:rPr lang="en-GB" sz="1800" b="0" i="0" dirty="0" err="1">
                <a:solidFill>
                  <a:srgbClr val="333333"/>
                </a:solidFill>
                <a:latin typeface="Open Sans"/>
                <a:ea typeface="Open Sans"/>
                <a:cs typeface="Open Sans"/>
                <a:sym typeface="Open Sans"/>
              </a:rPr>
              <a:t>século</a:t>
            </a:r>
            <a:r>
              <a:rPr lang="en-GB" sz="1800" b="0" i="0" dirty="0">
                <a:solidFill>
                  <a:srgbClr val="333333"/>
                </a:solidFill>
                <a:latin typeface="Open Sans"/>
                <a:ea typeface="Open Sans"/>
                <a:cs typeface="Open Sans"/>
                <a:sym typeface="Open Sans"/>
              </a:rPr>
              <a:t>.</a:t>
            </a:r>
            <a:endParaRPr dirty="0"/>
          </a:p>
          <a:p>
            <a:pPr marL="0" marR="0" lvl="0" indent="0" algn="l" rtl="0">
              <a:spcBef>
                <a:spcPts val="500"/>
              </a:spcBef>
              <a:spcAft>
                <a:spcPts val="0"/>
              </a:spcAft>
              <a:buNone/>
            </a:pPr>
            <a:r>
              <a:rPr lang="en-GB" sz="1800" b="0" i="0" u="sng" dirty="0" err="1">
                <a:solidFill>
                  <a:srgbClr val="333333"/>
                </a:solidFill>
                <a:latin typeface="Open Sans"/>
                <a:ea typeface="Open Sans"/>
                <a:cs typeface="Open Sans"/>
                <a:sym typeface="Open Sans"/>
              </a:rPr>
              <a:t>Quem</a:t>
            </a:r>
            <a:r>
              <a:rPr lang="en-GB" sz="1800" b="0" i="0" u="sng" dirty="0">
                <a:solidFill>
                  <a:srgbClr val="333333"/>
                </a:solidFill>
                <a:latin typeface="Open Sans"/>
                <a:ea typeface="Open Sans"/>
                <a:cs typeface="Open Sans"/>
                <a:sym typeface="Open Sans"/>
              </a:rPr>
              <a:t> </a:t>
            </a:r>
            <a:r>
              <a:rPr lang="en-GB" sz="1800" b="0" i="0" u="sng" dirty="0" err="1">
                <a:solidFill>
                  <a:srgbClr val="333333"/>
                </a:solidFill>
                <a:latin typeface="Open Sans"/>
                <a:ea typeface="Open Sans"/>
                <a:cs typeface="Open Sans"/>
                <a:sym typeface="Open Sans"/>
              </a:rPr>
              <a:t>faz</a:t>
            </a:r>
            <a:r>
              <a:rPr lang="en-GB" sz="1800" b="0" i="0" u="sng" dirty="0">
                <a:solidFill>
                  <a:srgbClr val="333333"/>
                </a:solidFill>
                <a:latin typeface="Open Sans"/>
                <a:ea typeface="Open Sans"/>
                <a:cs typeface="Open Sans"/>
                <a:sym typeface="Open Sans"/>
              </a:rPr>
              <a:t> </a:t>
            </a:r>
            <a:r>
              <a:rPr lang="en-GB" sz="1800" b="0" i="0" u="sng" dirty="0" err="1">
                <a:solidFill>
                  <a:srgbClr val="333333"/>
                </a:solidFill>
                <a:latin typeface="Open Sans"/>
                <a:ea typeface="Open Sans"/>
                <a:cs typeface="Open Sans"/>
                <a:sym typeface="Open Sans"/>
              </a:rPr>
              <a:t>parte</a:t>
            </a:r>
            <a:r>
              <a:rPr lang="en-GB" sz="1800" b="0" i="0" u="sng" dirty="0">
                <a:solidFill>
                  <a:srgbClr val="333333"/>
                </a:solidFill>
                <a:latin typeface="Open Sans"/>
                <a:ea typeface="Open Sans"/>
                <a:cs typeface="Open Sans"/>
                <a:sym typeface="Open Sans"/>
              </a:rPr>
              <a:t> do </a:t>
            </a:r>
            <a:r>
              <a:rPr lang="en-GB" sz="1800" b="0" i="0" u="sng" dirty="0" err="1">
                <a:solidFill>
                  <a:srgbClr val="333333"/>
                </a:solidFill>
                <a:latin typeface="Open Sans"/>
                <a:ea typeface="Open Sans"/>
                <a:cs typeface="Open Sans"/>
                <a:sym typeface="Open Sans"/>
              </a:rPr>
              <a:t>acordo</a:t>
            </a:r>
            <a:r>
              <a:rPr lang="en-GB" sz="1800" u="sng" dirty="0">
                <a:solidFill>
                  <a:srgbClr val="333333"/>
                </a:solidFill>
                <a:latin typeface="Open Sans"/>
                <a:ea typeface="Open Sans"/>
                <a:cs typeface="Open Sans"/>
                <a:sym typeface="Open Sans"/>
              </a:rPr>
              <a:t>? </a:t>
            </a:r>
            <a:br>
              <a:rPr lang="en-GB" sz="1800" u="sng" dirty="0">
                <a:solidFill>
                  <a:srgbClr val="333333"/>
                </a:solidFill>
                <a:latin typeface="Open Sans"/>
                <a:ea typeface="Open Sans"/>
                <a:cs typeface="Open Sans"/>
                <a:sym typeface="Open Sans"/>
              </a:rPr>
            </a:br>
            <a:r>
              <a:rPr lang="en-GB" sz="1800" b="0" i="0" dirty="0" err="1">
                <a:solidFill>
                  <a:srgbClr val="333333"/>
                </a:solidFill>
                <a:latin typeface="Open Sans"/>
                <a:ea typeface="Open Sans"/>
                <a:cs typeface="Open Sans"/>
                <a:sym typeface="Open Sans"/>
              </a:rPr>
              <a:t>Foi</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adotado</a:t>
            </a:r>
            <a:r>
              <a:rPr lang="en-GB" sz="1800" b="0" i="0" dirty="0">
                <a:solidFill>
                  <a:srgbClr val="333333"/>
                </a:solidFill>
                <a:latin typeface="Open Sans"/>
                <a:ea typeface="Open Sans"/>
                <a:cs typeface="Open Sans"/>
                <a:sym typeface="Open Sans"/>
              </a:rPr>
              <a:t> </a:t>
            </a:r>
            <a:r>
              <a:rPr lang="en-GB" sz="1800" b="0" i="0" dirty="0" err="1">
                <a:solidFill>
                  <a:srgbClr val="333333"/>
                </a:solidFill>
                <a:latin typeface="Open Sans"/>
                <a:ea typeface="Open Sans"/>
                <a:cs typeface="Open Sans"/>
                <a:sym typeface="Open Sans"/>
              </a:rPr>
              <a:t>por</a:t>
            </a:r>
            <a:r>
              <a:rPr lang="en-GB" sz="1800" b="0" i="0" dirty="0">
                <a:solidFill>
                  <a:srgbClr val="333333"/>
                </a:solidFill>
                <a:latin typeface="Open Sans"/>
                <a:ea typeface="Open Sans"/>
                <a:cs typeface="Open Sans"/>
                <a:sym typeface="Open Sans"/>
              </a:rPr>
              <a:t> </a:t>
            </a:r>
            <a:r>
              <a:rPr lang="en-GB" sz="1800" b="1" i="0" dirty="0">
                <a:solidFill>
                  <a:srgbClr val="333333"/>
                </a:solidFill>
                <a:latin typeface="Open Sans"/>
                <a:ea typeface="Open Sans"/>
                <a:cs typeface="Open Sans"/>
                <a:sym typeface="Open Sans"/>
              </a:rPr>
              <a:t>196 Partes </a:t>
            </a:r>
            <a:r>
              <a:rPr lang="en-GB" sz="1800" b="1" i="0" dirty="0" err="1">
                <a:solidFill>
                  <a:srgbClr val="333333"/>
                </a:solidFill>
                <a:latin typeface="Open Sans"/>
                <a:ea typeface="Open Sans"/>
                <a:cs typeface="Open Sans"/>
                <a:sym typeface="Open Sans"/>
              </a:rPr>
              <a:t>na</a:t>
            </a:r>
            <a:r>
              <a:rPr lang="en-GB" sz="1800" b="1" i="0" dirty="0">
                <a:solidFill>
                  <a:srgbClr val="333333"/>
                </a:solidFill>
                <a:latin typeface="Open Sans"/>
                <a:ea typeface="Open Sans"/>
                <a:cs typeface="Open Sans"/>
                <a:sym typeface="Open Sans"/>
              </a:rPr>
              <a:t> COP 21 </a:t>
            </a:r>
            <a:r>
              <a:rPr lang="en-GB" sz="1800" b="1" i="0" dirty="0" err="1">
                <a:solidFill>
                  <a:srgbClr val="333333"/>
                </a:solidFill>
                <a:latin typeface="Open Sans"/>
                <a:ea typeface="Open Sans"/>
                <a:cs typeface="Open Sans"/>
                <a:sym typeface="Open Sans"/>
              </a:rPr>
              <a:t>em</a:t>
            </a:r>
            <a:r>
              <a:rPr lang="en-GB" sz="1800" b="1" i="0" dirty="0">
                <a:solidFill>
                  <a:srgbClr val="333333"/>
                </a:solidFill>
                <a:latin typeface="Open Sans"/>
                <a:ea typeface="Open Sans"/>
                <a:cs typeface="Open Sans"/>
                <a:sym typeface="Open Sans"/>
              </a:rPr>
              <a:t> Paris, </a:t>
            </a:r>
            <a:r>
              <a:rPr lang="en-GB" sz="1800" b="1" i="0" dirty="0" err="1">
                <a:solidFill>
                  <a:srgbClr val="333333"/>
                </a:solidFill>
                <a:latin typeface="Open Sans"/>
                <a:ea typeface="Open Sans"/>
                <a:cs typeface="Open Sans"/>
                <a:sym typeface="Open Sans"/>
              </a:rPr>
              <a:t>em</a:t>
            </a:r>
            <a:r>
              <a:rPr lang="en-GB" sz="1800" b="1" i="0" dirty="0">
                <a:solidFill>
                  <a:srgbClr val="333333"/>
                </a:solidFill>
                <a:latin typeface="Open Sans"/>
                <a:ea typeface="Open Sans"/>
                <a:cs typeface="Open Sans"/>
                <a:sym typeface="Open Sans"/>
              </a:rPr>
              <a:t> 12 de </a:t>
            </a:r>
            <a:r>
              <a:rPr lang="en-GB" sz="1800" b="1" i="0" dirty="0" err="1">
                <a:solidFill>
                  <a:srgbClr val="333333"/>
                </a:solidFill>
                <a:latin typeface="Open Sans"/>
                <a:ea typeface="Open Sans"/>
                <a:cs typeface="Open Sans"/>
                <a:sym typeface="Open Sans"/>
              </a:rPr>
              <a:t>dezembro</a:t>
            </a:r>
            <a:r>
              <a:rPr lang="en-GB" sz="1800" b="1" i="0" dirty="0">
                <a:solidFill>
                  <a:srgbClr val="333333"/>
                </a:solidFill>
                <a:latin typeface="Open Sans"/>
                <a:ea typeface="Open Sans"/>
                <a:cs typeface="Open Sans"/>
                <a:sym typeface="Open Sans"/>
              </a:rPr>
              <a:t> de 2015</a:t>
            </a:r>
            <a:r>
              <a:rPr lang="en-GB" sz="1800" b="0" i="0" dirty="0">
                <a:solidFill>
                  <a:srgbClr val="333333"/>
                </a:solidFill>
                <a:latin typeface="Open Sans"/>
                <a:ea typeface="Open Sans"/>
                <a:cs typeface="Open Sans"/>
                <a:sym typeface="Open Sans"/>
              </a:rPr>
              <a:t>.</a:t>
            </a:r>
            <a:endParaRPr sz="1800" dirty="0">
              <a:solidFill>
                <a:schemeClr val="dk1"/>
              </a:solidFill>
              <a:latin typeface="Open Sans"/>
              <a:ea typeface="Open Sans"/>
              <a:cs typeface="Open Sans"/>
              <a:sym typeface="Open Sans"/>
            </a:endParaRPr>
          </a:p>
        </p:txBody>
      </p:sp>
      <p:pic>
        <p:nvPicPr>
          <p:cNvPr id="310" name="Google Shape;310;p11"/>
          <p:cNvPicPr preferRelativeResize="0"/>
          <p:nvPr/>
        </p:nvPicPr>
        <p:blipFill rotWithShape="1">
          <a:blip r:embed="rId3">
            <a:alphaModFix/>
          </a:blip>
          <a:srcRect/>
          <a:stretch/>
        </p:blipFill>
        <p:spPr>
          <a:xfrm>
            <a:off x="7970213" y="2737203"/>
            <a:ext cx="3723311" cy="2482207"/>
          </a:xfrm>
          <a:prstGeom prst="rect">
            <a:avLst/>
          </a:prstGeom>
          <a:noFill/>
          <a:ln>
            <a:noFill/>
          </a:ln>
        </p:spPr>
      </p:pic>
      <p:sp>
        <p:nvSpPr>
          <p:cNvPr id="311" name="Google Shape;311;p11"/>
          <p:cNvSpPr txBox="1"/>
          <p:nvPr/>
        </p:nvSpPr>
        <p:spPr>
          <a:xfrm>
            <a:off x="6852990" y="5343295"/>
            <a:ext cx="4840534" cy="73862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dirty="0">
                <a:solidFill>
                  <a:schemeClr val="dk1"/>
                </a:solidFill>
                <a:latin typeface="Calibri"/>
                <a:ea typeface="Calibri"/>
                <a:cs typeface="Calibri"/>
                <a:sym typeface="Calibri"/>
              </a:rPr>
              <a:t>Fonte da </a:t>
            </a:r>
            <a:r>
              <a:rPr lang="en-GB" sz="1400" dirty="0" err="1">
                <a:solidFill>
                  <a:schemeClr val="dk1"/>
                </a:solidFill>
                <a:latin typeface="Calibri"/>
                <a:ea typeface="Calibri"/>
                <a:cs typeface="Calibri"/>
                <a:sym typeface="Calibri"/>
              </a:rPr>
              <a:t>foto</a:t>
            </a:r>
            <a:r>
              <a:rPr lang="en-GB" sz="1400" dirty="0">
                <a:solidFill>
                  <a:schemeClr val="dk1"/>
                </a:solidFill>
                <a:latin typeface="Calibri"/>
                <a:ea typeface="Calibri"/>
                <a:cs typeface="Calibri"/>
                <a:sym typeface="Calibri"/>
              </a:rPr>
              <a:t>: </a:t>
            </a:r>
            <a:r>
              <a:rPr lang="en-GB" sz="1400" dirty="0" err="1">
                <a:solidFill>
                  <a:schemeClr val="dk1"/>
                </a:solidFill>
                <a:latin typeface="Calibri"/>
                <a:ea typeface="Calibri"/>
                <a:cs typeface="Calibri"/>
                <a:sym typeface="Calibri"/>
              </a:rPr>
              <a:t>UNclimatechange</a:t>
            </a:r>
            <a:r>
              <a:rPr lang="en-GB" sz="1400" dirty="0">
                <a:solidFill>
                  <a:schemeClr val="dk1"/>
                </a:solidFill>
                <a:latin typeface="Calibri"/>
                <a:ea typeface="Calibri"/>
                <a:cs typeface="Calibri"/>
                <a:sym typeface="Calibri"/>
              </a:rPr>
              <a:t>; </a:t>
            </a:r>
            <a:r>
              <a:rPr lang="en-GB" sz="14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https://creativecommons.org/licenses/by/2.0/</a:t>
            </a:r>
            <a:br>
              <a:rPr lang="en-GB" sz="1400" dirty="0">
                <a:solidFill>
                  <a:schemeClr val="dk1"/>
                </a:solidFill>
                <a:latin typeface="Calibri"/>
                <a:ea typeface="Calibri"/>
                <a:cs typeface="Calibri"/>
                <a:sym typeface="Calibri"/>
              </a:rPr>
            </a:br>
            <a:endParaRPr sz="1400" i="1" dirty="0">
              <a:solidFill>
                <a:schemeClr val="dk1"/>
              </a:solidFill>
              <a:latin typeface="Calibri"/>
              <a:ea typeface="Calibri"/>
              <a:cs typeface="Calibri"/>
              <a:sym typeface="Calibri"/>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2"/>
          <p:cNvSpPr txBox="1">
            <a:spLocks noGrp="1"/>
          </p:cNvSpPr>
          <p:nvPr>
            <p:ph type="title"/>
          </p:nvPr>
        </p:nvSpPr>
        <p:spPr>
          <a:xfrm>
            <a:off x="663575" y="720887"/>
            <a:ext cx="827722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dirty="0">
                <a:latin typeface="Open Sans"/>
                <a:ea typeface="Open Sans"/>
                <a:cs typeface="Open Sans"/>
                <a:sym typeface="Open Sans"/>
              </a:rPr>
              <a:t>9.2. </a:t>
            </a:r>
            <a:r>
              <a:rPr lang="en-GB" dirty="0" err="1">
                <a:latin typeface="Open Sans"/>
                <a:ea typeface="Open Sans"/>
                <a:cs typeface="Open Sans"/>
                <a:sym typeface="Open Sans"/>
              </a:rPr>
              <a:t>Emissões</a:t>
            </a:r>
            <a:r>
              <a:rPr lang="en-GB" dirty="0">
                <a:latin typeface="Open Sans"/>
                <a:ea typeface="Open Sans"/>
                <a:cs typeface="Open Sans"/>
                <a:sym typeface="Open Sans"/>
              </a:rPr>
              <a:t> de gases de </a:t>
            </a:r>
            <a:r>
              <a:rPr lang="en-GB" dirty="0" err="1">
                <a:latin typeface="Open Sans"/>
                <a:ea typeface="Open Sans"/>
                <a:cs typeface="Open Sans"/>
                <a:sym typeface="Open Sans"/>
              </a:rPr>
              <a:t>efeito</a:t>
            </a:r>
            <a:r>
              <a:rPr lang="en-GB" dirty="0">
                <a:latin typeface="Open Sans"/>
                <a:ea typeface="Open Sans"/>
                <a:cs typeface="Open Sans"/>
                <a:sym typeface="Open Sans"/>
              </a:rPr>
              <a:t> estufa</a:t>
            </a:r>
            <a:endParaRPr dirty="0"/>
          </a:p>
        </p:txBody>
      </p:sp>
      <p:sp>
        <p:nvSpPr>
          <p:cNvPr id="318" name="Google Shape;318;p12"/>
          <p:cNvSpPr txBox="1">
            <a:spLocks noGrp="1"/>
          </p:cNvSpPr>
          <p:nvPr>
            <p:ph type="body" idx="2"/>
          </p:nvPr>
        </p:nvSpPr>
        <p:spPr>
          <a:xfrm>
            <a:off x="663574" y="1962155"/>
            <a:ext cx="4911726"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sz="2000" b="1" dirty="0" err="1">
                <a:latin typeface="Open Sans"/>
                <a:ea typeface="Open Sans"/>
                <a:cs typeface="Open Sans"/>
                <a:sym typeface="Open Sans"/>
              </a:rPr>
              <a:t>Caminhos</a:t>
            </a:r>
            <a:r>
              <a:rPr lang="en-GB" sz="2000" b="1" dirty="0">
                <a:latin typeface="Open Sans"/>
                <a:ea typeface="Open Sans"/>
                <a:cs typeface="Open Sans"/>
                <a:sym typeface="Open Sans"/>
              </a:rPr>
              <a:t> para a </a:t>
            </a:r>
            <a:r>
              <a:rPr lang="en-GB" sz="2000" b="1" dirty="0" err="1">
                <a:latin typeface="Open Sans"/>
                <a:ea typeface="Open Sans"/>
                <a:cs typeface="Open Sans"/>
                <a:sym typeface="Open Sans"/>
              </a:rPr>
              <a:t>redução</a:t>
            </a:r>
            <a:r>
              <a:rPr lang="en-GB" sz="2000" b="1" dirty="0">
                <a:latin typeface="Open Sans"/>
                <a:ea typeface="Open Sans"/>
                <a:cs typeface="Open Sans"/>
                <a:sym typeface="Open Sans"/>
              </a:rPr>
              <a:t> de </a:t>
            </a:r>
            <a:r>
              <a:rPr lang="en-GB" sz="2000" b="1" dirty="0" err="1">
                <a:latin typeface="Open Sans"/>
                <a:ea typeface="Open Sans"/>
                <a:cs typeface="Open Sans"/>
                <a:sym typeface="Open Sans"/>
              </a:rPr>
              <a:t>emissões</a:t>
            </a:r>
            <a:endParaRPr sz="1400" dirty="0">
              <a:latin typeface="Open Sans"/>
              <a:ea typeface="Open Sans"/>
              <a:cs typeface="Open Sans"/>
              <a:sym typeface="Open Sans"/>
            </a:endParaRPr>
          </a:p>
        </p:txBody>
      </p:sp>
      <p:sp>
        <p:nvSpPr>
          <p:cNvPr id="319" name="Google Shape;319;p12"/>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12</a:t>
            </a:fld>
            <a:endParaRPr>
              <a:latin typeface="Open Sans"/>
              <a:ea typeface="Open Sans"/>
              <a:cs typeface="Open Sans"/>
              <a:sym typeface="Open Sans"/>
            </a:endParaRPr>
          </a:p>
        </p:txBody>
      </p:sp>
      <p:sp>
        <p:nvSpPr>
          <p:cNvPr id="320" name="Google Shape;320;p12"/>
          <p:cNvSpPr txBox="1"/>
          <p:nvPr/>
        </p:nvSpPr>
        <p:spPr>
          <a:xfrm>
            <a:off x="663573" y="5947879"/>
            <a:ext cx="3954725" cy="4537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Fonte:  OurWorldinData.org com base em dados do Climate Action Tracker</a:t>
            </a:r>
            <a:endParaRPr/>
          </a:p>
        </p:txBody>
      </p:sp>
      <p:pic>
        <p:nvPicPr>
          <p:cNvPr id="321" name="Google Shape;321;p12"/>
          <p:cNvPicPr preferRelativeResize="0"/>
          <p:nvPr/>
        </p:nvPicPr>
        <p:blipFill rotWithShape="1">
          <a:blip r:embed="rId3">
            <a:alphaModFix/>
          </a:blip>
          <a:srcRect t="13704"/>
          <a:stretch/>
        </p:blipFill>
        <p:spPr>
          <a:xfrm>
            <a:off x="4987432" y="2349662"/>
            <a:ext cx="6655320" cy="3960856"/>
          </a:xfrm>
          <a:prstGeom prst="rect">
            <a:avLst/>
          </a:prstGeom>
          <a:noFill/>
          <a:ln>
            <a:noFill/>
          </a:ln>
        </p:spPr>
      </p:pic>
      <p:sp>
        <p:nvSpPr>
          <p:cNvPr id="322" name="Google Shape;322;p12"/>
          <p:cNvSpPr txBox="1"/>
          <p:nvPr/>
        </p:nvSpPr>
        <p:spPr>
          <a:xfrm>
            <a:off x="672980" y="2852762"/>
            <a:ext cx="4323859"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Open Sans"/>
              <a:buNone/>
            </a:pPr>
            <a:r>
              <a:rPr lang="en-GB" sz="1800">
                <a:solidFill>
                  <a:schemeClr val="dk1"/>
                </a:solidFill>
                <a:latin typeface="Open Sans"/>
                <a:ea typeface="Open Sans"/>
                <a:cs typeface="Open Sans"/>
                <a:sym typeface="Open Sans"/>
              </a:rPr>
              <a:t>Emissões globais de gases de efeito estufa e cenários de aquecimento. </a:t>
            </a:r>
            <a:endParaRPr/>
          </a:p>
          <a:p>
            <a:pPr marL="285750" marR="0" lvl="0" indent="-285750" algn="l" rtl="0">
              <a:lnSpc>
                <a:spcPct val="100000"/>
              </a:lnSpc>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Cada caminho vem acompanhado de incerteza, marcada pelo sombreamento de emissões baixas a altas</a:t>
            </a:r>
            <a:endParaRPr/>
          </a:p>
          <a:p>
            <a:pPr marL="285750" marR="0" lvl="0" indent="-285750" algn="l" rtl="0">
              <a:lnSpc>
                <a:spcPct val="100000"/>
              </a:lnSpc>
              <a:spcBef>
                <a:spcPts val="0"/>
              </a:spcBef>
              <a:spcAft>
                <a:spcPts val="0"/>
              </a:spcAft>
              <a:buClr>
                <a:schemeClr val="dk1"/>
              </a:buClr>
              <a:buSzPts val="1800"/>
              <a:buFont typeface="Open Sans"/>
              <a:buChar char="-"/>
            </a:pPr>
            <a:r>
              <a:rPr lang="en-GB" sz="1800">
                <a:solidFill>
                  <a:schemeClr val="dk1"/>
                </a:solidFill>
                <a:latin typeface="Open Sans"/>
                <a:ea typeface="Open Sans"/>
                <a:cs typeface="Open Sans"/>
                <a:sym typeface="Open Sans"/>
              </a:rPr>
              <a:t>O aquecimento refere-se à temperatura global esperada até 2100 em relação aos níveis pré-industriais</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3"/>
          <p:cNvSpPr txBox="1">
            <a:spLocks noGrp="1"/>
          </p:cNvSpPr>
          <p:nvPr>
            <p:ph type="title"/>
          </p:nvPr>
        </p:nvSpPr>
        <p:spPr>
          <a:xfrm>
            <a:off x="663575" y="720887"/>
            <a:ext cx="850582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dirty="0">
                <a:latin typeface="Open Sans"/>
                <a:ea typeface="Open Sans"/>
                <a:cs typeface="Open Sans"/>
                <a:sym typeface="Open Sans"/>
              </a:rPr>
              <a:t>9.2. </a:t>
            </a:r>
            <a:r>
              <a:rPr lang="en-GB" dirty="0" err="1">
                <a:latin typeface="Open Sans"/>
                <a:ea typeface="Open Sans"/>
                <a:cs typeface="Open Sans"/>
                <a:sym typeface="Open Sans"/>
              </a:rPr>
              <a:t>Emissões</a:t>
            </a:r>
            <a:r>
              <a:rPr lang="en-GB" dirty="0">
                <a:latin typeface="Open Sans"/>
                <a:ea typeface="Open Sans"/>
                <a:cs typeface="Open Sans"/>
                <a:sym typeface="Open Sans"/>
              </a:rPr>
              <a:t> de gases de </a:t>
            </a:r>
            <a:r>
              <a:rPr lang="en-GB" dirty="0" err="1">
                <a:latin typeface="Open Sans"/>
                <a:ea typeface="Open Sans"/>
                <a:cs typeface="Open Sans"/>
                <a:sym typeface="Open Sans"/>
              </a:rPr>
              <a:t>efeito</a:t>
            </a:r>
            <a:r>
              <a:rPr lang="en-GB" dirty="0">
                <a:latin typeface="Open Sans"/>
                <a:ea typeface="Open Sans"/>
                <a:cs typeface="Open Sans"/>
                <a:sym typeface="Open Sans"/>
              </a:rPr>
              <a:t> estufa</a:t>
            </a:r>
            <a:endParaRPr dirty="0"/>
          </a:p>
        </p:txBody>
      </p:sp>
      <p:sp>
        <p:nvSpPr>
          <p:cNvPr id="329" name="Google Shape;329;p13"/>
          <p:cNvSpPr txBox="1">
            <a:spLocks noGrp="1"/>
          </p:cNvSpPr>
          <p:nvPr>
            <p:ph type="body" idx="2"/>
          </p:nvPr>
        </p:nvSpPr>
        <p:spPr>
          <a:xfrm>
            <a:off x="663574" y="1962155"/>
            <a:ext cx="4480855" cy="668664"/>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9CC2E5"/>
              </a:buClr>
              <a:buSzPts val="2000"/>
              <a:buFont typeface="Open Sans"/>
              <a:buNone/>
            </a:pPr>
            <a:r>
              <a:rPr lang="en-GB">
                <a:latin typeface="Open Sans"/>
                <a:ea typeface="Open Sans"/>
                <a:cs typeface="Open Sans"/>
                <a:sym typeface="Open Sans"/>
              </a:rPr>
              <a:t>A necessidade de ação urgente</a:t>
            </a:r>
            <a:endParaRPr/>
          </a:p>
        </p:txBody>
      </p:sp>
      <p:sp>
        <p:nvSpPr>
          <p:cNvPr id="330" name="Google Shape;330;p13"/>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13</a:t>
            </a:fld>
            <a:endParaRPr>
              <a:latin typeface="Open Sans"/>
              <a:ea typeface="Open Sans"/>
              <a:cs typeface="Open Sans"/>
              <a:sym typeface="Open Sans"/>
            </a:endParaRPr>
          </a:p>
        </p:txBody>
      </p:sp>
      <p:pic>
        <p:nvPicPr>
          <p:cNvPr id="331" name="Google Shape;331;p13"/>
          <p:cNvPicPr preferRelativeResize="0"/>
          <p:nvPr/>
        </p:nvPicPr>
        <p:blipFill rotWithShape="1">
          <a:blip r:embed="rId3">
            <a:alphaModFix/>
          </a:blip>
          <a:srcRect/>
          <a:stretch/>
        </p:blipFill>
        <p:spPr>
          <a:xfrm>
            <a:off x="5527255" y="2045779"/>
            <a:ext cx="6032826" cy="4258465"/>
          </a:xfrm>
          <a:prstGeom prst="rect">
            <a:avLst/>
          </a:prstGeom>
          <a:noFill/>
          <a:ln>
            <a:noFill/>
          </a:ln>
        </p:spPr>
      </p:pic>
      <p:sp>
        <p:nvSpPr>
          <p:cNvPr id="332" name="Google Shape;332;p13"/>
          <p:cNvSpPr txBox="1"/>
          <p:nvPr/>
        </p:nvSpPr>
        <p:spPr>
          <a:xfrm>
            <a:off x="663573" y="2852762"/>
            <a:ext cx="4323859" cy="19389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Bloqueio de infraestrutura</a:t>
            </a:r>
            <a:endParaRPr/>
          </a:p>
          <a:p>
            <a:pPr marL="285750" marR="0" lvl="0" indent="-285750" algn="l" rtl="0">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Reduções de emissões perdidas para cada ano de atraso</a:t>
            </a:r>
            <a:endParaRPr/>
          </a:p>
          <a:p>
            <a:pPr marL="285750" marR="0" lvl="0" indent="-285750" algn="l" rtl="0">
              <a:lnSpc>
                <a:spcPct val="100000"/>
              </a:lnSpc>
              <a:spcBef>
                <a:spcPts val="0"/>
              </a:spcBef>
              <a:spcAft>
                <a:spcPts val="0"/>
              </a:spcAft>
              <a:buClr>
                <a:schemeClr val="dk1"/>
              </a:buClr>
              <a:buSzPts val="2000"/>
              <a:buFont typeface="Arial"/>
              <a:buChar char="•"/>
            </a:pPr>
            <a:r>
              <a:rPr lang="en-GB" sz="2000">
                <a:solidFill>
                  <a:schemeClr val="dk1"/>
                </a:solidFill>
                <a:latin typeface="Open Sans"/>
                <a:ea typeface="Open Sans"/>
                <a:cs typeface="Open Sans"/>
                <a:sym typeface="Open Sans"/>
              </a:rPr>
              <a:t>Menor potencial de redução de emissões no futuro com ações atrasadas</a:t>
            </a:r>
            <a:endParaRPr/>
          </a:p>
        </p:txBody>
      </p:sp>
      <p:sp>
        <p:nvSpPr>
          <p:cNvPr id="333" name="Google Shape;333;p13"/>
          <p:cNvSpPr txBox="1"/>
          <p:nvPr/>
        </p:nvSpPr>
        <p:spPr>
          <a:xfrm>
            <a:off x="663573" y="5757379"/>
            <a:ext cx="3954725" cy="4537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dirty="0">
                <a:solidFill>
                  <a:schemeClr val="dk1"/>
                </a:solidFill>
                <a:latin typeface="Open Sans"/>
                <a:ea typeface="Open Sans"/>
                <a:cs typeface="Open Sans"/>
                <a:sym typeface="Open Sans"/>
              </a:rPr>
              <a:t>Fonte:  </a:t>
            </a:r>
            <a:r>
              <a:rPr lang="en-GB" sz="1400" i="1" dirty="0" err="1">
                <a:solidFill>
                  <a:schemeClr val="dk1"/>
                </a:solidFill>
                <a:latin typeface="Open Sans"/>
                <a:ea typeface="Open Sans"/>
                <a:cs typeface="Open Sans"/>
                <a:sym typeface="Open Sans"/>
              </a:rPr>
              <a:t>OurWorldinData.org</a:t>
            </a:r>
            <a:r>
              <a:rPr lang="en-GB" sz="1400" i="1" dirty="0">
                <a:solidFill>
                  <a:schemeClr val="dk1"/>
                </a:solidFill>
                <a:latin typeface="Open Sans"/>
                <a:ea typeface="Open Sans"/>
                <a:cs typeface="Open Sans"/>
                <a:sym typeface="Open Sans"/>
              </a:rPr>
              <a:t> com base </a:t>
            </a:r>
            <a:r>
              <a:rPr lang="en-GB" sz="1400" i="1" dirty="0" err="1">
                <a:solidFill>
                  <a:schemeClr val="dk1"/>
                </a:solidFill>
                <a:latin typeface="Open Sans"/>
                <a:ea typeface="Open Sans"/>
                <a:cs typeface="Open Sans"/>
                <a:sym typeface="Open Sans"/>
              </a:rPr>
              <a:t>em</a:t>
            </a:r>
            <a:r>
              <a:rPr lang="en-GB" sz="1400" i="1" dirty="0">
                <a:solidFill>
                  <a:schemeClr val="dk1"/>
                </a:solidFill>
                <a:latin typeface="Open Sans"/>
                <a:ea typeface="Open Sans"/>
                <a:cs typeface="Open Sans"/>
                <a:sym typeface="Open Sans"/>
              </a:rPr>
              <a:t> Robbie Andrews, Global Carbon Project, e IPCC SR15</a:t>
            </a:r>
            <a:endParaRPr dirty="0"/>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4"/>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Aula 9.2. Referências</a:t>
            </a:r>
            <a:endParaRPr/>
          </a:p>
        </p:txBody>
      </p:sp>
      <p:sp>
        <p:nvSpPr>
          <p:cNvPr id="340" name="Google Shape;340;p14"/>
          <p:cNvSpPr txBox="1">
            <a:spLocks noGrp="1"/>
          </p:cNvSpPr>
          <p:nvPr>
            <p:ph type="body" idx="1"/>
          </p:nvPr>
        </p:nvSpPr>
        <p:spPr>
          <a:xfrm>
            <a:off x="663879" y="2115680"/>
            <a:ext cx="6812287" cy="4743357"/>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1600"/>
              <a:buAutoNum type="arabicPeriod"/>
            </a:pPr>
            <a:r>
              <a:rPr lang="en-GB" sz="1600" b="0" dirty="0">
                <a:latin typeface="Open Sans"/>
                <a:ea typeface="Open Sans"/>
                <a:cs typeface="Open Sans"/>
                <a:sym typeface="Open Sans"/>
              </a:rPr>
              <a:t>UNFCCC, </a:t>
            </a:r>
            <a:r>
              <a:rPr lang="en-GB" sz="1600" b="0" u="sng" dirty="0">
                <a:solidFill>
                  <a:schemeClr val="hlink"/>
                </a:solidFill>
                <a:latin typeface="Open Sans"/>
                <a:ea typeface="Open Sans"/>
                <a:cs typeface="Open Sans"/>
                <a:sym typeface="Open Sans"/>
                <a:hlinkClick r:id="rId3"/>
              </a:rPr>
              <a:t>https://unfccc.int/process-and-meetings/the-paris-agreement/the-paris-agreement</a:t>
            </a:r>
            <a:endParaRPr sz="1600" b="0" dirty="0">
              <a:latin typeface="Open Sans"/>
              <a:ea typeface="Open Sans"/>
              <a:cs typeface="Open Sans"/>
              <a:sym typeface="Open Sans"/>
            </a:endParaRPr>
          </a:p>
          <a:p>
            <a:pPr marL="457200" lvl="0" indent="-457200" algn="l" rtl="0">
              <a:lnSpc>
                <a:spcPct val="90000"/>
              </a:lnSpc>
              <a:spcBef>
                <a:spcPts val="1200"/>
              </a:spcBef>
              <a:spcAft>
                <a:spcPts val="0"/>
              </a:spcAft>
              <a:buClr>
                <a:schemeClr val="dk1"/>
              </a:buClr>
              <a:buSzPts val="1600"/>
              <a:buAutoNum type="arabicPeriod"/>
            </a:pPr>
            <a:r>
              <a:rPr lang="en-GB" sz="1600" b="0" dirty="0">
                <a:latin typeface="Open Sans"/>
                <a:ea typeface="Open Sans"/>
                <a:cs typeface="Open Sans"/>
                <a:sym typeface="Open Sans"/>
              </a:rPr>
              <a:t>Ritchie, H. e Roser, M. (2020) - "CO₂ and Greenhouse Gas Emissions". </a:t>
            </a:r>
            <a:r>
              <a:rPr lang="en-GB" sz="1600" b="0" dirty="0" err="1">
                <a:latin typeface="Open Sans"/>
                <a:ea typeface="Open Sans"/>
                <a:cs typeface="Open Sans"/>
                <a:sym typeface="Open Sans"/>
              </a:rPr>
              <a:t>Publicado</a:t>
            </a:r>
            <a:r>
              <a:rPr lang="en-GB" sz="1600" b="0" dirty="0">
                <a:latin typeface="Open Sans"/>
                <a:ea typeface="Open Sans"/>
                <a:cs typeface="Open Sans"/>
                <a:sym typeface="Open Sans"/>
              </a:rPr>
              <a:t> on-line </a:t>
            </a:r>
            <a:r>
              <a:rPr lang="en-GB" sz="1600" b="0" dirty="0" err="1">
                <a:latin typeface="Open Sans"/>
                <a:ea typeface="Open Sans"/>
                <a:cs typeface="Open Sans"/>
                <a:sym typeface="Open Sans"/>
              </a:rPr>
              <a:t>em</a:t>
            </a:r>
            <a:r>
              <a:rPr lang="en-GB" sz="1600" b="0" dirty="0">
                <a:latin typeface="Open Sans"/>
                <a:ea typeface="Open Sans"/>
                <a:cs typeface="Open Sans"/>
                <a:sym typeface="Open Sans"/>
              </a:rPr>
              <a:t> </a:t>
            </a:r>
            <a:r>
              <a:rPr lang="en-GB" sz="1600" b="0" dirty="0" err="1">
                <a:latin typeface="Open Sans"/>
                <a:ea typeface="Open Sans"/>
                <a:cs typeface="Open Sans"/>
                <a:sym typeface="Open Sans"/>
              </a:rPr>
              <a:t>OurWorldInData.org</a:t>
            </a:r>
            <a:r>
              <a:rPr lang="en-GB" sz="1600" b="0" dirty="0">
                <a:latin typeface="Open Sans"/>
                <a:ea typeface="Open Sans"/>
                <a:cs typeface="Open Sans"/>
                <a:sym typeface="Open Sans"/>
              </a:rPr>
              <a:t>. </a:t>
            </a:r>
            <a:r>
              <a:rPr lang="en-GB" sz="1600" b="0" dirty="0" err="1">
                <a:latin typeface="Open Sans"/>
                <a:ea typeface="Open Sans"/>
                <a:cs typeface="Open Sans"/>
                <a:sym typeface="Open Sans"/>
              </a:rPr>
              <a:t>Recuperado</a:t>
            </a:r>
            <a:r>
              <a:rPr lang="en-GB" sz="1600" b="0" dirty="0">
                <a:latin typeface="Open Sans"/>
                <a:ea typeface="Open Sans"/>
                <a:cs typeface="Open Sans"/>
                <a:sym typeface="Open Sans"/>
              </a:rPr>
              <a:t> de: 'https://</a:t>
            </a:r>
            <a:r>
              <a:rPr lang="en-GB" sz="1600" b="0" dirty="0" err="1">
                <a:latin typeface="Open Sans"/>
                <a:ea typeface="Open Sans"/>
                <a:cs typeface="Open Sans"/>
                <a:sym typeface="Open Sans"/>
              </a:rPr>
              <a:t>ourworldindata.org</a:t>
            </a:r>
            <a:r>
              <a:rPr lang="en-GB" sz="1600" b="0" dirty="0">
                <a:latin typeface="Open Sans"/>
                <a:ea typeface="Open Sans"/>
                <a:cs typeface="Open Sans"/>
                <a:sym typeface="Open Sans"/>
              </a:rPr>
              <a:t>/co2-and-other-greenhouse-gas-emissions' [</a:t>
            </a:r>
            <a:r>
              <a:rPr lang="en-GB" sz="1600" b="0" dirty="0" err="1">
                <a:latin typeface="Open Sans"/>
                <a:ea typeface="Open Sans"/>
                <a:cs typeface="Open Sans"/>
                <a:sym typeface="Open Sans"/>
              </a:rPr>
              <a:t>Recurso</a:t>
            </a:r>
            <a:r>
              <a:rPr lang="en-GB" sz="1600" b="0" dirty="0">
                <a:latin typeface="Open Sans"/>
                <a:ea typeface="Open Sans"/>
                <a:cs typeface="Open Sans"/>
                <a:sym typeface="Open Sans"/>
              </a:rPr>
              <a:t> on-line]</a:t>
            </a:r>
            <a:endParaRPr dirty="0"/>
          </a:p>
          <a:p>
            <a:pPr marL="457200" lvl="0" indent="-457200" algn="l" rtl="0">
              <a:lnSpc>
                <a:spcPct val="90000"/>
              </a:lnSpc>
              <a:spcBef>
                <a:spcPts val="1200"/>
              </a:spcBef>
              <a:spcAft>
                <a:spcPts val="0"/>
              </a:spcAft>
              <a:buClr>
                <a:schemeClr val="dk1"/>
              </a:buClr>
              <a:buSzPts val="1600"/>
              <a:buAutoNum type="arabicPeriod"/>
            </a:pPr>
            <a:r>
              <a:rPr lang="en-GB" sz="1600" b="0" i="0" dirty="0" err="1">
                <a:latin typeface="Open Sans"/>
                <a:ea typeface="Open Sans"/>
                <a:cs typeface="Open Sans"/>
                <a:sym typeface="Open Sans"/>
              </a:rPr>
              <a:t>McKinsey&amp;Company</a:t>
            </a:r>
            <a:r>
              <a:rPr lang="en-GB" sz="1600" b="0" i="0" dirty="0">
                <a:latin typeface="Open Sans"/>
                <a:ea typeface="Open Sans"/>
                <a:cs typeface="Open Sans"/>
                <a:sym typeface="Open Sans"/>
              </a:rPr>
              <a:t> (2009) - </a:t>
            </a:r>
            <a:r>
              <a:rPr lang="en-GB" sz="1600" b="0" i="0" dirty="0" err="1">
                <a:latin typeface="Open Sans"/>
                <a:ea typeface="Open Sans"/>
                <a:cs typeface="Open Sans"/>
                <a:sym typeface="Open Sans"/>
              </a:rPr>
              <a:t>Caminhos</a:t>
            </a:r>
            <a:r>
              <a:rPr lang="en-GB" sz="1600" b="0" i="0" dirty="0">
                <a:latin typeface="Open Sans"/>
                <a:ea typeface="Open Sans"/>
                <a:cs typeface="Open Sans"/>
                <a:sym typeface="Open Sans"/>
              </a:rPr>
              <a:t> para </a:t>
            </a:r>
            <a:r>
              <a:rPr lang="en-GB" sz="1600" b="0" i="0" dirty="0" err="1">
                <a:latin typeface="Open Sans"/>
                <a:ea typeface="Open Sans"/>
                <a:cs typeface="Open Sans"/>
                <a:sym typeface="Open Sans"/>
              </a:rPr>
              <a:t>uma</a:t>
            </a:r>
            <a:r>
              <a:rPr lang="en-GB" sz="1600" b="0" i="0" dirty="0">
                <a:latin typeface="Open Sans"/>
                <a:ea typeface="Open Sans"/>
                <a:cs typeface="Open Sans"/>
                <a:sym typeface="Open Sans"/>
              </a:rPr>
              <a:t> </a:t>
            </a:r>
            <a:r>
              <a:rPr lang="en-GB" sz="1600" b="0" i="0" dirty="0" err="1">
                <a:latin typeface="Open Sans"/>
                <a:ea typeface="Open Sans"/>
                <a:cs typeface="Open Sans"/>
                <a:sym typeface="Open Sans"/>
              </a:rPr>
              <a:t>economia</a:t>
            </a:r>
            <a:r>
              <a:rPr lang="en-GB" sz="1600" b="0" i="0" dirty="0">
                <a:latin typeface="Open Sans"/>
                <a:ea typeface="Open Sans"/>
                <a:cs typeface="Open Sans"/>
                <a:sym typeface="Open Sans"/>
              </a:rPr>
              <a:t> de </a:t>
            </a:r>
            <a:r>
              <a:rPr lang="en-GB" sz="1600" b="0" i="0" dirty="0" err="1">
                <a:latin typeface="Open Sans"/>
                <a:ea typeface="Open Sans"/>
                <a:cs typeface="Open Sans"/>
                <a:sym typeface="Open Sans"/>
              </a:rPr>
              <a:t>baixo</a:t>
            </a:r>
            <a:r>
              <a:rPr lang="en-GB" sz="1600" b="0" i="0" dirty="0">
                <a:latin typeface="Open Sans"/>
                <a:ea typeface="Open Sans"/>
                <a:cs typeface="Open Sans"/>
                <a:sym typeface="Open Sans"/>
              </a:rPr>
              <a:t> </a:t>
            </a:r>
            <a:r>
              <a:rPr lang="en-GB" sz="1600" b="0" i="0" dirty="0" err="1">
                <a:latin typeface="Open Sans"/>
                <a:ea typeface="Open Sans"/>
                <a:cs typeface="Open Sans"/>
                <a:sym typeface="Open Sans"/>
              </a:rPr>
              <a:t>carbono</a:t>
            </a:r>
            <a:r>
              <a:rPr lang="en-GB" sz="1600" b="0" i="0" dirty="0">
                <a:latin typeface="Open Sans"/>
                <a:ea typeface="Open Sans"/>
                <a:cs typeface="Open Sans"/>
                <a:sym typeface="Open Sans"/>
              </a:rPr>
              <a:t>: </a:t>
            </a:r>
            <a:r>
              <a:rPr lang="en-GB" sz="1600" b="0" i="0" dirty="0" err="1">
                <a:latin typeface="Open Sans"/>
                <a:ea typeface="Open Sans"/>
                <a:cs typeface="Open Sans"/>
                <a:sym typeface="Open Sans"/>
              </a:rPr>
              <a:t>Versão</a:t>
            </a:r>
            <a:r>
              <a:rPr lang="en-GB" sz="1600" b="0" i="0" dirty="0">
                <a:latin typeface="Open Sans"/>
                <a:ea typeface="Open Sans"/>
                <a:cs typeface="Open Sans"/>
                <a:sym typeface="Open Sans"/>
              </a:rPr>
              <a:t> 2 da curva global de </a:t>
            </a:r>
            <a:r>
              <a:rPr lang="en-GB" sz="1600" b="0" i="0" dirty="0" err="1">
                <a:latin typeface="Open Sans"/>
                <a:ea typeface="Open Sans"/>
                <a:cs typeface="Open Sans"/>
                <a:sym typeface="Open Sans"/>
              </a:rPr>
              <a:t>custo</a:t>
            </a:r>
            <a:r>
              <a:rPr lang="en-GB" sz="1600" b="0" i="0" dirty="0">
                <a:latin typeface="Open Sans"/>
                <a:ea typeface="Open Sans"/>
                <a:cs typeface="Open Sans"/>
                <a:sym typeface="Open Sans"/>
              </a:rPr>
              <a:t> de </a:t>
            </a:r>
            <a:r>
              <a:rPr lang="en-GB" sz="1600" b="0" i="0" dirty="0" err="1">
                <a:latin typeface="Open Sans"/>
                <a:ea typeface="Open Sans"/>
                <a:cs typeface="Open Sans"/>
                <a:sym typeface="Open Sans"/>
              </a:rPr>
              <a:t>abatimento</a:t>
            </a:r>
            <a:r>
              <a:rPr lang="en-GB" sz="1600" b="0" i="0" dirty="0">
                <a:latin typeface="Open Sans"/>
                <a:ea typeface="Open Sans"/>
                <a:cs typeface="Open Sans"/>
                <a:sym typeface="Open Sans"/>
              </a:rPr>
              <a:t> de gases de </a:t>
            </a:r>
            <a:r>
              <a:rPr lang="en-GB" sz="1600" b="0" i="0" dirty="0" err="1">
                <a:latin typeface="Open Sans"/>
                <a:ea typeface="Open Sans"/>
                <a:cs typeface="Open Sans"/>
                <a:sym typeface="Open Sans"/>
              </a:rPr>
              <a:t>efeito</a:t>
            </a:r>
            <a:r>
              <a:rPr lang="en-GB" sz="1600" b="0" i="0" dirty="0">
                <a:latin typeface="Open Sans"/>
                <a:ea typeface="Open Sans"/>
                <a:cs typeface="Open Sans"/>
                <a:sym typeface="Open Sans"/>
              </a:rPr>
              <a:t> estufa. </a:t>
            </a:r>
            <a:r>
              <a:rPr lang="en-GB" sz="1600" b="0" i="0" dirty="0" err="1">
                <a:latin typeface="Open Sans"/>
                <a:ea typeface="Open Sans"/>
                <a:cs typeface="Open Sans"/>
                <a:sym typeface="Open Sans"/>
              </a:rPr>
              <a:t>Disponível</a:t>
            </a:r>
            <a:r>
              <a:rPr lang="en-GB" sz="1600" b="0" i="0" dirty="0">
                <a:latin typeface="Open Sans"/>
                <a:ea typeface="Open Sans"/>
                <a:cs typeface="Open Sans"/>
                <a:sym typeface="Open Sans"/>
              </a:rPr>
              <a:t> </a:t>
            </a:r>
            <a:r>
              <a:rPr lang="en-GB" sz="1600" b="0" i="0" dirty="0" err="1">
                <a:latin typeface="Open Sans"/>
                <a:ea typeface="Open Sans"/>
                <a:cs typeface="Open Sans"/>
                <a:sym typeface="Open Sans"/>
              </a:rPr>
              <a:t>em</a:t>
            </a:r>
            <a:r>
              <a:rPr lang="en-GB" sz="1600" b="0" i="0" dirty="0">
                <a:latin typeface="Open Sans"/>
                <a:ea typeface="Open Sans"/>
                <a:cs typeface="Open Sans"/>
                <a:sym typeface="Open Sans"/>
              </a:rPr>
              <a:t>: </a:t>
            </a:r>
            <a:r>
              <a:rPr lang="en-GB" sz="1600" b="0" i="0" u="sng" strike="noStrike" dirty="0">
                <a:solidFill>
                  <a:srgbClr val="2162E6"/>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McKinsey&amp;Company</a:t>
            </a:r>
            <a:endParaRPr sz="1600" b="0" i="0" dirty="0">
              <a:latin typeface="Open Sans"/>
              <a:ea typeface="Open Sans"/>
              <a:cs typeface="Open Sans"/>
              <a:sym typeface="Open Sans"/>
            </a:endParaRPr>
          </a:p>
          <a:p>
            <a:pPr marL="457200" lvl="0" indent="-355600" algn="l" rtl="0">
              <a:lnSpc>
                <a:spcPct val="90000"/>
              </a:lnSpc>
              <a:spcBef>
                <a:spcPts val="1200"/>
              </a:spcBef>
              <a:spcAft>
                <a:spcPts val="0"/>
              </a:spcAft>
              <a:buClr>
                <a:schemeClr val="dk1"/>
              </a:buClr>
              <a:buSzPts val="1600"/>
              <a:buNone/>
            </a:pPr>
            <a:endParaRPr sz="1600" b="0" dirty="0">
              <a:latin typeface="Open Sans"/>
              <a:ea typeface="Open Sans"/>
              <a:cs typeface="Open Sans"/>
              <a:sym typeface="Open Sans"/>
            </a:endParaRPr>
          </a:p>
          <a:p>
            <a:pPr marL="457200" lvl="0" indent="-355600" algn="l" rtl="0">
              <a:lnSpc>
                <a:spcPct val="90000"/>
              </a:lnSpc>
              <a:spcBef>
                <a:spcPts val="1200"/>
              </a:spcBef>
              <a:spcAft>
                <a:spcPts val="0"/>
              </a:spcAft>
              <a:buClr>
                <a:schemeClr val="dk1"/>
              </a:buClr>
              <a:buSzPts val="1600"/>
              <a:buNone/>
            </a:pPr>
            <a:endParaRPr sz="1600" b="0" dirty="0">
              <a:latin typeface="Open Sans"/>
              <a:ea typeface="Open Sans"/>
              <a:cs typeface="Open Sans"/>
              <a:sym typeface="Open Sans"/>
            </a:endParaRPr>
          </a:p>
        </p:txBody>
      </p:sp>
      <p:sp>
        <p:nvSpPr>
          <p:cNvPr id="341" name="Google Shape;341;p14"/>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14</a:t>
            </a:fld>
            <a:endParaRPr sz="1400" b="1" i="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5"/>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15</a:t>
            </a:fld>
            <a:endParaRPr>
              <a:latin typeface="Open Sans"/>
              <a:ea typeface="Open Sans"/>
              <a:cs typeface="Open Sans"/>
              <a:sym typeface="Open Sans"/>
            </a:endParaRPr>
          </a:p>
        </p:txBody>
      </p:sp>
      <p:sp>
        <p:nvSpPr>
          <p:cNvPr id="348" name="Google Shape;348;p15"/>
          <p:cNvSpPr txBox="1">
            <a:spLocks noGrp="1"/>
          </p:cNvSpPr>
          <p:nvPr>
            <p:ph type="body" idx="2"/>
          </p:nvPr>
        </p:nvSpPr>
        <p:spPr>
          <a:xfrm>
            <a:off x="663574" y="1962579"/>
            <a:ext cx="5738583"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dirty="0" err="1">
                <a:latin typeface="Open Sans"/>
                <a:ea typeface="Open Sans"/>
                <a:cs typeface="Open Sans"/>
                <a:sym typeface="Open Sans"/>
              </a:rPr>
              <a:t>Emissões</a:t>
            </a:r>
            <a:r>
              <a:rPr lang="en-GB" dirty="0">
                <a:latin typeface="Open Sans"/>
                <a:ea typeface="Open Sans"/>
                <a:cs typeface="Open Sans"/>
                <a:sym typeface="Open Sans"/>
              </a:rPr>
              <a:t> de gases de </a:t>
            </a:r>
            <a:r>
              <a:rPr lang="en-GB" dirty="0" err="1">
                <a:latin typeface="Open Sans"/>
                <a:ea typeface="Open Sans"/>
                <a:cs typeface="Open Sans"/>
                <a:sym typeface="Open Sans"/>
              </a:rPr>
              <a:t>efeito</a:t>
            </a:r>
            <a:r>
              <a:rPr lang="en-GB" dirty="0">
                <a:latin typeface="Open Sans"/>
                <a:ea typeface="Open Sans"/>
                <a:cs typeface="Open Sans"/>
                <a:sym typeface="Open Sans"/>
              </a:rPr>
              <a:t> estufa (GEE) </a:t>
            </a:r>
            <a:r>
              <a:rPr lang="en-GB" dirty="0" err="1">
                <a:latin typeface="Open Sans"/>
                <a:ea typeface="Open Sans"/>
                <a:cs typeface="Open Sans"/>
                <a:sym typeface="Open Sans"/>
              </a:rPr>
              <a:t>por</a:t>
            </a:r>
            <a:r>
              <a:rPr lang="en-GB" dirty="0">
                <a:latin typeface="Open Sans"/>
                <a:ea typeface="Open Sans"/>
                <a:cs typeface="Open Sans"/>
                <a:sym typeface="Open Sans"/>
              </a:rPr>
              <a:t> </a:t>
            </a:r>
            <a:r>
              <a:rPr lang="en-GB" dirty="0" err="1">
                <a:latin typeface="Open Sans"/>
                <a:ea typeface="Open Sans"/>
                <a:cs typeface="Open Sans"/>
                <a:sym typeface="Open Sans"/>
              </a:rPr>
              <a:t>setor</a:t>
            </a:r>
            <a:endParaRPr dirty="0"/>
          </a:p>
        </p:txBody>
      </p:sp>
      <p:sp>
        <p:nvSpPr>
          <p:cNvPr id="349" name="Google Shape;349;p15"/>
          <p:cNvSpPr txBox="1"/>
          <p:nvPr/>
        </p:nvSpPr>
        <p:spPr>
          <a:xfrm>
            <a:off x="663574" y="724322"/>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9.3. Fontes de </a:t>
            </a:r>
            <a:r>
              <a:rPr lang="en-GB" sz="4400" b="0" i="0" dirty="0" err="1">
                <a:solidFill>
                  <a:schemeClr val="dk1"/>
                </a:solidFill>
                <a:latin typeface="Open Sans"/>
                <a:ea typeface="Open Sans"/>
                <a:cs typeface="Open Sans"/>
                <a:sym typeface="Open Sans"/>
              </a:rPr>
              <a:t>emissão</a:t>
            </a:r>
            <a:r>
              <a:rPr lang="en-GB" sz="4400" b="0" i="0" dirty="0">
                <a:solidFill>
                  <a:schemeClr val="dk1"/>
                </a:solidFill>
                <a:latin typeface="Open Sans"/>
                <a:ea typeface="Open Sans"/>
                <a:cs typeface="Open Sans"/>
                <a:sym typeface="Open Sans"/>
              </a:rPr>
              <a:t> de GEE</a:t>
            </a:r>
            <a:endParaRPr dirty="0"/>
          </a:p>
        </p:txBody>
      </p:sp>
      <p:pic>
        <p:nvPicPr>
          <p:cNvPr id="350" name="Google Shape;350;p15"/>
          <p:cNvPicPr preferRelativeResize="0"/>
          <p:nvPr/>
        </p:nvPicPr>
        <p:blipFill rotWithShape="1">
          <a:blip r:embed="rId3">
            <a:alphaModFix/>
          </a:blip>
          <a:srcRect/>
          <a:stretch/>
        </p:blipFill>
        <p:spPr>
          <a:xfrm>
            <a:off x="6933797" y="1962579"/>
            <a:ext cx="4594629" cy="4351135"/>
          </a:xfrm>
          <a:prstGeom prst="rect">
            <a:avLst/>
          </a:prstGeom>
          <a:noFill/>
          <a:ln>
            <a:noFill/>
          </a:ln>
        </p:spPr>
      </p:pic>
      <p:sp>
        <p:nvSpPr>
          <p:cNvPr id="351" name="Google Shape;351;p15"/>
          <p:cNvSpPr txBox="1"/>
          <p:nvPr/>
        </p:nvSpPr>
        <p:spPr>
          <a:xfrm>
            <a:off x="672980" y="5948581"/>
            <a:ext cx="4407558" cy="4443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Fonte: OurWorldinData.org com base em dados do Climate Watch, World Resources Institute (2020)</a:t>
            </a:r>
            <a:endParaRPr/>
          </a:p>
        </p:txBody>
      </p:sp>
      <p:sp>
        <p:nvSpPr>
          <p:cNvPr id="352" name="Google Shape;352;p15"/>
          <p:cNvSpPr txBox="1"/>
          <p:nvPr/>
        </p:nvSpPr>
        <p:spPr>
          <a:xfrm>
            <a:off x="663573" y="3088997"/>
            <a:ext cx="5925913" cy="156100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800">
                <a:solidFill>
                  <a:schemeClr val="dk1"/>
                </a:solidFill>
                <a:latin typeface="Open Sans"/>
                <a:ea typeface="Open Sans"/>
                <a:cs typeface="Open Sans"/>
                <a:sym typeface="Open Sans"/>
              </a:rPr>
              <a:t>Essa análise deixa claro que vários setores e processos contribuem para as emissões globais. Isso significa que não existe uma solução única ou simples para lidar com as mudanças climáticas. Concentrar-se apenas na eletricidade, no transporte, nos alimentos ou no desmatamento é insuficiente.</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6"/>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16</a:t>
            </a:fld>
            <a:endParaRPr>
              <a:latin typeface="Open Sans"/>
              <a:ea typeface="Open Sans"/>
              <a:cs typeface="Open Sans"/>
              <a:sym typeface="Open Sans"/>
            </a:endParaRPr>
          </a:p>
        </p:txBody>
      </p:sp>
      <p:sp>
        <p:nvSpPr>
          <p:cNvPr id="359" name="Google Shape;359;p16"/>
          <p:cNvSpPr txBox="1">
            <a:spLocks noGrp="1"/>
          </p:cNvSpPr>
          <p:nvPr>
            <p:ph type="body" idx="2"/>
          </p:nvPr>
        </p:nvSpPr>
        <p:spPr>
          <a:xfrm>
            <a:off x="663574" y="1962579"/>
            <a:ext cx="493040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Emissões de energia</a:t>
            </a:r>
            <a:endParaRPr/>
          </a:p>
        </p:txBody>
      </p:sp>
      <p:sp>
        <p:nvSpPr>
          <p:cNvPr id="360" name="Google Shape;360;p16"/>
          <p:cNvSpPr txBox="1"/>
          <p:nvPr/>
        </p:nvSpPr>
        <p:spPr>
          <a:xfrm>
            <a:off x="663574" y="724322"/>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9.3. Fontes de </a:t>
            </a:r>
            <a:r>
              <a:rPr lang="en-GB" sz="4400" b="0" i="0" dirty="0" err="1">
                <a:solidFill>
                  <a:schemeClr val="dk1"/>
                </a:solidFill>
                <a:latin typeface="Open Sans"/>
                <a:ea typeface="Open Sans"/>
                <a:cs typeface="Open Sans"/>
                <a:sym typeface="Open Sans"/>
              </a:rPr>
              <a:t>emissão</a:t>
            </a:r>
            <a:r>
              <a:rPr lang="en-GB" sz="4400" b="0" i="0" dirty="0">
                <a:solidFill>
                  <a:schemeClr val="dk1"/>
                </a:solidFill>
                <a:latin typeface="Open Sans"/>
                <a:ea typeface="Open Sans"/>
                <a:cs typeface="Open Sans"/>
                <a:sym typeface="Open Sans"/>
              </a:rPr>
              <a:t> de GEE</a:t>
            </a:r>
            <a:endParaRPr dirty="0"/>
          </a:p>
        </p:txBody>
      </p:sp>
      <p:pic>
        <p:nvPicPr>
          <p:cNvPr id="361" name="Google Shape;361;p16"/>
          <p:cNvPicPr preferRelativeResize="0"/>
          <p:nvPr/>
        </p:nvPicPr>
        <p:blipFill rotWithShape="1">
          <a:blip r:embed="rId3">
            <a:alphaModFix/>
          </a:blip>
          <a:srcRect/>
          <a:stretch/>
        </p:blipFill>
        <p:spPr>
          <a:xfrm>
            <a:off x="5593976" y="2070586"/>
            <a:ext cx="6109154" cy="4312344"/>
          </a:xfrm>
          <a:prstGeom prst="rect">
            <a:avLst/>
          </a:prstGeom>
          <a:noFill/>
          <a:ln>
            <a:noFill/>
          </a:ln>
        </p:spPr>
      </p:pic>
      <p:sp>
        <p:nvSpPr>
          <p:cNvPr id="362" name="Google Shape;362;p16"/>
          <p:cNvSpPr txBox="1"/>
          <p:nvPr/>
        </p:nvSpPr>
        <p:spPr>
          <a:xfrm>
            <a:off x="663574" y="5902845"/>
            <a:ext cx="3255884" cy="5420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Fonte: OurWorldinData.org com base em dados do Global Carbon Project</a:t>
            </a:r>
            <a:endParaRPr sz="1400" i="1">
              <a:solidFill>
                <a:schemeClr val="dk1"/>
              </a:solidFill>
              <a:latin typeface="Open Sans"/>
              <a:ea typeface="Open Sans"/>
              <a:cs typeface="Open Sans"/>
              <a:sym typeface="Open Sans"/>
            </a:endParaRPr>
          </a:p>
        </p:txBody>
      </p:sp>
      <p:sp>
        <p:nvSpPr>
          <p:cNvPr id="363" name="Google Shape;363;p16"/>
          <p:cNvSpPr txBox="1"/>
          <p:nvPr/>
        </p:nvSpPr>
        <p:spPr>
          <a:xfrm>
            <a:off x="663574" y="3223169"/>
            <a:ext cx="4764769"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As emissões de combustíveis fósseis continuam a aumentar à medida que queimamos mais energia a cada ano. Atualmente, a energia é responsável por cerca de três quartos do total de emissões de gases de efeito estufa</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7"/>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17</a:t>
            </a:fld>
            <a:endParaRPr>
              <a:latin typeface="Open Sans"/>
              <a:ea typeface="Open Sans"/>
              <a:cs typeface="Open Sans"/>
              <a:sym typeface="Open Sans"/>
            </a:endParaRPr>
          </a:p>
        </p:txBody>
      </p:sp>
      <p:sp>
        <p:nvSpPr>
          <p:cNvPr id="370" name="Google Shape;370;p17"/>
          <p:cNvSpPr txBox="1">
            <a:spLocks noGrp="1"/>
          </p:cNvSpPr>
          <p:nvPr>
            <p:ph type="body" idx="2"/>
          </p:nvPr>
        </p:nvSpPr>
        <p:spPr>
          <a:xfrm>
            <a:off x="663574" y="1962579"/>
            <a:ext cx="493040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Emissões de energia</a:t>
            </a:r>
            <a:endParaRPr/>
          </a:p>
        </p:txBody>
      </p:sp>
      <p:sp>
        <p:nvSpPr>
          <p:cNvPr id="371" name="Google Shape;371;p17"/>
          <p:cNvSpPr txBox="1"/>
          <p:nvPr/>
        </p:nvSpPr>
        <p:spPr>
          <a:xfrm>
            <a:off x="663574" y="724322"/>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9.3. Fontes de </a:t>
            </a:r>
            <a:r>
              <a:rPr lang="en-GB" sz="4400" b="0" i="0" dirty="0" err="1">
                <a:solidFill>
                  <a:schemeClr val="dk1"/>
                </a:solidFill>
                <a:latin typeface="Open Sans"/>
                <a:ea typeface="Open Sans"/>
                <a:cs typeface="Open Sans"/>
                <a:sym typeface="Open Sans"/>
              </a:rPr>
              <a:t>emissão</a:t>
            </a:r>
            <a:r>
              <a:rPr lang="en-GB" sz="4400" b="0" i="0" dirty="0">
                <a:solidFill>
                  <a:schemeClr val="dk1"/>
                </a:solidFill>
                <a:latin typeface="Open Sans"/>
                <a:ea typeface="Open Sans"/>
                <a:cs typeface="Open Sans"/>
                <a:sym typeface="Open Sans"/>
              </a:rPr>
              <a:t> de GEE</a:t>
            </a:r>
            <a:endParaRPr dirty="0"/>
          </a:p>
        </p:txBody>
      </p:sp>
      <p:pic>
        <p:nvPicPr>
          <p:cNvPr id="372" name="Google Shape;372;p17"/>
          <p:cNvPicPr preferRelativeResize="0"/>
          <p:nvPr/>
        </p:nvPicPr>
        <p:blipFill rotWithShape="1">
          <a:blip r:embed="rId3">
            <a:alphaModFix/>
          </a:blip>
          <a:srcRect/>
          <a:stretch/>
        </p:blipFill>
        <p:spPr>
          <a:xfrm>
            <a:off x="3930800" y="2126854"/>
            <a:ext cx="7649501" cy="4056061"/>
          </a:xfrm>
          <a:prstGeom prst="rect">
            <a:avLst/>
          </a:prstGeom>
          <a:noFill/>
          <a:ln>
            <a:noFill/>
          </a:ln>
        </p:spPr>
      </p:pic>
      <p:sp>
        <p:nvSpPr>
          <p:cNvPr id="373" name="Google Shape;373;p17"/>
          <p:cNvSpPr txBox="1"/>
          <p:nvPr/>
        </p:nvSpPr>
        <p:spPr>
          <a:xfrm>
            <a:off x="663574" y="5677696"/>
            <a:ext cx="2874622"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Fonte: OurWorldinData.org com base em dados da BP Statistical Review (2020) valores em 2019</a:t>
            </a:r>
            <a:endParaRPr sz="1400" i="1">
              <a:solidFill>
                <a:schemeClr val="dk1"/>
              </a:solidFill>
              <a:latin typeface="Open Sans"/>
              <a:ea typeface="Open Sans"/>
              <a:cs typeface="Open Sans"/>
              <a:sym typeface="Open Sans"/>
            </a:endParaRPr>
          </a:p>
        </p:txBody>
      </p:sp>
      <p:sp>
        <p:nvSpPr>
          <p:cNvPr id="374" name="Google Shape;374;p17"/>
          <p:cNvSpPr txBox="1"/>
          <p:nvPr/>
        </p:nvSpPr>
        <p:spPr>
          <a:xfrm>
            <a:off x="663574" y="2940816"/>
            <a:ext cx="2947375" cy="1857368"/>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800">
                <a:solidFill>
                  <a:schemeClr val="dk1"/>
                </a:solidFill>
                <a:latin typeface="Calibri"/>
                <a:ea typeface="Calibri"/>
                <a:cs typeface="Calibri"/>
                <a:sym typeface="Calibri"/>
              </a:rPr>
              <a:t>Em 2019, a energia de baixo carbono foi responsável por apenas 16% da energia primária global - cerca de 11% de renováveis e pouco mais de 4% de energia nuclear.</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8"/>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18</a:t>
            </a:fld>
            <a:endParaRPr>
              <a:latin typeface="Open Sans"/>
              <a:ea typeface="Open Sans"/>
              <a:cs typeface="Open Sans"/>
              <a:sym typeface="Open Sans"/>
            </a:endParaRPr>
          </a:p>
        </p:txBody>
      </p:sp>
      <p:sp>
        <p:nvSpPr>
          <p:cNvPr id="381" name="Google Shape;381;p18"/>
          <p:cNvSpPr txBox="1">
            <a:spLocks noGrp="1"/>
          </p:cNvSpPr>
          <p:nvPr>
            <p:ph type="body" idx="2"/>
          </p:nvPr>
        </p:nvSpPr>
        <p:spPr>
          <a:xfrm>
            <a:off x="663574" y="1962579"/>
            <a:ext cx="493040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Emissões da produção de alimentos</a:t>
            </a:r>
            <a:endParaRPr/>
          </a:p>
        </p:txBody>
      </p:sp>
      <p:sp>
        <p:nvSpPr>
          <p:cNvPr id="382" name="Google Shape;382;p18"/>
          <p:cNvSpPr txBox="1"/>
          <p:nvPr/>
        </p:nvSpPr>
        <p:spPr>
          <a:xfrm>
            <a:off x="663574" y="724322"/>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9.3. Fontes de </a:t>
            </a:r>
            <a:r>
              <a:rPr lang="en-GB" sz="4400" b="0" i="0" dirty="0" err="1">
                <a:solidFill>
                  <a:schemeClr val="dk1"/>
                </a:solidFill>
                <a:latin typeface="Open Sans"/>
                <a:ea typeface="Open Sans"/>
                <a:cs typeface="Open Sans"/>
                <a:sym typeface="Open Sans"/>
              </a:rPr>
              <a:t>emissão</a:t>
            </a:r>
            <a:r>
              <a:rPr lang="en-GB" sz="4400" b="0" i="0" dirty="0">
                <a:solidFill>
                  <a:schemeClr val="dk1"/>
                </a:solidFill>
                <a:latin typeface="Open Sans"/>
                <a:ea typeface="Open Sans"/>
                <a:cs typeface="Open Sans"/>
                <a:sym typeface="Open Sans"/>
              </a:rPr>
              <a:t> de GEE</a:t>
            </a:r>
            <a:endParaRPr dirty="0"/>
          </a:p>
        </p:txBody>
      </p:sp>
      <p:pic>
        <p:nvPicPr>
          <p:cNvPr id="383" name="Google Shape;383;p18"/>
          <p:cNvPicPr preferRelativeResize="0"/>
          <p:nvPr/>
        </p:nvPicPr>
        <p:blipFill rotWithShape="1">
          <a:blip r:embed="rId3">
            <a:alphaModFix/>
          </a:blip>
          <a:srcRect/>
          <a:stretch/>
        </p:blipFill>
        <p:spPr>
          <a:xfrm>
            <a:off x="7408420" y="2050069"/>
            <a:ext cx="4232036" cy="4293058"/>
          </a:xfrm>
          <a:prstGeom prst="rect">
            <a:avLst/>
          </a:prstGeom>
          <a:noFill/>
          <a:ln>
            <a:noFill/>
          </a:ln>
        </p:spPr>
      </p:pic>
      <p:sp>
        <p:nvSpPr>
          <p:cNvPr id="384" name="Google Shape;384;p18"/>
          <p:cNvSpPr txBox="1"/>
          <p:nvPr/>
        </p:nvSpPr>
        <p:spPr>
          <a:xfrm>
            <a:off x="663574" y="6084943"/>
            <a:ext cx="662206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Fonte: OurWorldinData.org com base em dados de Poore, J., &amp; Nemecek, T. (2018)</a:t>
            </a:r>
            <a:r>
              <a:rPr lang="en-GB" sz="1400" i="1">
                <a:solidFill>
                  <a:schemeClr val="dk1"/>
                </a:solidFill>
                <a:latin typeface="Open Sans"/>
                <a:ea typeface="Open Sans"/>
                <a:cs typeface="Open Sans"/>
                <a:sym typeface="Open Sans"/>
              </a:rPr>
              <a:t>. </a:t>
            </a:r>
            <a:endParaRPr sz="1400" i="1">
              <a:solidFill>
                <a:schemeClr val="dk1"/>
              </a:solidFill>
              <a:latin typeface="Open Sans"/>
              <a:ea typeface="Open Sans"/>
              <a:cs typeface="Open Sans"/>
              <a:sym typeface="Open Sans"/>
            </a:endParaRPr>
          </a:p>
        </p:txBody>
      </p:sp>
      <p:sp>
        <p:nvSpPr>
          <p:cNvPr id="385" name="Google Shape;385;p18"/>
          <p:cNvSpPr txBox="1"/>
          <p:nvPr/>
        </p:nvSpPr>
        <p:spPr>
          <a:xfrm>
            <a:off x="663573" y="2981407"/>
            <a:ext cx="6187169"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A redução das emissões da produção de alimentos será um dos nossos maiores desafios nas próximas décadas. Diferentemente de muitos aspectos da produção de energia, em que há oportunidades viáveis para aumentar a escala da energia de baixo carbono - energia renovável ou nuclear -, as maneiras pelas quais podemos descarbonizar a agricultura são menos claras. </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9"/>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19</a:t>
            </a:fld>
            <a:endParaRPr>
              <a:latin typeface="Open Sans"/>
              <a:ea typeface="Open Sans"/>
              <a:cs typeface="Open Sans"/>
              <a:sym typeface="Open Sans"/>
            </a:endParaRPr>
          </a:p>
        </p:txBody>
      </p:sp>
      <p:sp>
        <p:nvSpPr>
          <p:cNvPr id="392" name="Google Shape;392;p19"/>
          <p:cNvSpPr txBox="1">
            <a:spLocks noGrp="1"/>
          </p:cNvSpPr>
          <p:nvPr>
            <p:ph type="body" idx="2"/>
          </p:nvPr>
        </p:nvSpPr>
        <p:spPr>
          <a:xfrm>
            <a:off x="663574" y="1962579"/>
            <a:ext cx="493040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Emissões da produção de alimentos</a:t>
            </a:r>
            <a:endParaRPr/>
          </a:p>
        </p:txBody>
      </p:sp>
      <p:sp>
        <p:nvSpPr>
          <p:cNvPr id="393" name="Google Shape;393;p19"/>
          <p:cNvSpPr txBox="1"/>
          <p:nvPr/>
        </p:nvSpPr>
        <p:spPr>
          <a:xfrm>
            <a:off x="663574" y="724322"/>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9.3. Fontes de </a:t>
            </a:r>
            <a:r>
              <a:rPr lang="en-GB" sz="4400" b="0" i="0" dirty="0" err="1">
                <a:solidFill>
                  <a:schemeClr val="dk1"/>
                </a:solidFill>
                <a:latin typeface="Open Sans"/>
                <a:ea typeface="Open Sans"/>
                <a:cs typeface="Open Sans"/>
                <a:sym typeface="Open Sans"/>
              </a:rPr>
              <a:t>emissão</a:t>
            </a:r>
            <a:r>
              <a:rPr lang="en-GB" sz="4400" b="0" i="0" dirty="0">
                <a:solidFill>
                  <a:schemeClr val="dk1"/>
                </a:solidFill>
                <a:latin typeface="Open Sans"/>
                <a:ea typeface="Open Sans"/>
                <a:cs typeface="Open Sans"/>
                <a:sym typeface="Open Sans"/>
              </a:rPr>
              <a:t> de GEE</a:t>
            </a:r>
            <a:endParaRPr dirty="0"/>
          </a:p>
        </p:txBody>
      </p:sp>
      <p:sp>
        <p:nvSpPr>
          <p:cNvPr id="394" name="Google Shape;394;p19"/>
          <p:cNvSpPr txBox="1"/>
          <p:nvPr/>
        </p:nvSpPr>
        <p:spPr>
          <a:xfrm>
            <a:off x="663574" y="5877980"/>
            <a:ext cx="42325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Fonte: OurWorldinData.org com base em dados de Poore, J., &amp; Nemecek, T. (2018)</a:t>
            </a:r>
            <a:r>
              <a:rPr lang="en-GB" sz="1400" i="1">
                <a:solidFill>
                  <a:schemeClr val="dk1"/>
                </a:solidFill>
                <a:latin typeface="Open Sans"/>
                <a:ea typeface="Open Sans"/>
                <a:cs typeface="Open Sans"/>
                <a:sym typeface="Open Sans"/>
              </a:rPr>
              <a:t>. </a:t>
            </a:r>
            <a:endParaRPr sz="1400" i="1">
              <a:solidFill>
                <a:schemeClr val="dk1"/>
              </a:solidFill>
              <a:latin typeface="Open Sans"/>
              <a:ea typeface="Open Sans"/>
              <a:cs typeface="Open Sans"/>
              <a:sym typeface="Open Sans"/>
            </a:endParaRPr>
          </a:p>
        </p:txBody>
      </p:sp>
      <p:pic>
        <p:nvPicPr>
          <p:cNvPr id="395" name="Google Shape;395;p19"/>
          <p:cNvPicPr preferRelativeResize="0"/>
          <p:nvPr/>
        </p:nvPicPr>
        <p:blipFill rotWithShape="1">
          <a:blip r:embed="rId3">
            <a:alphaModFix/>
          </a:blip>
          <a:srcRect/>
          <a:stretch/>
        </p:blipFill>
        <p:spPr>
          <a:xfrm>
            <a:off x="6885590" y="2049885"/>
            <a:ext cx="4778778" cy="4293242"/>
          </a:xfrm>
          <a:prstGeom prst="rect">
            <a:avLst/>
          </a:prstGeom>
          <a:noFill/>
          <a:ln>
            <a:noFill/>
          </a:ln>
        </p:spPr>
      </p:pic>
      <p:sp>
        <p:nvSpPr>
          <p:cNvPr id="396" name="Google Shape;396;p19"/>
          <p:cNvSpPr txBox="1"/>
          <p:nvPr/>
        </p:nvSpPr>
        <p:spPr>
          <a:xfrm>
            <a:off x="663574" y="3167163"/>
            <a:ext cx="4854224"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Comer carne bovina ou de cordeiro local tem uma pegada de carbono muitas vezes maior do que a da maioria dos outros alimentos. O fato de serem cultivados localmente ou enviados do outro lado do mundo parece ter pouca importância para o total de emissões.</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a:t>
            </a:fld>
            <a:endParaRPr>
              <a:latin typeface="Open Sans"/>
              <a:ea typeface="Open Sans"/>
              <a:cs typeface="Open Sans"/>
              <a:sym typeface="Open Sans"/>
            </a:endParaRPr>
          </a:p>
        </p:txBody>
      </p:sp>
      <p:sp>
        <p:nvSpPr>
          <p:cNvPr id="205" name="Google Shape;205;p2"/>
          <p:cNvSpPr txBox="1"/>
          <p:nvPr/>
        </p:nvSpPr>
        <p:spPr>
          <a:xfrm>
            <a:off x="663575" y="676285"/>
            <a:ext cx="9780414"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000"/>
              <a:buFont typeface="Open Sans"/>
              <a:buNone/>
            </a:pPr>
            <a:r>
              <a:rPr lang="en-GB" sz="4000" b="0" i="0" u="none" strike="noStrike" cap="none" dirty="0" err="1">
                <a:solidFill>
                  <a:schemeClr val="dk1"/>
                </a:solidFill>
                <a:latin typeface="Open Sans"/>
                <a:ea typeface="Open Sans"/>
                <a:cs typeface="Open Sans"/>
                <a:sym typeface="Open Sans"/>
              </a:rPr>
              <a:t>Resultados</a:t>
            </a:r>
            <a:r>
              <a:rPr lang="en-GB" sz="4000" b="0" i="0" u="none" strike="noStrike" cap="none" dirty="0">
                <a:solidFill>
                  <a:schemeClr val="dk1"/>
                </a:solidFill>
                <a:latin typeface="Open Sans"/>
                <a:ea typeface="Open Sans"/>
                <a:cs typeface="Open Sans"/>
                <a:sym typeface="Open Sans"/>
              </a:rPr>
              <a:t> da </a:t>
            </a:r>
            <a:r>
              <a:rPr lang="en-GB" sz="4000" b="0" i="0" u="none" strike="noStrike" cap="none" dirty="0" err="1">
                <a:solidFill>
                  <a:schemeClr val="dk1"/>
                </a:solidFill>
                <a:latin typeface="Open Sans"/>
                <a:ea typeface="Open Sans"/>
                <a:cs typeface="Open Sans"/>
                <a:sym typeface="Open Sans"/>
              </a:rPr>
              <a:t>aprendizagem</a:t>
            </a:r>
            <a:endParaRPr sz="4400" b="0" i="0" u="none" strike="noStrike" cap="none" dirty="0">
              <a:solidFill>
                <a:schemeClr val="dk1"/>
              </a:solidFill>
              <a:latin typeface="Open Sans"/>
              <a:ea typeface="Open Sans"/>
              <a:cs typeface="Open Sans"/>
              <a:sym typeface="Open Sans"/>
            </a:endParaRPr>
          </a:p>
        </p:txBody>
      </p:sp>
      <p:sp>
        <p:nvSpPr>
          <p:cNvPr id="206" name="Google Shape;206;p2"/>
          <p:cNvSpPr txBox="1"/>
          <p:nvPr/>
        </p:nvSpPr>
        <p:spPr>
          <a:xfrm>
            <a:off x="663573" y="1932018"/>
            <a:ext cx="5592157" cy="655749"/>
          </a:xfrm>
          <a:prstGeom prst="rect">
            <a:avLst/>
          </a:prstGeom>
          <a:noFill/>
          <a:ln>
            <a:noFill/>
          </a:ln>
        </p:spPr>
        <p:txBody>
          <a:bodyPr spcFirstLastPara="1" wrap="square" lIns="91425" tIns="45700" rIns="91425" bIns="45700" anchor="ctr" anchorCtr="0">
            <a:normAutofit fontScale="85000" lnSpcReduction="20000"/>
          </a:bodyPr>
          <a:lstStyle/>
          <a:p>
            <a:pPr marL="0" marR="0" lvl="0" indent="0" algn="l" rtl="0">
              <a:lnSpc>
                <a:spcPct val="90000"/>
              </a:lnSpc>
              <a:spcBef>
                <a:spcPts val="0"/>
              </a:spcBef>
              <a:spcAft>
                <a:spcPts val="0"/>
              </a:spcAft>
              <a:buClr>
                <a:srgbClr val="9CC2E5"/>
              </a:buClr>
              <a:buSzPct val="100000"/>
              <a:buFont typeface="Arial"/>
              <a:buNone/>
            </a:pPr>
            <a:endParaRPr sz="2000" b="1" i="0" u="none" strike="noStrike" cap="none" dirty="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ct val="100000"/>
              <a:buFont typeface="Arial"/>
              <a:buNone/>
            </a:pPr>
            <a:r>
              <a:rPr lang="en-GB" sz="2200" b="1" i="0" u="none" strike="noStrike" cap="none" dirty="0">
                <a:solidFill>
                  <a:srgbClr val="9CC2E5"/>
                </a:solidFill>
                <a:latin typeface="Open Sans"/>
                <a:ea typeface="Open Sans"/>
                <a:cs typeface="Open Sans"/>
                <a:sym typeface="Open Sans"/>
              </a:rPr>
              <a:t>Ao final </a:t>
            </a:r>
            <a:r>
              <a:rPr lang="en-GB" sz="2200" b="1" i="0" u="none" strike="noStrike" cap="none" dirty="0" err="1">
                <a:solidFill>
                  <a:srgbClr val="9CC2E5"/>
                </a:solidFill>
                <a:latin typeface="Open Sans"/>
                <a:ea typeface="Open Sans"/>
                <a:cs typeface="Open Sans"/>
                <a:sym typeface="Open Sans"/>
              </a:rPr>
              <a:t>desta</a:t>
            </a:r>
            <a:r>
              <a:rPr lang="en-GB" sz="2200" b="1" i="0" u="none" strike="noStrike" cap="none" dirty="0">
                <a:solidFill>
                  <a:srgbClr val="9CC2E5"/>
                </a:solidFill>
                <a:latin typeface="Open Sans"/>
                <a:ea typeface="Open Sans"/>
                <a:cs typeface="Open Sans"/>
                <a:sym typeface="Open Sans"/>
              </a:rPr>
              <a:t> aula, </a:t>
            </a:r>
            <a:r>
              <a:rPr lang="en-GB" sz="2200" b="1" i="0" u="none" strike="noStrike" cap="none" dirty="0" err="1">
                <a:solidFill>
                  <a:srgbClr val="9CC2E5"/>
                </a:solidFill>
                <a:latin typeface="Open Sans"/>
                <a:ea typeface="Open Sans"/>
                <a:cs typeface="Open Sans"/>
                <a:sym typeface="Open Sans"/>
              </a:rPr>
              <a:t>você</a:t>
            </a:r>
            <a:r>
              <a:rPr lang="en-GB" sz="2200" b="1" i="0" u="none" strike="noStrike" cap="none" dirty="0">
                <a:solidFill>
                  <a:srgbClr val="9CC2E5"/>
                </a:solidFill>
                <a:latin typeface="Open Sans"/>
                <a:ea typeface="Open Sans"/>
                <a:cs typeface="Open Sans"/>
                <a:sym typeface="Open Sans"/>
              </a:rPr>
              <a:t> </a:t>
            </a:r>
            <a:r>
              <a:rPr lang="en-GB" sz="2200" b="1" i="0" u="none" strike="noStrike" cap="none" dirty="0" err="1">
                <a:solidFill>
                  <a:srgbClr val="9CC2E5"/>
                </a:solidFill>
                <a:latin typeface="Open Sans"/>
                <a:ea typeface="Open Sans"/>
                <a:cs typeface="Open Sans"/>
                <a:sym typeface="Open Sans"/>
              </a:rPr>
              <a:t>será</a:t>
            </a:r>
            <a:r>
              <a:rPr lang="en-GB" sz="2200" b="1" i="0" u="none" strike="noStrike" cap="none" dirty="0">
                <a:solidFill>
                  <a:srgbClr val="9CC2E5"/>
                </a:solidFill>
                <a:latin typeface="Open Sans"/>
                <a:ea typeface="Open Sans"/>
                <a:cs typeface="Open Sans"/>
                <a:sym typeface="Open Sans"/>
              </a:rPr>
              <a:t> </a:t>
            </a:r>
            <a:r>
              <a:rPr lang="en-GB" sz="2200" b="1" i="0" u="none" strike="noStrike" cap="none" dirty="0" err="1">
                <a:solidFill>
                  <a:srgbClr val="9CC2E5"/>
                </a:solidFill>
                <a:latin typeface="Open Sans"/>
                <a:ea typeface="Open Sans"/>
                <a:cs typeface="Open Sans"/>
                <a:sym typeface="Open Sans"/>
              </a:rPr>
              <a:t>capaz</a:t>
            </a:r>
            <a:r>
              <a:rPr lang="en-GB" sz="2200" b="1" i="0" u="none" strike="noStrike" cap="none" dirty="0">
                <a:solidFill>
                  <a:srgbClr val="9CC2E5"/>
                </a:solidFill>
                <a:latin typeface="Open Sans"/>
                <a:ea typeface="Open Sans"/>
                <a:cs typeface="Open Sans"/>
                <a:sym typeface="Open Sans"/>
              </a:rPr>
              <a:t> de:</a:t>
            </a:r>
            <a:endParaRPr dirty="0"/>
          </a:p>
          <a:p>
            <a:pPr marL="0" marR="0" lvl="0" indent="0" algn="l" rtl="0">
              <a:lnSpc>
                <a:spcPct val="90000"/>
              </a:lnSpc>
              <a:spcBef>
                <a:spcPts val="1000"/>
              </a:spcBef>
              <a:spcAft>
                <a:spcPts val="0"/>
              </a:spcAft>
              <a:buClr>
                <a:srgbClr val="9CC2E5"/>
              </a:buClr>
              <a:buSzPct val="100000"/>
              <a:buFont typeface="Arial"/>
              <a:buNone/>
            </a:pPr>
            <a:endParaRPr sz="2000" b="1" i="0" u="none" strike="noStrike" cap="none" dirty="0">
              <a:solidFill>
                <a:srgbClr val="9CC2E5"/>
              </a:solidFill>
              <a:latin typeface="Open Sans"/>
              <a:ea typeface="Open Sans"/>
              <a:cs typeface="Open Sans"/>
              <a:sym typeface="Open Sans"/>
            </a:endParaRPr>
          </a:p>
        </p:txBody>
      </p:sp>
      <p:sp>
        <p:nvSpPr>
          <p:cNvPr id="207" name="Google Shape;207;p2"/>
          <p:cNvSpPr txBox="1">
            <a:spLocks noGrp="1"/>
          </p:cNvSpPr>
          <p:nvPr>
            <p:ph type="body" idx="1"/>
          </p:nvPr>
        </p:nvSpPr>
        <p:spPr>
          <a:xfrm>
            <a:off x="663879" y="2569155"/>
            <a:ext cx="10528839" cy="28131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b="0">
                <a:latin typeface="Open Sans"/>
                <a:ea typeface="Open Sans"/>
                <a:cs typeface="Open Sans"/>
                <a:sym typeface="Open Sans"/>
              </a:rPr>
              <a:t>ILO1: Compreender os fundamentos das mudanças climáticas e suas causas</a:t>
            </a:r>
            <a:endParaRPr/>
          </a:p>
          <a:p>
            <a:pPr marL="228600" lvl="0" indent="-228600" algn="l" rtl="0">
              <a:lnSpc>
                <a:spcPct val="90000"/>
              </a:lnSpc>
              <a:spcBef>
                <a:spcPts val="1200"/>
              </a:spcBef>
              <a:spcAft>
                <a:spcPts val="0"/>
              </a:spcAft>
              <a:buClr>
                <a:schemeClr val="dk1"/>
              </a:buClr>
              <a:buSzPts val="2000"/>
              <a:buChar char="•"/>
            </a:pPr>
            <a:r>
              <a:rPr lang="en-GB" b="0">
                <a:latin typeface="Open Sans"/>
                <a:ea typeface="Open Sans"/>
                <a:cs typeface="Open Sans"/>
                <a:sym typeface="Open Sans"/>
              </a:rPr>
              <a:t>ILO2: Compreender os conceitos básicos das emissões de gases de efeito estufa</a:t>
            </a:r>
            <a:endParaRPr/>
          </a:p>
          <a:p>
            <a:pPr marL="228600" lvl="0" indent="-228600" algn="l" rtl="0">
              <a:lnSpc>
                <a:spcPct val="90000"/>
              </a:lnSpc>
              <a:spcBef>
                <a:spcPts val="1200"/>
              </a:spcBef>
              <a:spcAft>
                <a:spcPts val="0"/>
              </a:spcAft>
              <a:buClr>
                <a:schemeClr val="dk1"/>
              </a:buClr>
              <a:buSzPts val="2000"/>
              <a:buChar char="•"/>
            </a:pPr>
            <a:r>
              <a:rPr lang="en-GB" b="0">
                <a:latin typeface="Open Sans"/>
                <a:ea typeface="Open Sans"/>
                <a:cs typeface="Open Sans"/>
                <a:sym typeface="Open Sans"/>
              </a:rPr>
              <a:t>ILO3: Aprender sobre fontes significativas de emissões de gases de efeito estufa</a:t>
            </a:r>
            <a:endParaRPr/>
          </a:p>
          <a:p>
            <a:pPr marL="228600" lvl="0" indent="-228600" algn="l" rtl="0">
              <a:lnSpc>
                <a:spcPct val="90000"/>
              </a:lnSpc>
              <a:spcBef>
                <a:spcPts val="1200"/>
              </a:spcBef>
              <a:spcAft>
                <a:spcPts val="0"/>
              </a:spcAft>
              <a:buClr>
                <a:schemeClr val="dk1"/>
              </a:buClr>
              <a:buSzPts val="2000"/>
              <a:buChar char="•"/>
            </a:pPr>
            <a:r>
              <a:rPr lang="en-GB" b="0">
                <a:latin typeface="Open Sans"/>
                <a:ea typeface="Open Sans"/>
                <a:cs typeface="Open Sans"/>
                <a:sym typeface="Open Sans"/>
              </a:rPr>
              <a:t>ILO4: Aprender sobre os caminhos para reduzir as emissões de gases de efeito estufa</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0"/>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Aula 9.3. Referências</a:t>
            </a:r>
            <a:endParaRPr/>
          </a:p>
        </p:txBody>
      </p:sp>
      <p:sp>
        <p:nvSpPr>
          <p:cNvPr id="403" name="Google Shape;403;p20"/>
          <p:cNvSpPr txBox="1">
            <a:spLocks noGrp="1"/>
          </p:cNvSpPr>
          <p:nvPr>
            <p:ph type="body" idx="1"/>
          </p:nvPr>
        </p:nvSpPr>
        <p:spPr>
          <a:xfrm>
            <a:off x="663879" y="2115680"/>
            <a:ext cx="5617546" cy="215632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1600"/>
              <a:buAutoNum type="arabicPeriod"/>
            </a:pPr>
            <a:r>
              <a:rPr lang="en-GB" sz="1600" b="0">
                <a:latin typeface="Open Sans"/>
                <a:ea typeface="Open Sans"/>
                <a:cs typeface="Open Sans"/>
                <a:sym typeface="Open Sans"/>
              </a:rPr>
              <a:t>Poore, J., &amp; Nemecek, T. (2018). Reduzindo os impactos ambientais dos alimentos por meio de produtores e consumidores. Science, 360(6392), 987-992.</a:t>
            </a:r>
            <a:endParaRPr sz="1600" b="0">
              <a:latin typeface="Open Sans"/>
              <a:ea typeface="Open Sans"/>
              <a:cs typeface="Open Sans"/>
              <a:sym typeface="Open Sans"/>
            </a:endParaRPr>
          </a:p>
          <a:p>
            <a:pPr marL="457200" lvl="0" indent="-457200" algn="l" rtl="0">
              <a:lnSpc>
                <a:spcPct val="90000"/>
              </a:lnSpc>
              <a:spcBef>
                <a:spcPts val="1200"/>
              </a:spcBef>
              <a:spcAft>
                <a:spcPts val="0"/>
              </a:spcAft>
              <a:buClr>
                <a:schemeClr val="dk1"/>
              </a:buClr>
              <a:buSzPts val="1600"/>
              <a:buAutoNum type="arabicPeriod"/>
            </a:pPr>
            <a:r>
              <a:rPr lang="en-GB" sz="1600" b="0">
                <a:latin typeface="Open Sans"/>
                <a:ea typeface="Open Sans"/>
                <a:cs typeface="Open Sans"/>
                <a:sym typeface="Open Sans"/>
              </a:rPr>
              <a:t>Hannah Ritchie e Max Roser (2020) - "CO₂ and Greenhouse Gas Emissions" (CO₂ e emissões de gases de efeito estufa). Publicado on-line em OurWorldInData.org. Recuperado de: 'https://ourworldindata.org/co2-and-other-greenhouse-gas-emissions' [Recurso on-line]</a:t>
            </a:r>
            <a:endParaRPr/>
          </a:p>
          <a:p>
            <a:pPr marL="457200" lvl="0" indent="-355600" algn="l" rtl="0">
              <a:lnSpc>
                <a:spcPct val="90000"/>
              </a:lnSpc>
              <a:spcBef>
                <a:spcPts val="1200"/>
              </a:spcBef>
              <a:spcAft>
                <a:spcPts val="0"/>
              </a:spcAft>
              <a:buClr>
                <a:schemeClr val="dk1"/>
              </a:buClr>
              <a:buSzPts val="1600"/>
              <a:buNone/>
            </a:pPr>
            <a:endParaRPr sz="1600" b="0">
              <a:latin typeface="Open Sans"/>
              <a:ea typeface="Open Sans"/>
              <a:cs typeface="Open Sans"/>
              <a:sym typeface="Open Sans"/>
            </a:endParaRPr>
          </a:p>
        </p:txBody>
      </p:sp>
      <p:sp>
        <p:nvSpPr>
          <p:cNvPr id="404" name="Google Shape;404;p20"/>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20</a:t>
            </a:fld>
            <a:endParaRPr sz="1400" b="1" i="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1"/>
          <p:cNvSpPr txBox="1">
            <a:spLocks noGrp="1"/>
          </p:cNvSpPr>
          <p:nvPr>
            <p:ph type="body" idx="2"/>
          </p:nvPr>
        </p:nvSpPr>
        <p:spPr>
          <a:xfrm>
            <a:off x="663574" y="1962579"/>
            <a:ext cx="493040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O que significa net zero?</a:t>
            </a:r>
            <a:endParaRPr/>
          </a:p>
        </p:txBody>
      </p:sp>
      <p:sp>
        <p:nvSpPr>
          <p:cNvPr id="411" name="Google Shape;411;p21"/>
          <p:cNvSpPr txBox="1"/>
          <p:nvPr/>
        </p:nvSpPr>
        <p:spPr>
          <a:xfrm>
            <a:off x="663574" y="720887"/>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9.4. Mitigação de GEE</a:t>
            </a:r>
            <a:endParaRPr/>
          </a:p>
        </p:txBody>
      </p:sp>
      <p:sp>
        <p:nvSpPr>
          <p:cNvPr id="412" name="Google Shape;412;p21"/>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21</a:t>
            </a:fld>
            <a:endParaRPr>
              <a:latin typeface="Open Sans"/>
              <a:ea typeface="Open Sans"/>
              <a:cs typeface="Open Sans"/>
              <a:sym typeface="Open Sans"/>
            </a:endParaRPr>
          </a:p>
        </p:txBody>
      </p:sp>
      <p:pic>
        <p:nvPicPr>
          <p:cNvPr id="413" name="Google Shape;413;p21"/>
          <p:cNvPicPr preferRelativeResize="0"/>
          <p:nvPr/>
        </p:nvPicPr>
        <p:blipFill rotWithShape="1">
          <a:blip r:embed="rId3">
            <a:alphaModFix/>
          </a:blip>
          <a:srcRect/>
          <a:stretch/>
        </p:blipFill>
        <p:spPr>
          <a:xfrm>
            <a:off x="4084327" y="2369481"/>
            <a:ext cx="7594557" cy="3974485"/>
          </a:xfrm>
          <a:prstGeom prst="rect">
            <a:avLst/>
          </a:prstGeom>
          <a:noFill/>
          <a:ln>
            <a:noFill/>
          </a:ln>
        </p:spPr>
      </p:pic>
      <p:sp>
        <p:nvSpPr>
          <p:cNvPr id="414" name="Google Shape;414;p21"/>
          <p:cNvSpPr txBox="1"/>
          <p:nvPr/>
        </p:nvSpPr>
        <p:spPr>
          <a:xfrm>
            <a:off x="663574" y="6137113"/>
            <a:ext cx="3211741" cy="20891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Fonte:  Instituto de Recursos Mundiais</a:t>
            </a:r>
            <a:endParaRPr/>
          </a:p>
        </p:txBody>
      </p:sp>
      <p:sp>
        <p:nvSpPr>
          <p:cNvPr id="415" name="Google Shape;415;p21"/>
          <p:cNvSpPr txBox="1"/>
          <p:nvPr/>
        </p:nvSpPr>
        <p:spPr>
          <a:xfrm>
            <a:off x="663574" y="2954274"/>
            <a:ext cx="3420753"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As emissões líquidas zero serão alcançadas quando todas as emissões de GEE liberadas pelos seres humanos forem contrabalançadas pela remoção de GEE da atmosfera </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2"/>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22</a:t>
            </a:fld>
            <a:endParaRPr>
              <a:latin typeface="Open Sans"/>
              <a:ea typeface="Open Sans"/>
              <a:cs typeface="Open Sans"/>
              <a:sym typeface="Open Sans"/>
            </a:endParaRPr>
          </a:p>
        </p:txBody>
      </p:sp>
      <p:sp>
        <p:nvSpPr>
          <p:cNvPr id="422" name="Google Shape;422;p22"/>
          <p:cNvSpPr txBox="1">
            <a:spLocks noGrp="1"/>
          </p:cNvSpPr>
          <p:nvPr>
            <p:ph type="body" idx="2"/>
          </p:nvPr>
        </p:nvSpPr>
        <p:spPr>
          <a:xfrm>
            <a:off x="663574" y="1962579"/>
            <a:ext cx="493040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dirty="0">
                <a:latin typeface="Open Sans"/>
                <a:ea typeface="Open Sans"/>
                <a:cs typeface="Open Sans"/>
                <a:sym typeface="Open Sans"/>
              </a:rPr>
              <a:t>Metas de net zero</a:t>
            </a:r>
            <a:endParaRPr dirty="0"/>
          </a:p>
        </p:txBody>
      </p:sp>
      <p:sp>
        <p:nvSpPr>
          <p:cNvPr id="423" name="Google Shape;423;p22"/>
          <p:cNvSpPr txBox="1"/>
          <p:nvPr/>
        </p:nvSpPr>
        <p:spPr>
          <a:xfrm>
            <a:off x="663574" y="724322"/>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9.4. Mitigação de GEE</a:t>
            </a:r>
            <a:endParaRPr/>
          </a:p>
        </p:txBody>
      </p:sp>
      <p:pic>
        <p:nvPicPr>
          <p:cNvPr id="424" name="Google Shape;424;p22"/>
          <p:cNvPicPr preferRelativeResize="0"/>
          <p:nvPr/>
        </p:nvPicPr>
        <p:blipFill rotWithShape="1">
          <a:blip r:embed="rId3">
            <a:alphaModFix/>
          </a:blip>
          <a:srcRect/>
          <a:stretch/>
        </p:blipFill>
        <p:spPr>
          <a:xfrm>
            <a:off x="4082814" y="2164327"/>
            <a:ext cx="7647406" cy="4038970"/>
          </a:xfrm>
          <a:prstGeom prst="rect">
            <a:avLst/>
          </a:prstGeom>
          <a:noFill/>
          <a:ln>
            <a:noFill/>
          </a:ln>
        </p:spPr>
      </p:pic>
      <p:sp>
        <p:nvSpPr>
          <p:cNvPr id="425" name="Google Shape;425;p22"/>
          <p:cNvSpPr txBox="1"/>
          <p:nvPr/>
        </p:nvSpPr>
        <p:spPr>
          <a:xfrm>
            <a:off x="663574" y="5928654"/>
            <a:ext cx="3381074" cy="501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Fonte:  Net-Zero Tracker do Climate Watch, World Resources Institute (2020)</a:t>
            </a:r>
            <a:endParaRPr/>
          </a:p>
        </p:txBody>
      </p:sp>
      <p:sp>
        <p:nvSpPr>
          <p:cNvPr id="426" name="Google Shape;426;p22"/>
          <p:cNvSpPr txBox="1"/>
          <p:nvPr/>
        </p:nvSpPr>
        <p:spPr>
          <a:xfrm>
            <a:off x="663574" y="2490875"/>
            <a:ext cx="3616326" cy="334931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1800" dirty="0" err="1">
                <a:solidFill>
                  <a:schemeClr val="dk1"/>
                </a:solidFill>
                <a:latin typeface="Open Sans"/>
                <a:ea typeface="Open Sans"/>
                <a:cs typeface="Open Sans"/>
                <a:sym typeface="Open Sans"/>
              </a:rPr>
              <a:t>Os</a:t>
            </a:r>
            <a:r>
              <a:rPr lang="en-GB" sz="1800" dirty="0">
                <a:solidFill>
                  <a:schemeClr val="dk1"/>
                </a:solidFill>
                <a:latin typeface="Open Sans"/>
                <a:ea typeface="Open Sans"/>
                <a:cs typeface="Open Sans"/>
                <a:sym typeface="Open Sans"/>
              </a:rPr>
              <a:t> </a:t>
            </a:r>
            <a:r>
              <a:rPr lang="en-GB" sz="1800" dirty="0" err="1">
                <a:solidFill>
                  <a:schemeClr val="dk1"/>
                </a:solidFill>
                <a:latin typeface="Open Sans"/>
                <a:ea typeface="Open Sans"/>
                <a:cs typeface="Open Sans"/>
                <a:sym typeface="Open Sans"/>
              </a:rPr>
              <a:t>compromissos</a:t>
            </a:r>
            <a:r>
              <a:rPr lang="en-GB" sz="1800" dirty="0">
                <a:solidFill>
                  <a:schemeClr val="dk1"/>
                </a:solidFill>
                <a:latin typeface="Open Sans"/>
                <a:ea typeface="Open Sans"/>
                <a:cs typeface="Open Sans"/>
                <a:sym typeface="Open Sans"/>
              </a:rPr>
              <a:t> de net zero </a:t>
            </a:r>
            <a:r>
              <a:rPr lang="en-GB" sz="1800" dirty="0" err="1">
                <a:solidFill>
                  <a:schemeClr val="dk1"/>
                </a:solidFill>
                <a:latin typeface="Open Sans"/>
                <a:ea typeface="Open Sans"/>
                <a:cs typeface="Open Sans"/>
                <a:sym typeface="Open Sans"/>
              </a:rPr>
              <a:t>devem</a:t>
            </a:r>
            <a:r>
              <a:rPr lang="en-GB" sz="1800" dirty="0">
                <a:solidFill>
                  <a:schemeClr val="dk1"/>
                </a:solidFill>
                <a:latin typeface="Open Sans"/>
                <a:ea typeface="Open Sans"/>
                <a:cs typeface="Open Sans"/>
                <a:sym typeface="Open Sans"/>
              </a:rPr>
              <a:t> ser </a:t>
            </a:r>
            <a:r>
              <a:rPr lang="en-GB" sz="1800" b="1" dirty="0" err="1">
                <a:solidFill>
                  <a:schemeClr val="dk1"/>
                </a:solidFill>
                <a:latin typeface="Open Sans"/>
                <a:ea typeface="Open Sans"/>
                <a:cs typeface="Open Sans"/>
                <a:sym typeface="Open Sans"/>
              </a:rPr>
              <a:t>robustos</a:t>
            </a:r>
            <a:r>
              <a:rPr lang="en-GB" sz="1800" b="1" dirty="0">
                <a:solidFill>
                  <a:schemeClr val="dk1"/>
                </a:solidFill>
                <a:latin typeface="Open Sans"/>
                <a:ea typeface="Open Sans"/>
                <a:cs typeface="Open Sans"/>
                <a:sym typeface="Open Sans"/>
              </a:rPr>
              <a:t> e </a:t>
            </a:r>
            <a:r>
              <a:rPr lang="en-GB" sz="1800" b="1" dirty="0" err="1">
                <a:solidFill>
                  <a:schemeClr val="dk1"/>
                </a:solidFill>
                <a:latin typeface="Open Sans"/>
                <a:ea typeface="Open Sans"/>
                <a:cs typeface="Open Sans"/>
                <a:sym typeface="Open Sans"/>
              </a:rPr>
              <a:t>claramente</a:t>
            </a:r>
            <a:r>
              <a:rPr lang="en-GB" sz="1800" b="1" dirty="0">
                <a:solidFill>
                  <a:schemeClr val="dk1"/>
                </a:solidFill>
                <a:latin typeface="Open Sans"/>
                <a:ea typeface="Open Sans"/>
                <a:cs typeface="Open Sans"/>
                <a:sym typeface="Open Sans"/>
              </a:rPr>
              <a:t> </a:t>
            </a:r>
            <a:r>
              <a:rPr lang="en-GB" sz="1800" b="1" dirty="0" err="1">
                <a:solidFill>
                  <a:schemeClr val="dk1"/>
                </a:solidFill>
                <a:latin typeface="Open Sans"/>
                <a:ea typeface="Open Sans"/>
                <a:cs typeface="Open Sans"/>
                <a:sym typeface="Open Sans"/>
              </a:rPr>
              <a:t>definidos</a:t>
            </a:r>
            <a:r>
              <a:rPr lang="en-GB" sz="1800" b="1" dirty="0">
                <a:solidFill>
                  <a:schemeClr val="dk1"/>
                </a:solidFill>
                <a:latin typeface="Open Sans"/>
                <a:ea typeface="Open Sans"/>
                <a:cs typeface="Open Sans"/>
                <a:sym typeface="Open Sans"/>
              </a:rPr>
              <a:t> </a:t>
            </a:r>
            <a:r>
              <a:rPr lang="en-GB" sz="1800" dirty="0">
                <a:solidFill>
                  <a:schemeClr val="dk1"/>
                </a:solidFill>
                <a:latin typeface="Open Sans"/>
                <a:ea typeface="Open Sans"/>
                <a:cs typeface="Open Sans"/>
                <a:sym typeface="Open Sans"/>
              </a:rPr>
              <a:t>para que a </a:t>
            </a:r>
            <a:r>
              <a:rPr lang="en-GB" sz="1800" dirty="0" err="1">
                <a:solidFill>
                  <a:schemeClr val="dk1"/>
                </a:solidFill>
                <a:latin typeface="Open Sans"/>
                <a:ea typeface="Open Sans"/>
                <a:cs typeface="Open Sans"/>
                <a:sym typeface="Open Sans"/>
              </a:rPr>
              <a:t>ação</a:t>
            </a:r>
            <a:r>
              <a:rPr lang="en-GB" sz="1800" dirty="0">
                <a:solidFill>
                  <a:schemeClr val="dk1"/>
                </a:solidFill>
                <a:latin typeface="Open Sans"/>
                <a:ea typeface="Open Sans"/>
                <a:cs typeface="Open Sans"/>
                <a:sym typeface="Open Sans"/>
              </a:rPr>
              <a:t> </a:t>
            </a:r>
            <a:r>
              <a:rPr lang="en-GB" sz="1800" dirty="0" err="1">
                <a:solidFill>
                  <a:schemeClr val="dk1"/>
                </a:solidFill>
                <a:latin typeface="Open Sans"/>
                <a:ea typeface="Open Sans"/>
                <a:cs typeface="Open Sans"/>
                <a:sym typeface="Open Sans"/>
              </a:rPr>
              <a:t>climática</a:t>
            </a:r>
            <a:r>
              <a:rPr lang="en-GB" sz="1800" dirty="0">
                <a:solidFill>
                  <a:schemeClr val="dk1"/>
                </a:solidFill>
                <a:latin typeface="Open Sans"/>
                <a:ea typeface="Open Sans"/>
                <a:cs typeface="Open Sans"/>
                <a:sym typeface="Open Sans"/>
              </a:rPr>
              <a:t> </a:t>
            </a:r>
            <a:r>
              <a:rPr lang="en-GB" sz="1800" dirty="0" err="1">
                <a:solidFill>
                  <a:schemeClr val="dk1"/>
                </a:solidFill>
                <a:latin typeface="Open Sans"/>
                <a:ea typeface="Open Sans"/>
                <a:cs typeface="Open Sans"/>
                <a:sym typeface="Open Sans"/>
              </a:rPr>
              <a:t>avance</a:t>
            </a:r>
            <a:r>
              <a:rPr lang="en-GB" sz="1800" dirty="0">
                <a:solidFill>
                  <a:schemeClr val="dk1"/>
                </a:solidFill>
                <a:latin typeface="Open Sans"/>
                <a:ea typeface="Open Sans"/>
                <a:cs typeface="Open Sans"/>
                <a:sym typeface="Open Sans"/>
              </a:rPr>
              <a:t>.</a:t>
            </a:r>
            <a:endParaRPr dirty="0"/>
          </a:p>
          <a:p>
            <a:pPr marL="285750" marR="0" lvl="0" indent="-285750" algn="l" rtl="0">
              <a:lnSpc>
                <a:spcPct val="107000"/>
              </a:lnSpc>
              <a:spcBef>
                <a:spcPts val="800"/>
              </a:spcBef>
              <a:spcAft>
                <a:spcPts val="0"/>
              </a:spcAft>
              <a:buClr>
                <a:schemeClr val="dk1"/>
              </a:buClr>
              <a:buSzPts val="1800"/>
              <a:buFont typeface="Arial"/>
              <a:buChar char="•"/>
            </a:pPr>
            <a:r>
              <a:rPr lang="en-GB" sz="1800" dirty="0" err="1">
                <a:solidFill>
                  <a:schemeClr val="dk1"/>
                </a:solidFill>
                <a:latin typeface="Open Sans"/>
                <a:ea typeface="Open Sans"/>
                <a:cs typeface="Open Sans"/>
                <a:sym typeface="Open Sans"/>
              </a:rPr>
              <a:t>Clareza</a:t>
            </a:r>
            <a:r>
              <a:rPr lang="en-GB" sz="1800" dirty="0">
                <a:solidFill>
                  <a:schemeClr val="dk1"/>
                </a:solidFill>
                <a:latin typeface="Open Sans"/>
                <a:ea typeface="Open Sans"/>
                <a:cs typeface="Open Sans"/>
                <a:sym typeface="Open Sans"/>
              </a:rPr>
              <a:t> </a:t>
            </a:r>
            <a:r>
              <a:rPr lang="en-GB" sz="1800" dirty="0" err="1">
                <a:solidFill>
                  <a:schemeClr val="dk1"/>
                </a:solidFill>
                <a:latin typeface="Open Sans"/>
                <a:ea typeface="Open Sans"/>
                <a:cs typeface="Open Sans"/>
                <a:sym typeface="Open Sans"/>
              </a:rPr>
              <a:t>sobre</a:t>
            </a:r>
            <a:r>
              <a:rPr lang="en-GB" sz="1800" dirty="0">
                <a:solidFill>
                  <a:schemeClr val="dk1"/>
                </a:solidFill>
                <a:latin typeface="Open Sans"/>
                <a:ea typeface="Open Sans"/>
                <a:cs typeface="Open Sans"/>
                <a:sym typeface="Open Sans"/>
              </a:rPr>
              <a:t> as </a:t>
            </a:r>
            <a:r>
              <a:rPr lang="en-GB" sz="1800" dirty="0" err="1">
                <a:solidFill>
                  <a:schemeClr val="dk1"/>
                </a:solidFill>
                <a:latin typeface="Open Sans"/>
                <a:ea typeface="Open Sans"/>
                <a:cs typeface="Open Sans"/>
                <a:sym typeface="Open Sans"/>
              </a:rPr>
              <a:t>reduções</a:t>
            </a:r>
            <a:r>
              <a:rPr lang="en-GB" sz="1800" dirty="0">
                <a:solidFill>
                  <a:schemeClr val="dk1"/>
                </a:solidFill>
                <a:latin typeface="Open Sans"/>
                <a:ea typeface="Open Sans"/>
                <a:cs typeface="Open Sans"/>
                <a:sym typeface="Open Sans"/>
              </a:rPr>
              <a:t> de </a:t>
            </a:r>
            <a:r>
              <a:rPr lang="en-GB" sz="1800" dirty="0" err="1">
                <a:solidFill>
                  <a:schemeClr val="dk1"/>
                </a:solidFill>
                <a:latin typeface="Open Sans"/>
                <a:ea typeface="Open Sans"/>
                <a:cs typeface="Open Sans"/>
                <a:sym typeface="Open Sans"/>
              </a:rPr>
              <a:t>emissões</a:t>
            </a:r>
            <a:r>
              <a:rPr lang="en-GB" sz="1800" dirty="0">
                <a:solidFill>
                  <a:schemeClr val="dk1"/>
                </a:solidFill>
                <a:latin typeface="Open Sans"/>
                <a:ea typeface="Open Sans"/>
                <a:cs typeface="Open Sans"/>
                <a:sym typeface="Open Sans"/>
              </a:rPr>
              <a:t> que </a:t>
            </a:r>
            <a:r>
              <a:rPr lang="en-GB" sz="1800" dirty="0" err="1">
                <a:solidFill>
                  <a:schemeClr val="dk1"/>
                </a:solidFill>
                <a:latin typeface="Open Sans"/>
                <a:ea typeface="Open Sans"/>
                <a:cs typeface="Open Sans"/>
                <a:sym typeface="Open Sans"/>
              </a:rPr>
              <a:t>ocorrem</a:t>
            </a:r>
            <a:r>
              <a:rPr lang="en-GB" sz="1800" dirty="0">
                <a:solidFill>
                  <a:schemeClr val="dk1"/>
                </a:solidFill>
                <a:latin typeface="Open Sans"/>
                <a:ea typeface="Open Sans"/>
                <a:cs typeface="Open Sans"/>
                <a:sym typeface="Open Sans"/>
              </a:rPr>
              <a:t> </a:t>
            </a:r>
            <a:r>
              <a:rPr lang="en-GB" sz="1800" dirty="0" err="1">
                <a:solidFill>
                  <a:schemeClr val="dk1"/>
                </a:solidFill>
                <a:latin typeface="Open Sans"/>
                <a:ea typeface="Open Sans"/>
                <a:cs typeface="Open Sans"/>
                <a:sym typeface="Open Sans"/>
              </a:rPr>
              <a:t>dentro</a:t>
            </a:r>
            <a:r>
              <a:rPr lang="en-GB" sz="1800" dirty="0">
                <a:solidFill>
                  <a:schemeClr val="dk1"/>
                </a:solidFill>
                <a:latin typeface="Open Sans"/>
                <a:ea typeface="Open Sans"/>
                <a:cs typeface="Open Sans"/>
                <a:sym typeface="Open Sans"/>
              </a:rPr>
              <a:t> das </a:t>
            </a:r>
            <a:r>
              <a:rPr lang="en-GB" sz="1800" dirty="0" err="1">
                <a:solidFill>
                  <a:schemeClr val="dk1"/>
                </a:solidFill>
                <a:latin typeface="Open Sans"/>
                <a:ea typeface="Open Sans"/>
                <a:cs typeface="Open Sans"/>
                <a:sym typeface="Open Sans"/>
              </a:rPr>
              <a:t>fronteiras</a:t>
            </a:r>
            <a:r>
              <a:rPr lang="en-GB" sz="1800" dirty="0">
                <a:solidFill>
                  <a:schemeClr val="dk1"/>
                </a:solidFill>
                <a:latin typeface="Open Sans"/>
                <a:ea typeface="Open Sans"/>
                <a:cs typeface="Open Sans"/>
                <a:sym typeface="Open Sans"/>
              </a:rPr>
              <a:t> do </a:t>
            </a:r>
            <a:r>
              <a:rPr lang="en-GB" sz="1800" dirty="0" err="1">
                <a:solidFill>
                  <a:schemeClr val="dk1"/>
                </a:solidFill>
                <a:latin typeface="Open Sans"/>
                <a:ea typeface="Open Sans"/>
                <a:cs typeface="Open Sans"/>
                <a:sym typeface="Open Sans"/>
              </a:rPr>
              <a:t>país</a:t>
            </a:r>
            <a:r>
              <a:rPr lang="en-GB" sz="1800" dirty="0">
                <a:solidFill>
                  <a:schemeClr val="dk1"/>
                </a:solidFill>
                <a:latin typeface="Open Sans"/>
                <a:ea typeface="Open Sans"/>
                <a:cs typeface="Open Sans"/>
                <a:sym typeface="Open Sans"/>
              </a:rPr>
              <a:t> </a:t>
            </a:r>
            <a:endParaRPr sz="1800" dirty="0">
              <a:solidFill>
                <a:schemeClr val="dk1"/>
              </a:solidFill>
              <a:latin typeface="Open Sans"/>
              <a:ea typeface="Open Sans"/>
              <a:cs typeface="Open Sans"/>
              <a:sym typeface="Open Sans"/>
            </a:endParaRPr>
          </a:p>
          <a:p>
            <a:pPr marL="285750" marR="0" lvl="0" indent="-285750" algn="l" rtl="0">
              <a:lnSpc>
                <a:spcPct val="107000"/>
              </a:lnSpc>
              <a:spcBef>
                <a:spcPts val="800"/>
              </a:spcBef>
              <a:spcAft>
                <a:spcPts val="0"/>
              </a:spcAft>
              <a:buClr>
                <a:schemeClr val="dk1"/>
              </a:buClr>
              <a:buSzPts val="1800"/>
              <a:buFont typeface="Arial"/>
              <a:buChar char="•"/>
            </a:pPr>
            <a:r>
              <a:rPr lang="en-GB" sz="1800" dirty="0">
                <a:solidFill>
                  <a:schemeClr val="dk1"/>
                </a:solidFill>
                <a:latin typeface="Open Sans"/>
                <a:ea typeface="Open Sans"/>
                <a:cs typeface="Open Sans"/>
                <a:sym typeface="Open Sans"/>
              </a:rPr>
              <a:t>Metas de </a:t>
            </a:r>
            <a:r>
              <a:rPr lang="en-GB" sz="1800" dirty="0" err="1">
                <a:solidFill>
                  <a:schemeClr val="dk1"/>
                </a:solidFill>
                <a:latin typeface="Open Sans"/>
                <a:ea typeface="Open Sans"/>
                <a:cs typeface="Open Sans"/>
                <a:sym typeface="Open Sans"/>
              </a:rPr>
              <a:t>redução</a:t>
            </a:r>
            <a:r>
              <a:rPr lang="en-GB" sz="1800" dirty="0">
                <a:solidFill>
                  <a:schemeClr val="dk1"/>
                </a:solidFill>
                <a:latin typeface="Open Sans"/>
                <a:ea typeface="Open Sans"/>
                <a:cs typeface="Open Sans"/>
                <a:sym typeface="Open Sans"/>
              </a:rPr>
              <a:t> de </a:t>
            </a:r>
            <a:r>
              <a:rPr lang="en-GB" sz="1800" dirty="0" err="1">
                <a:solidFill>
                  <a:schemeClr val="dk1"/>
                </a:solidFill>
                <a:latin typeface="Open Sans"/>
                <a:ea typeface="Open Sans"/>
                <a:cs typeface="Open Sans"/>
                <a:sym typeface="Open Sans"/>
              </a:rPr>
              <a:t>emissões</a:t>
            </a:r>
            <a:r>
              <a:rPr lang="en-GB" sz="1800" dirty="0">
                <a:solidFill>
                  <a:schemeClr val="dk1"/>
                </a:solidFill>
                <a:latin typeface="Open Sans"/>
                <a:ea typeface="Open Sans"/>
                <a:cs typeface="Open Sans"/>
                <a:sym typeface="Open Sans"/>
              </a:rPr>
              <a:t> </a:t>
            </a:r>
            <a:r>
              <a:rPr lang="en-GB" sz="1800" dirty="0" err="1">
                <a:solidFill>
                  <a:schemeClr val="dk1"/>
                </a:solidFill>
                <a:latin typeface="Open Sans"/>
                <a:ea typeface="Open Sans"/>
                <a:cs typeface="Open Sans"/>
                <a:sym typeface="Open Sans"/>
              </a:rPr>
              <a:t>separadas</a:t>
            </a:r>
            <a:r>
              <a:rPr lang="en-GB" sz="1800" dirty="0">
                <a:solidFill>
                  <a:schemeClr val="dk1"/>
                </a:solidFill>
                <a:latin typeface="Open Sans"/>
                <a:ea typeface="Open Sans"/>
                <a:cs typeface="Open Sans"/>
                <a:sym typeface="Open Sans"/>
              </a:rPr>
              <a:t> </a:t>
            </a:r>
            <a:endParaRPr sz="1800" dirty="0">
              <a:solidFill>
                <a:schemeClr val="dk1"/>
              </a:solidFill>
              <a:latin typeface="Open Sans"/>
              <a:ea typeface="Open Sans"/>
              <a:cs typeface="Open Sans"/>
              <a:sym typeface="Open Sans"/>
            </a:endParaRPr>
          </a:p>
          <a:p>
            <a:pPr marL="285750" marR="0" lvl="0" indent="-285750" algn="l" rtl="0">
              <a:lnSpc>
                <a:spcPct val="107000"/>
              </a:lnSpc>
              <a:spcBef>
                <a:spcPts val="800"/>
              </a:spcBef>
              <a:spcAft>
                <a:spcPts val="0"/>
              </a:spcAft>
              <a:buClr>
                <a:schemeClr val="dk1"/>
              </a:buClr>
              <a:buSzPts val="1800"/>
              <a:buFont typeface="Arial"/>
              <a:buChar char="•"/>
            </a:pPr>
            <a:r>
              <a:rPr lang="en-GB" sz="1800" dirty="0">
                <a:solidFill>
                  <a:schemeClr val="dk1"/>
                </a:solidFill>
                <a:latin typeface="Open Sans"/>
                <a:ea typeface="Open Sans"/>
                <a:cs typeface="Open Sans"/>
                <a:sym typeface="Open Sans"/>
              </a:rPr>
              <a:t>Marcos </a:t>
            </a:r>
            <a:r>
              <a:rPr lang="en-GB" sz="1800" dirty="0" err="1">
                <a:solidFill>
                  <a:schemeClr val="dk1"/>
                </a:solidFill>
                <a:latin typeface="Open Sans"/>
                <a:ea typeface="Open Sans"/>
                <a:cs typeface="Open Sans"/>
                <a:sym typeface="Open Sans"/>
              </a:rPr>
              <a:t>intermediários</a:t>
            </a:r>
            <a:endParaRPr sz="1800" dirty="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3"/>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23</a:t>
            </a:fld>
            <a:endParaRPr>
              <a:latin typeface="Open Sans"/>
              <a:ea typeface="Open Sans"/>
              <a:cs typeface="Open Sans"/>
              <a:sym typeface="Open Sans"/>
            </a:endParaRPr>
          </a:p>
        </p:txBody>
      </p:sp>
      <p:sp>
        <p:nvSpPr>
          <p:cNvPr id="433" name="Google Shape;433;p23"/>
          <p:cNvSpPr txBox="1">
            <a:spLocks noGrp="1"/>
          </p:cNvSpPr>
          <p:nvPr>
            <p:ph type="body" idx="2"/>
          </p:nvPr>
        </p:nvSpPr>
        <p:spPr>
          <a:xfrm>
            <a:off x="663574" y="1962579"/>
            <a:ext cx="493040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Fatores de emissão</a:t>
            </a:r>
            <a:endParaRPr/>
          </a:p>
        </p:txBody>
      </p:sp>
      <p:sp>
        <p:nvSpPr>
          <p:cNvPr id="434" name="Google Shape;434;p23"/>
          <p:cNvSpPr txBox="1"/>
          <p:nvPr/>
        </p:nvSpPr>
        <p:spPr>
          <a:xfrm>
            <a:off x="663574" y="724322"/>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9.4. Mitigação de GEE</a:t>
            </a:r>
            <a:endParaRPr/>
          </a:p>
        </p:txBody>
      </p:sp>
      <p:pic>
        <p:nvPicPr>
          <p:cNvPr id="435" name="Google Shape;435;p23"/>
          <p:cNvPicPr preferRelativeResize="0"/>
          <p:nvPr/>
        </p:nvPicPr>
        <p:blipFill rotWithShape="1">
          <a:blip r:embed="rId3">
            <a:alphaModFix/>
          </a:blip>
          <a:srcRect/>
          <a:stretch/>
        </p:blipFill>
        <p:spPr>
          <a:xfrm>
            <a:off x="4035921" y="2078107"/>
            <a:ext cx="6302676" cy="4230430"/>
          </a:xfrm>
          <a:prstGeom prst="rect">
            <a:avLst/>
          </a:prstGeom>
          <a:noFill/>
          <a:ln>
            <a:noFill/>
          </a:ln>
        </p:spPr>
      </p:pic>
      <p:sp>
        <p:nvSpPr>
          <p:cNvPr id="436" name="Google Shape;436;p23"/>
          <p:cNvSpPr txBox="1"/>
          <p:nvPr/>
        </p:nvSpPr>
        <p:spPr>
          <a:xfrm>
            <a:off x="663574" y="6087982"/>
            <a:ext cx="421322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Fonte: OurWorldinData.org</a:t>
            </a:r>
            <a:endParaRPr sz="1400" i="1">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4"/>
          <p:cNvSpPr txBox="1">
            <a:spLocks noGrp="1"/>
          </p:cNvSpPr>
          <p:nvPr>
            <p:ph type="title"/>
          </p:nvPr>
        </p:nvSpPr>
        <p:spPr>
          <a:xfrm>
            <a:off x="663575" y="720887"/>
            <a:ext cx="1011975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latin typeface="Open Sans"/>
                <a:ea typeface="Open Sans"/>
                <a:cs typeface="Open Sans"/>
                <a:sym typeface="Open Sans"/>
              </a:rPr>
              <a:t>9.4. Mitigação de GEE</a:t>
            </a:r>
            <a:endParaRPr sz="3600">
              <a:latin typeface="Open Sans"/>
              <a:ea typeface="Open Sans"/>
              <a:cs typeface="Open Sans"/>
              <a:sym typeface="Open Sans"/>
            </a:endParaRPr>
          </a:p>
        </p:txBody>
      </p:sp>
      <p:sp>
        <p:nvSpPr>
          <p:cNvPr id="443" name="Google Shape;443;p24"/>
          <p:cNvSpPr txBox="1">
            <a:spLocks noGrp="1"/>
          </p:cNvSpPr>
          <p:nvPr>
            <p:ph type="body" idx="2"/>
          </p:nvPr>
        </p:nvSpPr>
        <p:spPr>
          <a:xfrm>
            <a:off x="662055" y="2164960"/>
            <a:ext cx="3289852" cy="6686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9CC2E5"/>
              </a:buClr>
              <a:buSzPts val="2000"/>
              <a:buNone/>
            </a:pPr>
            <a:r>
              <a:rPr lang="en-GB">
                <a:latin typeface="Open Sans"/>
                <a:ea typeface="Open Sans"/>
                <a:cs typeface="Open Sans"/>
                <a:sym typeface="Open Sans"/>
              </a:rPr>
              <a:t>Custo de redução</a:t>
            </a:r>
            <a:endParaRPr/>
          </a:p>
          <a:p>
            <a:pPr marL="0" lvl="0" indent="0" algn="l" rtl="0">
              <a:lnSpc>
                <a:spcPct val="90000"/>
              </a:lnSpc>
              <a:spcBef>
                <a:spcPts val="1000"/>
              </a:spcBef>
              <a:spcAft>
                <a:spcPts val="0"/>
              </a:spcAft>
              <a:buClr>
                <a:srgbClr val="9CC2E5"/>
              </a:buClr>
              <a:buSzPts val="2000"/>
              <a:buNone/>
            </a:pPr>
            <a:endParaRPr>
              <a:latin typeface="Open Sans"/>
              <a:ea typeface="Open Sans"/>
              <a:cs typeface="Open Sans"/>
              <a:sym typeface="Open Sans"/>
            </a:endParaRPr>
          </a:p>
        </p:txBody>
      </p:sp>
      <p:sp>
        <p:nvSpPr>
          <p:cNvPr id="444" name="Google Shape;444;p24"/>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24</a:t>
            </a:fld>
            <a:endParaRPr sz="1400" b="1" i="0">
              <a:solidFill>
                <a:schemeClr val="lt1"/>
              </a:solidFill>
              <a:latin typeface="Open Sans"/>
              <a:ea typeface="Open Sans"/>
              <a:cs typeface="Open Sans"/>
              <a:sym typeface="Open Sans"/>
            </a:endParaRPr>
          </a:p>
        </p:txBody>
      </p:sp>
      <p:pic>
        <p:nvPicPr>
          <p:cNvPr id="445" name="Google Shape;445;p24"/>
          <p:cNvPicPr preferRelativeResize="0"/>
          <p:nvPr/>
        </p:nvPicPr>
        <p:blipFill rotWithShape="1">
          <a:blip r:embed="rId3">
            <a:alphaModFix/>
          </a:blip>
          <a:srcRect/>
          <a:stretch/>
        </p:blipFill>
        <p:spPr>
          <a:xfrm>
            <a:off x="5376079" y="2012231"/>
            <a:ext cx="6160886" cy="4235620"/>
          </a:xfrm>
          <a:prstGeom prst="rect">
            <a:avLst/>
          </a:prstGeom>
          <a:noFill/>
          <a:ln>
            <a:noFill/>
          </a:ln>
        </p:spPr>
      </p:pic>
      <p:sp>
        <p:nvSpPr>
          <p:cNvPr id="446" name="Google Shape;446;p24"/>
          <p:cNvSpPr txBox="1"/>
          <p:nvPr/>
        </p:nvSpPr>
        <p:spPr>
          <a:xfrm>
            <a:off x="663574" y="6093150"/>
            <a:ext cx="464693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Fonte: McKinsey and Company via OurWorldinData.org</a:t>
            </a:r>
            <a:endParaRPr sz="1400" i="1">
              <a:solidFill>
                <a:schemeClr val="dk1"/>
              </a:solidFill>
              <a:latin typeface="Open Sans"/>
              <a:ea typeface="Open Sans"/>
              <a:cs typeface="Open Sans"/>
              <a:sym typeface="Open Sans"/>
            </a:endParaRPr>
          </a:p>
        </p:txBody>
      </p:sp>
      <p:sp>
        <p:nvSpPr>
          <p:cNvPr id="447" name="Google Shape;447;p24"/>
          <p:cNvSpPr txBox="1"/>
          <p:nvPr/>
        </p:nvSpPr>
        <p:spPr>
          <a:xfrm>
            <a:off x="662055" y="3147214"/>
            <a:ext cx="4441489"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Ao aproveitar todas as oportunidades de redução de baixo custo disponíveis atualmente, o custo econômico global total seria de 200 a 350 bilhões de euros por ano até 2030, o que representa menos de um por cento do PIB global previsto para 2030.</a:t>
            </a:r>
            <a:endParaRPr sz="18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5"/>
          <p:cNvSpPr txBox="1"/>
          <p:nvPr/>
        </p:nvSpPr>
        <p:spPr>
          <a:xfrm>
            <a:off x="671811" y="2158564"/>
            <a:ext cx="4911510" cy="66866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CC2E5"/>
              </a:buClr>
              <a:buSzPts val="2000"/>
              <a:buFont typeface="Arial"/>
              <a:buNone/>
            </a:pPr>
            <a:r>
              <a:rPr lang="en-GB" sz="2000" b="1" i="0" dirty="0" err="1">
                <a:solidFill>
                  <a:srgbClr val="9CC2E5"/>
                </a:solidFill>
                <a:latin typeface="Open Sans"/>
                <a:ea typeface="Open Sans"/>
                <a:cs typeface="Open Sans"/>
                <a:sym typeface="Open Sans"/>
              </a:rPr>
              <a:t>Medidas</a:t>
            </a:r>
            <a:r>
              <a:rPr lang="en-GB" sz="2000" b="1" i="0" dirty="0">
                <a:solidFill>
                  <a:srgbClr val="9CC2E5"/>
                </a:solidFill>
                <a:latin typeface="Open Sans"/>
                <a:ea typeface="Open Sans"/>
                <a:cs typeface="Open Sans"/>
                <a:sym typeface="Open Sans"/>
              </a:rPr>
              <a:t> para </a:t>
            </a:r>
            <a:r>
              <a:rPr lang="en-GB" sz="2000" b="1" i="0" dirty="0" err="1">
                <a:solidFill>
                  <a:srgbClr val="9CC2E5"/>
                </a:solidFill>
                <a:latin typeface="Open Sans"/>
                <a:ea typeface="Open Sans"/>
                <a:cs typeface="Open Sans"/>
                <a:sym typeface="Open Sans"/>
              </a:rPr>
              <a:t>alcançar</a:t>
            </a:r>
            <a:r>
              <a:rPr lang="en-GB" sz="2000" b="1" i="0" dirty="0">
                <a:solidFill>
                  <a:srgbClr val="9CC2E5"/>
                </a:solidFill>
                <a:latin typeface="Open Sans"/>
                <a:ea typeface="Open Sans"/>
                <a:cs typeface="Open Sans"/>
                <a:sym typeface="Open Sans"/>
              </a:rPr>
              <a:t> o </a:t>
            </a:r>
            <a:r>
              <a:rPr lang="en-GB" sz="2000" b="1" i="0" dirty="0" err="1">
                <a:solidFill>
                  <a:srgbClr val="9CC2E5"/>
                </a:solidFill>
                <a:latin typeface="Open Sans"/>
                <a:ea typeface="Open Sans"/>
                <a:cs typeface="Open Sans"/>
                <a:sym typeface="Open Sans"/>
              </a:rPr>
              <a:t>abatimento</a:t>
            </a:r>
            <a:endParaRPr dirty="0"/>
          </a:p>
          <a:p>
            <a:pPr marL="0" marR="0" lvl="0" indent="0" algn="l" rtl="0">
              <a:lnSpc>
                <a:spcPct val="90000"/>
              </a:lnSpc>
              <a:spcBef>
                <a:spcPts val="1000"/>
              </a:spcBef>
              <a:spcAft>
                <a:spcPts val="0"/>
              </a:spcAft>
              <a:buClr>
                <a:srgbClr val="9CC2E5"/>
              </a:buClr>
              <a:buSzPts val="2000"/>
              <a:buFont typeface="Arial"/>
              <a:buNone/>
            </a:pPr>
            <a:endParaRPr sz="2000" b="1" i="0" dirty="0">
              <a:solidFill>
                <a:srgbClr val="9CC2E5"/>
              </a:solidFill>
              <a:latin typeface="Open Sans"/>
              <a:ea typeface="Open Sans"/>
              <a:cs typeface="Open Sans"/>
              <a:sym typeface="Open Sans"/>
            </a:endParaRPr>
          </a:p>
        </p:txBody>
      </p:sp>
      <p:sp>
        <p:nvSpPr>
          <p:cNvPr id="454" name="Google Shape;454;p25"/>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25</a:t>
            </a:fld>
            <a:endParaRPr sz="1400" b="1" i="0">
              <a:solidFill>
                <a:schemeClr val="lt1"/>
              </a:solidFill>
              <a:latin typeface="Open Sans"/>
              <a:ea typeface="Open Sans"/>
              <a:cs typeface="Open Sans"/>
              <a:sym typeface="Open Sans"/>
            </a:endParaRPr>
          </a:p>
        </p:txBody>
      </p:sp>
      <p:pic>
        <p:nvPicPr>
          <p:cNvPr id="455" name="Google Shape;455;p25"/>
          <p:cNvPicPr preferRelativeResize="0"/>
          <p:nvPr/>
        </p:nvPicPr>
        <p:blipFill rotWithShape="1">
          <a:blip r:embed="rId3">
            <a:alphaModFix/>
          </a:blip>
          <a:srcRect/>
          <a:stretch/>
        </p:blipFill>
        <p:spPr>
          <a:xfrm>
            <a:off x="5583321" y="2160350"/>
            <a:ext cx="6034457" cy="4218396"/>
          </a:xfrm>
          <a:prstGeom prst="rect">
            <a:avLst/>
          </a:prstGeom>
          <a:noFill/>
          <a:ln>
            <a:noFill/>
          </a:ln>
        </p:spPr>
      </p:pic>
      <p:sp>
        <p:nvSpPr>
          <p:cNvPr id="456" name="Google Shape;456;p25"/>
          <p:cNvSpPr txBox="1"/>
          <p:nvPr/>
        </p:nvSpPr>
        <p:spPr>
          <a:xfrm>
            <a:off x="663575" y="6101747"/>
            <a:ext cx="458108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1">
                <a:solidFill>
                  <a:schemeClr val="dk1"/>
                </a:solidFill>
                <a:latin typeface="Open Sans"/>
                <a:ea typeface="Open Sans"/>
                <a:cs typeface="Open Sans"/>
                <a:sym typeface="Open Sans"/>
              </a:rPr>
              <a:t>Fonte: McKinsey and Company via OurWorldinData.org</a:t>
            </a:r>
            <a:endParaRPr sz="1400" i="1">
              <a:solidFill>
                <a:schemeClr val="dk1"/>
              </a:solidFill>
              <a:latin typeface="Open Sans"/>
              <a:ea typeface="Open Sans"/>
              <a:cs typeface="Open Sans"/>
              <a:sym typeface="Open Sans"/>
            </a:endParaRPr>
          </a:p>
        </p:txBody>
      </p:sp>
      <p:sp>
        <p:nvSpPr>
          <p:cNvPr id="457" name="Google Shape;457;p25"/>
          <p:cNvSpPr txBox="1"/>
          <p:nvPr/>
        </p:nvSpPr>
        <p:spPr>
          <a:xfrm>
            <a:off x="663575" y="2854590"/>
            <a:ext cx="4418692"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Open Sans"/>
                <a:ea typeface="Open Sans"/>
                <a:cs typeface="Open Sans"/>
                <a:sym typeface="Open Sans"/>
              </a:rPr>
              <a:t>Somente opções que custam menos de 60 euros/tonelada: </a:t>
            </a:r>
            <a:r>
              <a:rPr lang="en-GB" sz="1800" b="1">
                <a:solidFill>
                  <a:schemeClr val="dk1"/>
                </a:solidFill>
                <a:latin typeface="Open Sans"/>
                <a:ea typeface="Open Sans"/>
                <a:cs typeface="Open Sans"/>
                <a:sym typeface="Open Sans"/>
              </a:rPr>
              <a:t>38 bilhões de toneladas de redução até 2030</a:t>
            </a:r>
            <a:endParaRPr sz="1800" b="1">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r>
              <a:rPr lang="en-GB" sz="1800">
                <a:solidFill>
                  <a:schemeClr val="dk1"/>
                </a:solidFill>
                <a:latin typeface="Open Sans"/>
                <a:ea typeface="Open Sans"/>
                <a:cs typeface="Open Sans"/>
                <a:sym typeface="Open Sans"/>
              </a:rPr>
              <a:t>Incluindo duas opções adicionais (opções técnicas com custo entre 60-100 euros/tonelada e mudança de comportamento): </a:t>
            </a:r>
            <a:r>
              <a:rPr lang="en-GB" sz="1800" b="1">
                <a:solidFill>
                  <a:schemeClr val="dk1"/>
                </a:solidFill>
                <a:latin typeface="Open Sans"/>
                <a:ea typeface="Open Sans"/>
                <a:cs typeface="Open Sans"/>
                <a:sym typeface="Open Sans"/>
              </a:rPr>
              <a:t>47 bilhões de toneladas de redução até 2030</a:t>
            </a:r>
            <a:endParaRPr/>
          </a:p>
        </p:txBody>
      </p:sp>
      <p:sp>
        <p:nvSpPr>
          <p:cNvPr id="458" name="Google Shape;458;p25"/>
          <p:cNvSpPr txBox="1"/>
          <p:nvPr/>
        </p:nvSpPr>
        <p:spPr>
          <a:xfrm>
            <a:off x="663574" y="724322"/>
            <a:ext cx="9907781"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9.4. Mitigação de GEE</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6"/>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Aula 9.4. Referências</a:t>
            </a:r>
            <a:endParaRPr/>
          </a:p>
        </p:txBody>
      </p:sp>
      <p:sp>
        <p:nvSpPr>
          <p:cNvPr id="465" name="Google Shape;465;p26"/>
          <p:cNvSpPr txBox="1">
            <a:spLocks noGrp="1"/>
          </p:cNvSpPr>
          <p:nvPr>
            <p:ph type="body" idx="1"/>
          </p:nvPr>
        </p:nvSpPr>
        <p:spPr>
          <a:xfrm>
            <a:off x="663879" y="2115680"/>
            <a:ext cx="6097324" cy="4743357"/>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1600"/>
              <a:buFont typeface="Arial"/>
              <a:buAutoNum type="arabicPeriod"/>
            </a:pPr>
            <a:r>
              <a:rPr lang="en-GB" sz="1600" b="0" i="0">
                <a:latin typeface="Open Sans"/>
                <a:ea typeface="Open Sans"/>
                <a:cs typeface="Open Sans"/>
                <a:sym typeface="Open Sans"/>
              </a:rPr>
              <a:t>McKinsey&amp;Company (2009) - Caminhos para uma economia de baixo carbono: Versão 2 da curva global de custo de abatimento de gases de efeito estufa. Disponível em: </a:t>
            </a:r>
            <a:r>
              <a:rPr lang="en-GB" sz="1600" b="0" i="0" u="sng" strike="noStrike">
                <a:solidFill>
                  <a:srgbClr val="2162E6"/>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McKinsey&amp;Company</a:t>
            </a:r>
            <a:endParaRPr sz="1600" b="0" i="0">
              <a:latin typeface="Open Sans"/>
              <a:ea typeface="Open Sans"/>
              <a:cs typeface="Open Sans"/>
              <a:sym typeface="Open Sans"/>
            </a:endParaRPr>
          </a:p>
          <a:p>
            <a:pPr marL="457200" lvl="0" indent="-355600" algn="l" rtl="0">
              <a:lnSpc>
                <a:spcPct val="90000"/>
              </a:lnSpc>
              <a:spcBef>
                <a:spcPts val="1200"/>
              </a:spcBef>
              <a:spcAft>
                <a:spcPts val="0"/>
              </a:spcAft>
              <a:buClr>
                <a:schemeClr val="dk1"/>
              </a:buClr>
              <a:buSzPts val="1600"/>
              <a:buNone/>
            </a:pPr>
            <a:endParaRPr sz="1600" b="0">
              <a:latin typeface="Open Sans"/>
              <a:ea typeface="Open Sans"/>
              <a:cs typeface="Open Sans"/>
              <a:sym typeface="Open Sans"/>
            </a:endParaRPr>
          </a:p>
          <a:p>
            <a:pPr marL="457200" lvl="0" indent="-355600" algn="l" rtl="0">
              <a:lnSpc>
                <a:spcPct val="90000"/>
              </a:lnSpc>
              <a:spcBef>
                <a:spcPts val="1200"/>
              </a:spcBef>
              <a:spcAft>
                <a:spcPts val="0"/>
              </a:spcAft>
              <a:buClr>
                <a:schemeClr val="dk1"/>
              </a:buClr>
              <a:buSzPts val="1600"/>
              <a:buNone/>
            </a:pPr>
            <a:endParaRPr sz="1600" b="0">
              <a:latin typeface="Open Sans"/>
              <a:ea typeface="Open Sans"/>
              <a:cs typeface="Open Sans"/>
              <a:sym typeface="Open Sans"/>
            </a:endParaRPr>
          </a:p>
        </p:txBody>
      </p:sp>
      <p:sp>
        <p:nvSpPr>
          <p:cNvPr id="466" name="Google Shape;466;p26"/>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26</a:t>
            </a:fld>
            <a:endParaRPr sz="1400" b="1" i="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7"/>
          <p:cNvSpPr txBox="1"/>
          <p:nvPr/>
        </p:nvSpPr>
        <p:spPr>
          <a:xfrm>
            <a:off x="8710007" y="4880749"/>
            <a:ext cx="319807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dirty="0" err="1">
                <a:solidFill>
                  <a:srgbClr val="FFFFFF"/>
                </a:solidFill>
                <a:latin typeface="Open Sans"/>
                <a:ea typeface="Open Sans"/>
                <a:cs typeface="Open Sans"/>
                <a:sym typeface="Open Sans"/>
              </a:rPr>
              <a:t>Shivakumar</a:t>
            </a:r>
            <a:r>
              <a:rPr lang="en-GB" sz="800" dirty="0">
                <a:solidFill>
                  <a:srgbClr val="FFFFFF"/>
                </a:solidFill>
                <a:latin typeface="Open Sans"/>
                <a:ea typeface="Open Sans"/>
                <a:cs typeface="Open Sans"/>
                <a:sym typeface="Open Sans"/>
              </a:rPr>
              <a:t> A. (UNDESA), Sridharan </a:t>
            </a:r>
            <a:r>
              <a:rPr lang="en-GB" sz="800" b="0" i="0" u="none" strike="noStrike" cap="none" dirty="0">
                <a:solidFill>
                  <a:srgbClr val="FFFFFF"/>
                </a:solidFill>
                <a:latin typeface="Open Sans"/>
                <a:ea typeface="Open Sans"/>
                <a:cs typeface="Open Sans"/>
                <a:sym typeface="Open Sans"/>
              </a:rPr>
              <a:t>V. (KTH), </a:t>
            </a:r>
            <a:r>
              <a:rPr lang="en-GB" sz="800" b="0" i="0" u="none" strike="noStrike" cap="none" dirty="0" err="1">
                <a:solidFill>
                  <a:srgbClr val="FFFFFF"/>
                </a:solidFill>
                <a:latin typeface="Open Sans"/>
                <a:ea typeface="Open Sans"/>
                <a:cs typeface="Open Sans"/>
                <a:sym typeface="Open Sans"/>
              </a:rPr>
              <a:t>Niet</a:t>
            </a:r>
            <a:r>
              <a:rPr lang="en-GB" sz="800" b="0" i="0" u="none" strike="noStrike" cap="none" dirty="0">
                <a:solidFill>
                  <a:srgbClr val="FFFFFF"/>
                </a:solidFill>
                <a:latin typeface="Open Sans"/>
                <a:ea typeface="Open Sans"/>
                <a:cs typeface="Open Sans"/>
                <a:sym typeface="Open Sans"/>
              </a:rPr>
              <a:t> T. (SFU), Ramos E.P., </a:t>
            </a:r>
            <a:r>
              <a:rPr lang="en-GB" sz="800" dirty="0" err="1">
                <a:solidFill>
                  <a:srgbClr val="FFFFFF"/>
                </a:solidFill>
                <a:latin typeface="Open Sans"/>
                <a:ea typeface="Open Sans"/>
                <a:cs typeface="Open Sans"/>
                <a:sym typeface="Open Sans"/>
              </a:rPr>
              <a:t>Gardumi</a:t>
            </a:r>
            <a:r>
              <a:rPr lang="en-GB" sz="800" dirty="0">
                <a:solidFill>
                  <a:srgbClr val="FFFFFF"/>
                </a:solidFill>
                <a:latin typeface="Open Sans"/>
                <a:ea typeface="Open Sans"/>
                <a:cs typeface="Open Sans"/>
                <a:sym typeface="Open Sans"/>
              </a:rPr>
              <a:t> F. (KTH), </a:t>
            </a:r>
            <a:r>
              <a:rPr lang="en-GB" sz="800" dirty="0" err="1">
                <a:solidFill>
                  <a:srgbClr val="FFFFFF"/>
                </a:solidFill>
                <a:latin typeface="Open Sans"/>
                <a:ea typeface="Open Sans"/>
                <a:cs typeface="Open Sans"/>
                <a:sym typeface="Open Sans"/>
              </a:rPr>
              <a:t>Alfstad</a:t>
            </a:r>
            <a:r>
              <a:rPr lang="en-GB" sz="800" dirty="0">
                <a:solidFill>
                  <a:srgbClr val="FFFFFF"/>
                </a:solidFill>
                <a:latin typeface="Open Sans"/>
                <a:ea typeface="Open Sans"/>
                <a:cs typeface="Open Sans"/>
                <a:sym typeface="Open Sans"/>
              </a:rPr>
              <a:t> </a:t>
            </a:r>
            <a:r>
              <a:rPr lang="en-GB" sz="800" b="0" i="0" u="none" strike="noStrike" cap="none" dirty="0">
                <a:solidFill>
                  <a:srgbClr val="FFFFFF"/>
                </a:solidFill>
                <a:latin typeface="Open Sans"/>
                <a:ea typeface="Open Sans"/>
                <a:cs typeface="Open Sans"/>
                <a:sym typeface="Open Sans"/>
              </a:rPr>
              <a:t>T., (UNDESA) 2021. Aula 9: O </a:t>
            </a:r>
            <a:r>
              <a:rPr lang="en-GB" sz="800" b="0" i="0" u="none" strike="noStrike" cap="none" dirty="0" err="1">
                <a:solidFill>
                  <a:srgbClr val="FFFFFF"/>
                </a:solidFill>
                <a:latin typeface="Open Sans"/>
                <a:ea typeface="Open Sans"/>
                <a:cs typeface="Open Sans"/>
                <a:sym typeface="Open Sans"/>
              </a:rPr>
              <a:t>sistema</a:t>
            </a:r>
            <a:r>
              <a:rPr lang="en-GB" sz="800" b="0" i="0" u="none" strike="noStrike" cap="none" dirty="0">
                <a:solidFill>
                  <a:srgbClr val="FFFFFF"/>
                </a:solidFill>
                <a:latin typeface="Open Sans"/>
                <a:ea typeface="Open Sans"/>
                <a:cs typeface="Open Sans"/>
                <a:sym typeface="Open Sans"/>
              </a:rPr>
              <a:t> </a:t>
            </a:r>
            <a:r>
              <a:rPr lang="en-GB" sz="800" b="0" i="0" u="none" strike="noStrike" cap="none" dirty="0" err="1">
                <a:solidFill>
                  <a:srgbClr val="FFFFFF"/>
                </a:solidFill>
                <a:latin typeface="Open Sans"/>
                <a:ea typeface="Open Sans"/>
                <a:cs typeface="Open Sans"/>
                <a:sym typeface="Open Sans"/>
              </a:rPr>
              <a:t>climático</a:t>
            </a:r>
            <a:r>
              <a:rPr lang="en-GB" sz="800" b="0" i="0" u="none" strike="noStrike" cap="none" dirty="0">
                <a:solidFill>
                  <a:srgbClr val="FFFFFF"/>
                </a:solidFill>
                <a:latin typeface="Open Sans"/>
                <a:ea typeface="Open Sans"/>
                <a:cs typeface="Open Sans"/>
                <a:sym typeface="Open Sans"/>
              </a:rPr>
              <a:t> - </a:t>
            </a:r>
            <a:r>
              <a:rPr lang="en-GB" sz="800" b="0" i="0" u="none" strike="noStrike" cap="none" dirty="0" err="1">
                <a:solidFill>
                  <a:srgbClr val="FFFFFF"/>
                </a:solidFill>
                <a:latin typeface="Open Sans"/>
                <a:ea typeface="Open Sans"/>
                <a:cs typeface="Open Sans"/>
                <a:sym typeface="Open Sans"/>
              </a:rPr>
              <a:t>Parte</a:t>
            </a:r>
            <a:r>
              <a:rPr lang="en-GB" sz="800" b="0" i="0" u="none" strike="noStrike" cap="none" dirty="0">
                <a:solidFill>
                  <a:srgbClr val="FFFFFF"/>
                </a:solidFill>
                <a:latin typeface="Open Sans"/>
                <a:ea typeface="Open Sans"/>
                <a:cs typeface="Open Sans"/>
                <a:sym typeface="Open Sans"/>
              </a:rPr>
              <a:t> I. </a:t>
            </a:r>
            <a:r>
              <a:rPr lang="en-GB" sz="800" b="0" i="0" u="none" strike="noStrike" cap="none" dirty="0" err="1">
                <a:solidFill>
                  <a:srgbClr val="FFFFFF"/>
                </a:solidFill>
                <a:latin typeface="Open Sans"/>
                <a:ea typeface="Open Sans"/>
                <a:cs typeface="Open Sans"/>
                <a:sym typeface="Open Sans"/>
              </a:rPr>
              <a:t>Versão</a:t>
            </a:r>
            <a:r>
              <a:rPr lang="en-GB" sz="800" b="0" i="0" u="none" strike="noStrike" cap="none" dirty="0">
                <a:solidFill>
                  <a:srgbClr val="FFFFFF"/>
                </a:solidFill>
                <a:latin typeface="Open Sans"/>
                <a:ea typeface="Open Sans"/>
                <a:cs typeface="Open Sans"/>
                <a:sym typeface="Open Sans"/>
              </a:rPr>
              <a:t> 1.0.  [</a:t>
            </a:r>
            <a:r>
              <a:rPr lang="en-GB" sz="800" b="0" i="0" u="none" strike="noStrike" cap="none" dirty="0" err="1">
                <a:solidFill>
                  <a:srgbClr val="FFFFFF"/>
                </a:solidFill>
                <a:latin typeface="Open Sans"/>
                <a:ea typeface="Open Sans"/>
                <a:cs typeface="Open Sans"/>
                <a:sym typeface="Open Sans"/>
              </a:rPr>
              <a:t>apresentação</a:t>
            </a:r>
            <a:r>
              <a:rPr lang="en-GB" sz="800" b="0" i="0" u="none" strike="noStrike" cap="none" dirty="0">
                <a:solidFill>
                  <a:srgbClr val="FFFFFF"/>
                </a:solidFill>
                <a:latin typeface="Open Sans"/>
                <a:ea typeface="Open Sans"/>
                <a:cs typeface="Open Sans"/>
                <a:sym typeface="Open Sans"/>
              </a:rPr>
              <a:t> on-line]. </a:t>
            </a:r>
            <a:r>
              <a:rPr lang="en-GB" sz="800" dirty="0" err="1">
                <a:solidFill>
                  <a:schemeClr val="lt1"/>
                </a:solidFill>
                <a:latin typeface="Open Sans"/>
                <a:ea typeface="Open Sans"/>
                <a:cs typeface="Open Sans"/>
                <a:sym typeface="Open Sans"/>
              </a:rPr>
              <a:t>Programa</a:t>
            </a:r>
            <a:r>
              <a:rPr lang="en-GB" sz="800" dirty="0">
                <a:solidFill>
                  <a:schemeClr val="lt1"/>
                </a:solidFill>
                <a:latin typeface="Open Sans"/>
                <a:ea typeface="Open Sans"/>
                <a:cs typeface="Open Sans"/>
                <a:sym typeface="Open Sans"/>
              </a:rPr>
              <a:t> de </a:t>
            </a:r>
            <a:r>
              <a:rPr lang="en-GB" sz="800" dirty="0" err="1">
                <a:solidFill>
                  <a:schemeClr val="lt1"/>
                </a:solidFill>
                <a:latin typeface="Open Sans"/>
                <a:ea typeface="Open Sans"/>
                <a:cs typeface="Open Sans"/>
                <a:sym typeface="Open Sans"/>
              </a:rPr>
              <a:t>Crescimento</a:t>
            </a:r>
            <a:r>
              <a:rPr lang="en-GB" sz="800" dirty="0">
                <a:solidFill>
                  <a:schemeClr val="lt1"/>
                </a:solidFill>
                <a:latin typeface="Open Sans"/>
                <a:ea typeface="Open Sans"/>
                <a:cs typeface="Open Sans"/>
                <a:sym typeface="Open Sans"/>
              </a:rPr>
              <a:t> </a:t>
            </a:r>
            <a:r>
              <a:rPr lang="en-GB" sz="800" dirty="0" err="1">
                <a:solidFill>
                  <a:schemeClr val="lt1"/>
                </a:solidFill>
                <a:latin typeface="Open Sans"/>
                <a:ea typeface="Open Sans"/>
                <a:cs typeface="Open Sans"/>
                <a:sym typeface="Open Sans"/>
              </a:rPr>
              <a:t>Compatível</a:t>
            </a:r>
            <a:r>
              <a:rPr lang="en-GB" sz="800" dirty="0">
                <a:solidFill>
                  <a:schemeClr val="lt1"/>
                </a:solidFill>
                <a:latin typeface="Open Sans"/>
                <a:ea typeface="Open Sans"/>
                <a:cs typeface="Open Sans"/>
                <a:sym typeface="Open Sans"/>
              </a:rPr>
              <a:t> com o </a:t>
            </a:r>
            <a:r>
              <a:rPr lang="en-GB" sz="800" dirty="0" err="1">
                <a:solidFill>
                  <a:schemeClr val="lt1"/>
                </a:solidFill>
                <a:latin typeface="Open Sans"/>
                <a:ea typeface="Open Sans"/>
                <a:cs typeface="Open Sans"/>
                <a:sym typeface="Open Sans"/>
              </a:rPr>
              <a:t>Clima</a:t>
            </a:r>
            <a:r>
              <a:rPr lang="en-GB" sz="800" dirty="0">
                <a:solidFill>
                  <a:schemeClr val="lt1"/>
                </a:solidFill>
                <a:latin typeface="Open Sans"/>
                <a:ea typeface="Open Sans"/>
                <a:cs typeface="Open Sans"/>
                <a:sym typeface="Open Sans"/>
              </a:rPr>
              <a:t>, </a:t>
            </a:r>
            <a:r>
              <a:rPr lang="en-GB" sz="800" dirty="0" err="1">
                <a:solidFill>
                  <a:schemeClr val="lt1"/>
                </a:solidFill>
                <a:latin typeface="Open Sans"/>
                <a:ea typeface="Open Sans"/>
                <a:cs typeface="Open Sans"/>
                <a:sym typeface="Open Sans"/>
              </a:rPr>
              <a:t>Programa</a:t>
            </a:r>
            <a:r>
              <a:rPr lang="en-GB" sz="800" dirty="0">
                <a:solidFill>
                  <a:schemeClr val="lt1"/>
                </a:solidFill>
                <a:latin typeface="Open Sans"/>
                <a:ea typeface="Open Sans"/>
                <a:cs typeface="Open Sans"/>
                <a:sym typeface="Open Sans"/>
              </a:rPr>
              <a:t> das </a:t>
            </a:r>
            <a:r>
              <a:rPr lang="en-GB" sz="800" dirty="0" err="1">
                <a:solidFill>
                  <a:schemeClr val="lt1"/>
                </a:solidFill>
                <a:latin typeface="Open Sans"/>
                <a:ea typeface="Open Sans"/>
                <a:cs typeface="Open Sans"/>
                <a:sym typeface="Open Sans"/>
              </a:rPr>
              <a:t>Nações</a:t>
            </a:r>
            <a:r>
              <a:rPr lang="en-GB" sz="800" dirty="0">
                <a:solidFill>
                  <a:schemeClr val="lt1"/>
                </a:solidFill>
                <a:latin typeface="Open Sans"/>
                <a:ea typeface="Open Sans"/>
                <a:cs typeface="Open Sans"/>
                <a:sym typeface="Open Sans"/>
              </a:rPr>
              <a:t> Unidas para o </a:t>
            </a:r>
            <a:r>
              <a:rPr lang="en-GB" sz="800" dirty="0" err="1">
                <a:solidFill>
                  <a:schemeClr val="lt1"/>
                </a:solidFill>
                <a:latin typeface="Open Sans"/>
                <a:ea typeface="Open Sans"/>
                <a:cs typeface="Open Sans"/>
                <a:sym typeface="Open Sans"/>
              </a:rPr>
              <a:t>Desenvolvimento</a:t>
            </a:r>
            <a:r>
              <a:rPr lang="en-GB" sz="800" dirty="0">
                <a:solidFill>
                  <a:schemeClr val="lt1"/>
                </a:solidFill>
                <a:latin typeface="Open Sans"/>
                <a:ea typeface="Open Sans"/>
                <a:cs typeface="Open Sans"/>
                <a:sym typeface="Open Sans"/>
              </a:rPr>
              <a:t> e Departamento de </a:t>
            </a:r>
            <a:r>
              <a:rPr lang="en-GB" sz="800" dirty="0" err="1">
                <a:solidFill>
                  <a:schemeClr val="lt1"/>
                </a:solidFill>
                <a:latin typeface="Open Sans"/>
                <a:ea typeface="Open Sans"/>
                <a:cs typeface="Open Sans"/>
                <a:sym typeface="Open Sans"/>
              </a:rPr>
              <a:t>Assuntos</a:t>
            </a:r>
            <a:r>
              <a:rPr lang="en-GB" sz="800" dirty="0">
                <a:solidFill>
                  <a:schemeClr val="lt1"/>
                </a:solidFill>
                <a:latin typeface="Open Sans"/>
                <a:ea typeface="Open Sans"/>
                <a:cs typeface="Open Sans"/>
                <a:sym typeface="Open Sans"/>
              </a:rPr>
              <a:t> </a:t>
            </a:r>
            <a:r>
              <a:rPr lang="en-GB" sz="800" dirty="0" err="1">
                <a:solidFill>
                  <a:schemeClr val="lt1"/>
                </a:solidFill>
                <a:latin typeface="Open Sans"/>
                <a:ea typeface="Open Sans"/>
                <a:cs typeface="Open Sans"/>
                <a:sym typeface="Open Sans"/>
              </a:rPr>
              <a:t>Econômicos</a:t>
            </a:r>
            <a:r>
              <a:rPr lang="en-GB" sz="800" dirty="0">
                <a:solidFill>
                  <a:schemeClr val="lt1"/>
                </a:solidFill>
                <a:latin typeface="Open Sans"/>
                <a:ea typeface="Open Sans"/>
                <a:cs typeface="Open Sans"/>
                <a:sym typeface="Open Sans"/>
              </a:rPr>
              <a:t> e </a:t>
            </a:r>
            <a:r>
              <a:rPr lang="en-GB" sz="800" dirty="0" err="1">
                <a:solidFill>
                  <a:schemeClr val="lt1"/>
                </a:solidFill>
                <a:latin typeface="Open Sans"/>
                <a:ea typeface="Open Sans"/>
                <a:cs typeface="Open Sans"/>
                <a:sym typeface="Open Sans"/>
              </a:rPr>
              <a:t>Sociais</a:t>
            </a:r>
            <a:r>
              <a:rPr lang="en-GB" sz="800" dirty="0">
                <a:solidFill>
                  <a:schemeClr val="lt1"/>
                </a:solidFill>
                <a:latin typeface="Open Sans"/>
                <a:ea typeface="Open Sans"/>
                <a:cs typeface="Open Sans"/>
                <a:sym typeface="Open Sans"/>
              </a:rPr>
              <a:t> das </a:t>
            </a:r>
            <a:r>
              <a:rPr lang="en-GB" sz="800" dirty="0" err="1">
                <a:solidFill>
                  <a:schemeClr val="lt1"/>
                </a:solidFill>
                <a:latin typeface="Open Sans"/>
                <a:ea typeface="Open Sans"/>
                <a:cs typeface="Open Sans"/>
                <a:sym typeface="Open Sans"/>
              </a:rPr>
              <a:t>Nações</a:t>
            </a:r>
            <a:r>
              <a:rPr lang="en-GB" sz="800" dirty="0">
                <a:solidFill>
                  <a:schemeClr val="lt1"/>
                </a:solidFill>
                <a:latin typeface="Open Sans"/>
                <a:ea typeface="Open Sans"/>
                <a:cs typeface="Open Sans"/>
                <a:sym typeface="Open Sans"/>
              </a:rPr>
              <a:t> Unidas.</a:t>
            </a:r>
            <a:endParaRPr dirty="0"/>
          </a:p>
        </p:txBody>
      </p:sp>
      <p:sp>
        <p:nvSpPr>
          <p:cNvPr id="473" name="Google Shape;473;p27"/>
          <p:cNvSpPr txBox="1"/>
          <p:nvPr/>
        </p:nvSpPr>
        <p:spPr>
          <a:xfrm>
            <a:off x="9871079" y="5876861"/>
            <a:ext cx="204556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Open Sans"/>
              <a:buNone/>
            </a:pPr>
            <a:r>
              <a:rPr lang="en-GB" sz="800" b="0" i="0" u="none" strike="noStrike" cap="none">
                <a:solidFill>
                  <a:srgbClr val="FFFFFF"/>
                </a:solidFill>
                <a:latin typeface="Open Sans"/>
                <a:ea typeface="Open Sans"/>
                <a:cs typeface="Open Sans"/>
                <a:sym typeface="Open Sans"/>
              </a:rPr>
              <a:t>Cursos do CCG (isso o levará </a:t>
            </a:r>
            <a:br>
              <a:rPr lang="en-GB" sz="800" b="0" i="0" u="none" strike="noStrike" cap="none">
                <a:solidFill>
                  <a:srgbClr val="FFFFFF"/>
                </a:solidFill>
                <a:latin typeface="Open Sans"/>
                <a:ea typeface="Open Sans"/>
                <a:cs typeface="Open Sans"/>
                <a:sym typeface="Open Sans"/>
              </a:rPr>
            </a:br>
            <a:r>
              <a:rPr lang="en-GB" sz="800" b="0" i="0" u="none" strike="noStrike" cap="none">
                <a:solidFill>
                  <a:srgbClr val="FFFFFF"/>
                </a:solidFill>
                <a:latin typeface="Open Sans"/>
                <a:ea typeface="Open Sans"/>
                <a:cs typeface="Open Sans"/>
                <a:sym typeface="Open Sans"/>
              </a:rPr>
              <a:t>para o link do site http://www.ClimateCompatibleGrowth.com/teachingmaterials)</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
          <p:cNvSpPr txBox="1"/>
          <p:nvPr/>
        </p:nvSpPr>
        <p:spPr>
          <a:xfrm>
            <a:off x="663575" y="716881"/>
            <a:ext cx="836891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u="none" strike="noStrike" cap="none" dirty="0">
                <a:solidFill>
                  <a:schemeClr val="dk1"/>
                </a:solidFill>
                <a:latin typeface="Open Sans"/>
                <a:ea typeface="Open Sans"/>
                <a:cs typeface="Open Sans"/>
                <a:sym typeface="Open Sans"/>
              </a:rPr>
              <a:t>9.1. </a:t>
            </a:r>
            <a:r>
              <a:rPr lang="en-GB" sz="4400" b="0" i="0" u="none" strike="noStrike" cap="none" dirty="0" err="1">
                <a:solidFill>
                  <a:schemeClr val="dk1"/>
                </a:solidFill>
                <a:latin typeface="Open Sans"/>
                <a:ea typeface="Open Sans"/>
                <a:cs typeface="Open Sans"/>
                <a:sym typeface="Open Sans"/>
              </a:rPr>
              <a:t>Noções</a:t>
            </a:r>
            <a:r>
              <a:rPr lang="en-GB" sz="4400" b="0" i="0" u="none" strike="noStrike" cap="none" dirty="0">
                <a:solidFill>
                  <a:schemeClr val="dk1"/>
                </a:solidFill>
                <a:latin typeface="Open Sans"/>
                <a:ea typeface="Open Sans"/>
                <a:cs typeface="Open Sans"/>
                <a:sym typeface="Open Sans"/>
              </a:rPr>
              <a:t> </a:t>
            </a:r>
            <a:r>
              <a:rPr lang="en-GB" sz="4400" b="0" i="0" u="none" strike="noStrike" cap="none" dirty="0" err="1">
                <a:solidFill>
                  <a:schemeClr val="dk1"/>
                </a:solidFill>
                <a:latin typeface="Open Sans"/>
                <a:ea typeface="Open Sans"/>
                <a:cs typeface="Open Sans"/>
                <a:sym typeface="Open Sans"/>
              </a:rPr>
              <a:t>básicas</a:t>
            </a:r>
            <a:r>
              <a:rPr lang="en-GB" sz="4400" b="0" i="0" u="none" strike="noStrike" cap="none" dirty="0">
                <a:solidFill>
                  <a:schemeClr val="dk1"/>
                </a:solidFill>
                <a:latin typeface="Open Sans"/>
                <a:ea typeface="Open Sans"/>
                <a:cs typeface="Open Sans"/>
                <a:sym typeface="Open Sans"/>
              </a:rPr>
              <a:t> de </a:t>
            </a:r>
            <a:r>
              <a:rPr lang="en-GB" sz="4400" b="0" i="0" u="none" strike="noStrike" cap="none" dirty="0" err="1">
                <a:solidFill>
                  <a:schemeClr val="dk1"/>
                </a:solidFill>
                <a:latin typeface="Open Sans"/>
                <a:ea typeface="Open Sans"/>
                <a:cs typeface="Open Sans"/>
                <a:sym typeface="Open Sans"/>
              </a:rPr>
              <a:t>mudança</a:t>
            </a:r>
            <a:r>
              <a:rPr lang="en-GB" sz="4400" b="0" i="0" u="none" strike="noStrike" cap="none" dirty="0">
                <a:solidFill>
                  <a:schemeClr val="dk1"/>
                </a:solidFill>
                <a:latin typeface="Open Sans"/>
                <a:ea typeface="Open Sans"/>
                <a:cs typeface="Open Sans"/>
                <a:sym typeface="Open Sans"/>
              </a:rPr>
              <a:t> </a:t>
            </a:r>
            <a:r>
              <a:rPr lang="en-GB" sz="4400" b="0" i="0" u="none" strike="noStrike" cap="none" dirty="0" err="1">
                <a:solidFill>
                  <a:schemeClr val="dk1"/>
                </a:solidFill>
                <a:latin typeface="Open Sans"/>
                <a:ea typeface="Open Sans"/>
                <a:cs typeface="Open Sans"/>
                <a:sym typeface="Open Sans"/>
              </a:rPr>
              <a:t>climática</a:t>
            </a:r>
            <a:endParaRPr dirty="0"/>
          </a:p>
        </p:txBody>
      </p:sp>
      <p:sp>
        <p:nvSpPr>
          <p:cNvPr id="214" name="Google Shape;214;p3"/>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3</a:t>
            </a:fld>
            <a:endParaRPr>
              <a:latin typeface="Open Sans"/>
              <a:ea typeface="Open Sans"/>
              <a:cs typeface="Open Sans"/>
              <a:sym typeface="Open Sans"/>
            </a:endParaRPr>
          </a:p>
        </p:txBody>
      </p:sp>
      <p:sp>
        <p:nvSpPr>
          <p:cNvPr id="215" name="Google Shape;215;p3"/>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b="0" i="0" u="none" strike="noStrike" cap="none">
              <a:solidFill>
                <a:schemeClr val="dk1"/>
              </a:solidFill>
              <a:latin typeface="Open Sans"/>
              <a:ea typeface="Open Sans"/>
              <a:cs typeface="Open Sans"/>
              <a:sym typeface="Open Sans"/>
            </a:endParaRPr>
          </a:p>
        </p:txBody>
      </p:sp>
      <p:pic>
        <p:nvPicPr>
          <p:cNvPr id="216" name="Google Shape;216;p3"/>
          <p:cNvPicPr preferRelativeResize="0"/>
          <p:nvPr/>
        </p:nvPicPr>
        <p:blipFill rotWithShape="1">
          <a:blip r:embed="rId3">
            <a:alphaModFix/>
          </a:blip>
          <a:srcRect/>
          <a:stretch/>
        </p:blipFill>
        <p:spPr>
          <a:xfrm>
            <a:off x="5700466" y="2119256"/>
            <a:ext cx="5827959" cy="3965418"/>
          </a:xfrm>
          <a:prstGeom prst="rect">
            <a:avLst/>
          </a:prstGeom>
          <a:noFill/>
          <a:ln>
            <a:noFill/>
          </a:ln>
        </p:spPr>
      </p:pic>
      <p:sp>
        <p:nvSpPr>
          <p:cNvPr id="217" name="Google Shape;217;p3"/>
          <p:cNvSpPr txBox="1"/>
          <p:nvPr/>
        </p:nvSpPr>
        <p:spPr>
          <a:xfrm>
            <a:off x="663573" y="1963722"/>
            <a:ext cx="8949057"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u="none" strike="noStrike" cap="none">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u="none" strike="noStrike" cap="none">
                <a:solidFill>
                  <a:srgbClr val="9CC2E5"/>
                </a:solidFill>
                <a:latin typeface="Open Sans"/>
                <a:ea typeface="Open Sans"/>
                <a:cs typeface="Open Sans"/>
                <a:sym typeface="Open Sans"/>
              </a:rPr>
              <a:t>Ciclo do carbono</a:t>
            </a:r>
            <a:endParaRPr/>
          </a:p>
          <a:p>
            <a:pPr marL="0" marR="0" lvl="0" indent="0" algn="l" rtl="0">
              <a:lnSpc>
                <a:spcPct val="90000"/>
              </a:lnSpc>
              <a:spcBef>
                <a:spcPts val="1000"/>
              </a:spcBef>
              <a:spcAft>
                <a:spcPts val="0"/>
              </a:spcAft>
              <a:buClr>
                <a:srgbClr val="9CC2E5"/>
              </a:buClr>
              <a:buSzPts val="2000"/>
              <a:buFont typeface="Arial"/>
              <a:buNone/>
            </a:pPr>
            <a:endParaRPr sz="2000" b="1" i="0" u="none" strike="noStrike" cap="none">
              <a:solidFill>
                <a:srgbClr val="9CC2E5"/>
              </a:solidFill>
              <a:latin typeface="Open Sans"/>
              <a:ea typeface="Open Sans"/>
              <a:cs typeface="Open Sans"/>
              <a:sym typeface="Open Sans"/>
            </a:endParaRPr>
          </a:p>
        </p:txBody>
      </p:sp>
      <p:sp>
        <p:nvSpPr>
          <p:cNvPr id="218" name="Google Shape;218;p3"/>
          <p:cNvSpPr txBox="1"/>
          <p:nvPr/>
        </p:nvSpPr>
        <p:spPr>
          <a:xfrm>
            <a:off x="662912" y="2897089"/>
            <a:ext cx="4534894"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a:solidFill>
                  <a:schemeClr val="dk1"/>
                </a:solidFill>
                <a:latin typeface="Open Sans"/>
                <a:ea typeface="Open Sans"/>
                <a:cs typeface="Open Sans"/>
                <a:sym typeface="Open Sans"/>
              </a:rPr>
              <a:t>Os fluxos naturais de carbono entre a atmosfera, o oceano, os ecossistemas terrestres e os sedimentos são razoavelmente equilibrados, de modo que os níveis de carbono seriam praticamente estáveis </a:t>
            </a:r>
            <a:r>
              <a:rPr lang="en-GB" sz="2000" b="1" i="0" u="none" strike="noStrike" cap="none">
                <a:solidFill>
                  <a:schemeClr val="dk1"/>
                </a:solidFill>
                <a:latin typeface="Open Sans"/>
                <a:ea typeface="Open Sans"/>
                <a:cs typeface="Open Sans"/>
                <a:sym typeface="Open Sans"/>
              </a:rPr>
              <a:t>sem a influência humana</a:t>
            </a:r>
            <a:endParaRPr sz="1600" b="1">
              <a:solidFill>
                <a:schemeClr val="dk1"/>
              </a:solidFill>
              <a:latin typeface="Open Sans"/>
              <a:ea typeface="Open Sans"/>
              <a:cs typeface="Open Sans"/>
              <a:sym typeface="Open Sans"/>
            </a:endParaRPr>
          </a:p>
        </p:txBody>
      </p:sp>
      <p:sp>
        <p:nvSpPr>
          <p:cNvPr id="219" name="Google Shape;219;p3"/>
          <p:cNvSpPr txBox="1"/>
          <p:nvPr/>
        </p:nvSpPr>
        <p:spPr>
          <a:xfrm>
            <a:off x="4811843" y="6094082"/>
            <a:ext cx="6899391"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a:solidFill>
                  <a:schemeClr val="dk1"/>
                </a:solidFill>
                <a:latin typeface="Calibri"/>
                <a:ea typeface="Calibri"/>
                <a:cs typeface="Calibri"/>
                <a:sym typeface="Calibri"/>
              </a:rPr>
              <a:t>Fonte da foto: Harry C; </a:t>
            </a:r>
            <a:r>
              <a:rPr lang="en-GB" sz="14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Commons - Atribuição 4.0 Internacional - CC BY 4.0</a:t>
            </a:r>
            <a:br>
              <a:rPr lang="en-GB" sz="1400">
                <a:solidFill>
                  <a:schemeClr val="dk1"/>
                </a:solidFill>
                <a:latin typeface="Calibri"/>
                <a:ea typeface="Calibri"/>
                <a:cs typeface="Calibri"/>
                <a:sym typeface="Calibri"/>
              </a:rPr>
            </a:br>
            <a:endParaRPr sz="1400" i="1">
              <a:solidFill>
                <a:schemeClr val="dk1"/>
              </a:solidFill>
              <a:latin typeface="Calibri"/>
              <a:ea typeface="Calibri"/>
              <a:cs typeface="Calibri"/>
              <a:sym typeface="Calibri"/>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
          <p:cNvSpPr txBox="1"/>
          <p:nvPr/>
        </p:nvSpPr>
        <p:spPr>
          <a:xfrm>
            <a:off x="685876" y="1959558"/>
            <a:ext cx="7497447"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dirty="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dirty="0">
                <a:solidFill>
                  <a:srgbClr val="9CC2E5"/>
                </a:solidFill>
                <a:latin typeface="Open Sans"/>
                <a:ea typeface="Open Sans"/>
                <a:cs typeface="Open Sans"/>
                <a:sym typeface="Open Sans"/>
              </a:rPr>
              <a:t>Fontes de </a:t>
            </a:r>
            <a:r>
              <a:rPr lang="en-GB" sz="2000" b="1" i="0" dirty="0" err="1">
                <a:solidFill>
                  <a:srgbClr val="9CC2E5"/>
                </a:solidFill>
                <a:latin typeface="Open Sans"/>
                <a:ea typeface="Open Sans"/>
                <a:cs typeface="Open Sans"/>
                <a:sym typeface="Open Sans"/>
              </a:rPr>
              <a:t>carbono</a:t>
            </a:r>
            <a:r>
              <a:rPr lang="en-GB" sz="2000" b="1" i="0" dirty="0">
                <a:solidFill>
                  <a:srgbClr val="9CC2E5"/>
                </a:solidFill>
                <a:latin typeface="Open Sans"/>
                <a:ea typeface="Open Sans"/>
                <a:cs typeface="Open Sans"/>
                <a:sym typeface="Open Sans"/>
              </a:rPr>
              <a:t> e </a:t>
            </a:r>
            <a:r>
              <a:rPr lang="en-GB" sz="2000" b="1" i="0" dirty="0" err="1">
                <a:solidFill>
                  <a:srgbClr val="9CC2E5"/>
                </a:solidFill>
                <a:latin typeface="Open Sans"/>
                <a:ea typeface="Open Sans"/>
                <a:cs typeface="Open Sans"/>
                <a:sym typeface="Open Sans"/>
              </a:rPr>
              <a:t>consumidores</a:t>
            </a:r>
            <a:r>
              <a:rPr lang="en-GB" sz="2000" b="1" i="0" dirty="0">
                <a:solidFill>
                  <a:srgbClr val="9CC2E5"/>
                </a:solidFill>
                <a:latin typeface="Open Sans"/>
                <a:ea typeface="Open Sans"/>
                <a:cs typeface="Open Sans"/>
                <a:sym typeface="Open Sans"/>
              </a:rPr>
              <a:t> de </a:t>
            </a:r>
            <a:r>
              <a:rPr lang="en-GB" sz="2000" b="1" i="0" dirty="0" err="1">
                <a:solidFill>
                  <a:srgbClr val="9CC2E5"/>
                </a:solidFill>
                <a:latin typeface="Open Sans"/>
                <a:ea typeface="Open Sans"/>
                <a:cs typeface="Open Sans"/>
                <a:sym typeface="Open Sans"/>
              </a:rPr>
              <a:t>carbono</a:t>
            </a:r>
            <a:endParaRPr dirty="0"/>
          </a:p>
          <a:p>
            <a:pPr marL="0" marR="0" lvl="0" indent="0" algn="l" rtl="0">
              <a:lnSpc>
                <a:spcPct val="90000"/>
              </a:lnSpc>
              <a:spcBef>
                <a:spcPts val="1000"/>
              </a:spcBef>
              <a:spcAft>
                <a:spcPts val="0"/>
              </a:spcAft>
              <a:buClr>
                <a:srgbClr val="9CC2E5"/>
              </a:buClr>
              <a:buSzPts val="2000"/>
              <a:buFont typeface="Arial"/>
              <a:buNone/>
            </a:pPr>
            <a:endParaRPr sz="2000" b="1" i="0" dirty="0">
              <a:solidFill>
                <a:srgbClr val="9CC2E5"/>
              </a:solidFill>
              <a:latin typeface="Open Sans"/>
              <a:ea typeface="Open Sans"/>
              <a:cs typeface="Open Sans"/>
              <a:sym typeface="Open Sans"/>
            </a:endParaRPr>
          </a:p>
        </p:txBody>
      </p:sp>
      <p:sp>
        <p:nvSpPr>
          <p:cNvPr id="226" name="Google Shape;226;p4"/>
          <p:cNvSpPr txBox="1"/>
          <p:nvPr/>
        </p:nvSpPr>
        <p:spPr>
          <a:xfrm>
            <a:off x="663575" y="716881"/>
            <a:ext cx="836891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9.1. </a:t>
            </a:r>
            <a:r>
              <a:rPr lang="en-GB" sz="4400" b="0" i="0" dirty="0" err="1">
                <a:solidFill>
                  <a:schemeClr val="dk1"/>
                </a:solidFill>
                <a:latin typeface="Open Sans"/>
                <a:ea typeface="Open Sans"/>
                <a:cs typeface="Open Sans"/>
                <a:sym typeface="Open Sans"/>
              </a:rPr>
              <a:t>Noções</a:t>
            </a:r>
            <a:r>
              <a:rPr lang="en-GB" sz="4400" b="0" i="0" dirty="0">
                <a:solidFill>
                  <a:schemeClr val="dk1"/>
                </a:solidFill>
                <a:latin typeface="Open Sans"/>
                <a:ea typeface="Open Sans"/>
                <a:cs typeface="Open Sans"/>
                <a:sym typeface="Open Sans"/>
              </a:rPr>
              <a:t> </a:t>
            </a:r>
            <a:r>
              <a:rPr lang="en-GB" sz="4400" b="0" i="0" dirty="0" err="1">
                <a:solidFill>
                  <a:schemeClr val="dk1"/>
                </a:solidFill>
                <a:latin typeface="Open Sans"/>
                <a:ea typeface="Open Sans"/>
                <a:cs typeface="Open Sans"/>
                <a:sym typeface="Open Sans"/>
              </a:rPr>
              <a:t>básicas</a:t>
            </a:r>
            <a:r>
              <a:rPr lang="en-GB" sz="4400" b="0" i="0" dirty="0">
                <a:solidFill>
                  <a:schemeClr val="dk1"/>
                </a:solidFill>
                <a:latin typeface="Open Sans"/>
                <a:ea typeface="Open Sans"/>
                <a:cs typeface="Open Sans"/>
                <a:sym typeface="Open Sans"/>
              </a:rPr>
              <a:t> de </a:t>
            </a:r>
            <a:r>
              <a:rPr lang="en-GB" sz="4400" b="0" i="0" dirty="0" err="1">
                <a:solidFill>
                  <a:schemeClr val="dk1"/>
                </a:solidFill>
                <a:latin typeface="Open Sans"/>
                <a:ea typeface="Open Sans"/>
                <a:cs typeface="Open Sans"/>
                <a:sym typeface="Open Sans"/>
              </a:rPr>
              <a:t>mudança</a:t>
            </a:r>
            <a:r>
              <a:rPr lang="en-GB" sz="4400" b="0" i="0" dirty="0">
                <a:solidFill>
                  <a:schemeClr val="dk1"/>
                </a:solidFill>
                <a:latin typeface="Open Sans"/>
                <a:ea typeface="Open Sans"/>
                <a:cs typeface="Open Sans"/>
                <a:sym typeface="Open Sans"/>
              </a:rPr>
              <a:t> </a:t>
            </a:r>
            <a:r>
              <a:rPr lang="en-GB" sz="4400" b="0" i="0" dirty="0" err="1">
                <a:solidFill>
                  <a:schemeClr val="dk1"/>
                </a:solidFill>
                <a:latin typeface="Open Sans"/>
                <a:ea typeface="Open Sans"/>
                <a:cs typeface="Open Sans"/>
                <a:sym typeface="Open Sans"/>
              </a:rPr>
              <a:t>climática</a:t>
            </a:r>
            <a:endParaRPr dirty="0"/>
          </a:p>
        </p:txBody>
      </p:sp>
      <p:sp>
        <p:nvSpPr>
          <p:cNvPr id="227" name="Google Shape;227;p4"/>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4</a:t>
            </a:fld>
            <a:endParaRPr>
              <a:latin typeface="Open Sans"/>
              <a:ea typeface="Open Sans"/>
              <a:cs typeface="Open Sans"/>
              <a:sym typeface="Open Sans"/>
            </a:endParaRPr>
          </a:p>
        </p:txBody>
      </p:sp>
      <p:sp>
        <p:nvSpPr>
          <p:cNvPr id="229" name="Google Shape;229;p4"/>
          <p:cNvSpPr/>
          <p:nvPr/>
        </p:nvSpPr>
        <p:spPr>
          <a:xfrm>
            <a:off x="1731400" y="2628222"/>
            <a:ext cx="2050582" cy="51435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Open Sans"/>
                <a:ea typeface="Open Sans"/>
                <a:cs typeface="Open Sans"/>
                <a:sym typeface="Open Sans"/>
              </a:rPr>
              <a:t>Fontes</a:t>
            </a:r>
            <a:endParaRPr/>
          </a:p>
        </p:txBody>
      </p:sp>
      <p:sp>
        <p:nvSpPr>
          <p:cNvPr id="230" name="Google Shape;230;p4"/>
          <p:cNvSpPr/>
          <p:nvPr/>
        </p:nvSpPr>
        <p:spPr>
          <a:xfrm>
            <a:off x="8698556" y="2628222"/>
            <a:ext cx="2199871" cy="514350"/>
          </a:xfrm>
          <a:prstGeom prst="roundRect">
            <a:avLst>
              <a:gd name="adj" fmla="val 16667"/>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err="1">
                <a:solidFill>
                  <a:schemeClr val="lt1"/>
                </a:solidFill>
                <a:latin typeface="Open Sans"/>
                <a:ea typeface="Open Sans"/>
                <a:cs typeface="Open Sans"/>
                <a:sym typeface="Open Sans"/>
              </a:rPr>
              <a:t>Consumo</a:t>
            </a:r>
            <a:endParaRPr dirty="0"/>
          </a:p>
        </p:txBody>
      </p:sp>
      <p:sp>
        <p:nvSpPr>
          <p:cNvPr id="231" name="Google Shape;231;p4"/>
          <p:cNvSpPr txBox="1"/>
          <p:nvPr/>
        </p:nvSpPr>
        <p:spPr>
          <a:xfrm>
            <a:off x="798815" y="3240043"/>
            <a:ext cx="3915752" cy="31393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Respiração </a:t>
            </a: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(de organismos vivos) </a:t>
            </a: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Decomposição </a:t>
            </a: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(de matéria em decomposição)</a:t>
            </a:r>
            <a:endParaRPr/>
          </a:p>
          <a:p>
            <a:pPr marL="0" marR="0" lvl="0" indent="0" algn="ctr" rtl="0">
              <a:spcBef>
                <a:spcPts val="0"/>
              </a:spcBef>
              <a:spcAft>
                <a:spcPts val="0"/>
              </a:spcAft>
              <a:buNone/>
            </a:pP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Processos geológicos</a:t>
            </a:r>
            <a:endParaRPr/>
          </a:p>
          <a:p>
            <a:pPr marL="0" marR="0" lvl="0" indent="0" algn="ctr"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Queima de combustíveis fósseis</a:t>
            </a:r>
            <a:endParaRPr/>
          </a:p>
          <a:p>
            <a:pPr marL="0" marR="0" lvl="0" indent="0" algn="ctr"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Mudança no uso da terra</a:t>
            </a:r>
            <a:endParaRPr sz="1400">
              <a:solidFill>
                <a:schemeClr val="dk1"/>
              </a:solidFill>
              <a:latin typeface="Open Sans"/>
              <a:ea typeface="Open Sans"/>
              <a:cs typeface="Open Sans"/>
              <a:sym typeface="Open Sans"/>
            </a:endParaRPr>
          </a:p>
        </p:txBody>
      </p:sp>
      <p:sp>
        <p:nvSpPr>
          <p:cNvPr id="232" name="Google Shape;232;p4"/>
          <p:cNvSpPr txBox="1"/>
          <p:nvPr/>
        </p:nvSpPr>
        <p:spPr>
          <a:xfrm>
            <a:off x="8010725" y="3285121"/>
            <a:ext cx="3575532"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Florestas e vegetação</a:t>
            </a:r>
            <a:endParaRPr/>
          </a:p>
          <a:p>
            <a:pPr marL="0" marR="0" lvl="0" indent="0" algn="ctr" rtl="0">
              <a:spcBef>
                <a:spcPts val="0"/>
              </a:spcBef>
              <a:spcAft>
                <a:spcPts val="0"/>
              </a:spcAft>
              <a:buNone/>
            </a:pP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Litosfera </a:t>
            </a:r>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(camada superior do manto da Terra)</a:t>
            </a:r>
            <a:endParaRPr/>
          </a:p>
          <a:p>
            <a:pPr marL="0" marR="0" lvl="0" indent="0" algn="ctr" rtl="0">
              <a:spcBef>
                <a:spcPts val="0"/>
              </a:spcBef>
              <a:spcAft>
                <a:spcPts val="0"/>
              </a:spcAft>
              <a:buNone/>
            </a:pP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Oceanos</a:t>
            </a:r>
            <a:endParaRPr/>
          </a:p>
          <a:p>
            <a:pPr marL="0" marR="0" lvl="0" indent="0" algn="ctr" rtl="0">
              <a:spcBef>
                <a:spcPts val="0"/>
              </a:spcBef>
              <a:spcAft>
                <a:spcPts val="0"/>
              </a:spcAft>
              <a:buNone/>
            </a:pP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r>
              <a:rPr lang="en-GB" sz="1800" b="1">
                <a:solidFill>
                  <a:schemeClr val="dk1"/>
                </a:solidFill>
                <a:latin typeface="Open Sans"/>
                <a:ea typeface="Open Sans"/>
                <a:cs typeface="Open Sans"/>
                <a:sym typeface="Open Sans"/>
              </a:rPr>
              <a:t>Atmosfera</a:t>
            </a:r>
            <a:endParaRPr/>
          </a:p>
        </p:txBody>
      </p:sp>
      <p:sp>
        <p:nvSpPr>
          <p:cNvPr id="233" name="Google Shape;233;p4"/>
          <p:cNvSpPr/>
          <p:nvPr/>
        </p:nvSpPr>
        <p:spPr>
          <a:xfrm flipH="1">
            <a:off x="6604554" y="3336231"/>
            <a:ext cx="1195200" cy="2441428"/>
          </a:xfrm>
          <a:prstGeom prst="curvedRightArrow">
            <a:avLst>
              <a:gd name="adj1" fmla="val 25000"/>
              <a:gd name="adj2" fmla="val 50000"/>
              <a:gd name="adj3" fmla="val 25000"/>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Open Sans"/>
              <a:ea typeface="Open Sans"/>
              <a:cs typeface="Open Sans"/>
              <a:sym typeface="Open Sans"/>
            </a:endParaRPr>
          </a:p>
        </p:txBody>
      </p:sp>
      <p:sp>
        <p:nvSpPr>
          <p:cNvPr id="234" name="Google Shape;234;p4"/>
          <p:cNvSpPr/>
          <p:nvPr/>
        </p:nvSpPr>
        <p:spPr>
          <a:xfrm rot="10800000" flipH="1">
            <a:off x="4775509" y="3232058"/>
            <a:ext cx="1193746" cy="2441428"/>
          </a:xfrm>
          <a:prstGeom prst="curvedRightArrow">
            <a:avLst>
              <a:gd name="adj1" fmla="val 25000"/>
              <a:gd name="adj2" fmla="val 50000"/>
              <a:gd name="adj3"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5"/>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5</a:t>
            </a:fld>
            <a:endParaRPr>
              <a:latin typeface="Open Sans"/>
              <a:ea typeface="Open Sans"/>
              <a:cs typeface="Open Sans"/>
              <a:sym typeface="Open Sans"/>
            </a:endParaRPr>
          </a:p>
        </p:txBody>
      </p:sp>
      <p:sp>
        <p:nvSpPr>
          <p:cNvPr id="241" name="Google Shape;241;p5"/>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pic>
        <p:nvPicPr>
          <p:cNvPr id="242" name="Google Shape;242;p5" descr="Temperature Change and Carbon Dioxide Change | National Centers for  Environmental Information (NCEI) formerly known as National Climatic Data  Center (NCDC)"/>
          <p:cNvPicPr preferRelativeResize="0"/>
          <p:nvPr/>
        </p:nvPicPr>
        <p:blipFill rotWithShape="1">
          <a:blip r:embed="rId3">
            <a:alphaModFix/>
          </a:blip>
          <a:srcRect/>
          <a:stretch/>
        </p:blipFill>
        <p:spPr>
          <a:xfrm>
            <a:off x="2195810" y="2362717"/>
            <a:ext cx="7508750" cy="3116119"/>
          </a:xfrm>
          <a:prstGeom prst="rect">
            <a:avLst/>
          </a:prstGeom>
          <a:noFill/>
          <a:ln>
            <a:noFill/>
          </a:ln>
        </p:spPr>
      </p:pic>
      <p:sp>
        <p:nvSpPr>
          <p:cNvPr id="243" name="Google Shape;243;p5"/>
          <p:cNvSpPr txBox="1"/>
          <p:nvPr/>
        </p:nvSpPr>
        <p:spPr>
          <a:xfrm>
            <a:off x="7992029" y="6102017"/>
            <a:ext cx="3759425"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1">
                <a:solidFill>
                  <a:schemeClr val="dk1"/>
                </a:solidFill>
                <a:latin typeface="Open Sans"/>
                <a:ea typeface="Open Sans"/>
                <a:cs typeface="Open Sans"/>
                <a:sym typeface="Open Sans"/>
              </a:rPr>
              <a:t>Fonte: Jouzel et al. 2007; Lüthi et al. 2008</a:t>
            </a:r>
            <a:endParaRPr/>
          </a:p>
        </p:txBody>
      </p:sp>
      <p:sp>
        <p:nvSpPr>
          <p:cNvPr id="244" name="Google Shape;244;p5"/>
          <p:cNvSpPr txBox="1"/>
          <p:nvPr/>
        </p:nvSpPr>
        <p:spPr>
          <a:xfrm>
            <a:off x="668093" y="5582317"/>
            <a:ext cx="864100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err="1">
                <a:solidFill>
                  <a:schemeClr val="dk1"/>
                </a:solidFill>
                <a:latin typeface="Open Sans"/>
                <a:ea typeface="Open Sans"/>
                <a:cs typeface="Open Sans"/>
                <a:sym typeface="Open Sans"/>
              </a:rPr>
              <a:t>Mudança</a:t>
            </a:r>
            <a:r>
              <a:rPr lang="en-GB" sz="1800" b="1" dirty="0">
                <a:solidFill>
                  <a:schemeClr val="dk1"/>
                </a:solidFill>
                <a:latin typeface="Open Sans"/>
                <a:ea typeface="Open Sans"/>
                <a:cs typeface="Open Sans"/>
                <a:sym typeface="Open Sans"/>
              </a:rPr>
              <a:t> de </a:t>
            </a:r>
            <a:r>
              <a:rPr lang="en-GB" sz="1800" b="1" dirty="0" err="1">
                <a:solidFill>
                  <a:schemeClr val="dk1"/>
                </a:solidFill>
                <a:latin typeface="Open Sans"/>
                <a:ea typeface="Open Sans"/>
                <a:cs typeface="Open Sans"/>
                <a:sym typeface="Open Sans"/>
              </a:rPr>
              <a:t>temperatura</a:t>
            </a:r>
            <a:r>
              <a:rPr lang="en-GB" sz="1800" b="1" dirty="0">
                <a:solidFill>
                  <a:schemeClr val="dk1"/>
                </a:solidFill>
                <a:latin typeface="Open Sans"/>
                <a:ea typeface="Open Sans"/>
                <a:cs typeface="Open Sans"/>
                <a:sym typeface="Open Sans"/>
              </a:rPr>
              <a:t> </a:t>
            </a:r>
            <a:r>
              <a:rPr lang="en-GB" sz="1800" dirty="0">
                <a:solidFill>
                  <a:schemeClr val="dk1"/>
                </a:solidFill>
                <a:latin typeface="Open Sans"/>
                <a:ea typeface="Open Sans"/>
                <a:cs typeface="Open Sans"/>
                <a:sym typeface="Open Sans"/>
              </a:rPr>
              <a:t>(</a:t>
            </a:r>
            <a:r>
              <a:rPr lang="en-GB" sz="1800" b="1" dirty="0" err="1">
                <a:solidFill>
                  <a:srgbClr val="05B9D1"/>
                </a:solidFill>
                <a:latin typeface="Open Sans"/>
                <a:ea typeface="Open Sans"/>
                <a:cs typeface="Open Sans"/>
                <a:sym typeface="Open Sans"/>
              </a:rPr>
              <a:t>azul</a:t>
            </a:r>
            <a:r>
              <a:rPr lang="en-GB" sz="1800" b="1" dirty="0">
                <a:solidFill>
                  <a:srgbClr val="05B9D1"/>
                </a:solidFill>
                <a:latin typeface="Open Sans"/>
                <a:ea typeface="Open Sans"/>
                <a:cs typeface="Open Sans"/>
                <a:sym typeface="Open Sans"/>
              </a:rPr>
              <a:t> claro</a:t>
            </a:r>
            <a:r>
              <a:rPr lang="en-GB" sz="1800" dirty="0">
                <a:solidFill>
                  <a:schemeClr val="dk1"/>
                </a:solidFill>
                <a:latin typeface="Open Sans"/>
                <a:ea typeface="Open Sans"/>
                <a:cs typeface="Open Sans"/>
                <a:sym typeface="Open Sans"/>
              </a:rPr>
              <a:t>) e </a:t>
            </a:r>
            <a:r>
              <a:rPr lang="en-GB" sz="1800" b="1" dirty="0" err="1">
                <a:solidFill>
                  <a:schemeClr val="dk1"/>
                </a:solidFill>
                <a:latin typeface="Open Sans"/>
                <a:ea typeface="Open Sans"/>
                <a:cs typeface="Open Sans"/>
                <a:sym typeface="Open Sans"/>
              </a:rPr>
              <a:t>mudança</a:t>
            </a:r>
            <a:r>
              <a:rPr lang="en-GB" sz="1800" b="1" dirty="0">
                <a:solidFill>
                  <a:schemeClr val="dk1"/>
                </a:solidFill>
                <a:latin typeface="Open Sans"/>
                <a:ea typeface="Open Sans"/>
                <a:cs typeface="Open Sans"/>
                <a:sym typeface="Open Sans"/>
              </a:rPr>
              <a:t> de </a:t>
            </a:r>
            <a:r>
              <a:rPr lang="en-GB" sz="1800" b="1" dirty="0" err="1">
                <a:solidFill>
                  <a:schemeClr val="dk1"/>
                </a:solidFill>
                <a:latin typeface="Open Sans"/>
                <a:ea typeface="Open Sans"/>
                <a:cs typeface="Open Sans"/>
                <a:sym typeface="Open Sans"/>
              </a:rPr>
              <a:t>dióxido</a:t>
            </a:r>
            <a:r>
              <a:rPr lang="en-GB" sz="1800" b="1" dirty="0">
                <a:solidFill>
                  <a:schemeClr val="dk1"/>
                </a:solidFill>
                <a:latin typeface="Open Sans"/>
                <a:ea typeface="Open Sans"/>
                <a:cs typeface="Open Sans"/>
                <a:sym typeface="Open Sans"/>
              </a:rPr>
              <a:t> de </a:t>
            </a:r>
            <a:r>
              <a:rPr lang="en-GB" sz="1800" b="1" dirty="0" err="1">
                <a:solidFill>
                  <a:schemeClr val="dk1"/>
                </a:solidFill>
                <a:latin typeface="Open Sans"/>
                <a:ea typeface="Open Sans"/>
                <a:cs typeface="Open Sans"/>
                <a:sym typeface="Open Sans"/>
              </a:rPr>
              <a:t>carbono</a:t>
            </a:r>
            <a:r>
              <a:rPr lang="en-GB" sz="1800" b="1" dirty="0">
                <a:solidFill>
                  <a:schemeClr val="dk1"/>
                </a:solidFill>
                <a:latin typeface="Open Sans"/>
                <a:ea typeface="Open Sans"/>
                <a:cs typeface="Open Sans"/>
                <a:sym typeface="Open Sans"/>
              </a:rPr>
              <a:t> </a:t>
            </a:r>
            <a:r>
              <a:rPr lang="en-GB" sz="1800" dirty="0">
                <a:solidFill>
                  <a:schemeClr val="dk1"/>
                </a:solidFill>
                <a:latin typeface="Open Sans"/>
                <a:ea typeface="Open Sans"/>
                <a:cs typeface="Open Sans"/>
                <a:sym typeface="Open Sans"/>
              </a:rPr>
              <a:t>(</a:t>
            </a:r>
            <a:r>
              <a:rPr lang="en-GB" sz="1800" b="1" dirty="0" err="1">
                <a:solidFill>
                  <a:srgbClr val="002AFA"/>
                </a:solidFill>
                <a:latin typeface="Open Sans"/>
                <a:ea typeface="Open Sans"/>
                <a:cs typeface="Open Sans"/>
                <a:sym typeface="Open Sans"/>
              </a:rPr>
              <a:t>azul</a:t>
            </a:r>
            <a:r>
              <a:rPr lang="en-GB" sz="1800" b="1" dirty="0">
                <a:solidFill>
                  <a:srgbClr val="002AFA"/>
                </a:solidFill>
                <a:latin typeface="Open Sans"/>
                <a:ea typeface="Open Sans"/>
                <a:cs typeface="Open Sans"/>
                <a:sym typeface="Open Sans"/>
              </a:rPr>
              <a:t> </a:t>
            </a:r>
            <a:r>
              <a:rPr lang="en-GB" sz="1800" b="1" dirty="0" err="1">
                <a:solidFill>
                  <a:srgbClr val="002AFA"/>
                </a:solidFill>
                <a:latin typeface="Open Sans"/>
                <a:ea typeface="Open Sans"/>
                <a:cs typeface="Open Sans"/>
                <a:sym typeface="Open Sans"/>
              </a:rPr>
              <a:t>escuro</a:t>
            </a:r>
            <a:r>
              <a:rPr lang="en-GB" sz="1800" dirty="0">
                <a:solidFill>
                  <a:schemeClr val="dk1"/>
                </a:solidFill>
                <a:latin typeface="Open Sans"/>
                <a:ea typeface="Open Sans"/>
                <a:cs typeface="Open Sans"/>
                <a:sym typeface="Open Sans"/>
              </a:rPr>
              <a:t>) </a:t>
            </a:r>
            <a:r>
              <a:rPr lang="en-GB" sz="1800" dirty="0" err="1">
                <a:solidFill>
                  <a:schemeClr val="dk1"/>
                </a:solidFill>
                <a:latin typeface="Open Sans"/>
                <a:ea typeface="Open Sans"/>
                <a:cs typeface="Open Sans"/>
                <a:sym typeface="Open Sans"/>
              </a:rPr>
              <a:t>medidas</a:t>
            </a:r>
            <a:r>
              <a:rPr lang="en-GB" sz="1800" dirty="0">
                <a:solidFill>
                  <a:schemeClr val="dk1"/>
                </a:solidFill>
                <a:latin typeface="Open Sans"/>
                <a:ea typeface="Open Sans"/>
                <a:cs typeface="Open Sans"/>
                <a:sym typeface="Open Sans"/>
              </a:rPr>
              <a:t> no </a:t>
            </a:r>
            <a:r>
              <a:rPr lang="en-GB" sz="1800" dirty="0" err="1">
                <a:solidFill>
                  <a:schemeClr val="dk1"/>
                </a:solidFill>
                <a:latin typeface="Open Sans"/>
                <a:ea typeface="Open Sans"/>
                <a:cs typeface="Open Sans"/>
                <a:sym typeface="Open Sans"/>
              </a:rPr>
              <a:t>núcleo</a:t>
            </a:r>
            <a:r>
              <a:rPr lang="en-GB" sz="1800" dirty="0">
                <a:solidFill>
                  <a:schemeClr val="dk1"/>
                </a:solidFill>
                <a:latin typeface="Open Sans"/>
                <a:ea typeface="Open Sans"/>
                <a:cs typeface="Open Sans"/>
                <a:sym typeface="Open Sans"/>
              </a:rPr>
              <a:t> de </a:t>
            </a:r>
            <a:r>
              <a:rPr lang="en-GB" sz="1800" dirty="0" err="1">
                <a:solidFill>
                  <a:schemeClr val="dk1"/>
                </a:solidFill>
                <a:latin typeface="Open Sans"/>
                <a:ea typeface="Open Sans"/>
                <a:cs typeface="Open Sans"/>
                <a:sym typeface="Open Sans"/>
              </a:rPr>
              <a:t>gelo</a:t>
            </a:r>
            <a:r>
              <a:rPr lang="en-GB" sz="1800" dirty="0">
                <a:solidFill>
                  <a:schemeClr val="dk1"/>
                </a:solidFill>
                <a:latin typeface="Open Sans"/>
                <a:ea typeface="Open Sans"/>
                <a:cs typeface="Open Sans"/>
                <a:sym typeface="Open Sans"/>
              </a:rPr>
              <a:t> EPICA Dome C </a:t>
            </a:r>
            <a:r>
              <a:rPr lang="en-GB" sz="1800" dirty="0" err="1">
                <a:solidFill>
                  <a:schemeClr val="dk1"/>
                </a:solidFill>
                <a:latin typeface="Open Sans"/>
                <a:ea typeface="Open Sans"/>
                <a:cs typeface="Open Sans"/>
                <a:sym typeface="Open Sans"/>
              </a:rPr>
              <a:t>na</a:t>
            </a:r>
            <a:r>
              <a:rPr lang="en-GB" sz="1800" dirty="0">
                <a:solidFill>
                  <a:schemeClr val="dk1"/>
                </a:solidFill>
                <a:latin typeface="Open Sans"/>
                <a:ea typeface="Open Sans"/>
                <a:cs typeface="Open Sans"/>
                <a:sym typeface="Open Sans"/>
              </a:rPr>
              <a:t> Antártica</a:t>
            </a:r>
            <a:endParaRPr sz="1800" dirty="0">
              <a:solidFill>
                <a:schemeClr val="dk1"/>
              </a:solidFill>
              <a:latin typeface="Calibri"/>
              <a:ea typeface="Calibri"/>
              <a:cs typeface="Calibri"/>
              <a:sym typeface="Calibri"/>
            </a:endParaRPr>
          </a:p>
        </p:txBody>
      </p:sp>
      <p:sp>
        <p:nvSpPr>
          <p:cNvPr id="245" name="Google Shape;245;p5"/>
          <p:cNvSpPr txBox="1"/>
          <p:nvPr/>
        </p:nvSpPr>
        <p:spPr>
          <a:xfrm>
            <a:off x="663575" y="716881"/>
            <a:ext cx="836891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9.1. Noções básicas de mudança climática</a:t>
            </a:r>
            <a:endParaRPr/>
          </a:p>
        </p:txBody>
      </p:sp>
      <p:sp>
        <p:nvSpPr>
          <p:cNvPr id="246" name="Google Shape;246;p5"/>
          <p:cNvSpPr txBox="1"/>
          <p:nvPr/>
        </p:nvSpPr>
        <p:spPr>
          <a:xfrm>
            <a:off x="663573" y="1963722"/>
            <a:ext cx="8949057"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a:solidFill>
                  <a:srgbClr val="9CC2E5"/>
                </a:solidFill>
                <a:latin typeface="Open Sans"/>
                <a:ea typeface="Open Sans"/>
                <a:cs typeface="Open Sans"/>
                <a:sym typeface="Open Sans"/>
              </a:rPr>
              <a:t>O que causa as mudanças climáticas?</a:t>
            </a:r>
            <a:endParaRPr/>
          </a:p>
          <a:p>
            <a:pPr marL="0" marR="0" lvl="0" indent="0" algn="l" rtl="0">
              <a:lnSpc>
                <a:spcPct val="90000"/>
              </a:lnSpc>
              <a:spcBef>
                <a:spcPts val="100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
          <p:cNvSpPr txBox="1"/>
          <p:nvPr/>
        </p:nvSpPr>
        <p:spPr>
          <a:xfrm>
            <a:off x="685876" y="1959558"/>
            <a:ext cx="8953424"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dirty="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dirty="0">
                <a:solidFill>
                  <a:srgbClr val="9CC2E5"/>
                </a:solidFill>
                <a:latin typeface="Open Sans"/>
                <a:ea typeface="Open Sans"/>
                <a:cs typeface="Open Sans"/>
                <a:sym typeface="Open Sans"/>
              </a:rPr>
              <a:t>Impacto do </a:t>
            </a:r>
            <a:r>
              <a:rPr lang="en-GB" sz="2000" b="1" i="0" dirty="0" err="1">
                <a:solidFill>
                  <a:srgbClr val="9CC2E5"/>
                </a:solidFill>
                <a:latin typeface="Open Sans"/>
                <a:ea typeface="Open Sans"/>
                <a:cs typeface="Open Sans"/>
                <a:sym typeface="Open Sans"/>
              </a:rPr>
              <a:t>aumento</a:t>
            </a:r>
            <a:r>
              <a:rPr lang="en-GB" sz="2000" b="1" i="0" dirty="0">
                <a:solidFill>
                  <a:srgbClr val="9CC2E5"/>
                </a:solidFill>
                <a:latin typeface="Open Sans"/>
                <a:ea typeface="Open Sans"/>
                <a:cs typeface="Open Sans"/>
                <a:sym typeface="Open Sans"/>
              </a:rPr>
              <a:t> das </a:t>
            </a:r>
            <a:r>
              <a:rPr lang="en-GB" sz="2000" b="1" i="0" dirty="0" err="1">
                <a:solidFill>
                  <a:srgbClr val="9CC2E5"/>
                </a:solidFill>
                <a:latin typeface="Open Sans"/>
                <a:ea typeface="Open Sans"/>
                <a:cs typeface="Open Sans"/>
                <a:sym typeface="Open Sans"/>
              </a:rPr>
              <a:t>emissões</a:t>
            </a:r>
            <a:r>
              <a:rPr lang="en-GB" sz="2000" b="1" i="0" dirty="0">
                <a:solidFill>
                  <a:srgbClr val="9CC2E5"/>
                </a:solidFill>
                <a:latin typeface="Open Sans"/>
                <a:ea typeface="Open Sans"/>
                <a:cs typeface="Open Sans"/>
                <a:sym typeface="Open Sans"/>
              </a:rPr>
              <a:t> </a:t>
            </a:r>
            <a:r>
              <a:rPr lang="en-GB" sz="2000" b="1" i="0" dirty="0" err="1">
                <a:solidFill>
                  <a:srgbClr val="9CC2E5"/>
                </a:solidFill>
                <a:latin typeface="Open Sans"/>
                <a:ea typeface="Open Sans"/>
                <a:cs typeface="Open Sans"/>
                <a:sym typeface="Open Sans"/>
              </a:rPr>
              <a:t>nas</a:t>
            </a:r>
            <a:r>
              <a:rPr lang="en-GB" sz="2000" b="1" i="0" dirty="0">
                <a:solidFill>
                  <a:srgbClr val="9CC2E5"/>
                </a:solidFill>
                <a:latin typeface="Open Sans"/>
                <a:ea typeface="Open Sans"/>
                <a:cs typeface="Open Sans"/>
                <a:sym typeface="Open Sans"/>
              </a:rPr>
              <a:t> </a:t>
            </a:r>
            <a:r>
              <a:rPr lang="en-GB" sz="2000" b="1" i="0" dirty="0" err="1">
                <a:solidFill>
                  <a:srgbClr val="9CC2E5"/>
                </a:solidFill>
                <a:latin typeface="Open Sans"/>
                <a:ea typeface="Open Sans"/>
                <a:cs typeface="Open Sans"/>
                <a:sym typeface="Open Sans"/>
              </a:rPr>
              <a:t>temperaturas</a:t>
            </a:r>
            <a:r>
              <a:rPr lang="en-GB" sz="2000" b="1" i="0" dirty="0">
                <a:solidFill>
                  <a:srgbClr val="9CC2E5"/>
                </a:solidFill>
                <a:latin typeface="Open Sans"/>
                <a:ea typeface="Open Sans"/>
                <a:cs typeface="Open Sans"/>
                <a:sym typeface="Open Sans"/>
              </a:rPr>
              <a:t> </a:t>
            </a:r>
            <a:r>
              <a:rPr lang="en-GB" sz="2000" b="1" i="0" dirty="0" err="1">
                <a:solidFill>
                  <a:srgbClr val="9CC2E5"/>
                </a:solidFill>
                <a:latin typeface="Open Sans"/>
                <a:ea typeface="Open Sans"/>
                <a:cs typeface="Open Sans"/>
                <a:sym typeface="Open Sans"/>
              </a:rPr>
              <a:t>médias</a:t>
            </a:r>
            <a:r>
              <a:rPr lang="en-GB" sz="2000" b="1" i="0" dirty="0">
                <a:solidFill>
                  <a:srgbClr val="9CC2E5"/>
                </a:solidFill>
                <a:latin typeface="Open Sans"/>
                <a:ea typeface="Open Sans"/>
                <a:cs typeface="Open Sans"/>
                <a:sym typeface="Open Sans"/>
              </a:rPr>
              <a:t> </a:t>
            </a:r>
            <a:r>
              <a:rPr lang="en-GB" sz="2000" b="1" i="0" dirty="0" err="1">
                <a:solidFill>
                  <a:srgbClr val="9CC2E5"/>
                </a:solidFill>
                <a:latin typeface="Open Sans"/>
                <a:ea typeface="Open Sans"/>
                <a:cs typeface="Open Sans"/>
                <a:sym typeface="Open Sans"/>
              </a:rPr>
              <a:t>globais</a:t>
            </a:r>
            <a:endParaRPr dirty="0"/>
          </a:p>
          <a:p>
            <a:pPr marL="0" marR="0" lvl="0" indent="0" algn="l" rtl="0">
              <a:lnSpc>
                <a:spcPct val="90000"/>
              </a:lnSpc>
              <a:spcBef>
                <a:spcPts val="1000"/>
              </a:spcBef>
              <a:spcAft>
                <a:spcPts val="0"/>
              </a:spcAft>
              <a:buClr>
                <a:srgbClr val="9CC2E5"/>
              </a:buClr>
              <a:buSzPts val="2000"/>
              <a:buFont typeface="Arial"/>
              <a:buNone/>
            </a:pPr>
            <a:endParaRPr sz="2000" b="1" i="0" dirty="0">
              <a:solidFill>
                <a:srgbClr val="9CC2E5"/>
              </a:solidFill>
              <a:latin typeface="Open Sans"/>
              <a:ea typeface="Open Sans"/>
              <a:cs typeface="Open Sans"/>
              <a:sym typeface="Open Sans"/>
            </a:endParaRPr>
          </a:p>
        </p:txBody>
      </p:sp>
      <p:sp>
        <p:nvSpPr>
          <p:cNvPr id="253" name="Google Shape;253;p6"/>
          <p:cNvSpPr txBox="1"/>
          <p:nvPr/>
        </p:nvSpPr>
        <p:spPr>
          <a:xfrm>
            <a:off x="663575" y="716881"/>
            <a:ext cx="836891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9.1. Noções básicas de mudança climática</a:t>
            </a:r>
            <a:endParaRPr/>
          </a:p>
        </p:txBody>
      </p:sp>
      <p:sp>
        <p:nvSpPr>
          <p:cNvPr id="254" name="Google Shape;254;p6"/>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6</a:t>
            </a:fld>
            <a:endParaRPr>
              <a:latin typeface="Open Sans"/>
              <a:ea typeface="Open Sans"/>
              <a:cs typeface="Open Sans"/>
              <a:sym typeface="Open Sans"/>
            </a:endParaRPr>
          </a:p>
        </p:txBody>
      </p:sp>
      <p:sp>
        <p:nvSpPr>
          <p:cNvPr id="255" name="Google Shape;255;p6"/>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Open Sans"/>
              <a:ea typeface="Open Sans"/>
              <a:cs typeface="Open Sans"/>
              <a:sym typeface="Open Sans"/>
            </a:endParaRPr>
          </a:p>
        </p:txBody>
      </p:sp>
      <p:pic>
        <p:nvPicPr>
          <p:cNvPr id="256" name="Google Shape;256;p6"/>
          <p:cNvPicPr preferRelativeResize="0"/>
          <p:nvPr/>
        </p:nvPicPr>
        <p:blipFill rotWithShape="1">
          <a:blip r:embed="rId3">
            <a:alphaModFix/>
          </a:blip>
          <a:srcRect/>
          <a:stretch/>
        </p:blipFill>
        <p:spPr>
          <a:xfrm>
            <a:off x="799841" y="2542202"/>
            <a:ext cx="6556170" cy="3659585"/>
          </a:xfrm>
          <a:prstGeom prst="rect">
            <a:avLst/>
          </a:prstGeom>
          <a:noFill/>
          <a:ln>
            <a:noFill/>
          </a:ln>
        </p:spPr>
      </p:pic>
      <p:sp>
        <p:nvSpPr>
          <p:cNvPr id="257" name="Google Shape;257;p6"/>
          <p:cNvSpPr txBox="1"/>
          <p:nvPr/>
        </p:nvSpPr>
        <p:spPr>
          <a:xfrm>
            <a:off x="8490857" y="5876121"/>
            <a:ext cx="3260597"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1">
                <a:solidFill>
                  <a:schemeClr val="dk1"/>
                </a:solidFill>
                <a:latin typeface="Open Sans"/>
                <a:ea typeface="Open Sans"/>
                <a:cs typeface="Open Sans"/>
                <a:sym typeface="Open Sans"/>
              </a:rPr>
              <a:t>Fonte: Berkley Earth via OurWorldinData.org</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7"/>
          <p:cNvPicPr preferRelativeResize="0"/>
          <p:nvPr/>
        </p:nvPicPr>
        <p:blipFill rotWithShape="1">
          <a:blip r:embed="rId3">
            <a:alphaModFix/>
          </a:blip>
          <a:srcRect/>
          <a:stretch/>
        </p:blipFill>
        <p:spPr>
          <a:xfrm>
            <a:off x="797660" y="2452217"/>
            <a:ext cx="8677569" cy="3805790"/>
          </a:xfrm>
          <a:prstGeom prst="rect">
            <a:avLst/>
          </a:prstGeom>
          <a:noFill/>
          <a:ln>
            <a:noFill/>
          </a:ln>
        </p:spPr>
      </p:pic>
      <p:sp>
        <p:nvSpPr>
          <p:cNvPr id="264" name="Google Shape;264;p7"/>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7</a:t>
            </a:fld>
            <a:endParaRPr sz="1400" b="1" i="0">
              <a:solidFill>
                <a:schemeClr val="lt1"/>
              </a:solidFill>
              <a:latin typeface="Open Sans"/>
              <a:ea typeface="Open Sans"/>
              <a:cs typeface="Open Sans"/>
              <a:sym typeface="Open Sans"/>
            </a:endParaRPr>
          </a:p>
        </p:txBody>
      </p:sp>
      <p:sp>
        <p:nvSpPr>
          <p:cNvPr id="265" name="Google Shape;265;p7"/>
          <p:cNvSpPr txBox="1"/>
          <p:nvPr/>
        </p:nvSpPr>
        <p:spPr>
          <a:xfrm>
            <a:off x="480767" y="1699019"/>
            <a:ext cx="5964368" cy="4023360"/>
          </a:xfrm>
          <a:prstGeom prst="rect">
            <a:avLst/>
          </a:prstGeom>
          <a:noFill/>
          <a:ln>
            <a:noFill/>
          </a:ln>
        </p:spPr>
        <p:txBody>
          <a:bodyPr spcFirstLastPara="1" wrap="square" lIns="91425" tIns="45700" rIns="91425" bIns="45700" anchor="t" anchorCtr="0">
            <a:normAutofit/>
          </a:bodyPr>
          <a:lstStyle/>
          <a:p>
            <a:pPr marL="228600" marR="0" lvl="0" indent="-127000" algn="l" rtl="0">
              <a:lnSpc>
                <a:spcPct val="90000"/>
              </a:lnSpc>
              <a:spcBef>
                <a:spcPts val="0"/>
              </a:spcBef>
              <a:spcAft>
                <a:spcPts val="0"/>
              </a:spcAft>
              <a:buClr>
                <a:schemeClr val="dk1"/>
              </a:buClr>
              <a:buSzPts val="1600"/>
              <a:buFont typeface="Arial"/>
              <a:buNone/>
            </a:pPr>
            <a:endParaRPr sz="1600">
              <a:solidFill>
                <a:schemeClr val="dk1"/>
              </a:solidFill>
              <a:latin typeface="Montserrat"/>
              <a:ea typeface="Montserrat"/>
              <a:cs typeface="Montserrat"/>
              <a:sym typeface="Montserrat"/>
            </a:endParaRPr>
          </a:p>
        </p:txBody>
      </p:sp>
      <p:sp>
        <p:nvSpPr>
          <p:cNvPr id="266" name="Google Shape;266;p7"/>
          <p:cNvSpPr txBox="1"/>
          <p:nvPr/>
        </p:nvSpPr>
        <p:spPr>
          <a:xfrm>
            <a:off x="663575" y="716881"/>
            <a:ext cx="8368913" cy="1325563"/>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9.1. Noções básicas de mudança climática</a:t>
            </a:r>
            <a:endParaRPr/>
          </a:p>
        </p:txBody>
      </p:sp>
      <p:sp>
        <p:nvSpPr>
          <p:cNvPr id="267" name="Google Shape;267;p7"/>
          <p:cNvSpPr txBox="1"/>
          <p:nvPr/>
        </p:nvSpPr>
        <p:spPr>
          <a:xfrm>
            <a:off x="663573" y="1963722"/>
            <a:ext cx="8949057" cy="66866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a:p>
            <a:pPr marL="0" marR="0" lvl="0" indent="0" algn="l" rtl="0">
              <a:lnSpc>
                <a:spcPct val="90000"/>
              </a:lnSpc>
              <a:spcBef>
                <a:spcPts val="1000"/>
              </a:spcBef>
              <a:spcAft>
                <a:spcPts val="0"/>
              </a:spcAft>
              <a:buClr>
                <a:srgbClr val="9CC2E5"/>
              </a:buClr>
              <a:buSzPts val="2000"/>
              <a:buFont typeface="Arial"/>
              <a:buNone/>
            </a:pPr>
            <a:r>
              <a:rPr lang="en-GB" sz="2000" b="1" i="0">
                <a:solidFill>
                  <a:srgbClr val="9CC2E5"/>
                </a:solidFill>
                <a:latin typeface="Open Sans"/>
                <a:ea typeface="Open Sans"/>
                <a:cs typeface="Open Sans"/>
                <a:sym typeface="Open Sans"/>
              </a:rPr>
              <a:t>Definição de mudança climática e como ela se manifesta</a:t>
            </a:r>
            <a:endParaRPr/>
          </a:p>
          <a:p>
            <a:pPr marL="0" marR="0" lvl="0" indent="0" algn="l" rtl="0">
              <a:lnSpc>
                <a:spcPct val="90000"/>
              </a:lnSpc>
              <a:spcBef>
                <a:spcPts val="1000"/>
              </a:spcBef>
              <a:spcAft>
                <a:spcPts val="0"/>
              </a:spcAft>
              <a:buClr>
                <a:srgbClr val="9CC2E5"/>
              </a:buClr>
              <a:buSzPts val="2000"/>
              <a:buFont typeface="Arial"/>
              <a:buNone/>
            </a:pPr>
            <a:endParaRPr sz="2000" b="1" i="0">
              <a:solidFill>
                <a:srgbClr val="9CC2E5"/>
              </a:solidFill>
              <a:latin typeface="Open Sans"/>
              <a:ea typeface="Open Sans"/>
              <a:cs typeface="Open Sans"/>
              <a:sym typeface="Open Sans"/>
            </a:endParaRPr>
          </a:p>
        </p:txBody>
      </p:sp>
      <p:sp>
        <p:nvSpPr>
          <p:cNvPr id="268" name="Google Shape;268;p7"/>
          <p:cNvSpPr txBox="1"/>
          <p:nvPr/>
        </p:nvSpPr>
        <p:spPr>
          <a:xfrm>
            <a:off x="8352944" y="6094082"/>
            <a:ext cx="3398510"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1">
                <a:solidFill>
                  <a:schemeClr val="dk1"/>
                </a:solidFill>
                <a:latin typeface="Open Sans"/>
                <a:ea typeface="Open Sans"/>
                <a:cs typeface="Open Sans"/>
                <a:sym typeface="Open Sans"/>
              </a:rPr>
              <a:t>Fonte: KVDP via Wikimedia Commons</a:t>
            </a:r>
            <a:endParaRPr sz="1800">
              <a:solidFill>
                <a:schemeClr val="dk1"/>
              </a:solidFill>
              <a:latin typeface="Calibri"/>
              <a:ea typeface="Calibri"/>
              <a:cs typeface="Calibri"/>
              <a:sym typeface="Calibri"/>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8"/>
          <p:cNvSpPr txBox="1"/>
          <p:nvPr/>
        </p:nvSpPr>
        <p:spPr>
          <a:xfrm>
            <a:off x="663575" y="723466"/>
            <a:ext cx="10707258"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a:solidFill>
                  <a:schemeClr val="dk1"/>
                </a:solidFill>
                <a:latin typeface="Open Sans"/>
                <a:ea typeface="Open Sans"/>
                <a:cs typeface="Open Sans"/>
                <a:sym typeface="Open Sans"/>
              </a:rPr>
              <a:t>Aula 9.1. Referências</a:t>
            </a:r>
            <a:endParaRPr/>
          </a:p>
        </p:txBody>
      </p:sp>
      <p:sp>
        <p:nvSpPr>
          <p:cNvPr id="275" name="Google Shape;275;p8"/>
          <p:cNvSpPr txBox="1">
            <a:spLocks noGrp="1"/>
          </p:cNvSpPr>
          <p:nvPr>
            <p:ph type="body" idx="1"/>
          </p:nvPr>
        </p:nvSpPr>
        <p:spPr>
          <a:xfrm>
            <a:off x="663879" y="2115680"/>
            <a:ext cx="8242213" cy="3567432"/>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1600"/>
              <a:buAutoNum type="arabicPeriod"/>
            </a:pPr>
            <a:r>
              <a:rPr lang="en-GB" sz="1600" b="0">
                <a:latin typeface="Open Sans"/>
                <a:ea typeface="Open Sans"/>
                <a:cs typeface="Open Sans"/>
                <a:sym typeface="Open Sans"/>
              </a:rPr>
              <a:t>Jouzel, J., V. Masson-Delmotte, O. Cattani, G. Dreyfus, S. Falourd, G. Hoffmann, B. Minster, J. Nouet, J.M. Barnola, J. Chappellaz, H. Fischer, J.C. Gallet, S. Johnsen, M. Leuenberger, L. Loulergue, D. Luethi, H. Oerter, F. Parrenin, G. Raisbeck, D. Raynaud, A. Schilt, J. Schwander, E. Selmo, R. Souchez, R. Spahni, B. Stauffer, J.P. Steffensen, B. Stenni, T.F. Stocker, J.L. Tison, M. Werner e E.W. Wolff. 2007. Orbital and Millennial Antarctic Climate Variability over the Past 800,000 Years (Variabilidade climática orbital e milenar da Antártica nos últimos 800.000 anos). Science, Vol. 317, No. 5839, pp.793-797, 10 de agosto de 2007.</a:t>
            </a:r>
            <a:endParaRPr/>
          </a:p>
          <a:p>
            <a:pPr marL="457200" lvl="0" indent="-457200" algn="l" rtl="0">
              <a:lnSpc>
                <a:spcPct val="90000"/>
              </a:lnSpc>
              <a:spcBef>
                <a:spcPts val="1200"/>
              </a:spcBef>
              <a:spcAft>
                <a:spcPts val="0"/>
              </a:spcAft>
              <a:buClr>
                <a:srgbClr val="444444"/>
              </a:buClr>
              <a:buSzPts val="1600"/>
              <a:buAutoNum type="arabicPeriod"/>
            </a:pPr>
            <a:r>
              <a:rPr lang="en-GB" sz="1600" b="0" i="0">
                <a:solidFill>
                  <a:srgbClr val="444444"/>
                </a:solidFill>
                <a:latin typeface="Open Sans"/>
                <a:ea typeface="Open Sans"/>
                <a:cs typeface="Open Sans"/>
                <a:sym typeface="Open Sans"/>
              </a:rPr>
              <a:t>Lüthi, D., M. Le Floch, B. Bereiter, T. Blunier, J.-M. Barnola, U. Siegenthaler, D. Raynaud, J. Jouzel, H. Fischer, K. Kawamura e T.F. Stocker. 2008. Registro de alta resolução da concentração de dióxido de carbono 650.000-800.000 anos antes do presente. Nature, Vol. 453, pp. 379-382, 15 de maio de 2008.</a:t>
            </a:r>
            <a:endParaRPr/>
          </a:p>
          <a:p>
            <a:pPr marL="457200" lvl="0" indent="-457200" algn="l" rtl="0">
              <a:lnSpc>
                <a:spcPct val="90000"/>
              </a:lnSpc>
              <a:spcBef>
                <a:spcPts val="1200"/>
              </a:spcBef>
              <a:spcAft>
                <a:spcPts val="0"/>
              </a:spcAft>
              <a:buClr>
                <a:schemeClr val="dk1"/>
              </a:buClr>
              <a:buSzPts val="1600"/>
              <a:buAutoNum type="arabicPeriod"/>
            </a:pPr>
            <a:r>
              <a:rPr lang="en-GB" sz="1600" b="0">
                <a:latin typeface="Open Sans"/>
                <a:ea typeface="Open Sans"/>
                <a:cs typeface="Open Sans"/>
                <a:sym typeface="Open Sans"/>
              </a:rPr>
              <a:t>NASA, </a:t>
            </a:r>
            <a:r>
              <a:rPr lang="en-GB" sz="1600" b="0" u="sng">
                <a:solidFill>
                  <a:schemeClr val="hlink"/>
                </a:solidFill>
                <a:latin typeface="Open Sans"/>
                <a:ea typeface="Open Sans"/>
                <a:cs typeface="Open Sans"/>
                <a:sym typeface="Open Sans"/>
                <a:hlinkClick r:id="rId3"/>
              </a:rPr>
              <a:t>https://climate.nasa.gov/resources/global-warming-vs-climate-change/</a:t>
            </a:r>
            <a:endParaRPr sz="1600" b="0">
              <a:solidFill>
                <a:srgbClr val="444444"/>
              </a:solidFill>
              <a:latin typeface="Open Sans"/>
              <a:ea typeface="Open Sans"/>
              <a:cs typeface="Open Sans"/>
              <a:sym typeface="Open Sans"/>
            </a:endParaRPr>
          </a:p>
          <a:p>
            <a:pPr marL="457200" lvl="0" indent="-457200" algn="l" rtl="0">
              <a:lnSpc>
                <a:spcPct val="90000"/>
              </a:lnSpc>
              <a:spcBef>
                <a:spcPts val="1200"/>
              </a:spcBef>
              <a:spcAft>
                <a:spcPts val="0"/>
              </a:spcAft>
              <a:buClr>
                <a:schemeClr val="dk1"/>
              </a:buClr>
              <a:buSzPts val="1600"/>
              <a:buAutoNum type="arabicPeriod"/>
            </a:pPr>
            <a:r>
              <a:rPr lang="en-GB" sz="1600" b="0">
                <a:latin typeface="Open Sans"/>
                <a:ea typeface="Open Sans"/>
                <a:cs typeface="Open Sans"/>
                <a:sym typeface="Open Sans"/>
              </a:rPr>
              <a:t>NOAA-NCDC, https://www.ncdc.noaa.gov/global-warming/temperature-change </a:t>
            </a:r>
            <a:endParaRPr sz="1600" b="0">
              <a:latin typeface="Open Sans"/>
              <a:ea typeface="Open Sans"/>
              <a:cs typeface="Open Sans"/>
              <a:sym typeface="Open Sans"/>
            </a:endParaRPr>
          </a:p>
        </p:txBody>
      </p:sp>
      <p:sp>
        <p:nvSpPr>
          <p:cNvPr id="276" name="Google Shape;276;p8"/>
          <p:cNvSpPr txBox="1"/>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a:solidFill>
                  <a:schemeClr val="lt1"/>
                </a:solidFill>
                <a:latin typeface="Open Sans"/>
                <a:ea typeface="Open Sans"/>
                <a:cs typeface="Open Sans"/>
                <a:sym typeface="Open Sans"/>
              </a:rPr>
              <a:t>8</a:t>
            </a:fld>
            <a:endParaRPr sz="1400" b="1" i="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9"/>
          <p:cNvSpPr txBox="1">
            <a:spLocks noGrp="1"/>
          </p:cNvSpPr>
          <p:nvPr>
            <p:ph type="sldNum" idx="12"/>
          </p:nvPr>
        </p:nvSpPr>
        <p:spPr>
          <a:xfrm>
            <a:off x="11751454" y="6468161"/>
            <a:ext cx="42407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latin typeface="Open Sans"/>
                <a:ea typeface="Open Sans"/>
                <a:cs typeface="Open Sans"/>
                <a:sym typeface="Open Sans"/>
              </a:rPr>
              <a:t>9</a:t>
            </a:fld>
            <a:endParaRPr>
              <a:latin typeface="Open Sans"/>
              <a:ea typeface="Open Sans"/>
              <a:cs typeface="Open Sans"/>
              <a:sym typeface="Open Sans"/>
            </a:endParaRPr>
          </a:p>
        </p:txBody>
      </p:sp>
      <p:graphicFrame>
        <p:nvGraphicFramePr>
          <p:cNvPr id="283" name="Google Shape;283;p9"/>
          <p:cNvGraphicFramePr/>
          <p:nvPr/>
        </p:nvGraphicFramePr>
        <p:xfrm>
          <a:off x="747796" y="3089253"/>
          <a:ext cx="5301175" cy="3396180"/>
        </p:xfrm>
        <a:graphic>
          <a:graphicData uri="http://schemas.openxmlformats.org/drawingml/2006/table">
            <a:tbl>
              <a:tblPr>
                <a:noFill/>
                <a:tableStyleId>{8D9B74C6-B944-402E-ADE2-2841320685C6}</a:tableStyleId>
              </a:tblPr>
              <a:tblGrid>
                <a:gridCol w="2575575">
                  <a:extLst>
                    <a:ext uri="{9D8B030D-6E8A-4147-A177-3AD203B41FA5}">
                      <a16:colId xmlns:a16="http://schemas.microsoft.com/office/drawing/2014/main" val="20000"/>
                    </a:ext>
                  </a:extLst>
                </a:gridCol>
                <a:gridCol w="1125250">
                  <a:extLst>
                    <a:ext uri="{9D8B030D-6E8A-4147-A177-3AD203B41FA5}">
                      <a16:colId xmlns:a16="http://schemas.microsoft.com/office/drawing/2014/main" val="20001"/>
                    </a:ext>
                  </a:extLst>
                </a:gridCol>
                <a:gridCol w="865600">
                  <a:extLst>
                    <a:ext uri="{9D8B030D-6E8A-4147-A177-3AD203B41FA5}">
                      <a16:colId xmlns:a16="http://schemas.microsoft.com/office/drawing/2014/main" val="20002"/>
                    </a:ext>
                  </a:extLst>
                </a:gridCol>
                <a:gridCol w="734750">
                  <a:extLst>
                    <a:ext uri="{9D8B030D-6E8A-4147-A177-3AD203B41FA5}">
                      <a16:colId xmlns:a16="http://schemas.microsoft.com/office/drawing/2014/main" val="20003"/>
                    </a:ext>
                  </a:extLst>
                </a:gridCol>
              </a:tblGrid>
              <a:tr h="330875">
                <a:tc rowSpan="2">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Valores de GWP e vida útil</a:t>
                      </a:r>
                      <a:endParaRPr/>
                    </a:p>
                  </a:txBody>
                  <a:tcPr marL="91450" marR="91450" marT="45725" marB="45725" anchor="ctr"/>
                </a:tc>
                <a:tc rowSpan="2">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Vida útil (anos)</a:t>
                      </a:r>
                      <a:endParaRPr/>
                    </a:p>
                  </a:txBody>
                  <a:tcPr marL="91450" marR="91450" marT="45725" marB="45725" anchor="ctr"/>
                </a:tc>
                <a:tc gridSpan="2">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Horizonte de tempo do GWP</a:t>
                      </a:r>
                      <a:endParaRPr/>
                    </a:p>
                  </a:txBody>
                  <a:tcPr marL="91450" marR="91450" marT="45725" marB="45725" anchor="ctr"/>
                </a:tc>
                <a:tc hMerge="1">
                  <a:txBody>
                    <a:bodyPr/>
                    <a:lstStyle/>
                    <a:p>
                      <a:endParaRPr lang="en-BR"/>
                    </a:p>
                  </a:txBody>
                  <a:tcPr/>
                </a:tc>
                <a:extLst>
                  <a:ext uri="{0D108BD9-81ED-4DB2-BD59-A6C34878D82A}">
                    <a16:rowId xmlns:a16="http://schemas.microsoft.com/office/drawing/2014/main" val="10000"/>
                  </a:ext>
                </a:extLst>
              </a:tr>
              <a:tr h="509475">
                <a:tc vMerge="1">
                  <a:txBody>
                    <a:bodyPr/>
                    <a:lstStyle/>
                    <a:p>
                      <a:endParaRPr lang="en-BR"/>
                    </a:p>
                  </a:txBody>
                  <a:tcPr/>
                </a:tc>
                <a:tc vMerge="1">
                  <a:txBody>
                    <a:bodyPr/>
                    <a:lstStyle/>
                    <a:p>
                      <a:endParaRPr lang="en-BR"/>
                    </a:p>
                  </a:txBody>
                  <a:tcPr/>
                </a:tc>
                <a:tc>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20 anos</a:t>
                      </a:r>
                      <a:endParaRPr/>
                    </a:p>
                  </a:txBody>
                  <a:tcPr marL="91450" marR="91450" marT="45725" marB="45725" anchor="ctr"/>
                </a:tc>
                <a:tc>
                  <a:txBody>
                    <a:bodyPr/>
                    <a:lstStyle/>
                    <a:p>
                      <a:pPr marL="0" marR="0" lvl="0" indent="0" algn="ctr" rtl="0">
                        <a:spcBef>
                          <a:spcPts val="0"/>
                        </a:spcBef>
                        <a:spcAft>
                          <a:spcPts val="0"/>
                        </a:spcAft>
                        <a:buNone/>
                      </a:pPr>
                      <a:r>
                        <a:rPr lang="en-GB" sz="1400" b="1" u="none" strike="noStrike" cap="none">
                          <a:latin typeface="Open Sans"/>
                          <a:ea typeface="Open Sans"/>
                          <a:cs typeface="Open Sans"/>
                          <a:sym typeface="Open Sans"/>
                        </a:rPr>
                        <a:t>100 anos</a:t>
                      </a:r>
                      <a:endParaRPr/>
                    </a:p>
                  </a:txBody>
                  <a:tcPr marL="91450" marR="91450" marT="45725" marB="45725" anchor="ctr"/>
                </a:tc>
                <a:extLst>
                  <a:ext uri="{0D108BD9-81ED-4DB2-BD59-A6C34878D82A}">
                    <a16:rowId xmlns:a16="http://schemas.microsoft.com/office/drawing/2014/main" val="10001"/>
                  </a:ext>
                </a:extLst>
              </a:tr>
              <a:tr h="330875">
                <a:tc>
                  <a:txBody>
                    <a:bodyPr/>
                    <a:lstStyle/>
                    <a:p>
                      <a:pPr marL="0" marR="0" lvl="0" indent="0" algn="ctr" rtl="0">
                        <a:spcBef>
                          <a:spcPts val="0"/>
                        </a:spcBef>
                        <a:spcAft>
                          <a:spcPts val="0"/>
                        </a:spcAft>
                        <a:buNone/>
                      </a:pPr>
                      <a:r>
                        <a:rPr lang="en-GB" sz="1400" b="0" u="none" strike="noStrike" cap="none">
                          <a:solidFill>
                            <a:schemeClr val="dk1"/>
                          </a:solidFill>
                          <a:latin typeface="Open Sans"/>
                          <a:ea typeface="Open Sans"/>
                          <a:cs typeface="Open Sans"/>
                          <a:sym typeface="Open Sans"/>
                        </a:rPr>
                        <a:t>Dióxido de carbono (CO )</a:t>
                      </a:r>
                      <a:r>
                        <a:rPr lang="en-GB" sz="1400" b="0" u="none" strike="noStrike" cap="none" baseline="-25000">
                          <a:solidFill>
                            <a:schemeClr val="dk1"/>
                          </a:solidFill>
                          <a:latin typeface="Open Sans"/>
                          <a:ea typeface="Open Sans"/>
                          <a:cs typeface="Open Sans"/>
                          <a:sym typeface="Open Sans"/>
                        </a:rPr>
                        <a:t>2</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b="0" u="none" strike="noStrike" cap="none">
                          <a:latin typeface="Open Sans"/>
                          <a:ea typeface="Open Sans"/>
                          <a:cs typeface="Open Sans"/>
                          <a:sym typeface="Open Sans"/>
                        </a:rPr>
                        <a:t>-</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b="0" u="none" strike="noStrike" cap="none">
                          <a:latin typeface="Open Sans"/>
                          <a:ea typeface="Open Sans"/>
                          <a:cs typeface="Open Sans"/>
                          <a:sym typeface="Open Sans"/>
                        </a:rPr>
                        <a:t>1</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b="0" u="none" strike="noStrike" cap="none">
                          <a:latin typeface="Open Sans"/>
                          <a:ea typeface="Open Sans"/>
                          <a:cs typeface="Open Sans"/>
                          <a:sym typeface="Open Sans"/>
                        </a:rPr>
                        <a:t>1</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2"/>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Metano (CH )</a:t>
                      </a:r>
                      <a:r>
                        <a:rPr lang="en-GB" sz="1400" u="none" strike="noStrike" cap="none" baseline="-25000">
                          <a:latin typeface="Open Sans"/>
                          <a:ea typeface="Open Sans"/>
                          <a:cs typeface="Open Sans"/>
                          <a:sym typeface="Open Sans"/>
                        </a:rPr>
                        <a:t>4</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12.4</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b="1" u="none" strike="noStrike" cap="none">
                          <a:solidFill>
                            <a:srgbClr val="FF0000"/>
                          </a:solidFill>
                          <a:latin typeface="Open Sans"/>
                          <a:ea typeface="Open Sans"/>
                          <a:cs typeface="Open Sans"/>
                          <a:sym typeface="Open Sans"/>
                        </a:rPr>
                        <a:t>84</a:t>
                      </a:r>
                      <a:endParaRPr/>
                    </a:p>
                  </a:txBody>
                  <a:tcPr marL="91450" marR="91450" marT="45725" marB="45725" anchor="ctr"/>
                </a:tc>
                <a:tc>
                  <a:txBody>
                    <a:bodyPr/>
                    <a:lstStyle/>
                    <a:p>
                      <a:pPr marL="0" marR="0" lvl="0" indent="0" algn="ctr" rtl="0">
                        <a:spcBef>
                          <a:spcPts val="0"/>
                        </a:spcBef>
                        <a:spcAft>
                          <a:spcPts val="0"/>
                        </a:spcAft>
                        <a:buNone/>
                      </a:pPr>
                      <a:r>
                        <a:rPr lang="en-GB" sz="1400" b="1" u="none" strike="noStrike" cap="none">
                          <a:solidFill>
                            <a:srgbClr val="FF0000"/>
                          </a:solidFill>
                          <a:latin typeface="Open Sans"/>
                          <a:ea typeface="Open Sans"/>
                          <a:cs typeface="Open Sans"/>
                          <a:sym typeface="Open Sans"/>
                        </a:rPr>
                        <a:t>28</a:t>
                      </a:r>
                      <a:endParaRPr sz="1400" b="1" u="none" strike="noStrike" cap="none">
                        <a:solidFill>
                          <a:srgbClr val="FF0000"/>
                        </a:solidFill>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3"/>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Óxido nitroso (N</a:t>
                      </a:r>
                      <a:r>
                        <a:rPr lang="en-GB" sz="1400" u="none" strike="noStrike" cap="none" baseline="-25000">
                          <a:latin typeface="Open Sans"/>
                          <a:ea typeface="Open Sans"/>
                          <a:cs typeface="Open Sans"/>
                          <a:sym typeface="Open Sans"/>
                        </a:rPr>
                        <a:t>2</a:t>
                      </a:r>
                      <a:r>
                        <a:rPr lang="en-GB" sz="1400" u="none" strike="noStrike" cap="none">
                          <a:latin typeface="Open Sans"/>
                          <a:ea typeface="Open Sans"/>
                          <a:cs typeface="Open Sans"/>
                          <a:sym typeface="Open Sans"/>
                        </a:rPr>
                        <a:t> O)</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121.0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264</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265</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4"/>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Hidrofluorcarbono (HFC - 134a)</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13.4</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3,710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1,300</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5"/>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Clorofluorcarbono (CFC-11)</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45.0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7,020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5,350</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6"/>
                  </a:ext>
                </a:extLst>
              </a:tr>
              <a:tr h="330875">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Hexafluoreto de enxofre (SF )</a:t>
                      </a:r>
                      <a:r>
                        <a:rPr lang="en-GB" sz="1400" u="none" strike="noStrike" cap="none" baseline="-25000">
                          <a:latin typeface="Open Sans"/>
                          <a:ea typeface="Open Sans"/>
                          <a:cs typeface="Open Sans"/>
                          <a:sym typeface="Open Sans"/>
                        </a:rPr>
                        <a:t>6</a:t>
                      </a:r>
                      <a:endParaRPr sz="1400" b="0" u="none" strike="noStrike" cap="none">
                        <a:solidFill>
                          <a:schemeClr val="dk1"/>
                        </a:solidFill>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3,200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17,500</a:t>
                      </a:r>
                      <a:endParaRPr sz="1400" b="0" u="none" strike="noStrike" cap="none">
                        <a:latin typeface="Open Sans"/>
                        <a:ea typeface="Open Sans"/>
                        <a:cs typeface="Open Sans"/>
                        <a:sym typeface="Open Sans"/>
                      </a:endParaRPr>
                    </a:p>
                  </a:txBody>
                  <a:tcPr marL="91450" marR="91450" marT="45725" marB="45725" anchor="ctr"/>
                </a:tc>
                <a:tc>
                  <a:txBody>
                    <a:bodyPr/>
                    <a:lstStyle/>
                    <a:p>
                      <a:pPr marL="0" marR="0" lvl="0" indent="0" algn="ctr" rtl="0">
                        <a:spcBef>
                          <a:spcPts val="0"/>
                        </a:spcBef>
                        <a:spcAft>
                          <a:spcPts val="0"/>
                        </a:spcAft>
                        <a:buNone/>
                      </a:pPr>
                      <a:r>
                        <a:rPr lang="en-GB" sz="1400" u="none" strike="noStrike" cap="none">
                          <a:latin typeface="Open Sans"/>
                          <a:ea typeface="Open Sans"/>
                          <a:cs typeface="Open Sans"/>
                          <a:sym typeface="Open Sans"/>
                        </a:rPr>
                        <a:t>23,500</a:t>
                      </a:r>
                      <a:endParaRPr sz="1400" b="0" u="none" strike="noStrike" cap="none">
                        <a:latin typeface="Open Sans"/>
                        <a:ea typeface="Open Sans"/>
                        <a:cs typeface="Open Sans"/>
                        <a:sym typeface="Open Sans"/>
                      </a:endParaRPr>
                    </a:p>
                  </a:txBody>
                  <a:tcPr marL="91450" marR="91450" marT="45725" marB="45725" anchor="ctr"/>
                </a:tc>
                <a:extLst>
                  <a:ext uri="{0D108BD9-81ED-4DB2-BD59-A6C34878D82A}">
                    <a16:rowId xmlns:a16="http://schemas.microsoft.com/office/drawing/2014/main" val="10007"/>
                  </a:ext>
                </a:extLst>
              </a:tr>
            </a:tbl>
          </a:graphicData>
        </a:graphic>
      </p:graphicFrame>
      <p:sp>
        <p:nvSpPr>
          <p:cNvPr id="284" name="Google Shape;284;p9"/>
          <p:cNvSpPr txBox="1"/>
          <p:nvPr/>
        </p:nvSpPr>
        <p:spPr>
          <a:xfrm>
            <a:off x="663129" y="2458610"/>
            <a:ext cx="1034777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Open Sans"/>
              <a:buNone/>
            </a:pPr>
            <a:r>
              <a:rPr lang="en-GB" sz="1600" b="1" dirty="0" err="1">
                <a:solidFill>
                  <a:schemeClr val="dk1"/>
                </a:solidFill>
                <a:latin typeface="Open Sans"/>
                <a:ea typeface="Open Sans"/>
                <a:cs typeface="Open Sans"/>
                <a:sym typeface="Open Sans"/>
              </a:rPr>
              <a:t>Potenciais</a:t>
            </a:r>
            <a:r>
              <a:rPr lang="en-GB" sz="1600" b="1" dirty="0">
                <a:solidFill>
                  <a:schemeClr val="dk1"/>
                </a:solidFill>
                <a:latin typeface="Open Sans"/>
                <a:ea typeface="Open Sans"/>
                <a:cs typeface="Open Sans"/>
                <a:sym typeface="Open Sans"/>
              </a:rPr>
              <a:t> de </a:t>
            </a:r>
            <a:r>
              <a:rPr lang="en-GB" sz="1600" b="1" dirty="0" err="1">
                <a:solidFill>
                  <a:schemeClr val="dk1"/>
                </a:solidFill>
                <a:latin typeface="Open Sans"/>
                <a:ea typeface="Open Sans"/>
                <a:cs typeface="Open Sans"/>
                <a:sym typeface="Open Sans"/>
              </a:rPr>
              <a:t>aquecimento</a:t>
            </a:r>
            <a:r>
              <a:rPr lang="en-GB" sz="1600" b="1" dirty="0">
                <a:solidFill>
                  <a:schemeClr val="dk1"/>
                </a:solidFill>
                <a:latin typeface="Open Sans"/>
                <a:ea typeface="Open Sans"/>
                <a:cs typeface="Open Sans"/>
                <a:sym typeface="Open Sans"/>
              </a:rPr>
              <a:t> global (GWPs): </a:t>
            </a:r>
            <a:r>
              <a:rPr lang="en-GB" sz="1600" dirty="0">
                <a:solidFill>
                  <a:schemeClr val="dk1"/>
                </a:solidFill>
                <a:latin typeface="Open Sans"/>
                <a:ea typeface="Open Sans"/>
                <a:cs typeface="Open Sans"/>
                <a:sym typeface="Open Sans"/>
              </a:rPr>
              <a:t>"</a:t>
            </a:r>
            <a:r>
              <a:rPr lang="en-GB" sz="1600" dirty="0" err="1">
                <a:solidFill>
                  <a:schemeClr val="dk1"/>
                </a:solidFill>
                <a:latin typeface="Open Sans"/>
                <a:ea typeface="Open Sans"/>
                <a:cs typeface="Open Sans"/>
                <a:sym typeface="Open Sans"/>
              </a:rPr>
              <a:t>impacto</a:t>
            </a:r>
            <a:r>
              <a:rPr lang="en-GB" sz="1600" dirty="0">
                <a:solidFill>
                  <a:schemeClr val="dk1"/>
                </a:solidFill>
                <a:latin typeface="Open Sans"/>
                <a:ea typeface="Open Sans"/>
                <a:cs typeface="Open Sans"/>
                <a:sym typeface="Open Sans"/>
              </a:rPr>
              <a:t> do </a:t>
            </a:r>
            <a:r>
              <a:rPr lang="en-GB" sz="1600" dirty="0" err="1">
                <a:solidFill>
                  <a:schemeClr val="dk1"/>
                </a:solidFill>
                <a:latin typeface="Open Sans"/>
                <a:ea typeface="Open Sans"/>
                <a:cs typeface="Open Sans"/>
                <a:sym typeface="Open Sans"/>
              </a:rPr>
              <a:t>efeito</a:t>
            </a:r>
            <a:r>
              <a:rPr lang="en-GB" sz="1600" dirty="0">
                <a:solidFill>
                  <a:schemeClr val="dk1"/>
                </a:solidFill>
                <a:latin typeface="Open Sans"/>
                <a:ea typeface="Open Sans"/>
                <a:cs typeface="Open Sans"/>
                <a:sym typeface="Open Sans"/>
              </a:rPr>
              <a:t> estufa" </a:t>
            </a:r>
            <a:r>
              <a:rPr lang="en-GB" sz="1600" dirty="0" err="1">
                <a:solidFill>
                  <a:schemeClr val="dk1"/>
                </a:solidFill>
                <a:latin typeface="Open Sans"/>
                <a:ea typeface="Open Sans"/>
                <a:cs typeface="Open Sans"/>
                <a:sym typeface="Open Sans"/>
              </a:rPr>
              <a:t>relativo</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ou</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forçamento</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radiativo</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em</a:t>
            </a:r>
            <a:r>
              <a:rPr lang="en-GB" sz="1600" dirty="0">
                <a:solidFill>
                  <a:schemeClr val="dk1"/>
                </a:solidFill>
                <a:latin typeface="Open Sans"/>
                <a:ea typeface="Open Sans"/>
                <a:cs typeface="Open Sans"/>
                <a:sym typeface="Open Sans"/>
              </a:rPr>
              <a:t> um </a:t>
            </a:r>
            <a:r>
              <a:rPr lang="en-GB" sz="1600" dirty="0" err="1">
                <a:solidFill>
                  <a:schemeClr val="dk1"/>
                </a:solidFill>
                <a:latin typeface="Open Sans"/>
                <a:ea typeface="Open Sans"/>
                <a:cs typeface="Open Sans"/>
                <a:sym typeface="Open Sans"/>
              </a:rPr>
              <a:t>período</a:t>
            </a:r>
            <a:r>
              <a:rPr lang="en-GB" sz="1600" dirty="0">
                <a:solidFill>
                  <a:schemeClr val="dk1"/>
                </a:solidFill>
                <a:latin typeface="Open Sans"/>
                <a:ea typeface="Open Sans"/>
                <a:cs typeface="Open Sans"/>
                <a:sym typeface="Open Sans"/>
              </a:rPr>
              <a:t> de tempo de </a:t>
            </a:r>
            <a:r>
              <a:rPr lang="en-GB" sz="1600" dirty="0" err="1">
                <a:solidFill>
                  <a:schemeClr val="dk1"/>
                </a:solidFill>
                <a:latin typeface="Open Sans"/>
                <a:ea typeface="Open Sans"/>
                <a:cs typeface="Open Sans"/>
                <a:sym typeface="Open Sans"/>
              </a:rPr>
              <a:t>uma</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unidade</a:t>
            </a:r>
            <a:r>
              <a:rPr lang="en-GB" sz="1600" dirty="0">
                <a:solidFill>
                  <a:schemeClr val="dk1"/>
                </a:solidFill>
                <a:latin typeface="Open Sans"/>
                <a:ea typeface="Open Sans"/>
                <a:cs typeface="Open Sans"/>
                <a:sym typeface="Open Sans"/>
              </a:rPr>
              <a:t> de </a:t>
            </a:r>
            <a:r>
              <a:rPr lang="en-GB" sz="1600" dirty="0" err="1">
                <a:solidFill>
                  <a:schemeClr val="dk1"/>
                </a:solidFill>
                <a:latin typeface="Open Sans"/>
                <a:ea typeface="Open Sans"/>
                <a:cs typeface="Open Sans"/>
                <a:sym typeface="Open Sans"/>
              </a:rPr>
              <a:t>massa</a:t>
            </a:r>
            <a:r>
              <a:rPr lang="en-GB" sz="1600" dirty="0">
                <a:solidFill>
                  <a:schemeClr val="dk1"/>
                </a:solidFill>
                <a:latin typeface="Open Sans"/>
                <a:ea typeface="Open Sans"/>
                <a:cs typeface="Open Sans"/>
                <a:sym typeface="Open Sans"/>
              </a:rPr>
              <a:t> de </a:t>
            </a:r>
            <a:r>
              <a:rPr lang="en-GB" sz="1600" dirty="0" err="1">
                <a:solidFill>
                  <a:schemeClr val="dk1"/>
                </a:solidFill>
                <a:latin typeface="Open Sans"/>
                <a:ea typeface="Open Sans"/>
                <a:cs typeface="Open Sans"/>
                <a:sym typeface="Open Sans"/>
              </a:rPr>
              <a:t>gás</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em</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relação</a:t>
            </a:r>
            <a:r>
              <a:rPr lang="en-GB" sz="1600" dirty="0">
                <a:solidFill>
                  <a:schemeClr val="dk1"/>
                </a:solidFill>
                <a:latin typeface="Open Sans"/>
                <a:ea typeface="Open Sans"/>
                <a:cs typeface="Open Sans"/>
                <a:sym typeface="Open Sans"/>
              </a:rPr>
              <a:t> a um </a:t>
            </a:r>
            <a:r>
              <a:rPr lang="en-GB" sz="1600" dirty="0" err="1">
                <a:solidFill>
                  <a:schemeClr val="dk1"/>
                </a:solidFill>
                <a:latin typeface="Open Sans"/>
                <a:ea typeface="Open Sans"/>
                <a:cs typeface="Open Sans"/>
                <a:sym typeface="Open Sans"/>
              </a:rPr>
              <a:t>gás</a:t>
            </a:r>
            <a:r>
              <a:rPr lang="en-GB" sz="1600" dirty="0">
                <a:solidFill>
                  <a:schemeClr val="dk1"/>
                </a:solidFill>
                <a:latin typeface="Open Sans"/>
                <a:ea typeface="Open Sans"/>
                <a:cs typeface="Open Sans"/>
                <a:sym typeface="Open Sans"/>
              </a:rPr>
              <a:t> de </a:t>
            </a:r>
            <a:r>
              <a:rPr lang="en-GB" sz="1600" dirty="0" err="1">
                <a:solidFill>
                  <a:schemeClr val="dk1"/>
                </a:solidFill>
                <a:latin typeface="Open Sans"/>
                <a:ea typeface="Open Sans"/>
                <a:cs typeface="Open Sans"/>
                <a:sym typeface="Open Sans"/>
              </a:rPr>
              <a:t>referência</a:t>
            </a:r>
            <a:r>
              <a:rPr lang="en-GB" sz="1600" dirty="0">
                <a:solidFill>
                  <a:schemeClr val="dk1"/>
                </a:solidFill>
                <a:latin typeface="Open Sans"/>
                <a:ea typeface="Open Sans"/>
                <a:cs typeface="Open Sans"/>
                <a:sym typeface="Open Sans"/>
              </a:rPr>
              <a:t> (CO</a:t>
            </a:r>
            <a:r>
              <a:rPr lang="en-GB" sz="1600" baseline="-25000" dirty="0">
                <a:solidFill>
                  <a:schemeClr val="dk1"/>
                </a:solidFill>
                <a:latin typeface="Open Sans"/>
                <a:ea typeface="Open Sans"/>
                <a:cs typeface="Open Sans"/>
                <a:sym typeface="Open Sans"/>
              </a:rPr>
              <a:t>2</a:t>
            </a:r>
            <a:r>
              <a:rPr lang="en-GB" sz="1600" dirty="0">
                <a:solidFill>
                  <a:schemeClr val="dk1"/>
                </a:solidFill>
                <a:latin typeface="Open Sans"/>
                <a:ea typeface="Open Sans"/>
                <a:cs typeface="Open Sans"/>
                <a:sym typeface="Open Sans"/>
              </a:rPr>
              <a:t> ).</a:t>
            </a:r>
            <a:endParaRPr dirty="0"/>
          </a:p>
        </p:txBody>
      </p:sp>
      <p:pic>
        <p:nvPicPr>
          <p:cNvPr id="285" name="Google Shape;285;p9" descr="Global ghg emissions by gas"/>
          <p:cNvPicPr preferRelativeResize="0"/>
          <p:nvPr/>
        </p:nvPicPr>
        <p:blipFill rotWithShape="1">
          <a:blip r:embed="rId3">
            <a:alphaModFix/>
          </a:blip>
          <a:srcRect/>
          <a:stretch/>
        </p:blipFill>
        <p:spPr>
          <a:xfrm>
            <a:off x="6197600" y="4009968"/>
            <a:ext cx="5421821" cy="1816308"/>
          </a:xfrm>
          <a:prstGeom prst="rect">
            <a:avLst/>
          </a:prstGeom>
          <a:noFill/>
          <a:ln>
            <a:noFill/>
          </a:ln>
        </p:spPr>
      </p:pic>
      <p:sp>
        <p:nvSpPr>
          <p:cNvPr id="286" name="Google Shape;286;p9"/>
          <p:cNvSpPr txBox="1"/>
          <p:nvPr/>
        </p:nvSpPr>
        <p:spPr>
          <a:xfrm>
            <a:off x="663574" y="2074493"/>
            <a:ext cx="9191626" cy="39483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CC2E5"/>
              </a:buClr>
              <a:buSzPts val="2000"/>
              <a:buFont typeface="Arial"/>
              <a:buNone/>
            </a:pPr>
            <a:r>
              <a:rPr lang="en-GB" sz="2000" b="1" i="0" dirty="0" err="1">
                <a:solidFill>
                  <a:srgbClr val="9CC2E5"/>
                </a:solidFill>
                <a:latin typeface="Open Sans"/>
                <a:ea typeface="Open Sans"/>
                <a:cs typeface="Open Sans"/>
                <a:sym typeface="Open Sans"/>
              </a:rPr>
              <a:t>Comparação</a:t>
            </a:r>
            <a:r>
              <a:rPr lang="en-GB" sz="2000" b="1" i="0" dirty="0">
                <a:solidFill>
                  <a:srgbClr val="9CC2E5"/>
                </a:solidFill>
                <a:latin typeface="Open Sans"/>
                <a:ea typeface="Open Sans"/>
                <a:cs typeface="Open Sans"/>
                <a:sym typeface="Open Sans"/>
              </a:rPr>
              <a:t> de </a:t>
            </a:r>
            <a:r>
              <a:rPr lang="en-GB" sz="2000" b="1" i="0" dirty="0" err="1">
                <a:solidFill>
                  <a:srgbClr val="9CC2E5"/>
                </a:solidFill>
                <a:latin typeface="Open Sans"/>
                <a:ea typeface="Open Sans"/>
                <a:cs typeface="Open Sans"/>
                <a:sym typeface="Open Sans"/>
              </a:rPr>
              <a:t>diferentes</a:t>
            </a:r>
            <a:r>
              <a:rPr lang="en-GB" sz="2000" b="1" i="0" dirty="0">
                <a:solidFill>
                  <a:srgbClr val="9CC2E5"/>
                </a:solidFill>
                <a:latin typeface="Open Sans"/>
                <a:ea typeface="Open Sans"/>
                <a:cs typeface="Open Sans"/>
                <a:sym typeface="Open Sans"/>
              </a:rPr>
              <a:t> </a:t>
            </a:r>
            <a:r>
              <a:rPr lang="en-GB" sz="2000" b="1" i="0" dirty="0" err="1">
                <a:solidFill>
                  <a:srgbClr val="9CC2E5"/>
                </a:solidFill>
                <a:latin typeface="Open Sans"/>
                <a:ea typeface="Open Sans"/>
                <a:cs typeface="Open Sans"/>
                <a:sym typeface="Open Sans"/>
              </a:rPr>
              <a:t>tipos</a:t>
            </a:r>
            <a:r>
              <a:rPr lang="en-GB" sz="2000" b="1" i="0" dirty="0">
                <a:solidFill>
                  <a:srgbClr val="9CC2E5"/>
                </a:solidFill>
                <a:latin typeface="Open Sans"/>
                <a:ea typeface="Open Sans"/>
                <a:cs typeface="Open Sans"/>
                <a:sym typeface="Open Sans"/>
              </a:rPr>
              <a:t> de </a:t>
            </a:r>
            <a:r>
              <a:rPr lang="en-GB" sz="2000" b="1" i="0" dirty="0" err="1">
                <a:solidFill>
                  <a:srgbClr val="9CC2E5"/>
                </a:solidFill>
                <a:latin typeface="Open Sans"/>
                <a:ea typeface="Open Sans"/>
                <a:cs typeface="Open Sans"/>
                <a:sym typeface="Open Sans"/>
              </a:rPr>
              <a:t>emissões</a:t>
            </a:r>
            <a:r>
              <a:rPr lang="en-GB" sz="2000" b="1" i="0" dirty="0">
                <a:solidFill>
                  <a:srgbClr val="9CC2E5"/>
                </a:solidFill>
                <a:latin typeface="Open Sans"/>
                <a:ea typeface="Open Sans"/>
                <a:cs typeface="Open Sans"/>
                <a:sym typeface="Open Sans"/>
              </a:rPr>
              <a:t> de gases de </a:t>
            </a:r>
            <a:r>
              <a:rPr lang="en-GB" sz="2000" b="1" i="0" dirty="0" err="1">
                <a:solidFill>
                  <a:srgbClr val="9CC2E5"/>
                </a:solidFill>
                <a:latin typeface="Open Sans"/>
                <a:ea typeface="Open Sans"/>
                <a:cs typeface="Open Sans"/>
                <a:sym typeface="Open Sans"/>
              </a:rPr>
              <a:t>efeito</a:t>
            </a:r>
            <a:r>
              <a:rPr lang="en-GB" sz="2000" b="1" i="0" dirty="0">
                <a:solidFill>
                  <a:srgbClr val="9CC2E5"/>
                </a:solidFill>
                <a:latin typeface="Open Sans"/>
                <a:ea typeface="Open Sans"/>
                <a:cs typeface="Open Sans"/>
                <a:sym typeface="Open Sans"/>
              </a:rPr>
              <a:t> estufa</a:t>
            </a:r>
            <a:endParaRPr dirty="0"/>
          </a:p>
        </p:txBody>
      </p:sp>
      <p:sp>
        <p:nvSpPr>
          <p:cNvPr id="287" name="Google Shape;287;p9"/>
          <p:cNvSpPr txBox="1"/>
          <p:nvPr/>
        </p:nvSpPr>
        <p:spPr>
          <a:xfrm>
            <a:off x="663574" y="735217"/>
            <a:ext cx="8010526" cy="13255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GB" sz="4400" b="0" i="0" dirty="0">
                <a:solidFill>
                  <a:schemeClr val="dk1"/>
                </a:solidFill>
                <a:latin typeface="Open Sans"/>
                <a:ea typeface="Open Sans"/>
                <a:cs typeface="Open Sans"/>
                <a:sym typeface="Open Sans"/>
              </a:rPr>
              <a:t>9.2. </a:t>
            </a:r>
            <a:r>
              <a:rPr lang="en-GB" sz="4400" b="0" i="0" dirty="0" err="1">
                <a:solidFill>
                  <a:schemeClr val="dk1"/>
                </a:solidFill>
                <a:latin typeface="Open Sans"/>
                <a:ea typeface="Open Sans"/>
                <a:cs typeface="Open Sans"/>
                <a:sym typeface="Open Sans"/>
              </a:rPr>
              <a:t>Emissões</a:t>
            </a:r>
            <a:r>
              <a:rPr lang="en-GB" sz="4400" b="0" i="0" dirty="0">
                <a:solidFill>
                  <a:schemeClr val="dk1"/>
                </a:solidFill>
                <a:latin typeface="Open Sans"/>
                <a:ea typeface="Open Sans"/>
                <a:cs typeface="Open Sans"/>
                <a:sym typeface="Open Sans"/>
              </a:rPr>
              <a:t> de gases de </a:t>
            </a:r>
            <a:r>
              <a:rPr lang="en-GB" sz="4400" b="0" i="0" dirty="0" err="1">
                <a:solidFill>
                  <a:schemeClr val="dk1"/>
                </a:solidFill>
                <a:latin typeface="Open Sans"/>
                <a:ea typeface="Open Sans"/>
                <a:cs typeface="Open Sans"/>
                <a:sym typeface="Open Sans"/>
              </a:rPr>
              <a:t>efeito</a:t>
            </a:r>
            <a:r>
              <a:rPr lang="en-GB" sz="4400" b="0" i="0" dirty="0">
                <a:solidFill>
                  <a:schemeClr val="dk1"/>
                </a:solidFill>
                <a:latin typeface="Open Sans"/>
                <a:ea typeface="Open Sans"/>
                <a:cs typeface="Open Sans"/>
                <a:sym typeface="Open Sans"/>
              </a:rPr>
              <a:t> estufa</a:t>
            </a:r>
            <a:endParaRPr dirty="0"/>
          </a:p>
        </p:txBody>
      </p:sp>
      <p:sp>
        <p:nvSpPr>
          <p:cNvPr id="288" name="Google Shape;288;p9"/>
          <p:cNvSpPr txBox="1"/>
          <p:nvPr/>
        </p:nvSpPr>
        <p:spPr>
          <a:xfrm>
            <a:off x="7143283" y="5957979"/>
            <a:ext cx="4608171" cy="453728"/>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1400"/>
              <a:buFont typeface="Arial"/>
              <a:buNone/>
            </a:pPr>
            <a:r>
              <a:rPr lang="en-GB" sz="1400" i="1">
                <a:solidFill>
                  <a:schemeClr val="dk1"/>
                </a:solidFill>
                <a:latin typeface="Open Sans"/>
                <a:ea typeface="Open Sans"/>
                <a:cs typeface="Open Sans"/>
                <a:sym typeface="Open Sans"/>
              </a:rPr>
              <a:t>Fonte: OurWorldinData.org com base em dados do Climate Watch - World Resources Institute (2020)</a:t>
            </a:r>
            <a:endParaRP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7272</Words>
  <Application>Microsoft Office PowerPoint</Application>
  <PresentationFormat>Widescreen</PresentationFormat>
  <Paragraphs>343</Paragraphs>
  <Slides>27</Slides>
  <Notes>27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Open Sans ExtraBold</vt:lpstr>
      <vt:lpstr>Arial</vt:lpstr>
      <vt:lpstr>Playfair Display</vt:lpstr>
      <vt:lpstr>Merriweather</vt:lpstr>
      <vt:lpstr>Open Sans</vt:lpstr>
      <vt:lpstr>Calibri</vt:lpstr>
      <vt:lpstr>Montserrat</vt:lpstr>
      <vt:lpstr>Quattrocento Sans</vt:lpstr>
      <vt:lpstr>Open Sans SemiBold</vt:lpstr>
      <vt:lpstr>Lato</vt:lpstr>
      <vt:lpstr>Office Theme</vt:lpstr>
      <vt:lpstr>CCG_ppt</vt:lpstr>
      <vt:lpstr>AULA 9 O SISTEMA CLIMÁTICO - PARTE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9.2. Emissões de gases de efeito estufa</vt:lpstr>
      <vt:lpstr>9.2. Emissões de gases de efeito estufa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9.4. Mitigação de GEE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Abhishek Shivakumar</dc:creator>
  <cp:keywords>, docId:DCB6B3DA0241757F131009E496E2594B</cp:keywords>
  <cp:lastModifiedBy>Ashutosh.Bhagurkar</cp:lastModifiedBy>
  <cp:revision>4</cp:revision>
  <dcterms:created xsi:type="dcterms:W3CDTF">2021-04-28T16:53:04Z</dcterms:created>
  <dcterms:modified xsi:type="dcterms:W3CDTF">2025-08-13T12:16:29Z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