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63" r:id="rId7"/>
    <p:sldId id="264" r:id="rId8"/>
    <p:sldId id="265" r:id="rId9"/>
    <p:sldId id="266" r:id="rId10"/>
    <p:sldId id="267" r:id="rId11"/>
    <p:sldId id="283" r:id="rId12"/>
    <p:sldId id="272" r:id="rId13"/>
    <p:sldId id="271" r:id="rId14"/>
    <p:sldId id="270" r:id="rId15"/>
    <p:sldId id="269" r:id="rId16"/>
    <p:sldId id="268" r:id="rId17"/>
    <p:sldId id="284" r:id="rId18"/>
    <p:sldId id="277" r:id="rId19"/>
    <p:sldId id="276" r:id="rId20"/>
    <p:sldId id="275" r:id="rId21"/>
    <p:sldId id="274" r:id="rId22"/>
    <p:sldId id="273" r:id="rId23"/>
    <p:sldId id="285" r:id="rId24"/>
    <p:sldId id="282" r:id="rId25"/>
    <p:sldId id="281" r:id="rId26"/>
    <p:sldId id="280" r:id="rId27"/>
    <p:sldId id="279" r:id="rId28"/>
    <p:sldId id="278" r:id="rId29"/>
    <p:sldId id="286"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mvXEGAwxNZnoULwG2YU/Q==" hashData="H74EAZzVyAufknEtI3/RbW3cgy0H54xjAjvzLWo/Ys33qwHo0Obhu0jAdfxo8i4DeGh+Gzy6ilbQYPDCasTWq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F5AFC-EEDB-4FCF-9295-5CA3B48FEBFA}" v="3" dt="2021-03-19T16:57:40.161"/>
    <p1510:client id="{8FB7B69F-A0E8-2000-AAA9-D53A7CDC8383}" v="7" dt="2021-03-22T09:38:27.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116"/>
  </p:normalViewPr>
  <p:slideViewPr>
    <p:cSldViewPr snapToGrid="0">
      <p:cViewPr varScale="1">
        <p:scale>
          <a:sx n="77" d="100"/>
          <a:sy n="77" d="100"/>
        </p:scale>
        <p:origin x="187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ngton, Lucy" userId="S::lucy.allington19_imperial.ac.uk#ext#@lunet.onmicrosoft.com::4927d0bd-f935-4b67-a619-3e826b9f9ac1" providerId="AD" clId="Web-{BB734383-FFBC-51E2-0702-FF1AED0E3DA7}"/>
    <pc:docChg chg="modSld">
      <pc:chgData name="Allington, Lucy" userId="S::lucy.allington19_imperial.ac.uk#ext#@lunet.onmicrosoft.com::4927d0bd-f935-4b67-a619-3e826b9f9ac1" providerId="AD" clId="Web-{BB734383-FFBC-51E2-0702-FF1AED0E3DA7}" dt="2021-02-26T17:45:44.339" v="1"/>
      <pc:docMkLst>
        <pc:docMk/>
      </pc:docMkLst>
      <pc:sldChg chg="modNotes">
        <pc:chgData name="Allington, Lucy" userId="S::lucy.allington19_imperial.ac.uk#ext#@lunet.onmicrosoft.com::4927d0bd-f935-4b67-a619-3e826b9f9ac1" providerId="AD" clId="Web-{BB734383-FFBC-51E2-0702-FF1AED0E3DA7}" dt="2021-02-26T17:45:44.339" v="1"/>
        <pc:sldMkLst>
          <pc:docMk/>
          <pc:sldMk cId="2832146655" sldId="281"/>
        </pc:sldMkLst>
      </pc:sldChg>
    </pc:docChg>
  </pc:docChgLst>
  <pc:docChgLst>
    <pc:chgData name="sareljgreyling@gmail.com" userId="S::urn:spo:guest#sareljgreyling@gmail.com::" providerId="AD" clId="Web-{FE44965E-1A79-7929-C690-B854A5288154}"/>
    <pc:docChg chg="modSld">
      <pc:chgData name="sareljgreyling@gmail.com" userId="S::urn:spo:guest#sareljgreyling@gmail.com::" providerId="AD" clId="Web-{FE44965E-1A79-7929-C690-B854A5288154}" dt="2021-02-26T19:37:50.762" v="90" actId="14100"/>
      <pc:docMkLst>
        <pc:docMk/>
      </pc:docMkLst>
      <pc:sldChg chg="addSp delSp modSp">
        <pc:chgData name="sareljgreyling@gmail.com" userId="S::urn:spo:guest#sareljgreyling@gmail.com::" providerId="AD" clId="Web-{FE44965E-1A79-7929-C690-B854A5288154}" dt="2021-02-26T19:23:16.446" v="15"/>
        <pc:sldMkLst>
          <pc:docMk/>
          <pc:sldMk cId="2559802330" sldId="256"/>
        </pc:sldMkLst>
        <pc:spChg chg="mod">
          <ac:chgData name="sareljgreyling@gmail.com" userId="S::urn:spo:guest#sareljgreyling@gmail.com::" providerId="AD" clId="Web-{FE44965E-1A79-7929-C690-B854A5288154}" dt="2021-02-26T19:22:05.617" v="6" actId="1076"/>
          <ac:spMkLst>
            <pc:docMk/>
            <pc:sldMk cId="2559802330" sldId="256"/>
            <ac:spMk id="5" creationId="{7A64E691-7814-FE47-A332-0A7257AB0132}"/>
          </ac:spMkLst>
        </pc:spChg>
        <pc:spChg chg="mod">
          <ac:chgData name="sareljgreyling@gmail.com" userId="S::urn:spo:guest#sareljgreyling@gmail.com::" providerId="AD" clId="Web-{FE44965E-1A79-7929-C690-B854A5288154}" dt="2021-02-26T19:21:46.055" v="3" actId="14100"/>
          <ac:spMkLst>
            <pc:docMk/>
            <pc:sldMk cId="2559802330" sldId="256"/>
            <ac:spMk id="6" creationId="{99DEA05E-3DE2-714D-9D7C-D14D82DB9D79}"/>
          </ac:spMkLst>
        </pc:spChg>
        <pc:picChg chg="add mod ord">
          <ac:chgData name="sareljgreyling@gmail.com" userId="S::urn:spo:guest#sareljgreyling@gmail.com::" providerId="AD" clId="Web-{FE44965E-1A79-7929-C690-B854A5288154}" dt="2021-02-26T19:23:16.446" v="15"/>
          <ac:picMkLst>
            <pc:docMk/>
            <pc:sldMk cId="2559802330" sldId="256"/>
            <ac:picMk id="2" creationId="{6F6DE129-4A6E-4F64-A10A-9AC0710DF8D2}"/>
          </ac:picMkLst>
        </pc:picChg>
        <pc:picChg chg="del">
          <ac:chgData name="sareljgreyling@gmail.com" userId="S::urn:spo:guest#sareljgreyling@gmail.com::" providerId="AD" clId="Web-{FE44965E-1A79-7929-C690-B854A5288154}" dt="2021-02-26T19:22:09.773" v="7"/>
          <ac:picMkLst>
            <pc:docMk/>
            <pc:sldMk cId="2559802330" sldId="256"/>
            <ac:picMk id="4" creationId="{117963FB-5957-DC4E-B995-C3AE6F18700B}"/>
          </ac:picMkLst>
        </pc:picChg>
      </pc:sldChg>
      <pc:sldChg chg="modSp">
        <pc:chgData name="sareljgreyling@gmail.com" userId="S::urn:spo:guest#sareljgreyling@gmail.com::" providerId="AD" clId="Web-{FE44965E-1A79-7929-C690-B854A5288154}" dt="2021-02-26T19:24:10.509" v="20" actId="14100"/>
        <pc:sldMkLst>
          <pc:docMk/>
          <pc:sldMk cId="4233018141" sldId="257"/>
        </pc:sldMkLst>
        <pc:spChg chg="mod">
          <ac:chgData name="sareljgreyling@gmail.com" userId="S::urn:spo:guest#sareljgreyling@gmail.com::" providerId="AD" clId="Web-{FE44965E-1A79-7929-C690-B854A5288154}" dt="2021-02-26T19:23:53.696" v="16" actId="1076"/>
          <ac:spMkLst>
            <pc:docMk/>
            <pc:sldMk cId="4233018141" sldId="257"/>
            <ac:spMk id="11" creationId="{E3F33BE3-7756-EF44-9269-DDA634DF88BE}"/>
          </ac:spMkLst>
        </pc:spChg>
        <pc:spChg chg="mod">
          <ac:chgData name="sareljgreyling@gmail.com" userId="S::urn:spo:guest#sareljgreyling@gmail.com::" providerId="AD" clId="Web-{FE44965E-1A79-7929-C690-B854A5288154}" dt="2021-02-26T19:24:10.509" v="20" actId="14100"/>
          <ac:spMkLst>
            <pc:docMk/>
            <pc:sldMk cId="4233018141" sldId="257"/>
            <ac:spMk id="14" creationId="{D2B48615-9B59-FC42-8A1C-39AC6AD2B38A}"/>
          </ac:spMkLst>
        </pc:spChg>
      </pc:sldChg>
      <pc:sldChg chg="addSp delSp modSp">
        <pc:chgData name="sareljgreyling@gmail.com" userId="S::urn:spo:guest#sareljgreyling@gmail.com::" providerId="AD" clId="Web-{FE44965E-1A79-7929-C690-B854A5288154}" dt="2021-02-26T19:37:50.762" v="90" actId="14100"/>
        <pc:sldMkLst>
          <pc:docMk/>
          <pc:sldMk cId="3844424903" sldId="262"/>
        </pc:sldMkLst>
        <pc:spChg chg="del">
          <ac:chgData name="sareljgreyling@gmail.com" userId="S::urn:spo:guest#sareljgreyling@gmail.com::" providerId="AD" clId="Web-{FE44965E-1A79-7929-C690-B854A5288154}" dt="2021-02-26T19:31:40.401" v="80"/>
          <ac:spMkLst>
            <pc:docMk/>
            <pc:sldMk cId="3844424903" sldId="262"/>
            <ac:spMk id="6" creationId="{99DEA05E-3DE2-714D-9D7C-D14D82DB9D79}"/>
          </ac:spMkLst>
        </pc:spChg>
        <pc:picChg chg="add del mod">
          <ac:chgData name="sareljgreyling@gmail.com" userId="S::urn:spo:guest#sareljgreyling@gmail.com::" providerId="AD" clId="Web-{FE44965E-1A79-7929-C690-B854A5288154}" dt="2021-02-26T19:37:14.043" v="85"/>
          <ac:picMkLst>
            <pc:docMk/>
            <pc:sldMk cId="3844424903" sldId="262"/>
            <ac:picMk id="2" creationId="{A6EA8954-9E52-43AF-B430-7A4223754CB1}"/>
          </ac:picMkLst>
        </pc:picChg>
        <pc:picChg chg="add mod">
          <ac:chgData name="sareljgreyling@gmail.com" userId="S::urn:spo:guest#sareljgreyling@gmail.com::" providerId="AD" clId="Web-{FE44965E-1A79-7929-C690-B854A5288154}" dt="2021-02-26T19:37:50.762" v="90" actId="14100"/>
          <ac:picMkLst>
            <pc:docMk/>
            <pc:sldMk cId="3844424903" sldId="262"/>
            <ac:picMk id="3" creationId="{C997299A-339E-4139-8B4C-F1393EE0E21E}"/>
          </ac:picMkLst>
        </pc:picChg>
        <pc:picChg chg="del">
          <ac:chgData name="sareljgreyling@gmail.com" userId="S::urn:spo:guest#sareljgreyling@gmail.com::" providerId="AD" clId="Web-{FE44965E-1A79-7929-C690-B854A5288154}" dt="2021-02-26T19:31:42.808" v="81"/>
          <ac:picMkLst>
            <pc:docMk/>
            <pc:sldMk cId="3844424903" sldId="262"/>
            <ac:picMk id="4" creationId="{117963FB-5957-DC4E-B995-C3AE6F18700B}"/>
          </ac:picMkLst>
        </pc:picChg>
      </pc:sldChg>
      <pc:sldChg chg="modSp">
        <pc:chgData name="sareljgreyling@gmail.com" userId="S::urn:spo:guest#sareljgreyling@gmail.com::" providerId="AD" clId="Web-{FE44965E-1A79-7929-C690-B854A5288154}" dt="2021-02-26T19:24:34.227" v="22" actId="1076"/>
        <pc:sldMkLst>
          <pc:docMk/>
          <pc:sldMk cId="348628638" sldId="263"/>
        </pc:sldMkLst>
        <pc:picChg chg="mod">
          <ac:chgData name="sareljgreyling@gmail.com" userId="S::urn:spo:guest#sareljgreyling@gmail.com::" providerId="AD" clId="Web-{FE44965E-1A79-7929-C690-B854A5288154}" dt="2021-02-26T19:24:34.227" v="22" actId="1076"/>
          <ac:picMkLst>
            <pc:docMk/>
            <pc:sldMk cId="348628638" sldId="263"/>
            <ac:picMk id="7" creationId="{BB13FB4F-9CCC-4A52-8DB9-75A89BB72EE7}"/>
          </ac:picMkLst>
        </pc:picChg>
      </pc:sldChg>
      <pc:sldChg chg="modSp">
        <pc:chgData name="sareljgreyling@gmail.com" userId="S::urn:spo:guest#sareljgreyling@gmail.com::" providerId="AD" clId="Web-{FE44965E-1A79-7929-C690-B854A5288154}" dt="2021-02-26T19:25:16.590" v="24" actId="14100"/>
        <pc:sldMkLst>
          <pc:docMk/>
          <pc:sldMk cId="3403935878" sldId="275"/>
        </pc:sldMkLst>
        <pc:spChg chg="mod">
          <ac:chgData name="sareljgreyling@gmail.com" userId="S::urn:spo:guest#sareljgreyling@gmail.com::" providerId="AD" clId="Web-{FE44965E-1A79-7929-C690-B854A5288154}" dt="2021-02-26T19:25:16.590" v="24" actId="14100"/>
          <ac:spMkLst>
            <pc:docMk/>
            <pc:sldMk cId="3403935878" sldId="275"/>
            <ac:spMk id="12" creationId="{B0A249F2-0335-40D5-8CE8-E0A940FFE8D3}"/>
          </ac:spMkLst>
        </pc:spChg>
      </pc:sldChg>
      <pc:sldChg chg="delSp modSp">
        <pc:chgData name="sareljgreyling@gmail.com" userId="S::urn:spo:guest#sareljgreyling@gmail.com::" providerId="AD" clId="Web-{FE44965E-1A79-7929-C690-B854A5288154}" dt="2021-02-26T19:30:57.777" v="79" actId="14100"/>
        <pc:sldMkLst>
          <pc:docMk/>
          <pc:sldMk cId="2952233061" sldId="279"/>
        </pc:sldMkLst>
        <pc:spChg chg="mod ord topLvl">
          <ac:chgData name="sareljgreyling@gmail.com" userId="S::urn:spo:guest#sareljgreyling@gmail.com::" providerId="AD" clId="Web-{FE44965E-1A79-7929-C690-B854A5288154}" dt="2021-02-26T19:30:57.777" v="79" actId="14100"/>
          <ac:spMkLst>
            <pc:docMk/>
            <pc:sldMk cId="2952233061" sldId="279"/>
            <ac:spMk id="11" creationId="{DFE05F72-8ABB-463B-A590-3782B4174B63}"/>
          </ac:spMkLst>
        </pc:spChg>
        <pc:spChg chg="mod topLvl">
          <ac:chgData name="sareljgreyling@gmail.com" userId="S::urn:spo:guest#sareljgreyling@gmail.com::" providerId="AD" clId="Web-{FE44965E-1A79-7929-C690-B854A5288154}" dt="2021-02-26T19:29:53.246" v="73" actId="14100"/>
          <ac:spMkLst>
            <pc:docMk/>
            <pc:sldMk cId="2952233061" sldId="279"/>
            <ac:spMk id="12" creationId="{318E8776-99E9-4603-8078-D93CBC01D3A5}"/>
          </ac:spMkLst>
        </pc:spChg>
        <pc:spChg chg="topLvl">
          <ac:chgData name="sareljgreyling@gmail.com" userId="S::urn:spo:guest#sareljgreyling@gmail.com::" providerId="AD" clId="Web-{FE44965E-1A79-7929-C690-B854A5288154}" dt="2021-02-26T19:28:49.543" v="61"/>
          <ac:spMkLst>
            <pc:docMk/>
            <pc:sldMk cId="2952233061" sldId="279"/>
            <ac:spMk id="13" creationId="{FF4D82D9-BC48-4E4D-AC25-6EC774094DD2}"/>
          </ac:spMkLst>
        </pc:spChg>
        <pc:spChg chg="mod topLvl">
          <ac:chgData name="sareljgreyling@gmail.com" userId="S::urn:spo:guest#sareljgreyling@gmail.com::" providerId="AD" clId="Web-{FE44965E-1A79-7929-C690-B854A5288154}" dt="2021-02-26T19:30:15.527" v="75" actId="1076"/>
          <ac:spMkLst>
            <pc:docMk/>
            <pc:sldMk cId="2952233061" sldId="279"/>
            <ac:spMk id="15" creationId="{ACAA76AC-3444-4508-B2D6-32A6B5A84976}"/>
          </ac:spMkLst>
        </pc:spChg>
        <pc:spChg chg="mod topLvl">
          <ac:chgData name="sareljgreyling@gmail.com" userId="S::urn:spo:guest#sareljgreyling@gmail.com::" providerId="AD" clId="Web-{FE44965E-1A79-7929-C690-B854A5288154}" dt="2021-02-26T19:30:10.667" v="74" actId="1076"/>
          <ac:spMkLst>
            <pc:docMk/>
            <pc:sldMk cId="2952233061" sldId="279"/>
            <ac:spMk id="16" creationId="{19BFD75E-2B4B-4D29-BD27-22D574A82079}"/>
          </ac:spMkLst>
        </pc:spChg>
        <pc:grpChg chg="del">
          <ac:chgData name="sareljgreyling@gmail.com" userId="S::urn:spo:guest#sareljgreyling@gmail.com::" providerId="AD" clId="Web-{FE44965E-1A79-7929-C690-B854A5288154}" dt="2021-02-26T19:28:49.543" v="61"/>
          <ac:grpSpMkLst>
            <pc:docMk/>
            <pc:sldMk cId="2952233061" sldId="279"/>
            <ac:grpSpMk id="17" creationId="{4A4EB7A5-0741-471C-91F7-DF041C309955}"/>
          </ac:grpSpMkLst>
        </pc:grpChg>
      </pc:sldChg>
      <pc:sldChg chg="addSp modSp">
        <pc:chgData name="sareljgreyling@gmail.com" userId="S::urn:spo:guest#sareljgreyling@gmail.com::" providerId="AD" clId="Web-{FE44965E-1A79-7929-C690-B854A5288154}" dt="2021-02-26T19:28:16.777" v="60" actId="1076"/>
        <pc:sldMkLst>
          <pc:docMk/>
          <pc:sldMk cId="1399507600" sldId="280"/>
        </pc:sldMkLst>
        <pc:spChg chg="mod">
          <ac:chgData name="sareljgreyling@gmail.com" userId="S::urn:spo:guest#sareljgreyling@gmail.com::" providerId="AD" clId="Web-{FE44965E-1A79-7929-C690-B854A5288154}" dt="2021-02-26T19:28:02.449" v="55" actId="1076"/>
          <ac:spMkLst>
            <pc:docMk/>
            <pc:sldMk cId="1399507600" sldId="280"/>
            <ac:spMk id="4" creationId="{B1EA78D7-2C24-4F40-936A-25009B571824}"/>
          </ac:spMkLst>
        </pc:spChg>
        <pc:spChg chg="mod">
          <ac:chgData name="sareljgreyling@gmail.com" userId="S::urn:spo:guest#sareljgreyling@gmail.com::" providerId="AD" clId="Web-{FE44965E-1A79-7929-C690-B854A5288154}" dt="2021-02-26T19:26:12.262" v="44" actId="14100"/>
          <ac:spMkLst>
            <pc:docMk/>
            <pc:sldMk cId="1399507600" sldId="280"/>
            <ac:spMk id="11" creationId="{9909CE11-1B5A-4903-89B4-B696A77F640C}"/>
          </ac:spMkLst>
        </pc:spChg>
        <pc:spChg chg="mod">
          <ac:chgData name="sareljgreyling@gmail.com" userId="S::urn:spo:guest#sareljgreyling@gmail.com::" providerId="AD" clId="Web-{FE44965E-1A79-7929-C690-B854A5288154}" dt="2021-02-26T19:26:12.262" v="43" actId="14100"/>
          <ac:spMkLst>
            <pc:docMk/>
            <pc:sldMk cId="1399507600" sldId="280"/>
            <ac:spMk id="12" creationId="{E3D40465-8CCB-4865-AF64-27816FD1C7BB}"/>
          </ac:spMkLst>
        </pc:spChg>
        <pc:spChg chg="mod">
          <ac:chgData name="sareljgreyling@gmail.com" userId="S::urn:spo:guest#sareljgreyling@gmail.com::" providerId="AD" clId="Web-{FE44965E-1A79-7929-C690-B854A5288154}" dt="2021-02-26T19:26:12.262" v="42" actId="14100"/>
          <ac:spMkLst>
            <pc:docMk/>
            <pc:sldMk cId="1399507600" sldId="280"/>
            <ac:spMk id="13" creationId="{DAA1F802-1B79-4BCA-B088-39C5AE6D43AD}"/>
          </ac:spMkLst>
        </pc:spChg>
        <pc:spChg chg="mod">
          <ac:chgData name="sareljgreyling@gmail.com" userId="S::urn:spo:guest#sareljgreyling@gmail.com::" providerId="AD" clId="Web-{FE44965E-1A79-7929-C690-B854A5288154}" dt="2021-02-26T19:26:12.262" v="41" actId="14100"/>
          <ac:spMkLst>
            <pc:docMk/>
            <pc:sldMk cId="1399507600" sldId="280"/>
            <ac:spMk id="14" creationId="{7F97FC98-68B2-499E-9DDA-A8F840605CA4}"/>
          </ac:spMkLst>
        </pc:spChg>
        <pc:spChg chg="mod">
          <ac:chgData name="sareljgreyling@gmail.com" userId="S::urn:spo:guest#sareljgreyling@gmail.com::" providerId="AD" clId="Web-{FE44965E-1A79-7929-C690-B854A5288154}" dt="2021-02-26T19:26:12.262" v="40" actId="14100"/>
          <ac:spMkLst>
            <pc:docMk/>
            <pc:sldMk cId="1399507600" sldId="280"/>
            <ac:spMk id="15" creationId="{157A3D34-7579-44E5-91F4-2ACE8359A02B}"/>
          </ac:spMkLst>
        </pc:spChg>
        <pc:grpChg chg="add mod">
          <ac:chgData name="sareljgreyling@gmail.com" userId="S::urn:spo:guest#sareljgreyling@gmail.com::" providerId="AD" clId="Web-{FE44965E-1A79-7929-C690-B854A5288154}" dt="2021-02-26T19:28:16.777" v="60" actId="1076"/>
          <ac:grpSpMkLst>
            <pc:docMk/>
            <pc:sldMk cId="1399507600" sldId="280"/>
            <ac:grpSpMk id="3" creationId="{D4B623EE-7383-4AB8-BFEF-BA96986F043F}"/>
          </ac:grpSpMkLst>
        </pc:grpChg>
        <pc:cxnChg chg="mod">
          <ac:chgData name="sareljgreyling@gmail.com" userId="S::urn:spo:guest#sareljgreyling@gmail.com::" providerId="AD" clId="Web-{FE44965E-1A79-7929-C690-B854A5288154}" dt="2021-02-26T19:26:12.262" v="39" actId="14100"/>
          <ac:cxnSpMkLst>
            <pc:docMk/>
            <pc:sldMk cId="1399507600" sldId="280"/>
            <ac:cxnSpMk id="16" creationId="{5C8DE674-B930-488A-A125-FC8EADACA924}"/>
          </ac:cxnSpMkLst>
        </pc:cxnChg>
        <pc:cxnChg chg="mod">
          <ac:chgData name="sareljgreyling@gmail.com" userId="S::urn:spo:guest#sareljgreyling@gmail.com::" providerId="AD" clId="Web-{FE44965E-1A79-7929-C690-B854A5288154}" dt="2021-02-26T19:26:12.262" v="38" actId="14100"/>
          <ac:cxnSpMkLst>
            <pc:docMk/>
            <pc:sldMk cId="1399507600" sldId="280"/>
            <ac:cxnSpMk id="17" creationId="{4BB0ADD9-BCFF-4169-A8BE-E7F973E727BD}"/>
          </ac:cxnSpMkLst>
        </pc:cxnChg>
        <pc:cxnChg chg="mod">
          <ac:chgData name="sareljgreyling@gmail.com" userId="S::urn:spo:guest#sareljgreyling@gmail.com::" providerId="AD" clId="Web-{FE44965E-1A79-7929-C690-B854A5288154}" dt="2021-02-26T19:26:12.262" v="37" actId="14100"/>
          <ac:cxnSpMkLst>
            <pc:docMk/>
            <pc:sldMk cId="1399507600" sldId="280"/>
            <ac:cxnSpMk id="18" creationId="{77C072A6-E21A-4373-B950-0AB54F2CE7B9}"/>
          </ac:cxnSpMkLst>
        </pc:cxnChg>
        <pc:cxnChg chg="mod">
          <ac:chgData name="sareljgreyling@gmail.com" userId="S::urn:spo:guest#sareljgreyling@gmail.com::" providerId="AD" clId="Web-{FE44965E-1A79-7929-C690-B854A5288154}" dt="2021-02-26T19:26:12.262" v="36" actId="14100"/>
          <ac:cxnSpMkLst>
            <pc:docMk/>
            <pc:sldMk cId="1399507600" sldId="280"/>
            <ac:cxnSpMk id="19" creationId="{5B0E502E-8A8C-4C71-A846-1A9C28A8836A}"/>
          </ac:cxnSpMkLst>
        </pc:cxnChg>
      </pc:sldChg>
    </pc:docChg>
  </pc:docChgLst>
  <pc:docChgLst>
    <pc:chgData name="simon.anthony.patterson@gmail.com" userId="S::urn:spo:guest#simon.anthony.patterson@gmail.com::" providerId="AD" clId="Web-{98B0E9D9-6627-0210-2F92-F060F8D21F44}"/>
    <pc:docChg chg="modSld">
      <pc:chgData name="simon.anthony.patterson@gmail.com" userId="S::urn:spo:guest#simon.anthony.patterson@gmail.com::" providerId="AD" clId="Web-{98B0E9D9-6627-0210-2F92-F060F8D21F44}" dt="2021-03-17T11:57:46.576" v="32"/>
      <pc:docMkLst>
        <pc:docMk/>
      </pc:docMkLst>
      <pc:sldChg chg="modNotes">
        <pc:chgData name="simon.anthony.patterson@gmail.com" userId="S::urn:spo:guest#simon.anthony.patterson@gmail.com::" providerId="AD" clId="Web-{98B0E9D9-6627-0210-2F92-F060F8D21F44}" dt="2021-03-17T11:11:37.762" v="8"/>
        <pc:sldMkLst>
          <pc:docMk/>
          <pc:sldMk cId="2708744156" sldId="264"/>
        </pc:sldMkLst>
      </pc:sldChg>
      <pc:sldChg chg="modNotes">
        <pc:chgData name="simon.anthony.patterson@gmail.com" userId="S::urn:spo:guest#simon.anthony.patterson@gmail.com::" providerId="AD" clId="Web-{98B0E9D9-6627-0210-2F92-F060F8D21F44}" dt="2021-03-17T11:18:12.581" v="16"/>
        <pc:sldMkLst>
          <pc:docMk/>
          <pc:sldMk cId="3278782939" sldId="265"/>
        </pc:sldMkLst>
      </pc:sldChg>
      <pc:sldChg chg="modNotes">
        <pc:chgData name="simon.anthony.patterson@gmail.com" userId="S::urn:spo:guest#simon.anthony.patterson@gmail.com::" providerId="AD" clId="Web-{98B0E9D9-6627-0210-2F92-F060F8D21F44}" dt="2021-03-17T11:19:20.457" v="23"/>
        <pc:sldMkLst>
          <pc:docMk/>
          <pc:sldMk cId="986106943" sldId="266"/>
        </pc:sldMkLst>
      </pc:sldChg>
      <pc:sldChg chg="modNotes">
        <pc:chgData name="simon.anthony.patterson@gmail.com" userId="S::urn:spo:guest#simon.anthony.patterson@gmail.com::" providerId="AD" clId="Web-{98B0E9D9-6627-0210-2F92-F060F8D21F44}" dt="2021-03-17T11:48:02.205" v="30"/>
        <pc:sldMkLst>
          <pc:docMk/>
          <pc:sldMk cId="174070660" sldId="267"/>
        </pc:sldMkLst>
      </pc:sldChg>
      <pc:sldChg chg="modNotes">
        <pc:chgData name="simon.anthony.patterson@gmail.com" userId="S::urn:spo:guest#simon.anthony.patterson@gmail.com::" providerId="AD" clId="Web-{98B0E9D9-6627-0210-2F92-F060F8D21F44}" dt="2021-03-17T11:57:46.576" v="32"/>
        <pc:sldMkLst>
          <pc:docMk/>
          <pc:sldMk cId="512869664" sldId="272"/>
        </pc:sldMkLst>
      </pc:sldChg>
    </pc:docChg>
  </pc:docChgLst>
  <pc:docChgLst>
    <pc:chgData name="sareljgreyling@gmail.com" userId="S::urn:spo:guest#sareljgreyling@gmail.com::" providerId="AD" clId="Web-{CD75E7EF-D802-4D3F-51D8-C0880CDB6F1A}"/>
    <pc:docChg chg="modSld">
      <pc:chgData name="sareljgreyling@gmail.com" userId="S::urn:spo:guest#sareljgreyling@gmail.com::" providerId="AD" clId="Web-{CD75E7EF-D802-4D3F-51D8-C0880CDB6F1A}" dt="2021-02-11T13:24:16.993" v="2" actId="1076"/>
      <pc:docMkLst>
        <pc:docMk/>
      </pc:docMkLst>
      <pc:sldChg chg="modSp">
        <pc:chgData name="sareljgreyling@gmail.com" userId="S::urn:spo:guest#sareljgreyling@gmail.com::" providerId="AD" clId="Web-{CD75E7EF-D802-4D3F-51D8-C0880CDB6F1A}" dt="2021-02-11T13:24:16.993" v="2" actId="1076"/>
        <pc:sldMkLst>
          <pc:docMk/>
          <pc:sldMk cId="4233018141" sldId="257"/>
        </pc:sldMkLst>
        <pc:picChg chg="mod">
          <ac:chgData name="sareljgreyling@gmail.com" userId="S::urn:spo:guest#sareljgreyling@gmail.com::" providerId="AD" clId="Web-{CD75E7EF-D802-4D3F-51D8-C0880CDB6F1A}" dt="2021-02-11T13:24:16.993" v="2" actId="1076"/>
          <ac:picMkLst>
            <pc:docMk/>
            <pc:sldMk cId="4233018141" sldId="257"/>
            <ac:picMk id="3" creationId="{F5E45B2B-0ACF-1146-83DF-4C27539A76BC}"/>
          </ac:picMkLst>
        </pc:picChg>
      </pc:sldChg>
      <pc:sldChg chg="modSp">
        <pc:chgData name="sareljgreyling@gmail.com" userId="S::urn:spo:guest#sareljgreyling@gmail.com::" providerId="AD" clId="Web-{CD75E7EF-D802-4D3F-51D8-C0880CDB6F1A}" dt="2021-02-11T13:23:52.993" v="0" actId="1076"/>
        <pc:sldMkLst>
          <pc:docMk/>
          <pc:sldMk cId="348628638" sldId="263"/>
        </pc:sldMkLst>
        <pc:picChg chg="mod">
          <ac:chgData name="sareljgreyling@gmail.com" userId="S::urn:spo:guest#sareljgreyling@gmail.com::" providerId="AD" clId="Web-{CD75E7EF-D802-4D3F-51D8-C0880CDB6F1A}" dt="2021-02-11T13:23:52.993" v="0" actId="1076"/>
          <ac:picMkLst>
            <pc:docMk/>
            <pc:sldMk cId="348628638" sldId="263"/>
            <ac:picMk id="5" creationId="{67EF8E5A-BA09-1042-8B07-9DE9BF668F29}"/>
          </ac:picMkLst>
        </pc:picChg>
      </pc:sldChg>
    </pc:docChg>
  </pc:docChgLst>
  <pc:docChgLst>
    <pc:chgData name="Allington, Lucy" userId="S::lucy.allington19_imperial.ac.uk#ext#@lunet.onmicrosoft.com::4927d0bd-f935-4b67-a619-3e826b9f9ac1" providerId="AD" clId="Web-{0A66D2D5-43F9-5282-4E2C-33271D0A4EF4}"/>
    <pc:docChg chg="modSld">
      <pc:chgData name="Allington, Lucy" userId="S::lucy.allington19_imperial.ac.uk#ext#@lunet.onmicrosoft.com::4927d0bd-f935-4b67-a619-3e826b9f9ac1" providerId="AD" clId="Web-{0A66D2D5-43F9-5282-4E2C-33271D0A4EF4}" dt="2021-03-04T21:15:51.730" v="1637" actId="20577"/>
      <pc:docMkLst>
        <pc:docMk/>
      </pc:docMkLst>
      <pc:sldChg chg="addSp delSp modSp">
        <pc:chgData name="Allington, Lucy" userId="S::lucy.allington19_imperial.ac.uk#ext#@lunet.onmicrosoft.com::4927d0bd-f935-4b67-a619-3e826b9f9ac1" providerId="AD" clId="Web-{0A66D2D5-43F9-5282-4E2C-33271D0A4EF4}" dt="2021-03-04T18:46:54.227" v="108" actId="1076"/>
        <pc:sldMkLst>
          <pc:docMk/>
          <pc:sldMk cId="348628638" sldId="263"/>
        </pc:sldMkLst>
        <pc:spChg chg="add del mod">
          <ac:chgData name="Allington, Lucy" userId="S::lucy.allington19_imperial.ac.uk#ext#@lunet.onmicrosoft.com::4927d0bd-f935-4b67-a619-3e826b9f9ac1" providerId="AD" clId="Web-{0A66D2D5-43F9-5282-4E2C-33271D0A4EF4}" dt="2021-03-04T18:40:23.547" v="1"/>
          <ac:spMkLst>
            <pc:docMk/>
            <pc:sldMk cId="348628638" sldId="263"/>
            <ac:spMk id="3" creationId="{9A8BF237-6A4C-486E-A903-26DC1A4E47EA}"/>
          </ac:spMkLst>
        </pc:spChg>
        <pc:spChg chg="add del mod">
          <ac:chgData name="Allington, Lucy" userId="S::lucy.allington19_imperial.ac.uk#ext#@lunet.onmicrosoft.com::4927d0bd-f935-4b67-a619-3e826b9f9ac1" providerId="AD" clId="Web-{0A66D2D5-43F9-5282-4E2C-33271D0A4EF4}" dt="2021-03-04T18:41:30.629" v="9"/>
          <ac:spMkLst>
            <pc:docMk/>
            <pc:sldMk cId="348628638" sldId="263"/>
            <ac:spMk id="15" creationId="{EB059BE8-1DE8-4A03-8CDF-B153D765784C}"/>
          </ac:spMkLst>
        </pc:spChg>
        <pc:spChg chg="add mod">
          <ac:chgData name="Allington, Lucy" userId="S::lucy.allington19_imperial.ac.uk#ext#@lunet.onmicrosoft.com::4927d0bd-f935-4b67-a619-3e826b9f9ac1" providerId="AD" clId="Web-{0A66D2D5-43F9-5282-4E2C-33271D0A4EF4}" dt="2021-03-04T18:45:01.267" v="59" actId="1076"/>
          <ac:spMkLst>
            <pc:docMk/>
            <pc:sldMk cId="348628638" sldId="263"/>
            <ac:spMk id="16" creationId="{41ADD91D-CA40-45F7-B4E7-28171480F3A0}"/>
          </ac:spMkLst>
        </pc:spChg>
        <pc:spChg chg="add mod">
          <ac:chgData name="Allington, Lucy" userId="S::lucy.allington19_imperial.ac.uk#ext#@lunet.onmicrosoft.com::4927d0bd-f935-4b67-a619-3e826b9f9ac1" providerId="AD" clId="Web-{0A66D2D5-43F9-5282-4E2C-33271D0A4EF4}" dt="2021-03-04T18:45:26.612" v="70" actId="1076"/>
          <ac:spMkLst>
            <pc:docMk/>
            <pc:sldMk cId="348628638" sldId="263"/>
            <ac:spMk id="17" creationId="{87D40A77-78A7-4830-ADC9-BD2283A003E2}"/>
          </ac:spMkLst>
        </pc:spChg>
        <pc:spChg chg="add mod">
          <ac:chgData name="Allington, Lucy" userId="S::lucy.allington19_imperial.ac.uk#ext#@lunet.onmicrosoft.com::4927d0bd-f935-4b67-a619-3e826b9f9ac1" providerId="AD" clId="Web-{0A66D2D5-43F9-5282-4E2C-33271D0A4EF4}" dt="2021-03-04T18:45:45.395" v="80" actId="1076"/>
          <ac:spMkLst>
            <pc:docMk/>
            <pc:sldMk cId="348628638" sldId="263"/>
            <ac:spMk id="18" creationId="{D3E3965C-F903-4BE5-A80D-99BFC1252BA5}"/>
          </ac:spMkLst>
        </pc:spChg>
        <pc:spChg chg="add mod">
          <ac:chgData name="Allington, Lucy" userId="S::lucy.allington19_imperial.ac.uk#ext#@lunet.onmicrosoft.com::4927d0bd-f935-4b67-a619-3e826b9f9ac1" providerId="AD" clId="Web-{0A66D2D5-43F9-5282-4E2C-33271D0A4EF4}" dt="2021-03-04T18:45:59.411" v="95" actId="1076"/>
          <ac:spMkLst>
            <pc:docMk/>
            <pc:sldMk cId="348628638" sldId="263"/>
            <ac:spMk id="19" creationId="{89176B48-4D49-41EF-97F4-F1C7CF5BD51C}"/>
          </ac:spMkLst>
        </pc:spChg>
        <pc:spChg chg="add mod">
          <ac:chgData name="Allington, Lucy" userId="S::lucy.allington19_imperial.ac.uk#ext#@lunet.onmicrosoft.com::4927d0bd-f935-4b67-a619-3e826b9f9ac1" providerId="AD" clId="Web-{0A66D2D5-43F9-5282-4E2C-33271D0A4EF4}" dt="2021-03-04T18:46:15.787" v="104" actId="1076"/>
          <ac:spMkLst>
            <pc:docMk/>
            <pc:sldMk cId="348628638" sldId="263"/>
            <ac:spMk id="20" creationId="{A51E06BE-CDEC-47FE-A58C-A674FD51273C}"/>
          </ac:spMkLst>
        </pc:spChg>
        <pc:grpChg chg="add mod">
          <ac:chgData name="Allington, Lucy" userId="S::lucy.allington19_imperial.ac.uk#ext#@lunet.onmicrosoft.com::4927d0bd-f935-4b67-a619-3e826b9f9ac1" providerId="AD" clId="Web-{0A66D2D5-43F9-5282-4E2C-33271D0A4EF4}" dt="2021-03-04T18:46:54.227" v="108" actId="1076"/>
          <ac:grpSpMkLst>
            <pc:docMk/>
            <pc:sldMk cId="348628638" sldId="263"/>
            <ac:grpSpMk id="21" creationId="{69F7FC36-7E22-43DF-9C57-AAC940E026EB}"/>
          </ac:grpSpMkLst>
        </pc:grpChg>
        <pc:picChg chg="add mod">
          <ac:chgData name="Allington, Lucy" userId="S::lucy.allington19_imperial.ac.uk#ext#@lunet.onmicrosoft.com::4927d0bd-f935-4b67-a619-3e826b9f9ac1" providerId="AD" clId="Web-{0A66D2D5-43F9-5282-4E2C-33271D0A4EF4}" dt="2021-03-04T18:43:59.420" v="46"/>
          <ac:picMkLst>
            <pc:docMk/>
            <pc:sldMk cId="348628638" sldId="263"/>
            <ac:picMk id="4" creationId="{D54F6DCF-1104-4E09-980E-BAE4B12D99BB}"/>
          </ac:picMkLst>
        </pc:picChg>
        <pc:picChg chg="mod">
          <ac:chgData name="Allington, Lucy" userId="S::lucy.allington19_imperial.ac.uk#ext#@lunet.onmicrosoft.com::4927d0bd-f935-4b67-a619-3e826b9f9ac1" providerId="AD" clId="Web-{0A66D2D5-43F9-5282-4E2C-33271D0A4EF4}" dt="2021-03-04T18:46:43.257" v="107" actId="1076"/>
          <ac:picMkLst>
            <pc:docMk/>
            <pc:sldMk cId="348628638" sldId="263"/>
            <ac:picMk id="5" creationId="{67EF8E5A-BA09-1042-8B07-9DE9BF668F29}"/>
          </ac:picMkLst>
        </pc:picChg>
        <pc:picChg chg="add del">
          <ac:chgData name="Allington, Lucy" userId="S::lucy.allington19_imperial.ac.uk#ext#@lunet.onmicrosoft.com::4927d0bd-f935-4b67-a619-3e826b9f9ac1" providerId="AD" clId="Web-{0A66D2D5-43F9-5282-4E2C-33271D0A4EF4}" dt="2021-03-04T18:41:27.379" v="8"/>
          <ac:picMkLst>
            <pc:docMk/>
            <pc:sldMk cId="348628638" sldId="263"/>
            <ac:picMk id="7" creationId="{BB13FB4F-9CCC-4A52-8DB9-75A89BB72EE7}"/>
          </ac:picMkLst>
        </pc:picChg>
        <pc:picChg chg="add mod">
          <ac:chgData name="Allington, Lucy" userId="S::lucy.allington19_imperial.ac.uk#ext#@lunet.onmicrosoft.com::4927d0bd-f935-4b67-a619-3e826b9f9ac1" providerId="AD" clId="Web-{0A66D2D5-43F9-5282-4E2C-33271D0A4EF4}" dt="2021-03-04T18:44:17.593" v="49"/>
          <ac:picMkLst>
            <pc:docMk/>
            <pc:sldMk cId="348628638" sldId="263"/>
            <ac:picMk id="10" creationId="{5072094C-2C44-4928-8249-6AD5AD90739C}"/>
          </ac:picMkLst>
        </pc:picChg>
        <pc:picChg chg="add mod">
          <ac:chgData name="Allington, Lucy" userId="S::lucy.allington19_imperial.ac.uk#ext#@lunet.onmicrosoft.com::4927d0bd-f935-4b67-a619-3e826b9f9ac1" providerId="AD" clId="Web-{0A66D2D5-43F9-5282-4E2C-33271D0A4EF4}" dt="2021-03-04T18:44:22.530" v="50"/>
          <ac:picMkLst>
            <pc:docMk/>
            <pc:sldMk cId="348628638" sldId="263"/>
            <ac:picMk id="11" creationId="{097B3655-F3B8-40FE-9889-B6549D72657C}"/>
          </ac:picMkLst>
        </pc:picChg>
        <pc:picChg chg="add mod">
          <ac:chgData name="Allington, Lucy" userId="S::lucy.allington19_imperial.ac.uk#ext#@lunet.onmicrosoft.com::4927d0bd-f935-4b67-a619-3e826b9f9ac1" providerId="AD" clId="Web-{0A66D2D5-43F9-5282-4E2C-33271D0A4EF4}" dt="2021-03-04T18:44:09.576" v="48"/>
          <ac:picMkLst>
            <pc:docMk/>
            <pc:sldMk cId="348628638" sldId="263"/>
            <ac:picMk id="12" creationId="{96AED317-46A1-41FD-8A1D-2CFB56CD4F6B}"/>
          </ac:picMkLst>
        </pc:picChg>
        <pc:picChg chg="add mod">
          <ac:chgData name="Allington, Lucy" userId="S::lucy.allington19_imperial.ac.uk#ext#@lunet.onmicrosoft.com::4927d0bd-f935-4b67-a619-3e826b9f9ac1" providerId="AD" clId="Web-{0A66D2D5-43F9-5282-4E2C-33271D0A4EF4}" dt="2021-03-04T18:44:05.264" v="47"/>
          <ac:picMkLst>
            <pc:docMk/>
            <pc:sldMk cId="348628638" sldId="263"/>
            <ac:picMk id="13" creationId="{44F25374-9F46-4BE0-98C1-942714A0F85E}"/>
          </ac:picMkLst>
        </pc:picChg>
      </pc:sldChg>
      <pc:sldChg chg="addSp modSp">
        <pc:chgData name="Allington, Lucy" userId="S::lucy.allington19_imperial.ac.uk#ext#@lunet.onmicrosoft.com::4927d0bd-f935-4b67-a619-3e826b9f9ac1" providerId="AD" clId="Web-{0A66D2D5-43F9-5282-4E2C-33271D0A4EF4}" dt="2021-03-04T18:51:44.353" v="152" actId="1076"/>
        <pc:sldMkLst>
          <pc:docMk/>
          <pc:sldMk cId="2708744156" sldId="264"/>
        </pc:sldMkLst>
        <pc:spChg chg="add mod">
          <ac:chgData name="Allington, Lucy" userId="S::lucy.allington19_imperial.ac.uk#ext#@lunet.onmicrosoft.com::4927d0bd-f935-4b67-a619-3e826b9f9ac1" providerId="AD" clId="Web-{0A66D2D5-43F9-5282-4E2C-33271D0A4EF4}" dt="2021-03-04T18:51:44.353" v="152" actId="1076"/>
          <ac:spMkLst>
            <pc:docMk/>
            <pc:sldMk cId="2708744156" sldId="264"/>
            <ac:spMk id="3" creationId="{3309C702-E1E7-48EC-BA33-5151DEC4C2CE}"/>
          </ac:spMkLst>
        </pc:spChg>
      </pc:sldChg>
      <pc:sldChg chg="addSp delSp modSp">
        <pc:chgData name="Allington, Lucy" userId="S::lucy.allington19_imperial.ac.uk#ext#@lunet.onmicrosoft.com::4927d0bd-f935-4b67-a619-3e826b9f9ac1" providerId="AD" clId="Web-{0A66D2D5-43F9-5282-4E2C-33271D0A4EF4}" dt="2021-03-04T19:00:59.245" v="199" actId="1076"/>
        <pc:sldMkLst>
          <pc:docMk/>
          <pc:sldMk cId="3278782939" sldId="265"/>
        </pc:sldMkLst>
        <pc:spChg chg="add del mod">
          <ac:chgData name="Allington, Lucy" userId="S::lucy.allington19_imperial.ac.uk#ext#@lunet.onmicrosoft.com::4927d0bd-f935-4b67-a619-3e826b9f9ac1" providerId="AD" clId="Web-{0A66D2D5-43F9-5282-4E2C-33271D0A4EF4}" dt="2021-03-04T18:59:05.395" v="161"/>
          <ac:spMkLst>
            <pc:docMk/>
            <pc:sldMk cId="3278782939" sldId="265"/>
            <ac:spMk id="4" creationId="{A05DB7A5-C407-4523-A9CD-89F9526A6AE2}"/>
          </ac:spMkLst>
        </pc:spChg>
        <pc:spChg chg="add mod">
          <ac:chgData name="Allington, Lucy" userId="S::lucy.allington19_imperial.ac.uk#ext#@lunet.onmicrosoft.com::4927d0bd-f935-4b67-a619-3e826b9f9ac1" providerId="AD" clId="Web-{0A66D2D5-43F9-5282-4E2C-33271D0A4EF4}" dt="2021-03-04T19:00:59.245" v="199" actId="1076"/>
          <ac:spMkLst>
            <pc:docMk/>
            <pc:sldMk cId="3278782939" sldId="265"/>
            <ac:spMk id="9" creationId="{0458263A-B4E1-4FA6-B324-0E0D244BCF74}"/>
          </ac:spMkLst>
        </pc:spChg>
        <pc:picChg chg="add mod ord">
          <ac:chgData name="Allington, Lucy" userId="S::lucy.allington19_imperial.ac.uk#ext#@lunet.onmicrosoft.com::4927d0bd-f935-4b67-a619-3e826b9f9ac1" providerId="AD" clId="Web-{0A66D2D5-43F9-5282-4E2C-33271D0A4EF4}" dt="2021-03-04T18:59:13.005" v="162" actId="14100"/>
          <ac:picMkLst>
            <pc:docMk/>
            <pc:sldMk cId="3278782939" sldId="265"/>
            <ac:picMk id="7" creationId="{4F60F828-0F2A-4C2E-8DA4-A26B254ED258}"/>
          </ac:picMkLst>
        </pc:picChg>
        <pc:picChg chg="del">
          <ac:chgData name="Allington, Lucy" userId="S::lucy.allington19_imperial.ac.uk#ext#@lunet.onmicrosoft.com::4927d0bd-f935-4b67-a619-3e826b9f9ac1" providerId="AD" clId="Web-{0A66D2D5-43F9-5282-4E2C-33271D0A4EF4}" dt="2021-03-04T18:54:42.442" v="160"/>
          <ac:picMkLst>
            <pc:docMk/>
            <pc:sldMk cId="3278782939" sldId="265"/>
            <ac:picMk id="13" creationId="{9C01ADFB-3DFC-459F-9092-AC405946C711}"/>
          </ac:picMkLst>
        </pc:picChg>
      </pc:sldChg>
      <pc:sldChg chg="addSp delSp modSp modNotes">
        <pc:chgData name="Allington, Lucy" userId="S::lucy.allington19_imperial.ac.uk#ext#@lunet.onmicrosoft.com::4927d0bd-f935-4b67-a619-3e826b9f9ac1" providerId="AD" clId="Web-{0A66D2D5-43F9-5282-4E2C-33271D0A4EF4}" dt="2021-03-04T19:08:15.944" v="318"/>
        <pc:sldMkLst>
          <pc:docMk/>
          <pc:sldMk cId="986106943" sldId="266"/>
        </pc:sldMkLst>
        <pc:spChg chg="add del mod">
          <ac:chgData name="Allington, Lucy" userId="S::lucy.allington19_imperial.ac.uk#ext#@lunet.onmicrosoft.com::4927d0bd-f935-4b67-a619-3e826b9f9ac1" providerId="AD" clId="Web-{0A66D2D5-43F9-5282-4E2C-33271D0A4EF4}" dt="2021-03-04T19:04:56.307" v="234"/>
          <ac:spMkLst>
            <pc:docMk/>
            <pc:sldMk cId="986106943" sldId="266"/>
            <ac:spMk id="4" creationId="{59236600-C171-4494-A393-42421A975690}"/>
          </ac:spMkLst>
        </pc:spChg>
        <pc:picChg chg="add mod">
          <ac:chgData name="Allington, Lucy" userId="S::lucy.allington19_imperial.ac.uk#ext#@lunet.onmicrosoft.com::4927d0bd-f935-4b67-a619-3e826b9f9ac1" providerId="AD" clId="Web-{0A66D2D5-43F9-5282-4E2C-33271D0A4EF4}" dt="2021-03-04T19:05:14.855" v="238" actId="1076"/>
          <ac:picMkLst>
            <pc:docMk/>
            <pc:sldMk cId="986106943" sldId="266"/>
            <ac:picMk id="7" creationId="{4DFF873B-846D-4243-89D1-171E79BBED86}"/>
          </ac:picMkLst>
        </pc:picChg>
        <pc:picChg chg="del">
          <ac:chgData name="Allington, Lucy" userId="S::lucy.allington19_imperial.ac.uk#ext#@lunet.onmicrosoft.com::4927d0bd-f935-4b67-a619-3e826b9f9ac1" providerId="AD" clId="Web-{0A66D2D5-43F9-5282-4E2C-33271D0A4EF4}" dt="2021-03-04T19:02:17.219" v="233"/>
          <ac:picMkLst>
            <pc:docMk/>
            <pc:sldMk cId="986106943" sldId="266"/>
            <ac:picMk id="11" creationId="{42C6590F-14E3-43B1-B4B0-D38DA7A91447}"/>
          </ac:picMkLst>
        </pc:picChg>
      </pc:sldChg>
      <pc:sldChg chg="addSp modSp">
        <pc:chgData name="Allington, Lucy" userId="S::lucy.allington19_imperial.ac.uk#ext#@lunet.onmicrosoft.com::4927d0bd-f935-4b67-a619-3e826b9f9ac1" providerId="AD" clId="Web-{0A66D2D5-43F9-5282-4E2C-33271D0A4EF4}" dt="2021-03-04T19:09:27.637" v="320" actId="1076"/>
        <pc:sldMkLst>
          <pc:docMk/>
          <pc:sldMk cId="174070660" sldId="267"/>
        </pc:sldMkLst>
        <pc:spChg chg="add mod">
          <ac:chgData name="Allington, Lucy" userId="S::lucy.allington19_imperial.ac.uk#ext#@lunet.onmicrosoft.com::4927d0bd-f935-4b67-a619-3e826b9f9ac1" providerId="AD" clId="Web-{0A66D2D5-43F9-5282-4E2C-33271D0A4EF4}" dt="2021-03-04T19:09:27.637" v="320" actId="1076"/>
          <ac:spMkLst>
            <pc:docMk/>
            <pc:sldMk cId="174070660" sldId="267"/>
            <ac:spMk id="3" creationId="{D7FD021A-6AD6-4777-B9A0-7B26523523B4}"/>
          </ac:spMkLst>
        </pc:spChg>
      </pc:sldChg>
      <pc:sldChg chg="addSp delSp modSp modNotes">
        <pc:chgData name="Allington, Lucy" userId="S::lucy.allington19_imperial.ac.uk#ext#@lunet.onmicrosoft.com::4927d0bd-f935-4b67-a619-3e826b9f9ac1" providerId="AD" clId="Web-{0A66D2D5-43F9-5282-4E2C-33271D0A4EF4}" dt="2021-03-04T19:20:11.836" v="576"/>
        <pc:sldMkLst>
          <pc:docMk/>
          <pc:sldMk cId="1732966013" sldId="268"/>
        </pc:sldMkLst>
        <pc:spChg chg="add del mod">
          <ac:chgData name="Allington, Lucy" userId="S::lucy.allington19_imperial.ac.uk#ext#@lunet.onmicrosoft.com::4927d0bd-f935-4b67-a619-3e826b9f9ac1" providerId="AD" clId="Web-{0A66D2D5-43F9-5282-4E2C-33271D0A4EF4}" dt="2021-03-04T19:17:33.515" v="322"/>
          <ac:spMkLst>
            <pc:docMk/>
            <pc:sldMk cId="1732966013" sldId="268"/>
            <ac:spMk id="4" creationId="{02E14DF7-3DC9-48EB-A37A-403744A4C761}"/>
          </ac:spMkLst>
        </pc:spChg>
        <pc:spChg chg="mod">
          <ac:chgData name="Allington, Lucy" userId="S::lucy.allington19_imperial.ac.uk#ext#@lunet.onmicrosoft.com::4927d0bd-f935-4b67-a619-3e826b9f9ac1" providerId="AD" clId="Web-{0A66D2D5-43F9-5282-4E2C-33271D0A4EF4}" dt="2021-03-04T19:18:06.407" v="328" actId="20577"/>
          <ac:spMkLst>
            <pc:docMk/>
            <pc:sldMk cId="1732966013" sldId="268"/>
            <ac:spMk id="8" creationId="{63FE2775-FB72-4D44-B480-06EBB7F679B3}"/>
          </ac:spMkLst>
        </pc:spChg>
        <pc:picChg chg="add">
          <ac:chgData name="Allington, Lucy" userId="S::lucy.allington19_imperial.ac.uk#ext#@lunet.onmicrosoft.com::4927d0bd-f935-4b67-a619-3e826b9f9ac1" providerId="AD" clId="Web-{0A66D2D5-43F9-5282-4E2C-33271D0A4EF4}" dt="2021-03-04T19:17:50.312" v="324"/>
          <ac:picMkLst>
            <pc:docMk/>
            <pc:sldMk cId="1732966013" sldId="268"/>
            <ac:picMk id="7" creationId="{14583F05-BA1D-4B81-B078-41E592371F9B}"/>
          </ac:picMkLst>
        </pc:picChg>
        <pc:picChg chg="del">
          <ac:chgData name="Allington, Lucy" userId="S::lucy.allington19_imperial.ac.uk#ext#@lunet.onmicrosoft.com::4927d0bd-f935-4b67-a619-3e826b9f9ac1" providerId="AD" clId="Web-{0A66D2D5-43F9-5282-4E2C-33271D0A4EF4}" dt="2021-03-04T19:17:29.452" v="321"/>
          <ac:picMkLst>
            <pc:docMk/>
            <pc:sldMk cId="1732966013" sldId="268"/>
            <ac:picMk id="11" creationId="{3E3A2242-C09D-4F84-859D-14164B3E4A65}"/>
          </ac:picMkLst>
        </pc:picChg>
        <pc:picChg chg="del">
          <ac:chgData name="Allington, Lucy" userId="S::lucy.allington19_imperial.ac.uk#ext#@lunet.onmicrosoft.com::4927d0bd-f935-4b67-a619-3e826b9f9ac1" providerId="AD" clId="Web-{0A66D2D5-43F9-5282-4E2C-33271D0A4EF4}" dt="2021-03-04T19:17:35.124" v="323"/>
          <ac:picMkLst>
            <pc:docMk/>
            <pc:sldMk cId="1732966013" sldId="268"/>
            <ac:picMk id="12" creationId="{1D71D5BF-83C2-43A8-B333-AC154D077CB7}"/>
          </ac:picMkLst>
        </pc:picChg>
      </pc:sldChg>
      <pc:sldChg chg="addSp delSp modSp modNotes">
        <pc:chgData name="Allington, Lucy" userId="S::lucy.allington19_imperial.ac.uk#ext#@lunet.onmicrosoft.com::4927d0bd-f935-4b67-a619-3e826b9f9ac1" providerId="AD" clId="Web-{0A66D2D5-43F9-5282-4E2C-33271D0A4EF4}" dt="2021-03-04T21:15:51.730" v="1637" actId="20577"/>
        <pc:sldMkLst>
          <pc:docMk/>
          <pc:sldMk cId="2350981283" sldId="273"/>
        </pc:sldMkLst>
        <pc:spChg chg="add del mod">
          <ac:chgData name="Allington, Lucy" userId="S::lucy.allington19_imperial.ac.uk#ext#@lunet.onmicrosoft.com::4927d0bd-f935-4b67-a619-3e826b9f9ac1" providerId="AD" clId="Web-{0A66D2D5-43F9-5282-4E2C-33271D0A4EF4}" dt="2021-03-04T21:04:49.586" v="834"/>
          <ac:spMkLst>
            <pc:docMk/>
            <pc:sldMk cId="2350981283" sldId="273"/>
            <ac:spMk id="4" creationId="{735DBBC0-4DCA-49DD-BEBA-A66879DB301A}"/>
          </ac:spMkLst>
        </pc:spChg>
        <pc:spChg chg="mod">
          <ac:chgData name="Allington, Lucy" userId="S::lucy.allington19_imperial.ac.uk#ext#@lunet.onmicrosoft.com::4927d0bd-f935-4b67-a619-3e826b9f9ac1" providerId="AD" clId="Web-{0A66D2D5-43F9-5282-4E2C-33271D0A4EF4}" dt="2021-03-04T21:05:07.509" v="863" actId="20577"/>
          <ac:spMkLst>
            <pc:docMk/>
            <pc:sldMk cId="2350981283" sldId="273"/>
            <ac:spMk id="8" creationId="{63FE2775-FB72-4D44-B480-06EBB7F679B3}"/>
          </ac:spMkLst>
        </pc:spChg>
        <pc:spChg chg="add mod">
          <ac:chgData name="Allington, Lucy" userId="S::lucy.allington19_imperial.ac.uk#ext#@lunet.onmicrosoft.com::4927d0bd-f935-4b67-a619-3e826b9f9ac1" providerId="AD" clId="Web-{0A66D2D5-43F9-5282-4E2C-33271D0A4EF4}" dt="2021-03-04T21:15:51.730" v="1637" actId="20577"/>
          <ac:spMkLst>
            <pc:docMk/>
            <pc:sldMk cId="2350981283" sldId="273"/>
            <ac:spMk id="13" creationId="{6F49460A-4D3E-4D2F-B858-ABBF3AB2BF55}"/>
          </ac:spMkLst>
        </pc:spChg>
        <pc:graphicFrameChg chg="add del mod">
          <ac:chgData name="Allington, Lucy" userId="S::lucy.allington19_imperial.ac.uk#ext#@lunet.onmicrosoft.com::4927d0bd-f935-4b67-a619-3e826b9f9ac1" providerId="AD" clId="Web-{0A66D2D5-43F9-5282-4E2C-33271D0A4EF4}" dt="2021-03-04T21:14:29.868" v="1612"/>
          <ac:graphicFrameMkLst>
            <pc:docMk/>
            <pc:sldMk cId="2350981283" sldId="273"/>
            <ac:graphicFrameMk id="10" creationId="{2C0F6733-A71D-4127-8FE9-6F3490276BCB}"/>
          </ac:graphicFrameMkLst>
        </pc:graphicFrameChg>
        <pc:picChg chg="add mod">
          <ac:chgData name="Allington, Lucy" userId="S::lucy.allington19_imperial.ac.uk#ext#@lunet.onmicrosoft.com::4927d0bd-f935-4b67-a619-3e826b9f9ac1" providerId="AD" clId="Web-{0A66D2D5-43F9-5282-4E2C-33271D0A4EF4}" dt="2021-03-04T21:09:19.453" v="1358" actId="1076"/>
          <ac:picMkLst>
            <pc:docMk/>
            <pc:sldMk cId="2350981283" sldId="273"/>
            <ac:picMk id="7" creationId="{CF6803D3-9DCF-4080-88BE-E01D18EF1EFB}"/>
          </ac:picMkLst>
        </pc:picChg>
        <pc:picChg chg="del">
          <ac:chgData name="Allington, Lucy" userId="S::lucy.allington19_imperial.ac.uk#ext#@lunet.onmicrosoft.com::4927d0bd-f935-4b67-a619-3e826b9f9ac1" providerId="AD" clId="Web-{0A66D2D5-43F9-5282-4E2C-33271D0A4EF4}" dt="2021-03-04T21:04:43.930" v="833"/>
          <ac:picMkLst>
            <pc:docMk/>
            <pc:sldMk cId="2350981283" sldId="273"/>
            <ac:picMk id="11" creationId="{E6918DE4-6EC6-4F50-86B9-C97F1DD14715}"/>
          </ac:picMkLst>
        </pc:picChg>
      </pc:sldChg>
      <pc:sldChg chg="addSp delSp modSp modNotes">
        <pc:chgData name="Allington, Lucy" userId="S::lucy.allington19_imperial.ac.uk#ext#@lunet.onmicrosoft.com::4927d0bd-f935-4b67-a619-3e826b9f9ac1" providerId="AD" clId="Web-{0A66D2D5-43F9-5282-4E2C-33271D0A4EF4}" dt="2021-03-04T20:58:24.951" v="832"/>
        <pc:sldMkLst>
          <pc:docMk/>
          <pc:sldMk cId="3260765223" sldId="274"/>
        </pc:sldMkLst>
        <pc:spChg chg="add del mod">
          <ac:chgData name="Allington, Lucy" userId="S::lucy.allington19_imperial.ac.uk#ext#@lunet.onmicrosoft.com::4927d0bd-f935-4b67-a619-3e826b9f9ac1" providerId="AD" clId="Web-{0A66D2D5-43F9-5282-4E2C-33271D0A4EF4}" dt="2021-03-04T20:12:55.993" v="642"/>
          <ac:spMkLst>
            <pc:docMk/>
            <pc:sldMk cId="3260765223" sldId="274"/>
            <ac:spMk id="4" creationId="{7CF1BB2C-C170-468C-BA73-B5ADE6C2BB89}"/>
          </ac:spMkLst>
        </pc:spChg>
        <pc:spChg chg="add del mod">
          <ac:chgData name="Allington, Lucy" userId="S::lucy.allington19_imperial.ac.uk#ext#@lunet.onmicrosoft.com::4927d0bd-f935-4b67-a619-3e826b9f9ac1" providerId="AD" clId="Web-{0A66D2D5-43F9-5282-4E2C-33271D0A4EF4}" dt="2021-03-04T20:13:09.844" v="644"/>
          <ac:spMkLst>
            <pc:docMk/>
            <pc:sldMk cId="3260765223" sldId="274"/>
            <ac:spMk id="9" creationId="{32DE047C-AC76-42D3-B238-7CD8337857BC}"/>
          </ac:spMkLst>
        </pc:spChg>
        <pc:spChg chg="add mod">
          <ac:chgData name="Allington, Lucy" userId="S::lucy.allington19_imperial.ac.uk#ext#@lunet.onmicrosoft.com::4927d0bd-f935-4b67-a619-3e826b9f9ac1" providerId="AD" clId="Web-{0A66D2D5-43F9-5282-4E2C-33271D0A4EF4}" dt="2021-03-04T20:17:02.694" v="820" actId="20577"/>
          <ac:spMkLst>
            <pc:docMk/>
            <pc:sldMk cId="3260765223" sldId="274"/>
            <ac:spMk id="12" creationId="{5F1C1F5C-BFD4-4EF8-A28F-F350D2E3F89E}"/>
          </ac:spMkLst>
        </pc:spChg>
        <pc:picChg chg="del">
          <ac:chgData name="Allington, Lucy" userId="S::lucy.allington19_imperial.ac.uk#ext#@lunet.onmicrosoft.com::4927d0bd-f935-4b67-a619-3e826b9f9ac1" providerId="AD" clId="Web-{0A66D2D5-43F9-5282-4E2C-33271D0A4EF4}" dt="2021-03-04T20:06:42.233" v="577"/>
          <ac:picMkLst>
            <pc:docMk/>
            <pc:sldMk cId="3260765223" sldId="274"/>
            <ac:picMk id="11" creationId="{963DFE79-3988-49C8-AE9D-7B17044B13EF}"/>
          </ac:picMkLst>
        </pc:picChg>
      </pc:sldChg>
      <pc:sldChg chg="addSp delSp modSp">
        <pc:chgData name="Allington, Lucy" userId="S::lucy.allington19_imperial.ac.uk#ext#@lunet.onmicrosoft.com::4927d0bd-f935-4b67-a619-3e826b9f9ac1" providerId="AD" clId="Web-{0A66D2D5-43F9-5282-4E2C-33271D0A4EF4}" dt="2021-03-04T19:02:04.109" v="232" actId="20577"/>
        <pc:sldMkLst>
          <pc:docMk/>
          <pc:sldMk cId="1195408070" sldId="283"/>
        </pc:sldMkLst>
        <pc:spChg chg="mod">
          <ac:chgData name="Allington, Lucy" userId="S::lucy.allington19_imperial.ac.uk#ext#@lunet.onmicrosoft.com::4927d0bd-f935-4b67-a619-3e826b9f9ac1" providerId="AD" clId="Web-{0A66D2D5-43F9-5282-4E2C-33271D0A4EF4}" dt="2021-03-04T19:02:04.109" v="232" actId="20577"/>
          <ac:spMkLst>
            <pc:docMk/>
            <pc:sldMk cId="1195408070" sldId="283"/>
            <ac:spMk id="2" creationId="{FAF90D44-5101-4EC2-B9CE-EAF183347C86}"/>
          </ac:spMkLst>
        </pc:spChg>
        <pc:spChg chg="del">
          <ac:chgData name="Allington, Lucy" userId="S::lucy.allington19_imperial.ac.uk#ext#@lunet.onmicrosoft.com::4927d0bd-f935-4b67-a619-3e826b9f9ac1" providerId="AD" clId="Web-{0A66D2D5-43F9-5282-4E2C-33271D0A4EF4}" dt="2021-03-04T18:52:25.996" v="153"/>
          <ac:spMkLst>
            <pc:docMk/>
            <pc:sldMk cId="1195408070" sldId="283"/>
            <ac:spMk id="4" creationId="{CFC739D5-D188-4F30-A780-4B5D1F0010C3}"/>
          </ac:spMkLst>
        </pc:spChg>
        <pc:spChg chg="add del mod">
          <ac:chgData name="Allington, Lucy" userId="S::lucy.allington19_imperial.ac.uk#ext#@lunet.onmicrosoft.com::4927d0bd-f935-4b67-a619-3e826b9f9ac1" providerId="AD" clId="Web-{0A66D2D5-43F9-5282-4E2C-33271D0A4EF4}" dt="2021-03-04T19:01:44.545" v="206"/>
          <ac:spMkLst>
            <pc:docMk/>
            <pc:sldMk cId="1195408070" sldId="283"/>
            <ac:spMk id="12" creationId="{B8D38F1C-2C39-48FF-A170-7C778B7EB210}"/>
          </ac:spMkLst>
        </pc:spChg>
        <pc:graphicFrameChg chg="add del mod">
          <ac:chgData name="Allington, Lucy" userId="S::lucy.allington19_imperial.ac.uk#ext#@lunet.onmicrosoft.com::4927d0bd-f935-4b67-a619-3e826b9f9ac1" providerId="AD" clId="Web-{0A66D2D5-43F9-5282-4E2C-33271D0A4EF4}" dt="2021-03-04T19:01:44.545" v="207"/>
          <ac:graphicFrameMkLst>
            <pc:docMk/>
            <pc:sldMk cId="1195408070" sldId="283"/>
            <ac:graphicFrameMk id="10" creationId="{33E8B782-AB2F-4F02-8583-86AAC29A2DEB}"/>
          </ac:graphicFrameMkLst>
        </pc:graphicFrameChg>
      </pc:sldChg>
      <pc:sldChg chg="delSp modSp">
        <pc:chgData name="Allington, Lucy" userId="S::lucy.allington19_imperial.ac.uk#ext#@lunet.onmicrosoft.com::4927d0bd-f935-4b67-a619-3e826b9f9ac1" providerId="AD" clId="Web-{0A66D2D5-43F9-5282-4E2C-33271D0A4EF4}" dt="2021-03-04T21:13:58.789" v="1610" actId="20577"/>
        <pc:sldMkLst>
          <pc:docMk/>
          <pc:sldMk cId="1451157423" sldId="285"/>
        </pc:sldMkLst>
        <pc:spChg chg="mod">
          <ac:chgData name="Allington, Lucy" userId="S::lucy.allington19_imperial.ac.uk#ext#@lunet.onmicrosoft.com::4927d0bd-f935-4b67-a619-3e826b9f9ac1" providerId="AD" clId="Web-{0A66D2D5-43F9-5282-4E2C-33271D0A4EF4}" dt="2021-03-04T21:13:58.789" v="1610" actId="20577"/>
          <ac:spMkLst>
            <pc:docMk/>
            <pc:sldMk cId="1451157423" sldId="285"/>
            <ac:spMk id="2" creationId="{99BCC9F0-7682-4B89-85FE-805EDE018B0E}"/>
          </ac:spMkLst>
        </pc:spChg>
        <pc:spChg chg="del">
          <ac:chgData name="Allington, Lucy" userId="S::lucy.allington19_imperial.ac.uk#ext#@lunet.onmicrosoft.com::4927d0bd-f935-4b67-a619-3e826b9f9ac1" providerId="AD" clId="Web-{0A66D2D5-43F9-5282-4E2C-33271D0A4EF4}" dt="2021-03-04T21:13:39.883" v="1588"/>
          <ac:spMkLst>
            <pc:docMk/>
            <pc:sldMk cId="1451157423" sldId="285"/>
            <ac:spMk id="4" creationId="{6F457EDF-0662-4D67-9E99-3710502DF70A}"/>
          </ac:spMkLst>
        </pc:spChg>
      </pc:sldChg>
    </pc:docChg>
  </pc:docChgLst>
  <pc:docChgLst>
    <pc:chgData name="Allington, Lucy" userId="S::lucy.allington19_imperial.ac.uk#ext#@lunet.onmicrosoft.com::4927d0bd-f935-4b67-a619-3e826b9f9ac1" providerId="AD" clId="Web-{5D72DF1D-E63D-529B-9B7D-3FB3196FBE8E}"/>
    <pc:docChg chg="modSld">
      <pc:chgData name="Allington, Lucy" userId="S::lucy.allington19_imperial.ac.uk#ext#@lunet.onmicrosoft.com::4927d0bd-f935-4b67-a619-3e826b9f9ac1" providerId="AD" clId="Web-{5D72DF1D-E63D-529B-9B7D-3FB3196FBE8E}" dt="2021-03-17T17:04:40.402" v="63" actId="1076"/>
      <pc:docMkLst>
        <pc:docMk/>
      </pc:docMkLst>
      <pc:sldChg chg="modNotes">
        <pc:chgData name="Allington, Lucy" userId="S::lucy.allington19_imperial.ac.uk#ext#@lunet.onmicrosoft.com::4927d0bd-f935-4b67-a619-3e826b9f9ac1" providerId="AD" clId="Web-{5D72DF1D-E63D-529B-9B7D-3FB3196FBE8E}" dt="2021-03-17T16:55:38.766" v="25"/>
        <pc:sldMkLst>
          <pc:docMk/>
          <pc:sldMk cId="348628638" sldId="263"/>
        </pc:sldMkLst>
      </pc:sldChg>
      <pc:sldChg chg="modNotes">
        <pc:chgData name="Allington, Lucy" userId="S::lucy.allington19_imperial.ac.uk#ext#@lunet.onmicrosoft.com::4927d0bd-f935-4b67-a619-3e826b9f9ac1" providerId="AD" clId="Web-{5D72DF1D-E63D-529B-9B7D-3FB3196FBE8E}" dt="2021-03-17T17:01:01.819" v="39"/>
        <pc:sldMkLst>
          <pc:docMk/>
          <pc:sldMk cId="114964038" sldId="270"/>
        </pc:sldMkLst>
      </pc:sldChg>
      <pc:sldChg chg="modNotes">
        <pc:chgData name="Allington, Lucy" userId="S::lucy.allington19_imperial.ac.uk#ext#@lunet.onmicrosoft.com::4927d0bd-f935-4b67-a619-3e826b9f9ac1" providerId="AD" clId="Web-{5D72DF1D-E63D-529B-9B7D-3FB3196FBE8E}" dt="2021-03-17T17:00:02.881" v="31"/>
        <pc:sldMkLst>
          <pc:docMk/>
          <pc:sldMk cId="587726888" sldId="271"/>
        </pc:sldMkLst>
      </pc:sldChg>
      <pc:sldChg chg="addSp delSp modSp">
        <pc:chgData name="Allington, Lucy" userId="S::lucy.allington19_imperial.ac.uk#ext#@lunet.onmicrosoft.com::4927d0bd-f935-4b67-a619-3e826b9f9ac1" providerId="AD" clId="Web-{5D72DF1D-E63D-529B-9B7D-3FB3196FBE8E}" dt="2021-03-17T17:02:47.775" v="57" actId="1076"/>
        <pc:sldMkLst>
          <pc:docMk/>
          <pc:sldMk cId="512869664" sldId="272"/>
        </pc:sldMkLst>
        <pc:spChg chg="add del mod">
          <ac:chgData name="Allington, Lucy" userId="S::lucy.allington19_imperial.ac.uk#ext#@lunet.onmicrosoft.com::4927d0bd-f935-4b67-a619-3e826b9f9ac1" providerId="AD" clId="Web-{5D72DF1D-E63D-529B-9B7D-3FB3196FBE8E}" dt="2021-03-17T17:02:27.259" v="52"/>
          <ac:spMkLst>
            <pc:docMk/>
            <pc:sldMk cId="512869664" sldId="272"/>
            <ac:spMk id="3" creationId="{CD505D37-1810-4AEC-BB6B-229C91B66EF1}"/>
          </ac:spMkLst>
        </pc:spChg>
        <pc:picChg chg="del">
          <ac:chgData name="Allington, Lucy" userId="S::lucy.allington19_imperial.ac.uk#ext#@lunet.onmicrosoft.com::4927d0bd-f935-4b67-a619-3e826b9f9ac1" providerId="AD" clId="Web-{5D72DF1D-E63D-529B-9B7D-3FB3196FBE8E}" dt="2021-03-17T17:02:13.961" v="51"/>
          <ac:picMkLst>
            <pc:docMk/>
            <pc:sldMk cId="512869664" sldId="272"/>
            <ac:picMk id="4" creationId="{7D2A2A94-F6FF-4591-A71F-1303BDD756F5}"/>
          </ac:picMkLst>
        </pc:picChg>
        <pc:picChg chg="add mod ord">
          <ac:chgData name="Allington, Lucy" userId="S::lucy.allington19_imperial.ac.uk#ext#@lunet.onmicrosoft.com::4927d0bd-f935-4b67-a619-3e826b9f9ac1" providerId="AD" clId="Web-{5D72DF1D-E63D-529B-9B7D-3FB3196FBE8E}" dt="2021-03-17T17:02:47.775" v="57" actId="1076"/>
          <ac:picMkLst>
            <pc:docMk/>
            <pc:sldMk cId="512869664" sldId="272"/>
            <ac:picMk id="7" creationId="{51FD4123-66A4-41D4-8921-D6C4D902B941}"/>
          </ac:picMkLst>
        </pc:picChg>
      </pc:sldChg>
      <pc:sldChg chg="addSp delSp modSp modNotes">
        <pc:chgData name="Allington, Lucy" userId="S::lucy.allington19_imperial.ac.uk#ext#@lunet.onmicrosoft.com::4927d0bd-f935-4b67-a619-3e826b9f9ac1" providerId="AD" clId="Web-{5D72DF1D-E63D-529B-9B7D-3FB3196FBE8E}" dt="2021-03-17T17:04:40.402" v="63" actId="1076"/>
        <pc:sldMkLst>
          <pc:docMk/>
          <pc:sldMk cId="1366613964" sldId="277"/>
        </pc:sldMkLst>
        <pc:spChg chg="add del mod">
          <ac:chgData name="Allington, Lucy" userId="S::lucy.allington19_imperial.ac.uk#ext#@lunet.onmicrosoft.com::4927d0bd-f935-4b67-a619-3e826b9f9ac1" providerId="AD" clId="Web-{5D72DF1D-E63D-529B-9B7D-3FB3196FBE8E}" dt="2021-03-17T17:04:18.620" v="59"/>
          <ac:spMkLst>
            <pc:docMk/>
            <pc:sldMk cId="1366613964" sldId="277"/>
            <ac:spMk id="3" creationId="{7025E669-70B1-4C5B-993E-F743DF1992A5}"/>
          </ac:spMkLst>
        </pc:spChg>
        <pc:picChg chg="del">
          <ac:chgData name="Allington, Lucy" userId="S::lucy.allington19_imperial.ac.uk#ext#@lunet.onmicrosoft.com::4927d0bd-f935-4b67-a619-3e826b9f9ac1" providerId="AD" clId="Web-{5D72DF1D-E63D-529B-9B7D-3FB3196FBE8E}" dt="2021-03-17T17:03:57.526" v="58"/>
          <ac:picMkLst>
            <pc:docMk/>
            <pc:sldMk cId="1366613964" sldId="277"/>
            <ac:picMk id="4" creationId="{22934650-5B8C-4404-8775-1A2EF8D0D168}"/>
          </ac:picMkLst>
        </pc:picChg>
        <pc:picChg chg="add mod">
          <ac:chgData name="Allington, Lucy" userId="S::lucy.allington19_imperial.ac.uk#ext#@lunet.onmicrosoft.com::4927d0bd-f935-4b67-a619-3e826b9f9ac1" providerId="AD" clId="Web-{5D72DF1D-E63D-529B-9B7D-3FB3196FBE8E}" dt="2021-03-17T17:04:40.402" v="63" actId="1076"/>
          <ac:picMkLst>
            <pc:docMk/>
            <pc:sldMk cId="1366613964" sldId="277"/>
            <ac:picMk id="7" creationId="{100F3B35-78B1-478D-8F80-C87280B73597}"/>
          </ac:picMkLst>
        </pc:picChg>
      </pc:sldChg>
    </pc:docChg>
  </pc:docChgLst>
  <pc:docChgLst>
    <pc:chgData name="sareljgreyling@gmail.com" userId="S::urn:spo:guest#sareljgreyling@gmail.com::" providerId="AD" clId="Web-{15CF296C-2C5B-A557-FE7D-71B5E55D15ED}"/>
    <pc:docChg chg="modSld">
      <pc:chgData name="sareljgreyling@gmail.com" userId="S::urn:spo:guest#sareljgreyling@gmail.com::" providerId="AD" clId="Web-{15CF296C-2C5B-A557-FE7D-71B5E55D15ED}" dt="2021-02-11T13:03:36.240" v="37" actId="1076"/>
      <pc:docMkLst>
        <pc:docMk/>
      </pc:docMkLst>
      <pc:sldChg chg="addSp delSp modSp">
        <pc:chgData name="sareljgreyling@gmail.com" userId="S::urn:spo:guest#sareljgreyling@gmail.com::" providerId="AD" clId="Web-{15CF296C-2C5B-A557-FE7D-71B5E55D15ED}" dt="2021-02-11T13:03:36.240" v="37" actId="1076"/>
        <pc:sldMkLst>
          <pc:docMk/>
          <pc:sldMk cId="348628638" sldId="263"/>
        </pc:sldMkLst>
        <pc:spChg chg="add del mod">
          <ac:chgData name="sareljgreyling@gmail.com" userId="S::urn:spo:guest#sareljgreyling@gmail.com::" providerId="AD" clId="Web-{15CF296C-2C5B-A557-FE7D-71B5E55D15ED}" dt="2021-02-11T13:02:41.004" v="36"/>
          <ac:spMkLst>
            <pc:docMk/>
            <pc:sldMk cId="348628638" sldId="263"/>
            <ac:spMk id="3" creationId="{E0D8A4B7-1368-4F9A-B057-C3BF98F7ABC5}"/>
          </ac:spMkLst>
        </pc:spChg>
        <pc:spChg chg="add del mod">
          <ac:chgData name="sareljgreyling@gmail.com" userId="S::urn:spo:guest#sareljgreyling@gmail.com::" providerId="AD" clId="Web-{15CF296C-2C5B-A557-FE7D-71B5E55D15ED}" dt="2021-02-11T13:02:36.051" v="32"/>
          <ac:spMkLst>
            <pc:docMk/>
            <pc:sldMk cId="348628638" sldId="263"/>
            <ac:spMk id="10" creationId="{DA157899-2BA4-4AE2-AE42-91CD60BDC901}"/>
          </ac:spMkLst>
        </pc:spChg>
        <pc:graphicFrameChg chg="del">
          <ac:chgData name="sareljgreyling@gmail.com" userId="S::urn:spo:guest#sareljgreyling@gmail.com::" providerId="AD" clId="Web-{15CF296C-2C5B-A557-FE7D-71B5E55D15ED}" dt="2021-02-11T12:57:56.468" v="0"/>
          <ac:graphicFrameMkLst>
            <pc:docMk/>
            <pc:sldMk cId="348628638" sldId="263"/>
            <ac:graphicFrameMk id="7" creationId="{8B61E15D-17FB-AA4B-A55D-0661A68281D9}"/>
          </ac:graphicFrameMkLst>
        </pc:graphicFrameChg>
        <pc:picChg chg="mod">
          <ac:chgData name="sareljgreyling@gmail.com" userId="S::urn:spo:guest#sareljgreyling@gmail.com::" providerId="AD" clId="Web-{15CF296C-2C5B-A557-FE7D-71B5E55D15ED}" dt="2021-02-11T13:03:36.240" v="37" actId="1076"/>
          <ac:picMkLst>
            <pc:docMk/>
            <pc:sldMk cId="348628638" sldId="263"/>
            <ac:picMk id="5" creationId="{67EF8E5A-BA09-1042-8B07-9DE9BF668F29}"/>
          </ac:picMkLst>
        </pc:picChg>
        <pc:picChg chg="add del mod">
          <ac:chgData name="sareljgreyling@gmail.com" userId="S::urn:spo:guest#sareljgreyling@gmail.com::" providerId="AD" clId="Web-{15CF296C-2C5B-A557-FE7D-71B5E55D15ED}" dt="2021-02-11T12:58:41.843" v="10"/>
          <ac:picMkLst>
            <pc:docMk/>
            <pc:sldMk cId="348628638" sldId="263"/>
            <ac:picMk id="11" creationId="{5B341583-1695-417A-B977-268AA7702F0C}"/>
          </ac:picMkLst>
        </pc:picChg>
      </pc:sldChg>
    </pc:docChg>
  </pc:docChgLst>
  <pc:docChgLst>
    <pc:chgData name="sareljgreyling@gmail.com" userId="S::urn:spo:guest#sareljgreyling@gmail.com::" providerId="AD" clId="Web-{5749D27B-6A6B-EA2A-C81D-190B5CB8F8D0}"/>
    <pc:docChg chg="modSld">
      <pc:chgData name="sareljgreyling@gmail.com" userId="S::urn:spo:guest#sareljgreyling@gmail.com::" providerId="AD" clId="Web-{5749D27B-6A6B-EA2A-C81D-190B5CB8F8D0}" dt="2021-02-12T15:52:29.488" v="104"/>
      <pc:docMkLst>
        <pc:docMk/>
      </pc:docMkLst>
      <pc:sldChg chg="addSp delSp modSp">
        <pc:chgData name="sareljgreyling@gmail.com" userId="S::urn:spo:guest#sareljgreyling@gmail.com::" providerId="AD" clId="Web-{5749D27B-6A6B-EA2A-C81D-190B5CB8F8D0}" dt="2021-02-12T15:52:06.159" v="94" actId="14100"/>
        <pc:sldMkLst>
          <pc:docMk/>
          <pc:sldMk cId="1195408070" sldId="283"/>
        </pc:sldMkLst>
        <pc:spChg chg="add mod">
          <ac:chgData name="sareljgreyling@gmail.com" userId="S::urn:spo:guest#sareljgreyling@gmail.com::" providerId="AD" clId="Web-{5749D27B-6A6B-EA2A-C81D-190B5CB8F8D0}" dt="2021-02-12T15:51:33.971" v="88" actId="14100"/>
          <ac:spMkLst>
            <pc:docMk/>
            <pc:sldMk cId="1195408070" sldId="283"/>
            <ac:spMk id="2" creationId="{FAF90D44-5101-4EC2-B9CE-EAF183347C86}"/>
          </ac:spMkLst>
        </pc:spChg>
        <pc:spChg chg="add mod">
          <ac:chgData name="sareljgreyling@gmail.com" userId="S::urn:spo:guest#sareljgreyling@gmail.com::" providerId="AD" clId="Web-{5749D27B-6A6B-EA2A-C81D-190B5CB8F8D0}" dt="2021-02-12T15:52:06.159" v="94" actId="14100"/>
          <ac:spMkLst>
            <pc:docMk/>
            <pc:sldMk cId="1195408070" sldId="283"/>
            <ac:spMk id="4" creationId="{CFC739D5-D188-4F30-A780-4B5D1F0010C3}"/>
          </ac:spMkLst>
        </pc:spChg>
        <pc:spChg chg="add del">
          <ac:chgData name="sareljgreyling@gmail.com" userId="S::urn:spo:guest#sareljgreyling@gmail.com::" providerId="AD" clId="Web-{5749D27B-6A6B-EA2A-C81D-190B5CB8F8D0}" dt="2021-02-12T15:49:26.530" v="63"/>
          <ac:spMkLst>
            <pc:docMk/>
            <pc:sldMk cId="1195408070" sldId="283"/>
            <ac:spMk id="8" creationId="{1B53B86F-4DA2-4DA8-837E-9B9CB9A30324}"/>
          </ac:spMkLst>
        </pc:spChg>
        <pc:spChg chg="mod">
          <ac:chgData name="sareljgreyling@gmail.com" userId="S::urn:spo:guest#sareljgreyling@gmail.com::" providerId="AD" clId="Web-{5749D27B-6A6B-EA2A-C81D-190B5CB8F8D0}" dt="2021-02-12T15:49:24.811" v="62" actId="1076"/>
          <ac:spMkLst>
            <pc:docMk/>
            <pc:sldMk cId="1195408070" sldId="283"/>
            <ac:spMk id="9" creationId="{B2F663CD-B10E-614F-8733-E8EDA512C1D0}"/>
          </ac:spMkLst>
        </pc:spChg>
        <pc:spChg chg="del">
          <ac:chgData name="sareljgreyling@gmail.com" userId="S::urn:spo:guest#sareljgreyling@gmail.com::" providerId="AD" clId="Web-{5749D27B-6A6B-EA2A-C81D-190B5CB8F8D0}" dt="2021-02-12T15:45:35.884" v="21"/>
          <ac:spMkLst>
            <pc:docMk/>
            <pc:sldMk cId="1195408070" sldId="283"/>
            <ac:spMk id="10" creationId="{DE12BCC7-83F1-3944-B152-68F1A272FE71}"/>
          </ac:spMkLst>
        </pc:spChg>
        <pc:spChg chg="add del mod">
          <ac:chgData name="sareljgreyling@gmail.com" userId="S::urn:spo:guest#sareljgreyling@gmail.com::" providerId="AD" clId="Web-{5749D27B-6A6B-EA2A-C81D-190B5CB8F8D0}" dt="2021-02-12T15:50:41.844" v="80"/>
          <ac:spMkLst>
            <pc:docMk/>
            <pc:sldMk cId="1195408070" sldId="283"/>
            <ac:spMk id="12" creationId="{D7698DF8-8C08-4317-B0B1-BBA6A6B72CD6}"/>
          </ac:spMkLst>
        </pc:spChg>
        <pc:spChg chg="add del mod">
          <ac:chgData name="sareljgreyling@gmail.com" userId="S::urn:spo:guest#sareljgreyling@gmail.com::" providerId="AD" clId="Web-{5749D27B-6A6B-EA2A-C81D-190B5CB8F8D0}" dt="2021-02-12T15:51:08.501" v="84"/>
          <ac:spMkLst>
            <pc:docMk/>
            <pc:sldMk cId="1195408070" sldId="283"/>
            <ac:spMk id="13" creationId="{BCCB5CFA-469F-45AE-8694-E6C395F2CBF1}"/>
          </ac:spMkLst>
        </pc:spChg>
      </pc:sldChg>
      <pc:sldChg chg="addSp delSp modSp">
        <pc:chgData name="sareljgreyling@gmail.com" userId="S::urn:spo:guest#sareljgreyling@gmail.com::" providerId="AD" clId="Web-{5749D27B-6A6B-EA2A-C81D-190B5CB8F8D0}" dt="2021-02-12T15:52:20.613" v="100"/>
        <pc:sldMkLst>
          <pc:docMk/>
          <pc:sldMk cId="1491342558" sldId="284"/>
        </pc:sldMkLst>
        <pc:spChg chg="add del mod">
          <ac:chgData name="sareljgreyling@gmail.com" userId="S::urn:spo:guest#sareljgreyling@gmail.com::" providerId="AD" clId="Web-{5749D27B-6A6B-EA2A-C81D-190B5CB8F8D0}" dt="2021-02-12T15:52:18.503" v="98"/>
          <ac:spMkLst>
            <pc:docMk/>
            <pc:sldMk cId="1491342558" sldId="284"/>
            <ac:spMk id="2" creationId="{2A22E8D0-0009-48AD-9C10-4BEF30CB487F}"/>
          </ac:spMkLst>
        </pc:spChg>
        <pc:spChg chg="add">
          <ac:chgData name="sareljgreyling@gmail.com" userId="S::urn:spo:guest#sareljgreyling@gmail.com::" providerId="AD" clId="Web-{5749D27B-6A6B-EA2A-C81D-190B5CB8F8D0}" dt="2021-02-12T15:52:20.597" v="99"/>
          <ac:spMkLst>
            <pc:docMk/>
            <pc:sldMk cId="1491342558" sldId="284"/>
            <ac:spMk id="4" creationId="{72C0FB74-285C-49EB-98F3-CA364BC4F097}"/>
          </ac:spMkLst>
        </pc:spChg>
        <pc:spChg chg="add">
          <ac:chgData name="sareljgreyling@gmail.com" userId="S::urn:spo:guest#sareljgreyling@gmail.com::" providerId="AD" clId="Web-{5749D27B-6A6B-EA2A-C81D-190B5CB8F8D0}" dt="2021-02-12T15:52:20.613" v="100"/>
          <ac:spMkLst>
            <pc:docMk/>
            <pc:sldMk cId="1491342558" sldId="284"/>
            <ac:spMk id="8" creationId="{BC7B6D8C-865B-4B09-95AD-32AA865B6872}"/>
          </ac:spMkLst>
        </pc:spChg>
      </pc:sldChg>
      <pc:sldChg chg="addSp">
        <pc:chgData name="sareljgreyling@gmail.com" userId="S::urn:spo:guest#sareljgreyling@gmail.com::" providerId="AD" clId="Web-{5749D27B-6A6B-EA2A-C81D-190B5CB8F8D0}" dt="2021-02-12T15:52:24.535" v="102"/>
        <pc:sldMkLst>
          <pc:docMk/>
          <pc:sldMk cId="1451157423" sldId="285"/>
        </pc:sldMkLst>
        <pc:spChg chg="add">
          <ac:chgData name="sareljgreyling@gmail.com" userId="S::urn:spo:guest#sareljgreyling@gmail.com::" providerId="AD" clId="Web-{5749D27B-6A6B-EA2A-C81D-190B5CB8F8D0}" dt="2021-02-12T15:52:24.503" v="101"/>
          <ac:spMkLst>
            <pc:docMk/>
            <pc:sldMk cId="1451157423" sldId="285"/>
            <ac:spMk id="2" creationId="{99BCC9F0-7682-4B89-85FE-805EDE018B0E}"/>
          </ac:spMkLst>
        </pc:spChg>
        <pc:spChg chg="add">
          <ac:chgData name="sareljgreyling@gmail.com" userId="S::urn:spo:guest#sareljgreyling@gmail.com::" providerId="AD" clId="Web-{5749D27B-6A6B-EA2A-C81D-190B5CB8F8D0}" dt="2021-02-12T15:52:24.535" v="102"/>
          <ac:spMkLst>
            <pc:docMk/>
            <pc:sldMk cId="1451157423" sldId="285"/>
            <ac:spMk id="4" creationId="{6F457EDF-0662-4D67-9E99-3710502DF70A}"/>
          </ac:spMkLst>
        </pc:spChg>
      </pc:sldChg>
      <pc:sldChg chg="addSp">
        <pc:chgData name="sareljgreyling@gmail.com" userId="S::urn:spo:guest#sareljgreyling@gmail.com::" providerId="AD" clId="Web-{5749D27B-6A6B-EA2A-C81D-190B5CB8F8D0}" dt="2021-02-12T15:52:29.488" v="104"/>
        <pc:sldMkLst>
          <pc:docMk/>
          <pc:sldMk cId="1201676088" sldId="286"/>
        </pc:sldMkLst>
        <pc:spChg chg="add">
          <ac:chgData name="sareljgreyling@gmail.com" userId="S::urn:spo:guest#sareljgreyling@gmail.com::" providerId="AD" clId="Web-{5749D27B-6A6B-EA2A-C81D-190B5CB8F8D0}" dt="2021-02-12T15:52:29.456" v="103"/>
          <ac:spMkLst>
            <pc:docMk/>
            <pc:sldMk cId="1201676088" sldId="286"/>
            <ac:spMk id="2" creationId="{596A1EAA-14A2-4F4D-A200-1BAE7A99AEF6}"/>
          </ac:spMkLst>
        </pc:spChg>
        <pc:spChg chg="add">
          <ac:chgData name="sareljgreyling@gmail.com" userId="S::urn:spo:guest#sareljgreyling@gmail.com::" providerId="AD" clId="Web-{5749D27B-6A6B-EA2A-C81D-190B5CB8F8D0}" dt="2021-02-12T15:52:29.488" v="104"/>
          <ac:spMkLst>
            <pc:docMk/>
            <pc:sldMk cId="1201676088" sldId="286"/>
            <ac:spMk id="4" creationId="{8D8BD0DB-19A1-4E1B-9DC6-6F6BE0853599}"/>
          </ac:spMkLst>
        </pc:spChg>
      </pc:sldChg>
    </pc:docChg>
  </pc:docChgLst>
  <pc:docChgLst>
    <pc:chgData name="Allington, Lucy" userId="S::lucy.allington19_imperial.ac.uk#ext#@lunet.onmicrosoft.com::4927d0bd-f935-4b67-a619-3e826b9f9ac1" providerId="AD" clId="Web-{33F596F2-F0B1-4BCD-391A-9C7325D7D9FC}"/>
    <pc:docChg chg="modSld">
      <pc:chgData name="Allington, Lucy" userId="S::lucy.allington19_imperial.ac.uk#ext#@lunet.onmicrosoft.com::4927d0bd-f935-4b67-a619-3e826b9f9ac1" providerId="AD" clId="Web-{33F596F2-F0B1-4BCD-391A-9C7325D7D9FC}" dt="2021-02-15T12:55:42.801" v="21" actId="20577"/>
      <pc:docMkLst>
        <pc:docMk/>
      </pc:docMkLst>
      <pc:sldChg chg="modSp">
        <pc:chgData name="Allington, Lucy" userId="S::lucy.allington19_imperial.ac.uk#ext#@lunet.onmicrosoft.com::4927d0bd-f935-4b67-a619-3e826b9f9ac1" providerId="AD" clId="Web-{33F596F2-F0B1-4BCD-391A-9C7325D7D9FC}" dt="2021-02-15T12:52:58.656" v="1" actId="20577"/>
        <pc:sldMkLst>
          <pc:docMk/>
          <pc:sldMk cId="4233018141" sldId="257"/>
        </pc:sldMkLst>
        <pc:spChg chg="mod">
          <ac:chgData name="Allington, Lucy" userId="S::lucy.allington19_imperial.ac.uk#ext#@lunet.onmicrosoft.com::4927d0bd-f935-4b67-a619-3e826b9f9ac1" providerId="AD" clId="Web-{33F596F2-F0B1-4BCD-391A-9C7325D7D9FC}" dt="2021-02-15T12:52:58.656" v="1" actId="20577"/>
          <ac:spMkLst>
            <pc:docMk/>
            <pc:sldMk cId="4233018141" sldId="257"/>
            <ac:spMk id="14" creationId="{D2B48615-9B59-FC42-8A1C-39AC6AD2B38A}"/>
          </ac:spMkLst>
        </pc:spChg>
      </pc:sldChg>
      <pc:sldChg chg="modSp">
        <pc:chgData name="Allington, Lucy" userId="S::lucy.allington19_imperial.ac.uk#ext#@lunet.onmicrosoft.com::4927d0bd-f935-4b67-a619-3e826b9f9ac1" providerId="AD" clId="Web-{33F596F2-F0B1-4BCD-391A-9C7325D7D9FC}" dt="2021-02-15T12:53:32.423" v="2" actId="20577"/>
        <pc:sldMkLst>
          <pc:docMk/>
          <pc:sldMk cId="348628638" sldId="263"/>
        </pc:sldMkLst>
        <pc:spChg chg="mod">
          <ac:chgData name="Allington, Lucy" userId="S::lucy.allington19_imperial.ac.uk#ext#@lunet.onmicrosoft.com::4927d0bd-f935-4b67-a619-3e826b9f9ac1" providerId="AD" clId="Web-{33F596F2-F0B1-4BCD-391A-9C7325D7D9FC}" dt="2021-02-15T12:53:32.423" v="2" actId="20577"/>
          <ac:spMkLst>
            <pc:docMk/>
            <pc:sldMk cId="348628638" sldId="263"/>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02.017" v="3" actId="20577"/>
        <pc:sldMkLst>
          <pc:docMk/>
          <pc:sldMk cId="2708744156" sldId="264"/>
        </pc:sldMkLst>
        <pc:spChg chg="mod">
          <ac:chgData name="Allington, Lucy" userId="S::lucy.allington19_imperial.ac.uk#ext#@lunet.onmicrosoft.com::4927d0bd-f935-4b67-a619-3e826b9f9ac1" providerId="AD" clId="Web-{33F596F2-F0B1-4BCD-391A-9C7325D7D9FC}" dt="2021-02-15T12:54:02.017" v="3" actId="20577"/>
          <ac:spMkLst>
            <pc:docMk/>
            <pc:sldMk cId="2708744156" sldId="264"/>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07.564" v="4" actId="20577"/>
        <pc:sldMkLst>
          <pc:docMk/>
          <pc:sldMk cId="3278782939" sldId="265"/>
        </pc:sldMkLst>
        <pc:spChg chg="mod">
          <ac:chgData name="Allington, Lucy" userId="S::lucy.allington19_imperial.ac.uk#ext#@lunet.onmicrosoft.com::4927d0bd-f935-4b67-a619-3e826b9f9ac1" providerId="AD" clId="Web-{33F596F2-F0B1-4BCD-391A-9C7325D7D9FC}" dt="2021-02-15T12:54:07.564" v="4" actId="20577"/>
          <ac:spMkLst>
            <pc:docMk/>
            <pc:sldMk cId="3278782939" sldId="265"/>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12.736" v="5" actId="20577"/>
        <pc:sldMkLst>
          <pc:docMk/>
          <pc:sldMk cId="986106943" sldId="266"/>
        </pc:sldMkLst>
        <pc:spChg chg="mod">
          <ac:chgData name="Allington, Lucy" userId="S::lucy.allington19_imperial.ac.uk#ext#@lunet.onmicrosoft.com::4927d0bd-f935-4b67-a619-3e826b9f9ac1" providerId="AD" clId="Web-{33F596F2-F0B1-4BCD-391A-9C7325D7D9FC}" dt="2021-02-15T12:54:12.736" v="5" actId="20577"/>
          <ac:spMkLst>
            <pc:docMk/>
            <pc:sldMk cId="986106943" sldId="266"/>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18.518" v="6" actId="20577"/>
        <pc:sldMkLst>
          <pc:docMk/>
          <pc:sldMk cId="174070660" sldId="267"/>
        </pc:sldMkLst>
        <pc:spChg chg="mod">
          <ac:chgData name="Allington, Lucy" userId="S::lucy.allington19_imperial.ac.uk#ext#@lunet.onmicrosoft.com::4927d0bd-f935-4b67-a619-3e826b9f9ac1" providerId="AD" clId="Web-{33F596F2-F0B1-4BCD-391A-9C7325D7D9FC}" dt="2021-02-15T12:54:18.518" v="6" actId="20577"/>
          <ac:spMkLst>
            <pc:docMk/>
            <pc:sldMk cId="174070660" sldId="267"/>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46.143" v="11" actId="20577"/>
        <pc:sldMkLst>
          <pc:docMk/>
          <pc:sldMk cId="1732966013" sldId="268"/>
        </pc:sldMkLst>
        <pc:spChg chg="mod">
          <ac:chgData name="Allington, Lucy" userId="S::lucy.allington19_imperial.ac.uk#ext#@lunet.onmicrosoft.com::4927d0bd-f935-4b67-a619-3e826b9f9ac1" providerId="AD" clId="Web-{33F596F2-F0B1-4BCD-391A-9C7325D7D9FC}" dt="2021-02-15T12:54:46.143" v="11" actId="20577"/>
          <ac:spMkLst>
            <pc:docMk/>
            <pc:sldMk cId="1732966013" sldId="268"/>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40.721" v="10" actId="20577"/>
        <pc:sldMkLst>
          <pc:docMk/>
          <pc:sldMk cId="3720167370" sldId="269"/>
        </pc:sldMkLst>
        <pc:spChg chg="mod">
          <ac:chgData name="Allington, Lucy" userId="S::lucy.allington19_imperial.ac.uk#ext#@lunet.onmicrosoft.com::4927d0bd-f935-4b67-a619-3e826b9f9ac1" providerId="AD" clId="Web-{33F596F2-F0B1-4BCD-391A-9C7325D7D9FC}" dt="2021-02-15T12:54:40.721" v="10" actId="20577"/>
          <ac:spMkLst>
            <pc:docMk/>
            <pc:sldMk cId="3720167370" sldId="269"/>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35.674" v="9" actId="20577"/>
        <pc:sldMkLst>
          <pc:docMk/>
          <pc:sldMk cId="114964038" sldId="270"/>
        </pc:sldMkLst>
        <pc:spChg chg="mod">
          <ac:chgData name="Allington, Lucy" userId="S::lucy.allington19_imperial.ac.uk#ext#@lunet.onmicrosoft.com::4927d0bd-f935-4b67-a619-3e826b9f9ac1" providerId="AD" clId="Web-{33F596F2-F0B1-4BCD-391A-9C7325D7D9FC}" dt="2021-02-15T12:54:35.674" v="9" actId="20577"/>
          <ac:spMkLst>
            <pc:docMk/>
            <pc:sldMk cId="114964038" sldId="270"/>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31.299" v="8" actId="20577"/>
        <pc:sldMkLst>
          <pc:docMk/>
          <pc:sldMk cId="587726888" sldId="271"/>
        </pc:sldMkLst>
        <pc:spChg chg="mod">
          <ac:chgData name="Allington, Lucy" userId="S::lucy.allington19_imperial.ac.uk#ext#@lunet.onmicrosoft.com::4927d0bd-f935-4b67-a619-3e826b9f9ac1" providerId="AD" clId="Web-{33F596F2-F0B1-4BCD-391A-9C7325D7D9FC}" dt="2021-02-15T12:54:31.299" v="8" actId="20577"/>
          <ac:spMkLst>
            <pc:docMk/>
            <pc:sldMk cId="587726888" sldId="271"/>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26.268" v="7" actId="20577"/>
        <pc:sldMkLst>
          <pc:docMk/>
          <pc:sldMk cId="512869664" sldId="272"/>
        </pc:sldMkLst>
        <pc:spChg chg="mod">
          <ac:chgData name="Allington, Lucy" userId="S::lucy.allington19_imperial.ac.uk#ext#@lunet.onmicrosoft.com::4927d0bd-f935-4b67-a619-3e826b9f9ac1" providerId="AD" clId="Web-{33F596F2-F0B1-4BCD-391A-9C7325D7D9FC}" dt="2021-02-15T12:54:26.268" v="7" actId="20577"/>
          <ac:spMkLst>
            <pc:docMk/>
            <pc:sldMk cId="512869664" sldId="272"/>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15.582" v="16" actId="20577"/>
        <pc:sldMkLst>
          <pc:docMk/>
          <pc:sldMk cId="2350981283" sldId="273"/>
        </pc:sldMkLst>
        <pc:spChg chg="mod">
          <ac:chgData name="Allington, Lucy" userId="S::lucy.allington19_imperial.ac.uk#ext#@lunet.onmicrosoft.com::4927d0bd-f935-4b67-a619-3e826b9f9ac1" providerId="AD" clId="Web-{33F596F2-F0B1-4BCD-391A-9C7325D7D9FC}" dt="2021-02-15T12:55:15.582" v="16" actId="20577"/>
          <ac:spMkLst>
            <pc:docMk/>
            <pc:sldMk cId="2350981283" sldId="273"/>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10.628" v="15" actId="20577"/>
        <pc:sldMkLst>
          <pc:docMk/>
          <pc:sldMk cId="3260765223" sldId="274"/>
        </pc:sldMkLst>
        <pc:spChg chg="mod">
          <ac:chgData name="Allington, Lucy" userId="S::lucy.allington19_imperial.ac.uk#ext#@lunet.onmicrosoft.com::4927d0bd-f935-4b67-a619-3e826b9f9ac1" providerId="AD" clId="Web-{33F596F2-F0B1-4BCD-391A-9C7325D7D9FC}" dt="2021-02-15T12:55:10.628" v="15" actId="20577"/>
          <ac:spMkLst>
            <pc:docMk/>
            <pc:sldMk cId="3260765223" sldId="274"/>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04.253" v="14" actId="20577"/>
        <pc:sldMkLst>
          <pc:docMk/>
          <pc:sldMk cId="3403935878" sldId="275"/>
        </pc:sldMkLst>
        <pc:spChg chg="mod">
          <ac:chgData name="Allington, Lucy" userId="S::lucy.allington19_imperial.ac.uk#ext#@lunet.onmicrosoft.com::4927d0bd-f935-4b67-a619-3e826b9f9ac1" providerId="AD" clId="Web-{33F596F2-F0B1-4BCD-391A-9C7325D7D9FC}" dt="2021-02-15T12:55:04.253" v="14" actId="20577"/>
          <ac:spMkLst>
            <pc:docMk/>
            <pc:sldMk cId="3403935878" sldId="275"/>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57.769" v="13" actId="20577"/>
        <pc:sldMkLst>
          <pc:docMk/>
          <pc:sldMk cId="96489157" sldId="276"/>
        </pc:sldMkLst>
        <pc:spChg chg="mod">
          <ac:chgData name="Allington, Lucy" userId="S::lucy.allington19_imperial.ac.uk#ext#@lunet.onmicrosoft.com::4927d0bd-f935-4b67-a619-3e826b9f9ac1" providerId="AD" clId="Web-{33F596F2-F0B1-4BCD-391A-9C7325D7D9FC}" dt="2021-02-15T12:54:57.769" v="13" actId="20577"/>
          <ac:spMkLst>
            <pc:docMk/>
            <pc:sldMk cId="96489157" sldId="276"/>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4:52.253" v="12" actId="20577"/>
        <pc:sldMkLst>
          <pc:docMk/>
          <pc:sldMk cId="1366613964" sldId="277"/>
        </pc:sldMkLst>
        <pc:spChg chg="mod">
          <ac:chgData name="Allington, Lucy" userId="S::lucy.allington19_imperial.ac.uk#ext#@lunet.onmicrosoft.com::4927d0bd-f935-4b67-a619-3e826b9f9ac1" providerId="AD" clId="Web-{33F596F2-F0B1-4BCD-391A-9C7325D7D9FC}" dt="2021-02-15T12:54:52.253" v="12" actId="20577"/>
          <ac:spMkLst>
            <pc:docMk/>
            <pc:sldMk cId="1366613964" sldId="277"/>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42.801" v="21" actId="20577"/>
        <pc:sldMkLst>
          <pc:docMk/>
          <pc:sldMk cId="3688935345" sldId="278"/>
        </pc:sldMkLst>
        <pc:spChg chg="mod">
          <ac:chgData name="Allington, Lucy" userId="S::lucy.allington19_imperial.ac.uk#ext#@lunet.onmicrosoft.com::4927d0bd-f935-4b67-a619-3e826b9f9ac1" providerId="AD" clId="Web-{33F596F2-F0B1-4BCD-391A-9C7325D7D9FC}" dt="2021-02-15T12:55:42.801" v="21" actId="20577"/>
          <ac:spMkLst>
            <pc:docMk/>
            <pc:sldMk cId="3688935345" sldId="278"/>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36.910" v="20" actId="20577"/>
        <pc:sldMkLst>
          <pc:docMk/>
          <pc:sldMk cId="2952233061" sldId="279"/>
        </pc:sldMkLst>
        <pc:spChg chg="mod">
          <ac:chgData name="Allington, Lucy" userId="S::lucy.allington19_imperial.ac.uk#ext#@lunet.onmicrosoft.com::4927d0bd-f935-4b67-a619-3e826b9f9ac1" providerId="AD" clId="Web-{33F596F2-F0B1-4BCD-391A-9C7325D7D9FC}" dt="2021-02-15T12:55:36.910" v="20" actId="20577"/>
          <ac:spMkLst>
            <pc:docMk/>
            <pc:sldMk cId="2952233061" sldId="279"/>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32.207" v="19" actId="20577"/>
        <pc:sldMkLst>
          <pc:docMk/>
          <pc:sldMk cId="1399507600" sldId="280"/>
        </pc:sldMkLst>
        <pc:spChg chg="mod">
          <ac:chgData name="Allington, Lucy" userId="S::lucy.allington19_imperial.ac.uk#ext#@lunet.onmicrosoft.com::4927d0bd-f935-4b67-a619-3e826b9f9ac1" providerId="AD" clId="Web-{33F596F2-F0B1-4BCD-391A-9C7325D7D9FC}" dt="2021-02-15T12:55:32.207" v="19" actId="20577"/>
          <ac:spMkLst>
            <pc:docMk/>
            <pc:sldMk cId="1399507600" sldId="280"/>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26.051" v="18" actId="20577"/>
        <pc:sldMkLst>
          <pc:docMk/>
          <pc:sldMk cId="2832146655" sldId="281"/>
        </pc:sldMkLst>
        <pc:spChg chg="mod">
          <ac:chgData name="Allington, Lucy" userId="S::lucy.allington19_imperial.ac.uk#ext#@lunet.onmicrosoft.com::4927d0bd-f935-4b67-a619-3e826b9f9ac1" providerId="AD" clId="Web-{33F596F2-F0B1-4BCD-391A-9C7325D7D9FC}" dt="2021-02-15T12:55:26.051" v="18" actId="20577"/>
          <ac:spMkLst>
            <pc:docMk/>
            <pc:sldMk cId="2832146655" sldId="281"/>
            <ac:spMk id="8" creationId="{63FE2775-FB72-4D44-B480-06EBB7F679B3}"/>
          </ac:spMkLst>
        </pc:spChg>
      </pc:sldChg>
      <pc:sldChg chg="modSp">
        <pc:chgData name="Allington, Lucy" userId="S::lucy.allington19_imperial.ac.uk#ext#@lunet.onmicrosoft.com::4927d0bd-f935-4b67-a619-3e826b9f9ac1" providerId="AD" clId="Web-{33F596F2-F0B1-4BCD-391A-9C7325D7D9FC}" dt="2021-02-15T12:55:21.504" v="17" actId="20577"/>
        <pc:sldMkLst>
          <pc:docMk/>
          <pc:sldMk cId="4047703891" sldId="282"/>
        </pc:sldMkLst>
        <pc:spChg chg="mod">
          <ac:chgData name="Allington, Lucy" userId="S::lucy.allington19_imperial.ac.uk#ext#@lunet.onmicrosoft.com::4927d0bd-f935-4b67-a619-3e826b9f9ac1" providerId="AD" clId="Web-{33F596F2-F0B1-4BCD-391A-9C7325D7D9FC}" dt="2021-02-15T12:55:21.504" v="17" actId="20577"/>
          <ac:spMkLst>
            <pc:docMk/>
            <pc:sldMk cId="4047703891" sldId="282"/>
            <ac:spMk id="8" creationId="{63FE2775-FB72-4D44-B480-06EBB7F679B3}"/>
          </ac:spMkLst>
        </pc:spChg>
      </pc:sldChg>
    </pc:docChg>
  </pc:docChgLst>
  <pc:docChgLst>
    <pc:chgData name="Allington, Lucy" userId="S::lucy.allington19_imperial.ac.uk#ext#@lunet.onmicrosoft.com::4927d0bd-f935-4b67-a619-3e826b9f9ac1" providerId="AD" clId="Web-{2B9BFA9A-2DBB-1008-BF6E-B414E048F409}"/>
    <pc:docChg chg="modSld">
      <pc:chgData name="Allington, Lucy" userId="S::lucy.allington19_imperial.ac.uk#ext#@lunet.onmicrosoft.com::4927d0bd-f935-4b67-a619-3e826b9f9ac1" providerId="AD" clId="Web-{2B9BFA9A-2DBB-1008-BF6E-B414E048F409}" dt="2021-02-16T11:23:09.478" v="3920" actId="1076"/>
      <pc:docMkLst>
        <pc:docMk/>
      </pc:docMkLst>
      <pc:sldChg chg="addSp delSp modSp modNotes">
        <pc:chgData name="Allington, Lucy" userId="S::lucy.allington19_imperial.ac.uk#ext#@lunet.onmicrosoft.com::4927d0bd-f935-4b67-a619-3e826b9f9ac1" providerId="AD" clId="Web-{2B9BFA9A-2DBB-1008-BF6E-B414E048F409}" dt="2021-02-16T11:23:09.478" v="3920" actId="1076"/>
        <pc:sldMkLst>
          <pc:docMk/>
          <pc:sldMk cId="3688935345" sldId="278"/>
        </pc:sldMkLst>
        <pc:spChg chg="add">
          <ac:chgData name="Allington, Lucy" userId="S::lucy.allington19_imperial.ac.uk#ext#@lunet.onmicrosoft.com::4927d0bd-f935-4b67-a619-3e826b9f9ac1" providerId="AD" clId="Web-{2B9BFA9A-2DBB-1008-BF6E-B414E048F409}" dt="2021-02-16T09:54:48.673" v="2758"/>
          <ac:spMkLst>
            <pc:docMk/>
            <pc:sldMk cId="3688935345" sldId="278"/>
            <ac:spMk id="2" creationId="{A9DFA205-C2EC-4576-8A03-D9698C60BA8E}"/>
          </ac:spMkLst>
        </pc:spChg>
        <pc:spChg chg="add mod">
          <ac:chgData name="Allington, Lucy" userId="S::lucy.allington19_imperial.ac.uk#ext#@lunet.onmicrosoft.com::4927d0bd-f935-4b67-a619-3e826b9f9ac1" providerId="AD" clId="Web-{2B9BFA9A-2DBB-1008-BF6E-B414E048F409}" dt="2021-02-16T11:22:25.602" v="3905" actId="20577"/>
          <ac:spMkLst>
            <pc:docMk/>
            <pc:sldMk cId="3688935345" sldId="278"/>
            <ac:spMk id="4" creationId="{13556E4E-99EE-4450-A3FC-A2495E60A4D8}"/>
          </ac:spMkLst>
        </pc:spChg>
        <pc:spChg chg="mod">
          <ac:chgData name="Allington, Lucy" userId="S::lucy.allington19_imperial.ac.uk#ext#@lunet.onmicrosoft.com::4927d0bd-f935-4b67-a619-3e826b9f9ac1" providerId="AD" clId="Web-{2B9BFA9A-2DBB-1008-BF6E-B414E048F409}" dt="2021-02-16T09:54:56.767" v="2767" actId="20577"/>
          <ac:spMkLst>
            <pc:docMk/>
            <pc:sldMk cId="3688935345" sldId="278"/>
            <ac:spMk id="8" creationId="{63FE2775-FB72-4D44-B480-06EBB7F679B3}"/>
          </ac:spMkLst>
        </pc:spChg>
        <pc:spChg chg="del">
          <ac:chgData name="Allington, Lucy" userId="S::lucy.allington19_imperial.ac.uk#ext#@lunet.onmicrosoft.com::4927d0bd-f935-4b67-a619-3e826b9f9ac1" providerId="AD" clId="Web-{2B9BFA9A-2DBB-1008-BF6E-B414E048F409}" dt="2021-02-16T09:54:47.689" v="2757"/>
          <ac:spMkLst>
            <pc:docMk/>
            <pc:sldMk cId="3688935345" sldId="278"/>
            <ac:spMk id="9" creationId="{D65E6D98-BE8C-6B4C-B23E-6167300445AE}"/>
          </ac:spMkLst>
        </pc:spChg>
        <pc:spChg chg="add mod">
          <ac:chgData name="Allington, Lucy" userId="S::lucy.allington19_imperial.ac.uk#ext#@lunet.onmicrosoft.com::4927d0bd-f935-4b67-a619-3e826b9f9ac1" providerId="AD" clId="Web-{2B9BFA9A-2DBB-1008-BF6E-B414E048F409}" dt="2021-02-16T11:23:09.478" v="3920" actId="1076"/>
          <ac:spMkLst>
            <pc:docMk/>
            <pc:sldMk cId="3688935345" sldId="278"/>
            <ac:spMk id="11" creationId="{383B0F1D-E468-4945-894E-9B0AF96BFA41}"/>
          </ac:spMkLst>
        </pc:spChg>
        <pc:graphicFrameChg chg="del">
          <ac:chgData name="Allington, Lucy" userId="S::lucy.allington19_imperial.ac.uk#ext#@lunet.onmicrosoft.com::4927d0bd-f935-4b67-a619-3e826b9f9ac1" providerId="AD" clId="Web-{2B9BFA9A-2DBB-1008-BF6E-B414E048F409}" dt="2021-02-16T09:58:31.851" v="3460"/>
          <ac:graphicFrameMkLst>
            <pc:docMk/>
            <pc:sldMk cId="3688935345" sldId="278"/>
            <ac:graphicFrameMk id="7" creationId="{8B61E15D-17FB-AA4B-A55D-0661A68281D9}"/>
          </ac:graphicFrameMkLst>
        </pc:graphicFrameChg>
      </pc:sldChg>
      <pc:sldChg chg="addSp delSp modSp modNotes">
        <pc:chgData name="Allington, Lucy" userId="S::lucy.allington19_imperial.ac.uk#ext#@lunet.onmicrosoft.com::4927d0bd-f935-4b67-a619-3e826b9f9ac1" providerId="AD" clId="Web-{2B9BFA9A-2DBB-1008-BF6E-B414E048F409}" dt="2021-02-16T11:18:28.783" v="3785" actId="1076"/>
        <pc:sldMkLst>
          <pc:docMk/>
          <pc:sldMk cId="2952233061" sldId="279"/>
        </pc:sldMkLst>
        <pc:spChg chg="add">
          <ac:chgData name="Allington, Lucy" userId="S::lucy.allington19_imperial.ac.uk#ext#@lunet.onmicrosoft.com::4927d0bd-f935-4b67-a619-3e826b9f9ac1" providerId="AD" clId="Web-{2B9BFA9A-2DBB-1008-BF6E-B414E048F409}" dt="2021-02-16T09:45:21.251" v="2048"/>
          <ac:spMkLst>
            <pc:docMk/>
            <pc:sldMk cId="2952233061" sldId="279"/>
            <ac:spMk id="2" creationId="{7178D8B2-B48C-4871-A169-482226406BA8}"/>
          </ac:spMkLst>
        </pc:spChg>
        <pc:spChg chg="add del mod">
          <ac:chgData name="Allington, Lucy" userId="S::lucy.allington19_imperial.ac.uk#ext#@lunet.onmicrosoft.com::4927d0bd-f935-4b67-a619-3e826b9f9ac1" providerId="AD" clId="Web-{2B9BFA9A-2DBB-1008-BF6E-B414E048F409}" dt="2021-02-16T11:11:24.693" v="3570"/>
          <ac:spMkLst>
            <pc:docMk/>
            <pc:sldMk cId="2952233061" sldId="279"/>
            <ac:spMk id="4" creationId="{F00AF529-72FB-46EB-B188-F6FCEF98A0E7}"/>
          </ac:spMkLst>
        </pc:spChg>
        <pc:spChg chg="mod">
          <ac:chgData name="Allington, Lucy" userId="S::lucy.allington19_imperial.ac.uk#ext#@lunet.onmicrosoft.com::4927d0bd-f935-4b67-a619-3e826b9f9ac1" providerId="AD" clId="Web-{2B9BFA9A-2DBB-1008-BF6E-B414E048F409}" dt="2021-02-16T09:45:30.798" v="2062" actId="20577"/>
          <ac:spMkLst>
            <pc:docMk/>
            <pc:sldMk cId="2952233061" sldId="279"/>
            <ac:spMk id="8" creationId="{63FE2775-FB72-4D44-B480-06EBB7F679B3}"/>
          </ac:spMkLst>
        </pc:spChg>
        <pc:spChg chg="del">
          <ac:chgData name="Allington, Lucy" userId="S::lucy.allington19_imperial.ac.uk#ext#@lunet.onmicrosoft.com::4927d0bd-f935-4b67-a619-3e826b9f9ac1" providerId="AD" clId="Web-{2B9BFA9A-2DBB-1008-BF6E-B414E048F409}" dt="2021-02-16T09:45:20.673" v="2047"/>
          <ac:spMkLst>
            <pc:docMk/>
            <pc:sldMk cId="2952233061" sldId="279"/>
            <ac:spMk id="9" creationId="{D65E6D98-BE8C-6B4C-B23E-6167300445AE}"/>
          </ac:spMkLst>
        </pc:spChg>
        <pc:spChg chg="add mod">
          <ac:chgData name="Allington, Lucy" userId="S::lucy.allington19_imperial.ac.uk#ext#@lunet.onmicrosoft.com::4927d0bd-f935-4b67-a619-3e826b9f9ac1" providerId="AD" clId="Web-{2B9BFA9A-2DBB-1008-BF6E-B414E048F409}" dt="2021-02-16T11:12:57.305" v="3586" actId="1076"/>
          <ac:spMkLst>
            <pc:docMk/>
            <pc:sldMk cId="2952233061" sldId="279"/>
            <ac:spMk id="11" creationId="{DFE05F72-8ABB-463B-A590-3782B4174B63}"/>
          </ac:spMkLst>
        </pc:spChg>
        <pc:spChg chg="add mod">
          <ac:chgData name="Allington, Lucy" userId="S::lucy.allington19_imperial.ac.uk#ext#@lunet.onmicrosoft.com::4927d0bd-f935-4b67-a619-3e826b9f9ac1" providerId="AD" clId="Web-{2B9BFA9A-2DBB-1008-BF6E-B414E048F409}" dt="2021-02-16T11:13:43.197" v="3592"/>
          <ac:spMkLst>
            <pc:docMk/>
            <pc:sldMk cId="2952233061" sldId="279"/>
            <ac:spMk id="12" creationId="{318E8776-99E9-4603-8078-D93CBC01D3A5}"/>
          </ac:spMkLst>
        </pc:spChg>
        <pc:spChg chg="add mod">
          <ac:chgData name="Allington, Lucy" userId="S::lucy.allington19_imperial.ac.uk#ext#@lunet.onmicrosoft.com::4927d0bd-f935-4b67-a619-3e826b9f9ac1" providerId="AD" clId="Web-{2B9BFA9A-2DBB-1008-BF6E-B414E048F409}" dt="2021-02-16T11:15:35.340" v="3650"/>
          <ac:spMkLst>
            <pc:docMk/>
            <pc:sldMk cId="2952233061" sldId="279"/>
            <ac:spMk id="13" creationId="{FF4D82D9-BC48-4E4D-AC25-6EC774094DD2}"/>
          </ac:spMkLst>
        </pc:spChg>
        <pc:spChg chg="add del mod">
          <ac:chgData name="Allington, Lucy" userId="S::lucy.allington19_imperial.ac.uk#ext#@lunet.onmicrosoft.com::4927d0bd-f935-4b67-a619-3e826b9f9ac1" providerId="AD" clId="Web-{2B9BFA9A-2DBB-1008-BF6E-B414E048F409}" dt="2021-02-16T11:17:26.062" v="3744"/>
          <ac:spMkLst>
            <pc:docMk/>
            <pc:sldMk cId="2952233061" sldId="279"/>
            <ac:spMk id="14" creationId="{8CF74AFA-3EBD-4F33-8C9B-DE5E1121D0EB}"/>
          </ac:spMkLst>
        </pc:spChg>
        <pc:spChg chg="add mod">
          <ac:chgData name="Allington, Lucy" userId="S::lucy.allington19_imperial.ac.uk#ext#@lunet.onmicrosoft.com::4927d0bd-f935-4b67-a619-3e826b9f9ac1" providerId="AD" clId="Web-{2B9BFA9A-2DBB-1008-BF6E-B414E048F409}" dt="2021-02-16T11:17:34.781" v="3747" actId="14100"/>
          <ac:spMkLst>
            <pc:docMk/>
            <pc:sldMk cId="2952233061" sldId="279"/>
            <ac:spMk id="15" creationId="{ACAA76AC-3444-4508-B2D6-32A6B5A84976}"/>
          </ac:spMkLst>
        </pc:spChg>
        <pc:spChg chg="add mod">
          <ac:chgData name="Allington, Lucy" userId="S::lucy.allington19_imperial.ac.uk#ext#@lunet.onmicrosoft.com::4927d0bd-f935-4b67-a619-3e826b9f9ac1" providerId="AD" clId="Web-{2B9BFA9A-2DBB-1008-BF6E-B414E048F409}" dt="2021-02-16T11:18:02.563" v="3783" actId="1076"/>
          <ac:spMkLst>
            <pc:docMk/>
            <pc:sldMk cId="2952233061" sldId="279"/>
            <ac:spMk id="16" creationId="{19BFD75E-2B4B-4D29-BD27-22D574A82079}"/>
          </ac:spMkLst>
        </pc:spChg>
        <pc:grpChg chg="add mod">
          <ac:chgData name="Allington, Lucy" userId="S::lucy.allington19_imperial.ac.uk#ext#@lunet.onmicrosoft.com::4927d0bd-f935-4b67-a619-3e826b9f9ac1" providerId="AD" clId="Web-{2B9BFA9A-2DBB-1008-BF6E-B414E048F409}" dt="2021-02-16T11:18:28.783" v="3785" actId="1076"/>
          <ac:grpSpMkLst>
            <pc:docMk/>
            <pc:sldMk cId="2952233061" sldId="279"/>
            <ac:grpSpMk id="17" creationId="{4A4EB7A5-0741-471C-91F7-DF041C309955}"/>
          </ac:grpSpMkLst>
        </pc:grpChg>
        <pc:graphicFrameChg chg="del">
          <ac:chgData name="Allington, Lucy" userId="S::lucy.allington19_imperial.ac.uk#ext#@lunet.onmicrosoft.com::4927d0bd-f935-4b67-a619-3e826b9f9ac1" providerId="AD" clId="Web-{2B9BFA9A-2DBB-1008-BF6E-B414E048F409}" dt="2021-02-16T09:45:32.626" v="2063"/>
          <ac:graphicFrameMkLst>
            <pc:docMk/>
            <pc:sldMk cId="2952233061" sldId="279"/>
            <ac:graphicFrameMk id="7" creationId="{8B61E15D-17FB-AA4B-A55D-0661A68281D9}"/>
          </ac:graphicFrameMkLst>
        </pc:graphicFrameChg>
      </pc:sldChg>
      <pc:sldChg chg="addSp delSp modSp modNotes">
        <pc:chgData name="Allington, Lucy" userId="S::lucy.allington19_imperial.ac.uk#ext#@lunet.onmicrosoft.com::4927d0bd-f935-4b67-a619-3e826b9f9ac1" providerId="AD" clId="Web-{2B9BFA9A-2DBB-1008-BF6E-B414E048F409}" dt="2021-02-16T09:45:12.251" v="2046"/>
        <pc:sldMkLst>
          <pc:docMk/>
          <pc:sldMk cId="1399507600" sldId="280"/>
        </pc:sldMkLst>
        <pc:spChg chg="add">
          <ac:chgData name="Allington, Lucy" userId="S::lucy.allington19_imperial.ac.uk#ext#@lunet.onmicrosoft.com::4927d0bd-f935-4b67-a619-3e826b9f9ac1" providerId="AD" clId="Web-{2B9BFA9A-2DBB-1008-BF6E-B414E048F409}" dt="2021-02-16T09:31:46.259" v="1435"/>
          <ac:spMkLst>
            <pc:docMk/>
            <pc:sldMk cId="1399507600" sldId="280"/>
            <ac:spMk id="2" creationId="{F370FB42-63E0-4D76-B21B-3B274458EAB2}"/>
          </ac:spMkLst>
        </pc:spChg>
        <pc:spChg chg="add mod">
          <ac:chgData name="Allington, Lucy" userId="S::lucy.allington19_imperial.ac.uk#ext#@lunet.onmicrosoft.com::4927d0bd-f935-4b67-a619-3e826b9f9ac1" providerId="AD" clId="Web-{2B9BFA9A-2DBB-1008-BF6E-B414E048F409}" dt="2021-02-16T09:35:22.422" v="1828" actId="1076"/>
          <ac:spMkLst>
            <pc:docMk/>
            <pc:sldMk cId="1399507600" sldId="280"/>
            <ac:spMk id="4" creationId="{B1EA78D7-2C24-4F40-936A-25009B571824}"/>
          </ac:spMkLst>
        </pc:spChg>
        <pc:spChg chg="mod">
          <ac:chgData name="Allington, Lucy" userId="S::lucy.allington19_imperial.ac.uk#ext#@lunet.onmicrosoft.com::4927d0bd-f935-4b67-a619-3e826b9f9ac1" providerId="AD" clId="Web-{2B9BFA9A-2DBB-1008-BF6E-B414E048F409}" dt="2021-02-16T09:35:15.531" v="1827" actId="14100"/>
          <ac:spMkLst>
            <pc:docMk/>
            <pc:sldMk cId="1399507600" sldId="280"/>
            <ac:spMk id="8" creationId="{63FE2775-FB72-4D44-B480-06EBB7F679B3}"/>
          </ac:spMkLst>
        </pc:spChg>
        <pc:spChg chg="del">
          <ac:chgData name="Allington, Lucy" userId="S::lucy.allington19_imperial.ac.uk#ext#@lunet.onmicrosoft.com::4927d0bd-f935-4b67-a619-3e826b9f9ac1" providerId="AD" clId="Web-{2B9BFA9A-2DBB-1008-BF6E-B414E048F409}" dt="2021-02-16T09:31:45.775" v="1434"/>
          <ac:spMkLst>
            <pc:docMk/>
            <pc:sldMk cId="1399507600" sldId="280"/>
            <ac:spMk id="9" creationId="{D65E6D98-BE8C-6B4C-B23E-6167300445AE}"/>
          </ac:spMkLst>
        </pc:spChg>
        <pc:spChg chg="add mod">
          <ac:chgData name="Allington, Lucy" userId="S::lucy.allington19_imperial.ac.uk#ext#@lunet.onmicrosoft.com::4927d0bd-f935-4b67-a619-3e826b9f9ac1" providerId="AD" clId="Web-{2B9BFA9A-2DBB-1008-BF6E-B414E048F409}" dt="2021-02-16T09:40:17.305" v="1969"/>
          <ac:spMkLst>
            <pc:docMk/>
            <pc:sldMk cId="1399507600" sldId="280"/>
            <ac:spMk id="11" creationId="{9909CE11-1B5A-4903-89B4-B696A77F640C}"/>
          </ac:spMkLst>
        </pc:spChg>
        <pc:spChg chg="add mod">
          <ac:chgData name="Allington, Lucy" userId="S::lucy.allington19_imperial.ac.uk#ext#@lunet.onmicrosoft.com::4927d0bd-f935-4b67-a619-3e826b9f9ac1" providerId="AD" clId="Web-{2B9BFA9A-2DBB-1008-BF6E-B414E048F409}" dt="2021-02-16T09:40:27.243" v="1971"/>
          <ac:spMkLst>
            <pc:docMk/>
            <pc:sldMk cId="1399507600" sldId="280"/>
            <ac:spMk id="12" creationId="{E3D40465-8CCB-4865-AF64-27816FD1C7BB}"/>
          </ac:spMkLst>
        </pc:spChg>
        <pc:spChg chg="add mod">
          <ac:chgData name="Allington, Lucy" userId="S::lucy.allington19_imperial.ac.uk#ext#@lunet.onmicrosoft.com::4927d0bd-f935-4b67-a619-3e826b9f9ac1" providerId="AD" clId="Web-{2B9BFA9A-2DBB-1008-BF6E-B414E048F409}" dt="2021-02-16T09:39:05.084" v="1962"/>
          <ac:spMkLst>
            <pc:docMk/>
            <pc:sldMk cId="1399507600" sldId="280"/>
            <ac:spMk id="13" creationId="{DAA1F802-1B79-4BCA-B088-39C5AE6D43AD}"/>
          </ac:spMkLst>
        </pc:spChg>
        <pc:spChg chg="add mod">
          <ac:chgData name="Allington, Lucy" userId="S::lucy.allington19_imperial.ac.uk#ext#@lunet.onmicrosoft.com::4927d0bd-f935-4b67-a619-3e826b9f9ac1" providerId="AD" clId="Web-{2B9BFA9A-2DBB-1008-BF6E-B414E048F409}" dt="2021-02-16T09:40:38.290" v="1974"/>
          <ac:spMkLst>
            <pc:docMk/>
            <pc:sldMk cId="1399507600" sldId="280"/>
            <ac:spMk id="14" creationId="{7F97FC98-68B2-499E-9DDA-A8F840605CA4}"/>
          </ac:spMkLst>
        </pc:spChg>
        <pc:spChg chg="add mod">
          <ac:chgData name="Allington, Lucy" userId="S::lucy.allington19_imperial.ac.uk#ext#@lunet.onmicrosoft.com::4927d0bd-f935-4b67-a619-3e826b9f9ac1" providerId="AD" clId="Web-{2B9BFA9A-2DBB-1008-BF6E-B414E048F409}" dt="2021-02-16T09:40:30.321" v="1972"/>
          <ac:spMkLst>
            <pc:docMk/>
            <pc:sldMk cId="1399507600" sldId="280"/>
            <ac:spMk id="15" creationId="{157A3D34-7579-44E5-91F4-2ACE8359A02B}"/>
          </ac:spMkLst>
        </pc:spChg>
        <pc:graphicFrameChg chg="del">
          <ac:chgData name="Allington, Lucy" userId="S::lucy.allington19_imperial.ac.uk#ext#@lunet.onmicrosoft.com::4927d0bd-f935-4b67-a619-3e826b9f9ac1" providerId="AD" clId="Web-{2B9BFA9A-2DBB-1008-BF6E-B414E048F409}" dt="2021-02-16T09:31:54.260" v="1438"/>
          <ac:graphicFrameMkLst>
            <pc:docMk/>
            <pc:sldMk cId="1399507600" sldId="280"/>
            <ac:graphicFrameMk id="7" creationId="{8B61E15D-17FB-AA4B-A55D-0661A68281D9}"/>
          </ac:graphicFrameMkLst>
        </pc:graphicFrameChg>
        <pc:cxnChg chg="add mod">
          <ac:chgData name="Allington, Lucy" userId="S::lucy.allington19_imperial.ac.uk#ext#@lunet.onmicrosoft.com::4927d0bd-f935-4b67-a619-3e826b9f9ac1" providerId="AD" clId="Web-{2B9BFA9A-2DBB-1008-BF6E-B414E048F409}" dt="2021-02-16T09:41:09.947" v="1979"/>
          <ac:cxnSpMkLst>
            <pc:docMk/>
            <pc:sldMk cId="1399507600" sldId="280"/>
            <ac:cxnSpMk id="16" creationId="{5C8DE674-B930-488A-A125-FC8EADACA924}"/>
          </ac:cxnSpMkLst>
        </pc:cxnChg>
        <pc:cxnChg chg="add mod">
          <ac:chgData name="Allington, Lucy" userId="S::lucy.allington19_imperial.ac.uk#ext#@lunet.onmicrosoft.com::4927d0bd-f935-4b67-a619-3e826b9f9ac1" providerId="AD" clId="Web-{2B9BFA9A-2DBB-1008-BF6E-B414E048F409}" dt="2021-02-16T09:41:21.322" v="1982" actId="14100"/>
          <ac:cxnSpMkLst>
            <pc:docMk/>
            <pc:sldMk cId="1399507600" sldId="280"/>
            <ac:cxnSpMk id="17" creationId="{4BB0ADD9-BCFF-4169-A8BE-E7F973E727BD}"/>
          </ac:cxnSpMkLst>
        </pc:cxnChg>
        <pc:cxnChg chg="add mod">
          <ac:chgData name="Allington, Lucy" userId="S::lucy.allington19_imperial.ac.uk#ext#@lunet.onmicrosoft.com::4927d0bd-f935-4b67-a619-3e826b9f9ac1" providerId="AD" clId="Web-{2B9BFA9A-2DBB-1008-BF6E-B414E048F409}" dt="2021-02-16T09:41:33.026" v="1985" actId="14100"/>
          <ac:cxnSpMkLst>
            <pc:docMk/>
            <pc:sldMk cId="1399507600" sldId="280"/>
            <ac:cxnSpMk id="18" creationId="{77C072A6-E21A-4373-B950-0AB54F2CE7B9}"/>
          </ac:cxnSpMkLst>
        </pc:cxnChg>
        <pc:cxnChg chg="add mod">
          <ac:chgData name="Allington, Lucy" userId="S::lucy.allington19_imperial.ac.uk#ext#@lunet.onmicrosoft.com::4927d0bd-f935-4b67-a619-3e826b9f9ac1" providerId="AD" clId="Web-{2B9BFA9A-2DBB-1008-BF6E-B414E048F409}" dt="2021-02-16T09:41:43.370" v="1988" actId="14100"/>
          <ac:cxnSpMkLst>
            <pc:docMk/>
            <pc:sldMk cId="1399507600" sldId="280"/>
            <ac:cxnSpMk id="19" creationId="{5B0E502E-8A8C-4C71-A846-1A9C28A8836A}"/>
          </ac:cxnSpMkLst>
        </pc:cxnChg>
      </pc:sldChg>
      <pc:sldChg chg="addSp delSp modSp modNotes">
        <pc:chgData name="Allington, Lucy" userId="S::lucy.allington19_imperial.ac.uk#ext#@lunet.onmicrosoft.com::4927d0bd-f935-4b67-a619-3e826b9f9ac1" providerId="AD" clId="Web-{2B9BFA9A-2DBB-1008-BF6E-B414E048F409}" dt="2021-02-16T09:31:38.790" v="1433"/>
        <pc:sldMkLst>
          <pc:docMk/>
          <pc:sldMk cId="2832146655" sldId="281"/>
        </pc:sldMkLst>
        <pc:spChg chg="add">
          <ac:chgData name="Allington, Lucy" userId="S::lucy.allington19_imperial.ac.uk#ext#@lunet.onmicrosoft.com::4927d0bd-f935-4b67-a619-3e826b9f9ac1" providerId="AD" clId="Web-{2B9BFA9A-2DBB-1008-BF6E-B414E048F409}" dt="2021-02-16T09:23:13.868" v="1052"/>
          <ac:spMkLst>
            <pc:docMk/>
            <pc:sldMk cId="2832146655" sldId="281"/>
            <ac:spMk id="2" creationId="{8B28CD9B-311B-49A3-BD5C-B5F6DE18EBCA}"/>
          </ac:spMkLst>
        </pc:spChg>
        <pc:spChg chg="add del mod">
          <ac:chgData name="Allington, Lucy" userId="S::lucy.allington19_imperial.ac.uk#ext#@lunet.onmicrosoft.com::4927d0bd-f935-4b67-a619-3e826b9f9ac1" providerId="AD" clId="Web-{2B9BFA9A-2DBB-1008-BF6E-B414E048F409}" dt="2021-02-16T09:28:26.096" v="1058"/>
          <ac:spMkLst>
            <pc:docMk/>
            <pc:sldMk cId="2832146655" sldId="281"/>
            <ac:spMk id="4" creationId="{CE6E3F35-1CD1-4A97-902C-8DC0CA7C82AB}"/>
          </ac:spMkLst>
        </pc:spChg>
        <pc:spChg chg="mod">
          <ac:chgData name="Allington, Lucy" userId="S::lucy.allington19_imperial.ac.uk#ext#@lunet.onmicrosoft.com::4927d0bd-f935-4b67-a619-3e826b9f9ac1" providerId="AD" clId="Web-{2B9BFA9A-2DBB-1008-BF6E-B414E048F409}" dt="2021-02-16T09:23:22.650" v="1056" actId="20577"/>
          <ac:spMkLst>
            <pc:docMk/>
            <pc:sldMk cId="2832146655" sldId="281"/>
            <ac:spMk id="8" creationId="{63FE2775-FB72-4D44-B480-06EBB7F679B3}"/>
          </ac:spMkLst>
        </pc:spChg>
        <pc:spChg chg="del">
          <ac:chgData name="Allington, Lucy" userId="S::lucy.allington19_imperial.ac.uk#ext#@lunet.onmicrosoft.com::4927d0bd-f935-4b67-a619-3e826b9f9ac1" providerId="AD" clId="Web-{2B9BFA9A-2DBB-1008-BF6E-B414E048F409}" dt="2021-02-16T09:23:12.946" v="1051"/>
          <ac:spMkLst>
            <pc:docMk/>
            <pc:sldMk cId="2832146655" sldId="281"/>
            <ac:spMk id="9" creationId="{D65E6D98-BE8C-6B4C-B23E-6167300445AE}"/>
          </ac:spMkLst>
        </pc:spChg>
        <pc:graphicFrameChg chg="del">
          <ac:chgData name="Allington, Lucy" userId="S::lucy.allington19_imperial.ac.uk#ext#@lunet.onmicrosoft.com::4927d0bd-f935-4b67-a619-3e826b9f9ac1" providerId="AD" clId="Web-{2B9BFA9A-2DBB-1008-BF6E-B414E048F409}" dt="2021-02-16T09:23:24.040" v="1057"/>
          <ac:graphicFrameMkLst>
            <pc:docMk/>
            <pc:sldMk cId="2832146655" sldId="281"/>
            <ac:graphicFrameMk id="7" creationId="{8B61E15D-17FB-AA4B-A55D-0661A68281D9}"/>
          </ac:graphicFrameMkLst>
        </pc:graphicFrameChg>
        <pc:picChg chg="add mod ord">
          <ac:chgData name="Allington, Lucy" userId="S::lucy.allington19_imperial.ac.uk#ext#@lunet.onmicrosoft.com::4927d0bd-f935-4b67-a619-3e826b9f9ac1" providerId="AD" clId="Web-{2B9BFA9A-2DBB-1008-BF6E-B414E048F409}" dt="2021-02-16T09:28:35.158" v="1061" actId="1076"/>
          <ac:picMkLst>
            <pc:docMk/>
            <pc:sldMk cId="2832146655" sldId="281"/>
            <ac:picMk id="11" creationId="{322249C7-0B19-438A-B31C-88EFEB3BA062}"/>
          </ac:picMkLst>
        </pc:picChg>
      </pc:sldChg>
      <pc:sldChg chg="addSp delSp modSp modNotes">
        <pc:chgData name="Allington, Lucy" userId="S::lucy.allington19_imperial.ac.uk#ext#@lunet.onmicrosoft.com::4927d0bd-f935-4b67-a619-3e826b9f9ac1" providerId="AD" clId="Web-{2B9BFA9A-2DBB-1008-BF6E-B414E048F409}" dt="2021-02-16T09:23:03.977" v="1050" actId="14100"/>
        <pc:sldMkLst>
          <pc:docMk/>
          <pc:sldMk cId="4047703891" sldId="282"/>
        </pc:sldMkLst>
        <pc:spChg chg="add del mod">
          <ac:chgData name="Allington, Lucy" userId="S::lucy.allington19_imperial.ac.uk#ext#@lunet.onmicrosoft.com::4927d0bd-f935-4b67-a619-3e826b9f9ac1" providerId="AD" clId="Web-{2B9BFA9A-2DBB-1008-BF6E-B414E048F409}" dt="2021-02-16T09:02:22.833" v="8"/>
          <ac:spMkLst>
            <pc:docMk/>
            <pc:sldMk cId="4047703891" sldId="282"/>
            <ac:spMk id="3" creationId="{BDCDEA95-D554-4B86-9E93-D96F31FAADFF}"/>
          </ac:spMkLst>
        </pc:spChg>
        <pc:spChg chg="mod">
          <ac:chgData name="Allington, Lucy" userId="S::lucy.allington19_imperial.ac.uk#ext#@lunet.onmicrosoft.com::4927d0bd-f935-4b67-a619-3e826b9f9ac1" providerId="AD" clId="Web-{2B9BFA9A-2DBB-1008-BF6E-B414E048F409}" dt="2021-02-16T09:03:03.350" v="35" actId="14100"/>
          <ac:spMkLst>
            <pc:docMk/>
            <pc:sldMk cId="4047703891" sldId="282"/>
            <ac:spMk id="8" creationId="{63FE2775-FB72-4D44-B480-06EBB7F679B3}"/>
          </ac:spMkLst>
        </pc:spChg>
        <pc:spChg chg="mod">
          <ac:chgData name="Allington, Lucy" userId="S::lucy.allington19_imperial.ac.uk#ext#@lunet.onmicrosoft.com::4927d0bd-f935-4b67-a619-3e826b9f9ac1" providerId="AD" clId="Web-{2B9BFA9A-2DBB-1008-BF6E-B414E048F409}" dt="2021-02-16T09:23:03.977" v="1050" actId="14100"/>
          <ac:spMkLst>
            <pc:docMk/>
            <pc:sldMk cId="4047703891" sldId="282"/>
            <ac:spMk id="9" creationId="{D65E6D98-BE8C-6B4C-B23E-6167300445AE}"/>
          </ac:spMkLst>
        </pc:spChg>
        <pc:spChg chg="add mod">
          <ac:chgData name="Allington, Lucy" userId="S::lucy.allington19_imperial.ac.uk#ext#@lunet.onmicrosoft.com::4927d0bd-f935-4b67-a619-3e826b9f9ac1" providerId="AD" clId="Web-{2B9BFA9A-2DBB-1008-BF6E-B414E048F409}" dt="2021-02-16T09:04:30.463" v="51" actId="14100"/>
          <ac:spMkLst>
            <pc:docMk/>
            <pc:sldMk cId="4047703891" sldId="282"/>
            <ac:spMk id="10" creationId="{21A0AAB7-B3E2-46D1-8C8D-A3F06735F2AE}"/>
          </ac:spMkLst>
        </pc:spChg>
        <pc:spChg chg="add mod">
          <ac:chgData name="Allington, Lucy" userId="S::lucy.allington19_imperial.ac.uk#ext#@lunet.onmicrosoft.com::4927d0bd-f935-4b67-a619-3e826b9f9ac1" providerId="AD" clId="Web-{2B9BFA9A-2DBB-1008-BF6E-B414E048F409}" dt="2021-02-16T09:04:55.400" v="61" actId="1076"/>
          <ac:spMkLst>
            <pc:docMk/>
            <pc:sldMk cId="4047703891" sldId="282"/>
            <ac:spMk id="11" creationId="{C9E3C77E-A4C1-4DD9-8B31-A1B1EE60B387}"/>
          </ac:spMkLst>
        </pc:spChg>
        <pc:spChg chg="add mod">
          <ac:chgData name="Allington, Lucy" userId="S::lucy.allington19_imperial.ac.uk#ext#@lunet.onmicrosoft.com::4927d0bd-f935-4b67-a619-3e826b9f9ac1" providerId="AD" clId="Web-{2B9BFA9A-2DBB-1008-BF6E-B414E048F409}" dt="2021-02-16T09:05:13.791" v="68" actId="1076"/>
          <ac:spMkLst>
            <pc:docMk/>
            <pc:sldMk cId="4047703891" sldId="282"/>
            <ac:spMk id="12" creationId="{B2EC46EB-08E1-4102-A494-FE0FB9C0EA35}"/>
          </ac:spMkLst>
        </pc:spChg>
        <pc:spChg chg="add mod">
          <ac:chgData name="Allington, Lucy" userId="S::lucy.allington19_imperial.ac.uk#ext#@lunet.onmicrosoft.com::4927d0bd-f935-4b67-a619-3e826b9f9ac1" providerId="AD" clId="Web-{2B9BFA9A-2DBB-1008-BF6E-B414E048F409}" dt="2021-02-16T09:05:31.870" v="76" actId="1076"/>
          <ac:spMkLst>
            <pc:docMk/>
            <pc:sldMk cId="4047703891" sldId="282"/>
            <ac:spMk id="13" creationId="{5B9E6113-949B-4113-B612-970C48A68048}"/>
          </ac:spMkLst>
        </pc:spChg>
        <pc:spChg chg="add mod">
          <ac:chgData name="Allington, Lucy" userId="S::lucy.allington19_imperial.ac.uk#ext#@lunet.onmicrosoft.com::4927d0bd-f935-4b67-a619-3e826b9f9ac1" providerId="AD" clId="Web-{2B9BFA9A-2DBB-1008-BF6E-B414E048F409}" dt="2021-02-16T09:08:49.188" v="106" actId="1076"/>
          <ac:spMkLst>
            <pc:docMk/>
            <pc:sldMk cId="4047703891" sldId="282"/>
            <ac:spMk id="18" creationId="{65DB3F4E-1CCA-485F-8703-F782733CDE18}"/>
          </ac:spMkLst>
        </pc:spChg>
        <pc:spChg chg="add mod">
          <ac:chgData name="Allington, Lucy" userId="S::lucy.allington19_imperial.ac.uk#ext#@lunet.onmicrosoft.com::4927d0bd-f935-4b67-a619-3e826b9f9ac1" providerId="AD" clId="Web-{2B9BFA9A-2DBB-1008-BF6E-B414E048F409}" dt="2021-02-16T09:09:05.407" v="108" actId="1076"/>
          <ac:spMkLst>
            <pc:docMk/>
            <pc:sldMk cId="4047703891" sldId="282"/>
            <ac:spMk id="19" creationId="{58366A11-0F83-442D-A4EF-D22D96BDE077}"/>
          </ac:spMkLst>
        </pc:spChg>
        <pc:spChg chg="add mod">
          <ac:chgData name="Allington, Lucy" userId="S::lucy.allington19_imperial.ac.uk#ext#@lunet.onmicrosoft.com::4927d0bd-f935-4b67-a619-3e826b9f9ac1" providerId="AD" clId="Web-{2B9BFA9A-2DBB-1008-BF6E-B414E048F409}" dt="2021-02-16T09:09:20.798" v="110" actId="1076"/>
          <ac:spMkLst>
            <pc:docMk/>
            <pc:sldMk cId="4047703891" sldId="282"/>
            <ac:spMk id="20" creationId="{41102FC3-6D1A-4DE7-B2C7-952FBADCD5B0}"/>
          </ac:spMkLst>
        </pc:spChg>
        <pc:spChg chg="add mod">
          <ac:chgData name="Allington, Lucy" userId="S::lucy.allington19_imperial.ac.uk#ext#@lunet.onmicrosoft.com::4927d0bd-f935-4b67-a619-3e826b9f9ac1" providerId="AD" clId="Web-{2B9BFA9A-2DBB-1008-BF6E-B414E048F409}" dt="2021-02-16T09:09:30.642" v="112" actId="1076"/>
          <ac:spMkLst>
            <pc:docMk/>
            <pc:sldMk cId="4047703891" sldId="282"/>
            <ac:spMk id="21" creationId="{D4BC8667-E327-47DB-85B1-FB8C41692C7C}"/>
          </ac:spMkLst>
        </pc:spChg>
        <pc:spChg chg="add mod">
          <ac:chgData name="Allington, Lucy" userId="S::lucy.allington19_imperial.ac.uk#ext#@lunet.onmicrosoft.com::4927d0bd-f935-4b67-a619-3e826b9f9ac1" providerId="AD" clId="Web-{2B9BFA9A-2DBB-1008-BF6E-B414E048F409}" dt="2021-02-16T09:09:39.736" v="114" actId="1076"/>
          <ac:spMkLst>
            <pc:docMk/>
            <pc:sldMk cId="4047703891" sldId="282"/>
            <ac:spMk id="22" creationId="{35325B9D-93BA-4C83-8B5F-25870CE06A7E}"/>
          </ac:spMkLst>
        </pc:spChg>
        <pc:spChg chg="add mod">
          <ac:chgData name="Allington, Lucy" userId="S::lucy.allington19_imperial.ac.uk#ext#@lunet.onmicrosoft.com::4927d0bd-f935-4b67-a619-3e826b9f9ac1" providerId="AD" clId="Web-{2B9BFA9A-2DBB-1008-BF6E-B414E048F409}" dt="2021-02-16T09:09:50.190" v="116" actId="1076"/>
          <ac:spMkLst>
            <pc:docMk/>
            <pc:sldMk cId="4047703891" sldId="282"/>
            <ac:spMk id="23" creationId="{B7B572B5-A43C-4B1C-874B-226789FEF239}"/>
          </ac:spMkLst>
        </pc:spChg>
        <pc:spChg chg="add mod">
          <ac:chgData name="Allington, Lucy" userId="S::lucy.allington19_imperial.ac.uk#ext#@lunet.onmicrosoft.com::4927d0bd-f935-4b67-a619-3e826b9f9ac1" providerId="AD" clId="Web-{2B9BFA9A-2DBB-1008-BF6E-B414E048F409}" dt="2021-02-16T09:10:19.815" v="120" actId="14100"/>
          <ac:spMkLst>
            <pc:docMk/>
            <pc:sldMk cId="4047703891" sldId="282"/>
            <ac:spMk id="24" creationId="{E6F5AC42-EC7B-42A0-BBF7-211117732167}"/>
          </ac:spMkLst>
        </pc:spChg>
        <pc:spChg chg="add mod">
          <ac:chgData name="Allington, Lucy" userId="S::lucy.allington19_imperial.ac.uk#ext#@lunet.onmicrosoft.com::4927d0bd-f935-4b67-a619-3e826b9f9ac1" providerId="AD" clId="Web-{2B9BFA9A-2DBB-1008-BF6E-B414E048F409}" dt="2021-02-16T09:10:34.144" v="122" actId="1076"/>
          <ac:spMkLst>
            <pc:docMk/>
            <pc:sldMk cId="4047703891" sldId="282"/>
            <ac:spMk id="25" creationId="{FF237325-AEDF-40D2-9926-0418399E1956}"/>
          </ac:spMkLst>
        </pc:spChg>
        <pc:spChg chg="add mod">
          <ac:chgData name="Allington, Lucy" userId="S::lucy.allington19_imperial.ac.uk#ext#@lunet.onmicrosoft.com::4927d0bd-f935-4b67-a619-3e826b9f9ac1" providerId="AD" clId="Web-{2B9BFA9A-2DBB-1008-BF6E-B414E048F409}" dt="2021-02-16T09:10:54.254" v="129" actId="1076"/>
          <ac:spMkLst>
            <pc:docMk/>
            <pc:sldMk cId="4047703891" sldId="282"/>
            <ac:spMk id="26" creationId="{B6824C4C-E488-4357-AC99-365DE75EFC9E}"/>
          </ac:spMkLst>
        </pc:spChg>
        <pc:spChg chg="add mod">
          <ac:chgData name="Allington, Lucy" userId="S::lucy.allington19_imperial.ac.uk#ext#@lunet.onmicrosoft.com::4927d0bd-f935-4b67-a619-3e826b9f9ac1" providerId="AD" clId="Web-{2B9BFA9A-2DBB-1008-BF6E-B414E048F409}" dt="2021-02-16T09:11:01.223" v="131" actId="1076"/>
          <ac:spMkLst>
            <pc:docMk/>
            <pc:sldMk cId="4047703891" sldId="282"/>
            <ac:spMk id="27" creationId="{C86BA775-C341-4AB0-AFF5-C616E90E20FE}"/>
          </ac:spMkLst>
        </pc:spChg>
        <pc:spChg chg="add mod">
          <ac:chgData name="Allington, Lucy" userId="S::lucy.allington19_imperial.ac.uk#ext#@lunet.onmicrosoft.com::4927d0bd-f935-4b67-a619-3e826b9f9ac1" providerId="AD" clId="Web-{2B9BFA9A-2DBB-1008-BF6E-B414E048F409}" dt="2021-02-16T09:11:10.629" v="133" actId="1076"/>
          <ac:spMkLst>
            <pc:docMk/>
            <pc:sldMk cId="4047703891" sldId="282"/>
            <ac:spMk id="28" creationId="{B2F5686A-9C47-4A5D-A1A9-1170B8B3FA68}"/>
          </ac:spMkLst>
        </pc:spChg>
        <pc:spChg chg="add mod">
          <ac:chgData name="Allington, Lucy" userId="S::lucy.allington19_imperial.ac.uk#ext#@lunet.onmicrosoft.com::4927d0bd-f935-4b67-a619-3e826b9f9ac1" providerId="AD" clId="Web-{2B9BFA9A-2DBB-1008-BF6E-B414E048F409}" dt="2021-02-16T09:11:19.255" v="135" actId="1076"/>
          <ac:spMkLst>
            <pc:docMk/>
            <pc:sldMk cId="4047703891" sldId="282"/>
            <ac:spMk id="29" creationId="{63B02B48-24AE-4D93-88EF-1B0ECF3D3D4E}"/>
          </ac:spMkLst>
        </pc:spChg>
        <pc:graphicFrameChg chg="del">
          <ac:chgData name="Allington, Lucy" userId="S::lucy.allington19_imperial.ac.uk#ext#@lunet.onmicrosoft.com::4927d0bd-f935-4b67-a619-3e826b9f9ac1" providerId="AD" clId="Web-{2B9BFA9A-2DBB-1008-BF6E-B414E048F409}" dt="2021-02-16T09:02:21.177" v="7"/>
          <ac:graphicFrameMkLst>
            <pc:docMk/>
            <pc:sldMk cId="4047703891" sldId="282"/>
            <ac:graphicFrameMk id="7" creationId="{8B61E15D-17FB-AA4B-A55D-0661A68281D9}"/>
          </ac:graphicFrameMkLst>
        </pc:graphicFrameChg>
        <pc:picChg chg="add mod ord">
          <ac:chgData name="Allington, Lucy" userId="S::lucy.allington19_imperial.ac.uk#ext#@lunet.onmicrosoft.com::4927d0bd-f935-4b67-a619-3e826b9f9ac1" providerId="AD" clId="Web-{2B9BFA9A-2DBB-1008-BF6E-B414E048F409}" dt="2021-02-16T09:03:37.617" v="39" actId="14100"/>
          <ac:picMkLst>
            <pc:docMk/>
            <pc:sldMk cId="4047703891" sldId="282"/>
            <ac:picMk id="4" creationId="{C034ABA8-C0AA-4C56-B76A-C2523F645C5F}"/>
          </ac:picMkLst>
        </pc:picChg>
        <pc:cxnChg chg="add mod">
          <ac:chgData name="Allington, Lucy" userId="S::lucy.allington19_imperial.ac.uk#ext#@lunet.onmicrosoft.com::4927d0bd-f935-4b67-a619-3e826b9f9ac1" providerId="AD" clId="Web-{2B9BFA9A-2DBB-1008-BF6E-B414E048F409}" dt="2021-02-16T09:07:23.842" v="85"/>
          <ac:cxnSpMkLst>
            <pc:docMk/>
            <pc:sldMk cId="4047703891" sldId="282"/>
            <ac:cxnSpMk id="14" creationId="{8A41AAAF-4862-4597-91F8-F4FBB770AE5A}"/>
          </ac:cxnSpMkLst>
        </pc:cxnChg>
        <pc:cxnChg chg="add mod">
          <ac:chgData name="Allington, Lucy" userId="S::lucy.allington19_imperial.ac.uk#ext#@lunet.onmicrosoft.com::4927d0bd-f935-4b67-a619-3e826b9f9ac1" providerId="AD" clId="Web-{2B9BFA9A-2DBB-1008-BF6E-B414E048F409}" dt="2021-02-16T09:07:45.155" v="88" actId="1076"/>
          <ac:cxnSpMkLst>
            <pc:docMk/>
            <pc:sldMk cId="4047703891" sldId="282"/>
            <ac:cxnSpMk id="15" creationId="{DCA80A8D-AFD7-44F5-A007-D49F1A2FDC95}"/>
          </ac:cxnSpMkLst>
        </pc:cxnChg>
        <pc:cxnChg chg="add mod">
          <ac:chgData name="Allington, Lucy" userId="S::lucy.allington19_imperial.ac.uk#ext#@lunet.onmicrosoft.com::4927d0bd-f935-4b67-a619-3e826b9f9ac1" providerId="AD" clId="Web-{2B9BFA9A-2DBB-1008-BF6E-B414E048F409}" dt="2021-02-16T09:07:53.905" v="90" actId="1076"/>
          <ac:cxnSpMkLst>
            <pc:docMk/>
            <pc:sldMk cId="4047703891" sldId="282"/>
            <ac:cxnSpMk id="16" creationId="{13E43591-8B2E-4023-87D8-D4AF5E3141D8}"/>
          </ac:cxnSpMkLst>
        </pc:cxnChg>
        <pc:cxnChg chg="add mod">
          <ac:chgData name="Allington, Lucy" userId="S::lucy.allington19_imperial.ac.uk#ext#@lunet.onmicrosoft.com::4927d0bd-f935-4b67-a619-3e826b9f9ac1" providerId="AD" clId="Web-{2B9BFA9A-2DBB-1008-BF6E-B414E048F409}" dt="2021-02-16T09:08:07.718" v="92" actId="1076"/>
          <ac:cxnSpMkLst>
            <pc:docMk/>
            <pc:sldMk cId="4047703891" sldId="282"/>
            <ac:cxnSpMk id="17" creationId="{6688F091-BFA5-430D-9BF7-A7D256CF7BD7}"/>
          </ac:cxnSpMkLst>
        </pc:cxnChg>
      </pc:sldChg>
    </pc:docChg>
  </pc:docChgLst>
  <pc:docChgLst>
    <pc:chgData name="Allington, Lucy" userId="0c3dcd08-4988-403f-8eba-f42e59c87b71" providerId="ADAL" clId="{86BF5AFC-EEDB-4FCF-9295-5CA3B48FEBFA}"/>
    <pc:docChg chg="undo custSel modSld">
      <pc:chgData name="Allington, Lucy" userId="0c3dcd08-4988-403f-8eba-f42e59c87b71" providerId="ADAL" clId="{86BF5AFC-EEDB-4FCF-9295-5CA3B48FEBFA}" dt="2021-03-19T16:57:40.159" v="23" actId="14100"/>
      <pc:docMkLst>
        <pc:docMk/>
      </pc:docMkLst>
      <pc:sldChg chg="delSp modSp mod">
        <pc:chgData name="Allington, Lucy" userId="0c3dcd08-4988-403f-8eba-f42e59c87b71" providerId="ADAL" clId="{86BF5AFC-EEDB-4FCF-9295-5CA3B48FEBFA}" dt="2021-03-19T16:57:40.159" v="23" actId="14100"/>
        <pc:sldMkLst>
          <pc:docMk/>
          <pc:sldMk cId="3844424903" sldId="262"/>
        </pc:sldMkLst>
        <pc:picChg chg="del">
          <ac:chgData name="Allington, Lucy" userId="0c3dcd08-4988-403f-8eba-f42e59c87b71" providerId="ADAL" clId="{86BF5AFC-EEDB-4FCF-9295-5CA3B48FEBFA}" dt="2021-03-19T16:57:13.467" v="21" actId="478"/>
          <ac:picMkLst>
            <pc:docMk/>
            <pc:sldMk cId="3844424903" sldId="262"/>
            <ac:picMk id="3" creationId="{C997299A-339E-4139-8B4C-F1393EE0E21E}"/>
          </ac:picMkLst>
        </pc:picChg>
        <pc:picChg chg="mod">
          <ac:chgData name="Allington, Lucy" userId="0c3dcd08-4988-403f-8eba-f42e59c87b71" providerId="ADAL" clId="{86BF5AFC-EEDB-4FCF-9295-5CA3B48FEBFA}" dt="2021-03-19T16:57:40.159" v="23" actId="14100"/>
          <ac:picMkLst>
            <pc:docMk/>
            <pc:sldMk cId="3844424903" sldId="262"/>
            <ac:picMk id="1026" creationId="{BEA768AE-9DA2-415F-8EE1-C41CDDD09F9C}"/>
          </ac:picMkLst>
        </pc:picChg>
      </pc:sldChg>
      <pc:sldChg chg="modSp mod">
        <pc:chgData name="Allington, Lucy" userId="0c3dcd08-4988-403f-8eba-f42e59c87b71" providerId="ADAL" clId="{86BF5AFC-EEDB-4FCF-9295-5CA3B48FEBFA}" dt="2021-03-19T16:51:52.818" v="1" actId="1076"/>
        <pc:sldMkLst>
          <pc:docMk/>
          <pc:sldMk cId="2708744156" sldId="264"/>
        </pc:sldMkLst>
        <pc:spChg chg="mod">
          <ac:chgData name="Allington, Lucy" userId="0c3dcd08-4988-403f-8eba-f42e59c87b71" providerId="ADAL" clId="{86BF5AFC-EEDB-4FCF-9295-5CA3B48FEBFA}" dt="2021-03-19T16:51:52.818" v="1" actId="1076"/>
          <ac:spMkLst>
            <pc:docMk/>
            <pc:sldMk cId="2708744156" sldId="264"/>
            <ac:spMk id="3" creationId="{3309C702-E1E7-48EC-BA33-5151DEC4C2CE}"/>
          </ac:spMkLst>
        </pc:spChg>
      </pc:sldChg>
      <pc:sldChg chg="modSp mod">
        <pc:chgData name="Allington, Lucy" userId="0c3dcd08-4988-403f-8eba-f42e59c87b71" providerId="ADAL" clId="{86BF5AFC-EEDB-4FCF-9295-5CA3B48FEBFA}" dt="2021-03-19T16:52:18.723" v="4" actId="1076"/>
        <pc:sldMkLst>
          <pc:docMk/>
          <pc:sldMk cId="3278782939" sldId="265"/>
        </pc:sldMkLst>
        <pc:spChg chg="mod">
          <ac:chgData name="Allington, Lucy" userId="0c3dcd08-4988-403f-8eba-f42e59c87b71" providerId="ADAL" clId="{86BF5AFC-EEDB-4FCF-9295-5CA3B48FEBFA}" dt="2021-03-19T16:52:18.723" v="4" actId="1076"/>
          <ac:spMkLst>
            <pc:docMk/>
            <pc:sldMk cId="3278782939" sldId="265"/>
            <ac:spMk id="9" creationId="{0458263A-B4E1-4FA6-B324-0E0D244BCF74}"/>
          </ac:spMkLst>
        </pc:spChg>
      </pc:sldChg>
      <pc:sldChg chg="modSp mod">
        <pc:chgData name="Allington, Lucy" userId="0c3dcd08-4988-403f-8eba-f42e59c87b71" providerId="ADAL" clId="{86BF5AFC-EEDB-4FCF-9295-5CA3B48FEBFA}" dt="2021-03-19T16:52:45.111" v="8" actId="1076"/>
        <pc:sldMkLst>
          <pc:docMk/>
          <pc:sldMk cId="174070660" sldId="267"/>
        </pc:sldMkLst>
        <pc:spChg chg="mod">
          <ac:chgData name="Allington, Lucy" userId="0c3dcd08-4988-403f-8eba-f42e59c87b71" providerId="ADAL" clId="{86BF5AFC-EEDB-4FCF-9295-5CA3B48FEBFA}" dt="2021-03-19T16:52:45.111" v="8" actId="1076"/>
          <ac:spMkLst>
            <pc:docMk/>
            <pc:sldMk cId="174070660" sldId="267"/>
            <ac:spMk id="3" creationId="{D7FD021A-6AD6-4777-B9A0-7B26523523B4}"/>
          </ac:spMkLst>
        </pc:spChg>
        <pc:picChg chg="mod">
          <ac:chgData name="Allington, Lucy" userId="0c3dcd08-4988-403f-8eba-f42e59c87b71" providerId="ADAL" clId="{86BF5AFC-EEDB-4FCF-9295-5CA3B48FEBFA}" dt="2021-03-19T16:52:39.304" v="7" actId="1076"/>
          <ac:picMkLst>
            <pc:docMk/>
            <pc:sldMk cId="174070660" sldId="267"/>
            <ac:picMk id="5" creationId="{67EF8E5A-BA09-1042-8B07-9DE9BF668F29}"/>
          </ac:picMkLst>
        </pc:picChg>
      </pc:sldChg>
      <pc:sldChg chg="modSp mod">
        <pc:chgData name="Allington, Lucy" userId="0c3dcd08-4988-403f-8eba-f42e59c87b71" providerId="ADAL" clId="{86BF5AFC-EEDB-4FCF-9295-5CA3B48FEBFA}" dt="2021-03-19T16:54:28.985" v="17" actId="1076"/>
        <pc:sldMkLst>
          <pc:docMk/>
          <pc:sldMk cId="2350981283" sldId="273"/>
        </pc:sldMkLst>
        <pc:spChg chg="mod">
          <ac:chgData name="Allington, Lucy" userId="0c3dcd08-4988-403f-8eba-f42e59c87b71" providerId="ADAL" clId="{86BF5AFC-EEDB-4FCF-9295-5CA3B48FEBFA}" dt="2021-03-19T16:54:28.985" v="17" actId="1076"/>
          <ac:spMkLst>
            <pc:docMk/>
            <pc:sldMk cId="2350981283" sldId="273"/>
            <ac:spMk id="13" creationId="{6F49460A-4D3E-4D2F-B858-ABBF3AB2BF55}"/>
          </ac:spMkLst>
        </pc:spChg>
      </pc:sldChg>
      <pc:sldChg chg="modSp mod">
        <pc:chgData name="Allington, Lucy" userId="0c3dcd08-4988-403f-8eba-f42e59c87b71" providerId="ADAL" clId="{86BF5AFC-EEDB-4FCF-9295-5CA3B48FEBFA}" dt="2021-03-19T16:54:07.350" v="15" actId="20577"/>
        <pc:sldMkLst>
          <pc:docMk/>
          <pc:sldMk cId="3403935878" sldId="275"/>
        </pc:sldMkLst>
        <pc:spChg chg="mod">
          <ac:chgData name="Allington, Lucy" userId="0c3dcd08-4988-403f-8eba-f42e59c87b71" providerId="ADAL" clId="{86BF5AFC-EEDB-4FCF-9295-5CA3B48FEBFA}" dt="2021-03-19T16:54:07.350" v="15" actId="20577"/>
          <ac:spMkLst>
            <pc:docMk/>
            <pc:sldMk cId="3403935878" sldId="275"/>
            <ac:spMk id="12" creationId="{B0A249F2-0335-40D5-8CE8-E0A940FFE8D3}"/>
          </ac:spMkLst>
        </pc:spChg>
      </pc:sldChg>
      <pc:sldChg chg="modSp mod">
        <pc:chgData name="Allington, Lucy" userId="0c3dcd08-4988-403f-8eba-f42e59c87b71" providerId="ADAL" clId="{86BF5AFC-EEDB-4FCF-9295-5CA3B48FEBFA}" dt="2021-03-19T16:53:03.448" v="9" actId="2711"/>
        <pc:sldMkLst>
          <pc:docMk/>
          <pc:sldMk cId="1195408070" sldId="283"/>
        </pc:sldMkLst>
        <pc:spChg chg="mod">
          <ac:chgData name="Allington, Lucy" userId="0c3dcd08-4988-403f-8eba-f42e59c87b71" providerId="ADAL" clId="{86BF5AFC-EEDB-4FCF-9295-5CA3B48FEBFA}" dt="2021-03-19T16:53:03.448" v="9" actId="2711"/>
          <ac:spMkLst>
            <pc:docMk/>
            <pc:sldMk cId="1195408070" sldId="283"/>
            <ac:spMk id="2" creationId="{FAF90D44-5101-4EC2-B9CE-EAF183347C86}"/>
          </ac:spMkLst>
        </pc:spChg>
      </pc:sldChg>
      <pc:sldChg chg="modSp mod">
        <pc:chgData name="Allington, Lucy" userId="0c3dcd08-4988-403f-8eba-f42e59c87b71" providerId="ADAL" clId="{86BF5AFC-EEDB-4FCF-9295-5CA3B48FEBFA}" dt="2021-03-19T16:53:29.218" v="10" actId="2711"/>
        <pc:sldMkLst>
          <pc:docMk/>
          <pc:sldMk cId="1491342558" sldId="284"/>
        </pc:sldMkLst>
        <pc:spChg chg="mod">
          <ac:chgData name="Allington, Lucy" userId="0c3dcd08-4988-403f-8eba-f42e59c87b71" providerId="ADAL" clId="{86BF5AFC-EEDB-4FCF-9295-5CA3B48FEBFA}" dt="2021-03-19T16:53:29.218" v="10" actId="2711"/>
          <ac:spMkLst>
            <pc:docMk/>
            <pc:sldMk cId="1491342558" sldId="284"/>
            <ac:spMk id="4" creationId="{72C0FB74-285C-49EB-98F3-CA364BC4F097}"/>
          </ac:spMkLst>
        </pc:spChg>
      </pc:sldChg>
      <pc:sldChg chg="modSp mod">
        <pc:chgData name="Allington, Lucy" userId="0c3dcd08-4988-403f-8eba-f42e59c87b71" providerId="ADAL" clId="{86BF5AFC-EEDB-4FCF-9295-5CA3B48FEBFA}" dt="2021-03-19T16:54:53.231" v="19" actId="2711"/>
        <pc:sldMkLst>
          <pc:docMk/>
          <pc:sldMk cId="1451157423" sldId="285"/>
        </pc:sldMkLst>
        <pc:spChg chg="mod">
          <ac:chgData name="Allington, Lucy" userId="0c3dcd08-4988-403f-8eba-f42e59c87b71" providerId="ADAL" clId="{86BF5AFC-EEDB-4FCF-9295-5CA3B48FEBFA}" dt="2021-03-19T16:54:53.231" v="19" actId="2711"/>
          <ac:spMkLst>
            <pc:docMk/>
            <pc:sldMk cId="1451157423" sldId="285"/>
            <ac:spMk id="2" creationId="{99BCC9F0-7682-4B89-85FE-805EDE018B0E}"/>
          </ac:spMkLst>
        </pc:spChg>
      </pc:sldChg>
      <pc:sldChg chg="modSp mod">
        <pc:chgData name="Allington, Lucy" userId="0c3dcd08-4988-403f-8eba-f42e59c87b71" providerId="ADAL" clId="{86BF5AFC-EEDB-4FCF-9295-5CA3B48FEBFA}" dt="2021-03-19T16:55:36.053" v="20" actId="2711"/>
        <pc:sldMkLst>
          <pc:docMk/>
          <pc:sldMk cId="1201676088" sldId="286"/>
        </pc:sldMkLst>
        <pc:spChg chg="mod">
          <ac:chgData name="Allington, Lucy" userId="0c3dcd08-4988-403f-8eba-f42e59c87b71" providerId="ADAL" clId="{86BF5AFC-EEDB-4FCF-9295-5CA3B48FEBFA}" dt="2021-03-19T16:55:36.053" v="20" actId="2711"/>
          <ac:spMkLst>
            <pc:docMk/>
            <pc:sldMk cId="1201676088" sldId="286"/>
            <ac:spMk id="2" creationId="{596A1EAA-14A2-4F4D-A200-1BAE7A99AEF6}"/>
          </ac:spMkLst>
        </pc:spChg>
      </pc:sldChg>
    </pc:docChg>
  </pc:docChgLst>
  <pc:docChgLst>
    <pc:chgData name="Allington, Lucy" userId="S::lucy.allington19_imperial.ac.uk#ext#@lunet.onmicrosoft.com::4927d0bd-f935-4b67-a619-3e826b9f9ac1" providerId="AD" clId="Web-{721F8332-B851-266F-3487-9230CADBE457}"/>
    <pc:docChg chg="addSld modSld sldOrd">
      <pc:chgData name="Allington, Lucy" userId="S::lucy.allington19_imperial.ac.uk#ext#@lunet.onmicrosoft.com::4927d0bd-f935-4b67-a619-3e826b9f9ac1" providerId="AD" clId="Web-{721F8332-B851-266F-3487-9230CADBE457}" dt="2021-02-12T15:18:46.236" v="43" actId="20577"/>
      <pc:docMkLst>
        <pc:docMk/>
      </pc:docMkLst>
      <pc:sldChg chg="delSp modSp add ord replId">
        <pc:chgData name="Allington, Lucy" userId="S::lucy.allington19_imperial.ac.uk#ext#@lunet.onmicrosoft.com::4927d0bd-f935-4b67-a619-3e826b9f9ac1" providerId="AD" clId="Web-{721F8332-B851-266F-3487-9230CADBE457}" dt="2021-02-12T15:17:43.810" v="27"/>
        <pc:sldMkLst>
          <pc:docMk/>
          <pc:sldMk cId="1195408070" sldId="283"/>
        </pc:sldMkLst>
        <pc:spChg chg="mod">
          <ac:chgData name="Allington, Lucy" userId="S::lucy.allington19_imperial.ac.uk#ext#@lunet.onmicrosoft.com::4927d0bd-f935-4b67-a619-3e826b9f9ac1" providerId="AD" clId="Web-{721F8332-B851-266F-3487-9230CADBE457}" dt="2021-02-12T15:17:37.778" v="24" actId="20577"/>
          <ac:spMkLst>
            <pc:docMk/>
            <pc:sldMk cId="1195408070" sldId="283"/>
            <ac:spMk id="11" creationId="{E3F33BE3-7756-EF44-9269-DDA634DF88BE}"/>
          </ac:spMkLst>
        </pc:spChg>
        <pc:spChg chg="del mod">
          <ac:chgData name="Allington, Lucy" userId="S::lucy.allington19_imperial.ac.uk#ext#@lunet.onmicrosoft.com::4927d0bd-f935-4b67-a619-3e826b9f9ac1" providerId="AD" clId="Web-{721F8332-B851-266F-3487-9230CADBE457}" dt="2021-02-12T15:17:43.810" v="27"/>
          <ac:spMkLst>
            <pc:docMk/>
            <pc:sldMk cId="1195408070" sldId="283"/>
            <ac:spMk id="14" creationId="{D2B48615-9B59-FC42-8A1C-39AC6AD2B38A}"/>
          </ac:spMkLst>
        </pc:spChg>
      </pc:sldChg>
      <pc:sldChg chg="modSp add ord replId">
        <pc:chgData name="Allington, Lucy" userId="S::lucy.allington19_imperial.ac.uk#ext#@lunet.onmicrosoft.com::4927d0bd-f935-4b67-a619-3e826b9f9ac1" providerId="AD" clId="Web-{721F8332-B851-266F-3487-9230CADBE457}" dt="2021-02-12T15:18:07.577" v="33" actId="20577"/>
        <pc:sldMkLst>
          <pc:docMk/>
          <pc:sldMk cId="1491342558" sldId="284"/>
        </pc:sldMkLst>
        <pc:spChg chg="mod">
          <ac:chgData name="Allington, Lucy" userId="S::lucy.allington19_imperial.ac.uk#ext#@lunet.onmicrosoft.com::4927d0bd-f935-4b67-a619-3e826b9f9ac1" providerId="AD" clId="Web-{721F8332-B851-266F-3487-9230CADBE457}" dt="2021-02-12T15:18:07.577" v="33" actId="20577"/>
          <ac:spMkLst>
            <pc:docMk/>
            <pc:sldMk cId="1491342558" sldId="284"/>
            <ac:spMk id="11" creationId="{E3F33BE3-7756-EF44-9269-DDA634DF88BE}"/>
          </ac:spMkLst>
        </pc:spChg>
      </pc:sldChg>
      <pc:sldChg chg="modSp add ord replId">
        <pc:chgData name="Allington, Lucy" userId="S::lucy.allington19_imperial.ac.uk#ext#@lunet.onmicrosoft.com::4927d0bd-f935-4b67-a619-3e826b9f9ac1" providerId="AD" clId="Web-{721F8332-B851-266F-3487-9230CADBE457}" dt="2021-02-12T15:18:25.844" v="38" actId="20577"/>
        <pc:sldMkLst>
          <pc:docMk/>
          <pc:sldMk cId="1451157423" sldId="285"/>
        </pc:sldMkLst>
        <pc:spChg chg="mod">
          <ac:chgData name="Allington, Lucy" userId="S::lucy.allington19_imperial.ac.uk#ext#@lunet.onmicrosoft.com::4927d0bd-f935-4b67-a619-3e826b9f9ac1" providerId="AD" clId="Web-{721F8332-B851-266F-3487-9230CADBE457}" dt="2021-02-12T15:18:25.844" v="38" actId="20577"/>
          <ac:spMkLst>
            <pc:docMk/>
            <pc:sldMk cId="1451157423" sldId="285"/>
            <ac:spMk id="11" creationId="{E3F33BE3-7756-EF44-9269-DDA634DF88BE}"/>
          </ac:spMkLst>
        </pc:spChg>
      </pc:sldChg>
      <pc:sldChg chg="modSp add ord replId">
        <pc:chgData name="Allington, Lucy" userId="S::lucy.allington19_imperial.ac.uk#ext#@lunet.onmicrosoft.com::4927d0bd-f935-4b67-a619-3e826b9f9ac1" providerId="AD" clId="Web-{721F8332-B851-266F-3487-9230CADBE457}" dt="2021-02-12T15:18:46.236" v="43" actId="20577"/>
        <pc:sldMkLst>
          <pc:docMk/>
          <pc:sldMk cId="1201676088" sldId="286"/>
        </pc:sldMkLst>
        <pc:spChg chg="mod">
          <ac:chgData name="Allington, Lucy" userId="S::lucy.allington19_imperial.ac.uk#ext#@lunet.onmicrosoft.com::4927d0bd-f935-4b67-a619-3e826b9f9ac1" providerId="AD" clId="Web-{721F8332-B851-266F-3487-9230CADBE457}" dt="2021-02-12T15:18:46.236" v="43" actId="20577"/>
          <ac:spMkLst>
            <pc:docMk/>
            <pc:sldMk cId="1201676088" sldId="286"/>
            <ac:spMk id="11" creationId="{E3F33BE3-7756-EF44-9269-DDA634DF88BE}"/>
          </ac:spMkLst>
        </pc:spChg>
      </pc:sldChg>
    </pc:docChg>
  </pc:docChgLst>
  <pc:docChgLst>
    <pc:chgData name="Allington, Lucy" userId="S::lucy.allington19_imperial.ac.uk#ext#@lunet.onmicrosoft.com::4927d0bd-f935-4b67-a619-3e826b9f9ac1" providerId="AD" clId="Web-{83EC530E-7B89-998D-2850-6A6576F25D81}"/>
    <pc:docChg chg="modSld">
      <pc:chgData name="Allington, Lucy" userId="S::lucy.allington19_imperial.ac.uk#ext#@lunet.onmicrosoft.com::4927d0bd-f935-4b67-a619-3e826b9f9ac1" providerId="AD" clId="Web-{83EC530E-7B89-998D-2850-6A6576F25D81}" dt="2021-03-11T21:38:09.201" v="411"/>
      <pc:docMkLst>
        <pc:docMk/>
      </pc:docMkLst>
      <pc:sldChg chg="modNotes">
        <pc:chgData name="Allington, Lucy" userId="S::lucy.allington19_imperial.ac.uk#ext#@lunet.onmicrosoft.com::4927d0bd-f935-4b67-a619-3e826b9f9ac1" providerId="AD" clId="Web-{83EC530E-7B89-998D-2850-6A6576F25D81}" dt="2021-03-11T21:21:26.307" v="116"/>
        <pc:sldMkLst>
          <pc:docMk/>
          <pc:sldMk cId="4233018141" sldId="257"/>
        </pc:sldMkLst>
      </pc:sldChg>
      <pc:sldChg chg="modNotes">
        <pc:chgData name="Allington, Lucy" userId="S::lucy.allington19_imperial.ac.uk#ext#@lunet.onmicrosoft.com::4927d0bd-f935-4b67-a619-3e826b9f9ac1" providerId="AD" clId="Web-{83EC530E-7B89-998D-2850-6A6576F25D81}" dt="2021-03-11T21:24:23.990" v="240"/>
        <pc:sldMkLst>
          <pc:docMk/>
          <pc:sldMk cId="348628638" sldId="263"/>
        </pc:sldMkLst>
      </pc:sldChg>
      <pc:sldChg chg="modNotes">
        <pc:chgData name="Allington, Lucy" userId="S::lucy.allington19_imperial.ac.uk#ext#@lunet.onmicrosoft.com::4927d0bd-f935-4b67-a619-3e826b9f9ac1" providerId="AD" clId="Web-{83EC530E-7B89-998D-2850-6A6576F25D81}" dt="2021-03-11T21:25:17.556" v="247"/>
        <pc:sldMkLst>
          <pc:docMk/>
          <pc:sldMk cId="2708744156" sldId="264"/>
        </pc:sldMkLst>
      </pc:sldChg>
      <pc:sldChg chg="modNotes">
        <pc:chgData name="Allington, Lucy" userId="S::lucy.allington19_imperial.ac.uk#ext#@lunet.onmicrosoft.com::4927d0bd-f935-4b67-a619-3e826b9f9ac1" providerId="AD" clId="Web-{83EC530E-7B89-998D-2850-6A6576F25D81}" dt="2021-03-11T21:26:00.981" v="251"/>
        <pc:sldMkLst>
          <pc:docMk/>
          <pc:sldMk cId="3278782939" sldId="265"/>
        </pc:sldMkLst>
      </pc:sldChg>
      <pc:sldChg chg="modNotes">
        <pc:chgData name="Allington, Lucy" userId="S::lucy.allington19_imperial.ac.uk#ext#@lunet.onmicrosoft.com::4927d0bd-f935-4b67-a619-3e826b9f9ac1" providerId="AD" clId="Web-{83EC530E-7B89-998D-2850-6A6576F25D81}" dt="2021-03-11T21:26:34.139" v="253"/>
        <pc:sldMkLst>
          <pc:docMk/>
          <pc:sldMk cId="986106943" sldId="266"/>
        </pc:sldMkLst>
      </pc:sldChg>
      <pc:sldChg chg="modNotes">
        <pc:chgData name="Allington, Lucy" userId="S::lucy.allington19_imperial.ac.uk#ext#@lunet.onmicrosoft.com::4927d0bd-f935-4b67-a619-3e826b9f9ac1" providerId="AD" clId="Web-{83EC530E-7B89-998D-2850-6A6576F25D81}" dt="2021-03-11T21:27:35.534" v="255"/>
        <pc:sldMkLst>
          <pc:docMk/>
          <pc:sldMk cId="174070660" sldId="267"/>
        </pc:sldMkLst>
      </pc:sldChg>
      <pc:sldChg chg="modNotes">
        <pc:chgData name="Allington, Lucy" userId="S::lucy.allington19_imperial.ac.uk#ext#@lunet.onmicrosoft.com::4927d0bd-f935-4b67-a619-3e826b9f9ac1" providerId="AD" clId="Web-{83EC530E-7B89-998D-2850-6A6576F25D81}" dt="2021-03-11T21:32:54.091" v="363"/>
        <pc:sldMkLst>
          <pc:docMk/>
          <pc:sldMk cId="1732966013" sldId="268"/>
        </pc:sldMkLst>
      </pc:sldChg>
      <pc:sldChg chg="modNotes">
        <pc:chgData name="Allington, Lucy" userId="S::lucy.allington19_imperial.ac.uk#ext#@lunet.onmicrosoft.com::4927d0bd-f935-4b67-a619-3e826b9f9ac1" providerId="AD" clId="Web-{83EC530E-7B89-998D-2850-6A6576F25D81}" dt="2021-03-11T21:30:43.395" v="340"/>
        <pc:sldMkLst>
          <pc:docMk/>
          <pc:sldMk cId="114964038" sldId="270"/>
        </pc:sldMkLst>
      </pc:sldChg>
      <pc:sldChg chg="modNotes">
        <pc:chgData name="Allington, Lucy" userId="S::lucy.allington19_imperial.ac.uk#ext#@lunet.onmicrosoft.com::4927d0bd-f935-4b67-a619-3e826b9f9ac1" providerId="AD" clId="Web-{83EC530E-7B89-998D-2850-6A6576F25D81}" dt="2021-03-11T21:30:04.377" v="335"/>
        <pc:sldMkLst>
          <pc:docMk/>
          <pc:sldMk cId="587726888" sldId="271"/>
        </pc:sldMkLst>
      </pc:sldChg>
      <pc:sldChg chg="modNotes">
        <pc:chgData name="Allington, Lucy" userId="S::lucy.allington19_imperial.ac.uk#ext#@lunet.onmicrosoft.com::4927d0bd-f935-4b67-a619-3e826b9f9ac1" providerId="AD" clId="Web-{83EC530E-7B89-998D-2850-6A6576F25D81}" dt="2021-03-11T21:29:17.967" v="317"/>
        <pc:sldMkLst>
          <pc:docMk/>
          <pc:sldMk cId="512869664" sldId="272"/>
        </pc:sldMkLst>
      </pc:sldChg>
      <pc:sldChg chg="modNotes">
        <pc:chgData name="Allington, Lucy" userId="S::lucy.allington19_imperial.ac.uk#ext#@lunet.onmicrosoft.com::4927d0bd-f935-4b67-a619-3e826b9f9ac1" providerId="AD" clId="Web-{83EC530E-7B89-998D-2850-6A6576F25D81}" dt="2021-03-11T21:36:42.684" v="410"/>
        <pc:sldMkLst>
          <pc:docMk/>
          <pc:sldMk cId="3260765223" sldId="274"/>
        </pc:sldMkLst>
      </pc:sldChg>
      <pc:sldChg chg="modNotes">
        <pc:chgData name="Allington, Lucy" userId="S::lucy.allington19_imperial.ac.uk#ext#@lunet.onmicrosoft.com::4927d0bd-f935-4b67-a619-3e826b9f9ac1" providerId="AD" clId="Web-{83EC530E-7B89-998D-2850-6A6576F25D81}" dt="2021-03-11T21:36:25.184" v="402"/>
        <pc:sldMkLst>
          <pc:docMk/>
          <pc:sldMk cId="3403935878" sldId="275"/>
        </pc:sldMkLst>
      </pc:sldChg>
      <pc:sldChg chg="modNotes">
        <pc:chgData name="Allington, Lucy" userId="S::lucy.allington19_imperial.ac.uk#ext#@lunet.onmicrosoft.com::4927d0bd-f935-4b67-a619-3e826b9f9ac1" providerId="AD" clId="Web-{83EC530E-7B89-998D-2850-6A6576F25D81}" dt="2021-03-11T21:35:36.667" v="387"/>
        <pc:sldMkLst>
          <pc:docMk/>
          <pc:sldMk cId="96489157" sldId="276"/>
        </pc:sldMkLst>
      </pc:sldChg>
      <pc:sldChg chg="modNotes">
        <pc:chgData name="Allington, Lucy" userId="S::lucy.allington19_imperial.ac.uk#ext#@lunet.onmicrosoft.com::4927d0bd-f935-4b67-a619-3e826b9f9ac1" providerId="AD" clId="Web-{83EC530E-7B89-998D-2850-6A6576F25D81}" dt="2021-03-11T21:35:28.151" v="385"/>
        <pc:sldMkLst>
          <pc:docMk/>
          <pc:sldMk cId="1366613964" sldId="277"/>
        </pc:sldMkLst>
      </pc:sldChg>
      <pc:sldChg chg="modNotes">
        <pc:chgData name="Allington, Lucy" userId="S::lucy.allington19_imperial.ac.uk#ext#@lunet.onmicrosoft.com::4927d0bd-f935-4b67-a619-3e826b9f9ac1" providerId="AD" clId="Web-{83EC530E-7B89-998D-2850-6A6576F25D81}" dt="2021-03-11T21:38:09.201" v="411"/>
        <pc:sldMkLst>
          <pc:docMk/>
          <pc:sldMk cId="3688935345" sldId="278"/>
        </pc:sldMkLst>
      </pc:sldChg>
    </pc:docChg>
  </pc:docChgLst>
  <pc:docChgLst>
    <pc:chgData name="sareljgreyling@gmail.com" userId="S::urn:spo:guest#sareljgreyling@gmail.com::" providerId="AD" clId="Web-{8FB7B69F-A0E8-2000-AAA9-D53A7CDC8383}"/>
    <pc:docChg chg="modSld">
      <pc:chgData name="sareljgreyling@gmail.com" userId="S::urn:spo:guest#sareljgreyling@gmail.com::" providerId="AD" clId="Web-{8FB7B69F-A0E8-2000-AAA9-D53A7CDC8383}" dt="2021-03-22T09:38:27.355" v="4" actId="14100"/>
      <pc:docMkLst>
        <pc:docMk/>
      </pc:docMkLst>
      <pc:sldChg chg="modSp">
        <pc:chgData name="sareljgreyling@gmail.com" userId="S::urn:spo:guest#sareljgreyling@gmail.com::" providerId="AD" clId="Web-{8FB7B69F-A0E8-2000-AAA9-D53A7CDC8383}" dt="2021-03-22T09:38:27.355" v="4" actId="14100"/>
        <pc:sldMkLst>
          <pc:docMk/>
          <pc:sldMk cId="2559802330" sldId="256"/>
        </pc:sldMkLst>
        <pc:spChg chg="mod">
          <ac:chgData name="sareljgreyling@gmail.com" userId="S::urn:spo:guest#sareljgreyling@gmail.com::" providerId="AD" clId="Web-{8FB7B69F-A0E8-2000-AAA9-D53A7CDC8383}" dt="2021-03-22T09:38:27.355" v="4" actId="14100"/>
          <ac:spMkLst>
            <pc:docMk/>
            <pc:sldMk cId="2559802330" sldId="256"/>
            <ac:spMk id="5" creationId="{7A64E691-7814-FE47-A332-0A7257AB0132}"/>
          </ac:spMkLst>
        </pc:spChg>
      </pc:sldChg>
    </pc:docChg>
  </pc:docChgLst>
  <pc:docChgLst>
    <pc:chgData name="simon.anthony.patterson@gmail.com" userId="S::urn:spo:guest#simon.anthony.patterson@gmail.com::" providerId="AD" clId="Web-{37551D9E-65EF-DB40-E247-7F499971F8DE}"/>
    <pc:docChg chg="modSld">
      <pc:chgData name="simon.anthony.patterson@gmail.com" userId="S::urn:spo:guest#simon.anthony.patterson@gmail.com::" providerId="AD" clId="Web-{37551D9E-65EF-DB40-E247-7F499971F8DE}" dt="2021-03-16T18:03:26.607" v="40" actId="20577"/>
      <pc:docMkLst>
        <pc:docMk/>
      </pc:docMkLst>
      <pc:sldChg chg="modNotes">
        <pc:chgData name="simon.anthony.patterson@gmail.com" userId="S::urn:spo:guest#simon.anthony.patterson@gmail.com::" providerId="AD" clId="Web-{37551D9E-65EF-DB40-E247-7F499971F8DE}" dt="2021-03-16T17:54:43.887" v="6"/>
        <pc:sldMkLst>
          <pc:docMk/>
          <pc:sldMk cId="4233018141" sldId="257"/>
        </pc:sldMkLst>
      </pc:sldChg>
      <pc:sldChg chg="modSp modNotes">
        <pc:chgData name="simon.anthony.patterson@gmail.com" userId="S::urn:spo:guest#simon.anthony.patterson@gmail.com::" providerId="AD" clId="Web-{37551D9E-65EF-DB40-E247-7F499971F8DE}" dt="2021-03-16T18:00:54.354" v="19" actId="20577"/>
        <pc:sldMkLst>
          <pc:docMk/>
          <pc:sldMk cId="348628638" sldId="263"/>
        </pc:sldMkLst>
        <pc:spChg chg="mod">
          <ac:chgData name="simon.anthony.patterson@gmail.com" userId="S::urn:spo:guest#simon.anthony.patterson@gmail.com::" providerId="AD" clId="Web-{37551D9E-65EF-DB40-E247-7F499971F8DE}" dt="2021-03-16T18:00:54.354" v="19" actId="20577"/>
          <ac:spMkLst>
            <pc:docMk/>
            <pc:sldMk cId="348628638" sldId="263"/>
            <ac:spMk id="8" creationId="{63FE2775-FB72-4D44-B480-06EBB7F679B3}"/>
          </ac:spMkLst>
        </pc:spChg>
      </pc:sldChg>
      <pc:sldChg chg="modSp modNotes">
        <pc:chgData name="simon.anthony.patterson@gmail.com" userId="S::urn:spo:guest#simon.anthony.patterson@gmail.com::" providerId="AD" clId="Web-{37551D9E-65EF-DB40-E247-7F499971F8DE}" dt="2021-03-16T18:01:01.807" v="20" actId="20577"/>
        <pc:sldMkLst>
          <pc:docMk/>
          <pc:sldMk cId="2708744156" sldId="264"/>
        </pc:sldMkLst>
        <pc:spChg chg="mod">
          <ac:chgData name="simon.anthony.patterson@gmail.com" userId="S::urn:spo:guest#simon.anthony.patterson@gmail.com::" providerId="AD" clId="Web-{37551D9E-65EF-DB40-E247-7F499971F8DE}" dt="2021-03-16T18:01:01.807" v="20" actId="20577"/>
          <ac:spMkLst>
            <pc:docMk/>
            <pc:sldMk cId="2708744156" sldId="264"/>
            <ac:spMk id="8" creationId="{63FE2775-FB72-4D44-B480-06EBB7F679B3}"/>
          </ac:spMkLst>
        </pc:spChg>
      </pc:sldChg>
      <pc:sldChg chg="modSp">
        <pc:chgData name="simon.anthony.patterson@gmail.com" userId="S::urn:spo:guest#simon.anthony.patterson@gmail.com::" providerId="AD" clId="Web-{37551D9E-65EF-DB40-E247-7F499971F8DE}" dt="2021-03-16T18:01:04.744" v="21" actId="20577"/>
        <pc:sldMkLst>
          <pc:docMk/>
          <pc:sldMk cId="3278782939" sldId="265"/>
        </pc:sldMkLst>
        <pc:spChg chg="mod">
          <ac:chgData name="simon.anthony.patterson@gmail.com" userId="S::urn:spo:guest#simon.anthony.patterson@gmail.com::" providerId="AD" clId="Web-{37551D9E-65EF-DB40-E247-7F499971F8DE}" dt="2021-03-16T18:01:04.744" v="21" actId="20577"/>
          <ac:spMkLst>
            <pc:docMk/>
            <pc:sldMk cId="3278782939" sldId="265"/>
            <ac:spMk id="8" creationId="{63FE2775-FB72-4D44-B480-06EBB7F679B3}"/>
          </ac:spMkLst>
        </pc:spChg>
      </pc:sldChg>
      <pc:sldChg chg="modSp">
        <pc:chgData name="simon.anthony.patterson@gmail.com" userId="S::urn:spo:guest#simon.anthony.patterson@gmail.com::" providerId="AD" clId="Web-{37551D9E-65EF-DB40-E247-7F499971F8DE}" dt="2021-03-16T18:01:07.948" v="22" actId="20577"/>
        <pc:sldMkLst>
          <pc:docMk/>
          <pc:sldMk cId="986106943" sldId="266"/>
        </pc:sldMkLst>
        <pc:spChg chg="mod">
          <ac:chgData name="simon.anthony.patterson@gmail.com" userId="S::urn:spo:guest#simon.anthony.patterson@gmail.com::" providerId="AD" clId="Web-{37551D9E-65EF-DB40-E247-7F499971F8DE}" dt="2021-03-16T18:01:07.948" v="22" actId="20577"/>
          <ac:spMkLst>
            <pc:docMk/>
            <pc:sldMk cId="986106943" sldId="266"/>
            <ac:spMk id="8" creationId="{63FE2775-FB72-4D44-B480-06EBB7F679B3}"/>
          </ac:spMkLst>
        </pc:spChg>
      </pc:sldChg>
      <pc:sldChg chg="modSp">
        <pc:chgData name="simon.anthony.patterson@gmail.com" userId="S::urn:spo:guest#simon.anthony.patterson@gmail.com::" providerId="AD" clId="Web-{37551D9E-65EF-DB40-E247-7F499971F8DE}" dt="2021-03-16T18:01:10.323" v="23" actId="20577"/>
        <pc:sldMkLst>
          <pc:docMk/>
          <pc:sldMk cId="174070660" sldId="267"/>
        </pc:sldMkLst>
        <pc:spChg chg="mod">
          <ac:chgData name="simon.anthony.patterson@gmail.com" userId="S::urn:spo:guest#simon.anthony.patterson@gmail.com::" providerId="AD" clId="Web-{37551D9E-65EF-DB40-E247-7F499971F8DE}" dt="2021-03-16T18:01:10.323" v="23" actId="20577"/>
          <ac:spMkLst>
            <pc:docMk/>
            <pc:sldMk cId="174070660" sldId="267"/>
            <ac:spMk id="8" creationId="{63FE2775-FB72-4D44-B480-06EBB7F679B3}"/>
          </ac:spMkLst>
        </pc:spChg>
      </pc:sldChg>
      <pc:sldChg chg="modSp">
        <pc:chgData name="simon.anthony.patterson@gmail.com" userId="S::urn:spo:guest#simon.anthony.patterson@gmail.com::" providerId="AD" clId="Web-{37551D9E-65EF-DB40-E247-7F499971F8DE}" dt="2021-03-16T18:01:26.401" v="28" actId="20577"/>
        <pc:sldMkLst>
          <pc:docMk/>
          <pc:sldMk cId="1732966013" sldId="268"/>
        </pc:sldMkLst>
        <pc:spChg chg="mod">
          <ac:chgData name="simon.anthony.patterson@gmail.com" userId="S::urn:spo:guest#simon.anthony.patterson@gmail.com::" providerId="AD" clId="Web-{37551D9E-65EF-DB40-E247-7F499971F8DE}" dt="2021-03-16T18:01:26.401" v="28" actId="20577"/>
          <ac:spMkLst>
            <pc:docMk/>
            <pc:sldMk cId="1732966013" sldId="268"/>
            <ac:spMk id="8" creationId="{63FE2775-FB72-4D44-B480-06EBB7F679B3}"/>
          </ac:spMkLst>
        </pc:spChg>
      </pc:sldChg>
      <pc:sldChg chg="modSp">
        <pc:chgData name="simon.anthony.patterson@gmail.com" userId="S::urn:spo:guest#simon.anthony.patterson@gmail.com::" providerId="AD" clId="Web-{37551D9E-65EF-DB40-E247-7F499971F8DE}" dt="2021-03-16T18:01:23.682" v="27" actId="20577"/>
        <pc:sldMkLst>
          <pc:docMk/>
          <pc:sldMk cId="3720167370" sldId="269"/>
        </pc:sldMkLst>
        <pc:spChg chg="mod">
          <ac:chgData name="simon.anthony.patterson@gmail.com" userId="S::urn:spo:guest#simon.anthony.patterson@gmail.com::" providerId="AD" clId="Web-{37551D9E-65EF-DB40-E247-7F499971F8DE}" dt="2021-03-16T18:01:23.682" v="27" actId="20577"/>
          <ac:spMkLst>
            <pc:docMk/>
            <pc:sldMk cId="3720167370" sldId="269"/>
            <ac:spMk id="8" creationId="{63FE2775-FB72-4D44-B480-06EBB7F679B3}"/>
          </ac:spMkLst>
        </pc:spChg>
      </pc:sldChg>
      <pc:sldChg chg="modSp">
        <pc:chgData name="simon.anthony.patterson@gmail.com" userId="S::urn:spo:guest#simon.anthony.patterson@gmail.com::" providerId="AD" clId="Web-{37551D9E-65EF-DB40-E247-7F499971F8DE}" dt="2021-03-16T18:01:20.714" v="26" actId="20577"/>
        <pc:sldMkLst>
          <pc:docMk/>
          <pc:sldMk cId="114964038" sldId="270"/>
        </pc:sldMkLst>
        <pc:spChg chg="mod">
          <ac:chgData name="simon.anthony.patterson@gmail.com" userId="S::urn:spo:guest#simon.anthony.patterson@gmail.com::" providerId="AD" clId="Web-{37551D9E-65EF-DB40-E247-7F499971F8DE}" dt="2021-03-16T18:01:20.714" v="26" actId="20577"/>
          <ac:spMkLst>
            <pc:docMk/>
            <pc:sldMk cId="114964038" sldId="270"/>
            <ac:spMk id="8" creationId="{63FE2775-FB72-4D44-B480-06EBB7F679B3}"/>
          </ac:spMkLst>
        </pc:spChg>
      </pc:sldChg>
      <pc:sldChg chg="modSp">
        <pc:chgData name="simon.anthony.patterson@gmail.com" userId="S::urn:spo:guest#simon.anthony.patterson@gmail.com::" providerId="AD" clId="Web-{37551D9E-65EF-DB40-E247-7F499971F8DE}" dt="2021-03-16T18:01:18.198" v="25" actId="20577"/>
        <pc:sldMkLst>
          <pc:docMk/>
          <pc:sldMk cId="587726888" sldId="271"/>
        </pc:sldMkLst>
        <pc:spChg chg="mod">
          <ac:chgData name="simon.anthony.patterson@gmail.com" userId="S::urn:spo:guest#simon.anthony.patterson@gmail.com::" providerId="AD" clId="Web-{37551D9E-65EF-DB40-E247-7F499971F8DE}" dt="2021-03-16T18:01:18.198" v="25" actId="20577"/>
          <ac:spMkLst>
            <pc:docMk/>
            <pc:sldMk cId="587726888" sldId="271"/>
            <ac:spMk id="8" creationId="{63FE2775-FB72-4D44-B480-06EBB7F679B3}"/>
          </ac:spMkLst>
        </pc:spChg>
      </pc:sldChg>
      <pc:sldChg chg="modSp">
        <pc:chgData name="simon.anthony.patterson@gmail.com" userId="S::urn:spo:guest#simon.anthony.patterson@gmail.com::" providerId="AD" clId="Web-{37551D9E-65EF-DB40-E247-7F499971F8DE}" dt="2021-03-16T18:01:14.698" v="24" actId="20577"/>
        <pc:sldMkLst>
          <pc:docMk/>
          <pc:sldMk cId="512869664" sldId="272"/>
        </pc:sldMkLst>
        <pc:spChg chg="mod">
          <ac:chgData name="simon.anthony.patterson@gmail.com" userId="S::urn:spo:guest#simon.anthony.patterson@gmail.com::" providerId="AD" clId="Web-{37551D9E-65EF-DB40-E247-7F499971F8DE}" dt="2021-03-16T18:01:14.698" v="24" actId="20577"/>
          <ac:spMkLst>
            <pc:docMk/>
            <pc:sldMk cId="512869664" sldId="272"/>
            <ac:spMk id="8" creationId="{63FE2775-FB72-4D44-B480-06EBB7F679B3}"/>
          </ac:spMkLst>
        </pc:spChg>
      </pc:sldChg>
      <pc:sldChg chg="modSp">
        <pc:chgData name="simon.anthony.patterson@gmail.com" userId="S::urn:spo:guest#simon.anthony.patterson@gmail.com::" providerId="AD" clId="Web-{37551D9E-65EF-DB40-E247-7F499971F8DE}" dt="2021-03-16T18:01:57.745" v="32" actId="20577"/>
        <pc:sldMkLst>
          <pc:docMk/>
          <pc:sldMk cId="2350981283" sldId="273"/>
        </pc:sldMkLst>
        <pc:spChg chg="mod">
          <ac:chgData name="simon.anthony.patterson@gmail.com" userId="S::urn:spo:guest#simon.anthony.patterson@gmail.com::" providerId="AD" clId="Web-{37551D9E-65EF-DB40-E247-7F499971F8DE}" dt="2021-03-16T18:01:57.745" v="32" actId="20577"/>
          <ac:spMkLst>
            <pc:docMk/>
            <pc:sldMk cId="2350981283" sldId="273"/>
            <ac:spMk id="8" creationId="{63FE2775-FB72-4D44-B480-06EBB7F679B3}"/>
          </ac:spMkLst>
        </pc:spChg>
      </pc:sldChg>
      <pc:sldChg chg="modSp">
        <pc:chgData name="simon.anthony.patterson@gmail.com" userId="S::urn:spo:guest#simon.anthony.patterson@gmail.com::" providerId="AD" clId="Web-{37551D9E-65EF-DB40-E247-7F499971F8DE}" dt="2021-03-16T18:01:54.870" v="31" actId="20577"/>
        <pc:sldMkLst>
          <pc:docMk/>
          <pc:sldMk cId="3260765223" sldId="274"/>
        </pc:sldMkLst>
        <pc:spChg chg="mod">
          <ac:chgData name="simon.anthony.patterson@gmail.com" userId="S::urn:spo:guest#simon.anthony.patterson@gmail.com::" providerId="AD" clId="Web-{37551D9E-65EF-DB40-E247-7F499971F8DE}" dt="2021-03-16T18:01:54.870" v="31" actId="20577"/>
          <ac:spMkLst>
            <pc:docMk/>
            <pc:sldMk cId="3260765223" sldId="274"/>
            <ac:spMk id="8" creationId="{63FE2775-FB72-4D44-B480-06EBB7F679B3}"/>
          </ac:spMkLst>
        </pc:spChg>
      </pc:sldChg>
      <pc:sldChg chg="modSp">
        <pc:chgData name="simon.anthony.patterson@gmail.com" userId="S::urn:spo:guest#simon.anthony.patterson@gmail.com::" providerId="AD" clId="Web-{37551D9E-65EF-DB40-E247-7F499971F8DE}" dt="2021-03-16T18:01:48.745" v="30" actId="20577"/>
        <pc:sldMkLst>
          <pc:docMk/>
          <pc:sldMk cId="3403935878" sldId="275"/>
        </pc:sldMkLst>
        <pc:spChg chg="mod">
          <ac:chgData name="simon.anthony.patterson@gmail.com" userId="S::urn:spo:guest#simon.anthony.patterson@gmail.com::" providerId="AD" clId="Web-{37551D9E-65EF-DB40-E247-7F499971F8DE}" dt="2021-03-16T18:01:48.745" v="30" actId="20577"/>
          <ac:spMkLst>
            <pc:docMk/>
            <pc:sldMk cId="3403935878" sldId="275"/>
            <ac:spMk id="8" creationId="{63FE2775-FB72-4D44-B480-06EBB7F679B3}"/>
          </ac:spMkLst>
        </pc:spChg>
      </pc:sldChg>
      <pc:sldChg chg="modSp">
        <pc:chgData name="simon.anthony.patterson@gmail.com" userId="S::urn:spo:guest#simon.anthony.patterson@gmail.com::" providerId="AD" clId="Web-{37551D9E-65EF-DB40-E247-7F499971F8DE}" dt="2021-03-16T18:01:46.323" v="29" actId="20577"/>
        <pc:sldMkLst>
          <pc:docMk/>
          <pc:sldMk cId="96489157" sldId="276"/>
        </pc:sldMkLst>
        <pc:spChg chg="mod">
          <ac:chgData name="simon.anthony.patterson@gmail.com" userId="S::urn:spo:guest#simon.anthony.patterson@gmail.com::" providerId="AD" clId="Web-{37551D9E-65EF-DB40-E247-7F499971F8DE}" dt="2021-03-16T18:01:46.323" v="29" actId="20577"/>
          <ac:spMkLst>
            <pc:docMk/>
            <pc:sldMk cId="96489157" sldId="276"/>
            <ac:spMk id="8" creationId="{63FE2775-FB72-4D44-B480-06EBB7F679B3}"/>
          </ac:spMkLst>
        </pc:spChg>
      </pc:sldChg>
      <pc:sldChg chg="modSp">
        <pc:chgData name="simon.anthony.patterson@gmail.com" userId="S::urn:spo:guest#simon.anthony.patterson@gmail.com::" providerId="AD" clId="Web-{37551D9E-65EF-DB40-E247-7F499971F8DE}" dt="2021-03-16T18:03:26.607" v="40" actId="20577"/>
        <pc:sldMkLst>
          <pc:docMk/>
          <pc:sldMk cId="3688935345" sldId="278"/>
        </pc:sldMkLst>
        <pc:spChg chg="mod">
          <ac:chgData name="simon.anthony.patterson@gmail.com" userId="S::urn:spo:guest#simon.anthony.patterson@gmail.com::" providerId="AD" clId="Web-{37551D9E-65EF-DB40-E247-7F499971F8DE}" dt="2021-03-16T18:03:26.607" v="40" actId="20577"/>
          <ac:spMkLst>
            <pc:docMk/>
            <pc:sldMk cId="3688935345" sldId="278"/>
            <ac:spMk id="8" creationId="{63FE2775-FB72-4D44-B480-06EBB7F679B3}"/>
          </ac:spMkLst>
        </pc:spChg>
      </pc:sldChg>
      <pc:sldChg chg="modSp">
        <pc:chgData name="simon.anthony.patterson@gmail.com" userId="S::urn:spo:guest#simon.anthony.patterson@gmail.com::" providerId="AD" clId="Web-{37551D9E-65EF-DB40-E247-7F499971F8DE}" dt="2021-03-16T18:03:22.997" v="39" actId="20577"/>
        <pc:sldMkLst>
          <pc:docMk/>
          <pc:sldMk cId="2952233061" sldId="279"/>
        </pc:sldMkLst>
        <pc:spChg chg="mod">
          <ac:chgData name="simon.anthony.patterson@gmail.com" userId="S::urn:spo:guest#simon.anthony.patterson@gmail.com::" providerId="AD" clId="Web-{37551D9E-65EF-DB40-E247-7F499971F8DE}" dt="2021-03-16T18:03:22.997" v="39" actId="20577"/>
          <ac:spMkLst>
            <pc:docMk/>
            <pc:sldMk cId="2952233061" sldId="279"/>
            <ac:spMk id="8" creationId="{63FE2775-FB72-4D44-B480-06EBB7F679B3}"/>
          </ac:spMkLst>
        </pc:spChg>
      </pc:sldChg>
      <pc:sldChg chg="modSp">
        <pc:chgData name="simon.anthony.patterson@gmail.com" userId="S::urn:spo:guest#simon.anthony.patterson@gmail.com::" providerId="AD" clId="Web-{37551D9E-65EF-DB40-E247-7F499971F8DE}" dt="2021-03-16T18:03:19.294" v="38" actId="20577"/>
        <pc:sldMkLst>
          <pc:docMk/>
          <pc:sldMk cId="1399507600" sldId="280"/>
        </pc:sldMkLst>
        <pc:spChg chg="mod">
          <ac:chgData name="simon.anthony.patterson@gmail.com" userId="S::urn:spo:guest#simon.anthony.patterson@gmail.com::" providerId="AD" clId="Web-{37551D9E-65EF-DB40-E247-7F499971F8DE}" dt="2021-03-16T18:03:19.294" v="38" actId="20577"/>
          <ac:spMkLst>
            <pc:docMk/>
            <pc:sldMk cId="1399507600" sldId="280"/>
            <ac:spMk id="8" creationId="{63FE2775-FB72-4D44-B480-06EBB7F679B3}"/>
          </ac:spMkLst>
        </pc:spChg>
      </pc:sldChg>
      <pc:sldChg chg="modSp">
        <pc:chgData name="simon.anthony.patterson@gmail.com" userId="S::urn:spo:guest#simon.anthony.patterson@gmail.com::" providerId="AD" clId="Web-{37551D9E-65EF-DB40-E247-7F499971F8DE}" dt="2021-03-16T18:03:15.513" v="37" actId="20577"/>
        <pc:sldMkLst>
          <pc:docMk/>
          <pc:sldMk cId="2832146655" sldId="281"/>
        </pc:sldMkLst>
        <pc:spChg chg="mod">
          <ac:chgData name="simon.anthony.patterson@gmail.com" userId="S::urn:spo:guest#simon.anthony.patterson@gmail.com::" providerId="AD" clId="Web-{37551D9E-65EF-DB40-E247-7F499971F8DE}" dt="2021-03-16T18:03:15.513" v="37" actId="20577"/>
          <ac:spMkLst>
            <pc:docMk/>
            <pc:sldMk cId="2832146655" sldId="281"/>
            <ac:spMk id="8" creationId="{63FE2775-FB72-4D44-B480-06EBB7F679B3}"/>
          </ac:spMkLst>
        </pc:spChg>
      </pc:sldChg>
      <pc:sldChg chg="modSp">
        <pc:chgData name="simon.anthony.patterson@gmail.com" userId="S::urn:spo:guest#simon.anthony.patterson@gmail.com::" providerId="AD" clId="Web-{37551D9E-65EF-DB40-E247-7F499971F8DE}" dt="2021-03-16T18:03:06.450" v="33" actId="20577"/>
        <pc:sldMkLst>
          <pc:docMk/>
          <pc:sldMk cId="4047703891" sldId="282"/>
        </pc:sldMkLst>
        <pc:spChg chg="mod">
          <ac:chgData name="simon.anthony.patterson@gmail.com" userId="S::urn:spo:guest#simon.anthony.patterson@gmail.com::" providerId="AD" clId="Web-{37551D9E-65EF-DB40-E247-7F499971F8DE}" dt="2021-03-16T18:03:06.450" v="33" actId="20577"/>
          <ac:spMkLst>
            <pc:docMk/>
            <pc:sldMk cId="4047703891" sldId="282"/>
            <ac:spMk id="8" creationId="{63FE2775-FB72-4D44-B480-06EBB7F679B3}"/>
          </ac:spMkLst>
        </pc:spChg>
      </pc:sldChg>
    </pc:docChg>
  </pc:docChgLst>
  <pc:docChgLst>
    <pc:chgData name="carla.cannone2@gmail.com" userId="S::urn:spo:guest#carla.cannone2@gmail.com::" providerId="AD" clId="Web-{2ECFB97C-BA11-AA91-AD29-7833DFDA5B02}"/>
    <pc:docChg chg="addSld delSld modSld">
      <pc:chgData name="carla.cannone2@gmail.com" userId="S::urn:spo:guest#carla.cannone2@gmail.com::" providerId="AD" clId="Web-{2ECFB97C-BA11-AA91-AD29-7833DFDA5B02}" dt="2021-02-11T13:06:18.913" v="339"/>
      <pc:docMkLst>
        <pc:docMk/>
      </pc:docMkLst>
      <pc:sldChg chg="delSp modSp">
        <pc:chgData name="carla.cannone2@gmail.com" userId="S::urn:spo:guest#carla.cannone2@gmail.com::" providerId="AD" clId="Web-{2ECFB97C-BA11-AA91-AD29-7833DFDA5B02}" dt="2021-02-11T12:22:10.392" v="248"/>
        <pc:sldMkLst>
          <pc:docMk/>
          <pc:sldMk cId="2559802330" sldId="256"/>
        </pc:sldMkLst>
        <pc:spChg chg="mod">
          <ac:chgData name="carla.cannone2@gmail.com" userId="S::urn:spo:guest#carla.cannone2@gmail.com::" providerId="AD" clId="Web-{2ECFB97C-BA11-AA91-AD29-7833DFDA5B02}" dt="2021-02-11T12:22:04.751" v="247" actId="20577"/>
          <ac:spMkLst>
            <pc:docMk/>
            <pc:sldMk cId="2559802330" sldId="256"/>
            <ac:spMk id="5" creationId="{7A64E691-7814-FE47-A332-0A7257AB0132}"/>
          </ac:spMkLst>
        </pc:spChg>
        <pc:spChg chg="mod">
          <ac:chgData name="carla.cannone2@gmail.com" userId="S::urn:spo:guest#carla.cannone2@gmail.com::" providerId="AD" clId="Web-{2ECFB97C-BA11-AA91-AD29-7833DFDA5B02}" dt="2021-02-11T12:21:56.329" v="241" actId="20577"/>
          <ac:spMkLst>
            <pc:docMk/>
            <pc:sldMk cId="2559802330" sldId="256"/>
            <ac:spMk id="6" creationId="{99DEA05E-3DE2-714D-9D7C-D14D82DB9D79}"/>
          </ac:spMkLst>
        </pc:spChg>
        <pc:spChg chg="del">
          <ac:chgData name="carla.cannone2@gmail.com" userId="S::urn:spo:guest#carla.cannone2@gmail.com::" providerId="AD" clId="Web-{2ECFB97C-BA11-AA91-AD29-7833DFDA5B02}" dt="2021-02-11T12:22:10.392" v="248"/>
          <ac:spMkLst>
            <pc:docMk/>
            <pc:sldMk cId="2559802330" sldId="256"/>
            <ac:spMk id="7" creationId="{3C276C9C-C4DA-D54A-9115-ED5E65939740}"/>
          </ac:spMkLst>
        </pc:spChg>
      </pc:sldChg>
      <pc:sldChg chg="modSp">
        <pc:chgData name="carla.cannone2@gmail.com" userId="S::urn:spo:guest#carla.cannone2@gmail.com::" providerId="AD" clId="Web-{2ECFB97C-BA11-AA91-AD29-7833DFDA5B02}" dt="2021-02-11T12:10:33.718" v="38" actId="14100"/>
        <pc:sldMkLst>
          <pc:docMk/>
          <pc:sldMk cId="4233018141" sldId="257"/>
        </pc:sldMkLst>
        <pc:spChg chg="mod">
          <ac:chgData name="carla.cannone2@gmail.com" userId="S::urn:spo:guest#carla.cannone2@gmail.com::" providerId="AD" clId="Web-{2ECFB97C-BA11-AA91-AD29-7833DFDA5B02}" dt="2021-02-11T12:09:59.155" v="20" actId="20577"/>
          <ac:spMkLst>
            <pc:docMk/>
            <pc:sldMk cId="4233018141" sldId="257"/>
            <ac:spMk id="10" creationId="{DE12BCC7-83F1-3944-B152-68F1A272FE71}"/>
          </ac:spMkLst>
        </pc:spChg>
        <pc:spChg chg="mod">
          <ac:chgData name="carla.cannone2@gmail.com" userId="S::urn:spo:guest#carla.cannone2@gmail.com::" providerId="AD" clId="Web-{2ECFB97C-BA11-AA91-AD29-7833DFDA5B02}" dt="2021-02-11T12:06:06.977" v="11" actId="20577"/>
          <ac:spMkLst>
            <pc:docMk/>
            <pc:sldMk cId="4233018141" sldId="257"/>
            <ac:spMk id="11" creationId="{E3F33BE3-7756-EF44-9269-DDA634DF88BE}"/>
          </ac:spMkLst>
        </pc:spChg>
        <pc:spChg chg="mod">
          <ac:chgData name="carla.cannone2@gmail.com" userId="S::urn:spo:guest#carla.cannone2@gmail.com::" providerId="AD" clId="Web-{2ECFB97C-BA11-AA91-AD29-7833DFDA5B02}" dt="2021-02-11T12:10:33.718" v="38" actId="14100"/>
          <ac:spMkLst>
            <pc:docMk/>
            <pc:sldMk cId="4233018141" sldId="257"/>
            <ac:spMk id="14" creationId="{D2B48615-9B59-FC42-8A1C-39AC6AD2B38A}"/>
          </ac:spMkLst>
        </pc:spChg>
      </pc:sldChg>
      <pc:sldChg chg="addSp delSp modSp del">
        <pc:chgData name="carla.cannone2@gmail.com" userId="S::urn:spo:guest#carla.cannone2@gmail.com::" providerId="AD" clId="Web-{2ECFB97C-BA11-AA91-AD29-7833DFDA5B02}" dt="2021-02-11T12:17:25.744" v="171"/>
        <pc:sldMkLst>
          <pc:docMk/>
          <pc:sldMk cId="1918865709" sldId="258"/>
        </pc:sldMkLst>
        <pc:spChg chg="del">
          <ac:chgData name="carla.cannone2@gmail.com" userId="S::urn:spo:guest#carla.cannone2@gmail.com::" providerId="AD" clId="Web-{2ECFB97C-BA11-AA91-AD29-7833DFDA5B02}" dt="2021-02-11T12:14:53.396" v="117"/>
          <ac:spMkLst>
            <pc:docMk/>
            <pc:sldMk cId="1918865709" sldId="258"/>
            <ac:spMk id="2" creationId="{642EABCE-63E0-DC4D-BCA7-6C06C4EB186B}"/>
          </ac:spMkLst>
        </pc:spChg>
        <pc:spChg chg="add mod">
          <ac:chgData name="carla.cannone2@gmail.com" userId="S::urn:spo:guest#carla.cannone2@gmail.com::" providerId="AD" clId="Web-{2ECFB97C-BA11-AA91-AD29-7833DFDA5B02}" dt="2021-02-11T12:16:12.821" v="149" actId="1076"/>
          <ac:spMkLst>
            <pc:docMk/>
            <pc:sldMk cId="1918865709" sldId="258"/>
            <ac:spMk id="4" creationId="{0DE4B178-B291-4DEE-8FA0-E7017D9DB813}"/>
          </ac:spMkLst>
        </pc:spChg>
        <pc:spChg chg="del">
          <ac:chgData name="carla.cannone2@gmail.com" userId="S::urn:spo:guest#carla.cannone2@gmail.com::" providerId="AD" clId="Web-{2ECFB97C-BA11-AA91-AD29-7833DFDA5B02}" dt="2021-02-11T12:14:05.411" v="96"/>
          <ac:spMkLst>
            <pc:docMk/>
            <pc:sldMk cId="1918865709" sldId="258"/>
            <ac:spMk id="10" creationId="{652125B1-737A-1741-8F52-AD6545F34AE1}"/>
          </ac:spMkLst>
        </pc:spChg>
        <pc:spChg chg="del mod">
          <ac:chgData name="carla.cannone2@gmail.com" userId="S::urn:spo:guest#carla.cannone2@gmail.com::" providerId="AD" clId="Web-{2ECFB97C-BA11-AA91-AD29-7833DFDA5B02}" dt="2021-02-11T12:14:58.178" v="121"/>
          <ac:spMkLst>
            <pc:docMk/>
            <pc:sldMk cId="1918865709" sldId="258"/>
            <ac:spMk id="11" creationId="{3F51E56F-5910-2F49-8725-95BE5B73D41F}"/>
          </ac:spMkLst>
        </pc:spChg>
        <pc:spChg chg="add mod">
          <ac:chgData name="carla.cannone2@gmail.com" userId="S::urn:spo:guest#carla.cannone2@gmail.com::" providerId="AD" clId="Web-{2ECFB97C-BA11-AA91-AD29-7833DFDA5B02}" dt="2021-02-11T12:17:23.541" v="170" actId="20577"/>
          <ac:spMkLst>
            <pc:docMk/>
            <pc:sldMk cId="1918865709" sldId="258"/>
            <ac:spMk id="12" creationId="{A8A28923-0FA3-4D61-9D67-97484385216E}"/>
          </ac:spMkLst>
        </pc:spChg>
        <pc:spChg chg="mod">
          <ac:chgData name="carla.cannone2@gmail.com" userId="S::urn:spo:guest#carla.cannone2@gmail.com::" providerId="AD" clId="Web-{2ECFB97C-BA11-AA91-AD29-7833DFDA5B02}" dt="2021-02-11T12:12:53.847" v="87" actId="20577"/>
          <ac:spMkLst>
            <pc:docMk/>
            <pc:sldMk cId="1918865709" sldId="258"/>
            <ac:spMk id="14" creationId="{ECA3ADF7-6BAD-C043-9673-398F180334F8}"/>
          </ac:spMkLst>
        </pc:spChg>
        <pc:spChg chg="del">
          <ac:chgData name="carla.cannone2@gmail.com" userId="S::urn:spo:guest#carla.cannone2@gmail.com::" providerId="AD" clId="Web-{2ECFB97C-BA11-AA91-AD29-7833DFDA5B02}" dt="2021-02-11T12:14:53.818" v="118"/>
          <ac:spMkLst>
            <pc:docMk/>
            <pc:sldMk cId="1918865709" sldId="258"/>
            <ac:spMk id="15" creationId="{6780699F-10B4-584F-81B7-56505D5A7929}"/>
          </ac:spMkLst>
        </pc:spChg>
        <pc:spChg chg="del mod">
          <ac:chgData name="carla.cannone2@gmail.com" userId="S::urn:spo:guest#carla.cannone2@gmail.com::" providerId="AD" clId="Web-{2ECFB97C-BA11-AA91-AD29-7833DFDA5B02}" dt="2021-02-11T12:14:59.850" v="122"/>
          <ac:spMkLst>
            <pc:docMk/>
            <pc:sldMk cId="1918865709" sldId="258"/>
            <ac:spMk id="16" creationId="{C49EE06D-5FE9-574B-B1A4-19DE7223B267}"/>
          </ac:spMkLst>
        </pc:spChg>
        <pc:graphicFrameChg chg="add mod">
          <ac:chgData name="carla.cannone2@gmail.com" userId="S::urn:spo:guest#carla.cannone2@gmail.com::" providerId="AD" clId="Web-{2ECFB97C-BA11-AA91-AD29-7833DFDA5B02}" dt="2021-02-11T12:16:25.227" v="152" actId="14100"/>
          <ac:graphicFrameMkLst>
            <pc:docMk/>
            <pc:sldMk cId="1918865709" sldId="258"/>
            <ac:graphicFrameMk id="13" creationId="{A95EA94B-6650-4440-BBF6-5388C28392D8}"/>
          </ac:graphicFrameMkLst>
        </pc:graphicFrameChg>
      </pc:sldChg>
      <pc:sldChg chg="addSp delSp modSp del">
        <pc:chgData name="carla.cannone2@gmail.com" userId="S::urn:spo:guest#carla.cannone2@gmail.com::" providerId="AD" clId="Web-{2ECFB97C-BA11-AA91-AD29-7833DFDA5B02}" dt="2021-02-11T12:17:26.916" v="172"/>
        <pc:sldMkLst>
          <pc:docMk/>
          <pc:sldMk cId="2552539211" sldId="259"/>
        </pc:sldMkLst>
        <pc:spChg chg="add">
          <ac:chgData name="carla.cannone2@gmail.com" userId="S::urn:spo:guest#carla.cannone2@gmail.com::" providerId="AD" clId="Web-{2ECFB97C-BA11-AA91-AD29-7833DFDA5B02}" dt="2021-02-11T12:13:52.317" v="93"/>
          <ac:spMkLst>
            <pc:docMk/>
            <pc:sldMk cId="2552539211" sldId="259"/>
            <ac:spMk id="2" creationId="{B188ADC5-6D20-41AB-8AC2-CB467D8A1B8E}"/>
          </ac:spMkLst>
        </pc:spChg>
        <pc:spChg chg="add mod">
          <ac:chgData name="carla.cannone2@gmail.com" userId="S::urn:spo:guest#carla.cannone2@gmail.com::" providerId="AD" clId="Web-{2ECFB97C-BA11-AA91-AD29-7833DFDA5B02}" dt="2021-02-11T12:14:19.958" v="102" actId="20577"/>
          <ac:spMkLst>
            <pc:docMk/>
            <pc:sldMk cId="2552539211" sldId="259"/>
            <ac:spMk id="4" creationId="{60273086-A7AE-4DAE-8BC9-0CBD17837079}"/>
          </ac:spMkLst>
        </pc:spChg>
        <pc:spChg chg="del">
          <ac:chgData name="carla.cannone2@gmail.com" userId="S::urn:spo:guest#carla.cannone2@gmail.com::" providerId="AD" clId="Web-{2ECFB97C-BA11-AA91-AD29-7833DFDA5B02}" dt="2021-02-11T12:14:16.177" v="99"/>
          <ac:spMkLst>
            <pc:docMk/>
            <pc:sldMk cId="2552539211" sldId="259"/>
            <ac:spMk id="8" creationId="{7ED93DDD-46A3-1340-BE91-DB6120AA60B0}"/>
          </ac:spMkLst>
        </pc:spChg>
        <pc:spChg chg="del">
          <ac:chgData name="carla.cannone2@gmail.com" userId="S::urn:spo:guest#carla.cannone2@gmail.com::" providerId="AD" clId="Web-{2ECFB97C-BA11-AA91-AD29-7833DFDA5B02}" dt="2021-02-11T12:14:50.756" v="116"/>
          <ac:spMkLst>
            <pc:docMk/>
            <pc:sldMk cId="2552539211" sldId="259"/>
            <ac:spMk id="12" creationId="{2D2C8EBB-447B-E344-892E-A5699D9A0CCE}"/>
          </ac:spMkLst>
        </pc:spChg>
        <pc:spChg chg="del mod">
          <ac:chgData name="carla.cannone2@gmail.com" userId="S::urn:spo:guest#carla.cannone2@gmail.com::" providerId="AD" clId="Web-{2ECFB97C-BA11-AA91-AD29-7833DFDA5B02}" dt="2021-02-11T12:13:02.128" v="89"/>
          <ac:spMkLst>
            <pc:docMk/>
            <pc:sldMk cId="2552539211" sldId="259"/>
            <ac:spMk id="13" creationId="{04A95E6B-1383-8046-806A-6C7B33737E0D}"/>
          </ac:spMkLst>
        </pc:spChg>
        <pc:graphicFrameChg chg="add">
          <ac:chgData name="carla.cannone2@gmail.com" userId="S::urn:spo:guest#carla.cannone2@gmail.com::" providerId="AD" clId="Web-{2ECFB97C-BA11-AA91-AD29-7833DFDA5B02}" dt="2021-02-11T12:15:20.303" v="128"/>
          <ac:graphicFrameMkLst>
            <pc:docMk/>
            <pc:sldMk cId="2552539211" sldId="259"/>
            <ac:graphicFrameMk id="11" creationId="{7FFAE911-60D6-4A64-9AAA-5BA96BC5B9C4}"/>
          </ac:graphicFrameMkLst>
        </pc:graphicFrameChg>
      </pc:sldChg>
      <pc:sldChg chg="addSp delSp modSp del">
        <pc:chgData name="carla.cannone2@gmail.com" userId="S::urn:spo:guest#carla.cannone2@gmail.com::" providerId="AD" clId="Web-{2ECFB97C-BA11-AA91-AD29-7833DFDA5B02}" dt="2021-02-11T12:17:27.916" v="173"/>
        <pc:sldMkLst>
          <pc:docMk/>
          <pc:sldMk cId="2302675364" sldId="260"/>
        </pc:sldMkLst>
        <pc:spChg chg="add">
          <ac:chgData name="carla.cannone2@gmail.com" userId="S::urn:spo:guest#carla.cannone2@gmail.com::" providerId="AD" clId="Web-{2ECFB97C-BA11-AA91-AD29-7833DFDA5B02}" dt="2021-02-11T12:13:54.082" v="94"/>
          <ac:spMkLst>
            <pc:docMk/>
            <pc:sldMk cId="2302675364" sldId="260"/>
            <ac:spMk id="2" creationId="{D36F8729-8B19-4F25-B1CC-0E3552DCC836}"/>
          </ac:spMkLst>
        </pc:spChg>
        <pc:spChg chg="add mod">
          <ac:chgData name="carla.cannone2@gmail.com" userId="S::urn:spo:guest#carla.cannone2@gmail.com::" providerId="AD" clId="Web-{2ECFB97C-BA11-AA91-AD29-7833DFDA5B02}" dt="2021-02-11T12:14:28.021" v="105" actId="20577"/>
          <ac:spMkLst>
            <pc:docMk/>
            <pc:sldMk cId="2302675364" sldId="260"/>
            <ac:spMk id="4" creationId="{B42DFDAA-634D-4AE3-8B93-F20D6882D686}"/>
          </ac:spMkLst>
        </pc:spChg>
        <pc:spChg chg="del">
          <ac:chgData name="carla.cannone2@gmail.com" userId="S::urn:spo:guest#carla.cannone2@gmail.com::" providerId="AD" clId="Web-{2ECFB97C-BA11-AA91-AD29-7833DFDA5B02}" dt="2021-02-11T12:14:24.630" v="103"/>
          <ac:spMkLst>
            <pc:docMk/>
            <pc:sldMk cId="2302675364" sldId="260"/>
            <ac:spMk id="18" creationId="{11B9BD0A-9057-4249-972A-73F93707D210}"/>
          </ac:spMkLst>
        </pc:spChg>
        <pc:spChg chg="del">
          <ac:chgData name="carla.cannone2@gmail.com" userId="S::urn:spo:guest#carla.cannone2@gmail.com::" providerId="AD" clId="Web-{2ECFB97C-BA11-AA91-AD29-7833DFDA5B02}" dt="2021-02-11T12:14:48.724" v="115"/>
          <ac:spMkLst>
            <pc:docMk/>
            <pc:sldMk cId="2302675364" sldId="260"/>
            <ac:spMk id="19" creationId="{254E06B4-0AD1-6B49-9451-8DF717111EEC}"/>
          </ac:spMkLst>
        </pc:spChg>
        <pc:spChg chg="del mod">
          <ac:chgData name="carla.cannone2@gmail.com" userId="S::urn:spo:guest#carla.cannone2@gmail.com::" providerId="AD" clId="Web-{2ECFB97C-BA11-AA91-AD29-7833DFDA5B02}" dt="2021-02-11T12:13:07.050" v="90"/>
          <ac:spMkLst>
            <pc:docMk/>
            <pc:sldMk cId="2302675364" sldId="260"/>
            <ac:spMk id="20" creationId="{87D02607-78A8-7144-B44C-4F61B07C4B21}"/>
          </ac:spMkLst>
        </pc:spChg>
        <pc:spChg chg="del">
          <ac:chgData name="carla.cannone2@gmail.com" userId="S::urn:spo:guest#carla.cannone2@gmail.com::" providerId="AD" clId="Web-{2ECFB97C-BA11-AA91-AD29-7833DFDA5B02}" dt="2021-02-11T12:14:47.599" v="114"/>
          <ac:spMkLst>
            <pc:docMk/>
            <pc:sldMk cId="2302675364" sldId="260"/>
            <ac:spMk id="22" creationId="{74286F49-AED7-544C-B76B-8AEFA653CECA}"/>
          </ac:spMkLst>
        </pc:spChg>
        <pc:graphicFrameChg chg="add">
          <ac:chgData name="carla.cannone2@gmail.com" userId="S::urn:spo:guest#carla.cannone2@gmail.com::" providerId="AD" clId="Web-{2ECFB97C-BA11-AA91-AD29-7833DFDA5B02}" dt="2021-02-11T12:15:37.241" v="132"/>
          <ac:graphicFrameMkLst>
            <pc:docMk/>
            <pc:sldMk cId="2302675364" sldId="260"/>
            <ac:graphicFrameMk id="10" creationId="{A90AFB1D-29A9-4973-86B4-154BE5225E20}"/>
          </ac:graphicFrameMkLst>
        </pc:graphicFrameChg>
        <pc:graphicFrameChg chg="del mod modGraphic">
          <ac:chgData name="carla.cannone2@gmail.com" userId="S::urn:spo:guest#carla.cannone2@gmail.com::" providerId="AD" clId="Web-{2ECFB97C-BA11-AA91-AD29-7833DFDA5B02}" dt="2021-02-11T12:14:46.459" v="113"/>
          <ac:graphicFrameMkLst>
            <pc:docMk/>
            <pc:sldMk cId="2302675364" sldId="260"/>
            <ac:graphicFrameMk id="21" creationId="{7F1BF421-0CAD-5541-AEF7-55D7210F0829}"/>
          </ac:graphicFrameMkLst>
        </pc:graphicFrameChg>
      </pc:sldChg>
      <pc:sldChg chg="addSp delSp modSp del">
        <pc:chgData name="carla.cannone2@gmail.com" userId="S::urn:spo:guest#carla.cannone2@gmail.com::" providerId="AD" clId="Web-{2ECFB97C-BA11-AA91-AD29-7833DFDA5B02}" dt="2021-02-11T12:17:29.025" v="174"/>
        <pc:sldMkLst>
          <pc:docMk/>
          <pc:sldMk cId="4127494055" sldId="261"/>
        </pc:sldMkLst>
        <pc:spChg chg="add">
          <ac:chgData name="carla.cannone2@gmail.com" userId="S::urn:spo:guest#carla.cannone2@gmail.com::" providerId="AD" clId="Web-{2ECFB97C-BA11-AA91-AD29-7833DFDA5B02}" dt="2021-02-11T12:13:57.207" v="95"/>
          <ac:spMkLst>
            <pc:docMk/>
            <pc:sldMk cId="4127494055" sldId="261"/>
            <ac:spMk id="2" creationId="{78FCA47E-6A18-4964-98DC-22A7046AFD13}"/>
          </ac:spMkLst>
        </pc:spChg>
        <pc:spChg chg="add mod">
          <ac:chgData name="carla.cannone2@gmail.com" userId="S::urn:spo:guest#carla.cannone2@gmail.com::" providerId="AD" clId="Web-{2ECFB97C-BA11-AA91-AD29-7833DFDA5B02}" dt="2021-02-11T12:14:39.365" v="109" actId="20577"/>
          <ac:spMkLst>
            <pc:docMk/>
            <pc:sldMk cId="4127494055" sldId="261"/>
            <ac:spMk id="4" creationId="{E2AB1CEA-C32D-4D47-BD23-0A2E33633437}"/>
          </ac:spMkLst>
        </pc:spChg>
        <pc:spChg chg="del mod">
          <ac:chgData name="carla.cannone2@gmail.com" userId="S::urn:spo:guest#carla.cannone2@gmail.com::" providerId="AD" clId="Web-{2ECFB97C-BA11-AA91-AD29-7833DFDA5B02}" dt="2021-02-11T12:14:32.474" v="107"/>
          <ac:spMkLst>
            <pc:docMk/>
            <pc:sldMk cId="4127494055" sldId="261"/>
            <ac:spMk id="8" creationId="{7ED93DDD-46A3-1340-BE91-DB6120AA60B0}"/>
          </ac:spMkLst>
        </pc:spChg>
        <pc:spChg chg="del">
          <ac:chgData name="carla.cannone2@gmail.com" userId="S::urn:spo:guest#carla.cannone2@gmail.com::" providerId="AD" clId="Web-{2ECFB97C-BA11-AA91-AD29-7833DFDA5B02}" dt="2021-02-11T12:14:42.334" v="110"/>
          <ac:spMkLst>
            <pc:docMk/>
            <pc:sldMk cId="4127494055" sldId="261"/>
            <ac:spMk id="12" creationId="{2D2C8EBB-447B-E344-892E-A5699D9A0CCE}"/>
          </ac:spMkLst>
        </pc:spChg>
        <pc:spChg chg="del mod">
          <ac:chgData name="carla.cannone2@gmail.com" userId="S::urn:spo:guest#carla.cannone2@gmail.com::" providerId="AD" clId="Web-{2ECFB97C-BA11-AA91-AD29-7833DFDA5B02}" dt="2021-02-11T12:13:12.472" v="92"/>
          <ac:spMkLst>
            <pc:docMk/>
            <pc:sldMk cId="4127494055" sldId="261"/>
            <ac:spMk id="13" creationId="{04A95E6B-1383-8046-806A-6C7B33737E0D}"/>
          </ac:spMkLst>
        </pc:spChg>
        <pc:graphicFrameChg chg="add">
          <ac:chgData name="carla.cannone2@gmail.com" userId="S::urn:spo:guest#carla.cannone2@gmail.com::" providerId="AD" clId="Web-{2ECFB97C-BA11-AA91-AD29-7833DFDA5B02}" dt="2021-02-11T12:15:38.726" v="133"/>
          <ac:graphicFrameMkLst>
            <pc:docMk/>
            <pc:sldMk cId="4127494055" sldId="261"/>
            <ac:graphicFrameMk id="11" creationId="{697E5F60-789C-433D-B09A-729974E47923}"/>
          </ac:graphicFrameMkLst>
        </pc:graphicFrameChg>
      </pc:sldChg>
      <pc:sldChg chg="modSp">
        <pc:chgData name="carla.cannone2@gmail.com" userId="S::urn:spo:guest#carla.cannone2@gmail.com::" providerId="AD" clId="Web-{2ECFB97C-BA11-AA91-AD29-7833DFDA5B02}" dt="2021-02-11T12:24:39.568" v="335" actId="20577"/>
        <pc:sldMkLst>
          <pc:docMk/>
          <pc:sldMk cId="3844424903" sldId="262"/>
        </pc:sldMkLst>
        <pc:spChg chg="mod">
          <ac:chgData name="carla.cannone2@gmail.com" userId="S::urn:spo:guest#carla.cannone2@gmail.com::" providerId="AD" clId="Web-{2ECFB97C-BA11-AA91-AD29-7833DFDA5B02}" dt="2021-02-11T12:24:39.568" v="335" actId="20577"/>
          <ac:spMkLst>
            <pc:docMk/>
            <pc:sldMk cId="3844424903" sldId="262"/>
            <ac:spMk id="9" creationId="{B2F663CD-B10E-614F-8733-E8EDA512C1D0}"/>
          </ac:spMkLst>
        </pc:spChg>
      </pc:sldChg>
      <pc:sldChg chg="addSp delSp modSp modNotes">
        <pc:chgData name="carla.cannone2@gmail.com" userId="S::urn:spo:guest#carla.cannone2@gmail.com::" providerId="AD" clId="Web-{2ECFB97C-BA11-AA91-AD29-7833DFDA5B02}" dt="2021-02-11T13:06:18.913" v="339"/>
        <pc:sldMkLst>
          <pc:docMk/>
          <pc:sldMk cId="348628638" sldId="263"/>
        </pc:sldMkLst>
        <pc:spChg chg="del mod">
          <ac:chgData name="carla.cannone2@gmail.com" userId="S::urn:spo:guest#carla.cannone2@gmail.com::" providerId="AD" clId="Web-{2ECFB97C-BA11-AA91-AD29-7833DFDA5B02}" dt="2021-02-11T13:06:17.897" v="338"/>
          <ac:spMkLst>
            <pc:docMk/>
            <pc:sldMk cId="348628638" sldId="263"/>
            <ac:spMk id="3" creationId="{E0D8A4B7-1368-4F9A-B057-C3BF98F7ABC5}"/>
          </ac:spMkLst>
        </pc:spChg>
        <pc:spChg chg="mod">
          <ac:chgData name="carla.cannone2@gmail.com" userId="S::urn:spo:guest#carla.cannone2@gmail.com::" providerId="AD" clId="Web-{2ECFB97C-BA11-AA91-AD29-7833DFDA5B02}" dt="2021-02-11T12:16:38.337" v="154" actId="1076"/>
          <ac:spMkLst>
            <pc:docMk/>
            <pc:sldMk cId="348628638" sldId="263"/>
            <ac:spMk id="8" creationId="{63FE2775-FB72-4D44-B480-06EBB7F679B3}"/>
          </ac:spMkLst>
        </pc:spChg>
        <pc:spChg chg="mod">
          <ac:chgData name="carla.cannone2@gmail.com" userId="S::urn:spo:guest#carla.cannone2@gmail.com::" providerId="AD" clId="Web-{2ECFB97C-BA11-AA91-AD29-7833DFDA5B02}" dt="2021-02-11T12:16:35.383" v="153" actId="1076"/>
          <ac:spMkLst>
            <pc:docMk/>
            <pc:sldMk cId="348628638" sldId="263"/>
            <ac:spMk id="9" creationId="{D65E6D98-BE8C-6B4C-B23E-6167300445AE}"/>
          </ac:spMkLst>
        </pc:spChg>
        <pc:graphicFrameChg chg="add mod">
          <ac:chgData name="carla.cannone2@gmail.com" userId="S::urn:spo:guest#carla.cannone2@gmail.com::" providerId="AD" clId="Web-{2ECFB97C-BA11-AA91-AD29-7833DFDA5B02}" dt="2021-02-11T13:06:18.913" v="339"/>
          <ac:graphicFrameMkLst>
            <pc:docMk/>
            <pc:sldMk cId="348628638" sldId="263"/>
            <ac:graphicFrameMk id="2" creationId="{1E6711C7-590A-45CB-9C5A-A0A224C1247A}"/>
          </ac:graphicFrameMkLst>
        </pc:graphicFrameChg>
        <pc:graphicFrameChg chg="mod">
          <ac:chgData name="carla.cannone2@gmail.com" userId="S::urn:spo:guest#carla.cannone2@gmail.com::" providerId="AD" clId="Web-{2ECFB97C-BA11-AA91-AD29-7833DFDA5B02}" dt="2021-02-11T12:15:07.381" v="123" actId="14100"/>
          <ac:graphicFrameMkLst>
            <pc:docMk/>
            <pc:sldMk cId="348628638" sldId="263"/>
            <ac:graphicFrameMk id="7" creationId="{8B61E15D-17FB-AA4B-A55D-0661A68281D9}"/>
          </ac:graphicFrameMkLst>
        </pc:graphicFrameChg>
      </pc:sldChg>
      <pc:sldChg chg="add del replId">
        <pc:chgData name="carla.cannone2@gmail.com" userId="S::urn:spo:guest#carla.cannone2@gmail.com::" providerId="AD" clId="Web-{2ECFB97C-BA11-AA91-AD29-7833DFDA5B02}" dt="2021-02-11T12:17:13.947" v="165"/>
        <pc:sldMkLst>
          <pc:docMk/>
          <pc:sldMk cId="185283911" sldId="264"/>
        </pc:sldMkLst>
      </pc:sldChg>
      <pc:sldChg chg="add del replId">
        <pc:chgData name="carla.cannone2@gmail.com" userId="S::urn:spo:guest#carla.cannone2@gmail.com::" providerId="AD" clId="Web-{2ECFB97C-BA11-AA91-AD29-7833DFDA5B02}" dt="2021-02-11T12:15:33.226" v="131"/>
        <pc:sldMkLst>
          <pc:docMk/>
          <pc:sldMk cId="651934059" sldId="264"/>
        </pc:sldMkLst>
      </pc:sldChg>
      <pc:sldChg chg="modSp add replId modNotes">
        <pc:chgData name="carla.cannone2@gmail.com" userId="S::urn:spo:guest#carla.cannone2@gmail.com::" providerId="AD" clId="Web-{2ECFB97C-BA11-AA91-AD29-7833DFDA5B02}" dt="2021-02-11T12:22:48.690" v="286"/>
        <pc:sldMkLst>
          <pc:docMk/>
          <pc:sldMk cId="2708744156" sldId="264"/>
        </pc:sldMkLst>
        <pc:spChg chg="mod">
          <ac:chgData name="carla.cannone2@gmail.com" userId="S::urn:spo:guest#carla.cannone2@gmail.com::" providerId="AD" clId="Web-{2ECFB97C-BA11-AA91-AD29-7833DFDA5B02}" dt="2021-02-11T12:17:58.495" v="181" actId="20577"/>
          <ac:spMkLst>
            <pc:docMk/>
            <pc:sldMk cId="2708744156" sldId="264"/>
            <ac:spMk id="8" creationId="{63FE2775-FB72-4D44-B480-06EBB7F679B3}"/>
          </ac:spMkLst>
        </pc:spChg>
      </pc:sldChg>
      <pc:sldChg chg="add del replId">
        <pc:chgData name="carla.cannone2@gmail.com" userId="S::urn:spo:guest#carla.cannone2@gmail.com::" providerId="AD" clId="Web-{2ECFB97C-BA11-AA91-AD29-7833DFDA5B02}" dt="2021-02-11T12:15:15.522" v="127"/>
        <pc:sldMkLst>
          <pc:docMk/>
          <pc:sldMk cId="1503316971" sldId="265"/>
        </pc:sldMkLst>
      </pc:sldChg>
      <pc:sldChg chg="add del replId">
        <pc:chgData name="carla.cannone2@gmail.com" userId="S::urn:spo:guest#carla.cannone2@gmail.com::" providerId="AD" clId="Web-{2ECFB97C-BA11-AA91-AD29-7833DFDA5B02}" dt="2021-02-11T12:15:26.319" v="130"/>
        <pc:sldMkLst>
          <pc:docMk/>
          <pc:sldMk cId="1789001553" sldId="265"/>
        </pc:sldMkLst>
      </pc:sldChg>
      <pc:sldChg chg="add del replId">
        <pc:chgData name="carla.cannone2@gmail.com" userId="S::urn:spo:guest#carla.cannone2@gmail.com::" providerId="AD" clId="Web-{2ECFB97C-BA11-AA91-AD29-7833DFDA5B02}" dt="2021-02-11T12:17:13.947" v="166"/>
        <pc:sldMkLst>
          <pc:docMk/>
          <pc:sldMk cId="2559989118" sldId="265"/>
        </pc:sldMkLst>
      </pc:sldChg>
      <pc:sldChg chg="addSp delSp modSp add replId modNotes">
        <pc:chgData name="carla.cannone2@gmail.com" userId="S::urn:spo:guest#carla.cannone2@gmail.com::" providerId="AD" clId="Web-{2ECFB97C-BA11-AA91-AD29-7833DFDA5B02}" dt="2021-02-11T12:22:49.846" v="287"/>
        <pc:sldMkLst>
          <pc:docMk/>
          <pc:sldMk cId="3278782939" sldId="265"/>
        </pc:sldMkLst>
        <pc:spChg chg="add del mod">
          <ac:chgData name="carla.cannone2@gmail.com" userId="S::urn:spo:guest#carla.cannone2@gmail.com::" providerId="AD" clId="Web-{2ECFB97C-BA11-AA91-AD29-7833DFDA5B02}" dt="2021-02-11T12:22:32.439" v="279"/>
          <ac:spMkLst>
            <pc:docMk/>
            <pc:sldMk cId="3278782939" sldId="265"/>
            <ac:spMk id="2" creationId="{6B991D78-15B4-4F0A-8066-E925B5BF3A53}"/>
          </ac:spMkLst>
        </pc:spChg>
        <pc:spChg chg="mod">
          <ac:chgData name="carla.cannone2@gmail.com" userId="S::urn:spo:guest#carla.cannone2@gmail.com::" providerId="AD" clId="Web-{2ECFB97C-BA11-AA91-AD29-7833DFDA5B02}" dt="2021-02-11T12:18:02.745" v="182" actId="20577"/>
          <ac:spMkLst>
            <pc:docMk/>
            <pc:sldMk cId="3278782939" sldId="265"/>
            <ac:spMk id="8" creationId="{63FE2775-FB72-4D44-B480-06EBB7F679B3}"/>
          </ac:spMkLst>
        </pc:spChg>
      </pc:sldChg>
      <pc:sldChg chg="modSp add replId modNotes">
        <pc:chgData name="carla.cannone2@gmail.com" userId="S::urn:spo:guest#carla.cannone2@gmail.com::" providerId="AD" clId="Web-{2ECFB97C-BA11-AA91-AD29-7833DFDA5B02}" dt="2021-02-11T12:22:52.659" v="288"/>
        <pc:sldMkLst>
          <pc:docMk/>
          <pc:sldMk cId="986106943" sldId="266"/>
        </pc:sldMkLst>
        <pc:spChg chg="mod">
          <ac:chgData name="carla.cannone2@gmail.com" userId="S::urn:spo:guest#carla.cannone2@gmail.com::" providerId="AD" clId="Web-{2ECFB97C-BA11-AA91-AD29-7833DFDA5B02}" dt="2021-02-11T12:18:08.183" v="183" actId="20577"/>
          <ac:spMkLst>
            <pc:docMk/>
            <pc:sldMk cId="986106943" sldId="266"/>
            <ac:spMk id="8" creationId="{63FE2775-FB72-4D44-B480-06EBB7F679B3}"/>
          </ac:spMkLst>
        </pc:spChg>
      </pc:sldChg>
      <pc:sldChg chg="add del replId">
        <pc:chgData name="carla.cannone2@gmail.com" userId="S::urn:spo:guest#carla.cannone2@gmail.com::" providerId="AD" clId="Web-{2ECFB97C-BA11-AA91-AD29-7833DFDA5B02}" dt="2021-02-11T12:17:13.947" v="167"/>
        <pc:sldMkLst>
          <pc:docMk/>
          <pc:sldMk cId="986115482" sldId="266"/>
        </pc:sldMkLst>
      </pc:sldChg>
      <pc:sldChg chg="modSp add replId modNotes">
        <pc:chgData name="carla.cannone2@gmail.com" userId="S::urn:spo:guest#carla.cannone2@gmail.com::" providerId="AD" clId="Web-{2ECFB97C-BA11-AA91-AD29-7833DFDA5B02}" dt="2021-02-11T12:22:56.096" v="290"/>
        <pc:sldMkLst>
          <pc:docMk/>
          <pc:sldMk cId="174070660" sldId="267"/>
        </pc:sldMkLst>
        <pc:spChg chg="mod">
          <ac:chgData name="carla.cannone2@gmail.com" userId="S::urn:spo:guest#carla.cannone2@gmail.com::" providerId="AD" clId="Web-{2ECFB97C-BA11-AA91-AD29-7833DFDA5B02}" dt="2021-02-11T12:18:12.120" v="184" actId="20577"/>
          <ac:spMkLst>
            <pc:docMk/>
            <pc:sldMk cId="174070660" sldId="267"/>
            <ac:spMk id="8" creationId="{63FE2775-FB72-4D44-B480-06EBB7F679B3}"/>
          </ac:spMkLst>
        </pc:spChg>
      </pc:sldChg>
      <pc:sldChg chg="add del replId">
        <pc:chgData name="carla.cannone2@gmail.com" userId="S::urn:spo:guest#carla.cannone2@gmail.com::" providerId="AD" clId="Web-{2ECFB97C-BA11-AA91-AD29-7833DFDA5B02}" dt="2021-02-11T12:17:13.947" v="168"/>
        <pc:sldMkLst>
          <pc:docMk/>
          <pc:sldMk cId="2941180369" sldId="267"/>
        </pc:sldMkLst>
      </pc:sldChg>
      <pc:sldChg chg="add del replId">
        <pc:chgData name="carla.cannone2@gmail.com" userId="S::urn:spo:guest#carla.cannone2@gmail.com::" providerId="AD" clId="Web-{2ECFB97C-BA11-AA91-AD29-7833DFDA5B02}" dt="2021-02-11T12:17:13.947" v="169"/>
        <pc:sldMkLst>
          <pc:docMk/>
          <pc:sldMk cId="1241950051" sldId="268"/>
        </pc:sldMkLst>
      </pc:sldChg>
      <pc:sldChg chg="add del replId">
        <pc:chgData name="carla.cannone2@gmail.com" userId="S::urn:spo:guest#carla.cannone2@gmail.com::" providerId="AD" clId="Web-{2ECFB97C-BA11-AA91-AD29-7833DFDA5B02}" dt="2021-02-11T12:17:49.323" v="180"/>
        <pc:sldMkLst>
          <pc:docMk/>
          <pc:sldMk cId="1279078970" sldId="268"/>
        </pc:sldMkLst>
      </pc:sldChg>
      <pc:sldChg chg="modSp add replId modNotes">
        <pc:chgData name="carla.cannone2@gmail.com" userId="S::urn:spo:guest#carla.cannone2@gmail.com::" providerId="AD" clId="Web-{2ECFB97C-BA11-AA91-AD29-7833DFDA5B02}" dt="2021-02-11T12:23:48.160" v="316" actId="20577"/>
        <pc:sldMkLst>
          <pc:docMk/>
          <pc:sldMk cId="1732966013" sldId="268"/>
        </pc:sldMkLst>
        <pc:spChg chg="mod">
          <ac:chgData name="carla.cannone2@gmail.com" userId="S::urn:spo:guest#carla.cannone2@gmail.com::" providerId="AD" clId="Web-{2ECFB97C-BA11-AA91-AD29-7833DFDA5B02}" dt="2021-02-11T12:23:48.160" v="316" actId="20577"/>
          <ac:spMkLst>
            <pc:docMk/>
            <pc:sldMk cId="1732966013" sldId="268"/>
            <ac:spMk id="6" creationId="{4BDB5223-6EB5-1046-88BB-84ED760A29CE}"/>
          </ac:spMkLst>
        </pc:spChg>
        <pc:spChg chg="mod">
          <ac:chgData name="carla.cannone2@gmail.com" userId="S::urn:spo:guest#carla.cannone2@gmail.com::" providerId="AD" clId="Web-{2ECFB97C-BA11-AA91-AD29-7833DFDA5B02}" dt="2021-02-11T12:19:00.231" v="202" actId="20577"/>
          <ac:spMkLst>
            <pc:docMk/>
            <pc:sldMk cId="1732966013" sldId="268"/>
            <ac:spMk id="8" creationId="{63FE2775-FB72-4D44-B480-06EBB7F679B3}"/>
          </ac:spMkLst>
        </pc:spChg>
        <pc:spChg chg="mod">
          <ac:chgData name="carla.cannone2@gmail.com" userId="S::urn:spo:guest#carla.cannone2@gmail.com::" providerId="AD" clId="Web-{2ECFB97C-BA11-AA91-AD29-7833DFDA5B02}" dt="2021-02-11T12:19:50.967" v="205" actId="20577"/>
          <ac:spMkLst>
            <pc:docMk/>
            <pc:sldMk cId="1732966013" sldId="268"/>
            <ac:spMk id="9" creationId="{D65E6D98-BE8C-6B4C-B23E-6167300445AE}"/>
          </ac:spMkLst>
        </pc:spChg>
      </pc:sldChg>
      <pc:sldChg chg="modSp add replId modNotes">
        <pc:chgData name="carla.cannone2@gmail.com" userId="S::urn:spo:guest#carla.cannone2@gmail.com::" providerId="AD" clId="Web-{2ECFB97C-BA11-AA91-AD29-7833DFDA5B02}" dt="2021-02-11T12:23:44.473" v="315" actId="20577"/>
        <pc:sldMkLst>
          <pc:docMk/>
          <pc:sldMk cId="3720167370" sldId="269"/>
        </pc:sldMkLst>
        <pc:spChg chg="mod">
          <ac:chgData name="carla.cannone2@gmail.com" userId="S::urn:spo:guest#carla.cannone2@gmail.com::" providerId="AD" clId="Web-{2ECFB97C-BA11-AA91-AD29-7833DFDA5B02}" dt="2021-02-11T12:23:44.473" v="315" actId="20577"/>
          <ac:spMkLst>
            <pc:docMk/>
            <pc:sldMk cId="3720167370" sldId="269"/>
            <ac:spMk id="6" creationId="{4BDB5223-6EB5-1046-88BB-84ED760A29CE}"/>
          </ac:spMkLst>
        </pc:spChg>
        <pc:spChg chg="mod">
          <ac:chgData name="carla.cannone2@gmail.com" userId="S::urn:spo:guest#carla.cannone2@gmail.com::" providerId="AD" clId="Web-{2ECFB97C-BA11-AA91-AD29-7833DFDA5B02}" dt="2021-02-11T12:18:55.434" v="201" actId="20577"/>
          <ac:spMkLst>
            <pc:docMk/>
            <pc:sldMk cId="3720167370" sldId="269"/>
            <ac:spMk id="8" creationId="{63FE2775-FB72-4D44-B480-06EBB7F679B3}"/>
          </ac:spMkLst>
        </pc:spChg>
        <pc:spChg chg="mod">
          <ac:chgData name="carla.cannone2@gmail.com" userId="S::urn:spo:guest#carla.cannone2@gmail.com::" providerId="AD" clId="Web-{2ECFB97C-BA11-AA91-AD29-7833DFDA5B02}" dt="2021-02-11T12:18:50.840" v="199" actId="20577"/>
          <ac:spMkLst>
            <pc:docMk/>
            <pc:sldMk cId="3720167370" sldId="269"/>
            <ac:spMk id="9" creationId="{D65E6D98-BE8C-6B4C-B23E-6167300445AE}"/>
          </ac:spMkLst>
        </pc:spChg>
      </pc:sldChg>
      <pc:sldChg chg="add del replId">
        <pc:chgData name="carla.cannone2@gmail.com" userId="S::urn:spo:guest#carla.cannone2@gmail.com::" providerId="AD" clId="Web-{2ECFB97C-BA11-AA91-AD29-7833DFDA5B02}" dt="2021-02-11T12:17:13.931" v="160"/>
        <pc:sldMkLst>
          <pc:docMk/>
          <pc:sldMk cId="3830653676" sldId="269"/>
        </pc:sldMkLst>
      </pc:sldChg>
      <pc:sldChg chg="modSp add replId modNotes">
        <pc:chgData name="carla.cannone2@gmail.com" userId="S::urn:spo:guest#carla.cannone2@gmail.com::" providerId="AD" clId="Web-{2ECFB97C-BA11-AA91-AD29-7833DFDA5B02}" dt="2021-02-11T12:23:39.691" v="313" actId="20577"/>
        <pc:sldMkLst>
          <pc:docMk/>
          <pc:sldMk cId="114964038" sldId="270"/>
        </pc:sldMkLst>
        <pc:spChg chg="mod">
          <ac:chgData name="carla.cannone2@gmail.com" userId="S::urn:spo:guest#carla.cannone2@gmail.com::" providerId="AD" clId="Web-{2ECFB97C-BA11-AA91-AD29-7833DFDA5B02}" dt="2021-02-11T12:23:39.691" v="313" actId="20577"/>
          <ac:spMkLst>
            <pc:docMk/>
            <pc:sldMk cId="114964038" sldId="270"/>
            <ac:spMk id="6" creationId="{4BDB5223-6EB5-1046-88BB-84ED760A29CE}"/>
          </ac:spMkLst>
        </pc:spChg>
        <pc:spChg chg="mod">
          <ac:chgData name="carla.cannone2@gmail.com" userId="S::urn:spo:guest#carla.cannone2@gmail.com::" providerId="AD" clId="Web-{2ECFB97C-BA11-AA91-AD29-7833DFDA5B02}" dt="2021-02-11T12:18:45.809" v="196" actId="20577"/>
          <ac:spMkLst>
            <pc:docMk/>
            <pc:sldMk cId="114964038" sldId="270"/>
            <ac:spMk id="8" creationId="{63FE2775-FB72-4D44-B480-06EBB7F679B3}"/>
          </ac:spMkLst>
        </pc:spChg>
        <pc:spChg chg="mod">
          <ac:chgData name="carla.cannone2@gmail.com" userId="S::urn:spo:guest#carla.cannone2@gmail.com::" providerId="AD" clId="Web-{2ECFB97C-BA11-AA91-AD29-7833DFDA5B02}" dt="2021-02-11T12:18:47.934" v="197" actId="20577"/>
          <ac:spMkLst>
            <pc:docMk/>
            <pc:sldMk cId="114964038" sldId="270"/>
            <ac:spMk id="9" creationId="{D65E6D98-BE8C-6B4C-B23E-6167300445AE}"/>
          </ac:spMkLst>
        </pc:spChg>
      </pc:sldChg>
      <pc:sldChg chg="add del replId">
        <pc:chgData name="carla.cannone2@gmail.com" userId="S::urn:spo:guest#carla.cannone2@gmail.com::" providerId="AD" clId="Web-{2ECFB97C-BA11-AA91-AD29-7833DFDA5B02}" dt="2021-02-11T12:17:13.931" v="161"/>
        <pc:sldMkLst>
          <pc:docMk/>
          <pc:sldMk cId="3075994152" sldId="270"/>
        </pc:sldMkLst>
      </pc:sldChg>
      <pc:sldChg chg="modSp add replId modNotes">
        <pc:chgData name="carla.cannone2@gmail.com" userId="S::urn:spo:guest#carla.cannone2@gmail.com::" providerId="AD" clId="Web-{2ECFB97C-BA11-AA91-AD29-7833DFDA5B02}" dt="2021-02-11T12:23:35.972" v="310" actId="20577"/>
        <pc:sldMkLst>
          <pc:docMk/>
          <pc:sldMk cId="587726888" sldId="271"/>
        </pc:sldMkLst>
        <pc:spChg chg="mod">
          <ac:chgData name="carla.cannone2@gmail.com" userId="S::urn:spo:guest#carla.cannone2@gmail.com::" providerId="AD" clId="Web-{2ECFB97C-BA11-AA91-AD29-7833DFDA5B02}" dt="2021-02-11T12:23:35.972" v="310" actId="20577"/>
          <ac:spMkLst>
            <pc:docMk/>
            <pc:sldMk cId="587726888" sldId="271"/>
            <ac:spMk id="6" creationId="{4BDB5223-6EB5-1046-88BB-84ED760A29CE}"/>
          </ac:spMkLst>
        </pc:spChg>
        <pc:spChg chg="mod">
          <ac:chgData name="carla.cannone2@gmail.com" userId="S::urn:spo:guest#carla.cannone2@gmail.com::" providerId="AD" clId="Web-{2ECFB97C-BA11-AA91-AD29-7833DFDA5B02}" dt="2021-02-11T12:18:40.637" v="195" actId="20577"/>
          <ac:spMkLst>
            <pc:docMk/>
            <pc:sldMk cId="587726888" sldId="271"/>
            <ac:spMk id="8" creationId="{63FE2775-FB72-4D44-B480-06EBB7F679B3}"/>
          </ac:spMkLst>
        </pc:spChg>
        <pc:spChg chg="mod">
          <ac:chgData name="carla.cannone2@gmail.com" userId="S::urn:spo:guest#carla.cannone2@gmail.com::" providerId="AD" clId="Web-{2ECFB97C-BA11-AA91-AD29-7833DFDA5B02}" dt="2021-02-11T12:18:33.871" v="192" actId="20577"/>
          <ac:spMkLst>
            <pc:docMk/>
            <pc:sldMk cId="587726888" sldId="271"/>
            <ac:spMk id="9" creationId="{D65E6D98-BE8C-6B4C-B23E-6167300445AE}"/>
          </ac:spMkLst>
        </pc:spChg>
      </pc:sldChg>
      <pc:sldChg chg="add del replId">
        <pc:chgData name="carla.cannone2@gmail.com" userId="S::urn:spo:guest#carla.cannone2@gmail.com::" providerId="AD" clId="Web-{2ECFB97C-BA11-AA91-AD29-7833DFDA5B02}" dt="2021-02-11T12:17:13.931" v="162"/>
        <pc:sldMkLst>
          <pc:docMk/>
          <pc:sldMk cId="2761947146" sldId="271"/>
        </pc:sldMkLst>
      </pc:sldChg>
      <pc:sldChg chg="add del replId">
        <pc:chgData name="carla.cannone2@gmail.com" userId="S::urn:spo:guest#carla.cannone2@gmail.com::" providerId="AD" clId="Web-{2ECFB97C-BA11-AA91-AD29-7833DFDA5B02}" dt="2021-02-11T12:17:13.931" v="163"/>
        <pc:sldMkLst>
          <pc:docMk/>
          <pc:sldMk cId="271351978" sldId="272"/>
        </pc:sldMkLst>
      </pc:sldChg>
      <pc:sldChg chg="modSp add replId modNotes">
        <pc:chgData name="carla.cannone2@gmail.com" userId="S::urn:spo:guest#carla.cannone2@gmail.com::" providerId="AD" clId="Web-{2ECFB97C-BA11-AA91-AD29-7833DFDA5B02}" dt="2021-02-11T12:22:57.628" v="292"/>
        <pc:sldMkLst>
          <pc:docMk/>
          <pc:sldMk cId="512869664" sldId="272"/>
        </pc:sldMkLst>
        <pc:spChg chg="mod">
          <ac:chgData name="carla.cannone2@gmail.com" userId="S::urn:spo:guest#carla.cannone2@gmail.com::" providerId="AD" clId="Web-{2ECFB97C-BA11-AA91-AD29-7833DFDA5B02}" dt="2021-02-11T12:18:29.621" v="191" actId="20577"/>
          <ac:spMkLst>
            <pc:docMk/>
            <pc:sldMk cId="512869664" sldId="272"/>
            <ac:spMk id="8" creationId="{63FE2775-FB72-4D44-B480-06EBB7F679B3}"/>
          </ac:spMkLst>
        </pc:spChg>
        <pc:spChg chg="mod">
          <ac:chgData name="carla.cannone2@gmail.com" userId="S::urn:spo:guest#carla.cannone2@gmail.com::" providerId="AD" clId="Web-{2ECFB97C-BA11-AA91-AD29-7833DFDA5B02}" dt="2021-02-11T12:18:24.589" v="190" actId="20577"/>
          <ac:spMkLst>
            <pc:docMk/>
            <pc:sldMk cId="512869664" sldId="272"/>
            <ac:spMk id="9" creationId="{D65E6D98-BE8C-6B4C-B23E-6167300445AE}"/>
          </ac:spMkLst>
        </pc:spChg>
      </pc:sldChg>
      <pc:sldChg chg="add del replId">
        <pc:chgData name="carla.cannone2@gmail.com" userId="S::urn:spo:guest#carla.cannone2@gmail.com::" providerId="AD" clId="Web-{2ECFB97C-BA11-AA91-AD29-7833DFDA5B02}" dt="2021-02-11T12:17:13.931" v="164"/>
        <pc:sldMkLst>
          <pc:docMk/>
          <pc:sldMk cId="995944340" sldId="273"/>
        </pc:sldMkLst>
      </pc:sldChg>
      <pc:sldChg chg="modSp add replId modNotes">
        <pc:chgData name="carla.cannone2@gmail.com" userId="S::urn:spo:guest#carla.cannone2@gmail.com::" providerId="AD" clId="Web-{2ECFB97C-BA11-AA91-AD29-7833DFDA5B02}" dt="2021-02-11T12:24:08.973" v="320" actId="20577"/>
        <pc:sldMkLst>
          <pc:docMk/>
          <pc:sldMk cId="2350981283" sldId="273"/>
        </pc:sldMkLst>
        <pc:spChg chg="mod">
          <ac:chgData name="carla.cannone2@gmail.com" userId="S::urn:spo:guest#carla.cannone2@gmail.com::" providerId="AD" clId="Web-{2ECFB97C-BA11-AA91-AD29-7833DFDA5B02}" dt="2021-02-11T12:24:08.973" v="320" actId="20577"/>
          <ac:spMkLst>
            <pc:docMk/>
            <pc:sldMk cId="2350981283" sldId="273"/>
            <ac:spMk id="6" creationId="{4BDB5223-6EB5-1046-88BB-84ED760A29CE}"/>
          </ac:spMkLst>
        </pc:spChg>
        <pc:spChg chg="mod">
          <ac:chgData name="carla.cannone2@gmail.com" userId="S::urn:spo:guest#carla.cannone2@gmail.com::" providerId="AD" clId="Web-{2ECFB97C-BA11-AA91-AD29-7833DFDA5B02}" dt="2021-02-11T12:21:08.781" v="221" actId="20577"/>
          <ac:spMkLst>
            <pc:docMk/>
            <pc:sldMk cId="2350981283" sldId="273"/>
            <ac:spMk id="8" creationId="{63FE2775-FB72-4D44-B480-06EBB7F679B3}"/>
          </ac:spMkLst>
        </pc:spChg>
        <pc:spChg chg="mod">
          <ac:chgData name="carla.cannone2@gmail.com" userId="S::urn:spo:guest#carla.cannone2@gmail.com::" providerId="AD" clId="Web-{2ECFB97C-BA11-AA91-AD29-7833DFDA5B02}" dt="2021-02-11T12:20:40.249" v="219" actId="20577"/>
          <ac:spMkLst>
            <pc:docMk/>
            <pc:sldMk cId="2350981283" sldId="273"/>
            <ac:spMk id="9" creationId="{D65E6D98-BE8C-6B4C-B23E-6167300445AE}"/>
          </ac:spMkLst>
        </pc:spChg>
      </pc:sldChg>
      <pc:sldChg chg="modSp add replId modNotes">
        <pc:chgData name="carla.cannone2@gmail.com" userId="S::urn:spo:guest#carla.cannone2@gmail.com::" providerId="AD" clId="Web-{2ECFB97C-BA11-AA91-AD29-7833DFDA5B02}" dt="2021-02-11T12:24:05.239" v="319" actId="20577"/>
        <pc:sldMkLst>
          <pc:docMk/>
          <pc:sldMk cId="3260765223" sldId="274"/>
        </pc:sldMkLst>
        <pc:spChg chg="mod">
          <ac:chgData name="carla.cannone2@gmail.com" userId="S::urn:spo:guest#carla.cannone2@gmail.com::" providerId="AD" clId="Web-{2ECFB97C-BA11-AA91-AD29-7833DFDA5B02}" dt="2021-02-11T12:24:05.239" v="319" actId="20577"/>
          <ac:spMkLst>
            <pc:docMk/>
            <pc:sldMk cId="3260765223" sldId="274"/>
            <ac:spMk id="6" creationId="{4BDB5223-6EB5-1046-88BB-84ED760A29CE}"/>
          </ac:spMkLst>
        </pc:spChg>
        <pc:spChg chg="mod">
          <ac:chgData name="carla.cannone2@gmail.com" userId="S::urn:spo:guest#carla.cannone2@gmail.com::" providerId="AD" clId="Web-{2ECFB97C-BA11-AA91-AD29-7833DFDA5B02}" dt="2021-02-11T12:20:36.046" v="218" actId="20577"/>
          <ac:spMkLst>
            <pc:docMk/>
            <pc:sldMk cId="3260765223" sldId="274"/>
            <ac:spMk id="8" creationId="{63FE2775-FB72-4D44-B480-06EBB7F679B3}"/>
          </ac:spMkLst>
        </pc:spChg>
        <pc:spChg chg="mod">
          <ac:chgData name="carla.cannone2@gmail.com" userId="S::urn:spo:guest#carla.cannone2@gmail.com::" providerId="AD" clId="Web-{2ECFB97C-BA11-AA91-AD29-7833DFDA5B02}" dt="2021-02-11T12:20:31.655" v="217" actId="20577"/>
          <ac:spMkLst>
            <pc:docMk/>
            <pc:sldMk cId="3260765223" sldId="274"/>
            <ac:spMk id="9" creationId="{D65E6D98-BE8C-6B4C-B23E-6167300445AE}"/>
          </ac:spMkLst>
        </pc:spChg>
      </pc:sldChg>
      <pc:sldChg chg="add del replId">
        <pc:chgData name="carla.cannone2@gmail.com" userId="S::urn:spo:guest#carla.cannone2@gmail.com::" providerId="AD" clId="Web-{2ECFB97C-BA11-AA91-AD29-7833DFDA5B02}" dt="2021-02-11T12:17:13.916" v="155"/>
        <pc:sldMkLst>
          <pc:docMk/>
          <pc:sldMk cId="3705458338" sldId="274"/>
        </pc:sldMkLst>
      </pc:sldChg>
      <pc:sldChg chg="modSp add replId modNotes">
        <pc:chgData name="carla.cannone2@gmail.com" userId="S::urn:spo:guest#carla.cannone2@gmail.com::" providerId="AD" clId="Web-{2ECFB97C-BA11-AA91-AD29-7833DFDA5B02}" dt="2021-02-11T12:24:00.567" v="318" actId="20577"/>
        <pc:sldMkLst>
          <pc:docMk/>
          <pc:sldMk cId="3403935878" sldId="275"/>
        </pc:sldMkLst>
        <pc:spChg chg="mod">
          <ac:chgData name="carla.cannone2@gmail.com" userId="S::urn:spo:guest#carla.cannone2@gmail.com::" providerId="AD" clId="Web-{2ECFB97C-BA11-AA91-AD29-7833DFDA5B02}" dt="2021-02-11T12:24:00.567" v="318" actId="20577"/>
          <ac:spMkLst>
            <pc:docMk/>
            <pc:sldMk cId="3403935878" sldId="275"/>
            <ac:spMk id="6" creationId="{4BDB5223-6EB5-1046-88BB-84ED760A29CE}"/>
          </ac:spMkLst>
        </pc:spChg>
        <pc:spChg chg="mod">
          <ac:chgData name="carla.cannone2@gmail.com" userId="S::urn:spo:guest#carla.cannone2@gmail.com::" providerId="AD" clId="Web-{2ECFB97C-BA11-AA91-AD29-7833DFDA5B02}" dt="2021-02-11T12:20:26.952" v="216" actId="20577"/>
          <ac:spMkLst>
            <pc:docMk/>
            <pc:sldMk cId="3403935878" sldId="275"/>
            <ac:spMk id="8" creationId="{63FE2775-FB72-4D44-B480-06EBB7F679B3}"/>
          </ac:spMkLst>
        </pc:spChg>
        <pc:spChg chg="mod">
          <ac:chgData name="carla.cannone2@gmail.com" userId="S::urn:spo:guest#carla.cannone2@gmail.com::" providerId="AD" clId="Web-{2ECFB97C-BA11-AA91-AD29-7833DFDA5B02}" dt="2021-02-11T12:20:19.280" v="215" actId="20577"/>
          <ac:spMkLst>
            <pc:docMk/>
            <pc:sldMk cId="3403935878" sldId="275"/>
            <ac:spMk id="9" creationId="{D65E6D98-BE8C-6B4C-B23E-6167300445AE}"/>
          </ac:spMkLst>
        </pc:spChg>
      </pc:sldChg>
      <pc:sldChg chg="add del replId">
        <pc:chgData name="carla.cannone2@gmail.com" userId="S::urn:spo:guest#carla.cannone2@gmail.com::" providerId="AD" clId="Web-{2ECFB97C-BA11-AA91-AD29-7833DFDA5B02}" dt="2021-02-11T12:17:13.916" v="156"/>
        <pc:sldMkLst>
          <pc:docMk/>
          <pc:sldMk cId="3521634516" sldId="275"/>
        </pc:sldMkLst>
      </pc:sldChg>
      <pc:sldChg chg="modSp add replId modNotes">
        <pc:chgData name="carla.cannone2@gmail.com" userId="S::urn:spo:guest#carla.cannone2@gmail.com::" providerId="AD" clId="Web-{2ECFB97C-BA11-AA91-AD29-7833DFDA5B02}" dt="2021-02-11T12:23:55.879" v="317" actId="20577"/>
        <pc:sldMkLst>
          <pc:docMk/>
          <pc:sldMk cId="96489157" sldId="276"/>
        </pc:sldMkLst>
        <pc:spChg chg="mod">
          <ac:chgData name="carla.cannone2@gmail.com" userId="S::urn:spo:guest#carla.cannone2@gmail.com::" providerId="AD" clId="Web-{2ECFB97C-BA11-AA91-AD29-7833DFDA5B02}" dt="2021-02-11T12:23:55.879" v="317" actId="20577"/>
          <ac:spMkLst>
            <pc:docMk/>
            <pc:sldMk cId="96489157" sldId="276"/>
            <ac:spMk id="6" creationId="{4BDB5223-6EB5-1046-88BB-84ED760A29CE}"/>
          </ac:spMkLst>
        </pc:spChg>
        <pc:spChg chg="mod">
          <ac:chgData name="carla.cannone2@gmail.com" userId="S::urn:spo:guest#carla.cannone2@gmail.com::" providerId="AD" clId="Web-{2ECFB97C-BA11-AA91-AD29-7833DFDA5B02}" dt="2021-02-11T12:20:15.295" v="214" actId="20577"/>
          <ac:spMkLst>
            <pc:docMk/>
            <pc:sldMk cId="96489157" sldId="276"/>
            <ac:spMk id="8" creationId="{63FE2775-FB72-4D44-B480-06EBB7F679B3}"/>
          </ac:spMkLst>
        </pc:spChg>
        <pc:spChg chg="mod">
          <ac:chgData name="carla.cannone2@gmail.com" userId="S::urn:spo:guest#carla.cannone2@gmail.com::" providerId="AD" clId="Web-{2ECFB97C-BA11-AA91-AD29-7833DFDA5B02}" dt="2021-02-11T12:20:12.889" v="213" actId="20577"/>
          <ac:spMkLst>
            <pc:docMk/>
            <pc:sldMk cId="96489157" sldId="276"/>
            <ac:spMk id="9" creationId="{D65E6D98-BE8C-6B4C-B23E-6167300445AE}"/>
          </ac:spMkLst>
        </pc:spChg>
      </pc:sldChg>
      <pc:sldChg chg="add del replId">
        <pc:chgData name="carla.cannone2@gmail.com" userId="S::urn:spo:guest#carla.cannone2@gmail.com::" providerId="AD" clId="Web-{2ECFB97C-BA11-AA91-AD29-7833DFDA5B02}" dt="2021-02-11T12:17:13.931" v="157"/>
        <pc:sldMkLst>
          <pc:docMk/>
          <pc:sldMk cId="3481005104" sldId="276"/>
        </pc:sldMkLst>
      </pc:sldChg>
      <pc:sldChg chg="modSp add replId modNotes">
        <pc:chgData name="carla.cannone2@gmail.com" userId="S::urn:spo:guest#carla.cannone2@gmail.com::" providerId="AD" clId="Web-{2ECFB97C-BA11-AA91-AD29-7833DFDA5B02}" dt="2021-02-11T12:23:03.972" v="298"/>
        <pc:sldMkLst>
          <pc:docMk/>
          <pc:sldMk cId="1366613964" sldId="277"/>
        </pc:sldMkLst>
        <pc:spChg chg="mod">
          <ac:chgData name="carla.cannone2@gmail.com" userId="S::urn:spo:guest#carla.cannone2@gmail.com::" providerId="AD" clId="Web-{2ECFB97C-BA11-AA91-AD29-7833DFDA5B02}" dt="2021-02-11T12:20:07.920" v="212" actId="20577"/>
          <ac:spMkLst>
            <pc:docMk/>
            <pc:sldMk cId="1366613964" sldId="277"/>
            <ac:spMk id="8" creationId="{63FE2775-FB72-4D44-B480-06EBB7F679B3}"/>
          </ac:spMkLst>
        </pc:spChg>
        <pc:spChg chg="mod">
          <ac:chgData name="carla.cannone2@gmail.com" userId="S::urn:spo:guest#carla.cannone2@gmail.com::" providerId="AD" clId="Web-{2ECFB97C-BA11-AA91-AD29-7833DFDA5B02}" dt="2021-02-11T12:20:02.811" v="211" actId="20577"/>
          <ac:spMkLst>
            <pc:docMk/>
            <pc:sldMk cId="1366613964" sldId="277"/>
            <ac:spMk id="9" creationId="{D65E6D98-BE8C-6B4C-B23E-6167300445AE}"/>
          </ac:spMkLst>
        </pc:spChg>
      </pc:sldChg>
      <pc:sldChg chg="add del replId">
        <pc:chgData name="carla.cannone2@gmail.com" userId="S::urn:spo:guest#carla.cannone2@gmail.com::" providerId="AD" clId="Web-{2ECFB97C-BA11-AA91-AD29-7833DFDA5B02}" dt="2021-02-11T12:17:13.931" v="158"/>
        <pc:sldMkLst>
          <pc:docMk/>
          <pc:sldMk cId="2673278971" sldId="277"/>
        </pc:sldMkLst>
      </pc:sldChg>
      <pc:sldChg chg="add del replId">
        <pc:chgData name="carla.cannone2@gmail.com" userId="S::urn:spo:guest#carla.cannone2@gmail.com::" providerId="AD" clId="Web-{2ECFB97C-BA11-AA91-AD29-7833DFDA5B02}" dt="2021-02-11T12:17:13.931" v="159"/>
        <pc:sldMkLst>
          <pc:docMk/>
          <pc:sldMk cId="1807221484" sldId="278"/>
        </pc:sldMkLst>
      </pc:sldChg>
      <pc:sldChg chg="modSp add replId modNotes">
        <pc:chgData name="carla.cannone2@gmail.com" userId="S::urn:spo:guest#carla.cannone2@gmail.com::" providerId="AD" clId="Web-{2ECFB97C-BA11-AA91-AD29-7833DFDA5B02}" dt="2021-02-11T12:24:32.005" v="332" actId="20577"/>
        <pc:sldMkLst>
          <pc:docMk/>
          <pc:sldMk cId="3688935345" sldId="278"/>
        </pc:sldMkLst>
        <pc:spChg chg="mod">
          <ac:chgData name="carla.cannone2@gmail.com" userId="S::urn:spo:guest#carla.cannone2@gmail.com::" providerId="AD" clId="Web-{2ECFB97C-BA11-AA91-AD29-7833DFDA5B02}" dt="2021-02-11T12:24:32.005" v="332" actId="20577"/>
          <ac:spMkLst>
            <pc:docMk/>
            <pc:sldMk cId="3688935345" sldId="278"/>
            <ac:spMk id="6" creationId="{4BDB5223-6EB5-1046-88BB-84ED760A29CE}"/>
          </ac:spMkLst>
        </pc:spChg>
        <pc:spChg chg="mod">
          <ac:chgData name="carla.cannone2@gmail.com" userId="S::urn:spo:guest#carla.cannone2@gmail.com::" providerId="AD" clId="Web-{2ECFB97C-BA11-AA91-AD29-7833DFDA5B02}" dt="2021-02-11T12:21:47.079" v="238" actId="20577"/>
          <ac:spMkLst>
            <pc:docMk/>
            <pc:sldMk cId="3688935345" sldId="278"/>
            <ac:spMk id="8" creationId="{63FE2775-FB72-4D44-B480-06EBB7F679B3}"/>
          </ac:spMkLst>
        </pc:spChg>
        <pc:spChg chg="mod">
          <ac:chgData name="carla.cannone2@gmail.com" userId="S::urn:spo:guest#carla.cannone2@gmail.com::" providerId="AD" clId="Web-{2ECFB97C-BA11-AA91-AD29-7833DFDA5B02}" dt="2021-02-11T12:21:45.532" v="236" actId="20577"/>
          <ac:spMkLst>
            <pc:docMk/>
            <pc:sldMk cId="3688935345" sldId="278"/>
            <ac:spMk id="9" creationId="{D65E6D98-BE8C-6B4C-B23E-6167300445AE}"/>
          </ac:spMkLst>
        </pc:spChg>
      </pc:sldChg>
      <pc:sldChg chg="modSp add replId modNotes">
        <pc:chgData name="carla.cannone2@gmail.com" userId="S::urn:spo:guest#carla.cannone2@gmail.com::" providerId="AD" clId="Web-{2ECFB97C-BA11-AA91-AD29-7833DFDA5B02}" dt="2021-02-11T12:24:27.958" v="329" actId="20577"/>
        <pc:sldMkLst>
          <pc:docMk/>
          <pc:sldMk cId="2952233061" sldId="279"/>
        </pc:sldMkLst>
        <pc:spChg chg="mod">
          <ac:chgData name="carla.cannone2@gmail.com" userId="S::urn:spo:guest#carla.cannone2@gmail.com::" providerId="AD" clId="Web-{2ECFB97C-BA11-AA91-AD29-7833DFDA5B02}" dt="2021-02-11T12:24:27.958" v="329" actId="20577"/>
          <ac:spMkLst>
            <pc:docMk/>
            <pc:sldMk cId="2952233061" sldId="279"/>
            <ac:spMk id="6" creationId="{4BDB5223-6EB5-1046-88BB-84ED760A29CE}"/>
          </ac:spMkLst>
        </pc:spChg>
        <pc:spChg chg="mod">
          <ac:chgData name="carla.cannone2@gmail.com" userId="S::urn:spo:guest#carla.cannone2@gmail.com::" providerId="AD" clId="Web-{2ECFB97C-BA11-AA91-AD29-7833DFDA5B02}" dt="2021-02-11T12:21:41.376" v="235" actId="20577"/>
          <ac:spMkLst>
            <pc:docMk/>
            <pc:sldMk cId="2952233061" sldId="279"/>
            <ac:spMk id="8" creationId="{63FE2775-FB72-4D44-B480-06EBB7F679B3}"/>
          </ac:spMkLst>
        </pc:spChg>
        <pc:spChg chg="mod">
          <ac:chgData name="carla.cannone2@gmail.com" userId="S::urn:spo:guest#carla.cannone2@gmail.com::" providerId="AD" clId="Web-{2ECFB97C-BA11-AA91-AD29-7833DFDA5B02}" dt="2021-02-11T12:21:38.297" v="234" actId="20577"/>
          <ac:spMkLst>
            <pc:docMk/>
            <pc:sldMk cId="2952233061" sldId="279"/>
            <ac:spMk id="9" creationId="{D65E6D98-BE8C-6B4C-B23E-6167300445AE}"/>
          </ac:spMkLst>
        </pc:spChg>
      </pc:sldChg>
      <pc:sldChg chg="modSp add replId modNotes">
        <pc:chgData name="carla.cannone2@gmail.com" userId="S::urn:spo:guest#carla.cannone2@gmail.com::" providerId="AD" clId="Web-{2ECFB97C-BA11-AA91-AD29-7833DFDA5B02}" dt="2021-02-11T12:24:23.520" v="326" actId="20577"/>
        <pc:sldMkLst>
          <pc:docMk/>
          <pc:sldMk cId="1399507600" sldId="280"/>
        </pc:sldMkLst>
        <pc:spChg chg="mod">
          <ac:chgData name="carla.cannone2@gmail.com" userId="S::urn:spo:guest#carla.cannone2@gmail.com::" providerId="AD" clId="Web-{2ECFB97C-BA11-AA91-AD29-7833DFDA5B02}" dt="2021-02-11T12:24:23.520" v="326" actId="20577"/>
          <ac:spMkLst>
            <pc:docMk/>
            <pc:sldMk cId="1399507600" sldId="280"/>
            <ac:spMk id="6" creationId="{4BDB5223-6EB5-1046-88BB-84ED760A29CE}"/>
          </ac:spMkLst>
        </pc:spChg>
        <pc:spChg chg="mod">
          <ac:chgData name="carla.cannone2@gmail.com" userId="S::urn:spo:guest#carla.cannone2@gmail.com::" providerId="AD" clId="Web-{2ECFB97C-BA11-AA91-AD29-7833DFDA5B02}" dt="2021-02-11T12:21:33.235" v="233" actId="20577"/>
          <ac:spMkLst>
            <pc:docMk/>
            <pc:sldMk cId="1399507600" sldId="280"/>
            <ac:spMk id="8" creationId="{63FE2775-FB72-4D44-B480-06EBB7F679B3}"/>
          </ac:spMkLst>
        </pc:spChg>
        <pc:spChg chg="mod">
          <ac:chgData name="carla.cannone2@gmail.com" userId="S::urn:spo:guest#carla.cannone2@gmail.com::" providerId="AD" clId="Web-{2ECFB97C-BA11-AA91-AD29-7833DFDA5B02}" dt="2021-02-11T12:21:31.704" v="232" actId="20577"/>
          <ac:spMkLst>
            <pc:docMk/>
            <pc:sldMk cId="1399507600" sldId="280"/>
            <ac:spMk id="9" creationId="{D65E6D98-BE8C-6B4C-B23E-6167300445AE}"/>
          </ac:spMkLst>
        </pc:spChg>
      </pc:sldChg>
      <pc:sldChg chg="modSp add replId modNotes">
        <pc:chgData name="carla.cannone2@gmail.com" userId="S::urn:spo:guest#carla.cannone2@gmail.com::" providerId="AD" clId="Web-{2ECFB97C-BA11-AA91-AD29-7833DFDA5B02}" dt="2021-02-11T12:24:15.317" v="322" actId="20577"/>
        <pc:sldMkLst>
          <pc:docMk/>
          <pc:sldMk cId="2832146655" sldId="281"/>
        </pc:sldMkLst>
        <pc:spChg chg="mod">
          <ac:chgData name="carla.cannone2@gmail.com" userId="S::urn:spo:guest#carla.cannone2@gmail.com::" providerId="AD" clId="Web-{2ECFB97C-BA11-AA91-AD29-7833DFDA5B02}" dt="2021-02-11T12:24:15.317" v="322" actId="20577"/>
          <ac:spMkLst>
            <pc:docMk/>
            <pc:sldMk cId="2832146655" sldId="281"/>
            <ac:spMk id="6" creationId="{4BDB5223-6EB5-1046-88BB-84ED760A29CE}"/>
          </ac:spMkLst>
        </pc:spChg>
        <pc:spChg chg="mod">
          <ac:chgData name="carla.cannone2@gmail.com" userId="S::urn:spo:guest#carla.cannone2@gmail.com::" providerId="AD" clId="Web-{2ECFB97C-BA11-AA91-AD29-7833DFDA5B02}" dt="2021-02-11T12:21:27.422" v="231" actId="20577"/>
          <ac:spMkLst>
            <pc:docMk/>
            <pc:sldMk cId="2832146655" sldId="281"/>
            <ac:spMk id="8" creationId="{63FE2775-FB72-4D44-B480-06EBB7F679B3}"/>
          </ac:spMkLst>
        </pc:spChg>
        <pc:spChg chg="mod">
          <ac:chgData name="carla.cannone2@gmail.com" userId="S::urn:spo:guest#carla.cannone2@gmail.com::" providerId="AD" clId="Web-{2ECFB97C-BA11-AA91-AD29-7833DFDA5B02}" dt="2021-02-11T12:21:26.063" v="229" actId="20577"/>
          <ac:spMkLst>
            <pc:docMk/>
            <pc:sldMk cId="2832146655" sldId="281"/>
            <ac:spMk id="9" creationId="{D65E6D98-BE8C-6B4C-B23E-6167300445AE}"/>
          </ac:spMkLst>
        </pc:spChg>
      </pc:sldChg>
      <pc:sldChg chg="modSp add replId modNotes">
        <pc:chgData name="carla.cannone2@gmail.com" userId="S::urn:spo:guest#carla.cannone2@gmail.com::" providerId="AD" clId="Web-{2ECFB97C-BA11-AA91-AD29-7833DFDA5B02}" dt="2021-02-11T12:23:11.347" v="303"/>
        <pc:sldMkLst>
          <pc:docMk/>
          <pc:sldMk cId="4047703891" sldId="282"/>
        </pc:sldMkLst>
        <pc:spChg chg="mod">
          <ac:chgData name="carla.cannone2@gmail.com" userId="S::urn:spo:guest#carla.cannone2@gmail.com::" providerId="AD" clId="Web-{2ECFB97C-BA11-AA91-AD29-7833DFDA5B02}" dt="2021-02-11T12:21:21.735" v="228" actId="20577"/>
          <ac:spMkLst>
            <pc:docMk/>
            <pc:sldMk cId="4047703891" sldId="282"/>
            <ac:spMk id="8" creationId="{63FE2775-FB72-4D44-B480-06EBB7F679B3}"/>
          </ac:spMkLst>
        </pc:spChg>
        <pc:spChg chg="mod">
          <ac:chgData name="carla.cannone2@gmail.com" userId="S::urn:spo:guest#carla.cannone2@gmail.com::" providerId="AD" clId="Web-{2ECFB97C-BA11-AA91-AD29-7833DFDA5B02}" dt="2021-02-11T12:21:17.406" v="227" actId="20577"/>
          <ac:spMkLst>
            <pc:docMk/>
            <pc:sldMk cId="4047703891" sldId="282"/>
            <ac:spMk id="9" creationId="{D65E6D98-BE8C-6B4C-B23E-6167300445AE}"/>
          </ac:spMkLst>
        </pc:spChg>
      </pc:sldChg>
    </pc:docChg>
  </pc:docChgLst>
  <pc:docChgLst>
    <pc:chgData name="Allington, Lucy" userId="0c3dcd08-4988-403f-8eba-f42e59c87b71" providerId="ADAL" clId="{24B56060-F0A6-4E9F-8929-935BA9B3069A}"/>
    <pc:docChg chg="undo custSel modSld">
      <pc:chgData name="Allington, Lucy" userId="0c3dcd08-4988-403f-8eba-f42e59c87b71" providerId="ADAL" clId="{24B56060-F0A6-4E9F-8929-935BA9B3069A}" dt="2021-03-24T12:12:53.299" v="19" actId="14100"/>
      <pc:docMkLst>
        <pc:docMk/>
      </pc:docMkLst>
      <pc:sldChg chg="modSp mod">
        <pc:chgData name="Allington, Lucy" userId="0c3dcd08-4988-403f-8eba-f42e59c87b71" providerId="ADAL" clId="{24B56060-F0A6-4E9F-8929-935BA9B3069A}" dt="2021-03-24T12:10:36.314" v="5" actId="14100"/>
        <pc:sldMkLst>
          <pc:docMk/>
          <pc:sldMk cId="1732966013" sldId="268"/>
        </pc:sldMkLst>
        <pc:spChg chg="mod">
          <ac:chgData name="Allington, Lucy" userId="0c3dcd08-4988-403f-8eba-f42e59c87b71" providerId="ADAL" clId="{24B56060-F0A6-4E9F-8929-935BA9B3069A}" dt="2021-03-24T12:10:36.314" v="5" actId="14100"/>
          <ac:spMkLst>
            <pc:docMk/>
            <pc:sldMk cId="1732966013" sldId="268"/>
            <ac:spMk id="2" creationId="{407B49BF-E480-49F3-B13C-054003244B9E}"/>
          </ac:spMkLst>
        </pc:spChg>
      </pc:sldChg>
      <pc:sldChg chg="modSp mod">
        <pc:chgData name="Allington, Lucy" userId="0c3dcd08-4988-403f-8eba-f42e59c87b71" providerId="ADAL" clId="{24B56060-F0A6-4E9F-8929-935BA9B3069A}" dt="2021-03-24T12:10:29.461" v="4" actId="27636"/>
        <pc:sldMkLst>
          <pc:docMk/>
          <pc:sldMk cId="3720167370" sldId="269"/>
        </pc:sldMkLst>
        <pc:spChg chg="mod">
          <ac:chgData name="Allington, Lucy" userId="0c3dcd08-4988-403f-8eba-f42e59c87b71" providerId="ADAL" clId="{24B56060-F0A6-4E9F-8929-935BA9B3069A}" dt="2021-03-24T12:10:29.461" v="4" actId="27636"/>
          <ac:spMkLst>
            <pc:docMk/>
            <pc:sldMk cId="3720167370" sldId="269"/>
            <ac:spMk id="2" creationId="{C1D77906-5ABD-4226-881D-FC371CCFBFC8}"/>
          </ac:spMkLst>
        </pc:spChg>
      </pc:sldChg>
      <pc:sldChg chg="modSp mod">
        <pc:chgData name="Allington, Lucy" userId="0c3dcd08-4988-403f-8eba-f42e59c87b71" providerId="ADAL" clId="{24B56060-F0A6-4E9F-8929-935BA9B3069A}" dt="2021-03-24T12:10:24.415" v="2" actId="14100"/>
        <pc:sldMkLst>
          <pc:docMk/>
          <pc:sldMk cId="114964038" sldId="270"/>
        </pc:sldMkLst>
        <pc:spChg chg="mod">
          <ac:chgData name="Allington, Lucy" userId="0c3dcd08-4988-403f-8eba-f42e59c87b71" providerId="ADAL" clId="{24B56060-F0A6-4E9F-8929-935BA9B3069A}" dt="2021-03-24T12:10:24.415" v="2" actId="14100"/>
          <ac:spMkLst>
            <pc:docMk/>
            <pc:sldMk cId="114964038" sldId="270"/>
            <ac:spMk id="2" creationId="{F5AB6D11-BBFE-4EB7-ACDD-BF77B34283A5}"/>
          </ac:spMkLst>
        </pc:spChg>
      </pc:sldChg>
      <pc:sldChg chg="modSp mod">
        <pc:chgData name="Allington, Lucy" userId="0c3dcd08-4988-403f-8eba-f42e59c87b71" providerId="ADAL" clId="{24B56060-F0A6-4E9F-8929-935BA9B3069A}" dt="2021-03-24T12:10:20.449" v="1" actId="14100"/>
        <pc:sldMkLst>
          <pc:docMk/>
          <pc:sldMk cId="587726888" sldId="271"/>
        </pc:sldMkLst>
        <pc:spChg chg="mod">
          <ac:chgData name="Allington, Lucy" userId="0c3dcd08-4988-403f-8eba-f42e59c87b71" providerId="ADAL" clId="{24B56060-F0A6-4E9F-8929-935BA9B3069A}" dt="2021-03-24T12:10:20.449" v="1" actId="14100"/>
          <ac:spMkLst>
            <pc:docMk/>
            <pc:sldMk cId="587726888" sldId="271"/>
            <ac:spMk id="2" creationId="{A2541E9D-A080-4005-8518-FE924E3D7AAB}"/>
          </ac:spMkLst>
        </pc:spChg>
      </pc:sldChg>
      <pc:sldChg chg="modSp mod">
        <pc:chgData name="Allington, Lucy" userId="0c3dcd08-4988-403f-8eba-f42e59c87b71" providerId="ADAL" clId="{24B56060-F0A6-4E9F-8929-935BA9B3069A}" dt="2021-03-24T12:10:15.989" v="0" actId="14100"/>
        <pc:sldMkLst>
          <pc:docMk/>
          <pc:sldMk cId="512869664" sldId="272"/>
        </pc:sldMkLst>
        <pc:spChg chg="mod">
          <ac:chgData name="Allington, Lucy" userId="0c3dcd08-4988-403f-8eba-f42e59c87b71" providerId="ADAL" clId="{24B56060-F0A6-4E9F-8929-935BA9B3069A}" dt="2021-03-24T12:10:15.989" v="0" actId="14100"/>
          <ac:spMkLst>
            <pc:docMk/>
            <pc:sldMk cId="512869664" sldId="272"/>
            <ac:spMk id="9" creationId="{D65E6D98-BE8C-6B4C-B23E-6167300445AE}"/>
          </ac:spMkLst>
        </pc:spChg>
      </pc:sldChg>
      <pc:sldChg chg="modSp mod">
        <pc:chgData name="Allington, Lucy" userId="0c3dcd08-4988-403f-8eba-f42e59c87b71" providerId="ADAL" clId="{24B56060-F0A6-4E9F-8929-935BA9B3069A}" dt="2021-03-24T12:11:26.209" v="9" actId="14100"/>
        <pc:sldMkLst>
          <pc:docMk/>
          <pc:sldMk cId="2350981283" sldId="273"/>
        </pc:sldMkLst>
        <pc:spChg chg="mod">
          <ac:chgData name="Allington, Lucy" userId="0c3dcd08-4988-403f-8eba-f42e59c87b71" providerId="ADAL" clId="{24B56060-F0A6-4E9F-8929-935BA9B3069A}" dt="2021-03-24T12:11:26.209" v="9" actId="14100"/>
          <ac:spMkLst>
            <pc:docMk/>
            <pc:sldMk cId="2350981283" sldId="273"/>
            <ac:spMk id="2" creationId="{FA84B75D-E5F2-48FC-AC5E-2E9BBB58167D}"/>
          </ac:spMkLst>
        </pc:spChg>
      </pc:sldChg>
      <pc:sldChg chg="modSp mod">
        <pc:chgData name="Allington, Lucy" userId="0c3dcd08-4988-403f-8eba-f42e59c87b71" providerId="ADAL" clId="{24B56060-F0A6-4E9F-8929-935BA9B3069A}" dt="2021-03-24T12:10:59.878" v="8" actId="14100"/>
        <pc:sldMkLst>
          <pc:docMk/>
          <pc:sldMk cId="96489157" sldId="276"/>
        </pc:sldMkLst>
        <pc:spChg chg="mod">
          <ac:chgData name="Allington, Lucy" userId="0c3dcd08-4988-403f-8eba-f42e59c87b71" providerId="ADAL" clId="{24B56060-F0A6-4E9F-8929-935BA9B3069A}" dt="2021-03-24T12:10:59.878" v="8" actId="14100"/>
          <ac:spMkLst>
            <pc:docMk/>
            <pc:sldMk cId="96489157" sldId="276"/>
            <ac:spMk id="2" creationId="{5455EC74-D28F-4D41-8AF2-9C0DCE501F15}"/>
          </ac:spMkLst>
        </pc:spChg>
      </pc:sldChg>
      <pc:sldChg chg="modSp mod">
        <pc:chgData name="Allington, Lucy" userId="0c3dcd08-4988-403f-8eba-f42e59c87b71" providerId="ADAL" clId="{24B56060-F0A6-4E9F-8929-935BA9B3069A}" dt="2021-03-24T12:10:51.572" v="7" actId="27636"/>
        <pc:sldMkLst>
          <pc:docMk/>
          <pc:sldMk cId="1366613964" sldId="277"/>
        </pc:sldMkLst>
        <pc:spChg chg="mod">
          <ac:chgData name="Allington, Lucy" userId="0c3dcd08-4988-403f-8eba-f42e59c87b71" providerId="ADAL" clId="{24B56060-F0A6-4E9F-8929-935BA9B3069A}" dt="2021-03-24T12:10:51.572" v="7" actId="27636"/>
          <ac:spMkLst>
            <pc:docMk/>
            <pc:sldMk cId="1366613964" sldId="277"/>
            <ac:spMk id="9" creationId="{D65E6D98-BE8C-6B4C-B23E-6167300445AE}"/>
          </ac:spMkLst>
        </pc:spChg>
      </pc:sldChg>
      <pc:sldChg chg="modSp mod">
        <pc:chgData name="Allington, Lucy" userId="0c3dcd08-4988-403f-8eba-f42e59c87b71" providerId="ADAL" clId="{24B56060-F0A6-4E9F-8929-935BA9B3069A}" dt="2021-03-24T12:12:53.299" v="19" actId="14100"/>
        <pc:sldMkLst>
          <pc:docMk/>
          <pc:sldMk cId="3688935345" sldId="278"/>
        </pc:sldMkLst>
        <pc:spChg chg="mod">
          <ac:chgData name="Allington, Lucy" userId="0c3dcd08-4988-403f-8eba-f42e59c87b71" providerId="ADAL" clId="{24B56060-F0A6-4E9F-8929-935BA9B3069A}" dt="2021-03-24T12:12:43.013" v="18" actId="14100"/>
          <ac:spMkLst>
            <pc:docMk/>
            <pc:sldMk cId="3688935345" sldId="278"/>
            <ac:spMk id="2" creationId="{A9DFA205-C2EC-4576-8A03-D9698C60BA8E}"/>
          </ac:spMkLst>
        </pc:spChg>
        <pc:spChg chg="mod">
          <ac:chgData name="Allington, Lucy" userId="0c3dcd08-4988-403f-8eba-f42e59c87b71" providerId="ADAL" clId="{24B56060-F0A6-4E9F-8929-935BA9B3069A}" dt="2021-03-24T12:12:53.299" v="19" actId="14100"/>
          <ac:spMkLst>
            <pc:docMk/>
            <pc:sldMk cId="3688935345" sldId="278"/>
            <ac:spMk id="11" creationId="{383B0F1D-E468-4945-894E-9B0AF96BFA41}"/>
          </ac:spMkLst>
        </pc:spChg>
      </pc:sldChg>
      <pc:sldChg chg="modSp mod">
        <pc:chgData name="Allington, Lucy" userId="0c3dcd08-4988-403f-8eba-f42e59c87b71" providerId="ADAL" clId="{24B56060-F0A6-4E9F-8929-935BA9B3069A}" dt="2021-03-24T12:12:36.918" v="17" actId="14100"/>
        <pc:sldMkLst>
          <pc:docMk/>
          <pc:sldMk cId="2952233061" sldId="279"/>
        </pc:sldMkLst>
        <pc:spChg chg="mod">
          <ac:chgData name="Allington, Lucy" userId="0c3dcd08-4988-403f-8eba-f42e59c87b71" providerId="ADAL" clId="{24B56060-F0A6-4E9F-8929-935BA9B3069A}" dt="2021-03-24T12:12:36.918" v="17" actId="14100"/>
          <ac:spMkLst>
            <pc:docMk/>
            <pc:sldMk cId="2952233061" sldId="279"/>
            <ac:spMk id="2" creationId="{7178D8B2-B48C-4871-A169-482226406BA8}"/>
          </ac:spMkLst>
        </pc:spChg>
      </pc:sldChg>
      <pc:sldChg chg="modSp mod">
        <pc:chgData name="Allington, Lucy" userId="0c3dcd08-4988-403f-8eba-f42e59c87b71" providerId="ADAL" clId="{24B56060-F0A6-4E9F-8929-935BA9B3069A}" dt="2021-03-24T12:12:14.912" v="16" actId="14100"/>
        <pc:sldMkLst>
          <pc:docMk/>
          <pc:sldMk cId="4047703891" sldId="282"/>
        </pc:sldMkLst>
        <pc:spChg chg="mod">
          <ac:chgData name="Allington, Lucy" userId="0c3dcd08-4988-403f-8eba-f42e59c87b71" providerId="ADAL" clId="{24B56060-F0A6-4E9F-8929-935BA9B3069A}" dt="2021-03-24T12:12:14.912" v="16" actId="14100"/>
          <ac:spMkLst>
            <pc:docMk/>
            <pc:sldMk cId="4047703891" sldId="282"/>
            <ac:spMk id="9" creationId="{D65E6D98-BE8C-6B4C-B23E-6167300445AE}"/>
          </ac:spMkLst>
        </pc:spChg>
        <pc:spChg chg="mod">
          <ac:chgData name="Allington, Lucy" userId="0c3dcd08-4988-403f-8eba-f42e59c87b71" providerId="ADAL" clId="{24B56060-F0A6-4E9F-8929-935BA9B3069A}" dt="2021-03-24T12:12:10.469" v="14" actId="1076"/>
          <ac:spMkLst>
            <pc:docMk/>
            <pc:sldMk cId="4047703891" sldId="282"/>
            <ac:spMk id="30" creationId="{AA6F4248-F002-8C4D-96E0-BBE11B1E7AB9}"/>
          </ac:spMkLst>
        </pc:spChg>
        <pc:picChg chg="mod">
          <ac:chgData name="Allington, Lucy" userId="0c3dcd08-4988-403f-8eba-f42e59c87b71" providerId="ADAL" clId="{24B56060-F0A6-4E9F-8929-935BA9B3069A}" dt="2021-03-24T12:12:11.181" v="15" actId="1076"/>
          <ac:picMkLst>
            <pc:docMk/>
            <pc:sldMk cId="4047703891" sldId="282"/>
            <ac:picMk id="2" creationId="{2462835A-ADEB-1544-BFA9-FEE1677D20F3}"/>
          </ac:picMkLst>
        </pc:picChg>
      </pc:sldChg>
    </pc:docChg>
  </pc:docChgLst>
  <pc:docChgLst>
    <pc:chgData name="sareljgreyling@gmail.com" userId="S::urn:spo:guest#sareljgreyling@gmail.com::" providerId="AD" clId="Web-{D328EC5C-2926-460C-DBEB-EF1977053E0F}"/>
    <pc:docChg chg="modSld">
      <pc:chgData name="sareljgreyling@gmail.com" userId="S::urn:spo:guest#sareljgreyling@gmail.com::" providerId="AD" clId="Web-{D328EC5C-2926-460C-DBEB-EF1977053E0F}" dt="2021-02-15T14:18:00.913" v="7"/>
      <pc:docMkLst>
        <pc:docMk/>
      </pc:docMkLst>
      <pc:sldChg chg="modSp">
        <pc:chgData name="sareljgreyling@gmail.com" userId="S::urn:spo:guest#sareljgreyling@gmail.com::" providerId="AD" clId="Web-{D328EC5C-2926-460C-DBEB-EF1977053E0F}" dt="2021-02-15T14:17:59.773" v="5" actId="14100"/>
        <pc:sldMkLst>
          <pc:docMk/>
          <pc:sldMk cId="2559802330" sldId="256"/>
        </pc:sldMkLst>
        <pc:spChg chg="mod">
          <ac:chgData name="sareljgreyling@gmail.com" userId="S::urn:spo:guest#sareljgreyling@gmail.com::" providerId="AD" clId="Web-{D328EC5C-2926-460C-DBEB-EF1977053E0F}" dt="2021-02-15T14:17:59.585" v="2" actId="20577"/>
          <ac:spMkLst>
            <pc:docMk/>
            <pc:sldMk cId="2559802330" sldId="256"/>
            <ac:spMk id="5" creationId="{7A64E691-7814-FE47-A332-0A7257AB0132}"/>
          </ac:spMkLst>
        </pc:spChg>
        <pc:spChg chg="mod">
          <ac:chgData name="sareljgreyling@gmail.com" userId="S::urn:spo:guest#sareljgreyling@gmail.com::" providerId="AD" clId="Web-{D328EC5C-2926-460C-DBEB-EF1977053E0F}" dt="2021-02-15T14:17:59.773" v="5" actId="14100"/>
          <ac:spMkLst>
            <pc:docMk/>
            <pc:sldMk cId="2559802330" sldId="256"/>
            <ac:spMk id="6" creationId="{99DEA05E-3DE2-714D-9D7C-D14D82DB9D79}"/>
          </ac:spMkLst>
        </pc:spChg>
      </pc:sldChg>
      <pc:sldChg chg="addSp delSp modSp">
        <pc:chgData name="sareljgreyling@gmail.com" userId="S::urn:spo:guest#sareljgreyling@gmail.com::" providerId="AD" clId="Web-{D328EC5C-2926-460C-DBEB-EF1977053E0F}" dt="2021-02-15T14:18:00.913" v="7"/>
        <pc:sldMkLst>
          <pc:docMk/>
          <pc:sldMk cId="4233018141" sldId="257"/>
        </pc:sldMkLst>
        <pc:picChg chg="add del mod">
          <ac:chgData name="sareljgreyling@gmail.com" userId="S::urn:spo:guest#sareljgreyling@gmail.com::" providerId="AD" clId="Web-{D328EC5C-2926-460C-DBEB-EF1977053E0F}" dt="2021-02-15T14:18:00.913" v="7"/>
          <ac:picMkLst>
            <pc:docMk/>
            <pc:sldMk cId="4233018141" sldId="257"/>
            <ac:picMk id="2" creationId="{C0D0E933-7A9E-4BAF-9BDB-66E5D22D087F}"/>
          </ac:picMkLst>
        </pc:picChg>
      </pc:sldChg>
    </pc:docChg>
  </pc:docChgLst>
  <pc:docChgLst>
    <pc:chgData name="Allington, Lucy" userId="S::lucy.allington19_imperial.ac.uk#ext#@lunet.onmicrosoft.com::4927d0bd-f935-4b67-a619-3e826b9f9ac1" providerId="AD" clId="Web-{DDEBEA62-9D16-55CF-0475-776D22A4EA85}"/>
    <pc:docChg chg="modSld">
      <pc:chgData name="Allington, Lucy" userId="S::lucy.allington19_imperial.ac.uk#ext#@lunet.onmicrosoft.com::4927d0bd-f935-4b67-a619-3e826b9f9ac1" providerId="AD" clId="Web-{DDEBEA62-9D16-55CF-0475-776D22A4EA85}" dt="2021-02-15T16:26:04.765" v="800" actId="20577"/>
      <pc:docMkLst>
        <pc:docMk/>
      </pc:docMkLst>
      <pc:sldChg chg="modSp">
        <pc:chgData name="Allington, Lucy" userId="S::lucy.allington19_imperial.ac.uk#ext#@lunet.onmicrosoft.com::4927d0bd-f935-4b67-a619-3e826b9f9ac1" providerId="AD" clId="Web-{DDEBEA62-9D16-55CF-0475-776D22A4EA85}" dt="2021-02-15T14:57:09.944" v="82" actId="1076"/>
        <pc:sldMkLst>
          <pc:docMk/>
          <pc:sldMk cId="2559802330" sldId="256"/>
        </pc:sldMkLst>
        <pc:spChg chg="mod">
          <ac:chgData name="Allington, Lucy" userId="S::lucy.allington19_imperial.ac.uk#ext#@lunet.onmicrosoft.com::4927d0bd-f935-4b67-a619-3e826b9f9ac1" providerId="AD" clId="Web-{DDEBEA62-9D16-55CF-0475-776D22A4EA85}" dt="2021-02-15T14:57:01.568" v="81" actId="20577"/>
          <ac:spMkLst>
            <pc:docMk/>
            <pc:sldMk cId="2559802330" sldId="256"/>
            <ac:spMk id="5" creationId="{7A64E691-7814-FE47-A332-0A7257AB0132}"/>
          </ac:spMkLst>
        </pc:spChg>
        <pc:spChg chg="mod">
          <ac:chgData name="Allington, Lucy" userId="S::lucy.allington19_imperial.ac.uk#ext#@lunet.onmicrosoft.com::4927d0bd-f935-4b67-a619-3e826b9f9ac1" providerId="AD" clId="Web-{DDEBEA62-9D16-55CF-0475-776D22A4EA85}" dt="2021-02-15T14:57:09.944" v="82" actId="1076"/>
          <ac:spMkLst>
            <pc:docMk/>
            <pc:sldMk cId="2559802330" sldId="256"/>
            <ac:spMk id="6" creationId="{99DEA05E-3DE2-714D-9D7C-D14D82DB9D79}"/>
          </ac:spMkLst>
        </pc:spChg>
      </pc:sldChg>
      <pc:sldChg chg="modSp">
        <pc:chgData name="Allington, Lucy" userId="S::lucy.allington19_imperial.ac.uk#ext#@lunet.onmicrosoft.com::4927d0bd-f935-4b67-a619-3e826b9f9ac1" providerId="AD" clId="Web-{DDEBEA62-9D16-55CF-0475-776D22A4EA85}" dt="2021-02-15T15:27:20.435" v="198" actId="20577"/>
        <pc:sldMkLst>
          <pc:docMk/>
          <pc:sldMk cId="4233018141" sldId="257"/>
        </pc:sldMkLst>
        <pc:spChg chg="mod">
          <ac:chgData name="Allington, Lucy" userId="S::lucy.allington19_imperial.ac.uk#ext#@lunet.onmicrosoft.com::4927d0bd-f935-4b67-a619-3e826b9f9ac1" providerId="AD" clId="Web-{DDEBEA62-9D16-55CF-0475-776D22A4EA85}" dt="2021-02-15T15:27:20.435" v="198" actId="20577"/>
          <ac:spMkLst>
            <pc:docMk/>
            <pc:sldMk cId="4233018141" sldId="257"/>
            <ac:spMk id="14" creationId="{D2B48615-9B59-FC42-8A1C-39AC6AD2B38A}"/>
          </ac:spMkLst>
        </pc:spChg>
      </pc:sldChg>
      <pc:sldChg chg="addSp delSp modSp modNotes">
        <pc:chgData name="Allington, Lucy" userId="S::lucy.allington19_imperial.ac.uk#ext#@lunet.onmicrosoft.com::4927d0bd-f935-4b67-a619-3e826b9f9ac1" providerId="AD" clId="Web-{DDEBEA62-9D16-55CF-0475-776D22A4EA85}" dt="2021-02-15T15:30:25.751" v="259" actId="14100"/>
        <pc:sldMkLst>
          <pc:docMk/>
          <pc:sldMk cId="348628638" sldId="263"/>
        </pc:sldMkLst>
        <pc:spChg chg="add del mod">
          <ac:chgData name="Allington, Lucy" userId="S::lucy.allington19_imperial.ac.uk#ext#@lunet.onmicrosoft.com::4927d0bd-f935-4b67-a619-3e826b9f9ac1" providerId="AD" clId="Web-{DDEBEA62-9D16-55CF-0475-776D22A4EA85}" dt="2021-02-15T15:29:39.094" v="249"/>
          <ac:spMkLst>
            <pc:docMk/>
            <pc:sldMk cId="348628638" sldId="263"/>
            <ac:spMk id="4" creationId="{E54A59B2-CFF1-4024-AE36-691A8553A6B0}"/>
          </ac:spMkLst>
        </pc:spChg>
        <pc:spChg chg="mod">
          <ac:chgData name="Allington, Lucy" userId="S::lucy.allington19_imperial.ac.uk#ext#@lunet.onmicrosoft.com::4927d0bd-f935-4b67-a619-3e826b9f9ac1" providerId="AD" clId="Web-{DDEBEA62-9D16-55CF-0475-776D22A4EA85}" dt="2021-02-15T15:29:29.422" v="247" actId="20577"/>
          <ac:spMkLst>
            <pc:docMk/>
            <pc:sldMk cId="348628638" sldId="263"/>
            <ac:spMk id="8" creationId="{63FE2775-FB72-4D44-B480-06EBB7F679B3}"/>
          </ac:spMkLst>
        </pc:spChg>
        <pc:spChg chg="mod">
          <ac:chgData name="Allington, Lucy" userId="S::lucy.allington19_imperial.ac.uk#ext#@lunet.onmicrosoft.com::4927d0bd-f935-4b67-a619-3e826b9f9ac1" providerId="AD" clId="Web-{DDEBEA62-9D16-55CF-0475-776D22A4EA85}" dt="2021-02-15T15:27:46.748" v="221" actId="14100"/>
          <ac:spMkLst>
            <pc:docMk/>
            <pc:sldMk cId="348628638" sldId="263"/>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29:30.828" v="248"/>
          <ac:graphicFrameMkLst>
            <pc:docMk/>
            <pc:sldMk cId="348628638" sldId="263"/>
            <ac:graphicFrameMk id="2" creationId="{1E6711C7-590A-45CB-9C5A-A0A224C1247A}"/>
          </ac:graphicFrameMkLst>
        </pc:graphicFrameChg>
        <pc:picChg chg="add mod ord">
          <ac:chgData name="Allington, Lucy" userId="S::lucy.allington19_imperial.ac.uk#ext#@lunet.onmicrosoft.com::4927d0bd-f935-4b67-a619-3e826b9f9ac1" providerId="AD" clId="Web-{DDEBEA62-9D16-55CF-0475-776D22A4EA85}" dt="2021-02-15T15:30:25.751" v="259" actId="14100"/>
          <ac:picMkLst>
            <pc:docMk/>
            <pc:sldMk cId="348628638" sldId="263"/>
            <ac:picMk id="7" creationId="{BB13FB4F-9CCC-4A52-8DB9-75A89BB72EE7}"/>
          </ac:picMkLst>
        </pc:picChg>
      </pc:sldChg>
      <pc:sldChg chg="addSp delSp modSp modNotes">
        <pc:chgData name="Allington, Lucy" userId="S::lucy.allington19_imperial.ac.uk#ext#@lunet.onmicrosoft.com::4927d0bd-f935-4b67-a619-3e826b9f9ac1" providerId="AD" clId="Web-{DDEBEA62-9D16-55CF-0475-776D22A4EA85}" dt="2021-02-15T15:41:14.281" v="285" actId="1076"/>
        <pc:sldMkLst>
          <pc:docMk/>
          <pc:sldMk cId="2708744156" sldId="264"/>
        </pc:sldMkLst>
        <pc:spChg chg="add">
          <ac:chgData name="Allington, Lucy" userId="S::lucy.allington19_imperial.ac.uk#ext#@lunet.onmicrosoft.com::4927d0bd-f935-4b67-a619-3e826b9f9ac1" providerId="AD" clId="Web-{DDEBEA62-9D16-55CF-0475-776D22A4EA85}" dt="2021-02-15T15:28:43.296" v="231"/>
          <ac:spMkLst>
            <pc:docMk/>
            <pc:sldMk cId="2708744156" sldId="264"/>
            <ac:spMk id="2" creationId="{3F82209B-89FD-4F0F-9911-F9D5ABE1DE45}"/>
          </ac:spMkLst>
        </pc:spChg>
        <pc:spChg chg="add del mod">
          <ac:chgData name="Allington, Lucy" userId="S::lucy.allington19_imperial.ac.uk#ext#@lunet.onmicrosoft.com::4927d0bd-f935-4b67-a619-3e826b9f9ac1" providerId="AD" clId="Web-{DDEBEA62-9D16-55CF-0475-776D22A4EA85}" dt="2021-02-15T15:40:48.108" v="275"/>
          <ac:spMkLst>
            <pc:docMk/>
            <pc:sldMk cId="2708744156" sldId="264"/>
            <ac:spMk id="4" creationId="{2F2DB454-1C9E-40DA-930E-77C97F415BE7}"/>
          </ac:spMkLst>
        </pc:spChg>
        <pc:spChg chg="mod">
          <ac:chgData name="Allington, Lucy" userId="S::lucy.allington19_imperial.ac.uk#ext#@lunet.onmicrosoft.com::4927d0bd-f935-4b67-a619-3e826b9f9ac1" providerId="AD" clId="Web-{DDEBEA62-9D16-55CF-0475-776D22A4EA85}" dt="2021-02-15T15:40:39.874" v="273" actId="20577"/>
          <ac:spMkLst>
            <pc:docMk/>
            <pc:sldMk cId="2708744156" sldId="264"/>
            <ac:spMk id="8" creationId="{63FE2775-FB72-4D44-B480-06EBB7F679B3}"/>
          </ac:spMkLst>
        </pc:spChg>
        <pc:spChg chg="mod">
          <ac:chgData name="Allington, Lucy" userId="S::lucy.allington19_imperial.ac.uk#ext#@lunet.onmicrosoft.com::4927d0bd-f935-4b67-a619-3e826b9f9ac1" providerId="AD" clId="Web-{DDEBEA62-9D16-55CF-0475-776D22A4EA85}" dt="2021-02-15T15:28:33.983" v="230"/>
          <ac:spMkLst>
            <pc:docMk/>
            <pc:sldMk cId="2708744156" sldId="264"/>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40:40.999" v="274"/>
          <ac:graphicFrameMkLst>
            <pc:docMk/>
            <pc:sldMk cId="2708744156" sldId="264"/>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41:14.281" v="285" actId="1076"/>
          <ac:picMkLst>
            <pc:docMk/>
            <pc:sldMk cId="2708744156" sldId="264"/>
            <ac:picMk id="11" creationId="{47A70F9A-6B7D-407B-853A-80BC96AC0EBB}"/>
          </ac:picMkLst>
        </pc:picChg>
      </pc:sldChg>
      <pc:sldChg chg="addSp delSp modSp modNotes">
        <pc:chgData name="Allington, Lucy" userId="S::lucy.allington19_imperial.ac.uk#ext#@lunet.onmicrosoft.com::4927d0bd-f935-4b67-a619-3e826b9f9ac1" providerId="AD" clId="Web-{DDEBEA62-9D16-55CF-0475-776D22A4EA85}" dt="2021-02-15T15:43:04.893" v="320" actId="1076"/>
        <pc:sldMkLst>
          <pc:docMk/>
          <pc:sldMk cId="3278782939" sldId="265"/>
        </pc:sldMkLst>
        <pc:spChg chg="add del">
          <ac:chgData name="Allington, Lucy" userId="S::lucy.allington19_imperial.ac.uk#ext#@lunet.onmicrosoft.com::4927d0bd-f935-4b67-a619-3e826b9f9ac1" providerId="AD" clId="Web-{DDEBEA62-9D16-55CF-0475-776D22A4EA85}" dt="2021-02-15T15:28:51.593" v="233"/>
          <ac:spMkLst>
            <pc:docMk/>
            <pc:sldMk cId="3278782939" sldId="265"/>
            <ac:spMk id="2" creationId="{853CAF0F-BB37-4060-9A1B-2CD5B0A23115}"/>
          </ac:spMkLst>
        </pc:spChg>
        <pc:spChg chg="add">
          <ac:chgData name="Allington, Lucy" userId="S::lucy.allington19_imperial.ac.uk#ext#@lunet.onmicrosoft.com::4927d0bd-f935-4b67-a619-3e826b9f9ac1" providerId="AD" clId="Web-{DDEBEA62-9D16-55CF-0475-776D22A4EA85}" dt="2021-02-15T15:28:56.547" v="235"/>
          <ac:spMkLst>
            <pc:docMk/>
            <pc:sldMk cId="3278782939" sldId="265"/>
            <ac:spMk id="3" creationId="{8B069AE5-5489-428B-BEF4-1AD7BABCF2E6}"/>
          </ac:spMkLst>
        </pc:spChg>
        <pc:spChg chg="mod">
          <ac:chgData name="Allington, Lucy" userId="S::lucy.allington19_imperial.ac.uk#ext#@lunet.onmicrosoft.com::4927d0bd-f935-4b67-a619-3e826b9f9ac1" providerId="AD" clId="Web-{DDEBEA62-9D16-55CF-0475-776D22A4EA85}" dt="2021-02-15T15:41:51.266" v="312" actId="20577"/>
          <ac:spMkLst>
            <pc:docMk/>
            <pc:sldMk cId="3278782939" sldId="265"/>
            <ac:spMk id="8" creationId="{63FE2775-FB72-4D44-B480-06EBB7F679B3}"/>
          </ac:spMkLst>
        </pc:spChg>
        <pc:spChg chg="del">
          <ac:chgData name="Allington, Lucy" userId="S::lucy.allington19_imperial.ac.uk#ext#@lunet.onmicrosoft.com::4927d0bd-f935-4b67-a619-3e826b9f9ac1" providerId="AD" clId="Web-{DDEBEA62-9D16-55CF-0475-776D22A4EA85}" dt="2021-02-15T15:28:55.812" v="234"/>
          <ac:spMkLst>
            <pc:docMk/>
            <pc:sldMk cId="3278782939" sldId="265"/>
            <ac:spMk id="9" creationId="{D65E6D98-BE8C-6B4C-B23E-6167300445AE}"/>
          </ac:spMkLst>
        </pc:spChg>
        <pc:spChg chg="add del mod">
          <ac:chgData name="Allington, Lucy" userId="S::lucy.allington19_imperial.ac.uk#ext#@lunet.onmicrosoft.com::4927d0bd-f935-4b67-a619-3e826b9f9ac1" providerId="AD" clId="Web-{DDEBEA62-9D16-55CF-0475-776D22A4EA85}" dt="2021-02-15T15:41:58.719" v="314"/>
          <ac:spMkLst>
            <pc:docMk/>
            <pc:sldMk cId="3278782939" sldId="265"/>
            <ac:spMk id="12" creationId="{E9D38054-DAF0-42DA-B1A2-B887CF705233}"/>
          </ac:spMkLst>
        </pc:spChg>
        <pc:graphicFrameChg chg="del">
          <ac:chgData name="Allington, Lucy" userId="S::lucy.allington19_imperial.ac.uk#ext#@lunet.onmicrosoft.com::4927d0bd-f935-4b67-a619-3e826b9f9ac1" providerId="AD" clId="Web-{DDEBEA62-9D16-55CF-0475-776D22A4EA85}" dt="2021-02-15T15:41:53.485" v="313"/>
          <ac:graphicFrameMkLst>
            <pc:docMk/>
            <pc:sldMk cId="3278782939" sldId="265"/>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43:04.893" v="320" actId="1076"/>
          <ac:picMkLst>
            <pc:docMk/>
            <pc:sldMk cId="3278782939" sldId="265"/>
            <ac:picMk id="13" creationId="{9C01ADFB-3DFC-459F-9092-AC405946C711}"/>
          </ac:picMkLst>
        </pc:picChg>
      </pc:sldChg>
      <pc:sldChg chg="addSp delSp modSp modNotes">
        <pc:chgData name="Allington, Lucy" userId="S::lucy.allington19_imperial.ac.uk#ext#@lunet.onmicrosoft.com::4927d0bd-f935-4b67-a619-3e826b9f9ac1" providerId="AD" clId="Web-{DDEBEA62-9D16-55CF-0475-776D22A4EA85}" dt="2021-02-15T15:44:06.691" v="356" actId="1076"/>
        <pc:sldMkLst>
          <pc:docMk/>
          <pc:sldMk cId="986106943" sldId="266"/>
        </pc:sldMkLst>
        <pc:spChg chg="add">
          <ac:chgData name="Allington, Lucy" userId="S::lucy.allington19_imperial.ac.uk#ext#@lunet.onmicrosoft.com::4927d0bd-f935-4b67-a619-3e826b9f9ac1" providerId="AD" clId="Web-{DDEBEA62-9D16-55CF-0475-776D22A4EA85}" dt="2021-02-15T15:29:03.312" v="237"/>
          <ac:spMkLst>
            <pc:docMk/>
            <pc:sldMk cId="986106943" sldId="266"/>
            <ac:spMk id="2" creationId="{6BDA8DF3-5C29-4B7C-9446-9BB9CFD51C2D}"/>
          </ac:spMkLst>
        </pc:spChg>
        <pc:spChg chg="add del mod">
          <ac:chgData name="Allington, Lucy" userId="S::lucy.allington19_imperial.ac.uk#ext#@lunet.onmicrosoft.com::4927d0bd-f935-4b67-a619-3e826b9f9ac1" providerId="AD" clId="Web-{DDEBEA62-9D16-55CF-0475-776D22A4EA85}" dt="2021-02-15T15:43:40.300" v="349"/>
          <ac:spMkLst>
            <pc:docMk/>
            <pc:sldMk cId="986106943" sldId="266"/>
            <ac:spMk id="4" creationId="{4AB2E7DD-8F98-4A4E-A362-2F5ED0FE07E6}"/>
          </ac:spMkLst>
        </pc:spChg>
        <pc:spChg chg="mod">
          <ac:chgData name="Allington, Lucy" userId="S::lucy.allington19_imperial.ac.uk#ext#@lunet.onmicrosoft.com::4927d0bd-f935-4b67-a619-3e826b9f9ac1" providerId="AD" clId="Web-{DDEBEA62-9D16-55CF-0475-776D22A4EA85}" dt="2021-02-15T15:43:34.784" v="347" actId="20577"/>
          <ac:spMkLst>
            <pc:docMk/>
            <pc:sldMk cId="986106943" sldId="266"/>
            <ac:spMk id="8" creationId="{63FE2775-FB72-4D44-B480-06EBB7F679B3}"/>
          </ac:spMkLst>
        </pc:spChg>
        <pc:spChg chg="del">
          <ac:chgData name="Allington, Lucy" userId="S::lucy.allington19_imperial.ac.uk#ext#@lunet.onmicrosoft.com::4927d0bd-f935-4b67-a619-3e826b9f9ac1" providerId="AD" clId="Web-{DDEBEA62-9D16-55CF-0475-776D22A4EA85}" dt="2021-02-15T15:29:01.343" v="236"/>
          <ac:spMkLst>
            <pc:docMk/>
            <pc:sldMk cId="986106943" sldId="266"/>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43:35.643" v="348"/>
          <ac:graphicFrameMkLst>
            <pc:docMk/>
            <pc:sldMk cId="986106943" sldId="266"/>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44:06.691" v="356" actId="1076"/>
          <ac:picMkLst>
            <pc:docMk/>
            <pc:sldMk cId="986106943" sldId="266"/>
            <ac:picMk id="11" creationId="{42C6590F-14E3-43B1-B4B0-D38DA7A91447}"/>
          </ac:picMkLst>
        </pc:picChg>
      </pc:sldChg>
      <pc:sldChg chg="addSp delSp modSp modNotes">
        <pc:chgData name="Allington, Lucy" userId="S::lucy.allington19_imperial.ac.uk#ext#@lunet.onmicrosoft.com::4927d0bd-f935-4b67-a619-3e826b9f9ac1" providerId="AD" clId="Web-{DDEBEA62-9D16-55CF-0475-776D22A4EA85}" dt="2021-02-15T15:44:57.739" v="388" actId="1076"/>
        <pc:sldMkLst>
          <pc:docMk/>
          <pc:sldMk cId="174070660" sldId="267"/>
        </pc:sldMkLst>
        <pc:spChg chg="add">
          <ac:chgData name="Allington, Lucy" userId="S::lucy.allington19_imperial.ac.uk#ext#@lunet.onmicrosoft.com::4927d0bd-f935-4b67-a619-3e826b9f9ac1" providerId="AD" clId="Web-{DDEBEA62-9D16-55CF-0475-776D22A4EA85}" dt="2021-02-15T15:29:08.656" v="239"/>
          <ac:spMkLst>
            <pc:docMk/>
            <pc:sldMk cId="174070660" sldId="267"/>
            <ac:spMk id="2" creationId="{096F4912-E346-45C0-92D0-42D49F8153A6}"/>
          </ac:spMkLst>
        </pc:spChg>
        <pc:spChg chg="add del mod">
          <ac:chgData name="Allington, Lucy" userId="S::lucy.allington19_imperial.ac.uk#ext#@lunet.onmicrosoft.com::4927d0bd-f935-4b67-a619-3e826b9f9ac1" providerId="AD" clId="Web-{DDEBEA62-9D16-55CF-0475-776D22A4EA85}" dt="2021-02-15T15:44:34.269" v="382"/>
          <ac:spMkLst>
            <pc:docMk/>
            <pc:sldMk cId="174070660" sldId="267"/>
            <ac:spMk id="4" creationId="{564F364A-91C8-4364-A0E8-4979C730AC54}"/>
          </ac:spMkLst>
        </pc:spChg>
        <pc:spChg chg="mod">
          <ac:chgData name="Allington, Lucy" userId="S::lucy.allington19_imperial.ac.uk#ext#@lunet.onmicrosoft.com::4927d0bd-f935-4b67-a619-3e826b9f9ac1" providerId="AD" clId="Web-{DDEBEA62-9D16-55CF-0475-776D22A4EA85}" dt="2021-02-15T15:44:28.285" v="380" actId="20577"/>
          <ac:spMkLst>
            <pc:docMk/>
            <pc:sldMk cId="174070660" sldId="267"/>
            <ac:spMk id="8" creationId="{63FE2775-FB72-4D44-B480-06EBB7F679B3}"/>
          </ac:spMkLst>
        </pc:spChg>
        <pc:spChg chg="del">
          <ac:chgData name="Allington, Lucy" userId="S::lucy.allington19_imperial.ac.uk#ext#@lunet.onmicrosoft.com::4927d0bd-f935-4b67-a619-3e826b9f9ac1" providerId="AD" clId="Web-{DDEBEA62-9D16-55CF-0475-776D22A4EA85}" dt="2021-02-15T15:29:07.953" v="238"/>
          <ac:spMkLst>
            <pc:docMk/>
            <pc:sldMk cId="174070660" sldId="267"/>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44:29.707" v="381"/>
          <ac:graphicFrameMkLst>
            <pc:docMk/>
            <pc:sldMk cId="174070660" sldId="267"/>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44:57.739" v="388" actId="1076"/>
          <ac:picMkLst>
            <pc:docMk/>
            <pc:sldMk cId="174070660" sldId="267"/>
            <ac:picMk id="11" creationId="{CCD66B47-0FDB-42E2-AE11-26ADDC8CBE51}"/>
          </ac:picMkLst>
        </pc:picChg>
      </pc:sldChg>
      <pc:sldChg chg="addSp delSp modSp modNotes">
        <pc:chgData name="Allington, Lucy" userId="S::lucy.allington19_imperial.ac.uk#ext#@lunet.onmicrosoft.com::4927d0bd-f935-4b67-a619-3e826b9f9ac1" providerId="AD" clId="Web-{DDEBEA62-9D16-55CF-0475-776D22A4EA85}" dt="2021-02-15T16:00:24.915" v="565" actId="1076"/>
        <pc:sldMkLst>
          <pc:docMk/>
          <pc:sldMk cId="1732966013" sldId="268"/>
        </pc:sldMkLst>
        <pc:spChg chg="add">
          <ac:chgData name="Allington, Lucy" userId="S::lucy.allington19_imperial.ac.uk#ext#@lunet.onmicrosoft.com::4927d0bd-f935-4b67-a619-3e826b9f9ac1" providerId="AD" clId="Web-{DDEBEA62-9D16-55CF-0475-776D22A4EA85}" dt="2021-02-15T15:49:07.166" v="413"/>
          <ac:spMkLst>
            <pc:docMk/>
            <pc:sldMk cId="1732966013" sldId="268"/>
            <ac:spMk id="2" creationId="{407B49BF-E480-49F3-B13C-054003244B9E}"/>
          </ac:spMkLst>
        </pc:spChg>
        <pc:spChg chg="add del mod">
          <ac:chgData name="Allington, Lucy" userId="S::lucy.allington19_imperial.ac.uk#ext#@lunet.onmicrosoft.com::4927d0bd-f935-4b67-a619-3e826b9f9ac1" providerId="AD" clId="Web-{DDEBEA62-9D16-55CF-0475-776D22A4EA85}" dt="2021-02-15T15:55:14.549" v="536"/>
          <ac:spMkLst>
            <pc:docMk/>
            <pc:sldMk cId="1732966013" sldId="268"/>
            <ac:spMk id="4" creationId="{D54629DB-BE92-4936-8E61-D47237E95803}"/>
          </ac:spMkLst>
        </pc:spChg>
        <pc:spChg chg="mod">
          <ac:chgData name="Allington, Lucy" userId="S::lucy.allington19_imperial.ac.uk#ext#@lunet.onmicrosoft.com::4927d0bd-f935-4b67-a619-3e826b9f9ac1" providerId="AD" clId="Web-{DDEBEA62-9D16-55CF-0475-776D22A4EA85}" dt="2021-02-15T15:57:55.286" v="553" actId="20577"/>
          <ac:spMkLst>
            <pc:docMk/>
            <pc:sldMk cId="1732966013" sldId="268"/>
            <ac:spMk id="8" creationId="{63FE2775-FB72-4D44-B480-06EBB7F679B3}"/>
          </ac:spMkLst>
        </pc:spChg>
        <pc:spChg chg="del">
          <ac:chgData name="Allington, Lucy" userId="S::lucy.allington19_imperial.ac.uk#ext#@lunet.onmicrosoft.com::4927d0bd-f935-4b67-a619-3e826b9f9ac1" providerId="AD" clId="Web-{DDEBEA62-9D16-55CF-0475-776D22A4EA85}" dt="2021-02-15T15:49:06.478" v="412"/>
          <ac:spMkLst>
            <pc:docMk/>
            <pc:sldMk cId="1732966013" sldId="268"/>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55:04.986" v="535"/>
          <ac:graphicFrameMkLst>
            <pc:docMk/>
            <pc:sldMk cId="1732966013" sldId="268"/>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6:00:10.039" v="563" actId="1076"/>
          <ac:picMkLst>
            <pc:docMk/>
            <pc:sldMk cId="1732966013" sldId="268"/>
            <ac:picMk id="11" creationId="{3E3A2242-C09D-4F84-859D-14164B3E4A65}"/>
          </ac:picMkLst>
        </pc:picChg>
        <pc:picChg chg="add mod">
          <ac:chgData name="Allington, Lucy" userId="S::lucy.allington19_imperial.ac.uk#ext#@lunet.onmicrosoft.com::4927d0bd-f935-4b67-a619-3e826b9f9ac1" providerId="AD" clId="Web-{DDEBEA62-9D16-55CF-0475-776D22A4EA85}" dt="2021-02-15T16:00:24.915" v="565" actId="1076"/>
          <ac:picMkLst>
            <pc:docMk/>
            <pc:sldMk cId="1732966013" sldId="268"/>
            <ac:picMk id="12" creationId="{1D71D5BF-83C2-43A8-B333-AC154D077CB7}"/>
          </ac:picMkLst>
        </pc:picChg>
      </pc:sldChg>
      <pc:sldChg chg="addSp delSp modSp modNotes">
        <pc:chgData name="Allington, Lucy" userId="S::lucy.allington19_imperial.ac.uk#ext#@lunet.onmicrosoft.com::4927d0bd-f935-4b67-a619-3e826b9f9ac1" providerId="AD" clId="Web-{DDEBEA62-9D16-55CF-0475-776D22A4EA85}" dt="2021-02-15T15:54:58.533" v="534" actId="14100"/>
        <pc:sldMkLst>
          <pc:docMk/>
          <pc:sldMk cId="3720167370" sldId="269"/>
        </pc:sldMkLst>
        <pc:spChg chg="add">
          <ac:chgData name="Allington, Lucy" userId="S::lucy.allington19_imperial.ac.uk#ext#@lunet.onmicrosoft.com::4927d0bd-f935-4b67-a619-3e826b9f9ac1" providerId="AD" clId="Web-{DDEBEA62-9D16-55CF-0475-776D22A4EA85}" dt="2021-02-15T15:49:01.994" v="411"/>
          <ac:spMkLst>
            <pc:docMk/>
            <pc:sldMk cId="3720167370" sldId="269"/>
            <ac:spMk id="2" creationId="{C1D77906-5ABD-4226-881D-FC371CCFBFC8}"/>
          </ac:spMkLst>
        </pc:spChg>
        <pc:spChg chg="add del mod">
          <ac:chgData name="Allington, Lucy" userId="S::lucy.allington19_imperial.ac.uk#ext#@lunet.onmicrosoft.com::4927d0bd-f935-4b67-a619-3e826b9f9ac1" providerId="AD" clId="Web-{DDEBEA62-9D16-55CF-0475-776D22A4EA85}" dt="2021-02-15T15:54:36.017" v="529"/>
          <ac:spMkLst>
            <pc:docMk/>
            <pc:sldMk cId="3720167370" sldId="269"/>
            <ac:spMk id="4" creationId="{C94CF1B8-E2AF-4D04-AC0B-482FBA098544}"/>
          </ac:spMkLst>
        </pc:spChg>
        <pc:spChg chg="mod">
          <ac:chgData name="Allington, Lucy" userId="S::lucy.allington19_imperial.ac.uk#ext#@lunet.onmicrosoft.com::4927d0bd-f935-4b67-a619-3e826b9f9ac1" providerId="AD" clId="Web-{DDEBEA62-9D16-55CF-0475-776D22A4EA85}" dt="2021-02-15T15:54:27.126" v="527" actId="20577"/>
          <ac:spMkLst>
            <pc:docMk/>
            <pc:sldMk cId="3720167370" sldId="269"/>
            <ac:spMk id="8" creationId="{63FE2775-FB72-4D44-B480-06EBB7F679B3}"/>
          </ac:spMkLst>
        </pc:spChg>
        <pc:spChg chg="del">
          <ac:chgData name="Allington, Lucy" userId="S::lucy.allington19_imperial.ac.uk#ext#@lunet.onmicrosoft.com::4927d0bd-f935-4b67-a619-3e826b9f9ac1" providerId="AD" clId="Web-{DDEBEA62-9D16-55CF-0475-776D22A4EA85}" dt="2021-02-15T15:49:01.259" v="410"/>
          <ac:spMkLst>
            <pc:docMk/>
            <pc:sldMk cId="3720167370" sldId="269"/>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54:28.251" v="528"/>
          <ac:graphicFrameMkLst>
            <pc:docMk/>
            <pc:sldMk cId="3720167370" sldId="269"/>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54:58.533" v="534" actId="14100"/>
          <ac:picMkLst>
            <pc:docMk/>
            <pc:sldMk cId="3720167370" sldId="269"/>
            <ac:picMk id="11" creationId="{9BCA63AB-48C8-44FD-BF5C-9A2364CF6023}"/>
          </ac:picMkLst>
        </pc:picChg>
      </pc:sldChg>
      <pc:sldChg chg="addSp delSp modSp modNotes">
        <pc:chgData name="Allington, Lucy" userId="S::lucy.allington19_imperial.ac.uk#ext#@lunet.onmicrosoft.com::4927d0bd-f935-4b67-a619-3e826b9f9ac1" providerId="AD" clId="Web-{DDEBEA62-9D16-55CF-0475-776D22A4EA85}" dt="2021-02-15T15:54:03.235" v="518" actId="1076"/>
        <pc:sldMkLst>
          <pc:docMk/>
          <pc:sldMk cId="114964038" sldId="270"/>
        </pc:sldMkLst>
        <pc:spChg chg="add">
          <ac:chgData name="Allington, Lucy" userId="S::lucy.allington19_imperial.ac.uk#ext#@lunet.onmicrosoft.com::4927d0bd-f935-4b67-a619-3e826b9f9ac1" providerId="AD" clId="Web-{DDEBEA62-9D16-55CF-0475-776D22A4EA85}" dt="2021-02-15T15:48:56.884" v="409"/>
          <ac:spMkLst>
            <pc:docMk/>
            <pc:sldMk cId="114964038" sldId="270"/>
            <ac:spMk id="2" creationId="{F5AB6D11-BBFE-4EB7-ACDD-BF77B34283A5}"/>
          </ac:spMkLst>
        </pc:spChg>
        <pc:spChg chg="add del mod">
          <ac:chgData name="Allington, Lucy" userId="S::lucy.allington19_imperial.ac.uk#ext#@lunet.onmicrosoft.com::4927d0bd-f935-4b67-a619-3e826b9f9ac1" providerId="AD" clId="Web-{DDEBEA62-9D16-55CF-0475-776D22A4EA85}" dt="2021-02-15T15:53:25.499" v="510"/>
          <ac:spMkLst>
            <pc:docMk/>
            <pc:sldMk cId="114964038" sldId="270"/>
            <ac:spMk id="4" creationId="{D2BF9DA8-461D-4994-9774-28302378754A}"/>
          </ac:spMkLst>
        </pc:spChg>
        <pc:spChg chg="mod">
          <ac:chgData name="Allington, Lucy" userId="S::lucy.allington19_imperial.ac.uk#ext#@lunet.onmicrosoft.com::4927d0bd-f935-4b67-a619-3e826b9f9ac1" providerId="AD" clId="Web-{DDEBEA62-9D16-55CF-0475-776D22A4EA85}" dt="2021-02-15T15:53:19.406" v="508" actId="20577"/>
          <ac:spMkLst>
            <pc:docMk/>
            <pc:sldMk cId="114964038" sldId="270"/>
            <ac:spMk id="8" creationId="{63FE2775-FB72-4D44-B480-06EBB7F679B3}"/>
          </ac:spMkLst>
        </pc:spChg>
        <pc:spChg chg="del">
          <ac:chgData name="Allington, Lucy" userId="S::lucy.allington19_imperial.ac.uk#ext#@lunet.onmicrosoft.com::4927d0bd-f935-4b67-a619-3e826b9f9ac1" providerId="AD" clId="Web-{DDEBEA62-9D16-55CF-0475-776D22A4EA85}" dt="2021-02-15T15:48:55.978" v="408"/>
          <ac:spMkLst>
            <pc:docMk/>
            <pc:sldMk cId="114964038" sldId="270"/>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53:20.984" v="509"/>
          <ac:graphicFrameMkLst>
            <pc:docMk/>
            <pc:sldMk cId="114964038" sldId="270"/>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54:03.235" v="518" actId="1076"/>
          <ac:picMkLst>
            <pc:docMk/>
            <pc:sldMk cId="114964038" sldId="270"/>
            <ac:picMk id="11" creationId="{F2A94359-0575-4E8F-B4D4-A8F51EA8B787}"/>
          </ac:picMkLst>
        </pc:picChg>
      </pc:sldChg>
      <pc:sldChg chg="addSp delSp modSp modNotes">
        <pc:chgData name="Allington, Lucy" userId="S::lucy.allington19_imperial.ac.uk#ext#@lunet.onmicrosoft.com::4927d0bd-f935-4b67-a619-3e826b9f9ac1" providerId="AD" clId="Web-{DDEBEA62-9D16-55CF-0475-776D22A4EA85}" dt="2021-02-15T15:52:48.264" v="490" actId="14100"/>
        <pc:sldMkLst>
          <pc:docMk/>
          <pc:sldMk cId="587726888" sldId="271"/>
        </pc:sldMkLst>
        <pc:spChg chg="add">
          <ac:chgData name="Allington, Lucy" userId="S::lucy.allington19_imperial.ac.uk#ext#@lunet.onmicrosoft.com::4927d0bd-f935-4b67-a619-3e826b9f9ac1" providerId="AD" clId="Web-{DDEBEA62-9D16-55CF-0475-776D22A4EA85}" dt="2021-02-15T15:48:49.072" v="407"/>
          <ac:spMkLst>
            <pc:docMk/>
            <pc:sldMk cId="587726888" sldId="271"/>
            <ac:spMk id="2" creationId="{A2541E9D-A080-4005-8518-FE924E3D7AAB}"/>
          </ac:spMkLst>
        </pc:spChg>
        <pc:spChg chg="add del mod">
          <ac:chgData name="Allington, Lucy" userId="S::lucy.allington19_imperial.ac.uk#ext#@lunet.onmicrosoft.com::4927d0bd-f935-4b67-a619-3e826b9f9ac1" providerId="AD" clId="Web-{DDEBEA62-9D16-55CF-0475-776D22A4EA85}" dt="2021-02-15T15:52:17.279" v="483"/>
          <ac:spMkLst>
            <pc:docMk/>
            <pc:sldMk cId="587726888" sldId="271"/>
            <ac:spMk id="4" creationId="{D6CDAC86-1EAA-4DB4-B46B-449F43C11167}"/>
          </ac:spMkLst>
        </pc:spChg>
        <pc:spChg chg="mod">
          <ac:chgData name="Allington, Lucy" userId="S::lucy.allington19_imperial.ac.uk#ext#@lunet.onmicrosoft.com::4927d0bd-f935-4b67-a619-3e826b9f9ac1" providerId="AD" clId="Web-{DDEBEA62-9D16-55CF-0475-776D22A4EA85}" dt="2021-02-15T15:52:16.498" v="482" actId="20577"/>
          <ac:spMkLst>
            <pc:docMk/>
            <pc:sldMk cId="587726888" sldId="271"/>
            <ac:spMk id="8" creationId="{63FE2775-FB72-4D44-B480-06EBB7F679B3}"/>
          </ac:spMkLst>
        </pc:spChg>
        <pc:spChg chg="del">
          <ac:chgData name="Allington, Lucy" userId="S::lucy.allington19_imperial.ac.uk#ext#@lunet.onmicrosoft.com::4927d0bd-f935-4b67-a619-3e826b9f9ac1" providerId="AD" clId="Web-{DDEBEA62-9D16-55CF-0475-776D22A4EA85}" dt="2021-02-15T15:48:48.150" v="406"/>
          <ac:spMkLst>
            <pc:docMk/>
            <pc:sldMk cId="587726888" sldId="271"/>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51:40.825" v="449"/>
          <ac:graphicFrameMkLst>
            <pc:docMk/>
            <pc:sldMk cId="587726888" sldId="271"/>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52:48.264" v="490" actId="14100"/>
          <ac:picMkLst>
            <pc:docMk/>
            <pc:sldMk cId="587726888" sldId="271"/>
            <ac:picMk id="11" creationId="{4D0B5403-AAEF-42D3-A93A-90343CB4BFF8}"/>
          </ac:picMkLst>
        </pc:picChg>
      </pc:sldChg>
      <pc:sldChg chg="addSp delSp modSp modNotes">
        <pc:chgData name="Allington, Lucy" userId="S::lucy.allington19_imperial.ac.uk#ext#@lunet.onmicrosoft.com::4927d0bd-f935-4b67-a619-3e826b9f9ac1" providerId="AD" clId="Web-{DDEBEA62-9D16-55CF-0475-776D22A4EA85}" dt="2021-02-15T15:50:17.074" v="448" actId="1076"/>
        <pc:sldMkLst>
          <pc:docMk/>
          <pc:sldMk cId="512869664" sldId="272"/>
        </pc:sldMkLst>
        <pc:spChg chg="add del mod">
          <ac:chgData name="Allington, Lucy" userId="S::lucy.allington19_imperial.ac.uk#ext#@lunet.onmicrosoft.com::4927d0bd-f935-4b67-a619-3e826b9f9ac1" providerId="AD" clId="Web-{DDEBEA62-9D16-55CF-0475-776D22A4EA85}" dt="2021-02-15T15:49:38.651" v="441"/>
          <ac:spMkLst>
            <pc:docMk/>
            <pc:sldMk cId="512869664" sldId="272"/>
            <ac:spMk id="3" creationId="{3DF8A07B-F3BD-4E95-9757-21049EE807A1}"/>
          </ac:spMkLst>
        </pc:spChg>
        <pc:spChg chg="mod">
          <ac:chgData name="Allington, Lucy" userId="S::lucy.allington19_imperial.ac.uk#ext#@lunet.onmicrosoft.com::4927d0bd-f935-4b67-a619-3e826b9f9ac1" providerId="AD" clId="Web-{DDEBEA62-9D16-55CF-0475-776D22A4EA85}" dt="2021-02-15T15:49:29.291" v="439" actId="20577"/>
          <ac:spMkLst>
            <pc:docMk/>
            <pc:sldMk cId="512869664" sldId="272"/>
            <ac:spMk id="8" creationId="{63FE2775-FB72-4D44-B480-06EBB7F679B3}"/>
          </ac:spMkLst>
        </pc:spChg>
        <pc:spChg chg="mod">
          <ac:chgData name="Allington, Lucy" userId="S::lucy.allington19_imperial.ac.uk#ext#@lunet.onmicrosoft.com::4927d0bd-f935-4b67-a619-3e826b9f9ac1" providerId="AD" clId="Web-{DDEBEA62-9D16-55CF-0475-776D22A4EA85}" dt="2021-02-15T15:48:39.915" v="405" actId="14100"/>
          <ac:spMkLst>
            <pc:docMk/>
            <pc:sldMk cId="512869664" sldId="272"/>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5:49:30.510" v="440"/>
          <ac:graphicFrameMkLst>
            <pc:docMk/>
            <pc:sldMk cId="512869664" sldId="272"/>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5:50:17.074" v="448" actId="1076"/>
          <ac:picMkLst>
            <pc:docMk/>
            <pc:sldMk cId="512869664" sldId="272"/>
            <ac:picMk id="4" creationId="{7D2A2A94-F6FF-4591-A71F-1303BDD756F5}"/>
          </ac:picMkLst>
        </pc:picChg>
      </pc:sldChg>
      <pc:sldChg chg="addSp delSp modSp modNotes">
        <pc:chgData name="Allington, Lucy" userId="S::lucy.allington19_imperial.ac.uk#ext#@lunet.onmicrosoft.com::4927d0bd-f935-4b67-a619-3e826b9f9ac1" providerId="AD" clId="Web-{DDEBEA62-9D16-55CF-0475-776D22A4EA85}" dt="2021-02-15T16:24:34.451" v="784"/>
        <pc:sldMkLst>
          <pc:docMk/>
          <pc:sldMk cId="2350981283" sldId="273"/>
        </pc:sldMkLst>
        <pc:spChg chg="add">
          <ac:chgData name="Allington, Lucy" userId="S::lucy.allington19_imperial.ac.uk#ext#@lunet.onmicrosoft.com::4927d0bd-f935-4b67-a619-3e826b9f9ac1" providerId="AD" clId="Web-{DDEBEA62-9D16-55CF-0475-776D22A4EA85}" dt="2021-02-15T16:15:11.016" v="620"/>
          <ac:spMkLst>
            <pc:docMk/>
            <pc:sldMk cId="2350981283" sldId="273"/>
            <ac:spMk id="2" creationId="{FA84B75D-E5F2-48FC-AC5E-2E9BBB58167D}"/>
          </ac:spMkLst>
        </pc:spChg>
        <pc:spChg chg="add del mod">
          <ac:chgData name="Allington, Lucy" userId="S::lucy.allington19_imperial.ac.uk#ext#@lunet.onmicrosoft.com::4927d0bd-f935-4b67-a619-3e826b9f9ac1" providerId="AD" clId="Web-{DDEBEA62-9D16-55CF-0475-776D22A4EA85}" dt="2021-02-15T16:23:19.543" v="773"/>
          <ac:spMkLst>
            <pc:docMk/>
            <pc:sldMk cId="2350981283" sldId="273"/>
            <ac:spMk id="4" creationId="{F88A583E-C909-4C75-B393-9BBE0248BD2B}"/>
          </ac:spMkLst>
        </pc:spChg>
        <pc:spChg chg="mod">
          <ac:chgData name="Allington, Lucy" userId="S::lucy.allington19_imperial.ac.uk#ext#@lunet.onmicrosoft.com::4927d0bd-f935-4b67-a619-3e826b9f9ac1" providerId="AD" clId="Web-{DDEBEA62-9D16-55CF-0475-776D22A4EA85}" dt="2021-02-15T16:23:13.340" v="771" actId="20577"/>
          <ac:spMkLst>
            <pc:docMk/>
            <pc:sldMk cId="2350981283" sldId="273"/>
            <ac:spMk id="8" creationId="{63FE2775-FB72-4D44-B480-06EBB7F679B3}"/>
          </ac:spMkLst>
        </pc:spChg>
        <pc:spChg chg="del">
          <ac:chgData name="Allington, Lucy" userId="S::lucy.allington19_imperial.ac.uk#ext#@lunet.onmicrosoft.com::4927d0bd-f935-4b67-a619-3e826b9f9ac1" providerId="AD" clId="Web-{DDEBEA62-9D16-55CF-0475-776D22A4EA85}" dt="2021-02-15T16:15:10.188" v="619"/>
          <ac:spMkLst>
            <pc:docMk/>
            <pc:sldMk cId="2350981283" sldId="273"/>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6:23:14.824" v="772"/>
          <ac:graphicFrameMkLst>
            <pc:docMk/>
            <pc:sldMk cId="2350981283" sldId="273"/>
            <ac:graphicFrameMk id="7" creationId="{8B61E15D-17FB-AA4B-A55D-0661A68281D9}"/>
          </ac:graphicFrameMkLst>
        </pc:graphicFrameChg>
        <pc:picChg chg="add mod ord modCrop">
          <ac:chgData name="Allington, Lucy" userId="S::lucy.allington19_imperial.ac.uk#ext#@lunet.onmicrosoft.com::4927d0bd-f935-4b67-a619-3e826b9f9ac1" providerId="AD" clId="Web-{DDEBEA62-9D16-55CF-0475-776D22A4EA85}" dt="2021-02-15T16:24:34.451" v="784"/>
          <ac:picMkLst>
            <pc:docMk/>
            <pc:sldMk cId="2350981283" sldId="273"/>
            <ac:picMk id="11" creationId="{E6918DE4-6EC6-4F50-86B9-C97F1DD14715}"/>
          </ac:picMkLst>
        </pc:picChg>
      </pc:sldChg>
      <pc:sldChg chg="addSp delSp modSp modNotes">
        <pc:chgData name="Allington, Lucy" userId="S::lucy.allington19_imperial.ac.uk#ext#@lunet.onmicrosoft.com::4927d0bd-f935-4b67-a619-3e826b9f9ac1" providerId="AD" clId="Web-{DDEBEA62-9D16-55CF-0475-776D22A4EA85}" dt="2021-02-15T16:22:39.933" v="753" actId="1076"/>
        <pc:sldMkLst>
          <pc:docMk/>
          <pc:sldMk cId="3260765223" sldId="274"/>
        </pc:sldMkLst>
        <pc:spChg chg="add">
          <ac:chgData name="Allington, Lucy" userId="S::lucy.allington19_imperial.ac.uk#ext#@lunet.onmicrosoft.com::4927d0bd-f935-4b67-a619-3e826b9f9ac1" providerId="AD" clId="Web-{DDEBEA62-9D16-55CF-0475-776D22A4EA85}" dt="2021-02-15T16:15:06.375" v="618"/>
          <ac:spMkLst>
            <pc:docMk/>
            <pc:sldMk cId="3260765223" sldId="274"/>
            <ac:spMk id="2" creationId="{BB37B789-6CB4-4815-A1DC-69D5A339C671}"/>
          </ac:spMkLst>
        </pc:spChg>
        <pc:spChg chg="add del mod">
          <ac:chgData name="Allington, Lucy" userId="S::lucy.allington19_imperial.ac.uk#ext#@lunet.onmicrosoft.com::4927d0bd-f935-4b67-a619-3e826b9f9ac1" providerId="AD" clId="Web-{DDEBEA62-9D16-55CF-0475-776D22A4EA85}" dt="2021-02-15T16:21:29.869" v="746"/>
          <ac:spMkLst>
            <pc:docMk/>
            <pc:sldMk cId="3260765223" sldId="274"/>
            <ac:spMk id="4" creationId="{4580582E-5C1D-41E5-B464-25BC66F3F6CE}"/>
          </ac:spMkLst>
        </pc:spChg>
        <pc:spChg chg="mod">
          <ac:chgData name="Allington, Lucy" userId="S::lucy.allington19_imperial.ac.uk#ext#@lunet.onmicrosoft.com::4927d0bd-f935-4b67-a619-3e826b9f9ac1" providerId="AD" clId="Web-{DDEBEA62-9D16-55CF-0475-776D22A4EA85}" dt="2021-02-15T16:21:23.650" v="744" actId="20577"/>
          <ac:spMkLst>
            <pc:docMk/>
            <pc:sldMk cId="3260765223" sldId="274"/>
            <ac:spMk id="8" creationId="{63FE2775-FB72-4D44-B480-06EBB7F679B3}"/>
          </ac:spMkLst>
        </pc:spChg>
        <pc:spChg chg="del">
          <ac:chgData name="Allington, Lucy" userId="S::lucy.allington19_imperial.ac.uk#ext#@lunet.onmicrosoft.com::4927d0bd-f935-4b67-a619-3e826b9f9ac1" providerId="AD" clId="Web-{DDEBEA62-9D16-55CF-0475-776D22A4EA85}" dt="2021-02-15T16:15:05.703" v="617"/>
          <ac:spMkLst>
            <pc:docMk/>
            <pc:sldMk cId="3260765223" sldId="274"/>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6:21:25.165" v="745"/>
          <ac:graphicFrameMkLst>
            <pc:docMk/>
            <pc:sldMk cId="3260765223" sldId="274"/>
            <ac:graphicFrameMk id="7" creationId="{8B61E15D-17FB-AA4B-A55D-0661A68281D9}"/>
          </ac:graphicFrameMkLst>
        </pc:graphicFrameChg>
        <pc:picChg chg="add mod ord modCrop">
          <ac:chgData name="Allington, Lucy" userId="S::lucy.allington19_imperial.ac.uk#ext#@lunet.onmicrosoft.com::4927d0bd-f935-4b67-a619-3e826b9f9ac1" providerId="AD" clId="Web-{DDEBEA62-9D16-55CF-0475-776D22A4EA85}" dt="2021-02-15T16:22:39.933" v="753" actId="1076"/>
          <ac:picMkLst>
            <pc:docMk/>
            <pc:sldMk cId="3260765223" sldId="274"/>
            <ac:picMk id="11" creationId="{963DFE79-3988-49C8-AE9D-7B17044B13EF}"/>
          </ac:picMkLst>
        </pc:picChg>
      </pc:sldChg>
      <pc:sldChg chg="addSp delSp modSp modNotes">
        <pc:chgData name="Allington, Lucy" userId="S::lucy.allington19_imperial.ac.uk#ext#@lunet.onmicrosoft.com::4927d0bd-f935-4b67-a619-3e826b9f9ac1" providerId="AD" clId="Web-{DDEBEA62-9D16-55CF-0475-776D22A4EA85}" dt="2021-02-15T16:20:22.758" v="716"/>
        <pc:sldMkLst>
          <pc:docMk/>
          <pc:sldMk cId="3403935878" sldId="275"/>
        </pc:sldMkLst>
        <pc:spChg chg="add">
          <ac:chgData name="Allington, Lucy" userId="S::lucy.allington19_imperial.ac.uk#ext#@lunet.onmicrosoft.com::4927d0bd-f935-4b67-a619-3e826b9f9ac1" providerId="AD" clId="Web-{DDEBEA62-9D16-55CF-0475-776D22A4EA85}" dt="2021-02-15T16:15:01.688" v="616"/>
          <ac:spMkLst>
            <pc:docMk/>
            <pc:sldMk cId="3403935878" sldId="275"/>
            <ac:spMk id="2" creationId="{D08CB126-8E5B-4FB9-9F31-B5E8CF4F6D66}"/>
          </ac:spMkLst>
        </pc:spChg>
        <pc:spChg chg="add del mod">
          <ac:chgData name="Allington, Lucy" userId="S::lucy.allington19_imperial.ac.uk#ext#@lunet.onmicrosoft.com::4927d0bd-f935-4b67-a619-3e826b9f9ac1" providerId="AD" clId="Web-{DDEBEA62-9D16-55CF-0475-776D22A4EA85}" dt="2021-02-15T16:17:44.583" v="647"/>
          <ac:spMkLst>
            <pc:docMk/>
            <pc:sldMk cId="3403935878" sldId="275"/>
            <ac:spMk id="4" creationId="{0CF3C149-A3E8-47AF-AFA8-C11A76A2E527}"/>
          </ac:spMkLst>
        </pc:spChg>
        <pc:spChg chg="mod">
          <ac:chgData name="Allington, Lucy" userId="S::lucy.allington19_imperial.ac.uk#ext#@lunet.onmicrosoft.com::4927d0bd-f935-4b67-a619-3e826b9f9ac1" providerId="AD" clId="Web-{DDEBEA62-9D16-55CF-0475-776D22A4EA85}" dt="2021-02-15T16:17:36.833" v="646" actId="20577"/>
          <ac:spMkLst>
            <pc:docMk/>
            <pc:sldMk cId="3403935878" sldId="275"/>
            <ac:spMk id="8" creationId="{63FE2775-FB72-4D44-B480-06EBB7F679B3}"/>
          </ac:spMkLst>
        </pc:spChg>
        <pc:spChg chg="del">
          <ac:chgData name="Allington, Lucy" userId="S::lucy.allington19_imperial.ac.uk#ext#@lunet.onmicrosoft.com::4927d0bd-f935-4b67-a619-3e826b9f9ac1" providerId="AD" clId="Web-{DDEBEA62-9D16-55CF-0475-776D22A4EA85}" dt="2021-02-15T16:15:01.063" v="615"/>
          <ac:spMkLst>
            <pc:docMk/>
            <pc:sldMk cId="3403935878" sldId="275"/>
            <ac:spMk id="9" creationId="{D65E6D98-BE8C-6B4C-B23E-6167300445AE}"/>
          </ac:spMkLst>
        </pc:spChg>
        <pc:spChg chg="add mod">
          <ac:chgData name="Allington, Lucy" userId="S::lucy.allington19_imperial.ac.uk#ext#@lunet.onmicrosoft.com::4927d0bd-f935-4b67-a619-3e826b9f9ac1" providerId="AD" clId="Web-{DDEBEA62-9D16-55CF-0475-776D22A4EA85}" dt="2021-02-15T16:19:58.367" v="665" actId="1076"/>
          <ac:spMkLst>
            <pc:docMk/>
            <pc:sldMk cId="3403935878" sldId="275"/>
            <ac:spMk id="12" creationId="{B0A249F2-0335-40D5-8CE8-E0A940FFE8D3}"/>
          </ac:spMkLst>
        </pc:spChg>
        <pc:spChg chg="add del">
          <ac:chgData name="Allington, Lucy" userId="S::lucy.allington19_imperial.ac.uk#ext#@lunet.onmicrosoft.com::4927d0bd-f935-4b67-a619-3e826b9f9ac1" providerId="AD" clId="Web-{DDEBEA62-9D16-55CF-0475-776D22A4EA85}" dt="2021-02-15T16:19:02.631" v="659"/>
          <ac:spMkLst>
            <pc:docMk/>
            <pc:sldMk cId="3403935878" sldId="275"/>
            <ac:spMk id="13" creationId="{10050FA1-33DA-48D6-ADBD-CF8DBA155103}"/>
          </ac:spMkLst>
        </pc:spChg>
        <pc:graphicFrameChg chg="del">
          <ac:chgData name="Allington, Lucy" userId="S::lucy.allington19_imperial.ac.uk#ext#@lunet.onmicrosoft.com::4927d0bd-f935-4b67-a619-3e826b9f9ac1" providerId="AD" clId="Web-{DDEBEA62-9D16-55CF-0475-776D22A4EA85}" dt="2021-02-15T16:16:00.971" v="637"/>
          <ac:graphicFrameMkLst>
            <pc:docMk/>
            <pc:sldMk cId="3403935878" sldId="275"/>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6:18:36.396" v="654" actId="1076"/>
          <ac:picMkLst>
            <pc:docMk/>
            <pc:sldMk cId="3403935878" sldId="275"/>
            <ac:picMk id="11" creationId="{2643DF45-13CD-48D0-9E06-783058D63BC6}"/>
          </ac:picMkLst>
        </pc:picChg>
      </pc:sldChg>
      <pc:sldChg chg="addSp delSp modSp modNotes">
        <pc:chgData name="Allington, Lucy" userId="S::lucy.allington19_imperial.ac.uk#ext#@lunet.onmicrosoft.com::4927d0bd-f935-4b67-a619-3e826b9f9ac1" providerId="AD" clId="Web-{DDEBEA62-9D16-55CF-0475-776D22A4EA85}" dt="2021-02-15T16:15:58.330" v="636" actId="1076"/>
        <pc:sldMkLst>
          <pc:docMk/>
          <pc:sldMk cId="96489157" sldId="276"/>
        </pc:sldMkLst>
        <pc:spChg chg="add">
          <ac:chgData name="Allington, Lucy" userId="S::lucy.allington19_imperial.ac.uk#ext#@lunet.onmicrosoft.com::4927d0bd-f935-4b67-a619-3e826b9f9ac1" providerId="AD" clId="Web-{DDEBEA62-9D16-55CF-0475-776D22A4EA85}" dt="2021-02-15T16:14:55.813" v="614"/>
          <ac:spMkLst>
            <pc:docMk/>
            <pc:sldMk cId="96489157" sldId="276"/>
            <ac:spMk id="2" creationId="{5455EC74-D28F-4D41-8AF2-9C0DCE501F15}"/>
          </ac:spMkLst>
        </pc:spChg>
        <pc:spChg chg="add del mod">
          <ac:chgData name="Allington, Lucy" userId="S::lucy.allington19_imperial.ac.uk#ext#@lunet.onmicrosoft.com::4927d0bd-f935-4b67-a619-3e826b9f9ac1" providerId="AD" clId="Web-{DDEBEA62-9D16-55CF-0475-776D22A4EA85}" dt="2021-02-15T16:15:35.892" v="629"/>
          <ac:spMkLst>
            <pc:docMk/>
            <pc:sldMk cId="96489157" sldId="276"/>
            <ac:spMk id="4" creationId="{771B7D77-731A-4111-84A5-54D4C5667FAD}"/>
          </ac:spMkLst>
        </pc:spChg>
        <pc:spChg chg="mod">
          <ac:chgData name="Allington, Lucy" userId="S::lucy.allington19_imperial.ac.uk#ext#@lunet.onmicrosoft.com::4927d0bd-f935-4b67-a619-3e826b9f9ac1" providerId="AD" clId="Web-{DDEBEA62-9D16-55CF-0475-776D22A4EA85}" dt="2021-02-15T16:15:29.689" v="627" actId="20577"/>
          <ac:spMkLst>
            <pc:docMk/>
            <pc:sldMk cId="96489157" sldId="276"/>
            <ac:spMk id="8" creationId="{63FE2775-FB72-4D44-B480-06EBB7F679B3}"/>
          </ac:spMkLst>
        </pc:spChg>
        <pc:spChg chg="del">
          <ac:chgData name="Allington, Lucy" userId="S::lucy.allington19_imperial.ac.uk#ext#@lunet.onmicrosoft.com::4927d0bd-f935-4b67-a619-3e826b9f9ac1" providerId="AD" clId="Web-{DDEBEA62-9D16-55CF-0475-776D22A4EA85}" dt="2021-02-15T16:14:55.047" v="613"/>
          <ac:spMkLst>
            <pc:docMk/>
            <pc:sldMk cId="96489157" sldId="276"/>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6:15:30.955" v="628"/>
          <ac:graphicFrameMkLst>
            <pc:docMk/>
            <pc:sldMk cId="96489157" sldId="276"/>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6:15:58.330" v="636" actId="1076"/>
          <ac:picMkLst>
            <pc:docMk/>
            <pc:sldMk cId="96489157" sldId="276"/>
            <ac:picMk id="11" creationId="{04584926-9F5D-4093-A5D2-BD4490C3CB6F}"/>
          </ac:picMkLst>
        </pc:picChg>
      </pc:sldChg>
      <pc:sldChg chg="addSp delSp modSp modNotes">
        <pc:chgData name="Allington, Lucy" userId="S::lucy.allington19_imperial.ac.uk#ext#@lunet.onmicrosoft.com::4927d0bd-f935-4b67-a619-3e826b9f9ac1" providerId="AD" clId="Web-{DDEBEA62-9D16-55CF-0475-776D22A4EA85}" dt="2021-02-15T16:01:56.495" v="612" actId="1076"/>
        <pc:sldMkLst>
          <pc:docMk/>
          <pc:sldMk cId="1366613964" sldId="277"/>
        </pc:sldMkLst>
        <pc:spChg chg="add del mod">
          <ac:chgData name="Allington, Lucy" userId="S::lucy.allington19_imperial.ac.uk#ext#@lunet.onmicrosoft.com::4927d0bd-f935-4b67-a619-3e826b9f9ac1" providerId="AD" clId="Web-{DDEBEA62-9D16-55CF-0475-776D22A4EA85}" dt="2021-02-15T16:01:21.447" v="607"/>
          <ac:spMkLst>
            <pc:docMk/>
            <pc:sldMk cId="1366613964" sldId="277"/>
            <ac:spMk id="3" creationId="{E951FB53-BB10-4D47-9051-88926DA20F38}"/>
          </ac:spMkLst>
        </pc:spChg>
        <pc:spChg chg="mod">
          <ac:chgData name="Allington, Lucy" userId="S::lucy.allington19_imperial.ac.uk#ext#@lunet.onmicrosoft.com::4927d0bd-f935-4b67-a619-3e826b9f9ac1" providerId="AD" clId="Web-{DDEBEA62-9D16-55CF-0475-776D22A4EA85}" dt="2021-02-15T16:01:16.275" v="605" actId="20577"/>
          <ac:spMkLst>
            <pc:docMk/>
            <pc:sldMk cId="1366613964" sldId="277"/>
            <ac:spMk id="8" creationId="{63FE2775-FB72-4D44-B480-06EBB7F679B3}"/>
          </ac:spMkLst>
        </pc:spChg>
        <pc:spChg chg="mod">
          <ac:chgData name="Allington, Lucy" userId="S::lucy.allington19_imperial.ac.uk#ext#@lunet.onmicrosoft.com::4927d0bd-f935-4b67-a619-3e826b9f9ac1" providerId="AD" clId="Web-{DDEBEA62-9D16-55CF-0475-776D22A4EA85}" dt="2021-02-15T16:01:00.181" v="585" actId="20577"/>
          <ac:spMkLst>
            <pc:docMk/>
            <pc:sldMk cId="1366613964" sldId="277"/>
            <ac:spMk id="9" creationId="{D65E6D98-BE8C-6B4C-B23E-6167300445AE}"/>
          </ac:spMkLst>
        </pc:spChg>
        <pc:graphicFrameChg chg="del">
          <ac:chgData name="Allington, Lucy" userId="S::lucy.allington19_imperial.ac.uk#ext#@lunet.onmicrosoft.com::4927d0bd-f935-4b67-a619-3e826b9f9ac1" providerId="AD" clId="Web-{DDEBEA62-9D16-55CF-0475-776D22A4EA85}" dt="2021-02-15T16:01:16.869" v="606"/>
          <ac:graphicFrameMkLst>
            <pc:docMk/>
            <pc:sldMk cId="1366613964" sldId="277"/>
            <ac:graphicFrameMk id="7" creationId="{8B61E15D-17FB-AA4B-A55D-0661A68281D9}"/>
          </ac:graphicFrameMkLst>
        </pc:graphicFrameChg>
        <pc:picChg chg="add mod ord">
          <ac:chgData name="Allington, Lucy" userId="S::lucy.allington19_imperial.ac.uk#ext#@lunet.onmicrosoft.com::4927d0bd-f935-4b67-a619-3e826b9f9ac1" providerId="AD" clId="Web-{DDEBEA62-9D16-55CF-0475-776D22A4EA85}" dt="2021-02-15T16:01:56.495" v="612" actId="1076"/>
          <ac:picMkLst>
            <pc:docMk/>
            <pc:sldMk cId="1366613964" sldId="277"/>
            <ac:picMk id="4" creationId="{22934650-5B8C-4404-8775-1A2EF8D0D168}"/>
          </ac:picMkLst>
        </pc:picChg>
      </pc:sldChg>
      <pc:sldChg chg="modSp">
        <pc:chgData name="Allington, Lucy" userId="S::lucy.allington19_imperial.ac.uk#ext#@lunet.onmicrosoft.com::4927d0bd-f935-4b67-a619-3e826b9f9ac1" providerId="AD" clId="Web-{DDEBEA62-9D16-55CF-0475-776D22A4EA85}" dt="2021-02-15T16:26:04.765" v="800" actId="20577"/>
        <pc:sldMkLst>
          <pc:docMk/>
          <pc:sldMk cId="4047703891" sldId="282"/>
        </pc:sldMkLst>
        <pc:spChg chg="mod">
          <ac:chgData name="Allington, Lucy" userId="S::lucy.allington19_imperial.ac.uk#ext#@lunet.onmicrosoft.com::4927d0bd-f935-4b67-a619-3e826b9f9ac1" providerId="AD" clId="Web-{DDEBEA62-9D16-55CF-0475-776D22A4EA85}" dt="2021-02-15T16:26:04.765" v="800" actId="20577"/>
          <ac:spMkLst>
            <pc:docMk/>
            <pc:sldMk cId="4047703891" sldId="282"/>
            <ac:spMk id="9" creationId="{D65E6D98-BE8C-6B4C-B23E-6167300445AE}"/>
          </ac:spMkLst>
        </pc:spChg>
      </pc:sldChg>
      <pc:sldChg chg="modSp">
        <pc:chgData name="Allington, Lucy" userId="S::lucy.allington19_imperial.ac.uk#ext#@lunet.onmicrosoft.com::4927d0bd-f935-4b67-a619-3e826b9f9ac1" providerId="AD" clId="Web-{DDEBEA62-9D16-55CF-0475-776D22A4EA85}" dt="2021-02-15T15:48:10.446" v="389" actId="20577"/>
        <pc:sldMkLst>
          <pc:docMk/>
          <pc:sldMk cId="1195408070" sldId="283"/>
        </pc:sldMkLst>
        <pc:spChg chg="mod">
          <ac:chgData name="Allington, Lucy" userId="S::lucy.allington19_imperial.ac.uk#ext#@lunet.onmicrosoft.com::4927d0bd-f935-4b67-a619-3e826b9f9ac1" providerId="AD" clId="Web-{DDEBEA62-9D16-55CF-0475-776D22A4EA85}" dt="2021-02-15T15:48:10.446" v="389" actId="20577"/>
          <ac:spMkLst>
            <pc:docMk/>
            <pc:sldMk cId="1195408070" sldId="283"/>
            <ac:spMk id="11" creationId="{E3F33BE3-7756-EF44-9269-DDA634DF88BE}"/>
          </ac:spMkLst>
        </pc:spChg>
      </pc:sldChg>
      <pc:sldChg chg="modSp">
        <pc:chgData name="Allington, Lucy" userId="S::lucy.allington19_imperial.ac.uk#ext#@lunet.onmicrosoft.com::4927d0bd-f935-4b67-a619-3e826b9f9ac1" providerId="AD" clId="Web-{DDEBEA62-9D16-55CF-0475-776D22A4EA85}" dt="2021-02-15T16:00:32.321" v="566" actId="20577"/>
        <pc:sldMkLst>
          <pc:docMk/>
          <pc:sldMk cId="1491342558" sldId="284"/>
        </pc:sldMkLst>
        <pc:spChg chg="mod">
          <ac:chgData name="Allington, Lucy" userId="S::lucy.allington19_imperial.ac.uk#ext#@lunet.onmicrosoft.com::4927d0bd-f935-4b67-a619-3e826b9f9ac1" providerId="AD" clId="Web-{DDEBEA62-9D16-55CF-0475-776D22A4EA85}" dt="2021-02-15T16:00:32.321" v="566" actId="20577"/>
          <ac:spMkLst>
            <pc:docMk/>
            <pc:sldMk cId="1491342558" sldId="284"/>
            <ac:spMk id="11" creationId="{E3F33BE3-7756-EF44-9269-DDA634DF88BE}"/>
          </ac:spMkLst>
        </pc:spChg>
      </pc:sldChg>
      <pc:sldChg chg="modSp">
        <pc:chgData name="Allington, Lucy" userId="S::lucy.allington19_imperial.ac.uk#ext#@lunet.onmicrosoft.com::4927d0bd-f935-4b67-a619-3e826b9f9ac1" providerId="AD" clId="Web-{DDEBEA62-9D16-55CF-0475-776D22A4EA85}" dt="2021-02-15T16:25:33.139" v="785" actId="20577"/>
        <pc:sldMkLst>
          <pc:docMk/>
          <pc:sldMk cId="1451157423" sldId="285"/>
        </pc:sldMkLst>
        <pc:spChg chg="mod">
          <ac:chgData name="Allington, Lucy" userId="S::lucy.allington19_imperial.ac.uk#ext#@lunet.onmicrosoft.com::4927d0bd-f935-4b67-a619-3e826b9f9ac1" providerId="AD" clId="Web-{DDEBEA62-9D16-55CF-0475-776D22A4EA85}" dt="2021-02-15T16:25:33.139" v="785" actId="20577"/>
          <ac:spMkLst>
            <pc:docMk/>
            <pc:sldMk cId="1451157423" sldId="285"/>
            <ac:spMk id="11" creationId="{E3F33BE3-7756-EF44-9269-DDA634DF88BE}"/>
          </ac:spMkLst>
        </pc:spChg>
      </pc:sldChg>
    </pc:docChg>
  </pc:docChgLst>
  <pc:docChgLst>
    <pc:chgData name="Allington, Lucy" userId="S::lucy.allington19_imperial.ac.uk#ext#@lunet.onmicrosoft.com::4927d0bd-f935-4b67-a619-3e826b9f9ac1" providerId="AD" clId="Web-{A9B95ACA-E877-540F-BFA7-5BC0DDED6609}"/>
    <pc:docChg chg="modSld">
      <pc:chgData name="Allington, Lucy" userId="S::lucy.allington19_imperial.ac.uk#ext#@lunet.onmicrosoft.com::4927d0bd-f935-4b67-a619-3e826b9f9ac1" providerId="AD" clId="Web-{A9B95ACA-E877-540F-BFA7-5BC0DDED6609}" dt="2021-03-08T14:03:59.657" v="117" actId="20577"/>
      <pc:docMkLst>
        <pc:docMk/>
      </pc:docMkLst>
      <pc:sldChg chg="modNotes">
        <pc:chgData name="Allington, Lucy" userId="S::lucy.allington19_imperial.ac.uk#ext#@lunet.onmicrosoft.com::4927d0bd-f935-4b67-a619-3e826b9f9ac1" providerId="AD" clId="Web-{A9B95ACA-E877-540F-BFA7-5BC0DDED6609}" dt="2021-03-08T13:58:11.697" v="62"/>
        <pc:sldMkLst>
          <pc:docMk/>
          <pc:sldMk cId="4233018141" sldId="257"/>
        </pc:sldMkLst>
      </pc:sldChg>
      <pc:sldChg chg="modNotes">
        <pc:chgData name="Allington, Lucy" userId="S::lucy.allington19_imperial.ac.uk#ext#@lunet.onmicrosoft.com::4927d0bd-f935-4b67-a619-3e826b9f9ac1" providerId="AD" clId="Web-{A9B95ACA-E877-540F-BFA7-5BC0DDED6609}" dt="2021-03-08T13:58:26.791" v="67"/>
        <pc:sldMkLst>
          <pc:docMk/>
          <pc:sldMk cId="348628638" sldId="263"/>
        </pc:sldMkLst>
      </pc:sldChg>
      <pc:sldChg chg="modSp">
        <pc:chgData name="Allington, Lucy" userId="S::lucy.allington19_imperial.ac.uk#ext#@lunet.onmicrosoft.com::4927d0bd-f935-4b67-a619-3e826b9f9ac1" providerId="AD" clId="Web-{A9B95ACA-E877-540F-BFA7-5BC0DDED6609}" dt="2021-03-08T13:58:51.291" v="71" actId="1076"/>
        <pc:sldMkLst>
          <pc:docMk/>
          <pc:sldMk cId="2708744156" sldId="264"/>
        </pc:sldMkLst>
        <pc:spChg chg="mod">
          <ac:chgData name="Allington, Lucy" userId="S::lucy.allington19_imperial.ac.uk#ext#@lunet.onmicrosoft.com::4927d0bd-f935-4b67-a619-3e826b9f9ac1" providerId="AD" clId="Web-{A9B95ACA-E877-540F-BFA7-5BC0DDED6609}" dt="2021-03-08T13:58:51.291" v="71" actId="1076"/>
          <ac:spMkLst>
            <pc:docMk/>
            <pc:sldMk cId="2708744156" sldId="264"/>
            <ac:spMk id="3" creationId="{3309C702-E1E7-48EC-BA33-5151DEC4C2CE}"/>
          </ac:spMkLst>
        </pc:spChg>
      </pc:sldChg>
      <pc:sldChg chg="modSp">
        <pc:chgData name="Allington, Lucy" userId="S::lucy.allington19_imperial.ac.uk#ext#@lunet.onmicrosoft.com::4927d0bd-f935-4b67-a619-3e826b9f9ac1" providerId="AD" clId="Web-{A9B95ACA-E877-540F-BFA7-5BC0DDED6609}" dt="2021-03-08T13:59:28.011" v="75" actId="1076"/>
        <pc:sldMkLst>
          <pc:docMk/>
          <pc:sldMk cId="174070660" sldId="267"/>
        </pc:sldMkLst>
        <pc:spChg chg="mod">
          <ac:chgData name="Allington, Lucy" userId="S::lucy.allington19_imperial.ac.uk#ext#@lunet.onmicrosoft.com::4927d0bd-f935-4b67-a619-3e826b9f9ac1" providerId="AD" clId="Web-{A9B95ACA-E877-540F-BFA7-5BC0DDED6609}" dt="2021-03-08T13:59:28.011" v="75" actId="1076"/>
          <ac:spMkLst>
            <pc:docMk/>
            <pc:sldMk cId="174070660" sldId="267"/>
            <ac:spMk id="3" creationId="{D7FD021A-6AD6-4777-B9A0-7B26523523B4}"/>
          </ac:spMkLst>
        </pc:spChg>
      </pc:sldChg>
      <pc:sldChg chg="modSp">
        <pc:chgData name="Allington, Lucy" userId="S::lucy.allington19_imperial.ac.uk#ext#@lunet.onmicrosoft.com::4927d0bd-f935-4b67-a619-3e826b9f9ac1" providerId="AD" clId="Web-{A9B95ACA-E877-540F-BFA7-5BC0DDED6609}" dt="2021-03-08T14:02:00.405" v="92" actId="1076"/>
        <pc:sldMkLst>
          <pc:docMk/>
          <pc:sldMk cId="2350981283" sldId="273"/>
        </pc:sldMkLst>
        <pc:spChg chg="mod">
          <ac:chgData name="Allington, Lucy" userId="S::lucy.allington19_imperial.ac.uk#ext#@lunet.onmicrosoft.com::4927d0bd-f935-4b67-a619-3e826b9f9ac1" providerId="AD" clId="Web-{A9B95ACA-E877-540F-BFA7-5BC0DDED6609}" dt="2021-03-08T14:02:00.405" v="92" actId="1076"/>
          <ac:spMkLst>
            <pc:docMk/>
            <pc:sldMk cId="2350981283" sldId="273"/>
            <ac:spMk id="13" creationId="{6F49460A-4D3E-4D2F-B858-ABBF3AB2BF55}"/>
          </ac:spMkLst>
        </pc:spChg>
      </pc:sldChg>
      <pc:sldChg chg="modNotes">
        <pc:chgData name="Allington, Lucy" userId="S::lucy.allington19_imperial.ac.uk#ext#@lunet.onmicrosoft.com::4927d0bd-f935-4b67-a619-3e826b9f9ac1" providerId="AD" clId="Web-{A9B95ACA-E877-540F-BFA7-5BC0DDED6609}" dt="2021-03-08T14:01:41.419" v="88"/>
        <pc:sldMkLst>
          <pc:docMk/>
          <pc:sldMk cId="3260765223" sldId="274"/>
        </pc:sldMkLst>
      </pc:sldChg>
      <pc:sldChg chg="modNotes">
        <pc:chgData name="Allington, Lucy" userId="S::lucy.allington19_imperial.ac.uk#ext#@lunet.onmicrosoft.com::4927d0bd-f935-4b67-a619-3e826b9f9ac1" providerId="AD" clId="Web-{A9B95ACA-E877-540F-BFA7-5BC0DDED6609}" dt="2021-03-08T14:01:23.763" v="85"/>
        <pc:sldMkLst>
          <pc:docMk/>
          <pc:sldMk cId="96489157" sldId="276"/>
        </pc:sldMkLst>
      </pc:sldChg>
      <pc:sldChg chg="modSp">
        <pc:chgData name="Allington, Lucy" userId="S::lucy.allington19_imperial.ac.uk#ext#@lunet.onmicrosoft.com::4927d0bd-f935-4b67-a619-3e826b9f9ac1" providerId="AD" clId="Web-{A9B95ACA-E877-540F-BFA7-5BC0DDED6609}" dt="2021-03-08T14:03:37.704" v="105" actId="1076"/>
        <pc:sldMkLst>
          <pc:docMk/>
          <pc:sldMk cId="3688935345" sldId="278"/>
        </pc:sldMkLst>
        <pc:spChg chg="mod">
          <ac:chgData name="Allington, Lucy" userId="S::lucy.allington19_imperial.ac.uk#ext#@lunet.onmicrosoft.com::4927d0bd-f935-4b67-a619-3e826b9f9ac1" providerId="AD" clId="Web-{A9B95ACA-E877-540F-BFA7-5BC0DDED6609}" dt="2021-03-08T14:03:37.704" v="105" actId="1076"/>
          <ac:spMkLst>
            <pc:docMk/>
            <pc:sldMk cId="3688935345" sldId="278"/>
            <ac:spMk id="11" creationId="{383B0F1D-E468-4945-894E-9B0AF96BFA41}"/>
          </ac:spMkLst>
        </pc:spChg>
      </pc:sldChg>
      <pc:sldChg chg="modNotes">
        <pc:chgData name="Allington, Lucy" userId="S::lucy.allington19_imperial.ac.uk#ext#@lunet.onmicrosoft.com::4927d0bd-f935-4b67-a619-3e826b9f9ac1" providerId="AD" clId="Web-{A9B95ACA-E877-540F-BFA7-5BC0DDED6609}" dt="2021-03-08T14:02:56.015" v="104"/>
        <pc:sldMkLst>
          <pc:docMk/>
          <pc:sldMk cId="4047703891" sldId="282"/>
        </pc:sldMkLst>
      </pc:sldChg>
      <pc:sldChg chg="delSp modSp">
        <pc:chgData name="Allington, Lucy" userId="S::lucy.allington19_imperial.ac.uk#ext#@lunet.onmicrosoft.com::4927d0bd-f935-4b67-a619-3e826b9f9ac1" providerId="AD" clId="Web-{A9B95ACA-E877-540F-BFA7-5BC0DDED6609}" dt="2021-03-08T14:01:10.372" v="84" actId="20577"/>
        <pc:sldMkLst>
          <pc:docMk/>
          <pc:sldMk cId="1491342558" sldId="284"/>
        </pc:sldMkLst>
        <pc:spChg chg="mod">
          <ac:chgData name="Allington, Lucy" userId="S::lucy.allington19_imperial.ac.uk#ext#@lunet.onmicrosoft.com::4927d0bd-f935-4b67-a619-3e826b9f9ac1" providerId="AD" clId="Web-{A9B95ACA-E877-540F-BFA7-5BC0DDED6609}" dt="2021-03-08T14:01:10.372" v="84" actId="20577"/>
          <ac:spMkLst>
            <pc:docMk/>
            <pc:sldMk cId="1491342558" sldId="284"/>
            <ac:spMk id="4" creationId="{72C0FB74-285C-49EB-98F3-CA364BC4F097}"/>
          </ac:spMkLst>
        </pc:spChg>
        <pc:spChg chg="del">
          <ac:chgData name="Allington, Lucy" userId="S::lucy.allington19_imperial.ac.uk#ext#@lunet.onmicrosoft.com::4927d0bd-f935-4b67-a619-3e826b9f9ac1" providerId="AD" clId="Web-{A9B95ACA-E877-540F-BFA7-5BC0DDED6609}" dt="2021-03-08T14:00:25.668" v="76"/>
          <ac:spMkLst>
            <pc:docMk/>
            <pc:sldMk cId="1491342558" sldId="284"/>
            <ac:spMk id="8" creationId="{BC7B6D8C-865B-4B09-95AD-32AA865B6872}"/>
          </ac:spMkLst>
        </pc:spChg>
      </pc:sldChg>
      <pc:sldChg chg="modSp">
        <pc:chgData name="Allington, Lucy" userId="S::lucy.allington19_imperial.ac.uk#ext#@lunet.onmicrosoft.com::4927d0bd-f935-4b67-a619-3e826b9f9ac1" providerId="AD" clId="Web-{A9B95ACA-E877-540F-BFA7-5BC0DDED6609}" dt="2021-03-08T14:02:12.889" v="102" actId="20577"/>
        <pc:sldMkLst>
          <pc:docMk/>
          <pc:sldMk cId="1451157423" sldId="285"/>
        </pc:sldMkLst>
        <pc:spChg chg="mod">
          <ac:chgData name="Allington, Lucy" userId="S::lucy.allington19_imperial.ac.uk#ext#@lunet.onmicrosoft.com::4927d0bd-f935-4b67-a619-3e826b9f9ac1" providerId="AD" clId="Web-{A9B95ACA-E877-540F-BFA7-5BC0DDED6609}" dt="2021-03-08T14:02:12.889" v="102" actId="20577"/>
          <ac:spMkLst>
            <pc:docMk/>
            <pc:sldMk cId="1451157423" sldId="285"/>
            <ac:spMk id="2" creationId="{99BCC9F0-7682-4B89-85FE-805EDE018B0E}"/>
          </ac:spMkLst>
        </pc:spChg>
      </pc:sldChg>
      <pc:sldChg chg="delSp modSp">
        <pc:chgData name="Allington, Lucy" userId="S::lucy.allington19_imperial.ac.uk#ext#@lunet.onmicrosoft.com::4927d0bd-f935-4b67-a619-3e826b9f9ac1" providerId="AD" clId="Web-{A9B95ACA-E877-540F-BFA7-5BC0DDED6609}" dt="2021-03-08T14:03:59.657" v="117" actId="20577"/>
        <pc:sldMkLst>
          <pc:docMk/>
          <pc:sldMk cId="1201676088" sldId="286"/>
        </pc:sldMkLst>
        <pc:spChg chg="mod">
          <ac:chgData name="Allington, Lucy" userId="S::lucy.allington19_imperial.ac.uk#ext#@lunet.onmicrosoft.com::4927d0bd-f935-4b67-a619-3e826b9f9ac1" providerId="AD" clId="Web-{A9B95ACA-E877-540F-BFA7-5BC0DDED6609}" dt="2021-03-08T14:03:59.657" v="117" actId="20577"/>
          <ac:spMkLst>
            <pc:docMk/>
            <pc:sldMk cId="1201676088" sldId="286"/>
            <ac:spMk id="2" creationId="{596A1EAA-14A2-4F4D-A200-1BAE7A99AEF6}"/>
          </ac:spMkLst>
        </pc:spChg>
        <pc:spChg chg="del">
          <ac:chgData name="Allington, Lucy" userId="S::lucy.allington19_imperial.ac.uk#ext#@lunet.onmicrosoft.com::4927d0bd-f935-4b67-a619-3e826b9f9ac1" providerId="AD" clId="Web-{A9B95ACA-E877-540F-BFA7-5BC0DDED6609}" dt="2021-03-08T14:03:51.923" v="107"/>
          <ac:spMkLst>
            <pc:docMk/>
            <pc:sldMk cId="1201676088" sldId="286"/>
            <ac:spMk id="4" creationId="{8D8BD0DB-19A1-4E1B-9DC6-6F6BE0853599}"/>
          </ac:spMkLst>
        </pc:spChg>
        <pc:spChg chg="mod">
          <ac:chgData name="Allington, Lucy" userId="S::lucy.allington19_imperial.ac.uk#ext#@lunet.onmicrosoft.com::4927d0bd-f935-4b67-a619-3e826b9f9ac1" providerId="AD" clId="Web-{A9B95ACA-E877-540F-BFA7-5BC0DDED6609}" dt="2021-03-08T14:03:49.329" v="106" actId="20577"/>
          <ac:spMkLst>
            <pc:docMk/>
            <pc:sldMk cId="1201676088" sldId="286"/>
            <ac:spMk id="11" creationId="{E3F33BE3-7756-EF44-9269-DDA634DF88BE}"/>
          </ac:spMkLst>
        </pc:spChg>
      </pc:sldChg>
    </pc:docChg>
  </pc:docChgLst>
  <pc:docChgLst>
    <pc:chgData name="simon.anthony.patterson@gmail.com" userId="S::urn:spo:guest#simon.anthony.patterson@gmail.com::" providerId="AD" clId="Web-{0FF4DF09-E13E-F02D-975B-4F6A13FEC3D9}"/>
    <pc:docChg chg="modSld">
      <pc:chgData name="simon.anthony.patterson@gmail.com" userId="S::urn:spo:guest#simon.anthony.patterson@gmail.com::" providerId="AD" clId="Web-{0FF4DF09-E13E-F02D-975B-4F6A13FEC3D9}" dt="2021-03-17T13:25:08.228" v="133"/>
      <pc:docMkLst>
        <pc:docMk/>
      </pc:docMkLst>
      <pc:sldChg chg="modNotes">
        <pc:chgData name="simon.anthony.patterson@gmail.com" userId="S::urn:spo:guest#simon.anthony.patterson@gmail.com::" providerId="AD" clId="Web-{0FF4DF09-E13E-F02D-975B-4F6A13FEC3D9}" dt="2021-03-17T12:15:52.247" v="36"/>
        <pc:sldMkLst>
          <pc:docMk/>
          <pc:sldMk cId="1732966013" sldId="268"/>
        </pc:sldMkLst>
      </pc:sldChg>
      <pc:sldChg chg="modNotes">
        <pc:chgData name="simon.anthony.patterson@gmail.com" userId="S::urn:spo:guest#simon.anthony.patterson@gmail.com::" providerId="AD" clId="Web-{0FF4DF09-E13E-F02D-975B-4F6A13FEC3D9}" dt="2021-03-17T12:14:52.105" v="30"/>
        <pc:sldMkLst>
          <pc:docMk/>
          <pc:sldMk cId="3720167370" sldId="269"/>
        </pc:sldMkLst>
      </pc:sldChg>
      <pc:sldChg chg="modNotes">
        <pc:chgData name="simon.anthony.patterson@gmail.com" userId="S::urn:spo:guest#simon.anthony.patterson@gmail.com::" providerId="AD" clId="Web-{0FF4DF09-E13E-F02D-975B-4F6A13FEC3D9}" dt="2021-03-17T12:14:31.949" v="27"/>
        <pc:sldMkLst>
          <pc:docMk/>
          <pc:sldMk cId="114964038" sldId="270"/>
        </pc:sldMkLst>
      </pc:sldChg>
      <pc:sldChg chg="modNotes">
        <pc:chgData name="simon.anthony.patterson@gmail.com" userId="S::urn:spo:guest#simon.anthony.patterson@gmail.com::" providerId="AD" clId="Web-{0FF4DF09-E13E-F02D-975B-4F6A13FEC3D9}" dt="2021-03-17T12:01:48.604" v="2"/>
        <pc:sldMkLst>
          <pc:docMk/>
          <pc:sldMk cId="587726888" sldId="271"/>
        </pc:sldMkLst>
      </pc:sldChg>
      <pc:sldChg chg="modNotes">
        <pc:chgData name="simon.anthony.patterson@gmail.com" userId="S::urn:spo:guest#simon.anthony.patterson@gmail.com::" providerId="AD" clId="Web-{0FF4DF09-E13E-F02D-975B-4F6A13FEC3D9}" dt="2021-03-17T12:50:08.652" v="100"/>
        <pc:sldMkLst>
          <pc:docMk/>
          <pc:sldMk cId="2350981283" sldId="273"/>
        </pc:sldMkLst>
      </pc:sldChg>
      <pc:sldChg chg="modNotes">
        <pc:chgData name="simon.anthony.patterson@gmail.com" userId="S::urn:spo:guest#simon.anthony.patterson@gmail.com::" providerId="AD" clId="Web-{0FF4DF09-E13E-F02D-975B-4F6A13FEC3D9}" dt="2021-03-17T12:47:34.039" v="81"/>
        <pc:sldMkLst>
          <pc:docMk/>
          <pc:sldMk cId="3260765223" sldId="274"/>
        </pc:sldMkLst>
      </pc:sldChg>
      <pc:sldChg chg="modNotes">
        <pc:chgData name="simon.anthony.patterson@gmail.com" userId="S::urn:spo:guest#simon.anthony.patterson@gmail.com::" providerId="AD" clId="Web-{0FF4DF09-E13E-F02D-975B-4F6A13FEC3D9}" dt="2021-03-17T12:46:35.132" v="79"/>
        <pc:sldMkLst>
          <pc:docMk/>
          <pc:sldMk cId="3403935878" sldId="275"/>
        </pc:sldMkLst>
      </pc:sldChg>
      <pc:sldChg chg="modNotes">
        <pc:chgData name="simon.anthony.patterson@gmail.com" userId="S::urn:spo:guest#simon.anthony.patterson@gmail.com::" providerId="AD" clId="Web-{0FF4DF09-E13E-F02D-975B-4F6A13FEC3D9}" dt="2021-03-17T12:45:50.459" v="72"/>
        <pc:sldMkLst>
          <pc:docMk/>
          <pc:sldMk cId="96489157" sldId="276"/>
        </pc:sldMkLst>
      </pc:sldChg>
      <pc:sldChg chg="modNotes">
        <pc:chgData name="simon.anthony.patterson@gmail.com" userId="S::urn:spo:guest#simon.anthony.patterson@gmail.com::" providerId="AD" clId="Web-{0FF4DF09-E13E-F02D-975B-4F6A13FEC3D9}" dt="2021-03-17T12:43:00.846" v="52"/>
        <pc:sldMkLst>
          <pc:docMk/>
          <pc:sldMk cId="1366613964" sldId="277"/>
        </pc:sldMkLst>
      </pc:sldChg>
      <pc:sldChg chg="modNotes">
        <pc:chgData name="simon.anthony.patterson@gmail.com" userId="S::urn:spo:guest#simon.anthony.patterson@gmail.com::" providerId="AD" clId="Web-{0FF4DF09-E13E-F02D-975B-4F6A13FEC3D9}" dt="2021-03-17T13:25:08.228" v="133"/>
        <pc:sldMkLst>
          <pc:docMk/>
          <pc:sldMk cId="3688935345" sldId="278"/>
        </pc:sldMkLst>
      </pc:sldChg>
      <pc:sldChg chg="modNotes">
        <pc:chgData name="simon.anthony.patterson@gmail.com" userId="S::urn:spo:guest#simon.anthony.patterson@gmail.com::" providerId="AD" clId="Web-{0FF4DF09-E13E-F02D-975B-4F6A13FEC3D9}" dt="2021-03-17T13:24:40.868" v="124"/>
        <pc:sldMkLst>
          <pc:docMk/>
          <pc:sldMk cId="2952233061" sldId="279"/>
        </pc:sldMkLst>
      </pc:sldChg>
      <pc:sldChg chg="modSp modNotes">
        <pc:chgData name="simon.anthony.patterson@gmail.com" userId="S::urn:spo:guest#simon.anthony.patterson@gmail.com::" providerId="AD" clId="Web-{0FF4DF09-E13E-F02D-975B-4F6A13FEC3D9}" dt="2021-03-17T13:22:39.693" v="120" actId="20577"/>
        <pc:sldMkLst>
          <pc:docMk/>
          <pc:sldMk cId="1399507600" sldId="280"/>
        </pc:sldMkLst>
        <pc:spChg chg="mod">
          <ac:chgData name="simon.anthony.patterson@gmail.com" userId="S::urn:spo:guest#simon.anthony.patterson@gmail.com::" providerId="AD" clId="Web-{0FF4DF09-E13E-F02D-975B-4F6A13FEC3D9}" dt="2021-03-17T13:22:39.693" v="120" actId="20577"/>
          <ac:spMkLst>
            <pc:docMk/>
            <pc:sldMk cId="1399507600" sldId="280"/>
            <ac:spMk id="4" creationId="{B1EA78D7-2C24-4F40-936A-25009B571824}"/>
          </ac:spMkLst>
        </pc:spChg>
      </pc:sldChg>
      <pc:sldChg chg="modNotes">
        <pc:chgData name="simon.anthony.patterson@gmail.com" userId="S::urn:spo:guest#simon.anthony.patterson@gmail.com::" providerId="AD" clId="Web-{0FF4DF09-E13E-F02D-975B-4F6A13FEC3D9}" dt="2021-03-17T13:20:45.188" v="109"/>
        <pc:sldMkLst>
          <pc:docMk/>
          <pc:sldMk cId="4047703891"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75846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Lorsque</a:t>
            </a:r>
            <a:r>
              <a:rPr lang="en-US" dirty="0"/>
              <a:t> </a:t>
            </a:r>
            <a:r>
              <a:rPr lang="en-US" dirty="0" err="1"/>
              <a:t>l’on</a:t>
            </a:r>
            <a:r>
              <a:rPr lang="en-US" dirty="0"/>
              <a:t> </a:t>
            </a:r>
            <a:r>
              <a:rPr lang="en-US" dirty="0" err="1"/>
              <a:t>définit</a:t>
            </a:r>
            <a:r>
              <a:rPr lang="en-US" dirty="0"/>
              <a:t> la demande d'énergie, il est important </a:t>
            </a:r>
            <a:r>
              <a:rPr lang="en-US" dirty="0" err="1"/>
              <a:t>d'identifier</a:t>
            </a:r>
            <a:r>
              <a:rPr lang="en-US" dirty="0"/>
              <a:t>:</a:t>
            </a:r>
          </a:p>
          <a:p>
            <a:endParaRPr lang="en-US" dirty="0"/>
          </a:p>
          <a:p>
            <a:pPr marL="171450" indent="-171450">
              <a:buFont typeface="Arial"/>
              <a:buChar char="•"/>
            </a:pPr>
            <a:r>
              <a:rPr lang="en-US" dirty="0"/>
              <a:t>La </a:t>
            </a:r>
            <a:r>
              <a:rPr lang="en-US" dirty="0" err="1"/>
              <a:t>forme</a:t>
            </a:r>
            <a:r>
              <a:rPr lang="en-US" dirty="0"/>
              <a:t> énergétique qui fait l'objet de la </a:t>
            </a:r>
            <a:r>
              <a:rPr lang="en-US" dirty="0" err="1"/>
              <a:t>demande</a:t>
            </a:r>
            <a:r>
              <a:rPr lang="en-US" dirty="0"/>
              <a:t>: par </a:t>
            </a:r>
            <a:r>
              <a:rPr lang="en-US" dirty="0" err="1"/>
              <a:t>exemple</a:t>
            </a:r>
            <a:r>
              <a:rPr lang="en-US" dirty="0"/>
              <a:t>, </a:t>
            </a:r>
            <a:r>
              <a:rPr lang="en-US" dirty="0" err="1"/>
              <a:t>l'électricité</a:t>
            </a:r>
            <a:r>
              <a:rPr lang="en-US" dirty="0"/>
              <a:t>, l'essence pour le transport ou la biomasse pour la caisson des aliments.</a:t>
            </a:r>
            <a:endParaRPr lang="en-US" dirty="0">
              <a:cs typeface="Calibri"/>
            </a:endParaRPr>
          </a:p>
          <a:p>
            <a:pPr marL="171450" indent="-171450">
              <a:buFont typeface="Arial"/>
              <a:buChar char="•"/>
            </a:pPr>
            <a:r>
              <a:rPr lang="en-US" dirty="0"/>
              <a:t>Le secteur d'où provient la </a:t>
            </a:r>
            <a:r>
              <a:rPr lang="en-US" dirty="0" err="1"/>
              <a:t>demande</a:t>
            </a:r>
            <a:r>
              <a:rPr lang="en-US" dirty="0"/>
              <a:t>: par </a:t>
            </a:r>
            <a:r>
              <a:rPr lang="en-US" dirty="0" err="1"/>
              <a:t>exemple</a:t>
            </a:r>
            <a:r>
              <a:rPr lang="en-US" dirty="0"/>
              <a:t>, le </a:t>
            </a:r>
            <a:r>
              <a:rPr lang="en-US" dirty="0" err="1"/>
              <a:t>secteur</a:t>
            </a:r>
            <a:r>
              <a:rPr lang="en-US" dirty="0"/>
              <a:t> résidentiel (</a:t>
            </a:r>
            <a:r>
              <a:rPr lang="en-US" dirty="0" err="1"/>
              <a:t>urbain</a:t>
            </a:r>
            <a:r>
              <a:rPr lang="en-US" dirty="0"/>
              <a:t> </a:t>
            </a:r>
            <a:r>
              <a:rPr lang="en-US" dirty="0" err="1"/>
              <a:t>ou</a:t>
            </a:r>
            <a:r>
              <a:rPr lang="en-US" dirty="0"/>
              <a:t> rural, hors réseau ou en réseau), industriel ou commercial.</a:t>
            </a:r>
            <a:endParaRPr lang="en-US" dirty="0">
              <a:cs typeface="Calibri"/>
            </a:endParaRPr>
          </a:p>
          <a:p>
            <a:pPr marL="171450" indent="-171450">
              <a:buFont typeface="Arial"/>
              <a:buChar char="•"/>
            </a:pPr>
            <a:r>
              <a:rPr lang="en-US" dirty="0"/>
              <a:t>La variabilité moyenne de cette demande au cours d'une année, qui est généralement exprimée à l'aide de profils de demande moyenne, expliqués plus en détail plus loin dans ce cours.</a:t>
            </a:r>
            <a:endParaRPr lang="en-US" dirty="0">
              <a:cs typeface="Calibri"/>
            </a:endParaRPr>
          </a:p>
          <a:p>
            <a:pPr marL="171450" indent="-171450">
              <a:buFont typeface="Arial"/>
              <a:buChar char="•"/>
            </a:pPr>
            <a:r>
              <a:rPr lang="en-US" dirty="0"/>
              <a:t>La demande moyenne annuelle actuelle et future </a:t>
            </a:r>
            <a:r>
              <a:rPr lang="en-US" dirty="0" err="1"/>
              <a:t>prévue</a:t>
            </a:r>
            <a:r>
              <a:rPr lang="en-US" dirty="0"/>
              <a:t>.</a:t>
            </a:r>
          </a:p>
          <a:p>
            <a:pPr marL="0" indent="0">
              <a:buFont typeface="Arial"/>
              <a:buNone/>
            </a:pPr>
            <a:endParaRPr lang="en-US" dirty="0">
              <a:cs typeface="Calibri"/>
            </a:endParaRPr>
          </a:p>
          <a:p>
            <a:r>
              <a:rPr lang="en-US" dirty="0"/>
              <a:t>Il est difficile de prévoir les </a:t>
            </a:r>
            <a:r>
              <a:rPr lang="en-US" dirty="0" err="1"/>
              <a:t>demandes</a:t>
            </a:r>
            <a:r>
              <a:rPr lang="en-US" dirty="0"/>
              <a:t> futures et nos prévisions sont naturellement entachées d'incertitude. C'est l'une des raisons pour lesquelles nous </a:t>
            </a:r>
            <a:r>
              <a:rPr lang="en-US" dirty="0" err="1"/>
              <a:t>modélisons</a:t>
            </a:r>
            <a:r>
              <a:rPr lang="en-US" dirty="0"/>
              <a:t> divers </a:t>
            </a:r>
            <a:r>
              <a:rPr lang="en-US" dirty="0" err="1"/>
              <a:t>scénarios</a:t>
            </a:r>
            <a:r>
              <a:rPr lang="en-US" dirty="0"/>
              <a:t>.</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 faut-il identifier </a:t>
            </a:r>
            <a:r>
              <a:rPr lang="en-US" dirty="0" err="1"/>
              <a:t>afin</a:t>
            </a:r>
            <a:r>
              <a:rPr lang="en-US" dirty="0"/>
              <a:t> de définir un exemple de demande d'énergie. Dans cet exemple, nous nous intéresserons à l'électricité consommée dans les foyers urbains. </a:t>
            </a:r>
            <a:r>
              <a:rPr lang="en-US" dirty="0" err="1"/>
              <a:t>Selon</a:t>
            </a:r>
            <a:r>
              <a:rPr lang="en-US" dirty="0"/>
              <a:t> la diapositive </a:t>
            </a:r>
            <a:r>
              <a:rPr lang="en-US" dirty="0" err="1"/>
              <a:t>précédente</a:t>
            </a:r>
            <a:r>
              <a:rPr lang="en-US" dirty="0"/>
              <a:t>, </a:t>
            </a:r>
            <a:r>
              <a:rPr lang="en-US" dirty="0" err="1"/>
              <a:t>qu'avons</a:t>
            </a:r>
            <a:r>
              <a:rPr lang="en-US" dirty="0"/>
              <a:t>-nous </a:t>
            </a:r>
            <a:r>
              <a:rPr lang="en-US" dirty="0" err="1"/>
              <a:t>besoin</a:t>
            </a:r>
            <a:r>
              <a:rPr lang="en-US" dirty="0"/>
              <a:t> </a:t>
            </a:r>
            <a:r>
              <a:rPr lang="en-US" dirty="0" err="1"/>
              <a:t>d'identifier</a:t>
            </a:r>
            <a:r>
              <a:rPr lang="en-US" dirty="0"/>
              <a:t>?</a:t>
            </a:r>
          </a:p>
          <a:p>
            <a:endParaRPr lang="en-US" dirty="0"/>
          </a:p>
          <a:p>
            <a:pPr marL="171450" indent="-171450">
              <a:buFont typeface="Arial"/>
              <a:buChar char="•"/>
            </a:pPr>
            <a:r>
              <a:rPr lang="en-US" dirty="0"/>
              <a:t>La </a:t>
            </a:r>
            <a:r>
              <a:rPr lang="en-US" dirty="0" err="1"/>
              <a:t>forme</a:t>
            </a:r>
            <a:r>
              <a:rPr lang="en-US" dirty="0"/>
              <a:t> énergétique qui fait l'objet de la </a:t>
            </a:r>
            <a:r>
              <a:rPr lang="en-US" dirty="0" err="1"/>
              <a:t>demande</a:t>
            </a:r>
            <a:r>
              <a:rPr lang="en-US" dirty="0"/>
              <a:t>: dans le cas présent, il s'agit de l'électricité. </a:t>
            </a:r>
            <a:endParaRPr lang="en-US" dirty="0">
              <a:cs typeface="Calibri"/>
            </a:endParaRPr>
          </a:p>
          <a:p>
            <a:pPr marL="171450" indent="-171450">
              <a:buFont typeface="Arial"/>
              <a:buChar char="•"/>
            </a:pPr>
            <a:r>
              <a:rPr lang="en-US" dirty="0"/>
              <a:t>Le secteur d'où provient la </a:t>
            </a:r>
            <a:r>
              <a:rPr lang="en-US" dirty="0" err="1"/>
              <a:t>demande</a:t>
            </a:r>
            <a:r>
              <a:rPr lang="en-US" dirty="0"/>
              <a:t>: dans le cas présent, il s'agit du secteur résidentiel, ou du secteur résidentiel urbain si l'on veut être plus précis.</a:t>
            </a:r>
            <a:endParaRPr lang="en-US" dirty="0">
              <a:cs typeface="Calibri"/>
            </a:endParaRPr>
          </a:p>
          <a:p>
            <a:pPr marL="171450" indent="-171450">
              <a:buFont typeface="Arial"/>
              <a:buChar char="•"/>
            </a:pPr>
            <a:r>
              <a:rPr lang="en-US" dirty="0"/>
              <a:t>La variabilité moyenne de la demande au cours de </a:t>
            </a:r>
            <a:r>
              <a:rPr lang="en-US" dirty="0" err="1"/>
              <a:t>l'année</a:t>
            </a:r>
            <a:r>
              <a:rPr lang="en-US" dirty="0"/>
              <a:t>: nous examinerons ici les profils de charge électrique quotidiens et annuels d'une zone </a:t>
            </a:r>
            <a:r>
              <a:rPr lang="en-US" dirty="0" err="1"/>
              <a:t>urbaine</a:t>
            </a:r>
            <a:r>
              <a:rPr lang="en-US" dirty="0"/>
              <a:t> </a:t>
            </a:r>
            <a:r>
              <a:rPr lang="en-US" dirty="0" err="1"/>
              <a:t>résidentielle</a:t>
            </a:r>
            <a:r>
              <a:rPr lang="en-US" dirty="0"/>
              <a:t>. </a:t>
            </a:r>
            <a:r>
              <a:rPr lang="en-US" dirty="0" err="1"/>
              <a:t>Ils</a:t>
            </a:r>
            <a:r>
              <a:rPr lang="en-US" dirty="0"/>
              <a:t> nous indiqueront comment la demande </a:t>
            </a:r>
            <a:r>
              <a:rPr lang="en-US" dirty="0" err="1"/>
              <a:t>varie</a:t>
            </a:r>
            <a:r>
              <a:rPr lang="en-US" dirty="0"/>
              <a:t> au </a:t>
            </a:r>
            <a:r>
              <a:rPr lang="en-US" dirty="0" err="1"/>
              <a:t>cours</a:t>
            </a:r>
            <a:r>
              <a:rPr lang="en-US" dirty="0"/>
              <a:t> </a:t>
            </a:r>
            <a:r>
              <a:rPr lang="en-US" dirty="0" err="1"/>
              <a:t>d’une</a:t>
            </a:r>
            <a:r>
              <a:rPr lang="en-US" dirty="0"/>
              <a:t> </a:t>
            </a:r>
            <a:r>
              <a:rPr lang="en-US" dirty="0" err="1"/>
              <a:t>journée</a:t>
            </a:r>
            <a:r>
              <a:rPr lang="en-US" dirty="0"/>
              <a:t> et des différentes saisons. D'après ce que nous </a:t>
            </a:r>
            <a:r>
              <a:rPr lang="en-US" dirty="0" err="1"/>
              <a:t>avons</a:t>
            </a:r>
            <a:r>
              <a:rPr lang="en-US" dirty="0"/>
              <a:t> vu, on peut s'attendre à ce que la demande résidentielle soit plus </a:t>
            </a:r>
            <a:r>
              <a:rPr lang="en-US" dirty="0" err="1"/>
              <a:t>élevée</a:t>
            </a:r>
            <a:r>
              <a:rPr lang="en-US" dirty="0"/>
              <a:t> </a:t>
            </a:r>
            <a:r>
              <a:rPr lang="en-US" dirty="0" err="1"/>
              <a:t>en</a:t>
            </a:r>
            <a:r>
              <a:rPr lang="en-US" dirty="0"/>
              <a:t> soirée et que les variations saisonnières dépendent du climat du pays.</a:t>
            </a:r>
            <a:endParaRPr lang="en-US" dirty="0">
              <a:cs typeface="Calibri"/>
            </a:endParaRPr>
          </a:p>
          <a:p>
            <a:pPr marL="171450" indent="-171450">
              <a:buFont typeface="Arial"/>
              <a:buChar char="•"/>
            </a:pPr>
            <a:r>
              <a:rPr lang="en-US" dirty="0"/>
              <a:t>La demande annuelle actuelle et future </a:t>
            </a:r>
            <a:r>
              <a:rPr lang="en-US" dirty="0" err="1"/>
              <a:t>prévue</a:t>
            </a:r>
            <a:r>
              <a:rPr lang="en-US" dirty="0"/>
              <a:t>: ici, nous examinerons un bilan énergétique (abordé plus en détail plus loin) pour obtenir des données sur la demande d'électricité résidentielle actuelle et historique. Nous pourrions utiliser </a:t>
            </a:r>
            <a:r>
              <a:rPr lang="en-US" dirty="0" err="1"/>
              <a:t>ces</a:t>
            </a:r>
            <a:r>
              <a:rPr lang="en-US" dirty="0"/>
              <a:t> données et </a:t>
            </a:r>
            <a:r>
              <a:rPr lang="en-US" dirty="0" err="1"/>
              <a:t>éventuellement</a:t>
            </a:r>
            <a:r>
              <a:rPr lang="en-US" dirty="0"/>
              <a:t> les combiner à une estimation de la </a:t>
            </a:r>
            <a:r>
              <a:rPr lang="en-US" dirty="0" err="1"/>
              <a:t>croissance</a:t>
            </a:r>
            <a:r>
              <a:rPr lang="en-US" dirty="0"/>
              <a:t> </a:t>
            </a:r>
            <a:r>
              <a:rPr lang="en-US" dirty="0" err="1"/>
              <a:t>démographique</a:t>
            </a:r>
            <a:r>
              <a:rPr lang="en-US" dirty="0"/>
              <a:t> </a:t>
            </a:r>
            <a:r>
              <a:rPr lang="en-US" dirty="0" err="1"/>
              <a:t>afin</a:t>
            </a:r>
            <a:r>
              <a:rPr lang="en-US" dirty="0"/>
              <a:t> de créer </a:t>
            </a:r>
            <a:r>
              <a:rPr lang="en-US" dirty="0" err="1"/>
              <a:t>une</a:t>
            </a:r>
            <a:r>
              <a:rPr lang="en-US" dirty="0"/>
              <a:t> projection de la </a:t>
            </a:r>
            <a:r>
              <a:rPr lang="en-US" dirty="0" err="1"/>
              <a:t>demande</a:t>
            </a:r>
            <a:r>
              <a:rPr lang="en-US" dirty="0"/>
              <a:t> future.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423948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scénarios sont utiles pour étudier différentes projections de la demande d'énergie et leur impact sur la planification de l'expansion des capacités. L'avenir étant incertain, il est courant d'envisager ce qui pourrait se passer si l'avenir se déroulait de différentes manières, </a:t>
            </a:r>
            <a:r>
              <a:rPr lang="en-US" dirty="0" err="1"/>
              <a:t>représentées</a:t>
            </a:r>
            <a:r>
              <a:rPr lang="en-US" dirty="0"/>
              <a:t> par différents scénarios. Dans cette figure, nous pouvons voir qu'une perspective de consommation de carburant a été créée pour estimer le niveau de la </a:t>
            </a:r>
            <a:r>
              <a:rPr lang="en-US" dirty="0" err="1"/>
              <a:t>demande</a:t>
            </a:r>
            <a:r>
              <a:rPr lang="en-US" dirty="0"/>
              <a:t> pour les années à venir. Nous pourrions envisager plusieurs scénarios pour </a:t>
            </a:r>
            <a:r>
              <a:rPr lang="en-US" dirty="0" err="1"/>
              <a:t>évaluer</a:t>
            </a:r>
            <a:r>
              <a:rPr lang="en-US" dirty="0"/>
              <a:t> de quelle façon la demande pourrait varier à long </a:t>
            </a:r>
            <a:r>
              <a:rPr lang="en-US" dirty="0" err="1"/>
              <a:t>terme</a:t>
            </a:r>
            <a:r>
              <a:rPr lang="en-US" dirty="0"/>
              <a:t>. Les principaux facteurs prédictifs de la demande d'énergie, tels que la croissance démographique, le développement économique et la politique énergétique, peuvent varier d'un scénario à l'autre. Cela signifie que chaque scénario comporte une projection différente de la demande d'énergie. Comme nous ne pouvons pas savoir avec certitude quel scénario sera le meilleur prédicteur de l'avenir, il est utile de modéliser plusieurs scénarios et d'examiner les implications de chacun d'entre eux afin d'obtenir des informations utiles pour l'élaboration des politiques.</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2684595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y a </a:t>
            </a:r>
            <a:r>
              <a:rPr lang="en-US" dirty="0" err="1"/>
              <a:t>plusieurs</a:t>
            </a:r>
            <a:r>
              <a:rPr lang="en-US" dirty="0"/>
              <a:t> </a:t>
            </a:r>
            <a:r>
              <a:rPr lang="en-US" dirty="0" err="1"/>
              <a:t>autres</a:t>
            </a:r>
            <a:r>
              <a:rPr lang="en-US" dirty="0"/>
              <a:t> </a:t>
            </a:r>
            <a:r>
              <a:rPr lang="en-US" dirty="0" err="1"/>
              <a:t>paramètres</a:t>
            </a:r>
            <a:r>
              <a:rPr lang="en-US" dirty="0"/>
              <a:t> qui sont utilisés pour définir les demandes finales dans </a:t>
            </a:r>
            <a:r>
              <a:rPr lang="en-US" dirty="0" err="1"/>
              <a:t>OSeMOSYS</a:t>
            </a:r>
            <a:r>
              <a:rPr lang="en-US" dirty="0"/>
              <a:t>:</a:t>
            </a:r>
          </a:p>
          <a:p>
            <a:endParaRPr lang="en-US" dirty="0"/>
          </a:p>
          <a:p>
            <a:pPr marL="171450" indent="-171450">
              <a:buFont typeface="Arial"/>
              <a:buChar char="•"/>
            </a:pPr>
            <a:r>
              <a:rPr lang="en-US" dirty="0"/>
              <a:t>la </a:t>
            </a:r>
            <a:r>
              <a:rPr lang="en-US" dirty="0" err="1"/>
              <a:t>demande</a:t>
            </a:r>
            <a:r>
              <a:rPr lang="en-US" dirty="0"/>
              <a:t> </a:t>
            </a:r>
            <a:r>
              <a:rPr lang="en-US" dirty="0" err="1"/>
              <a:t>annuelle</a:t>
            </a:r>
            <a:r>
              <a:rPr lang="en-US" dirty="0"/>
              <a:t> </a:t>
            </a:r>
            <a:r>
              <a:rPr lang="en-US" dirty="0" err="1"/>
              <a:t>cumulée</a:t>
            </a:r>
            <a:r>
              <a:rPr lang="en-US" dirty="0"/>
              <a:t>: </a:t>
            </a:r>
            <a:r>
              <a:rPr lang="en-US" dirty="0" err="1"/>
              <a:t>elle</a:t>
            </a:r>
            <a:r>
              <a:rPr lang="en-US" dirty="0"/>
              <a:t> </a:t>
            </a:r>
            <a:r>
              <a:rPr lang="en-US" dirty="0" err="1"/>
              <a:t>s’applique</a:t>
            </a:r>
            <a:r>
              <a:rPr lang="en-US" dirty="0"/>
              <a:t> à un </a:t>
            </a:r>
            <a:r>
              <a:rPr lang="en-US" dirty="0" err="1"/>
              <a:t>produit</a:t>
            </a:r>
            <a:r>
              <a:rPr lang="en-US" dirty="0"/>
              <a:t> </a:t>
            </a:r>
            <a:r>
              <a:rPr lang="en-US" dirty="0" err="1"/>
              <a:t>dont</a:t>
            </a:r>
            <a:r>
              <a:rPr lang="en-US" dirty="0"/>
              <a:t> la </a:t>
            </a:r>
            <a:r>
              <a:rPr lang="en-US" dirty="0" err="1"/>
              <a:t>demande</a:t>
            </a:r>
            <a:r>
              <a:rPr lang="en-US" dirty="0"/>
              <a:t> </a:t>
            </a:r>
            <a:r>
              <a:rPr lang="en-US" dirty="0" err="1"/>
              <a:t>totale</a:t>
            </a:r>
            <a:r>
              <a:rPr lang="en-US" dirty="0"/>
              <a:t> </a:t>
            </a:r>
            <a:r>
              <a:rPr lang="en-US" dirty="0" err="1"/>
              <a:t>cumulée</a:t>
            </a:r>
            <a:r>
              <a:rPr lang="en-US" dirty="0"/>
              <a:t> </a:t>
            </a:r>
            <a:r>
              <a:rPr lang="en-US" dirty="0" err="1"/>
              <a:t>est</a:t>
            </a:r>
            <a:r>
              <a:rPr lang="en-US" dirty="0"/>
              <a:t> </a:t>
            </a:r>
            <a:r>
              <a:rPr lang="en-US" dirty="0" err="1"/>
              <a:t>constante</a:t>
            </a:r>
            <a:r>
              <a:rPr lang="en-US" dirty="0"/>
              <a:t> tout au long </a:t>
            </a:r>
            <a:r>
              <a:rPr lang="en-US" dirty="0" err="1"/>
              <a:t>d’une</a:t>
            </a:r>
            <a:r>
              <a:rPr lang="en-US" dirty="0"/>
              <a:t> </a:t>
            </a:r>
            <a:r>
              <a:rPr lang="en-US" dirty="0" err="1"/>
              <a:t>année</a:t>
            </a:r>
            <a:r>
              <a:rPr lang="en-US" dirty="0"/>
              <a:t> donnée, et </a:t>
            </a:r>
            <a:r>
              <a:rPr lang="en-US" dirty="0" err="1"/>
              <a:t>ce</a:t>
            </a:r>
            <a:r>
              <a:rPr lang="en-US" dirty="0"/>
              <a:t> pour </a:t>
            </a:r>
            <a:r>
              <a:rPr lang="en-US" dirty="0" err="1"/>
              <a:t>toutes</a:t>
            </a:r>
            <a:r>
              <a:rPr lang="en-US" dirty="0"/>
              <a:t> les </a:t>
            </a:r>
            <a:r>
              <a:rPr lang="en-US" dirty="0" err="1"/>
              <a:t>années</a:t>
            </a:r>
            <a:r>
              <a:rPr lang="en-US" dirty="0"/>
              <a:t> </a:t>
            </a:r>
            <a:r>
              <a:rPr lang="en-US" dirty="0" err="1"/>
              <a:t>modélisées</a:t>
            </a:r>
            <a:r>
              <a:rPr lang="en-US" dirty="0"/>
              <a:t>; </a:t>
            </a:r>
            <a:endParaRPr lang="en-US" dirty="0">
              <a:cs typeface="Calibri"/>
            </a:endParaRPr>
          </a:p>
          <a:p>
            <a:pPr marL="171450" indent="-171450">
              <a:buFont typeface="Arial"/>
              <a:buChar char="•"/>
            </a:pPr>
            <a:r>
              <a:rPr lang="en-US" dirty="0"/>
              <a:t>La </a:t>
            </a:r>
            <a:r>
              <a:rPr lang="en-US" dirty="0" err="1"/>
              <a:t>demande</a:t>
            </a:r>
            <a:r>
              <a:rPr lang="en-US" dirty="0"/>
              <a:t> </a:t>
            </a:r>
            <a:r>
              <a:rPr lang="en-US" dirty="0" err="1"/>
              <a:t>annuelle</a:t>
            </a:r>
            <a:r>
              <a:rPr lang="en-US" dirty="0"/>
              <a:t> </a:t>
            </a:r>
            <a:r>
              <a:rPr lang="en-US" dirty="0" err="1"/>
              <a:t>spécifique</a:t>
            </a:r>
            <a:r>
              <a:rPr lang="en-US" dirty="0"/>
              <a:t>: </a:t>
            </a:r>
            <a:r>
              <a:rPr lang="en-US" dirty="0" err="1"/>
              <a:t>elle</a:t>
            </a:r>
            <a:r>
              <a:rPr lang="en-US" dirty="0"/>
              <a:t> </a:t>
            </a:r>
            <a:r>
              <a:rPr lang="en-US" dirty="0" err="1"/>
              <a:t>s’applique</a:t>
            </a:r>
            <a:r>
              <a:rPr lang="en-US" dirty="0"/>
              <a:t> à un </a:t>
            </a:r>
            <a:r>
              <a:rPr lang="en-US" dirty="0" err="1"/>
              <a:t>produit</a:t>
            </a:r>
            <a:r>
              <a:rPr lang="en-US" dirty="0"/>
              <a:t> </a:t>
            </a:r>
            <a:r>
              <a:rPr lang="en-US" dirty="0" err="1"/>
              <a:t>dont</a:t>
            </a:r>
            <a:r>
              <a:rPr lang="en-US" dirty="0"/>
              <a:t> la </a:t>
            </a:r>
            <a:r>
              <a:rPr lang="en-US" dirty="0" err="1"/>
              <a:t>demande</a:t>
            </a:r>
            <a:r>
              <a:rPr lang="en-US" dirty="0"/>
              <a:t> </a:t>
            </a:r>
            <a:r>
              <a:rPr lang="en-US" dirty="0" err="1"/>
              <a:t>totale</a:t>
            </a:r>
            <a:r>
              <a:rPr lang="en-US" dirty="0"/>
              <a:t> </a:t>
            </a:r>
            <a:r>
              <a:rPr lang="en-US" dirty="0" err="1"/>
              <a:t>cumulée</a:t>
            </a:r>
            <a:r>
              <a:rPr lang="en-US" dirty="0"/>
              <a:t> </a:t>
            </a:r>
            <a:r>
              <a:rPr lang="en-US" dirty="0" err="1"/>
              <a:t>n’est</a:t>
            </a:r>
            <a:r>
              <a:rPr lang="en-US" dirty="0"/>
              <a:t> pas </a:t>
            </a:r>
            <a:r>
              <a:rPr lang="en-US" dirty="0" err="1"/>
              <a:t>constante</a:t>
            </a:r>
            <a:r>
              <a:rPr lang="en-US" dirty="0"/>
              <a:t> </a:t>
            </a:r>
            <a:r>
              <a:rPr lang="en-US" dirty="0" err="1"/>
              <a:t>en</a:t>
            </a:r>
            <a:r>
              <a:rPr lang="en-US" dirty="0"/>
              <a:t> </a:t>
            </a:r>
            <a:r>
              <a:rPr lang="en-US" dirty="0" err="1"/>
              <a:t>cours</a:t>
            </a:r>
            <a:r>
              <a:rPr lang="en-US" dirty="0"/>
              <a:t> </a:t>
            </a:r>
            <a:r>
              <a:rPr lang="en-US" dirty="0" err="1"/>
              <a:t>d’année</a:t>
            </a:r>
            <a:r>
              <a:rPr lang="en-US" dirty="0"/>
              <a:t>; </a:t>
            </a:r>
            <a:r>
              <a:rPr lang="en-US" dirty="0" err="1"/>
              <a:t>elle</a:t>
            </a:r>
            <a:r>
              <a:rPr lang="en-US" dirty="0"/>
              <a:t> </a:t>
            </a:r>
            <a:r>
              <a:rPr lang="en-US" dirty="0" err="1"/>
              <a:t>devra</a:t>
            </a:r>
            <a:r>
              <a:rPr lang="en-US" dirty="0"/>
              <a:t> </a:t>
            </a:r>
            <a:r>
              <a:rPr lang="en-US" dirty="0" err="1"/>
              <a:t>donc</a:t>
            </a:r>
            <a:r>
              <a:rPr lang="en-US" dirty="0"/>
              <a:t> </a:t>
            </a:r>
            <a:r>
              <a:rPr lang="en-US" dirty="0" err="1"/>
              <a:t>être</a:t>
            </a:r>
            <a:r>
              <a:rPr lang="en-US" dirty="0"/>
              <a:t> </a:t>
            </a:r>
            <a:r>
              <a:rPr lang="en-US" dirty="0" err="1"/>
              <a:t>définie</a:t>
            </a:r>
            <a:r>
              <a:rPr lang="en-US" dirty="0"/>
              <a:t> pour </a:t>
            </a:r>
            <a:r>
              <a:rPr lang="en-US" dirty="0" err="1"/>
              <a:t>chaque</a:t>
            </a:r>
            <a:r>
              <a:rPr lang="en-US" dirty="0"/>
              <a:t> “tranche de temps” </a:t>
            </a:r>
            <a:r>
              <a:rPr lang="en-US" dirty="0" err="1"/>
              <a:t>d’une</a:t>
            </a:r>
            <a:r>
              <a:rPr lang="en-US" dirty="0"/>
              <a:t> </a:t>
            </a:r>
            <a:r>
              <a:rPr lang="en-US" dirty="0" err="1"/>
              <a:t>année</a:t>
            </a:r>
            <a:r>
              <a:rPr lang="en-US" dirty="0"/>
              <a:t> donnée, et </a:t>
            </a:r>
            <a:r>
              <a:rPr lang="en-US" dirty="0" err="1"/>
              <a:t>ce</a:t>
            </a:r>
            <a:r>
              <a:rPr lang="en-US" dirty="0"/>
              <a:t> pour </a:t>
            </a:r>
            <a:r>
              <a:rPr lang="en-US" dirty="0" err="1"/>
              <a:t>toutes</a:t>
            </a:r>
            <a:r>
              <a:rPr lang="en-US" dirty="0"/>
              <a:t> les </a:t>
            </a:r>
            <a:r>
              <a:rPr lang="en-US" dirty="0" err="1"/>
              <a:t>années</a:t>
            </a:r>
            <a:r>
              <a:rPr lang="en-US" dirty="0"/>
              <a:t> </a:t>
            </a:r>
            <a:r>
              <a:rPr lang="en-US" dirty="0" err="1"/>
              <a:t>modélisées</a:t>
            </a:r>
            <a:r>
              <a:rPr lang="en-US" dirty="0"/>
              <a:t>;</a:t>
            </a:r>
            <a:endParaRPr lang="en-US" dirty="0">
              <a:cs typeface="Calibri"/>
            </a:endParaRPr>
          </a:p>
          <a:p>
            <a:pPr marL="171450" indent="-171450">
              <a:buFont typeface="Arial"/>
              <a:buChar char="•"/>
            </a:pPr>
            <a:r>
              <a:rPr lang="en-US" dirty="0"/>
              <a:t>le </a:t>
            </a:r>
            <a:r>
              <a:rPr lang="en-US" dirty="0" err="1"/>
              <a:t>profil</a:t>
            </a:r>
            <a:r>
              <a:rPr lang="en-US" dirty="0"/>
              <a:t> </a:t>
            </a:r>
            <a:r>
              <a:rPr lang="en-US" dirty="0" err="1"/>
              <a:t>spécifique</a:t>
            </a:r>
            <a:r>
              <a:rPr lang="en-US" dirty="0"/>
              <a:t> de la </a:t>
            </a:r>
            <a:r>
              <a:rPr lang="en-US" dirty="0" err="1"/>
              <a:t>demande</a:t>
            </a:r>
            <a:r>
              <a:rPr lang="en-US" dirty="0"/>
              <a:t>: il </a:t>
            </a:r>
            <a:r>
              <a:rPr lang="en-US" dirty="0" err="1"/>
              <a:t>définit</a:t>
            </a:r>
            <a:r>
              <a:rPr lang="en-US" dirty="0"/>
              <a:t> la part de la </a:t>
            </a:r>
            <a:r>
              <a:rPr lang="en-US" dirty="0" err="1"/>
              <a:t>demande</a:t>
            </a:r>
            <a:r>
              <a:rPr lang="en-US" dirty="0"/>
              <a:t> </a:t>
            </a:r>
            <a:r>
              <a:rPr lang="en-US" dirty="0" err="1"/>
              <a:t>d'énergie</a:t>
            </a:r>
            <a:r>
              <a:rPr lang="en-US" dirty="0"/>
              <a:t> </a:t>
            </a:r>
            <a:r>
              <a:rPr lang="en-US" dirty="0" err="1"/>
              <a:t>requise</a:t>
            </a:r>
            <a:r>
              <a:rPr lang="en-US" dirty="0"/>
              <a:t> pour </a:t>
            </a:r>
            <a:r>
              <a:rPr lang="en-US" dirty="0" err="1"/>
              <a:t>chacune</a:t>
            </a:r>
            <a:r>
              <a:rPr lang="en-US" dirty="0"/>
              <a:t> des tranches de temps </a:t>
            </a:r>
            <a:r>
              <a:rPr lang="en-US" dirty="0" err="1"/>
              <a:t>d’une</a:t>
            </a:r>
            <a:r>
              <a:rPr lang="en-US" dirty="0"/>
              <a:t> </a:t>
            </a:r>
            <a:r>
              <a:rPr lang="en-US" dirty="0" err="1"/>
              <a:t>année</a:t>
            </a:r>
            <a:r>
              <a:rPr lang="en-US" dirty="0"/>
              <a:t> donnée, et </a:t>
            </a:r>
            <a:r>
              <a:rPr lang="en-US" dirty="0" err="1"/>
              <a:t>ce</a:t>
            </a:r>
            <a:r>
              <a:rPr lang="en-US" dirty="0"/>
              <a:t> pour </a:t>
            </a:r>
            <a:r>
              <a:rPr lang="en-US" dirty="0" err="1"/>
              <a:t>toutes</a:t>
            </a:r>
            <a:r>
              <a:rPr lang="en-US" dirty="0"/>
              <a:t> les </a:t>
            </a:r>
            <a:r>
              <a:rPr lang="en-US" dirty="0" err="1"/>
              <a:t>années</a:t>
            </a:r>
            <a:r>
              <a:rPr lang="en-US" dirty="0"/>
              <a:t> </a:t>
            </a:r>
            <a:r>
              <a:rPr lang="en-US" dirty="0" err="1"/>
              <a:t>modélisées</a:t>
            </a:r>
            <a:r>
              <a:rPr lang="en-US" dirty="0"/>
              <a:t>.</a:t>
            </a:r>
          </a:p>
          <a:p>
            <a:pPr marL="0" indent="0">
              <a:buFont typeface="Arial"/>
              <a:buNone/>
            </a:pPr>
            <a:endParaRPr lang="en-US" dirty="0">
              <a:cs typeface="Calibri"/>
            </a:endParaRPr>
          </a:p>
          <a:p>
            <a:r>
              <a:rPr lang="en-US" dirty="0"/>
              <a:t>Il est important de noter qu'une demande de produit ne peut pas être définie en utilisant à la fois la “</a:t>
            </a:r>
            <a:r>
              <a:rPr lang="en-US" dirty="0" err="1"/>
              <a:t>Demande</a:t>
            </a:r>
            <a:r>
              <a:rPr lang="en-US" dirty="0"/>
              <a:t> </a:t>
            </a:r>
            <a:r>
              <a:rPr lang="en-US" dirty="0" err="1"/>
              <a:t>Annuelle</a:t>
            </a:r>
            <a:r>
              <a:rPr lang="en-US" dirty="0"/>
              <a:t> </a:t>
            </a:r>
            <a:r>
              <a:rPr lang="en-US" dirty="0" err="1"/>
              <a:t>Accumulée</a:t>
            </a:r>
            <a:r>
              <a:rPr lang="en-US" dirty="0"/>
              <a:t>” et la “</a:t>
            </a:r>
            <a:r>
              <a:rPr lang="en-US" dirty="0" err="1"/>
              <a:t>Demande</a:t>
            </a:r>
            <a:r>
              <a:rPr lang="en-US" dirty="0"/>
              <a:t> </a:t>
            </a:r>
            <a:r>
              <a:rPr lang="en-US" dirty="0" err="1"/>
              <a:t>Annuelle</a:t>
            </a:r>
            <a:r>
              <a:rPr lang="en-US" dirty="0"/>
              <a:t> </a:t>
            </a:r>
            <a:r>
              <a:rPr lang="en-US" dirty="0" err="1"/>
              <a:t>Spécifique</a:t>
            </a:r>
            <a:r>
              <a:rPr lang="en-US" dirty="0"/>
              <a:t>” </a:t>
            </a:r>
            <a:r>
              <a:rPr lang="en-US" dirty="0" err="1"/>
              <a:t>puisque</a:t>
            </a:r>
            <a:r>
              <a:rPr lang="en-US" dirty="0"/>
              <a:t> la </a:t>
            </a:r>
            <a:r>
              <a:rPr lang="en-US" dirty="0" err="1"/>
              <a:t>demande</a:t>
            </a:r>
            <a:r>
              <a:rPr lang="en-US" dirty="0"/>
              <a:t> </a:t>
            </a:r>
            <a:r>
              <a:rPr lang="en-US" dirty="0" err="1"/>
              <a:t>annuelle</a:t>
            </a:r>
            <a:r>
              <a:rPr lang="en-US" dirty="0"/>
              <a:t> </a:t>
            </a:r>
            <a:r>
              <a:rPr lang="en-US" dirty="0" err="1"/>
              <a:t>est</a:t>
            </a:r>
            <a:r>
              <a:rPr lang="en-US" dirty="0"/>
              <a:t> </a:t>
            </a:r>
            <a:r>
              <a:rPr lang="en-US" dirty="0" err="1"/>
              <a:t>ou</a:t>
            </a:r>
            <a:r>
              <a:rPr lang="en-US" dirty="0"/>
              <a:t> bien </a:t>
            </a:r>
            <a:r>
              <a:rPr lang="en-US" dirty="0" err="1"/>
              <a:t>constante</a:t>
            </a:r>
            <a:r>
              <a:rPr lang="en-US" dirty="0"/>
              <a:t> </a:t>
            </a:r>
            <a:r>
              <a:rPr lang="en-US" dirty="0" err="1"/>
              <a:t>ou</a:t>
            </a:r>
            <a:r>
              <a:rPr lang="en-US" dirty="0"/>
              <a:t> ne </a:t>
            </a:r>
            <a:r>
              <a:rPr lang="en-US" dirty="0" err="1"/>
              <a:t>l’est</a:t>
            </a:r>
            <a:r>
              <a:rPr lang="en-US" dirty="0"/>
              <a:t> pas. De plus, si une demande de produit est définie en utilisant la “</a:t>
            </a:r>
            <a:r>
              <a:rPr lang="en-US" dirty="0" err="1"/>
              <a:t>Demande</a:t>
            </a:r>
            <a:r>
              <a:rPr lang="en-US" dirty="0"/>
              <a:t> </a:t>
            </a:r>
            <a:r>
              <a:rPr lang="en-US" dirty="0" err="1"/>
              <a:t>Annuelle</a:t>
            </a:r>
            <a:r>
              <a:rPr lang="en-US" dirty="0"/>
              <a:t> </a:t>
            </a:r>
            <a:r>
              <a:rPr lang="en-US" dirty="0" err="1"/>
              <a:t>Spécifique</a:t>
            </a:r>
            <a:r>
              <a:rPr lang="en-US" dirty="0"/>
              <a:t>”, les données doivent également être saisies pour le “</a:t>
            </a:r>
            <a:r>
              <a:rPr lang="en-US" dirty="0" err="1"/>
              <a:t>Profil</a:t>
            </a:r>
            <a:r>
              <a:rPr lang="en-US" dirty="0"/>
              <a:t> </a:t>
            </a:r>
            <a:r>
              <a:rPr lang="en-US" dirty="0" err="1"/>
              <a:t>Spécifique</a:t>
            </a:r>
            <a:r>
              <a:rPr lang="en-US" dirty="0"/>
              <a:t> de la </a:t>
            </a:r>
            <a:r>
              <a:rPr lang="en-US" dirty="0" err="1"/>
              <a:t>Demande</a:t>
            </a:r>
            <a:r>
              <a:rPr lang="en-US" dirty="0"/>
              <a:t>” pour cette demande de produit. Enfin, les demandes dans </a:t>
            </a:r>
            <a:r>
              <a:rPr lang="en-US" dirty="0" err="1"/>
              <a:t>OSeMOSYS </a:t>
            </a:r>
            <a:r>
              <a:rPr lang="en-US" dirty="0"/>
              <a:t>sont entrées en utilisant des unités de Pétajoules (PJ), ce qui signifie que nous pouvons avoir besoin de changer les unités lorsque nous prenons des données de demande à partir d'autres sources. Par exemple, si nous avons un profil de demande d'électricité en GWh, nous devrons le convertir en PJ, en utilisant un facteur de conversion (1 GWh = 0,0036 PJ). Ne vous inquiétez pas si cela vous </a:t>
            </a:r>
            <a:r>
              <a:rPr lang="en-US" dirty="0" err="1"/>
              <a:t>semble</a:t>
            </a:r>
            <a:r>
              <a:rPr lang="en-US" dirty="0"/>
              <a:t> </a:t>
            </a:r>
            <a:r>
              <a:rPr lang="en-US" dirty="0" err="1"/>
              <a:t>confus</a:t>
            </a:r>
            <a:r>
              <a:rPr lang="en-US" dirty="0"/>
              <a:t>; nous </a:t>
            </a:r>
            <a:r>
              <a:rPr lang="en-US" dirty="0" err="1"/>
              <a:t>nous</a:t>
            </a:r>
            <a:r>
              <a:rPr lang="en-US" dirty="0"/>
              <a:t> </a:t>
            </a:r>
            <a:r>
              <a:rPr lang="en-US" dirty="0" err="1"/>
              <a:t>entraînerons</a:t>
            </a:r>
            <a:r>
              <a:rPr lang="en-US" dirty="0"/>
              <a:t> à ajouter des demandes à un </a:t>
            </a:r>
            <a:r>
              <a:rPr lang="en-US" dirty="0" err="1"/>
              <a:t>modèle</a:t>
            </a:r>
            <a:r>
              <a:rPr lang="en-US" dirty="0"/>
              <a:t> </a:t>
            </a:r>
            <a:r>
              <a:rPr lang="en-US" dirty="0" err="1"/>
              <a:t>OSeMOSYS</a:t>
            </a:r>
            <a:r>
              <a:rPr lang="en-US" dirty="0"/>
              <a:t> au </a:t>
            </a:r>
            <a:r>
              <a:rPr lang="en-US" dirty="0" err="1"/>
              <a:t>cours</a:t>
            </a:r>
            <a:r>
              <a:rPr lang="en-US" dirty="0"/>
              <a:t> des exercices pratiques. </a:t>
            </a:r>
          </a:p>
          <a:p>
            <a:br>
              <a:rPr lang="en-US" dirty="0"/>
            </a:b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40472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 </a:t>
            </a:r>
            <a:r>
              <a:rPr lang="en-US" dirty="0" err="1"/>
              <a:t>technologie</a:t>
            </a:r>
            <a:r>
              <a:rPr lang="en-US" dirty="0"/>
              <a:t> de type “Backstop” est une technologie fictive que nous modélisons comme une sonnette d'alarme. Elle se caractérise généralement par des coûts très élevés, de sorte que le modèle ne choisit de l'utiliser que si aucune autre technologie n'est disponible.</a:t>
            </a:r>
          </a:p>
          <a:p>
            <a:endParaRPr lang="en-US" dirty="0"/>
          </a:p>
          <a:p>
            <a:r>
              <a:rPr lang="en-US" dirty="0"/>
              <a:t>Lorsque les résultats du modèle montrent qu'une </a:t>
            </a:r>
            <a:r>
              <a:rPr lang="en-US" dirty="0" err="1"/>
              <a:t>technologie</a:t>
            </a:r>
            <a:r>
              <a:rPr lang="en-US" dirty="0"/>
              <a:t> “Backstop” entre dans le système pour produire de l'électricité, cela </a:t>
            </a:r>
            <a:r>
              <a:rPr lang="en-US" dirty="0" err="1"/>
              <a:t>signifie</a:t>
            </a:r>
            <a:r>
              <a:rPr lang="en-US" dirty="0"/>
              <a:t> </a:t>
            </a:r>
            <a:r>
              <a:rPr lang="en-US" dirty="0" err="1"/>
              <a:t>soit</a:t>
            </a:r>
            <a:r>
              <a:rPr lang="en-US" dirty="0"/>
              <a:t> que:</a:t>
            </a:r>
            <a:endParaRPr lang="en-US" dirty="0">
              <a:cs typeface="Calibri"/>
            </a:endParaRPr>
          </a:p>
          <a:p>
            <a:pPr marL="171450" indent="-171450">
              <a:buFont typeface="Arial"/>
              <a:buChar char="•"/>
            </a:pPr>
            <a:r>
              <a:rPr lang="en-US" dirty="0"/>
              <a:t>le modèle est trop contraint (c'est-à-dire qu'il n'y a pas assez de ressources primaires et de technologies de conversion dans le système pour produire suffisamment d'électricité pour satisfaire la </a:t>
            </a:r>
            <a:r>
              <a:rPr lang="en-US" dirty="0" err="1"/>
              <a:t>demande</a:t>
            </a:r>
            <a:r>
              <a:rPr lang="en-US" dirty="0"/>
              <a:t>);</a:t>
            </a:r>
            <a:endParaRPr lang="en-US" dirty="0">
              <a:cs typeface="Calibri"/>
            </a:endParaRPr>
          </a:p>
          <a:p>
            <a:pPr marL="171450" indent="-171450">
              <a:buFont typeface="Arial"/>
              <a:buChar char="•"/>
            </a:pPr>
            <a:r>
              <a:rPr lang="en-US" dirty="0" err="1"/>
              <a:t>ou</a:t>
            </a:r>
            <a:r>
              <a:rPr lang="en-US" dirty="0"/>
              <a:t> le modèle n'est pas configuré correctement (c'est-à-dire que certains paramètres technologiques ne sont pas définis de la bonne manière).</a:t>
            </a:r>
            <a:endParaRPr lang="en-US" dirty="0">
              <a:cs typeface="Calibri"/>
            </a:endParaRPr>
          </a:p>
          <a:p>
            <a:endParaRPr lang="en-US" dirty="0"/>
          </a:p>
          <a:p>
            <a:r>
              <a:rPr lang="en-US" dirty="0"/>
              <a:t>Il est utile de créer une </a:t>
            </a:r>
            <a:r>
              <a:rPr lang="en-US" dirty="0" err="1"/>
              <a:t>technologie</a:t>
            </a:r>
            <a:r>
              <a:rPr lang="en-US" dirty="0"/>
              <a:t> “Backstop” pour chaque demande, comme le montre le diagramme ci-dessus, afin de pouvoir reconnaître rapidement où se situe le problème si nous constatons qu'une </a:t>
            </a:r>
            <a:r>
              <a:rPr lang="en-US" dirty="0" err="1"/>
              <a:t>technologie</a:t>
            </a:r>
            <a:r>
              <a:rPr lang="en-US" dirty="0"/>
              <a:t> “Backstop” </a:t>
            </a:r>
            <a:r>
              <a:rPr lang="en-US" dirty="0" err="1"/>
              <a:t>est</a:t>
            </a:r>
            <a:r>
              <a:rPr lang="en-US" dirty="0"/>
              <a:t> </a:t>
            </a:r>
            <a:r>
              <a:rPr lang="en-US" dirty="0" err="1"/>
              <a:t>sélectionné</a:t>
            </a:r>
            <a:r>
              <a:rPr lang="en-US" dirty="0"/>
              <a:t> dans la solution </a:t>
            </a:r>
            <a:r>
              <a:rPr lang="en-US" dirty="0" err="1"/>
              <a:t>optimale</a:t>
            </a:r>
            <a:r>
              <a:rPr lang="en-US" dirty="0"/>
              <a:t> du </a:t>
            </a:r>
            <a:r>
              <a:rPr lang="en-US" dirty="0" err="1"/>
              <a:t>modèle</a:t>
            </a:r>
            <a:r>
              <a:rPr lang="en-US" dirty="0"/>
              <a:t>. </a:t>
            </a:r>
            <a:endParaRPr lang="en-US" dirty="0">
              <a:cs typeface="Calibri"/>
            </a:endParaRPr>
          </a:p>
          <a:p>
            <a:endParaRPr lang="en-US" dirty="0">
              <a:cs typeface="+mn-l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26750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 technologie Backstop est caractérisée par les paramètres clés indiqués sur cette diapositive. Ces paramètres seront expliqués plus en détail dans les cours ultérieurs ; cependant, nous pouvons comprendre la logique qui sous-tend ces valeurs. Le ratio d'activité de production nous indique quel produit une technologie produit, et il a généralement une valeur de 1 par défaut. Étant donné que le ratio d'activité de production de cette technologie de backstop correspond à la demande finale d'électricité, nous savons qu'il s'agit du bien produit par la technologie de backstop. Nous pouvons voir que les coûts d'investissement et les coûts variables pour la technologie Backstop sont très élevés ; ceci est dû au fait qu'</a:t>
            </a:r>
            <a:r>
              <a:rPr lang="en-US" dirty="0" err="1"/>
              <a:t>OSeMOSYS cherchera à </a:t>
            </a:r>
            <a:r>
              <a:rPr lang="en-US" dirty="0"/>
              <a:t>trouver la solution avec le coût le plus bas, donc en assignant des coûts très élevés à la technologie Backstop, nous pouvons être sûrs que le modèle n'utilisera le Backstop que lorsqu'il y a un problème avec la configuration de notre modèle. La durée de vie opérationnelle est fixée à 1 an, ce qui garantit à nouveau que le Backstop est moins rentable que toutes les autres technologies du modèle, à condition que le modèle soit configuré correctement. Nous apprendrons à ajouter une technologie Backstop à un modèle dans les exercices pratiques.</a:t>
            </a:r>
          </a:p>
          <a:p>
            <a:br>
              <a:rPr lang="en-US" dirty="0"/>
            </a:b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312916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données relatives à la demande d'énergie utilisées dans les modèles énergétiques peuvent provenir de plusieurs sources. Les bilans énergétiques et les diagrammes de Sankey sont des sources particulièrement utiles. Les bilans énergétiques nous indiquent la quantité de chaque produit utilisée par un pays ou une région au cours d'une année donnée, généralement ventilée par secteur. Les diagrammes de Sankey sont un moyen utile de comprendre les transformations entre les différents produits énergétiques, depuis les produits de base jusqu'à la consommation finale. Plusieurs organisations produisent des données sur le bilan énergétique qui sont accessibles au public </a:t>
            </a:r>
            <a:r>
              <a:rPr lang="en-US" dirty="0" err="1"/>
              <a:t>dont</a:t>
            </a:r>
            <a:r>
              <a:rPr lang="en-US" dirty="0"/>
              <a:t>, par </a:t>
            </a:r>
            <a:r>
              <a:rPr lang="en-US" dirty="0" err="1"/>
              <a:t>exemple</a:t>
            </a:r>
            <a:r>
              <a:rPr lang="en-US" dirty="0"/>
              <a:t>, l'Agence internationale de l'énergie. </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87689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Nous pouvons nous inspirer des études de modélisation existantes pour obtenir des exemples de projections de la demande et des données sur la demande que nous pouvons utiliser dans nos propres modèles. Par exemple, cette diapositive montre les projections de la demande pour différents combustibles en Afrique selon trois scénarios différents de “The Electricity Model Base for Africa (TEMBA)”. Cette étude a pris en compte un scénario de référence, qui considère le statu quo, et des scénarios à </a:t>
            </a:r>
            <a:r>
              <a:rPr lang="en-US" dirty="0" err="1">
                <a:cs typeface="Calibri"/>
              </a:rPr>
              <a:t>une</a:t>
            </a:r>
            <a:r>
              <a:rPr lang="en-US" dirty="0">
                <a:cs typeface="Calibri"/>
              </a:rPr>
              <a:t> augmentation de 1,5°C et 2°C par rapport aux </a:t>
            </a:r>
            <a:r>
              <a:rPr lang="en-US" dirty="0" err="1">
                <a:cs typeface="Calibri"/>
              </a:rPr>
              <a:t>niveaux</a:t>
            </a:r>
            <a:r>
              <a:rPr lang="en-US" dirty="0">
                <a:cs typeface="Calibri"/>
              </a:rPr>
              <a:t> </a:t>
            </a:r>
            <a:r>
              <a:rPr lang="en-US" dirty="0" err="1">
                <a:cs typeface="Calibri"/>
              </a:rPr>
              <a:t>préindustriels</a:t>
            </a:r>
            <a:r>
              <a:rPr lang="en-US" dirty="0">
                <a:cs typeface="Calibri"/>
              </a:rPr>
              <a:t>, </a:t>
            </a:r>
            <a:r>
              <a:rPr lang="en-US" dirty="0" err="1">
                <a:cs typeface="Calibri"/>
              </a:rPr>
              <a:t>en</a:t>
            </a:r>
            <a:r>
              <a:rPr lang="en-US" dirty="0">
                <a:cs typeface="Calibri"/>
              </a:rPr>
              <a:t> </a:t>
            </a:r>
            <a:r>
              <a:rPr lang="en-US" dirty="0" err="1">
                <a:cs typeface="Calibri"/>
              </a:rPr>
              <a:t>explorant</a:t>
            </a:r>
            <a:r>
              <a:rPr lang="en-US" dirty="0">
                <a:cs typeface="Calibri"/>
              </a:rPr>
              <a:t> les investissements et les changements de consommation nécessaires pour que les émissions du secteur de l'énergie soient conformes aux objectifs d'augmentation de </a:t>
            </a:r>
            <a:r>
              <a:rPr lang="en-US" dirty="0" err="1">
                <a:cs typeface="Calibri"/>
              </a:rPr>
              <a:t>ces</a:t>
            </a:r>
            <a:r>
              <a:rPr lang="en-US" dirty="0">
                <a:cs typeface="Calibri"/>
              </a:rPr>
              <a:t> temperatures. Les projections de la demande diffèrent sensiblement d'un scénario à l'autre. En effet, pour atteindre les objectifs de 1,5° </a:t>
            </a:r>
            <a:r>
              <a:rPr lang="en-US" dirty="0" err="1">
                <a:cs typeface="Calibri"/>
              </a:rPr>
              <a:t>Cet</a:t>
            </a:r>
            <a:r>
              <a:rPr lang="en-US" dirty="0">
                <a:cs typeface="Calibri"/>
              </a:rPr>
              <a:t> 2°C degrés, il faudrait modifier les modèles de demande par rapport au scénario de maintien du statu quo, notamment en réduisant la consommation d'électricité et en abandonnant les combustibles fossiles. </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188142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Cette</a:t>
            </a:r>
            <a:r>
              <a:rPr lang="en-US" dirty="0">
                <a:cs typeface="Calibri"/>
              </a:rPr>
              <a:t> figure </a:t>
            </a:r>
            <a:r>
              <a:rPr lang="en-US" dirty="0" err="1">
                <a:cs typeface="Calibri"/>
              </a:rPr>
              <a:t>présente</a:t>
            </a:r>
            <a:r>
              <a:rPr lang="en-US" dirty="0">
                <a:cs typeface="Calibri"/>
              </a:rPr>
              <a:t> un exemple de profil de </a:t>
            </a:r>
            <a:r>
              <a:rPr lang="en-US" dirty="0" err="1">
                <a:cs typeface="Calibri"/>
              </a:rPr>
              <a:t>demande</a:t>
            </a:r>
            <a:r>
              <a:rPr lang="en-US" dirty="0">
                <a:cs typeface="Calibri"/>
              </a:rPr>
              <a:t> </a:t>
            </a:r>
            <a:r>
              <a:rPr lang="en-US" dirty="0" err="1">
                <a:cs typeface="Calibri"/>
              </a:rPr>
              <a:t>spécifique</a:t>
            </a:r>
            <a:r>
              <a:rPr lang="en-US" dirty="0">
                <a:cs typeface="Calibri"/>
              </a:rPr>
              <a:t> pour l'électricité dans </a:t>
            </a:r>
            <a:r>
              <a:rPr lang="en-US" dirty="0" err="1">
                <a:cs typeface="Calibri"/>
              </a:rPr>
              <a:t>OSeMOSYS</a:t>
            </a:r>
            <a:r>
              <a:rPr lang="en-US" dirty="0">
                <a:cs typeface="Calibri"/>
              </a:rPr>
              <a:t>. Il y a 1 </a:t>
            </a:r>
            <a:r>
              <a:rPr lang="en-US" dirty="0" err="1">
                <a:cs typeface="Calibri"/>
              </a:rPr>
              <a:t>bâtonnet</a:t>
            </a:r>
            <a:r>
              <a:rPr lang="en-US" dirty="0">
                <a:cs typeface="Calibri"/>
              </a:rPr>
              <a:t> pour chacune des 96 tranches de temps utilisées dans </a:t>
            </a:r>
            <a:r>
              <a:rPr lang="en-US" dirty="0" err="1">
                <a:cs typeface="Calibri"/>
              </a:rPr>
              <a:t>OSeMOSYS</a:t>
            </a:r>
            <a:r>
              <a:rPr lang="en-US" dirty="0">
                <a:cs typeface="Calibri"/>
              </a:rPr>
              <a:t>. Dans le Cours 3, nous </a:t>
            </a:r>
            <a:r>
              <a:rPr lang="en-US" dirty="0" err="1">
                <a:cs typeface="Calibri"/>
              </a:rPr>
              <a:t>avons</a:t>
            </a:r>
            <a:r>
              <a:rPr lang="en-US" dirty="0">
                <a:cs typeface="Calibri"/>
              </a:rPr>
              <a:t> vu que, pour nos exemples, nous utiliserons quatre saisons (hiver, printemps, été et automne), chacune représentée par 24 tranches de temps dans </a:t>
            </a:r>
            <a:r>
              <a:rPr lang="en-US" dirty="0" err="1">
                <a:cs typeface="Calibri"/>
              </a:rPr>
              <a:t>OSeMOSYS</a:t>
            </a:r>
            <a:r>
              <a:rPr lang="en-US" dirty="0">
                <a:cs typeface="Calibri"/>
              </a:rPr>
              <a:t> (12 tranches de temps pour le jour et 12 tranches de temps pour la </a:t>
            </a:r>
            <a:r>
              <a:rPr lang="en-US" dirty="0" err="1">
                <a:cs typeface="Calibri"/>
              </a:rPr>
              <a:t>nuit</a:t>
            </a:r>
            <a:r>
              <a:rPr lang="en-US" dirty="0">
                <a:cs typeface="Calibri"/>
              </a:rPr>
              <a:t>). Le </a:t>
            </a:r>
            <a:r>
              <a:rPr lang="en-US" dirty="0" err="1">
                <a:cs typeface="Calibri"/>
              </a:rPr>
              <a:t>paramètre</a:t>
            </a:r>
            <a:r>
              <a:rPr lang="en-US" dirty="0">
                <a:cs typeface="Calibri"/>
              </a:rPr>
              <a:t> “</a:t>
            </a:r>
            <a:r>
              <a:rPr lang="en-US" dirty="0" err="1">
                <a:cs typeface="Calibri"/>
              </a:rPr>
              <a:t>Profil</a:t>
            </a:r>
            <a:r>
              <a:rPr lang="en-US" dirty="0">
                <a:cs typeface="Calibri"/>
              </a:rPr>
              <a:t> </a:t>
            </a:r>
            <a:r>
              <a:rPr lang="en-US" dirty="0" err="1">
                <a:cs typeface="Calibri"/>
              </a:rPr>
              <a:t>spécifique</a:t>
            </a:r>
            <a:r>
              <a:rPr lang="en-US" dirty="0">
                <a:cs typeface="Calibri"/>
              </a:rPr>
              <a:t> de la </a:t>
            </a:r>
            <a:r>
              <a:rPr lang="en-US" dirty="0" err="1">
                <a:cs typeface="Calibri"/>
              </a:rPr>
              <a:t>demande</a:t>
            </a:r>
            <a:r>
              <a:rPr lang="en-US" dirty="0">
                <a:cs typeface="Calibri"/>
              </a:rPr>
              <a:t>” </a:t>
            </a:r>
            <a:r>
              <a:rPr lang="en-US" dirty="0" err="1">
                <a:cs typeface="Calibri"/>
              </a:rPr>
              <a:t>est</a:t>
            </a:r>
            <a:r>
              <a:rPr lang="en-US" dirty="0">
                <a:cs typeface="Calibri"/>
              </a:rPr>
              <a:t> </a:t>
            </a:r>
            <a:r>
              <a:rPr lang="en-US" dirty="0" err="1">
                <a:cs typeface="Calibri"/>
              </a:rPr>
              <a:t>utilisé</a:t>
            </a:r>
            <a:r>
              <a:rPr lang="en-US" dirty="0">
                <a:cs typeface="Calibri"/>
              </a:rPr>
              <a:t> pour </a:t>
            </a:r>
            <a:r>
              <a:rPr lang="en-US" dirty="0" err="1">
                <a:cs typeface="Calibri"/>
              </a:rPr>
              <a:t>représenter</a:t>
            </a:r>
            <a:r>
              <a:rPr lang="en-US" dirty="0">
                <a:cs typeface="Calibri"/>
              </a:rPr>
              <a:t> la proportion de la </a:t>
            </a:r>
            <a:r>
              <a:rPr lang="en-US" dirty="0" err="1">
                <a:cs typeface="Calibri"/>
              </a:rPr>
              <a:t>demande</a:t>
            </a:r>
            <a:r>
              <a:rPr lang="en-US" dirty="0">
                <a:cs typeface="Calibri"/>
              </a:rPr>
              <a:t> </a:t>
            </a:r>
            <a:r>
              <a:rPr lang="en-US" dirty="0" err="1">
                <a:cs typeface="Calibri"/>
              </a:rPr>
              <a:t>survenant</a:t>
            </a:r>
            <a:r>
              <a:rPr lang="en-US" dirty="0">
                <a:cs typeface="Calibri"/>
              </a:rPr>
              <a:t> dans </a:t>
            </a:r>
            <a:r>
              <a:rPr lang="en-US" dirty="0" err="1">
                <a:cs typeface="Calibri"/>
              </a:rPr>
              <a:t>chaque</a:t>
            </a:r>
            <a:r>
              <a:rPr lang="en-US" dirty="0">
                <a:cs typeface="Calibri"/>
              </a:rPr>
              <a:t> tranche de temps. La </a:t>
            </a:r>
            <a:r>
              <a:rPr lang="en-US" dirty="0" err="1">
                <a:cs typeface="Calibri"/>
              </a:rPr>
              <a:t>somme</a:t>
            </a:r>
            <a:r>
              <a:rPr lang="en-US" dirty="0">
                <a:cs typeface="Calibri"/>
              </a:rPr>
              <a:t> des proportions de </a:t>
            </a:r>
            <a:r>
              <a:rPr lang="en-US" dirty="0" err="1">
                <a:cs typeface="Calibri"/>
              </a:rPr>
              <a:t>l’ensemble</a:t>
            </a:r>
            <a:r>
              <a:rPr lang="en-US" dirty="0">
                <a:cs typeface="Calibri"/>
              </a:rPr>
              <a:t> des 96 tranches de temps doit </a:t>
            </a:r>
            <a:r>
              <a:rPr lang="en-US" dirty="0" err="1">
                <a:cs typeface="Calibri"/>
              </a:rPr>
              <a:t>être</a:t>
            </a:r>
            <a:r>
              <a:rPr lang="en-US" dirty="0">
                <a:cs typeface="Calibri"/>
              </a:rPr>
              <a:t> </a:t>
            </a:r>
            <a:r>
              <a:rPr lang="en-US" dirty="0" err="1">
                <a:cs typeface="Calibri"/>
              </a:rPr>
              <a:t>égale</a:t>
            </a:r>
            <a:r>
              <a:rPr lang="en-US" dirty="0">
                <a:cs typeface="Calibri"/>
              </a:rPr>
              <a:t> à 1.</a:t>
            </a:r>
          </a:p>
          <a:p>
            <a:r>
              <a:rPr lang="en-US" dirty="0">
                <a:cs typeface="Calibri"/>
              </a:rPr>
              <a:t> </a:t>
            </a:r>
            <a:endParaRPr lang="en-US" dirty="0"/>
          </a:p>
          <a:p>
            <a:r>
              <a:rPr lang="en-US" dirty="0">
                <a:cs typeface="Calibri"/>
              </a:rPr>
              <a:t>La figure </a:t>
            </a:r>
            <a:r>
              <a:rPr lang="en-US" dirty="0" err="1">
                <a:cs typeface="Calibri"/>
              </a:rPr>
              <a:t>illustre</a:t>
            </a:r>
            <a:r>
              <a:rPr lang="en-US" dirty="0">
                <a:cs typeface="Calibri"/>
              </a:rPr>
              <a:t> que la </a:t>
            </a:r>
            <a:r>
              <a:rPr lang="en-US" dirty="0" err="1">
                <a:cs typeface="Calibri"/>
              </a:rPr>
              <a:t>demande</a:t>
            </a:r>
            <a:r>
              <a:rPr lang="en-US" dirty="0">
                <a:cs typeface="Calibri"/>
              </a:rPr>
              <a:t> </a:t>
            </a:r>
            <a:r>
              <a:rPr lang="en-US" dirty="0" err="1">
                <a:cs typeface="Calibri"/>
              </a:rPr>
              <a:t>d'électricité</a:t>
            </a:r>
            <a:r>
              <a:rPr lang="en-US" dirty="0">
                <a:cs typeface="Calibri"/>
              </a:rPr>
              <a:t> dans </a:t>
            </a:r>
            <a:r>
              <a:rPr lang="en-US" dirty="0" err="1">
                <a:cs typeface="Calibri"/>
              </a:rPr>
              <a:t>cet</a:t>
            </a:r>
            <a:r>
              <a:rPr lang="en-US" dirty="0">
                <a:cs typeface="Calibri"/>
              </a:rPr>
              <a:t> </a:t>
            </a:r>
            <a:r>
              <a:rPr lang="en-US" dirty="0" err="1">
                <a:cs typeface="Calibri"/>
              </a:rPr>
              <a:t>exemple</a:t>
            </a:r>
            <a:r>
              <a:rPr lang="en-US" dirty="0">
                <a:cs typeface="Calibri"/>
              </a:rPr>
              <a:t> attaint son </a:t>
            </a:r>
            <a:r>
              <a:rPr lang="en-US" dirty="0" err="1">
                <a:cs typeface="Calibri"/>
              </a:rPr>
              <a:t>niveau</a:t>
            </a:r>
            <a:r>
              <a:rPr lang="en-US" dirty="0">
                <a:cs typeface="Calibri"/>
              </a:rPr>
              <a:t> maximal au </a:t>
            </a:r>
            <a:r>
              <a:rPr lang="en-US" dirty="0" err="1">
                <a:cs typeface="Calibri"/>
              </a:rPr>
              <a:t>cours</a:t>
            </a:r>
            <a:r>
              <a:rPr lang="en-US" dirty="0">
                <a:cs typeface="Calibri"/>
              </a:rPr>
              <a:t> des </a:t>
            </a:r>
            <a:r>
              <a:rPr lang="en-US" dirty="0" err="1">
                <a:cs typeface="Calibri"/>
              </a:rPr>
              <a:t>jours</a:t>
            </a:r>
            <a:r>
              <a:rPr lang="en-US" dirty="0">
                <a:cs typeface="Calibri"/>
              </a:rPr>
              <a:t> </a:t>
            </a:r>
            <a:r>
              <a:rPr lang="en-US" dirty="0" err="1">
                <a:cs typeface="Calibri"/>
              </a:rPr>
              <a:t>d'hiver</a:t>
            </a:r>
            <a:r>
              <a:rPr lang="en-US" dirty="0">
                <a:cs typeface="Calibri"/>
              </a:rPr>
              <a:t> </a:t>
            </a:r>
            <a:r>
              <a:rPr lang="en-US" dirty="0" err="1">
                <a:cs typeface="Calibri"/>
              </a:rPr>
              <a:t>puisque</a:t>
            </a:r>
            <a:r>
              <a:rPr lang="en-US" dirty="0">
                <a:cs typeface="Calibri"/>
              </a:rPr>
              <a:t> les tranches </a:t>
            </a:r>
            <a:r>
              <a:rPr lang="en-US" dirty="0" err="1">
                <a:cs typeface="Calibri"/>
              </a:rPr>
              <a:t>horaires</a:t>
            </a:r>
            <a:r>
              <a:rPr lang="en-US" dirty="0">
                <a:cs typeface="Calibri"/>
              </a:rPr>
              <a:t> des </a:t>
            </a:r>
            <a:r>
              <a:rPr lang="en-US" dirty="0" err="1">
                <a:cs typeface="Calibri"/>
              </a:rPr>
              <a:t>jours</a:t>
            </a:r>
            <a:r>
              <a:rPr lang="en-US" dirty="0">
                <a:cs typeface="Calibri"/>
              </a:rPr>
              <a:t> </a:t>
            </a:r>
            <a:r>
              <a:rPr lang="en-US" dirty="0" err="1">
                <a:cs typeface="Calibri"/>
              </a:rPr>
              <a:t>d'hiver</a:t>
            </a:r>
            <a:r>
              <a:rPr lang="en-US" dirty="0">
                <a:cs typeface="Calibri"/>
              </a:rPr>
              <a:t> </a:t>
            </a:r>
            <a:r>
              <a:rPr lang="en-US" dirty="0" err="1">
                <a:cs typeface="Calibri"/>
              </a:rPr>
              <a:t>ont</a:t>
            </a:r>
            <a:r>
              <a:rPr lang="en-US" dirty="0">
                <a:cs typeface="Calibri"/>
              </a:rPr>
              <a:t> les </a:t>
            </a:r>
            <a:r>
              <a:rPr lang="en-US" dirty="0" err="1">
                <a:cs typeface="Calibri"/>
              </a:rPr>
              <a:t>valeurs</a:t>
            </a:r>
            <a:r>
              <a:rPr lang="en-US" dirty="0">
                <a:cs typeface="Calibri"/>
              </a:rPr>
              <a:t> de </a:t>
            </a:r>
            <a:r>
              <a:rPr lang="en-US" dirty="0" err="1">
                <a:cs typeface="Calibri"/>
              </a:rPr>
              <a:t>profil</a:t>
            </a:r>
            <a:r>
              <a:rPr lang="en-US" dirty="0">
                <a:cs typeface="Calibri"/>
              </a:rPr>
              <a:t> </a:t>
            </a:r>
            <a:r>
              <a:rPr lang="en-US" dirty="0" err="1">
                <a:cs typeface="Calibri"/>
              </a:rPr>
              <a:t>spécifique</a:t>
            </a:r>
            <a:r>
              <a:rPr lang="en-US" dirty="0">
                <a:cs typeface="Calibri"/>
              </a:rPr>
              <a:t> de la </a:t>
            </a:r>
            <a:r>
              <a:rPr lang="en-US" dirty="0" err="1">
                <a:cs typeface="Calibri"/>
              </a:rPr>
              <a:t>demande</a:t>
            </a:r>
            <a:r>
              <a:rPr lang="en-US" dirty="0">
                <a:cs typeface="Calibri"/>
              </a:rPr>
              <a:t> les plus </a:t>
            </a:r>
            <a:r>
              <a:rPr lang="en-US" dirty="0" err="1">
                <a:cs typeface="Calibri"/>
              </a:rPr>
              <a:t>élevées</a:t>
            </a:r>
            <a:r>
              <a:rPr lang="en-US" dirty="0">
                <a:cs typeface="Calibri"/>
              </a:rPr>
              <a:t>. À </a:t>
            </a:r>
            <a:r>
              <a:rPr lang="en-US" dirty="0" err="1">
                <a:cs typeface="Calibri"/>
              </a:rPr>
              <a:t>l’inverse</a:t>
            </a:r>
            <a:r>
              <a:rPr lang="en-US" dirty="0">
                <a:cs typeface="Calibri"/>
              </a:rPr>
              <a:t>, la </a:t>
            </a:r>
            <a:r>
              <a:rPr lang="en-US" dirty="0" err="1">
                <a:cs typeface="Calibri"/>
              </a:rPr>
              <a:t>demande</a:t>
            </a:r>
            <a:r>
              <a:rPr lang="en-US" dirty="0">
                <a:cs typeface="Calibri"/>
              </a:rPr>
              <a:t> </a:t>
            </a:r>
            <a:r>
              <a:rPr lang="en-US" dirty="0" err="1">
                <a:cs typeface="Calibri"/>
              </a:rPr>
              <a:t>minimale</a:t>
            </a:r>
            <a:r>
              <a:rPr lang="en-US" dirty="0">
                <a:cs typeface="Calibri"/>
              </a:rPr>
              <a:t> servient pendant les </a:t>
            </a:r>
            <a:r>
              <a:rPr lang="en-US" dirty="0" err="1">
                <a:cs typeface="Calibri"/>
              </a:rPr>
              <a:t>nuits</a:t>
            </a:r>
            <a:r>
              <a:rPr lang="en-US" dirty="0">
                <a:cs typeface="Calibri"/>
              </a:rPr>
              <a:t> du </a:t>
            </a:r>
            <a:r>
              <a:rPr lang="en-US" dirty="0" err="1">
                <a:cs typeface="Calibri"/>
              </a:rPr>
              <a:t>printemps</a:t>
            </a:r>
            <a:r>
              <a:rPr lang="en-US" dirty="0">
                <a:cs typeface="Calibri"/>
              </a:rPr>
              <a:t>. Il </a:t>
            </a:r>
            <a:r>
              <a:rPr lang="en-US" dirty="0" err="1">
                <a:cs typeface="Calibri"/>
              </a:rPr>
              <a:t>est</a:t>
            </a:r>
            <a:r>
              <a:rPr lang="en-US" dirty="0">
                <a:cs typeface="Calibri"/>
              </a:rPr>
              <a:t> important de </a:t>
            </a:r>
            <a:r>
              <a:rPr lang="en-US" dirty="0" err="1">
                <a:cs typeface="Calibri"/>
              </a:rPr>
              <a:t>reconnaître</a:t>
            </a:r>
            <a:r>
              <a:rPr lang="en-US" dirty="0">
                <a:cs typeface="Calibri"/>
              </a:rPr>
              <a:t> </a:t>
            </a:r>
            <a:r>
              <a:rPr lang="en-US" dirty="0" err="1">
                <a:cs typeface="Calibri"/>
              </a:rPr>
              <a:t>qu'il</a:t>
            </a:r>
            <a:r>
              <a:rPr lang="en-US" dirty="0">
                <a:cs typeface="Calibri"/>
              </a:rPr>
              <a:t> </a:t>
            </a:r>
            <a:r>
              <a:rPr lang="en-US" dirty="0" err="1">
                <a:cs typeface="Calibri"/>
              </a:rPr>
              <a:t>s'agit</a:t>
            </a:r>
            <a:r>
              <a:rPr lang="en-US" dirty="0">
                <a:cs typeface="Calibri"/>
              </a:rPr>
              <a:t> </a:t>
            </a:r>
            <a:r>
              <a:rPr lang="en-US" dirty="0" err="1">
                <a:cs typeface="Calibri"/>
              </a:rPr>
              <a:t>d'une</a:t>
            </a:r>
            <a:r>
              <a:rPr lang="en-US" dirty="0">
                <a:cs typeface="Calibri"/>
              </a:rPr>
              <a:t> simplification: </a:t>
            </a:r>
            <a:r>
              <a:rPr lang="en-US" dirty="0" err="1">
                <a:cs typeface="Calibri"/>
              </a:rPr>
              <a:t>en</a:t>
            </a:r>
            <a:r>
              <a:rPr lang="en-US" dirty="0">
                <a:cs typeface="Calibri"/>
              </a:rPr>
              <a:t> </a:t>
            </a:r>
            <a:r>
              <a:rPr lang="en-US" dirty="0" err="1">
                <a:cs typeface="Calibri"/>
              </a:rPr>
              <a:t>réalité</a:t>
            </a:r>
            <a:r>
              <a:rPr lang="en-US" dirty="0">
                <a:cs typeface="Calibri"/>
              </a:rPr>
              <a:t>, la </a:t>
            </a:r>
            <a:r>
              <a:rPr lang="en-US" dirty="0" err="1">
                <a:cs typeface="Calibri"/>
              </a:rPr>
              <a:t>demande</a:t>
            </a:r>
            <a:r>
              <a:rPr lang="en-US" dirty="0">
                <a:cs typeface="Calibri"/>
              </a:rPr>
              <a:t> </a:t>
            </a:r>
            <a:r>
              <a:rPr lang="en-US" dirty="0" err="1">
                <a:cs typeface="Calibri"/>
              </a:rPr>
              <a:t>varie</a:t>
            </a:r>
            <a:r>
              <a:rPr lang="en-US" dirty="0">
                <a:cs typeface="Calibri"/>
              </a:rPr>
              <a:t> au </a:t>
            </a:r>
            <a:r>
              <a:rPr lang="en-US" dirty="0" err="1">
                <a:cs typeface="Calibri"/>
              </a:rPr>
              <a:t>cours</a:t>
            </a:r>
            <a:r>
              <a:rPr lang="en-US" dirty="0">
                <a:cs typeface="Calibri"/>
              </a:rPr>
              <a:t> des </a:t>
            </a:r>
            <a:r>
              <a:rPr lang="en-US" dirty="0" err="1">
                <a:cs typeface="Calibri"/>
              </a:rPr>
              <a:t>saisons</a:t>
            </a:r>
            <a:r>
              <a:rPr lang="en-US" dirty="0">
                <a:cs typeface="Calibri"/>
              </a:rPr>
              <a:t> et à </a:t>
            </a:r>
            <a:r>
              <a:rPr lang="en-US" dirty="0" err="1">
                <a:cs typeface="Calibri"/>
              </a:rPr>
              <a:t>chaque</a:t>
            </a:r>
            <a:r>
              <a:rPr lang="en-US" dirty="0">
                <a:cs typeface="Calibri"/>
              </a:rPr>
              <a:t> </a:t>
            </a:r>
            <a:r>
              <a:rPr lang="en-US" dirty="0" err="1">
                <a:cs typeface="Calibri"/>
              </a:rPr>
              <a:t>heure</a:t>
            </a:r>
            <a:r>
              <a:rPr lang="en-US" dirty="0">
                <a:cs typeface="Calibri"/>
              </a:rPr>
              <a:t> de la </a:t>
            </a:r>
            <a:r>
              <a:rPr lang="en-US" dirty="0" err="1">
                <a:cs typeface="Calibri"/>
              </a:rPr>
              <a:t>journée</a:t>
            </a:r>
            <a:r>
              <a:rPr lang="en-US" dirty="0">
                <a:cs typeface="Calibri"/>
              </a:rPr>
              <a:t>. Notre simplification </a:t>
            </a:r>
            <a:r>
              <a:rPr lang="en-US" dirty="0" err="1">
                <a:cs typeface="Calibri"/>
              </a:rPr>
              <a:t>signifie</a:t>
            </a:r>
            <a:r>
              <a:rPr lang="en-US" dirty="0">
                <a:cs typeface="Calibri"/>
              </a:rPr>
              <a:t> que nous </a:t>
            </a:r>
            <a:r>
              <a:rPr lang="en-US" dirty="0" err="1">
                <a:cs typeface="Calibri"/>
              </a:rPr>
              <a:t>modélisons</a:t>
            </a:r>
            <a:r>
              <a:rPr lang="en-US" dirty="0">
                <a:cs typeface="Calibri"/>
              </a:rPr>
              <a:t> un jour </a:t>
            </a:r>
            <a:r>
              <a:rPr lang="en-US" dirty="0" err="1">
                <a:cs typeface="Calibri"/>
              </a:rPr>
              <a:t>représentatif</a:t>
            </a:r>
            <a:r>
              <a:rPr lang="en-US" dirty="0">
                <a:cs typeface="Calibri"/>
              </a:rPr>
              <a:t> de </a:t>
            </a:r>
            <a:r>
              <a:rPr lang="en-US" dirty="0" err="1">
                <a:cs typeface="Calibri"/>
              </a:rPr>
              <a:t>chaque</a:t>
            </a:r>
            <a:r>
              <a:rPr lang="en-US" dirty="0">
                <a:cs typeface="Calibri"/>
              </a:rPr>
              <a:t> </a:t>
            </a:r>
            <a:r>
              <a:rPr lang="en-US" dirty="0" err="1">
                <a:cs typeface="Calibri"/>
              </a:rPr>
              <a:t>saison</a:t>
            </a:r>
            <a:r>
              <a:rPr lang="en-US" dirty="0">
                <a:cs typeface="Calibri"/>
              </a:rPr>
              <a:t> et que nous </a:t>
            </a:r>
            <a:r>
              <a:rPr lang="en-US" dirty="0" err="1">
                <a:cs typeface="Calibri"/>
              </a:rPr>
              <a:t>supposons</a:t>
            </a:r>
            <a:r>
              <a:rPr lang="en-US" dirty="0">
                <a:cs typeface="Calibri"/>
              </a:rPr>
              <a:t> </a:t>
            </a:r>
            <a:r>
              <a:rPr lang="en-US" dirty="0" err="1">
                <a:cs typeface="Calibri"/>
              </a:rPr>
              <a:t>une</a:t>
            </a:r>
            <a:r>
              <a:rPr lang="en-US" dirty="0">
                <a:cs typeface="Calibri"/>
              </a:rPr>
              <a:t> </a:t>
            </a:r>
            <a:r>
              <a:rPr lang="en-US" dirty="0" err="1">
                <a:cs typeface="Calibri"/>
              </a:rPr>
              <a:t>demande</a:t>
            </a:r>
            <a:r>
              <a:rPr lang="en-US" dirty="0">
                <a:cs typeface="Calibri"/>
              </a:rPr>
              <a:t> </a:t>
            </a:r>
            <a:r>
              <a:rPr lang="en-US" dirty="0" err="1">
                <a:cs typeface="Calibri"/>
              </a:rPr>
              <a:t>égale</a:t>
            </a:r>
            <a:r>
              <a:rPr lang="en-US" dirty="0">
                <a:cs typeface="Calibri"/>
              </a:rPr>
              <a:t> pour </a:t>
            </a:r>
            <a:r>
              <a:rPr lang="en-US" dirty="0" err="1">
                <a:cs typeface="Calibri"/>
              </a:rPr>
              <a:t>toutes</a:t>
            </a:r>
            <a:r>
              <a:rPr lang="en-US" dirty="0">
                <a:cs typeface="Calibri"/>
              </a:rPr>
              <a:t> les parties “jour” </a:t>
            </a:r>
            <a:r>
              <a:rPr lang="en-US" dirty="0" err="1">
                <a:cs typeface="Calibri"/>
              </a:rPr>
              <a:t>d’une</a:t>
            </a:r>
            <a:r>
              <a:rPr lang="en-US" dirty="0">
                <a:cs typeface="Calibri"/>
              </a:rPr>
              <a:t> </a:t>
            </a:r>
            <a:r>
              <a:rPr lang="en-US" dirty="0" err="1">
                <a:cs typeface="Calibri"/>
              </a:rPr>
              <a:t>saison</a:t>
            </a:r>
            <a:r>
              <a:rPr lang="en-US" dirty="0">
                <a:cs typeface="Calibri"/>
              </a:rPr>
              <a:t> et </a:t>
            </a:r>
            <a:r>
              <a:rPr lang="en-US" dirty="0" err="1">
                <a:cs typeface="Calibri"/>
              </a:rPr>
              <a:t>une</a:t>
            </a:r>
            <a:r>
              <a:rPr lang="en-US" dirty="0">
                <a:cs typeface="Calibri"/>
              </a:rPr>
              <a:t> </a:t>
            </a:r>
            <a:r>
              <a:rPr lang="en-US" dirty="0" err="1">
                <a:cs typeface="Calibri"/>
              </a:rPr>
              <a:t>autre</a:t>
            </a:r>
            <a:r>
              <a:rPr lang="en-US" dirty="0">
                <a:cs typeface="Calibri"/>
              </a:rPr>
              <a:t> </a:t>
            </a:r>
            <a:r>
              <a:rPr lang="en-US" dirty="0" err="1">
                <a:cs typeface="Calibri"/>
              </a:rPr>
              <a:t>demande</a:t>
            </a:r>
            <a:r>
              <a:rPr lang="en-US" dirty="0">
                <a:cs typeface="Calibri"/>
              </a:rPr>
              <a:t> </a:t>
            </a:r>
            <a:r>
              <a:rPr lang="en-US" dirty="0" err="1">
                <a:cs typeface="Calibri"/>
              </a:rPr>
              <a:t>égale</a:t>
            </a:r>
            <a:r>
              <a:rPr lang="en-US" dirty="0">
                <a:cs typeface="Calibri"/>
              </a:rPr>
              <a:t> pour </a:t>
            </a:r>
            <a:r>
              <a:rPr lang="en-US" dirty="0" err="1">
                <a:cs typeface="Calibri"/>
              </a:rPr>
              <a:t>toutes</a:t>
            </a:r>
            <a:r>
              <a:rPr lang="en-US" dirty="0">
                <a:cs typeface="Calibri"/>
              </a:rPr>
              <a:t> les parties “</a:t>
            </a:r>
            <a:r>
              <a:rPr lang="en-US" dirty="0" err="1">
                <a:cs typeface="Calibri"/>
              </a:rPr>
              <a:t>nuit</a:t>
            </a:r>
            <a:r>
              <a:rPr lang="en-US" dirty="0">
                <a:cs typeface="Calibri"/>
              </a:rPr>
              <a:t>” de </a:t>
            </a:r>
            <a:r>
              <a:rPr lang="en-US" dirty="0" err="1">
                <a:cs typeface="Calibri"/>
              </a:rPr>
              <a:t>cette</a:t>
            </a:r>
            <a:r>
              <a:rPr lang="en-US" dirty="0">
                <a:cs typeface="Calibri"/>
              </a:rPr>
              <a:t> </a:t>
            </a:r>
            <a:r>
              <a:rPr lang="en-US" dirty="0" err="1">
                <a:cs typeface="Calibri"/>
              </a:rPr>
              <a:t>même</a:t>
            </a:r>
            <a:r>
              <a:rPr lang="en-US" dirty="0">
                <a:cs typeface="Calibri"/>
              </a:rPr>
              <a:t> </a:t>
            </a:r>
            <a:r>
              <a:rPr lang="en-US" dirty="0" err="1">
                <a:cs typeface="Calibri"/>
              </a:rPr>
              <a:t>saison</a:t>
            </a:r>
            <a:r>
              <a:rPr lang="en-US" dirty="0">
                <a:cs typeface="Calibri"/>
              </a:rPr>
              <a:t>. Bien </a:t>
            </a:r>
            <a:r>
              <a:rPr lang="en-US" dirty="0" err="1">
                <a:cs typeface="Calibri"/>
              </a:rPr>
              <a:t>qu'il</a:t>
            </a:r>
            <a:r>
              <a:rPr lang="en-US" dirty="0">
                <a:cs typeface="Calibri"/>
              </a:rPr>
              <a:t> </a:t>
            </a:r>
            <a:r>
              <a:rPr lang="en-US" dirty="0" err="1">
                <a:cs typeface="Calibri"/>
              </a:rPr>
              <a:t>s'agisse</a:t>
            </a:r>
            <a:r>
              <a:rPr lang="en-US" dirty="0">
                <a:cs typeface="Calibri"/>
              </a:rPr>
              <a:t> </a:t>
            </a:r>
            <a:r>
              <a:rPr lang="en-US" dirty="0" err="1">
                <a:cs typeface="Calibri"/>
              </a:rPr>
              <a:t>d'une</a:t>
            </a:r>
            <a:r>
              <a:rPr lang="en-US" dirty="0">
                <a:cs typeface="Calibri"/>
              </a:rPr>
              <a:t> simplification, </a:t>
            </a:r>
            <a:r>
              <a:rPr lang="en-US" dirty="0" err="1">
                <a:cs typeface="Calibri"/>
              </a:rPr>
              <a:t>elle</a:t>
            </a:r>
            <a:r>
              <a:rPr lang="en-US" dirty="0">
                <a:cs typeface="Calibri"/>
              </a:rPr>
              <a:t> nous </a:t>
            </a:r>
            <a:r>
              <a:rPr lang="en-US" dirty="0" err="1">
                <a:cs typeface="Calibri"/>
              </a:rPr>
              <a:t>permet</a:t>
            </a:r>
            <a:r>
              <a:rPr lang="en-US" dirty="0">
                <a:cs typeface="Calibri"/>
              </a:rPr>
              <a:t> de prendre </a:t>
            </a:r>
            <a:r>
              <a:rPr lang="en-US" dirty="0" err="1">
                <a:cs typeface="Calibri"/>
              </a:rPr>
              <a:t>en</a:t>
            </a:r>
            <a:r>
              <a:rPr lang="en-US" dirty="0">
                <a:cs typeface="Calibri"/>
              </a:rPr>
              <a:t> </a:t>
            </a:r>
            <a:r>
              <a:rPr lang="en-US" dirty="0" err="1">
                <a:cs typeface="Calibri"/>
              </a:rPr>
              <a:t>compte</a:t>
            </a:r>
            <a:r>
              <a:rPr lang="en-US" dirty="0">
                <a:cs typeface="Calibri"/>
              </a:rPr>
              <a:t> la variation de la </a:t>
            </a:r>
            <a:r>
              <a:rPr lang="en-US" dirty="0" err="1">
                <a:cs typeface="Calibri"/>
              </a:rPr>
              <a:t>demande</a:t>
            </a:r>
            <a:r>
              <a:rPr lang="en-US" dirty="0">
                <a:cs typeface="Calibri"/>
              </a:rPr>
              <a:t> entre les </a:t>
            </a:r>
            <a:r>
              <a:rPr lang="en-US" dirty="0" err="1">
                <a:cs typeface="Calibri"/>
              </a:rPr>
              <a:t>saisons</a:t>
            </a:r>
            <a:r>
              <a:rPr lang="en-US" dirty="0">
                <a:cs typeface="Calibri"/>
              </a:rPr>
              <a:t> et les divers moments </a:t>
            </a:r>
            <a:r>
              <a:rPr lang="en-US" dirty="0" err="1">
                <a:cs typeface="Calibri"/>
              </a:rPr>
              <a:t>d’une</a:t>
            </a:r>
            <a:r>
              <a:rPr lang="en-US" dirty="0">
                <a:cs typeface="Calibri"/>
              </a:rPr>
              <a:t> </a:t>
            </a:r>
            <a:r>
              <a:rPr lang="en-US" dirty="0" err="1">
                <a:cs typeface="Calibri"/>
              </a:rPr>
              <a:t>journée</a:t>
            </a:r>
            <a:r>
              <a:rPr lang="en-US" dirty="0">
                <a:cs typeface="Calibri"/>
              </a:rPr>
              <a:t> sans </a:t>
            </a:r>
            <a:r>
              <a:rPr lang="en-US" dirty="0" err="1">
                <a:cs typeface="Calibri"/>
              </a:rPr>
              <a:t>avoir</a:t>
            </a:r>
            <a:r>
              <a:rPr lang="en-US" dirty="0">
                <a:cs typeface="Calibri"/>
              </a:rPr>
              <a:t> à </a:t>
            </a:r>
            <a:r>
              <a:rPr lang="en-US" dirty="0" err="1">
                <a:cs typeface="Calibri"/>
              </a:rPr>
              <a:t>construire</a:t>
            </a:r>
            <a:r>
              <a:rPr lang="en-US" dirty="0">
                <a:cs typeface="Calibri"/>
              </a:rPr>
              <a:t> </a:t>
            </a:r>
            <a:r>
              <a:rPr lang="en-US" dirty="0" err="1">
                <a:cs typeface="Calibri"/>
              </a:rPr>
              <a:t>une</a:t>
            </a:r>
            <a:r>
              <a:rPr lang="en-US" dirty="0">
                <a:cs typeface="Calibri"/>
              </a:rPr>
              <a:t> structure de </a:t>
            </a:r>
            <a:r>
              <a:rPr lang="en-US" dirty="0" err="1">
                <a:cs typeface="Calibri"/>
              </a:rPr>
              <a:t>modèle</a:t>
            </a:r>
            <a:r>
              <a:rPr lang="en-US" dirty="0">
                <a:cs typeface="Calibri"/>
              </a:rPr>
              <a:t> qui </a:t>
            </a:r>
            <a:r>
              <a:rPr lang="en-US" dirty="0" err="1">
                <a:cs typeface="Calibri"/>
              </a:rPr>
              <a:t>serait</a:t>
            </a:r>
            <a:r>
              <a:rPr lang="en-US" dirty="0">
                <a:cs typeface="Calibri"/>
              </a:rPr>
              <a:t> </a:t>
            </a:r>
            <a:r>
              <a:rPr lang="en-US" dirty="0" err="1">
                <a:cs typeface="Calibri"/>
              </a:rPr>
              <a:t>inutilement</a:t>
            </a:r>
            <a:r>
              <a:rPr lang="en-US" dirty="0">
                <a:cs typeface="Calibri"/>
              </a:rPr>
              <a:t> </a:t>
            </a:r>
            <a:r>
              <a:rPr lang="en-US" dirty="0" err="1">
                <a:cs typeface="Calibri"/>
              </a:rPr>
              <a:t>complexe</a:t>
            </a:r>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40344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Alors que le </a:t>
            </a:r>
            <a:r>
              <a:rPr lang="en-US" dirty="0" err="1">
                <a:cs typeface="Calibri"/>
              </a:rPr>
              <a:t>paramètre</a:t>
            </a:r>
            <a:r>
              <a:rPr lang="en-US" dirty="0">
                <a:cs typeface="Calibri"/>
              </a:rPr>
              <a:t> “</a:t>
            </a:r>
            <a:r>
              <a:rPr lang="en-US" dirty="0" err="1">
                <a:cs typeface="Calibri"/>
              </a:rPr>
              <a:t>Profil</a:t>
            </a:r>
            <a:r>
              <a:rPr lang="en-US" dirty="0">
                <a:cs typeface="Calibri"/>
              </a:rPr>
              <a:t> </a:t>
            </a:r>
            <a:r>
              <a:rPr lang="en-US" dirty="0" err="1">
                <a:cs typeface="Calibri"/>
              </a:rPr>
              <a:t>spécifique</a:t>
            </a:r>
            <a:r>
              <a:rPr lang="en-US" dirty="0">
                <a:cs typeface="Calibri"/>
              </a:rPr>
              <a:t> de la </a:t>
            </a:r>
            <a:r>
              <a:rPr lang="en-US" dirty="0" err="1">
                <a:cs typeface="Calibri"/>
              </a:rPr>
              <a:t>demande</a:t>
            </a:r>
            <a:r>
              <a:rPr lang="en-US" dirty="0">
                <a:cs typeface="Calibri"/>
              </a:rPr>
              <a:t> </a:t>
            </a:r>
            <a:r>
              <a:rPr lang="en-US" dirty="0" err="1">
                <a:cs typeface="Calibri"/>
              </a:rPr>
              <a:t>annuelle</a:t>
            </a:r>
            <a:r>
              <a:rPr lang="en-US" dirty="0">
                <a:cs typeface="Calibri"/>
              </a:rPr>
              <a:t>” est utilisé pour indiquer la proportion de la demande survenant dans chaque tranche de temps, le </a:t>
            </a:r>
            <a:r>
              <a:rPr lang="en-US" dirty="0" err="1">
                <a:cs typeface="Calibri"/>
              </a:rPr>
              <a:t>paramètre</a:t>
            </a:r>
            <a:r>
              <a:rPr lang="en-US" dirty="0">
                <a:cs typeface="Calibri"/>
              </a:rPr>
              <a:t> “</a:t>
            </a:r>
            <a:r>
              <a:rPr lang="en-US" dirty="0" err="1">
                <a:cs typeface="Calibri"/>
              </a:rPr>
              <a:t>Demande</a:t>
            </a:r>
            <a:r>
              <a:rPr lang="en-US" dirty="0">
                <a:cs typeface="Calibri"/>
              </a:rPr>
              <a:t> </a:t>
            </a:r>
            <a:r>
              <a:rPr lang="en-US" dirty="0" err="1">
                <a:cs typeface="Calibri"/>
              </a:rPr>
              <a:t>annuelle</a:t>
            </a:r>
            <a:r>
              <a:rPr lang="en-US" dirty="0">
                <a:cs typeface="Calibri"/>
              </a:rPr>
              <a:t> </a:t>
            </a:r>
            <a:r>
              <a:rPr lang="en-US" dirty="0" err="1">
                <a:cs typeface="Calibri"/>
              </a:rPr>
              <a:t>spécifique</a:t>
            </a:r>
            <a:r>
              <a:rPr lang="en-US" dirty="0">
                <a:cs typeface="Calibri"/>
              </a:rPr>
              <a:t>” est utilisé pour indiquer la quantité de demande pour chaque année de </a:t>
            </a:r>
            <a:r>
              <a:rPr lang="en-US" dirty="0" err="1">
                <a:cs typeface="Calibri"/>
              </a:rPr>
              <a:t>l’horizon</a:t>
            </a:r>
            <a:r>
              <a:rPr lang="en-US" dirty="0">
                <a:cs typeface="Calibri"/>
              </a:rPr>
              <a:t> du modèle. Ce paramètre est exprimé en pétajoules. Les données de ce paramètre proviennent généralement de prévisions de la </a:t>
            </a:r>
            <a:r>
              <a:rPr lang="en-US" dirty="0" err="1">
                <a:cs typeface="Calibri"/>
              </a:rPr>
              <a:t>demande</a:t>
            </a:r>
            <a:r>
              <a:rPr lang="en-US" dirty="0">
                <a:cs typeface="Calibri"/>
              </a:rPr>
              <a:t> </a:t>
            </a:r>
            <a:r>
              <a:rPr lang="en-US" dirty="0" err="1">
                <a:cs typeface="Calibri"/>
              </a:rPr>
              <a:t>existantes</a:t>
            </a:r>
            <a:r>
              <a:rPr lang="en-US" dirty="0">
                <a:cs typeface="Calibri"/>
              </a:rPr>
              <a:t> qui peuvent être basées sur des déterminants clés de la </a:t>
            </a:r>
            <a:r>
              <a:rPr lang="en-US" dirty="0" err="1">
                <a:cs typeface="Calibri"/>
              </a:rPr>
              <a:t>demande</a:t>
            </a:r>
            <a:r>
              <a:rPr lang="en-US" dirty="0">
                <a:cs typeface="Calibri"/>
              </a:rPr>
              <a:t> </a:t>
            </a:r>
            <a:r>
              <a:rPr lang="en-US" dirty="0" err="1">
                <a:cs typeface="Calibri"/>
              </a:rPr>
              <a:t>tel</a:t>
            </a:r>
            <a:r>
              <a:rPr lang="en-US" dirty="0">
                <a:cs typeface="Calibri"/>
              </a:rPr>
              <a:t> que, par </a:t>
            </a:r>
            <a:r>
              <a:rPr lang="en-US" dirty="0" err="1">
                <a:cs typeface="Calibri"/>
              </a:rPr>
              <a:t>exemple</a:t>
            </a:r>
            <a:r>
              <a:rPr lang="en-US" dirty="0">
                <a:cs typeface="Calibri"/>
              </a:rPr>
              <a:t>, la croissance démographique attendue. Si nous obtenons des données </a:t>
            </a:r>
            <a:r>
              <a:rPr lang="en-US" dirty="0" err="1">
                <a:cs typeface="Calibri"/>
              </a:rPr>
              <a:t>concernant</a:t>
            </a:r>
            <a:r>
              <a:rPr lang="en-US" dirty="0">
                <a:cs typeface="Calibri"/>
              </a:rPr>
              <a:t> la demande à partir de sources existantes, nous devons nous rappeler de convertir les données </a:t>
            </a:r>
            <a:r>
              <a:rPr lang="en-US" dirty="0" err="1">
                <a:cs typeface="Calibri"/>
              </a:rPr>
              <a:t>en</a:t>
            </a:r>
            <a:r>
              <a:rPr lang="en-US" dirty="0">
                <a:cs typeface="Calibri"/>
              </a:rPr>
              <a:t> </a:t>
            </a:r>
            <a:r>
              <a:rPr lang="en-US" dirty="0" err="1">
                <a:cs typeface="Calibri"/>
              </a:rPr>
              <a:t>pétajoules</a:t>
            </a:r>
            <a:r>
              <a:rPr lang="en-US" dirty="0">
                <a:cs typeface="Calibri"/>
              </a:rPr>
              <a:t> </a:t>
            </a:r>
            <a:r>
              <a:rPr lang="en-US" dirty="0" err="1">
                <a:cs typeface="Calibri"/>
              </a:rPr>
              <a:t>lorsqu’on</a:t>
            </a:r>
            <a:r>
              <a:rPr lang="en-US" dirty="0">
                <a:cs typeface="Calibri"/>
              </a:rPr>
              <a:t> les </a:t>
            </a:r>
            <a:r>
              <a:rPr lang="en-US" dirty="0" err="1">
                <a:cs typeface="Calibri"/>
              </a:rPr>
              <a:t>utilise</a:t>
            </a:r>
            <a:r>
              <a:rPr lang="en-US" dirty="0">
                <a:cs typeface="Calibri"/>
              </a:rPr>
              <a:t> dans </a:t>
            </a:r>
            <a:r>
              <a:rPr lang="en-US" dirty="0" err="1">
                <a:cs typeface="Calibri"/>
              </a:rPr>
              <a:t>OSeMOSYS</a:t>
            </a:r>
            <a:r>
              <a:rPr lang="en-US" dirty="0">
                <a:cs typeface="Calibri"/>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46933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Ce cours porte sur les demandes d'énergie. Vous </a:t>
            </a:r>
            <a:r>
              <a:rPr lang="en-US" dirty="0" err="1">
                <a:cs typeface="Calibri"/>
              </a:rPr>
              <a:t>découvrirez</a:t>
            </a:r>
            <a:r>
              <a:rPr lang="en-US" dirty="0">
                <a:cs typeface="Calibri"/>
              </a:rPr>
              <a:t> les principales caractéristiques et les différents types de </a:t>
            </a:r>
            <a:r>
              <a:rPr lang="en-US" dirty="0" err="1">
                <a:cs typeface="Calibri"/>
              </a:rPr>
              <a:t>demandes</a:t>
            </a:r>
            <a:r>
              <a:rPr lang="en-US" dirty="0">
                <a:cs typeface="Calibri"/>
              </a:rPr>
              <a:t> </a:t>
            </a:r>
            <a:r>
              <a:rPr lang="en-US" dirty="0" err="1">
                <a:cs typeface="Calibri"/>
              </a:rPr>
              <a:t>d'énergie</a:t>
            </a:r>
            <a:r>
              <a:rPr lang="en-US" dirty="0">
                <a:cs typeface="Calibri"/>
              </a:rPr>
              <a:t> et </a:t>
            </a:r>
            <a:r>
              <a:rPr lang="en-US" dirty="0" err="1">
                <a:cs typeface="Calibri"/>
              </a:rPr>
              <a:t>d’ensuite</a:t>
            </a:r>
            <a:r>
              <a:rPr lang="en-US" dirty="0">
                <a:cs typeface="Calibri"/>
              </a:rPr>
              <a:t> </a:t>
            </a:r>
            <a:r>
              <a:rPr lang="en-US" dirty="0" err="1">
                <a:cs typeface="Calibri"/>
              </a:rPr>
              <a:t>saurez</a:t>
            </a:r>
            <a:r>
              <a:rPr lang="en-US" dirty="0">
                <a:cs typeface="Calibri"/>
              </a:rPr>
              <a:t> les représenter dans </a:t>
            </a:r>
            <a:r>
              <a:rPr lang="en-US" dirty="0" err="1">
                <a:cs typeface="Calibri"/>
              </a:rPr>
              <a:t>OSeMOSYS</a:t>
            </a:r>
            <a:r>
              <a:rPr lang="en-US" dirty="0">
                <a:cs typeface="Calibri"/>
              </a:rPr>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2029356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Nous </a:t>
            </a:r>
            <a:r>
              <a:rPr lang="en-GB" dirty="0" err="1"/>
              <a:t>utilisons</a:t>
            </a:r>
            <a:r>
              <a:rPr lang="en-GB" dirty="0"/>
              <a:t> les </a:t>
            </a:r>
            <a:r>
              <a:rPr lang="en-GB" dirty="0" err="1"/>
              <a:t>paramètres</a:t>
            </a:r>
            <a:r>
              <a:rPr lang="en-GB" dirty="0"/>
              <a:t> “</a:t>
            </a:r>
            <a:r>
              <a:rPr lang="en-GB" dirty="0" err="1"/>
              <a:t>Demande</a:t>
            </a:r>
            <a:r>
              <a:rPr lang="en-GB" dirty="0"/>
              <a:t> </a:t>
            </a:r>
            <a:r>
              <a:rPr lang="en-GB" dirty="0" err="1"/>
              <a:t>annuelle</a:t>
            </a:r>
            <a:r>
              <a:rPr lang="en-GB" dirty="0"/>
              <a:t> </a:t>
            </a:r>
            <a:r>
              <a:rPr lang="en-GB" dirty="0" err="1"/>
              <a:t>spécifique</a:t>
            </a:r>
            <a:r>
              <a:rPr lang="en-GB" dirty="0"/>
              <a:t>” et “</a:t>
            </a:r>
            <a:r>
              <a:rPr lang="en-GB" dirty="0" err="1"/>
              <a:t>Profil</a:t>
            </a:r>
            <a:r>
              <a:rPr lang="en-GB" dirty="0"/>
              <a:t> </a:t>
            </a:r>
            <a:r>
              <a:rPr lang="en-GB" dirty="0" err="1"/>
              <a:t>spécifique</a:t>
            </a:r>
            <a:r>
              <a:rPr lang="en-GB" dirty="0"/>
              <a:t> de la </a:t>
            </a:r>
            <a:r>
              <a:rPr lang="en-GB" dirty="0" err="1"/>
              <a:t>demande</a:t>
            </a:r>
            <a:r>
              <a:rPr lang="en-GB" dirty="0"/>
              <a:t> </a:t>
            </a:r>
            <a:r>
              <a:rPr lang="en-GB" dirty="0" err="1"/>
              <a:t>annuelle</a:t>
            </a:r>
            <a:r>
              <a:rPr lang="en-GB" dirty="0"/>
              <a:t>” </a:t>
            </a:r>
            <a:r>
              <a:rPr lang="en-GB" dirty="0" err="1"/>
              <a:t>lorsque</a:t>
            </a:r>
            <a:r>
              <a:rPr lang="en-GB" dirty="0"/>
              <a:t> nous </a:t>
            </a:r>
            <a:r>
              <a:rPr lang="en-GB" dirty="0" err="1"/>
              <a:t>voulons</a:t>
            </a:r>
            <a:r>
              <a:rPr lang="en-GB" dirty="0"/>
              <a:t> prendre </a:t>
            </a:r>
            <a:r>
              <a:rPr lang="en-GB" dirty="0" err="1"/>
              <a:t>en</a:t>
            </a:r>
            <a:r>
              <a:rPr lang="en-GB" dirty="0"/>
              <a:t> </a:t>
            </a:r>
            <a:r>
              <a:rPr lang="en-GB" dirty="0" err="1"/>
              <a:t>compte</a:t>
            </a:r>
            <a:r>
              <a:rPr lang="en-GB" dirty="0"/>
              <a:t> la </a:t>
            </a:r>
            <a:r>
              <a:rPr lang="en-GB" dirty="0" err="1"/>
              <a:t>variabilité</a:t>
            </a:r>
            <a:r>
              <a:rPr lang="en-GB" dirty="0"/>
              <a:t> </a:t>
            </a:r>
            <a:r>
              <a:rPr lang="en-GB" dirty="0" err="1"/>
              <a:t>temporelle</a:t>
            </a:r>
            <a:r>
              <a:rPr lang="en-GB" dirty="0"/>
              <a:t> de la </a:t>
            </a:r>
            <a:r>
              <a:rPr lang="en-GB" dirty="0" err="1"/>
              <a:t>demande</a:t>
            </a:r>
            <a:r>
              <a:rPr lang="en-GB" dirty="0"/>
              <a:t> au </a:t>
            </a:r>
            <a:r>
              <a:rPr lang="en-GB" dirty="0" err="1"/>
              <a:t>cours</a:t>
            </a:r>
            <a:r>
              <a:rPr lang="en-GB" dirty="0"/>
              <a:t> de </a:t>
            </a:r>
            <a:r>
              <a:rPr lang="en-GB" dirty="0" err="1"/>
              <a:t>l'année</a:t>
            </a:r>
            <a:r>
              <a:rPr lang="en-GB" dirty="0"/>
              <a:t> (par </a:t>
            </a:r>
            <a:r>
              <a:rPr lang="en-GB" dirty="0" err="1"/>
              <a:t>exemple</a:t>
            </a:r>
            <a:r>
              <a:rPr lang="en-GB" dirty="0"/>
              <a:t> la </a:t>
            </a:r>
            <a:r>
              <a:rPr lang="en-GB" dirty="0" err="1"/>
              <a:t>demande</a:t>
            </a:r>
            <a:r>
              <a:rPr lang="en-GB" dirty="0"/>
              <a:t> </a:t>
            </a:r>
            <a:r>
              <a:rPr lang="en-GB" dirty="0" err="1"/>
              <a:t>d'électricité</a:t>
            </a:r>
            <a:r>
              <a:rPr lang="en-GB" dirty="0"/>
              <a:t> </a:t>
            </a:r>
            <a:r>
              <a:rPr lang="en-GB" dirty="0" err="1"/>
              <a:t>puisque</a:t>
            </a:r>
            <a:r>
              <a:rPr lang="en-GB" dirty="0"/>
              <a:t> nous </a:t>
            </a:r>
            <a:r>
              <a:rPr lang="en-GB" dirty="0" err="1"/>
              <a:t>savons</a:t>
            </a:r>
            <a:r>
              <a:rPr lang="en-GB" dirty="0"/>
              <a:t> </a:t>
            </a:r>
            <a:r>
              <a:rPr lang="en-GB" dirty="0" err="1"/>
              <a:t>qu'elle</a:t>
            </a:r>
            <a:r>
              <a:rPr lang="en-GB" dirty="0"/>
              <a:t> </a:t>
            </a:r>
            <a:r>
              <a:rPr lang="en-GB" dirty="0" err="1"/>
              <a:t>varie</a:t>
            </a:r>
            <a:r>
              <a:rPr lang="en-GB" dirty="0"/>
              <a:t> de manière </a:t>
            </a:r>
            <a:r>
              <a:rPr lang="en-GB" dirty="0" err="1"/>
              <a:t>relativement</a:t>
            </a:r>
            <a:r>
              <a:rPr lang="en-GB" dirty="0"/>
              <a:t> </a:t>
            </a:r>
            <a:r>
              <a:rPr lang="en-GB" dirty="0" err="1"/>
              <a:t>prévisible</a:t>
            </a:r>
            <a:r>
              <a:rPr lang="en-GB" dirty="0"/>
              <a:t> entre les </a:t>
            </a:r>
            <a:r>
              <a:rPr lang="en-GB" dirty="0" err="1"/>
              <a:t>saisons</a:t>
            </a:r>
            <a:r>
              <a:rPr lang="en-GB" dirty="0"/>
              <a:t> et entre le jour et la </a:t>
            </a:r>
            <a:r>
              <a:rPr lang="en-GB" dirty="0" err="1"/>
              <a:t>nuit</a:t>
            </a:r>
            <a:r>
              <a:rPr lang="en-GB" dirty="0"/>
              <a:t>). </a:t>
            </a:r>
            <a:r>
              <a:rPr lang="en-GB" dirty="0" err="1"/>
              <a:t>Cependant</a:t>
            </a:r>
            <a:r>
              <a:rPr lang="en-GB" dirty="0"/>
              <a:t>, </a:t>
            </a:r>
            <a:r>
              <a:rPr lang="en-GB" dirty="0" err="1"/>
              <a:t>certaines</a:t>
            </a:r>
            <a:r>
              <a:rPr lang="en-GB" dirty="0"/>
              <a:t> </a:t>
            </a:r>
            <a:r>
              <a:rPr lang="en-GB" dirty="0" err="1"/>
              <a:t>demandes</a:t>
            </a:r>
            <a:r>
              <a:rPr lang="en-GB" dirty="0"/>
              <a:t> </a:t>
            </a:r>
            <a:r>
              <a:rPr lang="en-GB" dirty="0" err="1"/>
              <a:t>n'ont</a:t>
            </a:r>
            <a:r>
              <a:rPr lang="en-GB" dirty="0"/>
              <a:t> pas de </a:t>
            </a:r>
            <a:r>
              <a:rPr lang="en-GB" dirty="0" err="1"/>
              <a:t>variabilité</a:t>
            </a:r>
            <a:r>
              <a:rPr lang="en-GB" dirty="0"/>
              <a:t> </a:t>
            </a:r>
            <a:r>
              <a:rPr lang="en-GB" dirty="0" err="1"/>
              <a:t>temporelle</a:t>
            </a:r>
            <a:r>
              <a:rPr lang="en-GB" dirty="0"/>
              <a:t> </a:t>
            </a:r>
            <a:r>
              <a:rPr lang="en-GB" dirty="0" err="1"/>
              <a:t>spécifique</a:t>
            </a:r>
            <a:r>
              <a:rPr lang="en-GB" dirty="0"/>
              <a:t> au </a:t>
            </a:r>
            <a:r>
              <a:rPr lang="en-GB" dirty="0" err="1"/>
              <a:t>cours</a:t>
            </a:r>
            <a:r>
              <a:rPr lang="en-GB" dirty="0"/>
              <a:t> de </a:t>
            </a:r>
            <a:r>
              <a:rPr lang="en-GB" dirty="0" err="1"/>
              <a:t>l'année</a:t>
            </a:r>
            <a:r>
              <a:rPr lang="en-GB" dirty="0"/>
              <a:t>. Dans </a:t>
            </a:r>
            <a:r>
              <a:rPr lang="en-GB" dirty="0" err="1"/>
              <a:t>ce</a:t>
            </a:r>
            <a:r>
              <a:rPr lang="en-GB" dirty="0"/>
              <a:t> </a:t>
            </a:r>
            <a:r>
              <a:rPr lang="en-GB" dirty="0" err="1"/>
              <a:t>cas</a:t>
            </a:r>
            <a:r>
              <a:rPr lang="en-GB" dirty="0"/>
              <a:t>, nous </a:t>
            </a:r>
            <a:r>
              <a:rPr lang="en-GB" dirty="0" err="1"/>
              <a:t>utilisons</a:t>
            </a:r>
            <a:r>
              <a:rPr lang="en-GB" dirty="0"/>
              <a:t> le </a:t>
            </a:r>
            <a:r>
              <a:rPr lang="en-GB" dirty="0" err="1"/>
              <a:t>paramètre</a:t>
            </a:r>
            <a:r>
              <a:rPr lang="en-GB" dirty="0"/>
              <a:t> “</a:t>
            </a:r>
            <a:r>
              <a:rPr lang="en-GB" dirty="0" err="1"/>
              <a:t>Demande</a:t>
            </a:r>
            <a:r>
              <a:rPr lang="en-GB" dirty="0"/>
              <a:t> </a:t>
            </a:r>
            <a:r>
              <a:rPr lang="en-GB" dirty="0" err="1"/>
              <a:t>annuelle</a:t>
            </a:r>
            <a:r>
              <a:rPr lang="en-GB" dirty="0"/>
              <a:t> </a:t>
            </a:r>
            <a:r>
              <a:rPr lang="en-GB" dirty="0" err="1"/>
              <a:t>cumulée</a:t>
            </a:r>
            <a:r>
              <a:rPr lang="en-GB" dirty="0"/>
              <a:t>”, qui nous </a:t>
            </a:r>
            <a:r>
              <a:rPr lang="en-GB" dirty="0" err="1"/>
              <a:t>permet</a:t>
            </a:r>
            <a:r>
              <a:rPr lang="en-GB" dirty="0"/>
              <a:t> de </a:t>
            </a:r>
            <a:r>
              <a:rPr lang="en-GB" dirty="0" err="1"/>
              <a:t>spécifier</a:t>
            </a:r>
            <a:r>
              <a:rPr lang="en-GB" dirty="0"/>
              <a:t> le </a:t>
            </a:r>
            <a:r>
              <a:rPr lang="en-GB" dirty="0" err="1"/>
              <a:t>niveau</a:t>
            </a:r>
            <a:r>
              <a:rPr lang="en-GB" dirty="0"/>
              <a:t> de la </a:t>
            </a:r>
            <a:r>
              <a:rPr lang="en-GB" dirty="0" err="1"/>
              <a:t>demande</a:t>
            </a:r>
            <a:r>
              <a:rPr lang="en-GB" dirty="0"/>
              <a:t> pour </a:t>
            </a:r>
            <a:r>
              <a:rPr lang="en-GB" dirty="0" err="1"/>
              <a:t>chaque</a:t>
            </a:r>
            <a:r>
              <a:rPr lang="en-GB" dirty="0"/>
              <a:t> </a:t>
            </a:r>
            <a:r>
              <a:rPr lang="en-GB" dirty="0" err="1"/>
              <a:t>année</a:t>
            </a:r>
            <a:r>
              <a:rPr lang="en-GB" dirty="0"/>
              <a:t> du </a:t>
            </a:r>
            <a:r>
              <a:rPr lang="en-GB" dirty="0" err="1"/>
              <a:t>modèle</a:t>
            </a:r>
            <a:r>
              <a:rPr lang="en-GB" dirty="0"/>
              <a:t> sans </a:t>
            </a:r>
            <a:r>
              <a:rPr lang="en-GB" dirty="0" err="1"/>
              <a:t>spécifier</a:t>
            </a:r>
            <a:r>
              <a:rPr lang="en-GB" dirty="0"/>
              <a:t> comment </a:t>
            </a:r>
            <a:r>
              <a:rPr lang="en-GB" dirty="0" err="1"/>
              <a:t>cette</a:t>
            </a:r>
            <a:r>
              <a:rPr lang="en-GB" dirty="0"/>
              <a:t> </a:t>
            </a:r>
            <a:r>
              <a:rPr lang="en-GB" dirty="0" err="1"/>
              <a:t>demande</a:t>
            </a:r>
            <a:r>
              <a:rPr lang="en-GB" dirty="0"/>
              <a:t> </a:t>
            </a:r>
            <a:r>
              <a:rPr lang="en-GB" dirty="0" err="1"/>
              <a:t>est</a:t>
            </a:r>
            <a:r>
              <a:rPr lang="en-GB" dirty="0"/>
              <a:t> </a:t>
            </a:r>
            <a:r>
              <a:rPr lang="en-GB" dirty="0" err="1"/>
              <a:t>répartie</a:t>
            </a:r>
            <a:r>
              <a:rPr lang="en-GB" dirty="0"/>
              <a:t> tout au long de </a:t>
            </a:r>
            <a:r>
              <a:rPr lang="en-GB" dirty="0" err="1"/>
              <a:t>l'année</a:t>
            </a:r>
            <a:r>
              <a:rPr lang="en-GB" dirty="0"/>
              <a: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424387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Lorsque</a:t>
            </a:r>
            <a:r>
              <a:rPr lang="en-US" dirty="0">
                <a:cs typeface="Calibri"/>
              </a:rPr>
              <a:t> nous </a:t>
            </a:r>
            <a:r>
              <a:rPr lang="en-US" dirty="0" err="1">
                <a:cs typeface="Calibri"/>
              </a:rPr>
              <a:t>utilisons</a:t>
            </a:r>
            <a:r>
              <a:rPr lang="en-US" dirty="0">
                <a:cs typeface="Calibri"/>
              </a:rPr>
              <a:t> des </a:t>
            </a:r>
            <a:r>
              <a:rPr lang="en-US" dirty="0" err="1">
                <a:cs typeface="Calibri"/>
              </a:rPr>
              <a:t>outils</a:t>
            </a:r>
            <a:r>
              <a:rPr lang="en-US" dirty="0">
                <a:cs typeface="Calibri"/>
              </a:rPr>
              <a:t> de </a:t>
            </a:r>
            <a:r>
              <a:rPr lang="en-US" dirty="0" err="1">
                <a:cs typeface="Calibri"/>
              </a:rPr>
              <a:t>modélisation</a:t>
            </a:r>
            <a:r>
              <a:rPr lang="en-US" dirty="0">
                <a:cs typeface="Calibri"/>
              </a:rPr>
              <a:t> </a:t>
            </a:r>
            <a:r>
              <a:rPr lang="en-US" dirty="0" err="1">
                <a:cs typeface="Calibri"/>
              </a:rPr>
              <a:t>énergétique</a:t>
            </a:r>
            <a:r>
              <a:rPr lang="en-US" dirty="0">
                <a:cs typeface="Calibri"/>
              </a:rPr>
              <a:t>, il </a:t>
            </a:r>
            <a:r>
              <a:rPr lang="en-US" dirty="0" err="1">
                <a:cs typeface="Calibri"/>
              </a:rPr>
              <a:t>est</a:t>
            </a:r>
            <a:r>
              <a:rPr lang="en-US" dirty="0">
                <a:cs typeface="Calibri"/>
              </a:rPr>
              <a:t> important de se rappeler la </a:t>
            </a:r>
            <a:r>
              <a:rPr lang="en-US" dirty="0" err="1">
                <a:cs typeface="Calibri"/>
              </a:rPr>
              <a:t>différence</a:t>
            </a:r>
            <a:r>
              <a:rPr lang="en-US" dirty="0">
                <a:cs typeface="Calibri"/>
              </a:rPr>
              <a:t> entre la puissance et </a:t>
            </a:r>
            <a:r>
              <a:rPr lang="en-US" dirty="0" err="1">
                <a:cs typeface="Calibri"/>
              </a:rPr>
              <a:t>l'énergie</a:t>
            </a:r>
            <a:r>
              <a:rPr lang="en-US" dirty="0">
                <a:cs typeface="Calibri"/>
              </a:rPr>
              <a:t>. </a:t>
            </a:r>
            <a:r>
              <a:rPr lang="en-US" dirty="0" err="1">
                <a:cs typeface="Calibri"/>
              </a:rPr>
              <a:t>Ces</a:t>
            </a:r>
            <a:r>
              <a:rPr lang="en-US" dirty="0">
                <a:cs typeface="Calibri"/>
              </a:rPr>
              <a:t> </a:t>
            </a:r>
            <a:r>
              <a:rPr lang="en-US" dirty="0" err="1">
                <a:cs typeface="Calibri"/>
              </a:rPr>
              <a:t>termes</a:t>
            </a:r>
            <a:r>
              <a:rPr lang="en-US" dirty="0">
                <a:cs typeface="Calibri"/>
              </a:rPr>
              <a:t> </a:t>
            </a:r>
            <a:r>
              <a:rPr lang="en-US" dirty="0" err="1">
                <a:cs typeface="Calibri"/>
              </a:rPr>
              <a:t>sont</a:t>
            </a:r>
            <a:r>
              <a:rPr lang="en-US" dirty="0">
                <a:cs typeface="Calibri"/>
              </a:rPr>
              <a:t> </a:t>
            </a:r>
            <a:r>
              <a:rPr lang="en-US" dirty="0" err="1">
                <a:cs typeface="Calibri"/>
              </a:rPr>
              <a:t>parfois</a:t>
            </a:r>
            <a:r>
              <a:rPr lang="en-US" dirty="0">
                <a:cs typeface="Calibri"/>
              </a:rPr>
              <a:t> </a:t>
            </a:r>
            <a:r>
              <a:rPr lang="en-US" dirty="0" err="1">
                <a:cs typeface="Calibri"/>
              </a:rPr>
              <a:t>utilisés</a:t>
            </a:r>
            <a:r>
              <a:rPr lang="en-US" dirty="0">
                <a:cs typeface="Calibri"/>
              </a:rPr>
              <a:t> de manière interchangeable </a:t>
            </a:r>
            <a:r>
              <a:rPr lang="en-US" dirty="0" err="1">
                <a:cs typeface="Calibri"/>
              </a:rPr>
              <a:t>mais</a:t>
            </a:r>
            <a:r>
              <a:rPr lang="en-US" dirty="0">
                <a:cs typeface="Calibri"/>
              </a:rPr>
              <a:t> il </a:t>
            </a:r>
            <a:r>
              <a:rPr lang="en-US" dirty="0" err="1">
                <a:cs typeface="Calibri"/>
              </a:rPr>
              <a:t>existe</a:t>
            </a:r>
            <a:r>
              <a:rPr lang="en-US" dirty="0">
                <a:cs typeface="Calibri"/>
              </a:rPr>
              <a:t> </a:t>
            </a:r>
            <a:r>
              <a:rPr lang="en-US" dirty="0" err="1">
                <a:cs typeface="Calibri"/>
              </a:rPr>
              <a:t>une</a:t>
            </a:r>
            <a:r>
              <a:rPr lang="en-US" dirty="0">
                <a:cs typeface="Calibri"/>
              </a:rPr>
              <a:t> </a:t>
            </a:r>
            <a:r>
              <a:rPr lang="en-US" dirty="0" err="1">
                <a:cs typeface="Calibri"/>
              </a:rPr>
              <a:t>différence</a:t>
            </a:r>
            <a:r>
              <a:rPr lang="en-US" dirty="0">
                <a:cs typeface="Calibri"/>
              </a:rPr>
              <a:t> </a:t>
            </a:r>
            <a:r>
              <a:rPr lang="en-US" dirty="0" err="1">
                <a:cs typeface="Calibri"/>
              </a:rPr>
              <a:t>importante</a:t>
            </a:r>
            <a:r>
              <a:rPr lang="en-US" dirty="0">
                <a:cs typeface="Calibri"/>
              </a:rPr>
              <a:t> entre les deux. </a:t>
            </a:r>
            <a:r>
              <a:rPr lang="en-US" dirty="0" err="1">
                <a:cs typeface="Calibri"/>
              </a:rPr>
              <a:t>L'énergie</a:t>
            </a:r>
            <a:r>
              <a:rPr lang="en-US" dirty="0">
                <a:cs typeface="Calibri"/>
              </a:rPr>
              <a:t> </a:t>
            </a:r>
            <a:r>
              <a:rPr lang="en-US" dirty="0" err="1">
                <a:cs typeface="Calibri"/>
              </a:rPr>
              <a:t>est</a:t>
            </a:r>
            <a:r>
              <a:rPr lang="en-US" dirty="0">
                <a:cs typeface="Calibri"/>
              </a:rPr>
              <a:t> </a:t>
            </a:r>
            <a:r>
              <a:rPr lang="en-US" dirty="0" err="1">
                <a:cs typeface="Calibri"/>
              </a:rPr>
              <a:t>essentiellement</a:t>
            </a:r>
            <a:r>
              <a:rPr lang="en-US" dirty="0">
                <a:cs typeface="Calibri"/>
              </a:rPr>
              <a:t> la </a:t>
            </a:r>
            <a:r>
              <a:rPr lang="en-US" dirty="0" err="1">
                <a:cs typeface="Calibri"/>
              </a:rPr>
              <a:t>quantité</a:t>
            </a:r>
            <a:r>
              <a:rPr lang="en-US" dirty="0">
                <a:cs typeface="Calibri"/>
              </a:rPr>
              <a:t> </a:t>
            </a:r>
            <a:r>
              <a:rPr lang="en-US" dirty="0" err="1">
                <a:cs typeface="Calibri"/>
              </a:rPr>
              <a:t>totale</a:t>
            </a:r>
            <a:r>
              <a:rPr lang="en-US" dirty="0">
                <a:cs typeface="Calibri"/>
              </a:rPr>
              <a:t> de travail </a:t>
            </a:r>
            <a:r>
              <a:rPr lang="en-US" dirty="0" err="1">
                <a:cs typeface="Calibri"/>
              </a:rPr>
              <a:t>effectué</a:t>
            </a:r>
            <a:r>
              <a:rPr lang="en-US" dirty="0">
                <a:cs typeface="Calibri"/>
              </a:rPr>
              <a:t> </a:t>
            </a:r>
            <a:r>
              <a:rPr lang="en-US" dirty="0" err="1">
                <a:cs typeface="Calibri"/>
              </a:rPr>
              <a:t>ou</a:t>
            </a:r>
            <a:r>
              <a:rPr lang="en-US" dirty="0">
                <a:cs typeface="Calibri"/>
              </a:rPr>
              <a:t> la </a:t>
            </a:r>
            <a:r>
              <a:rPr lang="en-US" dirty="0" err="1">
                <a:cs typeface="Calibri"/>
              </a:rPr>
              <a:t>capacité</a:t>
            </a:r>
            <a:r>
              <a:rPr lang="en-US" dirty="0">
                <a:cs typeface="Calibri"/>
              </a:rPr>
              <a:t> </a:t>
            </a:r>
            <a:r>
              <a:rPr lang="en-US" dirty="0" err="1">
                <a:cs typeface="Calibri"/>
              </a:rPr>
              <a:t>totale</a:t>
            </a:r>
            <a:r>
              <a:rPr lang="en-US" dirty="0">
                <a:cs typeface="Calibri"/>
              </a:rPr>
              <a:t> de travail. En revanche, la puissance </a:t>
            </a:r>
            <a:r>
              <a:rPr lang="en-US" dirty="0" err="1">
                <a:cs typeface="Calibri"/>
              </a:rPr>
              <a:t>est</a:t>
            </a:r>
            <a:r>
              <a:rPr lang="en-US" dirty="0">
                <a:cs typeface="Calibri"/>
              </a:rPr>
              <a:t> la </a:t>
            </a:r>
            <a:r>
              <a:rPr lang="en-US" dirty="0" err="1">
                <a:cs typeface="Calibri"/>
              </a:rPr>
              <a:t>vitesse</a:t>
            </a:r>
            <a:r>
              <a:rPr lang="en-US" dirty="0">
                <a:cs typeface="Calibri"/>
              </a:rPr>
              <a:t> à </a:t>
            </a:r>
            <a:r>
              <a:rPr lang="en-US" dirty="0" err="1">
                <a:cs typeface="Calibri"/>
              </a:rPr>
              <a:t>laquelle</a:t>
            </a:r>
            <a:r>
              <a:rPr lang="en-US" dirty="0">
                <a:cs typeface="Calibri"/>
              </a:rPr>
              <a:t> </a:t>
            </a:r>
            <a:r>
              <a:rPr lang="en-US" dirty="0" err="1">
                <a:cs typeface="Calibri"/>
              </a:rPr>
              <a:t>cette</a:t>
            </a:r>
            <a:r>
              <a:rPr lang="en-US" dirty="0">
                <a:cs typeface="Calibri"/>
              </a:rPr>
              <a:t> </a:t>
            </a:r>
            <a:r>
              <a:rPr lang="en-US" dirty="0" err="1">
                <a:cs typeface="Calibri"/>
              </a:rPr>
              <a:t>énergie</a:t>
            </a:r>
            <a:r>
              <a:rPr lang="en-US" dirty="0">
                <a:cs typeface="Calibri"/>
              </a:rPr>
              <a:t> </a:t>
            </a:r>
            <a:r>
              <a:rPr lang="en-US" dirty="0" err="1">
                <a:cs typeface="Calibri"/>
              </a:rPr>
              <a:t>est</a:t>
            </a:r>
            <a:r>
              <a:rPr lang="en-US" dirty="0">
                <a:cs typeface="Calibri"/>
              </a:rPr>
              <a:t> </a:t>
            </a:r>
            <a:r>
              <a:rPr lang="en-US" dirty="0" err="1">
                <a:cs typeface="Calibri"/>
              </a:rPr>
              <a:t>fournie</a:t>
            </a:r>
            <a:r>
              <a:rPr lang="en-US" dirty="0">
                <a:cs typeface="Calibri"/>
              </a:rPr>
              <a:t> </a:t>
            </a:r>
            <a:r>
              <a:rPr lang="en-US" dirty="0" err="1">
                <a:cs typeface="Calibri"/>
              </a:rPr>
              <a:t>ou</a:t>
            </a:r>
            <a:r>
              <a:rPr lang="en-US" dirty="0">
                <a:cs typeface="Calibri"/>
              </a:rPr>
              <a:t> </a:t>
            </a:r>
            <a:r>
              <a:rPr lang="en-US" dirty="0" err="1">
                <a:cs typeface="Calibri"/>
              </a:rPr>
              <a:t>utilisée</a:t>
            </a:r>
            <a:r>
              <a:rPr lang="en-US" dirty="0">
                <a:cs typeface="Calibri"/>
              </a:rPr>
              <a:t>. </a:t>
            </a:r>
            <a:r>
              <a:rPr lang="en-US" dirty="0" err="1">
                <a:cs typeface="Calibri"/>
              </a:rPr>
              <a:t>Cela</a:t>
            </a:r>
            <a:r>
              <a:rPr lang="en-US" dirty="0">
                <a:cs typeface="Calibri"/>
              </a:rPr>
              <a:t> </a:t>
            </a:r>
            <a:r>
              <a:rPr lang="en-US" dirty="0" err="1">
                <a:cs typeface="Calibri"/>
              </a:rPr>
              <a:t>signifie</a:t>
            </a:r>
            <a:r>
              <a:rPr lang="en-US" dirty="0">
                <a:cs typeface="Calibri"/>
              </a:rPr>
              <a:t> que </a:t>
            </a:r>
            <a:r>
              <a:rPr lang="en-US" dirty="0" err="1">
                <a:cs typeface="Calibri"/>
              </a:rPr>
              <a:t>l'énergie</a:t>
            </a:r>
            <a:r>
              <a:rPr lang="en-US" dirty="0">
                <a:cs typeface="Calibri"/>
              </a:rPr>
              <a:t> et la puissance </a:t>
            </a:r>
            <a:r>
              <a:rPr lang="en-US" dirty="0" err="1">
                <a:cs typeface="Calibri"/>
              </a:rPr>
              <a:t>ont</a:t>
            </a:r>
            <a:r>
              <a:rPr lang="en-US" dirty="0">
                <a:cs typeface="Calibri"/>
              </a:rPr>
              <a:t> des </a:t>
            </a:r>
            <a:r>
              <a:rPr lang="en-US" dirty="0" err="1">
                <a:cs typeface="Calibri"/>
              </a:rPr>
              <a:t>unités</a:t>
            </a:r>
            <a:r>
              <a:rPr lang="en-US" dirty="0">
                <a:cs typeface="Calibri"/>
              </a:rPr>
              <a:t> </a:t>
            </a:r>
            <a:r>
              <a:rPr lang="en-US" dirty="0" err="1">
                <a:cs typeface="Calibri"/>
              </a:rPr>
              <a:t>différentes</a:t>
            </a:r>
            <a:r>
              <a:rPr lang="en-US" dirty="0">
                <a:cs typeface="Calibri"/>
              </a:rPr>
              <a:t>. Par </a:t>
            </a:r>
            <a:r>
              <a:rPr lang="en-US" dirty="0" err="1">
                <a:cs typeface="Calibri"/>
              </a:rPr>
              <a:t>exemple</a:t>
            </a:r>
            <a:r>
              <a:rPr lang="en-US" dirty="0">
                <a:cs typeface="Calibri"/>
              </a:rPr>
              <a:t>, </a:t>
            </a:r>
            <a:r>
              <a:rPr lang="en-US" dirty="0" err="1">
                <a:cs typeface="Calibri"/>
              </a:rPr>
              <a:t>l'énergie</a:t>
            </a:r>
            <a:r>
              <a:rPr lang="en-US" dirty="0">
                <a:cs typeface="Calibri"/>
              </a:rPr>
              <a:t> </a:t>
            </a:r>
            <a:r>
              <a:rPr lang="en-US" dirty="0" err="1">
                <a:cs typeface="Calibri"/>
              </a:rPr>
              <a:t>est</a:t>
            </a:r>
            <a:r>
              <a:rPr lang="en-US" dirty="0">
                <a:cs typeface="Calibri"/>
              </a:rPr>
              <a:t> </a:t>
            </a:r>
            <a:r>
              <a:rPr lang="en-US" dirty="0" err="1">
                <a:cs typeface="Calibri"/>
              </a:rPr>
              <a:t>souvent</a:t>
            </a:r>
            <a:r>
              <a:rPr lang="en-US" dirty="0">
                <a:cs typeface="Calibri"/>
              </a:rPr>
              <a:t> </a:t>
            </a:r>
            <a:r>
              <a:rPr lang="en-US" dirty="0" err="1">
                <a:cs typeface="Calibri"/>
              </a:rPr>
              <a:t>mesurée</a:t>
            </a:r>
            <a:r>
              <a:rPr lang="en-US" dirty="0">
                <a:cs typeface="Calibri"/>
              </a:rPr>
              <a:t> </a:t>
            </a:r>
            <a:r>
              <a:rPr lang="en-US" dirty="0" err="1">
                <a:cs typeface="Calibri"/>
              </a:rPr>
              <a:t>en</a:t>
            </a:r>
            <a:r>
              <a:rPr lang="en-US" dirty="0">
                <a:cs typeface="Calibri"/>
              </a:rPr>
              <a:t> joules, </a:t>
            </a:r>
            <a:r>
              <a:rPr lang="en-US" dirty="0" err="1">
                <a:cs typeface="Calibri"/>
              </a:rPr>
              <a:t>tandis</a:t>
            </a:r>
            <a:r>
              <a:rPr lang="en-US" dirty="0">
                <a:cs typeface="Calibri"/>
              </a:rPr>
              <a:t> que la puissance </a:t>
            </a:r>
            <a:r>
              <a:rPr lang="en-US" dirty="0" err="1">
                <a:cs typeface="Calibri"/>
              </a:rPr>
              <a:t>est</a:t>
            </a:r>
            <a:r>
              <a:rPr lang="en-US" dirty="0">
                <a:cs typeface="Calibri"/>
              </a:rPr>
              <a:t> </a:t>
            </a:r>
            <a:r>
              <a:rPr lang="en-US" dirty="0" err="1">
                <a:cs typeface="Calibri"/>
              </a:rPr>
              <a:t>souvent</a:t>
            </a:r>
            <a:r>
              <a:rPr lang="en-US" dirty="0">
                <a:cs typeface="Calibri"/>
              </a:rPr>
              <a:t> </a:t>
            </a:r>
            <a:r>
              <a:rPr lang="en-US" dirty="0" err="1">
                <a:cs typeface="Calibri"/>
              </a:rPr>
              <a:t>mesurée</a:t>
            </a:r>
            <a:r>
              <a:rPr lang="en-US" dirty="0">
                <a:cs typeface="Calibri"/>
              </a:rPr>
              <a:t> </a:t>
            </a:r>
            <a:r>
              <a:rPr lang="en-US" dirty="0" err="1">
                <a:cs typeface="Calibri"/>
              </a:rPr>
              <a:t>en</a:t>
            </a:r>
            <a:r>
              <a:rPr lang="en-US" dirty="0">
                <a:cs typeface="Calibri"/>
              </a:rPr>
              <a:t> joules par </a:t>
            </a:r>
            <a:r>
              <a:rPr lang="en-US" dirty="0" err="1">
                <a:cs typeface="Calibri"/>
              </a:rPr>
              <a:t>seconde</a:t>
            </a:r>
            <a:r>
              <a:rPr lang="en-US" dirty="0">
                <a:cs typeface="Calibri"/>
              </a:rPr>
              <a:t> (</a:t>
            </a:r>
            <a:r>
              <a:rPr lang="en-US" dirty="0" err="1">
                <a:cs typeface="Calibri"/>
              </a:rPr>
              <a:t>appelés</a:t>
            </a:r>
            <a:r>
              <a:rPr lang="en-US" dirty="0">
                <a:cs typeface="Calibri"/>
              </a:rPr>
              <a:t> watts) </a:t>
            </a:r>
            <a:r>
              <a:rPr lang="en-US" dirty="0" err="1">
                <a:cs typeface="Calibri"/>
              </a:rPr>
              <a:t>parce</a:t>
            </a:r>
            <a:r>
              <a:rPr lang="en-US" dirty="0">
                <a:cs typeface="Calibri"/>
              </a:rPr>
              <a:t> que la puissance a un </a:t>
            </a:r>
            <a:r>
              <a:rPr lang="en-US" dirty="0" err="1">
                <a:cs typeface="Calibri"/>
              </a:rPr>
              <a:t>élément</a:t>
            </a:r>
            <a:r>
              <a:rPr lang="en-US" dirty="0">
                <a:cs typeface="Calibri"/>
              </a:rPr>
              <a:t> </a:t>
            </a:r>
            <a:r>
              <a:rPr lang="en-US" dirty="0" err="1">
                <a:cs typeface="Calibri"/>
              </a:rPr>
              <a:t>temporel</a:t>
            </a:r>
            <a:r>
              <a:rPr lang="en-US" dirty="0">
                <a:cs typeface="Calibri"/>
              </a:rPr>
              <a:t>. Par </a:t>
            </a:r>
            <a:r>
              <a:rPr lang="en-US" dirty="0" err="1">
                <a:cs typeface="Calibri"/>
              </a:rPr>
              <a:t>exemple</a:t>
            </a:r>
            <a:r>
              <a:rPr lang="en-US" dirty="0">
                <a:cs typeface="Calibri"/>
              </a:rPr>
              <a:t>, </a:t>
            </a:r>
            <a:r>
              <a:rPr lang="en-US" dirty="0" err="1">
                <a:cs typeface="Calibri"/>
              </a:rPr>
              <a:t>si</a:t>
            </a:r>
            <a:r>
              <a:rPr lang="en-US" dirty="0">
                <a:cs typeface="Calibri"/>
              </a:rPr>
              <a:t> le </a:t>
            </a:r>
            <a:r>
              <a:rPr lang="en-US" dirty="0" err="1">
                <a:cs typeface="Calibri"/>
              </a:rPr>
              <a:t>poids</a:t>
            </a:r>
            <a:r>
              <a:rPr lang="en-US" dirty="0">
                <a:cs typeface="Calibri"/>
              </a:rPr>
              <a:t> </a:t>
            </a:r>
            <a:r>
              <a:rPr lang="en-US" dirty="0" err="1">
                <a:cs typeface="Calibri"/>
              </a:rPr>
              <a:t>reste</a:t>
            </a:r>
            <a:r>
              <a:rPr lang="en-US" dirty="0">
                <a:cs typeface="Calibri"/>
              </a:rPr>
              <a:t> le </a:t>
            </a:r>
            <a:r>
              <a:rPr lang="en-US" dirty="0" err="1">
                <a:cs typeface="Calibri"/>
              </a:rPr>
              <a:t>même</a:t>
            </a:r>
            <a:r>
              <a:rPr lang="en-US" dirty="0">
                <a:cs typeface="Calibri"/>
              </a:rPr>
              <a:t>, </a:t>
            </a:r>
            <a:r>
              <a:rPr lang="en-US" dirty="0" err="1">
                <a:cs typeface="Calibri"/>
              </a:rPr>
              <a:t>soulever</a:t>
            </a:r>
            <a:r>
              <a:rPr lang="en-US" dirty="0">
                <a:cs typeface="Calibri"/>
              </a:rPr>
              <a:t> un </a:t>
            </a:r>
            <a:r>
              <a:rPr lang="en-US" dirty="0" err="1">
                <a:cs typeface="Calibri"/>
              </a:rPr>
              <a:t>poids</a:t>
            </a:r>
            <a:r>
              <a:rPr lang="en-US" dirty="0">
                <a:cs typeface="Calibri"/>
              </a:rPr>
              <a:t> </a:t>
            </a:r>
            <a:r>
              <a:rPr lang="en-US" dirty="0" err="1">
                <a:cs typeface="Calibri"/>
              </a:rPr>
              <a:t>nécessite</a:t>
            </a:r>
            <a:r>
              <a:rPr lang="en-US" dirty="0">
                <a:cs typeface="Calibri"/>
              </a:rPr>
              <a:t> </a:t>
            </a:r>
            <a:r>
              <a:rPr lang="en-US" dirty="0" err="1">
                <a:cs typeface="Calibri"/>
              </a:rPr>
              <a:t>exactement</a:t>
            </a:r>
            <a:r>
              <a:rPr lang="en-US" dirty="0">
                <a:cs typeface="Calibri"/>
              </a:rPr>
              <a:t> la </a:t>
            </a:r>
            <a:r>
              <a:rPr lang="en-US" dirty="0" err="1">
                <a:cs typeface="Calibri"/>
              </a:rPr>
              <a:t>même</a:t>
            </a:r>
            <a:r>
              <a:rPr lang="en-US" dirty="0">
                <a:cs typeface="Calibri"/>
              </a:rPr>
              <a:t> </a:t>
            </a:r>
            <a:r>
              <a:rPr lang="en-US" dirty="0" err="1">
                <a:cs typeface="Calibri"/>
              </a:rPr>
              <a:t>quantité</a:t>
            </a:r>
            <a:r>
              <a:rPr lang="en-US" dirty="0">
                <a:cs typeface="Calibri"/>
              </a:rPr>
              <a:t> </a:t>
            </a:r>
            <a:r>
              <a:rPr lang="en-US" dirty="0" err="1">
                <a:cs typeface="Calibri"/>
              </a:rPr>
              <a:t>d'énergie</a:t>
            </a:r>
            <a:r>
              <a:rPr lang="en-US" dirty="0">
                <a:cs typeface="Calibri"/>
              </a:rPr>
              <a:t>, quelle que </a:t>
            </a:r>
            <a:r>
              <a:rPr lang="en-US" dirty="0" err="1">
                <a:cs typeface="Calibri"/>
              </a:rPr>
              <a:t>soit</a:t>
            </a:r>
            <a:r>
              <a:rPr lang="en-US" dirty="0">
                <a:cs typeface="Calibri"/>
              </a:rPr>
              <a:t> la </a:t>
            </a:r>
            <a:r>
              <a:rPr lang="en-US" dirty="0" err="1">
                <a:cs typeface="Calibri"/>
              </a:rPr>
              <a:t>vitesse</a:t>
            </a:r>
            <a:r>
              <a:rPr lang="en-US" dirty="0">
                <a:cs typeface="Calibri"/>
              </a:rPr>
              <a:t> à </a:t>
            </a:r>
            <a:r>
              <a:rPr lang="en-US" dirty="0" err="1">
                <a:cs typeface="Calibri"/>
              </a:rPr>
              <a:t>laquelle</a:t>
            </a:r>
            <a:r>
              <a:rPr lang="en-US" dirty="0">
                <a:cs typeface="Calibri"/>
              </a:rPr>
              <a:t> on le </a:t>
            </a:r>
            <a:r>
              <a:rPr lang="en-US" dirty="0" err="1">
                <a:cs typeface="Calibri"/>
              </a:rPr>
              <a:t>soulève</a:t>
            </a:r>
            <a:r>
              <a:rPr lang="en-US" dirty="0">
                <a:cs typeface="Calibri"/>
              </a:rPr>
              <a:t>. </a:t>
            </a:r>
            <a:r>
              <a:rPr lang="en-US" dirty="0" err="1">
                <a:cs typeface="Calibri"/>
              </a:rPr>
              <a:t>Cependant</a:t>
            </a:r>
            <a:r>
              <a:rPr lang="en-US" dirty="0">
                <a:cs typeface="Calibri"/>
              </a:rPr>
              <a:t>, </a:t>
            </a:r>
            <a:r>
              <a:rPr lang="en-US" dirty="0" err="1">
                <a:cs typeface="Calibri"/>
              </a:rPr>
              <a:t>si</a:t>
            </a:r>
            <a:r>
              <a:rPr lang="en-US" dirty="0">
                <a:cs typeface="Calibri"/>
              </a:rPr>
              <a:t> nous </a:t>
            </a:r>
            <a:r>
              <a:rPr lang="en-US" dirty="0" err="1">
                <a:cs typeface="Calibri"/>
              </a:rPr>
              <a:t>soulevons</a:t>
            </a:r>
            <a:r>
              <a:rPr lang="en-US" dirty="0">
                <a:cs typeface="Calibri"/>
              </a:rPr>
              <a:t> le </a:t>
            </a:r>
            <a:r>
              <a:rPr lang="en-US" dirty="0" err="1">
                <a:cs typeface="Calibri"/>
              </a:rPr>
              <a:t>poids</a:t>
            </a:r>
            <a:r>
              <a:rPr lang="en-US" dirty="0">
                <a:cs typeface="Calibri"/>
              </a:rPr>
              <a:t> plus </a:t>
            </a:r>
            <a:r>
              <a:rPr lang="en-US" dirty="0" err="1">
                <a:cs typeface="Calibri"/>
              </a:rPr>
              <a:t>rapidement</a:t>
            </a:r>
            <a:r>
              <a:rPr lang="en-US" dirty="0">
                <a:cs typeface="Calibri"/>
              </a:rPr>
              <a:t>, la puissance a </a:t>
            </a:r>
            <a:r>
              <a:rPr lang="en-US" dirty="0" err="1">
                <a:cs typeface="Calibri"/>
              </a:rPr>
              <a:t>augmenté</a:t>
            </a:r>
            <a:r>
              <a:rPr lang="en-US" dirty="0">
                <a:cs typeface="Calibri"/>
              </a:rPr>
              <a:t>, </a:t>
            </a:r>
            <a:r>
              <a:rPr lang="en-US" dirty="0" err="1">
                <a:cs typeface="Calibri"/>
              </a:rPr>
              <a:t>puisque</a:t>
            </a:r>
            <a:r>
              <a:rPr lang="en-US" dirty="0">
                <a:cs typeface="Calibri"/>
              </a:rPr>
              <a:t> nous </a:t>
            </a:r>
            <a:r>
              <a:rPr lang="en-US" dirty="0" err="1">
                <a:cs typeface="Calibri"/>
              </a:rPr>
              <a:t>avons</a:t>
            </a:r>
            <a:r>
              <a:rPr lang="en-US" dirty="0">
                <a:cs typeface="Calibri"/>
              </a:rPr>
              <a:t> </a:t>
            </a:r>
            <a:r>
              <a:rPr lang="en-US" dirty="0" err="1">
                <a:cs typeface="Calibri"/>
              </a:rPr>
              <a:t>utilisé</a:t>
            </a:r>
            <a:r>
              <a:rPr lang="en-US" dirty="0">
                <a:cs typeface="Calibri"/>
              </a:rPr>
              <a:t> la </a:t>
            </a:r>
            <a:r>
              <a:rPr lang="en-US" dirty="0" err="1">
                <a:cs typeface="Calibri"/>
              </a:rPr>
              <a:t>même</a:t>
            </a:r>
            <a:r>
              <a:rPr lang="en-US" dirty="0">
                <a:cs typeface="Calibri"/>
              </a:rPr>
              <a:t> </a:t>
            </a:r>
            <a:r>
              <a:rPr lang="en-US" dirty="0" err="1">
                <a:cs typeface="Calibri"/>
              </a:rPr>
              <a:t>quantité</a:t>
            </a:r>
            <a:r>
              <a:rPr lang="en-US" dirty="0">
                <a:cs typeface="Calibri"/>
              </a:rPr>
              <a:t> </a:t>
            </a:r>
            <a:r>
              <a:rPr lang="en-US" dirty="0" err="1">
                <a:cs typeface="Calibri"/>
              </a:rPr>
              <a:t>d'énergie</a:t>
            </a:r>
            <a:r>
              <a:rPr lang="en-US" dirty="0">
                <a:cs typeface="Calibri"/>
              </a:rPr>
              <a:t>, </a:t>
            </a:r>
            <a:r>
              <a:rPr lang="en-US" dirty="0" err="1">
                <a:cs typeface="Calibri"/>
              </a:rPr>
              <a:t>mais</a:t>
            </a:r>
            <a:r>
              <a:rPr lang="en-US" dirty="0">
                <a:cs typeface="Calibri"/>
              </a:rPr>
              <a:t> sur </a:t>
            </a:r>
            <a:r>
              <a:rPr lang="en-US" dirty="0" err="1">
                <a:cs typeface="Calibri"/>
              </a:rPr>
              <a:t>une</a:t>
            </a:r>
            <a:r>
              <a:rPr lang="en-US" dirty="0">
                <a:cs typeface="Calibri"/>
              </a:rPr>
              <a:t> </a:t>
            </a:r>
            <a:r>
              <a:rPr lang="en-US" dirty="0" err="1">
                <a:cs typeface="Calibri"/>
              </a:rPr>
              <a:t>période</a:t>
            </a:r>
            <a:r>
              <a:rPr lang="en-US" dirty="0">
                <a:cs typeface="Calibri"/>
              </a:rPr>
              <a:t> plus </a:t>
            </a:r>
            <a:r>
              <a:rPr lang="en-US" dirty="0" err="1">
                <a:cs typeface="Calibri"/>
              </a:rPr>
              <a:t>courte</a:t>
            </a:r>
            <a:r>
              <a:rPr lang="en-US" dirty="0">
                <a:cs typeface="Calibri"/>
              </a:rPr>
              <a:t>. On </a:t>
            </a:r>
            <a:r>
              <a:rPr lang="en-US" dirty="0" err="1">
                <a:cs typeface="Calibri"/>
              </a:rPr>
              <a:t>peut</a:t>
            </a:r>
            <a:r>
              <a:rPr lang="en-US" dirty="0">
                <a:cs typeface="Calibri"/>
              </a:rPr>
              <a:t> </a:t>
            </a:r>
            <a:r>
              <a:rPr lang="en-US" dirty="0" err="1">
                <a:cs typeface="Calibri"/>
              </a:rPr>
              <a:t>aussi</a:t>
            </a:r>
            <a:r>
              <a:rPr lang="en-US" dirty="0">
                <a:cs typeface="Calibri"/>
              </a:rPr>
              <a:t> </a:t>
            </a:r>
            <a:r>
              <a:rPr lang="en-US" dirty="0" err="1">
                <a:cs typeface="Calibri"/>
              </a:rPr>
              <a:t>penser</a:t>
            </a:r>
            <a:r>
              <a:rPr lang="en-US" dirty="0">
                <a:cs typeface="Calibri"/>
              </a:rPr>
              <a:t> au </a:t>
            </a:r>
            <a:r>
              <a:rPr lang="en-US" dirty="0" err="1">
                <a:cs typeface="Calibri"/>
              </a:rPr>
              <a:t>remplissage</a:t>
            </a:r>
            <a:r>
              <a:rPr lang="en-US" dirty="0">
                <a:cs typeface="Calibri"/>
              </a:rPr>
              <a:t> d'un </a:t>
            </a:r>
            <a:r>
              <a:rPr lang="en-US" dirty="0" err="1">
                <a:cs typeface="Calibri"/>
              </a:rPr>
              <a:t>verre</a:t>
            </a:r>
            <a:r>
              <a:rPr lang="en-US" dirty="0">
                <a:cs typeface="Calibri"/>
              </a:rPr>
              <a:t> </a:t>
            </a:r>
            <a:r>
              <a:rPr lang="en-US" dirty="0" err="1">
                <a:cs typeface="Calibri"/>
              </a:rPr>
              <a:t>d'eau</a:t>
            </a:r>
            <a:r>
              <a:rPr lang="en-US" dirty="0">
                <a:cs typeface="Calibri"/>
              </a:rPr>
              <a:t>: </a:t>
            </a:r>
            <a:r>
              <a:rPr lang="en-US" dirty="0" err="1">
                <a:cs typeface="Calibri"/>
              </a:rPr>
              <a:t>l'énergie</a:t>
            </a:r>
            <a:r>
              <a:rPr lang="en-US" dirty="0">
                <a:cs typeface="Calibri"/>
              </a:rPr>
              <a:t> </a:t>
            </a:r>
            <a:r>
              <a:rPr lang="en-US" dirty="0" err="1">
                <a:cs typeface="Calibri"/>
              </a:rPr>
              <a:t>correspondrait</a:t>
            </a:r>
            <a:r>
              <a:rPr lang="en-US" dirty="0">
                <a:cs typeface="Calibri"/>
              </a:rPr>
              <a:t> à la </a:t>
            </a:r>
            <a:r>
              <a:rPr lang="en-US" dirty="0" err="1">
                <a:cs typeface="Calibri"/>
              </a:rPr>
              <a:t>quantité</a:t>
            </a:r>
            <a:r>
              <a:rPr lang="en-US" dirty="0">
                <a:cs typeface="Calibri"/>
              </a:rPr>
              <a:t> </a:t>
            </a:r>
            <a:r>
              <a:rPr lang="en-US" dirty="0" err="1">
                <a:cs typeface="Calibri"/>
              </a:rPr>
              <a:t>totale</a:t>
            </a:r>
            <a:r>
              <a:rPr lang="en-US" dirty="0">
                <a:cs typeface="Calibri"/>
              </a:rPr>
              <a:t> </a:t>
            </a:r>
            <a:r>
              <a:rPr lang="en-US" dirty="0" err="1">
                <a:cs typeface="Calibri"/>
              </a:rPr>
              <a:t>d'eau</a:t>
            </a:r>
            <a:r>
              <a:rPr lang="en-US" dirty="0">
                <a:cs typeface="Calibri"/>
              </a:rPr>
              <a:t> </a:t>
            </a:r>
            <a:r>
              <a:rPr lang="en-US" dirty="0" err="1">
                <a:cs typeface="Calibri"/>
              </a:rPr>
              <a:t>versée</a:t>
            </a:r>
            <a:r>
              <a:rPr lang="en-US" dirty="0">
                <a:cs typeface="Calibri"/>
              </a:rPr>
              <a:t> dans le </a:t>
            </a:r>
            <a:r>
              <a:rPr lang="en-US" dirty="0" err="1">
                <a:cs typeface="Calibri"/>
              </a:rPr>
              <a:t>verre</a:t>
            </a:r>
            <a:r>
              <a:rPr lang="en-US" dirty="0">
                <a:cs typeface="Calibri"/>
              </a:rPr>
              <a:t> </a:t>
            </a:r>
            <a:r>
              <a:rPr lang="en-US" dirty="0" err="1">
                <a:cs typeface="Calibri"/>
              </a:rPr>
              <a:t>alors</a:t>
            </a:r>
            <a:r>
              <a:rPr lang="en-US" dirty="0">
                <a:cs typeface="Calibri"/>
              </a:rPr>
              <a:t> que la puissance </a:t>
            </a:r>
            <a:r>
              <a:rPr lang="en-US" dirty="0" err="1">
                <a:cs typeface="Calibri"/>
              </a:rPr>
              <a:t>correspondrait</a:t>
            </a:r>
            <a:r>
              <a:rPr lang="en-US" dirty="0">
                <a:cs typeface="Calibri"/>
              </a:rPr>
              <a:t> à la </a:t>
            </a:r>
            <a:r>
              <a:rPr lang="en-US" dirty="0" err="1">
                <a:cs typeface="Calibri"/>
              </a:rPr>
              <a:t>vitesse</a:t>
            </a:r>
            <a:r>
              <a:rPr lang="en-US" dirty="0">
                <a:cs typeface="Calibri"/>
              </a:rPr>
              <a:t> à </a:t>
            </a:r>
            <a:r>
              <a:rPr lang="en-US" dirty="0" err="1">
                <a:cs typeface="Calibri"/>
              </a:rPr>
              <a:t>laquelle</a:t>
            </a:r>
            <a:r>
              <a:rPr lang="en-US" dirty="0">
                <a:cs typeface="Calibri"/>
              </a:rPr>
              <a:t> </a:t>
            </a:r>
            <a:r>
              <a:rPr lang="en-US" dirty="0" err="1">
                <a:cs typeface="Calibri"/>
              </a:rPr>
              <a:t>l'eau</a:t>
            </a:r>
            <a:r>
              <a:rPr lang="en-US" dirty="0">
                <a:cs typeface="Calibri"/>
              </a:rPr>
              <a:t> </a:t>
            </a:r>
            <a:r>
              <a:rPr lang="en-US" dirty="0" err="1">
                <a:cs typeface="Calibri"/>
              </a:rPr>
              <a:t>est</a:t>
            </a:r>
            <a:r>
              <a:rPr lang="en-US" dirty="0">
                <a:cs typeface="Calibri"/>
              </a:rPr>
              <a:t> </a:t>
            </a:r>
            <a:r>
              <a:rPr lang="en-US" dirty="0" err="1">
                <a:cs typeface="Calibri"/>
              </a:rPr>
              <a:t>versée</a:t>
            </a:r>
            <a:r>
              <a:rPr lang="en-US" dirty="0">
                <a:cs typeface="Calibri"/>
              </a:rPr>
              <a:t> dans le </a:t>
            </a:r>
            <a:r>
              <a:rPr lang="en-US" dirty="0" err="1">
                <a:cs typeface="Calibri"/>
              </a:rPr>
              <a:t>verre</a:t>
            </a:r>
            <a:r>
              <a:rPr lang="en-US" dirty="0">
                <a:cs typeface="Calibri"/>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307666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Lorsque nous définissons des demandes dans </a:t>
            </a:r>
            <a:r>
              <a:rPr lang="en-US" dirty="0" err="1">
                <a:cs typeface="Calibri"/>
              </a:rPr>
              <a:t>OSeMOSYS</a:t>
            </a:r>
            <a:r>
              <a:rPr lang="en-US" dirty="0">
                <a:cs typeface="Calibri"/>
              </a:rPr>
              <a:t>, nous définissons des </a:t>
            </a:r>
            <a:r>
              <a:rPr lang="en-US" dirty="0" err="1">
                <a:cs typeface="Calibri"/>
              </a:rPr>
              <a:t>quantités</a:t>
            </a:r>
            <a:r>
              <a:rPr lang="en-US" dirty="0">
                <a:cs typeface="Calibri"/>
              </a:rPr>
              <a:t> </a:t>
            </a:r>
            <a:r>
              <a:rPr lang="en-US" dirty="0" err="1">
                <a:cs typeface="Calibri"/>
              </a:rPr>
              <a:t>d'énergie</a:t>
            </a:r>
            <a:r>
              <a:rPr lang="en-US" dirty="0">
                <a:cs typeface="Calibri"/>
              </a:rPr>
              <a:t>. Par exemple, la demande </a:t>
            </a:r>
            <a:r>
              <a:rPr lang="en-US" dirty="0" err="1">
                <a:cs typeface="Calibri"/>
              </a:rPr>
              <a:t>annuelle</a:t>
            </a:r>
            <a:r>
              <a:rPr lang="en-US" dirty="0">
                <a:cs typeface="Calibri"/>
              </a:rPr>
              <a:t> </a:t>
            </a:r>
            <a:r>
              <a:rPr lang="en-US" dirty="0" err="1">
                <a:cs typeface="Calibri"/>
              </a:rPr>
              <a:t>spécifique</a:t>
            </a:r>
            <a:r>
              <a:rPr lang="en-US" dirty="0">
                <a:cs typeface="Calibri"/>
              </a:rPr>
              <a:t> </a:t>
            </a:r>
            <a:r>
              <a:rPr lang="en-US" dirty="0" err="1">
                <a:cs typeface="Calibri"/>
              </a:rPr>
              <a:t>d'électricité</a:t>
            </a:r>
            <a:r>
              <a:rPr lang="en-US" dirty="0">
                <a:cs typeface="Calibri"/>
              </a:rPr>
              <a:t> est la quantité totale d'énergie électrique requise pour chaque année de la période du modèle. Par conséquent, toutes nos demandes auront des unités d'énergie. Dans </a:t>
            </a:r>
            <a:r>
              <a:rPr lang="en-US" dirty="0" err="1">
                <a:cs typeface="Calibri"/>
              </a:rPr>
              <a:t>OSeMOSYS</a:t>
            </a:r>
            <a:r>
              <a:rPr lang="en-US" dirty="0">
                <a:cs typeface="Calibri"/>
              </a:rPr>
              <a:t>, l'unité standard d'énergie est le pétajoule. Cette unité est utilisée pour définir tous les produits, y compris toutes les demandes d'énergie et tous les combustibles utilisés dans le modèle. Pour cette raison, il est important de se rappeler de convertir les données provenant d'autres sources en pétajoules avant de les inclure dans </a:t>
            </a:r>
            <a:r>
              <a:rPr lang="en-US" dirty="0" err="1">
                <a:cs typeface="Calibri"/>
              </a:rPr>
              <a:t>OSeMOSYS</a:t>
            </a:r>
            <a:r>
              <a:rPr lang="en-US" dirty="0">
                <a:cs typeface="Calibri"/>
              </a:rPr>
              <a:t>. Des exemples de facteurs de conversion sont présentés sur cette diapositive. Par exemple, il est courant que les profils de demande d'électricité soient publiés en térawattheures ou en gigawattheures, auquel cas nous devons les convertir en pétajoules comme indiqué sur cette diapositive. </a:t>
            </a:r>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a:p>
        </p:txBody>
      </p:sp>
    </p:spTree>
    <p:extLst>
      <p:ext uri="{BB962C8B-B14F-4D97-AF65-F5344CB8AC3E}">
        <p14:creationId xmlns:p14="http://schemas.microsoft.com/office/powerpoint/2010/main" val="97315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avons tous </a:t>
            </a:r>
            <a:r>
              <a:rPr lang="en-US" dirty="0" err="1"/>
              <a:t>besoin</a:t>
            </a:r>
            <a:r>
              <a:rPr lang="en-US" dirty="0"/>
              <a:t> </a:t>
            </a:r>
            <a:r>
              <a:rPr lang="en-US" dirty="0" err="1"/>
              <a:t>d'énergie</a:t>
            </a:r>
            <a:r>
              <a:rPr lang="en-US" dirty="0"/>
              <a:t> et nous en avons besoin sous différentes formes en fonction de </a:t>
            </a:r>
            <a:r>
              <a:rPr lang="en-US" dirty="0" err="1"/>
              <a:t>besoins</a:t>
            </a:r>
            <a:r>
              <a:rPr lang="en-US" dirty="0"/>
              <a:t> précis. La demande d'énergie provient de tous les secteurs de la société :</a:t>
            </a:r>
          </a:p>
          <a:p>
            <a:endParaRPr lang="en-US" dirty="0"/>
          </a:p>
          <a:p>
            <a:pPr marL="171450" indent="-171450">
              <a:buFont typeface="Arial"/>
              <a:buChar char="•"/>
            </a:pPr>
            <a:r>
              <a:rPr lang="en-US" dirty="0"/>
              <a:t>Le secteur résidentiel (rural et urbain) - pour la cuisine, le chauffage, la </a:t>
            </a:r>
            <a:r>
              <a:rPr lang="en-US" dirty="0" err="1"/>
              <a:t>climatisation</a:t>
            </a:r>
            <a:r>
              <a:rPr lang="en-US" dirty="0"/>
              <a:t>, l'éclairage et les appareils électroménagers</a:t>
            </a:r>
            <a:endParaRPr lang="en-US" dirty="0">
              <a:cs typeface="Calibri"/>
            </a:endParaRPr>
          </a:p>
          <a:p>
            <a:pPr marL="171450" indent="-171450">
              <a:buFont typeface="Arial"/>
              <a:buChar char="•"/>
            </a:pPr>
            <a:r>
              <a:rPr lang="en-US" dirty="0"/>
              <a:t>Industrie - pour les processus chimiques, la production de vapeur et le chauffage</a:t>
            </a:r>
            <a:endParaRPr lang="en-US" dirty="0">
              <a:cs typeface="Calibri"/>
            </a:endParaRPr>
          </a:p>
          <a:p>
            <a:pPr marL="171450" indent="-171450">
              <a:buFont typeface="Arial"/>
              <a:buChar char="•"/>
            </a:pPr>
            <a:r>
              <a:rPr lang="en-US" dirty="0"/>
              <a:t>Commerce - pour l'éclairage, le chauffage et la </a:t>
            </a:r>
            <a:r>
              <a:rPr lang="en-US" dirty="0" err="1"/>
              <a:t>climatisation</a:t>
            </a:r>
            <a:r>
              <a:rPr lang="en-US" dirty="0"/>
              <a:t> des bâtiments ou le maintien des produits à basse température</a:t>
            </a:r>
            <a:endParaRPr lang="en-US" dirty="0">
              <a:cs typeface="Calibri"/>
            </a:endParaRPr>
          </a:p>
          <a:p>
            <a:pPr marL="171450" indent="-171450">
              <a:buFont typeface="Arial"/>
              <a:buChar char="•"/>
            </a:pPr>
            <a:r>
              <a:rPr lang="en-US" dirty="0"/>
              <a:t>Transport - pour les voitures, les camions et les autobus, l'aviation, le transport maritime et les trains</a:t>
            </a:r>
            <a:endParaRPr lang="en-US" dirty="0">
              <a:cs typeface="Calibri"/>
            </a:endParaRPr>
          </a:p>
          <a:p>
            <a:pPr marL="171450" indent="-171450">
              <a:buFont typeface="Arial"/>
              <a:buChar char="•"/>
            </a:pPr>
            <a:r>
              <a:rPr lang="en-US" dirty="0"/>
              <a:t>Agriculture - pour les tracteurs et les machines ou le pompage de l'eau</a:t>
            </a:r>
            <a:endParaRPr lang="en-US" dirty="0">
              <a:cs typeface="Calibri"/>
            </a:endParaRPr>
          </a:p>
          <a:p>
            <a:endParaRPr lang="en-US" dirty="0"/>
          </a:p>
          <a:p>
            <a:r>
              <a:rPr lang="en-US" dirty="0" err="1"/>
              <a:t>L'énergie</a:t>
            </a:r>
            <a:r>
              <a:rPr lang="en-US" dirty="0"/>
              <a:t> étant utilisée pour différents services dans différents secteurs, les caractéristiques de la demande d'énergie varient selon le secteur. </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le Cours 3, nous </a:t>
            </a:r>
            <a:r>
              <a:rPr lang="en-US" dirty="0" err="1"/>
              <a:t>avons</a:t>
            </a:r>
            <a:r>
              <a:rPr lang="en-US" dirty="0"/>
              <a:t> vu que la demande d'énergie peut varier sur une base quotidienne, hebdomadaire et mensuelle, reflétant principalement le calendrier des activités des consommateurs. Le </a:t>
            </a:r>
            <a:r>
              <a:rPr lang="en-US" dirty="0" err="1"/>
              <a:t>diagramme</a:t>
            </a:r>
            <a:r>
              <a:rPr lang="en-US" dirty="0"/>
              <a:t> ci-dessus </a:t>
            </a:r>
            <a:r>
              <a:rPr lang="en-US" dirty="0" err="1"/>
              <a:t>illustre</a:t>
            </a:r>
            <a:r>
              <a:rPr lang="en-US" dirty="0"/>
              <a:t> que la demande </a:t>
            </a:r>
            <a:r>
              <a:rPr lang="en-US" dirty="0" err="1"/>
              <a:t>d'énergie</a:t>
            </a:r>
            <a:r>
              <a:rPr lang="en-US" dirty="0"/>
              <a:t> </a:t>
            </a:r>
            <a:r>
              <a:rPr lang="en-US" dirty="0" err="1"/>
              <a:t>varie</a:t>
            </a:r>
            <a:r>
              <a:rPr lang="en-US" dirty="0"/>
              <a:t> </a:t>
            </a:r>
            <a:r>
              <a:rPr lang="en-US" dirty="0" err="1"/>
              <a:t>en</a:t>
            </a:r>
            <a:r>
              <a:rPr lang="en-US" dirty="0"/>
              <a:t> </a:t>
            </a:r>
            <a:r>
              <a:rPr lang="en-US" dirty="0" err="1"/>
              <a:t>fonction</a:t>
            </a:r>
            <a:r>
              <a:rPr lang="en-US" dirty="0"/>
              <a:t> des </a:t>
            </a:r>
            <a:r>
              <a:rPr lang="en-US" dirty="0" err="1"/>
              <a:t>secteurs</a:t>
            </a:r>
            <a:r>
              <a:rPr lang="en-US" dirty="0"/>
              <a:t>. </a:t>
            </a:r>
            <a:r>
              <a:rPr lang="en-US" dirty="0" err="1"/>
              <a:t>Cet</a:t>
            </a:r>
            <a:r>
              <a:rPr lang="en-US" dirty="0"/>
              <a:t> </a:t>
            </a:r>
            <a:r>
              <a:rPr lang="en-US" dirty="0" err="1"/>
              <a:t>exemple</a:t>
            </a:r>
            <a:r>
              <a:rPr lang="en-US" dirty="0"/>
              <a:t> </a:t>
            </a:r>
            <a:r>
              <a:rPr lang="en-US" dirty="0" err="1"/>
              <a:t>indique</a:t>
            </a:r>
            <a:r>
              <a:rPr lang="en-US" dirty="0"/>
              <a:t> que la demande </a:t>
            </a:r>
            <a:r>
              <a:rPr lang="en-US" dirty="0" err="1"/>
              <a:t>agricole</a:t>
            </a:r>
            <a:r>
              <a:rPr lang="en-US" dirty="0"/>
              <a:t> </a:t>
            </a:r>
            <a:r>
              <a:rPr lang="en-US" dirty="0" err="1"/>
              <a:t>est</a:t>
            </a:r>
            <a:r>
              <a:rPr lang="en-US" dirty="0"/>
              <a:t> nettement inférieure à la demande </a:t>
            </a:r>
            <a:r>
              <a:rPr lang="en-US" dirty="0" err="1"/>
              <a:t>résidentielle</a:t>
            </a:r>
            <a:r>
              <a:rPr lang="en-US" dirty="0"/>
              <a:t> </a:t>
            </a:r>
            <a:r>
              <a:rPr lang="en-US" dirty="0" err="1"/>
              <a:t>ou</a:t>
            </a:r>
            <a:r>
              <a:rPr lang="en-US" dirty="0"/>
              <a:t> </a:t>
            </a:r>
            <a:r>
              <a:rPr lang="en-US" dirty="0" err="1"/>
              <a:t>commerciale</a:t>
            </a:r>
            <a:r>
              <a:rPr lang="en-US" dirty="0"/>
              <a:t>. Cela signifie que les secteurs commercial et résidentiel consomment plus </a:t>
            </a:r>
            <a:r>
              <a:rPr lang="en-US" dirty="0" err="1"/>
              <a:t>d'électricité</a:t>
            </a:r>
            <a:r>
              <a:rPr lang="en-US" dirty="0"/>
              <a:t>. Nous </a:t>
            </a:r>
            <a:r>
              <a:rPr lang="en-US" dirty="0" err="1"/>
              <a:t>constatons</a:t>
            </a:r>
            <a:r>
              <a:rPr lang="en-US" dirty="0"/>
              <a:t> </a:t>
            </a:r>
            <a:r>
              <a:rPr lang="en-US" dirty="0" err="1"/>
              <a:t>aussi</a:t>
            </a:r>
            <a:r>
              <a:rPr lang="en-US" dirty="0"/>
              <a:t> que le profil quotidien de la demande varie selon les secteurs. Par </a:t>
            </a:r>
            <a:r>
              <a:rPr lang="en-US" dirty="0" err="1"/>
              <a:t>exemple</a:t>
            </a:r>
            <a:r>
              <a:rPr lang="en-US" dirty="0"/>
              <a:t>, la </a:t>
            </a:r>
            <a:r>
              <a:rPr lang="en-US" dirty="0" err="1"/>
              <a:t>demande</a:t>
            </a:r>
            <a:r>
              <a:rPr lang="en-US" dirty="0"/>
              <a:t> </a:t>
            </a:r>
            <a:r>
              <a:rPr lang="en-US" dirty="0" err="1"/>
              <a:t>résidentielle</a:t>
            </a:r>
            <a:r>
              <a:rPr lang="en-US" dirty="0"/>
              <a:t> attaint son </a:t>
            </a:r>
            <a:r>
              <a:rPr lang="en-US" dirty="0" err="1"/>
              <a:t>niveau</a:t>
            </a:r>
            <a:r>
              <a:rPr lang="en-US" dirty="0"/>
              <a:t> maximal </a:t>
            </a:r>
            <a:r>
              <a:rPr lang="en-US" dirty="0" err="1"/>
              <a:t>en</a:t>
            </a:r>
            <a:r>
              <a:rPr lang="en-US" dirty="0"/>
              <a:t> soirée alors que les demandes agricoles et industrielles sont assez constantes tout au long de la journée. Cela s'explique probablement par le fait que les machines agricoles et industrielles fonctionnent en permanence, tandis que la consommation d'énergie dans les foyers </a:t>
            </a:r>
            <a:r>
              <a:rPr lang="en-US" dirty="0" err="1"/>
              <a:t>est</a:t>
            </a:r>
            <a:r>
              <a:rPr lang="en-US" dirty="0"/>
              <a:t> plus forte </a:t>
            </a:r>
            <a:r>
              <a:rPr lang="en-US" dirty="0" err="1"/>
              <a:t>en</a:t>
            </a:r>
            <a:r>
              <a:rPr lang="en-US" dirty="0"/>
              <a:t> soirée, lorsque les consommateurs utilisent davantage d'électricité pour la cuisine, </a:t>
            </a:r>
            <a:r>
              <a:rPr lang="en-US" dirty="0" err="1"/>
              <a:t>l'éclairage</a:t>
            </a:r>
            <a:r>
              <a:rPr lang="en-US" dirty="0"/>
              <a:t>, le </a:t>
            </a:r>
            <a:r>
              <a:rPr lang="en-US" dirty="0" err="1"/>
              <a:t>chauffage</a:t>
            </a:r>
            <a:r>
              <a:rPr lang="en-US" dirty="0"/>
              <a:t> de </a:t>
            </a:r>
            <a:r>
              <a:rPr lang="en-US" dirty="0" err="1"/>
              <a:t>l’eau</a:t>
            </a:r>
            <a:r>
              <a:rPr lang="en-US" dirty="0"/>
              <a:t> et de </a:t>
            </a:r>
            <a:r>
              <a:rPr lang="en-US" dirty="0" err="1"/>
              <a:t>l’espace</a:t>
            </a:r>
            <a:r>
              <a:rPr lang="en-US" dirty="0"/>
              <a:t>, et les appareils électroménagers. </a:t>
            </a: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différences entre les secteurs évoquées dans la diapositive précédente </a:t>
            </a:r>
            <a:r>
              <a:rPr lang="en-US" dirty="0" err="1"/>
              <a:t>signifient</a:t>
            </a:r>
            <a:r>
              <a:rPr lang="en-US" dirty="0"/>
              <a:t> </a:t>
            </a:r>
            <a:r>
              <a:rPr lang="en-US" dirty="0" err="1"/>
              <a:t>qu’il</a:t>
            </a:r>
            <a:r>
              <a:rPr lang="en-US" dirty="0"/>
              <a:t> </a:t>
            </a:r>
            <a:r>
              <a:rPr lang="en-US" dirty="0" err="1"/>
              <a:t>peut</a:t>
            </a:r>
            <a:r>
              <a:rPr lang="en-US" dirty="0"/>
              <a:t> </a:t>
            </a:r>
            <a:r>
              <a:rPr lang="en-US" dirty="0" err="1"/>
              <a:t>être</a:t>
            </a:r>
            <a:r>
              <a:rPr lang="en-US" dirty="0"/>
              <a:t> important de modéliser les demandes séparément par secteur, afin que nos modèles puissent prendre les </a:t>
            </a:r>
            <a:r>
              <a:rPr lang="en-US" dirty="0" err="1"/>
              <a:t>profils</a:t>
            </a:r>
            <a:r>
              <a:rPr lang="en-US" dirty="0"/>
              <a:t> </a:t>
            </a:r>
            <a:r>
              <a:rPr lang="en-US" dirty="0" err="1"/>
              <a:t>spécifiques</a:t>
            </a:r>
            <a:r>
              <a:rPr lang="en-US" dirty="0"/>
              <a:t> des </a:t>
            </a:r>
            <a:r>
              <a:rPr lang="en-US" dirty="0" err="1"/>
              <a:t>demandes</a:t>
            </a:r>
            <a:r>
              <a:rPr lang="en-US" dirty="0"/>
              <a:t>.</a:t>
            </a:r>
          </a:p>
          <a:p>
            <a:endParaRPr lang="en-US" dirty="0"/>
          </a:p>
          <a:p>
            <a:r>
              <a:rPr lang="en-US" dirty="0"/>
              <a:t>Dans chacun de ces secteurs, la demande d'énergie varie dans le temps et selon les différentes catégories de consommateurs. Par exemple, dans le secteur résidentiel, la demande peut varier entre les ménages ruraux et urbains, comme le montre ce diagramme, ou entre les zones connectées au réseau et celles qui ne le sont pas. La planification de </a:t>
            </a:r>
            <a:r>
              <a:rPr lang="en-US" dirty="0" err="1"/>
              <a:t>l’offre</a:t>
            </a:r>
            <a:r>
              <a:rPr lang="en-US" dirty="0"/>
              <a:t> </a:t>
            </a:r>
            <a:r>
              <a:rPr lang="en-US" dirty="0" err="1"/>
              <a:t>d’énergie</a:t>
            </a:r>
            <a:r>
              <a:rPr lang="en-US" dirty="0"/>
              <a:t> doit s'assurer que la demande d'énergie est satisfaite à tout moment pour toutes les catégories de consommateurs. Les principales caractéristiques de la demande doivent donc être représentées dans les modèles énergétiques. </a:t>
            </a:r>
            <a:endParaRPr lang="en-US" dirty="0">
              <a:cs typeface="Calibri"/>
            </a:endParaRPr>
          </a:p>
          <a:p>
            <a:br>
              <a:rPr lang="en-US" dirty="0"/>
            </a:b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L'un</a:t>
            </a:r>
            <a:r>
              <a:rPr lang="en-US" dirty="0"/>
              <a:t> des </a:t>
            </a:r>
            <a:r>
              <a:rPr lang="en-US" dirty="0" err="1"/>
              <a:t>principaux</a:t>
            </a:r>
            <a:r>
              <a:rPr lang="en-US" dirty="0"/>
              <a:t> </a:t>
            </a:r>
            <a:r>
              <a:rPr lang="en-US" dirty="0" err="1"/>
              <a:t>défis</a:t>
            </a:r>
            <a:r>
              <a:rPr lang="en-US" dirty="0"/>
              <a:t> de la planification </a:t>
            </a:r>
            <a:r>
              <a:rPr lang="en-US" dirty="0" err="1"/>
              <a:t>énergétique</a:t>
            </a:r>
            <a:r>
              <a:rPr lang="en-US" dirty="0"/>
              <a:t> </a:t>
            </a:r>
            <a:r>
              <a:rPr lang="en-US" dirty="0" err="1"/>
              <a:t>réside</a:t>
            </a:r>
            <a:r>
              <a:rPr lang="en-US" dirty="0"/>
              <a:t> dans le fait que les </a:t>
            </a:r>
            <a:r>
              <a:rPr lang="en-US" dirty="0" err="1"/>
              <a:t>demandes</a:t>
            </a:r>
            <a:r>
              <a:rPr lang="en-US" dirty="0"/>
              <a:t> </a:t>
            </a:r>
            <a:r>
              <a:rPr lang="en-US" dirty="0" err="1"/>
              <a:t>d'énergie</a:t>
            </a:r>
            <a:r>
              <a:rPr lang="en-US" dirty="0"/>
              <a:t> </a:t>
            </a:r>
            <a:r>
              <a:rPr lang="en-US" dirty="0" err="1"/>
              <a:t>évoluent</a:t>
            </a:r>
            <a:r>
              <a:rPr lang="en-US" dirty="0"/>
              <a:t> dans le temps, par </a:t>
            </a:r>
            <a:r>
              <a:rPr lang="en-US" dirty="0" err="1"/>
              <a:t>exemple</a:t>
            </a:r>
            <a:r>
              <a:rPr lang="en-US" dirty="0"/>
              <a:t> </a:t>
            </a:r>
            <a:r>
              <a:rPr lang="en-US" dirty="0" err="1"/>
              <a:t>en</a:t>
            </a:r>
            <a:r>
              <a:rPr lang="en-US" dirty="0"/>
              <a:t> raison de la </a:t>
            </a:r>
            <a:r>
              <a:rPr lang="en-US" dirty="0" err="1"/>
              <a:t>croissance</a:t>
            </a:r>
            <a:r>
              <a:rPr lang="en-US" dirty="0"/>
              <a:t> </a:t>
            </a:r>
            <a:r>
              <a:rPr lang="en-US" dirty="0" err="1"/>
              <a:t>démographique</a:t>
            </a:r>
            <a:r>
              <a:rPr lang="en-US" dirty="0"/>
              <a:t> </a:t>
            </a:r>
            <a:r>
              <a:rPr lang="en-US" dirty="0" err="1"/>
              <a:t>ou</a:t>
            </a:r>
            <a:r>
              <a:rPr lang="en-US" dirty="0"/>
              <a:t> de la </a:t>
            </a:r>
            <a:r>
              <a:rPr lang="en-US" dirty="0" err="1"/>
              <a:t>création</a:t>
            </a:r>
            <a:r>
              <a:rPr lang="en-US" dirty="0"/>
              <a:t> de </a:t>
            </a:r>
            <a:r>
              <a:rPr lang="en-US" dirty="0" err="1"/>
              <a:t>nouvelles</a:t>
            </a:r>
            <a:r>
              <a:rPr lang="en-US" dirty="0"/>
              <a:t> industries. Ce </a:t>
            </a:r>
            <a:r>
              <a:rPr lang="en-US" dirty="0" err="1"/>
              <a:t>diagramme</a:t>
            </a:r>
            <a:r>
              <a:rPr lang="en-US" dirty="0"/>
              <a:t> montre les variations </a:t>
            </a:r>
            <a:r>
              <a:rPr lang="en-US" dirty="0" err="1"/>
              <a:t>historiques</a:t>
            </a:r>
            <a:r>
              <a:rPr lang="en-US" dirty="0"/>
              <a:t> de la </a:t>
            </a:r>
            <a:r>
              <a:rPr lang="en-US" dirty="0" err="1"/>
              <a:t>demande</a:t>
            </a:r>
            <a:r>
              <a:rPr lang="en-US" dirty="0"/>
              <a:t> </a:t>
            </a:r>
            <a:r>
              <a:rPr lang="en-US" dirty="0" err="1"/>
              <a:t>d'énergie</a:t>
            </a:r>
            <a:r>
              <a:rPr lang="en-US" dirty="0"/>
              <a:t>. </a:t>
            </a:r>
            <a:r>
              <a:rPr lang="en-US" dirty="0" err="1"/>
              <a:t>Elles</a:t>
            </a:r>
            <a:r>
              <a:rPr lang="en-US" dirty="0"/>
              <a:t> </a:t>
            </a:r>
            <a:r>
              <a:rPr lang="en-US" dirty="0" err="1"/>
              <a:t>sont</a:t>
            </a:r>
            <a:r>
              <a:rPr lang="en-US" dirty="0"/>
              <a:t> </a:t>
            </a:r>
            <a:r>
              <a:rPr lang="en-US" dirty="0" err="1"/>
              <a:t>habituellement</a:t>
            </a:r>
            <a:r>
              <a:rPr lang="en-US" dirty="0"/>
              <a:t> </a:t>
            </a:r>
            <a:r>
              <a:rPr lang="en-US" dirty="0" err="1"/>
              <a:t>liées</a:t>
            </a:r>
            <a:r>
              <a:rPr lang="en-US" dirty="0"/>
              <a:t> à </a:t>
            </a:r>
            <a:r>
              <a:rPr lang="en-US" dirty="0" err="1"/>
              <a:t>l'évolution</a:t>
            </a:r>
            <a:r>
              <a:rPr lang="en-US" dirty="0"/>
              <a:t> de la société. Par </a:t>
            </a:r>
            <a:r>
              <a:rPr lang="en-US" dirty="0" err="1"/>
              <a:t>exemple</a:t>
            </a:r>
            <a:r>
              <a:rPr lang="en-US" dirty="0"/>
              <a:t>, les augmentations de la </a:t>
            </a:r>
            <a:r>
              <a:rPr lang="en-US" dirty="0" err="1"/>
              <a:t>demande</a:t>
            </a:r>
            <a:r>
              <a:rPr lang="en-US" dirty="0"/>
              <a:t> </a:t>
            </a:r>
            <a:r>
              <a:rPr lang="en-US" dirty="0" err="1"/>
              <a:t>d'énergie</a:t>
            </a:r>
            <a:r>
              <a:rPr lang="en-US" dirty="0"/>
              <a:t> </a:t>
            </a:r>
            <a:r>
              <a:rPr lang="en-US" dirty="0" err="1"/>
              <a:t>peut</a:t>
            </a:r>
            <a:r>
              <a:rPr lang="en-US" dirty="0"/>
              <a:t> </a:t>
            </a:r>
            <a:r>
              <a:rPr lang="en-US" dirty="0" err="1"/>
              <a:t>refléter</a:t>
            </a:r>
            <a:r>
              <a:rPr lang="en-US" dirty="0"/>
              <a:t> </a:t>
            </a:r>
            <a:r>
              <a:rPr lang="en-US" dirty="0" err="1"/>
              <a:t>l'accroissement</a:t>
            </a:r>
            <a:r>
              <a:rPr lang="en-US" dirty="0"/>
              <a:t> de </a:t>
            </a:r>
            <a:r>
              <a:rPr lang="en-US" dirty="0" err="1"/>
              <a:t>l'activité</a:t>
            </a:r>
            <a:r>
              <a:rPr lang="en-US" dirty="0"/>
              <a:t> </a:t>
            </a:r>
            <a:r>
              <a:rPr lang="en-US" dirty="0" err="1"/>
              <a:t>industrielle</a:t>
            </a:r>
            <a:r>
              <a:rPr lang="en-US" dirty="0"/>
              <a:t>. Dans le cadre de la planification </a:t>
            </a:r>
            <a:r>
              <a:rPr lang="en-US" dirty="0" err="1"/>
              <a:t>énergétique</a:t>
            </a:r>
            <a:r>
              <a:rPr lang="en-US" dirty="0"/>
              <a:t>, il </a:t>
            </a:r>
            <a:r>
              <a:rPr lang="en-US" dirty="0" err="1"/>
              <a:t>est</a:t>
            </a:r>
            <a:r>
              <a:rPr lang="en-US" dirty="0"/>
              <a:t> important de </a:t>
            </a:r>
            <a:r>
              <a:rPr lang="en-US" dirty="0" err="1"/>
              <a:t>réfléchir</a:t>
            </a:r>
            <a:r>
              <a:rPr lang="en-US" dirty="0"/>
              <a:t> à la manière </a:t>
            </a:r>
            <a:r>
              <a:rPr lang="en-US" dirty="0" err="1"/>
              <a:t>dont</a:t>
            </a:r>
            <a:r>
              <a:rPr lang="en-US" dirty="0"/>
              <a:t> la </a:t>
            </a:r>
            <a:r>
              <a:rPr lang="en-US" dirty="0" err="1"/>
              <a:t>demande</a:t>
            </a:r>
            <a:r>
              <a:rPr lang="en-US" dirty="0"/>
              <a:t> </a:t>
            </a:r>
            <a:r>
              <a:rPr lang="en-US" dirty="0" err="1"/>
              <a:t>d'énergie</a:t>
            </a:r>
            <a:r>
              <a:rPr lang="en-US" dirty="0"/>
              <a:t> </a:t>
            </a:r>
            <a:r>
              <a:rPr lang="en-US" dirty="0" err="1"/>
              <a:t>est</a:t>
            </a:r>
            <a:r>
              <a:rPr lang="en-US" dirty="0"/>
              <a:t> susceptible </a:t>
            </a:r>
            <a:r>
              <a:rPr lang="en-US" dirty="0" err="1"/>
              <a:t>d'évoluer</a:t>
            </a:r>
            <a:r>
              <a:rPr lang="en-US" dirty="0"/>
              <a:t> dans le temps. On </a:t>
            </a:r>
            <a:r>
              <a:rPr lang="en-US" dirty="0" err="1"/>
              <a:t>utilise</a:t>
            </a:r>
            <a:r>
              <a:rPr lang="en-US" dirty="0"/>
              <a:t> </a:t>
            </a:r>
            <a:r>
              <a:rPr lang="en-US" dirty="0" err="1"/>
              <a:t>souvent</a:t>
            </a:r>
            <a:r>
              <a:rPr lang="en-US" dirty="0"/>
              <a:t> des </a:t>
            </a:r>
            <a:r>
              <a:rPr lang="en-US" dirty="0" err="1"/>
              <a:t>prévisions</a:t>
            </a:r>
            <a:r>
              <a:rPr lang="en-US" dirty="0"/>
              <a:t> de la </a:t>
            </a:r>
            <a:r>
              <a:rPr lang="en-US" dirty="0" err="1"/>
              <a:t>demande</a:t>
            </a:r>
            <a:r>
              <a:rPr lang="en-US" dirty="0"/>
              <a:t> </a:t>
            </a:r>
            <a:r>
              <a:rPr lang="en-US" dirty="0" err="1"/>
              <a:t>d'énergie</a:t>
            </a:r>
            <a:r>
              <a:rPr lang="en-US" dirty="0"/>
              <a:t> </a:t>
            </a:r>
            <a:r>
              <a:rPr lang="en-US" dirty="0" err="1"/>
              <a:t>telles</a:t>
            </a:r>
            <a:r>
              <a:rPr lang="en-US" dirty="0"/>
              <a:t> que les projections </a:t>
            </a:r>
            <a:r>
              <a:rPr lang="en-US" dirty="0" err="1"/>
              <a:t>présentées</a:t>
            </a:r>
            <a:r>
              <a:rPr lang="en-US" dirty="0"/>
              <a:t> dans </a:t>
            </a:r>
            <a:r>
              <a:rPr lang="en-US" dirty="0" err="1"/>
              <a:t>cette</a:t>
            </a:r>
            <a:r>
              <a:rPr lang="en-US" dirty="0"/>
              <a:t> figure. </a:t>
            </a:r>
            <a:r>
              <a:rPr lang="en-US" dirty="0" err="1"/>
              <a:t>Ces</a:t>
            </a:r>
            <a:r>
              <a:rPr lang="en-US" dirty="0"/>
              <a:t> </a:t>
            </a:r>
            <a:r>
              <a:rPr lang="en-US" dirty="0" err="1"/>
              <a:t>prévisions</a:t>
            </a:r>
            <a:r>
              <a:rPr lang="en-US" dirty="0"/>
              <a:t> </a:t>
            </a:r>
            <a:r>
              <a:rPr lang="en-US" dirty="0" err="1"/>
              <a:t>peuvent</a:t>
            </a:r>
            <a:r>
              <a:rPr lang="en-US" dirty="0"/>
              <a:t> </a:t>
            </a:r>
            <a:r>
              <a:rPr lang="en-US" dirty="0" err="1"/>
              <a:t>être</a:t>
            </a:r>
            <a:r>
              <a:rPr lang="en-US" dirty="0"/>
              <a:t> </a:t>
            </a:r>
            <a:r>
              <a:rPr lang="en-US" dirty="0" err="1"/>
              <a:t>établies</a:t>
            </a:r>
            <a:r>
              <a:rPr lang="en-US" dirty="0"/>
              <a:t> à </a:t>
            </a:r>
            <a:r>
              <a:rPr lang="en-US" dirty="0" err="1"/>
              <a:t>partir</a:t>
            </a:r>
            <a:r>
              <a:rPr lang="en-US" dirty="0"/>
              <a:t> </a:t>
            </a:r>
            <a:r>
              <a:rPr lang="en-US" dirty="0" err="1"/>
              <a:t>d'estimations</a:t>
            </a:r>
            <a:r>
              <a:rPr lang="en-US" dirty="0"/>
              <a:t> des </a:t>
            </a:r>
            <a:r>
              <a:rPr lang="en-US" dirty="0" err="1"/>
              <a:t>principaux</a:t>
            </a:r>
            <a:r>
              <a:rPr lang="en-US" dirty="0"/>
              <a:t> </a:t>
            </a:r>
            <a:r>
              <a:rPr lang="en-US" dirty="0" err="1"/>
              <a:t>facteurs</a:t>
            </a:r>
            <a:r>
              <a:rPr lang="en-US" dirty="0"/>
              <a:t> </a:t>
            </a:r>
            <a:r>
              <a:rPr lang="en-US" dirty="0" err="1"/>
              <a:t>influençant</a:t>
            </a:r>
            <a:r>
              <a:rPr lang="en-US" dirty="0"/>
              <a:t> la </a:t>
            </a:r>
            <a:r>
              <a:rPr lang="en-US" dirty="0" err="1"/>
              <a:t>demande</a:t>
            </a:r>
            <a:r>
              <a:rPr lang="en-US" dirty="0"/>
              <a:t> </a:t>
            </a:r>
            <a:r>
              <a:rPr lang="en-US" dirty="0" err="1"/>
              <a:t>d'énergie</a:t>
            </a:r>
            <a:r>
              <a:rPr lang="en-US" dirty="0"/>
              <a:t>, </a:t>
            </a:r>
            <a:r>
              <a:rPr lang="en-US" dirty="0" err="1"/>
              <a:t>tels</a:t>
            </a:r>
            <a:r>
              <a:rPr lang="en-US" dirty="0"/>
              <a:t> que la </a:t>
            </a:r>
            <a:r>
              <a:rPr lang="en-US" dirty="0" err="1"/>
              <a:t>croissance</a:t>
            </a:r>
            <a:r>
              <a:rPr lang="en-US" dirty="0"/>
              <a:t> </a:t>
            </a:r>
            <a:r>
              <a:rPr lang="en-US" dirty="0" err="1"/>
              <a:t>démographique</a:t>
            </a:r>
            <a:r>
              <a:rPr lang="en-US" dirty="0"/>
              <a:t> et </a:t>
            </a:r>
            <a:r>
              <a:rPr lang="en-US" dirty="0" err="1"/>
              <a:t>l'activité</a:t>
            </a:r>
            <a:r>
              <a:rPr lang="en-US" dirty="0"/>
              <a:t> </a:t>
            </a:r>
            <a:r>
              <a:rPr lang="en-US" dirty="0" err="1"/>
              <a:t>économique</a:t>
            </a:r>
            <a:r>
              <a:rPr lang="en-US" dirty="0"/>
              <a:t>. Les projections futures </a:t>
            </a:r>
            <a:r>
              <a:rPr lang="en-US" dirty="0" err="1"/>
              <a:t>sont</a:t>
            </a:r>
            <a:r>
              <a:rPr lang="en-US" dirty="0"/>
              <a:t> </a:t>
            </a:r>
            <a:r>
              <a:rPr lang="en-US" dirty="0" err="1"/>
              <a:t>souvent</a:t>
            </a:r>
            <a:r>
              <a:rPr lang="en-US" dirty="0"/>
              <a:t> </a:t>
            </a:r>
            <a:r>
              <a:rPr lang="en-US" dirty="0" err="1"/>
              <a:t>basées</a:t>
            </a:r>
            <a:r>
              <a:rPr lang="en-US" dirty="0"/>
              <a:t> sur </a:t>
            </a:r>
            <a:r>
              <a:rPr lang="en-US" dirty="0" err="1"/>
              <a:t>l'évolution</a:t>
            </a:r>
            <a:r>
              <a:rPr lang="en-US" dirty="0"/>
              <a:t> </a:t>
            </a:r>
            <a:r>
              <a:rPr lang="en-US" dirty="0" err="1"/>
              <a:t>historique</a:t>
            </a:r>
            <a:r>
              <a:rPr lang="en-US" dirty="0"/>
              <a:t> de la </a:t>
            </a:r>
            <a:r>
              <a:rPr lang="en-US" dirty="0" err="1"/>
              <a:t>demande</a:t>
            </a:r>
            <a:r>
              <a:rPr lang="en-US" dirty="0"/>
              <a:t> </a:t>
            </a:r>
            <a:r>
              <a:rPr lang="en-US" dirty="0" err="1"/>
              <a:t>d'énergie</a:t>
            </a:r>
            <a:r>
              <a:rPr lang="en-US"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L'objectif principal de la modélisation dans </a:t>
            </a:r>
            <a:r>
              <a:rPr lang="en-US" dirty="0" err="1"/>
              <a:t>OSeMOSYS </a:t>
            </a:r>
            <a:r>
              <a:rPr lang="en-US" dirty="0"/>
              <a:t>est de planifier l'expansion de la capacité. Pour ce faire, nous devons tenir </a:t>
            </a:r>
            <a:r>
              <a:rPr lang="en-US" dirty="0" err="1"/>
              <a:t>compte</a:t>
            </a:r>
            <a:r>
              <a:rPr lang="en-US" dirty="0"/>
              <a:t> des modifications à long </a:t>
            </a:r>
            <a:r>
              <a:rPr lang="en-US" dirty="0" err="1"/>
              <a:t>terme</a:t>
            </a:r>
            <a:r>
              <a:rPr lang="en-US" dirty="0"/>
              <a:t> de la demande d'énergie et utiliser une projection de la demande future, telle que celle représentée par la ligne verte dans ce diagramme. Une projection de la demande existante créée à partir de données existantes ou à l'aide d'un autre outil est </a:t>
            </a:r>
            <a:r>
              <a:rPr lang="en-US" dirty="0" err="1"/>
              <a:t>utilisée</a:t>
            </a:r>
            <a:r>
              <a:rPr lang="en-US" dirty="0"/>
              <a:t> </a:t>
            </a:r>
            <a:r>
              <a:rPr lang="en-US" dirty="0" err="1"/>
              <a:t>en</a:t>
            </a:r>
            <a:r>
              <a:rPr lang="en-US" dirty="0"/>
              <a:t> tant que données </a:t>
            </a:r>
            <a:r>
              <a:rPr lang="en-US" dirty="0" err="1"/>
              <a:t>exogènes</a:t>
            </a:r>
            <a:r>
              <a:rPr lang="en-US" dirty="0"/>
              <a:t> pour </a:t>
            </a:r>
            <a:r>
              <a:rPr lang="en-US" dirty="0" err="1"/>
              <a:t>OSeMOSYS</a:t>
            </a:r>
            <a:r>
              <a:rPr lang="en-US" dirty="0"/>
              <a:t>. En plus </a:t>
            </a:r>
            <a:r>
              <a:rPr lang="en-US" dirty="0" err="1"/>
              <a:t>d'une</a:t>
            </a:r>
            <a:r>
              <a:rPr lang="en-US" dirty="0"/>
              <a:t> projection de la </a:t>
            </a:r>
            <a:r>
              <a:rPr lang="en-US" dirty="0" err="1"/>
              <a:t>demande</a:t>
            </a:r>
            <a:r>
              <a:rPr lang="en-US" dirty="0"/>
              <a:t>, nous </a:t>
            </a:r>
            <a:r>
              <a:rPr lang="en-US" dirty="0" err="1"/>
              <a:t>avons</a:t>
            </a:r>
            <a:r>
              <a:rPr lang="en-US" dirty="0"/>
              <a:t> </a:t>
            </a:r>
            <a:r>
              <a:rPr lang="en-US" dirty="0" err="1"/>
              <a:t>besoin</a:t>
            </a:r>
            <a:r>
              <a:rPr lang="en-US" dirty="0"/>
              <a:t> de données sur la </a:t>
            </a:r>
            <a:r>
              <a:rPr lang="en-US" dirty="0" err="1"/>
              <a:t>capacité</a:t>
            </a:r>
            <a:r>
              <a:rPr lang="en-US" dirty="0"/>
              <a:t> de production du </a:t>
            </a:r>
            <a:r>
              <a:rPr lang="en-US" dirty="0" err="1"/>
              <a:t>système</a:t>
            </a:r>
            <a:r>
              <a:rPr lang="en-US" dirty="0"/>
              <a:t> </a:t>
            </a:r>
            <a:r>
              <a:rPr lang="en-US" dirty="0" err="1"/>
              <a:t>existant</a:t>
            </a:r>
            <a:r>
              <a:rPr lang="en-US" dirty="0"/>
              <a:t>. En </a:t>
            </a:r>
            <a:r>
              <a:rPr lang="en-US" dirty="0" err="1"/>
              <a:t>utilisant</a:t>
            </a:r>
            <a:r>
              <a:rPr lang="en-US" dirty="0"/>
              <a:t> les </a:t>
            </a:r>
            <a:r>
              <a:rPr lang="en-US" dirty="0" err="1"/>
              <a:t>capacités</a:t>
            </a:r>
            <a:r>
              <a:rPr lang="en-US" dirty="0"/>
              <a:t> et les </a:t>
            </a:r>
            <a:r>
              <a:rPr lang="en-US" dirty="0" err="1"/>
              <a:t>durées</a:t>
            </a:r>
            <a:r>
              <a:rPr lang="en-US" dirty="0"/>
              <a:t> de vie des </a:t>
            </a:r>
            <a:r>
              <a:rPr lang="en-US" dirty="0" err="1"/>
              <a:t>centrales</a:t>
            </a:r>
            <a:r>
              <a:rPr lang="en-US" dirty="0"/>
              <a:t> </a:t>
            </a:r>
            <a:r>
              <a:rPr lang="en-US" dirty="0" err="1"/>
              <a:t>électriques</a:t>
            </a:r>
            <a:r>
              <a:rPr lang="en-US" dirty="0"/>
              <a:t> </a:t>
            </a:r>
            <a:r>
              <a:rPr lang="en-US" dirty="0" err="1"/>
              <a:t>existantes</a:t>
            </a:r>
            <a:r>
              <a:rPr lang="en-US" dirty="0"/>
              <a:t>, nous </a:t>
            </a:r>
            <a:r>
              <a:rPr lang="en-US" dirty="0" err="1"/>
              <a:t>pouvons</a:t>
            </a:r>
            <a:r>
              <a:rPr lang="en-US" dirty="0"/>
              <a:t> </a:t>
            </a:r>
            <a:r>
              <a:rPr lang="en-US" dirty="0" err="1"/>
              <a:t>créer</a:t>
            </a:r>
            <a:r>
              <a:rPr lang="en-US" dirty="0"/>
              <a:t> </a:t>
            </a:r>
            <a:r>
              <a:rPr lang="en-US" dirty="0" err="1"/>
              <a:t>une</a:t>
            </a:r>
            <a:r>
              <a:rPr lang="en-US" dirty="0"/>
              <a:t> </a:t>
            </a:r>
            <a:r>
              <a:rPr lang="en-US" dirty="0" err="1"/>
              <a:t>prévision</a:t>
            </a:r>
            <a:r>
              <a:rPr lang="en-US" dirty="0"/>
              <a:t> de la </a:t>
            </a:r>
            <a:r>
              <a:rPr lang="en-US" dirty="0" err="1"/>
              <a:t>capacité</a:t>
            </a:r>
            <a:r>
              <a:rPr lang="en-US" dirty="0"/>
              <a:t> du </a:t>
            </a:r>
            <a:r>
              <a:rPr lang="en-US" dirty="0" err="1"/>
              <a:t>système</a:t>
            </a:r>
            <a:r>
              <a:rPr lang="en-US" dirty="0"/>
              <a:t> </a:t>
            </a:r>
            <a:r>
              <a:rPr lang="en-US" dirty="0" err="1"/>
              <a:t>en</a:t>
            </a:r>
            <a:r>
              <a:rPr lang="en-US" dirty="0"/>
              <a:t> </a:t>
            </a:r>
            <a:r>
              <a:rPr lang="en-US" dirty="0" err="1"/>
              <a:t>supposant</a:t>
            </a:r>
            <a:r>
              <a:rPr lang="en-US" dirty="0"/>
              <a:t> </a:t>
            </a:r>
            <a:r>
              <a:rPr lang="en-US" dirty="0" err="1"/>
              <a:t>qu'il</a:t>
            </a:r>
            <a:r>
              <a:rPr lang="en-US" dirty="0"/>
              <a:t> </a:t>
            </a:r>
            <a:r>
              <a:rPr lang="en-US" dirty="0" err="1"/>
              <a:t>n’y</a:t>
            </a:r>
            <a:r>
              <a:rPr lang="en-US" dirty="0"/>
              <a:t> aura pas de nouveaux </a:t>
            </a:r>
            <a:r>
              <a:rPr lang="en-US" dirty="0" err="1"/>
              <a:t>ajouts</a:t>
            </a:r>
            <a:r>
              <a:rPr lang="en-US" dirty="0"/>
              <a:t> de </a:t>
            </a:r>
            <a:r>
              <a:rPr lang="en-US" dirty="0" err="1"/>
              <a:t>capacité</a:t>
            </a:r>
            <a:r>
              <a:rPr lang="en-US" dirty="0"/>
              <a:t>. Ceci </a:t>
            </a:r>
            <a:r>
              <a:rPr lang="en-US" dirty="0" err="1"/>
              <a:t>est</a:t>
            </a:r>
            <a:r>
              <a:rPr lang="en-US" dirty="0"/>
              <a:t> </a:t>
            </a:r>
            <a:r>
              <a:rPr lang="en-US" dirty="0" err="1"/>
              <a:t>représenté</a:t>
            </a:r>
            <a:r>
              <a:rPr lang="en-US" dirty="0"/>
              <a:t> par la </a:t>
            </a:r>
            <a:r>
              <a:rPr lang="en-US" dirty="0" err="1"/>
              <a:t>ligne</a:t>
            </a:r>
            <a:r>
              <a:rPr lang="en-US" dirty="0"/>
              <a:t> </a:t>
            </a:r>
            <a:r>
              <a:rPr lang="en-US" dirty="0" err="1"/>
              <a:t>bleue</a:t>
            </a:r>
            <a:r>
              <a:rPr lang="en-US" dirty="0"/>
              <a:t> sur le </a:t>
            </a:r>
            <a:r>
              <a:rPr lang="en-US" dirty="0" err="1"/>
              <a:t>diagramme</a:t>
            </a:r>
            <a:r>
              <a:rPr lang="en-US" dirty="0"/>
              <a:t> qui montre </a:t>
            </a:r>
            <a:r>
              <a:rPr lang="en-US" dirty="0" err="1"/>
              <a:t>une</a:t>
            </a:r>
            <a:r>
              <a:rPr lang="en-US" dirty="0"/>
              <a:t> diminution progressive de la </a:t>
            </a:r>
            <a:r>
              <a:rPr lang="en-US" dirty="0" err="1"/>
              <a:t>capacité</a:t>
            </a:r>
            <a:r>
              <a:rPr lang="en-US" dirty="0"/>
              <a:t> de production du </a:t>
            </a:r>
            <a:r>
              <a:rPr lang="en-US" dirty="0" err="1"/>
              <a:t>système</a:t>
            </a:r>
            <a:r>
              <a:rPr lang="en-US" dirty="0"/>
              <a:t> au fur et à </a:t>
            </a:r>
            <a:r>
              <a:rPr lang="en-US" dirty="0" err="1"/>
              <a:t>mesure</a:t>
            </a:r>
            <a:r>
              <a:rPr lang="en-US" dirty="0"/>
              <a:t> que les </a:t>
            </a:r>
            <a:r>
              <a:rPr lang="en-US" dirty="0" err="1"/>
              <a:t>centrales</a:t>
            </a:r>
            <a:r>
              <a:rPr lang="en-US" dirty="0"/>
              <a:t> </a:t>
            </a:r>
            <a:r>
              <a:rPr lang="en-US" dirty="0" err="1"/>
              <a:t>électriques</a:t>
            </a:r>
            <a:r>
              <a:rPr lang="en-US" dirty="0"/>
              <a:t> </a:t>
            </a:r>
            <a:r>
              <a:rPr lang="en-US" dirty="0" err="1"/>
              <a:t>sont</a:t>
            </a:r>
            <a:r>
              <a:rPr lang="en-US" dirty="0"/>
              <a:t> mises hors service. Nous </a:t>
            </a:r>
            <a:r>
              <a:rPr lang="en-US" dirty="0" err="1"/>
              <a:t>pouvons</a:t>
            </a:r>
            <a:r>
              <a:rPr lang="en-US" dirty="0"/>
              <a:t> </a:t>
            </a:r>
            <a:r>
              <a:rPr lang="en-US" dirty="0" err="1"/>
              <a:t>constater</a:t>
            </a:r>
            <a:r>
              <a:rPr lang="en-US" dirty="0"/>
              <a:t> </a:t>
            </a:r>
            <a:r>
              <a:rPr lang="en-US" dirty="0" err="1"/>
              <a:t>qu'il</a:t>
            </a:r>
            <a:r>
              <a:rPr lang="en-US" dirty="0"/>
              <a:t> </a:t>
            </a:r>
            <a:r>
              <a:rPr lang="en-US" dirty="0" err="1"/>
              <a:t>est</a:t>
            </a:r>
            <a:r>
              <a:rPr lang="en-US" dirty="0"/>
              <a:t> </a:t>
            </a:r>
            <a:r>
              <a:rPr lang="en-US" dirty="0" err="1"/>
              <a:t>nécessaire</a:t>
            </a:r>
            <a:r>
              <a:rPr lang="en-US" dirty="0"/>
              <a:t> </a:t>
            </a:r>
            <a:r>
              <a:rPr lang="en-US" dirty="0" err="1"/>
              <a:t>d'augmenter</a:t>
            </a:r>
            <a:r>
              <a:rPr lang="en-US" dirty="0"/>
              <a:t> la </a:t>
            </a:r>
            <a:r>
              <a:rPr lang="en-US" dirty="0" err="1"/>
              <a:t>capacité</a:t>
            </a:r>
            <a:r>
              <a:rPr lang="en-US" dirty="0"/>
              <a:t> future </a:t>
            </a:r>
            <a:r>
              <a:rPr lang="en-US" dirty="0" err="1"/>
              <a:t>puisque</a:t>
            </a:r>
            <a:r>
              <a:rPr lang="en-US" dirty="0"/>
              <a:t> la </a:t>
            </a:r>
            <a:r>
              <a:rPr lang="en-US" dirty="0" err="1"/>
              <a:t>demande</a:t>
            </a:r>
            <a:r>
              <a:rPr lang="en-US" dirty="0"/>
              <a:t> </a:t>
            </a:r>
            <a:r>
              <a:rPr lang="en-US" dirty="0" err="1"/>
              <a:t>augmente</a:t>
            </a:r>
            <a:r>
              <a:rPr lang="en-US" dirty="0"/>
              <a:t> et que la </a:t>
            </a:r>
            <a:r>
              <a:rPr lang="en-US" dirty="0" err="1"/>
              <a:t>capacité</a:t>
            </a:r>
            <a:r>
              <a:rPr lang="en-US" dirty="0"/>
              <a:t> du </a:t>
            </a:r>
            <a:r>
              <a:rPr lang="en-US" dirty="0" err="1"/>
              <a:t>système</a:t>
            </a:r>
            <a:r>
              <a:rPr lang="en-US" dirty="0"/>
              <a:t> </a:t>
            </a:r>
            <a:r>
              <a:rPr lang="en-US" dirty="0" err="1"/>
              <a:t>diminue</a:t>
            </a:r>
            <a:r>
              <a:rPr lang="en-US" dirty="0"/>
              <a:t>. Comme nous </a:t>
            </a:r>
            <a:r>
              <a:rPr lang="en-US" dirty="0" err="1"/>
              <a:t>l'avons</a:t>
            </a:r>
            <a:r>
              <a:rPr lang="en-US" dirty="0"/>
              <a:t> vu dans le Cours 3, il y a des </a:t>
            </a:r>
            <a:r>
              <a:rPr lang="en-US" dirty="0" err="1"/>
              <a:t>pertes</a:t>
            </a:r>
            <a:r>
              <a:rPr lang="en-US" dirty="0"/>
              <a:t> dans les </a:t>
            </a:r>
            <a:r>
              <a:rPr lang="en-US" dirty="0" err="1"/>
              <a:t>systèmes</a:t>
            </a:r>
            <a:r>
              <a:rPr lang="en-US" dirty="0"/>
              <a:t> </a:t>
            </a:r>
            <a:r>
              <a:rPr lang="en-US" dirty="0" err="1"/>
              <a:t>énergétiques</a:t>
            </a:r>
            <a:r>
              <a:rPr lang="en-US" dirty="0"/>
              <a:t> et, </a:t>
            </a:r>
            <a:r>
              <a:rPr lang="en-US" dirty="0" err="1"/>
              <a:t>afin</a:t>
            </a:r>
            <a:r>
              <a:rPr lang="en-US" dirty="0"/>
              <a:t> </a:t>
            </a:r>
            <a:r>
              <a:rPr lang="en-US" dirty="0" err="1"/>
              <a:t>d’en</a:t>
            </a:r>
            <a:r>
              <a:rPr lang="en-US" dirty="0"/>
              <a:t> </a:t>
            </a:r>
            <a:r>
              <a:rPr lang="en-US" dirty="0" err="1"/>
              <a:t>tenir</a:t>
            </a:r>
            <a:r>
              <a:rPr lang="en-US" dirty="0"/>
              <a:t> </a:t>
            </a:r>
            <a:r>
              <a:rPr lang="en-US" dirty="0" err="1"/>
              <a:t>compte</a:t>
            </a:r>
            <a:r>
              <a:rPr lang="en-US" dirty="0"/>
              <a:t>, il faut </a:t>
            </a:r>
            <a:r>
              <a:rPr lang="en-US" dirty="0" err="1"/>
              <a:t>toujours</a:t>
            </a:r>
            <a:r>
              <a:rPr lang="en-US" dirty="0"/>
              <a:t> que la </a:t>
            </a:r>
            <a:r>
              <a:rPr lang="en-US" dirty="0" err="1"/>
              <a:t>capacité</a:t>
            </a:r>
            <a:r>
              <a:rPr lang="en-US" dirty="0"/>
              <a:t> </a:t>
            </a:r>
            <a:r>
              <a:rPr lang="en-US" dirty="0" err="1"/>
              <a:t>soit</a:t>
            </a:r>
            <a:r>
              <a:rPr lang="en-US" dirty="0"/>
              <a:t> </a:t>
            </a:r>
            <a:r>
              <a:rPr lang="en-US" dirty="0" err="1"/>
              <a:t>légèrement</a:t>
            </a:r>
            <a:r>
              <a:rPr lang="en-US" dirty="0"/>
              <a:t> supérieure à la </a:t>
            </a:r>
            <a:r>
              <a:rPr lang="en-US" dirty="0" err="1"/>
              <a:t>demande</a:t>
            </a:r>
            <a:r>
              <a:rPr lang="en-US" dirty="0"/>
              <a:t>. </a:t>
            </a:r>
            <a:r>
              <a:rPr lang="en-US" dirty="0" err="1"/>
              <a:t>Ainsi</a:t>
            </a:r>
            <a:r>
              <a:rPr lang="en-US" dirty="0"/>
              <a:t>, la </a:t>
            </a:r>
            <a:r>
              <a:rPr lang="en-US" dirty="0" err="1"/>
              <a:t>ligne</a:t>
            </a:r>
            <a:r>
              <a:rPr lang="en-US" dirty="0"/>
              <a:t> rouge de </a:t>
            </a:r>
            <a:r>
              <a:rPr lang="en-US" dirty="0" err="1"/>
              <a:t>ce</a:t>
            </a:r>
            <a:r>
              <a:rPr lang="en-US" dirty="0"/>
              <a:t> </a:t>
            </a:r>
            <a:r>
              <a:rPr lang="en-US" dirty="0" err="1"/>
              <a:t>diagramme</a:t>
            </a:r>
            <a:r>
              <a:rPr lang="en-US" dirty="0"/>
              <a:t> montre les </a:t>
            </a:r>
            <a:r>
              <a:rPr lang="en-US" dirty="0" err="1"/>
              <a:t>besoins</a:t>
            </a:r>
            <a:r>
              <a:rPr lang="en-US" dirty="0"/>
              <a:t> </a:t>
            </a:r>
            <a:r>
              <a:rPr lang="en-US" dirty="0" err="1"/>
              <a:t>en</a:t>
            </a:r>
            <a:r>
              <a:rPr lang="en-US" dirty="0"/>
              <a:t> </a:t>
            </a:r>
            <a:r>
              <a:rPr lang="en-US" dirty="0" err="1"/>
              <a:t>capacité</a:t>
            </a:r>
            <a:r>
              <a:rPr lang="en-US" dirty="0"/>
              <a:t> </a:t>
            </a:r>
            <a:r>
              <a:rPr lang="en-US" dirty="0" err="1"/>
              <a:t>totale</a:t>
            </a:r>
            <a:r>
              <a:rPr lang="en-US" dirty="0"/>
              <a:t> du </a:t>
            </a:r>
            <a:r>
              <a:rPr lang="en-US" dirty="0" err="1"/>
              <a:t>système</a:t>
            </a:r>
            <a:r>
              <a:rPr lang="en-US" dirty="0"/>
              <a:t> au fur et à </a:t>
            </a:r>
            <a:r>
              <a:rPr lang="en-US" dirty="0" err="1"/>
              <a:t>mesure</a:t>
            </a:r>
            <a:r>
              <a:rPr lang="en-US" dirty="0"/>
              <a:t> que la </a:t>
            </a:r>
            <a:r>
              <a:rPr lang="en-US" dirty="0" err="1"/>
              <a:t>demande</a:t>
            </a:r>
            <a:r>
              <a:rPr lang="en-US" dirty="0"/>
              <a:t> </a:t>
            </a:r>
            <a:r>
              <a:rPr lang="en-US" dirty="0" err="1"/>
              <a:t>augmente</a:t>
            </a:r>
            <a:r>
              <a:rPr lang="en-US" dirty="0"/>
              <a:t>. </a:t>
            </a:r>
            <a:r>
              <a:rPr lang="en-US" dirty="0" err="1"/>
              <a:t>L'écart</a:t>
            </a:r>
            <a:r>
              <a:rPr lang="en-US" dirty="0"/>
              <a:t> entre la </a:t>
            </a:r>
            <a:r>
              <a:rPr lang="en-US" dirty="0" err="1"/>
              <a:t>ligne</a:t>
            </a:r>
            <a:r>
              <a:rPr lang="en-US" dirty="0"/>
              <a:t> rouge et la </a:t>
            </a:r>
            <a:r>
              <a:rPr lang="en-US" dirty="0" err="1"/>
              <a:t>ligne</a:t>
            </a:r>
            <a:r>
              <a:rPr lang="en-US" dirty="0"/>
              <a:t> </a:t>
            </a:r>
            <a:r>
              <a:rPr lang="en-US" dirty="0" err="1"/>
              <a:t>bleue</a:t>
            </a:r>
            <a:r>
              <a:rPr lang="en-US" dirty="0"/>
              <a:t> montre </a:t>
            </a:r>
            <a:r>
              <a:rPr lang="en-US" dirty="0" err="1"/>
              <a:t>donc</a:t>
            </a:r>
            <a:r>
              <a:rPr lang="en-US" dirty="0"/>
              <a:t> </a:t>
            </a:r>
            <a:r>
              <a:rPr lang="en-US" dirty="0" err="1"/>
              <a:t>l'augmentation</a:t>
            </a:r>
            <a:r>
              <a:rPr lang="en-US" dirty="0"/>
              <a:t> de </a:t>
            </a:r>
            <a:r>
              <a:rPr lang="en-US" dirty="0" err="1"/>
              <a:t>capacité</a:t>
            </a:r>
            <a:r>
              <a:rPr lang="en-US" dirty="0"/>
              <a:t> </a:t>
            </a:r>
            <a:r>
              <a:rPr lang="en-US" dirty="0" err="1"/>
              <a:t>nécessaire</a:t>
            </a:r>
            <a:r>
              <a:rPr lang="en-US" dirty="0"/>
              <a:t> au fil du temps. </a:t>
            </a:r>
            <a:r>
              <a:rPr lang="en-US" dirty="0" err="1"/>
              <a:t>OSeMOSYS</a:t>
            </a:r>
            <a:r>
              <a:rPr lang="en-US" dirty="0"/>
              <a:t> </a:t>
            </a:r>
            <a:r>
              <a:rPr lang="en-US" dirty="0" err="1"/>
              <a:t>peut</a:t>
            </a:r>
            <a:r>
              <a:rPr lang="en-US" dirty="0"/>
              <a:t> </a:t>
            </a:r>
            <a:r>
              <a:rPr lang="en-US" dirty="0" err="1"/>
              <a:t>être</a:t>
            </a:r>
            <a:r>
              <a:rPr lang="en-US" dirty="0"/>
              <a:t> </a:t>
            </a:r>
            <a:r>
              <a:rPr lang="en-US" dirty="0" err="1"/>
              <a:t>utilisé</a:t>
            </a:r>
            <a:r>
              <a:rPr lang="en-US" dirty="0"/>
              <a:t> </a:t>
            </a:r>
            <a:r>
              <a:rPr lang="en-US" dirty="0" err="1"/>
              <a:t>comme</a:t>
            </a:r>
            <a:r>
              <a:rPr lang="en-US" dirty="0"/>
              <a:t> </a:t>
            </a:r>
            <a:r>
              <a:rPr lang="en-US" dirty="0" err="1"/>
              <a:t>outil</a:t>
            </a:r>
            <a:r>
              <a:rPr lang="en-US" dirty="0"/>
              <a:t> pour </a:t>
            </a:r>
            <a:r>
              <a:rPr lang="en-US" dirty="0" err="1"/>
              <a:t>planifier</a:t>
            </a:r>
            <a:r>
              <a:rPr lang="en-US" dirty="0"/>
              <a:t> </a:t>
            </a:r>
            <a:r>
              <a:rPr lang="en-US" dirty="0" err="1"/>
              <a:t>cette</a:t>
            </a:r>
            <a:r>
              <a:rPr lang="en-US" dirty="0"/>
              <a:t> expansion de </a:t>
            </a:r>
            <a:r>
              <a:rPr lang="en-US" dirty="0" err="1"/>
              <a:t>capacité</a:t>
            </a:r>
            <a:r>
              <a:rPr lang="en-US" dirty="0"/>
              <a:t> </a:t>
            </a:r>
            <a:r>
              <a:rPr lang="en-US" dirty="0" err="1"/>
              <a:t>en</a:t>
            </a:r>
            <a:r>
              <a:rPr lang="en-US" dirty="0"/>
              <a:t> tenant </a:t>
            </a:r>
            <a:r>
              <a:rPr lang="en-US" dirty="0" err="1"/>
              <a:t>compte</a:t>
            </a:r>
            <a:r>
              <a:rPr lang="en-US" dirty="0"/>
              <a:t> des </a:t>
            </a:r>
            <a:r>
              <a:rPr lang="en-US" dirty="0" err="1"/>
              <a:t>contraintes</a:t>
            </a:r>
            <a:r>
              <a:rPr lang="en-US" dirty="0"/>
              <a:t> techniques, </a:t>
            </a:r>
            <a:r>
              <a:rPr lang="en-US" dirty="0" err="1"/>
              <a:t>économiques</a:t>
            </a:r>
            <a:r>
              <a:rPr lang="en-US" dirty="0"/>
              <a:t> et </a:t>
            </a:r>
            <a:r>
              <a:rPr lang="en-US" dirty="0" err="1"/>
              <a:t>environnementales</a:t>
            </a:r>
            <a:r>
              <a:rPr lang="en-US" dirty="0"/>
              <a:t>. </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demandes d'énergie sont </a:t>
            </a:r>
            <a:r>
              <a:rPr lang="en-US" dirty="0" err="1"/>
              <a:t>représentées</a:t>
            </a:r>
            <a:r>
              <a:rPr lang="en-US" dirty="0"/>
              <a:t> dans </a:t>
            </a:r>
            <a:r>
              <a:rPr lang="en-US" dirty="0" err="1"/>
              <a:t>l’encadré</a:t>
            </a:r>
            <a:r>
              <a:rPr lang="en-US" dirty="0"/>
              <a:t> vert sur le côté droit du système énergétique de référence (SER) ci-dessus.</a:t>
            </a:r>
          </a:p>
          <a:p>
            <a:endParaRPr lang="en-US" dirty="0"/>
          </a:p>
          <a:p>
            <a:r>
              <a:rPr lang="en-US" dirty="0"/>
              <a:t>Tel que </a:t>
            </a:r>
            <a:r>
              <a:rPr lang="en-US" dirty="0" err="1"/>
              <a:t>présenté</a:t>
            </a:r>
            <a:r>
              <a:rPr lang="en-US" dirty="0"/>
              <a:t> sur la figure, il y a plusieurs étapes pour arriver à la répartition de la demande finale par </a:t>
            </a:r>
            <a:r>
              <a:rPr lang="en-US" dirty="0" err="1"/>
              <a:t>secteur</a:t>
            </a:r>
            <a:r>
              <a:rPr lang="en-US" dirty="0"/>
              <a:t>:</a:t>
            </a:r>
          </a:p>
          <a:p>
            <a:endParaRPr lang="en-US" dirty="0">
              <a:cs typeface="Calibri"/>
            </a:endParaRPr>
          </a:p>
          <a:p>
            <a:pPr marL="171450" indent="-171450">
              <a:buFont typeface="Arial"/>
              <a:buChar char="•"/>
            </a:pPr>
            <a:r>
              <a:rPr lang="en-US" dirty="0" err="1"/>
              <a:t>l'électricité</a:t>
            </a:r>
            <a:r>
              <a:rPr lang="en-US" dirty="0"/>
              <a:t> provenant des centrales électriques, qui représente le flux agrégé d'électricité provenant de toutes les centrales électriques du </a:t>
            </a:r>
            <a:r>
              <a:rPr lang="en-US" dirty="0" err="1"/>
              <a:t>modèle</a:t>
            </a:r>
            <a:r>
              <a:rPr lang="en-US" dirty="0"/>
              <a:t>; </a:t>
            </a:r>
            <a:endParaRPr lang="en-US" dirty="0">
              <a:cs typeface="Calibri"/>
            </a:endParaRPr>
          </a:p>
          <a:p>
            <a:pPr marL="171450" indent="-171450">
              <a:buFont typeface="Arial"/>
              <a:buChar char="•"/>
            </a:pPr>
            <a:r>
              <a:rPr lang="en-US" dirty="0" err="1"/>
              <a:t>l'électricité</a:t>
            </a:r>
            <a:r>
              <a:rPr lang="en-US" dirty="0"/>
              <a:t> après le transport, qui tient compte des pertes des lignes de transport;</a:t>
            </a:r>
            <a:endParaRPr lang="en-US" dirty="0">
              <a:cs typeface="Calibri"/>
            </a:endParaRPr>
          </a:p>
          <a:p>
            <a:pPr marL="171450" indent="-171450">
              <a:buFont typeface="Arial"/>
              <a:buChar char="•"/>
            </a:pPr>
            <a:r>
              <a:rPr lang="en-US" dirty="0" err="1"/>
              <a:t>l'électricité</a:t>
            </a:r>
            <a:r>
              <a:rPr lang="en-US" dirty="0"/>
              <a:t> destinée à être </a:t>
            </a:r>
            <a:r>
              <a:rPr lang="en-US" dirty="0" err="1"/>
              <a:t>utilisée</a:t>
            </a:r>
            <a:r>
              <a:rPr lang="en-US" dirty="0"/>
              <a:t> </a:t>
            </a:r>
            <a:r>
              <a:rPr lang="en-US" dirty="0" err="1"/>
              <a:t>ou</a:t>
            </a:r>
            <a:r>
              <a:rPr lang="en-US" dirty="0"/>
              <a:t> encore la demande totale d'électricité, qui représente l'électricité qui arrive aux consommateurs finaux après la distribution. </a:t>
            </a:r>
            <a:endParaRPr lang="en-US" dirty="0">
              <a:cs typeface="Calibri"/>
            </a:endParaRPr>
          </a:p>
          <a:p>
            <a:endParaRPr lang="en-US" dirty="0"/>
          </a:p>
          <a:p>
            <a:r>
              <a:rPr lang="en-US" dirty="0"/>
              <a:t>La demande totale peut ensuite être répartie par </a:t>
            </a:r>
            <a:r>
              <a:rPr lang="en-US" dirty="0" err="1"/>
              <a:t>secteur</a:t>
            </a:r>
            <a:r>
              <a:rPr lang="en-US" dirty="0"/>
              <a:t>. Par </a:t>
            </a:r>
            <a:r>
              <a:rPr lang="en-US" dirty="0" err="1"/>
              <a:t>exemple</a:t>
            </a:r>
            <a:r>
              <a:rPr lang="en-US" dirty="0"/>
              <a:t>, dans </a:t>
            </a:r>
            <a:r>
              <a:rPr lang="en-US" dirty="0" err="1"/>
              <a:t>ce</a:t>
            </a:r>
            <a:r>
              <a:rPr lang="en-US" dirty="0"/>
              <a:t> SER, nous </a:t>
            </a:r>
            <a:r>
              <a:rPr lang="en-US" dirty="0" err="1"/>
              <a:t>avons</a:t>
            </a:r>
            <a:r>
              <a:rPr lang="en-US" dirty="0"/>
              <a:t> les </a:t>
            </a:r>
            <a:r>
              <a:rPr lang="en-US" dirty="0" err="1"/>
              <a:t>demandes</a:t>
            </a:r>
            <a:r>
              <a:rPr lang="en-US" dirty="0"/>
              <a:t> </a:t>
            </a:r>
            <a:r>
              <a:rPr lang="en-US" dirty="0" err="1"/>
              <a:t>suivantes</a:t>
            </a:r>
            <a:r>
              <a:rPr lang="en-US" dirty="0"/>
              <a:t>:</a:t>
            </a:r>
          </a:p>
          <a:p>
            <a:r>
              <a:rPr lang="en-US" dirty="0"/>
              <a:t> </a:t>
            </a:r>
            <a:endParaRPr lang="en-US" dirty="0">
              <a:cs typeface="Calibri"/>
            </a:endParaRPr>
          </a:p>
          <a:p>
            <a:pPr marL="171450" lvl="0" indent="-171450">
              <a:buFont typeface="Arial"/>
              <a:buChar char="•"/>
            </a:pPr>
            <a:r>
              <a:rPr lang="en-US" dirty="0"/>
              <a:t>la </a:t>
            </a:r>
            <a:r>
              <a:rPr lang="en-US" dirty="0" err="1"/>
              <a:t>demande</a:t>
            </a:r>
            <a:r>
              <a:rPr lang="en-US" dirty="0"/>
              <a:t> </a:t>
            </a:r>
            <a:r>
              <a:rPr lang="en-US" dirty="0" err="1"/>
              <a:t>d'électricité</a:t>
            </a:r>
            <a:r>
              <a:rPr lang="en-US" dirty="0"/>
              <a:t> du </a:t>
            </a:r>
            <a:r>
              <a:rPr lang="en-US" dirty="0" err="1"/>
              <a:t>secteur</a:t>
            </a:r>
            <a:r>
              <a:rPr lang="en-US" dirty="0"/>
              <a:t> </a:t>
            </a:r>
            <a:r>
              <a:rPr lang="en-US" dirty="0" err="1"/>
              <a:t>résidentiel</a:t>
            </a:r>
            <a:endParaRPr lang="en-US" dirty="0">
              <a:cs typeface="Calibri"/>
            </a:endParaRPr>
          </a:p>
          <a:p>
            <a:pPr marL="171450" lvl="0" indent="-171450">
              <a:buFont typeface="Arial"/>
              <a:buChar char="•"/>
            </a:pPr>
            <a:r>
              <a:rPr lang="en-US" dirty="0"/>
              <a:t>La </a:t>
            </a:r>
            <a:r>
              <a:rPr lang="en-US" dirty="0" err="1"/>
              <a:t>demande</a:t>
            </a:r>
            <a:r>
              <a:rPr lang="en-US" dirty="0"/>
              <a:t> </a:t>
            </a:r>
            <a:r>
              <a:rPr lang="en-US" dirty="0" err="1"/>
              <a:t>d'électricité</a:t>
            </a:r>
            <a:r>
              <a:rPr lang="en-US" dirty="0"/>
              <a:t> du </a:t>
            </a:r>
            <a:r>
              <a:rPr lang="en-US" dirty="0" err="1"/>
              <a:t>secteur</a:t>
            </a:r>
            <a:r>
              <a:rPr lang="en-US" dirty="0"/>
              <a:t> commercial</a:t>
            </a:r>
            <a:endParaRPr lang="en-US" dirty="0">
              <a:cs typeface="Calibri"/>
            </a:endParaRPr>
          </a:p>
          <a:p>
            <a:pPr marL="171450" lvl="0" indent="-171450">
              <a:buFont typeface="Arial"/>
              <a:buChar char="•"/>
            </a:pPr>
            <a:r>
              <a:rPr lang="en-US" dirty="0"/>
              <a:t>La </a:t>
            </a:r>
            <a:r>
              <a:rPr lang="en-US" dirty="0" err="1"/>
              <a:t>demande</a:t>
            </a:r>
            <a:r>
              <a:rPr lang="en-US" dirty="0"/>
              <a:t> </a:t>
            </a:r>
            <a:r>
              <a:rPr lang="en-US" dirty="0" err="1"/>
              <a:t>d'électricité</a:t>
            </a:r>
            <a:r>
              <a:rPr lang="en-US" dirty="0"/>
              <a:t> du </a:t>
            </a:r>
            <a:r>
              <a:rPr lang="en-US" dirty="0" err="1"/>
              <a:t>secteur</a:t>
            </a:r>
            <a:r>
              <a:rPr lang="en-US" dirty="0"/>
              <a:t> </a:t>
            </a:r>
            <a:r>
              <a:rPr lang="en-US" dirty="0" err="1"/>
              <a:t>industriel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Rappelons</a:t>
            </a:r>
            <a:r>
              <a:rPr lang="en-US" dirty="0"/>
              <a:t>-nous la convention de nomenclature </a:t>
            </a:r>
            <a:r>
              <a:rPr lang="en-US" dirty="0" err="1"/>
              <a:t>introduite</a:t>
            </a:r>
            <a:r>
              <a:rPr lang="en-US" dirty="0"/>
              <a:t> au Cours 3 et réfléchissons à la manière dont elle est pertinente pour définir nos demandes d'énergie. Ce diagramme est le même que le précédent, mais les noms des produits et des technologies ont été remplacés par les codes spécifiés dans la convention de la nomenclature. Nous </a:t>
            </a:r>
            <a:r>
              <a:rPr lang="en-US" dirty="0" err="1"/>
              <a:t>voyons</a:t>
            </a:r>
            <a:r>
              <a:rPr lang="en-US" dirty="0"/>
              <a:t> que:</a:t>
            </a:r>
          </a:p>
          <a:p>
            <a:endParaRPr lang="en-US" dirty="0"/>
          </a:p>
          <a:p>
            <a:pPr marL="171450" indent="-171450">
              <a:buFont typeface="Arial"/>
              <a:buChar char="•"/>
            </a:pPr>
            <a:r>
              <a:rPr lang="en-US" dirty="0" err="1"/>
              <a:t>l'électricité</a:t>
            </a:r>
            <a:r>
              <a:rPr lang="en-US" dirty="0"/>
              <a:t> produite par les centrales électriques est </a:t>
            </a:r>
            <a:r>
              <a:rPr lang="en-US" dirty="0" err="1"/>
              <a:t>appelée</a:t>
            </a:r>
            <a:r>
              <a:rPr lang="en-US" dirty="0"/>
              <a:t> ELC001; </a:t>
            </a:r>
            <a:endParaRPr lang="en-US" dirty="0">
              <a:cs typeface="Calibri"/>
            </a:endParaRPr>
          </a:p>
          <a:p>
            <a:pPr marL="171450" indent="-171450">
              <a:buFont typeface="Arial"/>
              <a:buChar char="•"/>
            </a:pPr>
            <a:r>
              <a:rPr lang="en-US" dirty="0" err="1"/>
              <a:t>l'électricité</a:t>
            </a:r>
            <a:r>
              <a:rPr lang="en-US" dirty="0"/>
              <a:t> disponible après le transport est </a:t>
            </a:r>
            <a:r>
              <a:rPr lang="en-US" dirty="0" err="1"/>
              <a:t>appelée</a:t>
            </a:r>
            <a:r>
              <a:rPr lang="en-US" dirty="0"/>
              <a:t> ELC002;</a:t>
            </a:r>
            <a:endParaRPr lang="en-US" dirty="0">
              <a:cs typeface="Calibri"/>
            </a:endParaRPr>
          </a:p>
          <a:p>
            <a:pPr marL="171450" indent="-171450">
              <a:buFont typeface="Arial"/>
              <a:buChar char="•"/>
            </a:pPr>
            <a:r>
              <a:rPr lang="en-US" dirty="0" err="1"/>
              <a:t>l'électricité</a:t>
            </a:r>
            <a:r>
              <a:rPr lang="en-US" dirty="0"/>
              <a:t> disponible après distribution, ou demande totale d'électricité, est </a:t>
            </a:r>
            <a:r>
              <a:rPr lang="en-US" dirty="0" err="1"/>
              <a:t>appelée</a:t>
            </a:r>
            <a:r>
              <a:rPr lang="en-US" dirty="0"/>
              <a:t> ELC003;</a:t>
            </a:r>
          </a:p>
          <a:p>
            <a:pPr marL="0" indent="0">
              <a:buFont typeface="Arial"/>
              <a:buNone/>
            </a:pPr>
            <a:endParaRPr lang="en-US" dirty="0">
              <a:cs typeface="Calibri"/>
            </a:endParaRPr>
          </a:p>
          <a:p>
            <a:pPr marL="171450" indent="-171450">
              <a:buFont typeface="Arial"/>
              <a:buChar char="•"/>
            </a:pPr>
            <a:r>
              <a:rPr lang="en-US" dirty="0"/>
              <a:t>les demandes d'électricité par secteur ont les </a:t>
            </a:r>
            <a:r>
              <a:rPr lang="en-US" dirty="0" err="1"/>
              <a:t>noms</a:t>
            </a:r>
            <a:r>
              <a:rPr lang="en-US" dirty="0"/>
              <a:t> </a:t>
            </a:r>
            <a:r>
              <a:rPr lang="en-US" dirty="0" err="1"/>
              <a:t>suivants</a:t>
            </a:r>
            <a:r>
              <a:rPr lang="en-US" dirty="0"/>
              <a:t>:</a:t>
            </a:r>
            <a:endParaRPr lang="en-US" dirty="0">
              <a:cs typeface="Calibri"/>
            </a:endParaRPr>
          </a:p>
          <a:p>
            <a:pPr marL="628650" lvl="1" indent="-171450">
              <a:buFont typeface="Arial"/>
              <a:buChar char="•"/>
            </a:pPr>
            <a:r>
              <a:rPr lang="en-US" dirty="0"/>
              <a:t>la </a:t>
            </a:r>
            <a:r>
              <a:rPr lang="en-US" dirty="0" err="1"/>
              <a:t>demande</a:t>
            </a:r>
            <a:r>
              <a:rPr lang="en-US" dirty="0"/>
              <a:t> </a:t>
            </a:r>
            <a:r>
              <a:rPr lang="en-US" dirty="0" err="1"/>
              <a:t>d'électricité</a:t>
            </a:r>
            <a:r>
              <a:rPr lang="en-US" dirty="0"/>
              <a:t> du </a:t>
            </a:r>
            <a:r>
              <a:rPr lang="en-US" dirty="0" err="1"/>
              <a:t>secteur</a:t>
            </a:r>
            <a:r>
              <a:rPr lang="en-US" dirty="0"/>
              <a:t> </a:t>
            </a:r>
            <a:r>
              <a:rPr lang="en-US" dirty="0" err="1"/>
              <a:t>résidentiel</a:t>
            </a:r>
            <a:r>
              <a:rPr lang="en-US" dirty="0"/>
              <a:t> = RESELC;</a:t>
            </a:r>
            <a:endParaRPr lang="en-US" dirty="0">
              <a:cs typeface="Calibri"/>
            </a:endParaRPr>
          </a:p>
          <a:p>
            <a:pPr marL="628650" lvl="1" indent="-171450">
              <a:buFont typeface="Arial"/>
              <a:buChar char="•"/>
            </a:pPr>
            <a:r>
              <a:rPr lang="en-US" dirty="0"/>
              <a:t>la </a:t>
            </a:r>
            <a:r>
              <a:rPr lang="en-US" dirty="0" err="1"/>
              <a:t>demande</a:t>
            </a:r>
            <a:r>
              <a:rPr lang="en-US" dirty="0"/>
              <a:t> </a:t>
            </a:r>
            <a:r>
              <a:rPr lang="en-US" dirty="0" err="1"/>
              <a:t>d'électricité</a:t>
            </a:r>
            <a:r>
              <a:rPr lang="en-US" dirty="0"/>
              <a:t> du </a:t>
            </a:r>
            <a:r>
              <a:rPr lang="en-US" dirty="0" err="1"/>
              <a:t>secteur</a:t>
            </a:r>
            <a:r>
              <a:rPr lang="en-US" dirty="0"/>
              <a:t> commercial = COMELC;</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a:t>la </a:t>
            </a:r>
            <a:r>
              <a:rPr lang="en-US" dirty="0" err="1"/>
              <a:t>demande</a:t>
            </a:r>
            <a:r>
              <a:rPr lang="en-US" dirty="0"/>
              <a:t> </a:t>
            </a:r>
            <a:r>
              <a:rPr lang="en-US" dirty="0" err="1"/>
              <a:t>d'électricité</a:t>
            </a:r>
            <a:r>
              <a:rPr lang="en-US" dirty="0"/>
              <a:t> du </a:t>
            </a:r>
            <a:r>
              <a:rPr lang="en-US" dirty="0" err="1"/>
              <a:t>secteur</a:t>
            </a:r>
            <a:r>
              <a:rPr lang="en-US" dirty="0"/>
              <a:t> </a:t>
            </a:r>
            <a:r>
              <a:rPr lang="en-US" dirty="0" err="1"/>
              <a:t>industriel</a:t>
            </a:r>
            <a:r>
              <a:rPr lang="en-US" dirty="0"/>
              <a:t> = INDELC</a:t>
            </a:r>
            <a:endParaRPr lang="en-US" dirty="0">
              <a:cs typeface="Calibri"/>
            </a:endParaRPr>
          </a:p>
          <a:p>
            <a:pPr marL="628650" lvl="1"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doi.org/10.5281/zenodo.4585689"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publications.jrc.ec.europa.eu/repository/bitstream/JRC118432/jrc118432_jrc118432_reviewed_by_ipo.pdf"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oi.org/10.5281/zenodo.4585689"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zenodo.org/record/4559206#.YEEo52j7Q2w" TargetMode="Externa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2071-1050/10/5/1440/htm"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zenodo.org/record/4559206#.YEEo52j7Q2w"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doi.org/10.5281/zenodo.4559206"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mdpi.com/2071-1050/10/5/14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website&#10;&#10;Description automatically generated">
            <a:extLst>
              <a:ext uri="{FF2B5EF4-FFF2-40B4-BE49-F238E27FC236}">
                <a16:creationId xmlns:a16="http://schemas.microsoft.com/office/drawing/2014/main" id="{6F6DE129-4A6E-4F64-A10A-9AC0710DF8D2}"/>
              </a:ext>
            </a:extLst>
          </p:cNvPr>
          <p:cNvPicPr>
            <a:picLocks noChangeAspect="1"/>
          </p:cNvPicPr>
          <p:nvPr/>
        </p:nvPicPr>
        <p:blipFill>
          <a:blip r:embed="rId3"/>
          <a:stretch>
            <a:fillRect/>
          </a:stretch>
        </p:blipFill>
        <p:spPr>
          <a:xfrm>
            <a:off x="0" y="-31937"/>
            <a:ext cx="12218894" cy="687705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10560" y="2721584"/>
            <a:ext cx="4288160"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La </a:t>
            </a:r>
            <a:r>
              <a:rPr lang="en-ZA" b="1" dirty="0" err="1">
                <a:latin typeface="Open Sans ExtraBold"/>
                <a:ea typeface="Open Sans ExtraBold" panose="020B0606030504020204" pitchFamily="34" charset="0"/>
                <a:cs typeface="Open Sans ExtraBold" panose="020B0606030504020204" pitchFamily="34" charset="0"/>
              </a:rPr>
              <a:t>modélisation</a:t>
            </a:r>
            <a:r>
              <a:rPr lang="en-ZA" b="1" dirty="0">
                <a:latin typeface="Open Sans ExtraBold"/>
                <a:ea typeface="Open Sans ExtraBold" panose="020B0606030504020204" pitchFamily="34" charset="0"/>
                <a:cs typeface="Open Sans ExtraBold" panose="020B0606030504020204" pitchFamily="34" charset="0"/>
              </a:rPr>
              <a:t> et la </a:t>
            </a:r>
            <a:r>
              <a:rPr lang="en-ZA" b="1" dirty="0" err="1">
                <a:latin typeface="Open Sans ExtraBold"/>
                <a:ea typeface="Open Sans ExtraBold" panose="020B0606030504020204" pitchFamily="34" charset="0"/>
                <a:cs typeface="Open Sans ExtraBold" panose="020B0606030504020204" pitchFamily="34" charset="0"/>
              </a:rPr>
              <a:t>flexibilité</a:t>
            </a:r>
            <a:r>
              <a:rPr lang="en-ZA" b="1" dirty="0">
                <a:latin typeface="Open Sans ExtraBold"/>
                <a:ea typeface="Open Sans ExtraBold" panose="020B0606030504020204" pitchFamily="34" charset="0"/>
                <a:cs typeface="Open Sans ExtraBold" panose="020B0606030504020204" pitchFamily="34" charset="0"/>
              </a:rPr>
              <a:t> </a:t>
            </a:r>
            <a:br>
              <a:rPr lang="en-ZA" b="1" dirty="0">
                <a:latin typeface="Open Sans ExtraBold"/>
                <a:ea typeface="Open Sans ExtraBold" panose="020B0606030504020204" pitchFamily="34" charset="0"/>
                <a:cs typeface="Open Sans ExtraBold" panose="020B0606030504020204" pitchFamily="34" charset="0"/>
              </a:rPr>
            </a:br>
            <a:r>
              <a:rPr lang="en-ZA" b="1" dirty="0">
                <a:latin typeface="Open Sans ExtraBold"/>
                <a:ea typeface="Open Sans ExtraBold" panose="020B0606030504020204" pitchFamily="34" charset="0"/>
                <a:cs typeface="Open Sans ExtraBold" panose="020B0606030504020204" pitchFamily="34" charset="0"/>
              </a:rPr>
              <a:t>du </a:t>
            </a:r>
            <a:r>
              <a:rPr lang="en-ZA" b="1" dirty="0" err="1">
                <a:latin typeface="Open Sans ExtraBold"/>
                <a:ea typeface="Open Sans ExtraBold" panose="020B0606030504020204" pitchFamily="34" charset="0"/>
                <a:cs typeface="Open Sans ExtraBold" panose="020B0606030504020204" pitchFamily="34" charset="0"/>
              </a:rPr>
              <a:t>secteur</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énergétique</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10560" y="3367576"/>
            <a:ext cx="7191408" cy="2800767"/>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Cours 4 :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LES DEMANDES D'ÉNERGIE ET LEUR REPRÉSENTATION</a:t>
            </a:r>
            <a:endParaRPr lang="en-ZA" sz="4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5980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8396485"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4.2.2 Convention de la nomenclature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générique</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demandes </a:t>
            </a:r>
          </a:p>
        </p:txBody>
      </p:sp>
      <p:sp>
        <p:nvSpPr>
          <p:cNvPr id="2" name="Title 10">
            <a:extLst>
              <a:ext uri="{FF2B5EF4-FFF2-40B4-BE49-F238E27FC236}">
                <a16:creationId xmlns:a16="http://schemas.microsoft.com/office/drawing/2014/main" id="{A2541E9D-A080-4005-8518-FE924E3D7AAB}"/>
              </a:ext>
            </a:extLst>
          </p:cNvPr>
          <p:cNvSpPr txBox="1">
            <a:spLocks/>
          </p:cNvSpPr>
          <p:nvPr/>
        </p:nvSpPr>
        <p:spPr>
          <a:xfrm>
            <a:off x="887216" y="4640"/>
            <a:ext cx="865048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a:t>
            </a:r>
            <a:r>
              <a:rPr lang="en-GB" sz="4400" dirty="0" err="1">
                <a:latin typeface="Open Sans"/>
                <a:ea typeface="Open Sans" panose="020B0606030504020204" pitchFamily="34" charset="0"/>
                <a:cs typeface="Open Sans" panose="020B0606030504020204" pitchFamily="34" charset="0"/>
                <a:sym typeface="Bodoni SvtyTwo ITC TT-Book"/>
              </a:rPr>
              <a:t>Modélisation</a:t>
            </a:r>
            <a:r>
              <a:rPr lang="en-GB" sz="4400" dirty="0">
                <a:latin typeface="Open Sans"/>
                <a:ea typeface="Open Sans" panose="020B0606030504020204" pitchFamily="34" charset="0"/>
                <a:cs typeface="Open Sans" panose="020B0606030504020204" pitchFamily="34" charset="0"/>
                <a:sym typeface="Bodoni SvtyTwo ITC TT-Book"/>
              </a:rPr>
              <a:t> des </a:t>
            </a:r>
            <a:r>
              <a:rPr lang="en-GB" sz="4400" dirty="0" err="1">
                <a:latin typeface="Open Sans"/>
                <a:ea typeface="Open Sans" panose="020B0606030504020204" pitchFamily="34" charset="0"/>
                <a:cs typeface="Open Sans" panose="020B0606030504020204" pitchFamily="34" charset="0"/>
                <a:sym typeface="Bodoni SvtyTwo ITC TT-Book"/>
              </a:rPr>
              <a:t>demandes</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d'énergie</a:t>
            </a:r>
            <a:r>
              <a:rPr lang="en-GB" sz="4400" dirty="0">
                <a:latin typeface="Open Sans"/>
                <a:ea typeface="Open Sans" panose="020B0606030504020204" pitchFamily="34" charset="0"/>
                <a:cs typeface="Open Sans" panose="020B0606030504020204" pitchFamily="34" charset="0"/>
                <a:sym typeface="Bodoni SvtyTwo ITC TT-Book"/>
              </a:rPr>
              <a:t> </a:t>
            </a:r>
          </a:p>
        </p:txBody>
      </p:sp>
      <p:pic>
        <p:nvPicPr>
          <p:cNvPr id="11" name="Picture 11" descr="Diagram, schematic&#10;&#10;Description automatically generated">
            <a:extLst>
              <a:ext uri="{FF2B5EF4-FFF2-40B4-BE49-F238E27FC236}">
                <a16:creationId xmlns:a16="http://schemas.microsoft.com/office/drawing/2014/main" id="{4D0B5403-AAEF-42D3-A93A-90343CB4BFF8}"/>
              </a:ext>
            </a:extLst>
          </p:cNvPr>
          <p:cNvPicPr>
            <a:picLocks noGrp="1" noChangeAspect="1"/>
          </p:cNvPicPr>
          <p:nvPr>
            <p:ph idx="1"/>
          </p:nvPr>
        </p:nvPicPr>
        <p:blipFill>
          <a:blip r:embed="rId4"/>
          <a:stretch>
            <a:fillRect/>
          </a:stretch>
        </p:blipFill>
        <p:spPr>
          <a:xfrm>
            <a:off x="1709058" y="1986757"/>
            <a:ext cx="8311242" cy="4029074"/>
          </a:xfrm>
        </p:spPr>
      </p:pic>
    </p:spTree>
    <p:extLst>
      <p:ext uri="{BB962C8B-B14F-4D97-AF65-F5344CB8AC3E}">
        <p14:creationId xmlns:p14="http://schemas.microsoft.com/office/powerpoint/2010/main" val="58772688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7159505" cy="369332"/>
          </a:xfrm>
          <a:prstGeom prst="rect">
            <a:avLst/>
          </a:prstGeom>
        </p:spPr>
        <p:txBody>
          <a:bodyPr wrap="square" lIns="91440" tIns="45720" rIns="91440" bIns="45720" anchor="t">
            <a:spAutoFit/>
          </a:bodyPr>
          <a:lstStyle/>
          <a:p>
            <a:pPr>
              <a:spcAft>
                <a:spcPts val="1200"/>
              </a:spcAft>
            </a:pPr>
            <a:r>
              <a:rPr lang="en-ZA" b="1" dirty="0">
                <a:solidFill>
                  <a:schemeClr val="accent1">
                    <a:lumMod val="60000"/>
                    <a:lumOff val="40000"/>
                  </a:schemeClr>
                </a:solidFill>
                <a:latin typeface="Open Sans"/>
                <a:ea typeface="Open Sans" panose="020B0606030504020204" pitchFamily="34" charset="0"/>
                <a:cs typeface="Open Sans" panose="020B0606030504020204" pitchFamily="34" charset="0"/>
              </a:rPr>
              <a:t>4.2.3 Introduction à la définition de la demande d'énergie </a:t>
            </a:r>
          </a:p>
        </p:txBody>
      </p:sp>
      <p:sp>
        <p:nvSpPr>
          <p:cNvPr id="2" name="Title 10">
            <a:extLst>
              <a:ext uri="{FF2B5EF4-FFF2-40B4-BE49-F238E27FC236}">
                <a16:creationId xmlns:a16="http://schemas.microsoft.com/office/drawing/2014/main" id="{F5AB6D11-BBFE-4EB7-ACDD-BF77B34283A5}"/>
              </a:ext>
            </a:extLst>
          </p:cNvPr>
          <p:cNvSpPr txBox="1">
            <a:spLocks/>
          </p:cNvSpPr>
          <p:nvPr/>
        </p:nvSpPr>
        <p:spPr>
          <a:xfrm>
            <a:off x="887215" y="4640"/>
            <a:ext cx="85996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a:t>
            </a:r>
            <a:r>
              <a:rPr lang="en-GB" sz="4400" dirty="0" err="1">
                <a:latin typeface="Open Sans"/>
                <a:ea typeface="Open Sans" panose="020B0606030504020204" pitchFamily="34" charset="0"/>
                <a:cs typeface="Open Sans" panose="020B0606030504020204" pitchFamily="34" charset="0"/>
                <a:sym typeface="Bodoni SvtyTwo ITC TT-Book"/>
              </a:rPr>
              <a:t>Modélisation</a:t>
            </a:r>
            <a:r>
              <a:rPr lang="en-GB" sz="4400" dirty="0">
                <a:latin typeface="Open Sans"/>
                <a:ea typeface="Open Sans" panose="020B0606030504020204" pitchFamily="34" charset="0"/>
                <a:cs typeface="Open Sans" panose="020B0606030504020204" pitchFamily="34" charset="0"/>
                <a:sym typeface="Bodoni SvtyTwo ITC TT-Book"/>
              </a:rPr>
              <a:t> des </a:t>
            </a:r>
            <a:r>
              <a:rPr lang="en-GB" sz="4400" dirty="0" err="1">
                <a:latin typeface="Open Sans"/>
                <a:ea typeface="Open Sans" panose="020B0606030504020204" pitchFamily="34" charset="0"/>
                <a:cs typeface="Open Sans" panose="020B0606030504020204" pitchFamily="34" charset="0"/>
                <a:sym typeface="Bodoni SvtyTwo ITC TT-Book"/>
              </a:rPr>
              <a:t>demandes</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d'énergie</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11" name="Picture 11" descr="Diagram&#10;&#10;Description automatically generated">
            <a:extLst>
              <a:ext uri="{FF2B5EF4-FFF2-40B4-BE49-F238E27FC236}">
                <a16:creationId xmlns:a16="http://schemas.microsoft.com/office/drawing/2014/main" id="{F2A94359-0575-4E8F-B4D4-A8F51EA8B787}"/>
              </a:ext>
            </a:extLst>
          </p:cNvPr>
          <p:cNvPicPr>
            <a:picLocks noGrp="1" noChangeAspect="1"/>
          </p:cNvPicPr>
          <p:nvPr>
            <p:ph idx="1"/>
          </p:nvPr>
        </p:nvPicPr>
        <p:blipFill>
          <a:blip r:embed="rId4"/>
          <a:stretch>
            <a:fillRect/>
          </a:stretch>
        </p:blipFill>
        <p:spPr>
          <a:xfrm>
            <a:off x="1953998" y="2231402"/>
            <a:ext cx="8060126" cy="3455058"/>
          </a:xfrm>
        </p:spPr>
      </p:pic>
    </p:spTree>
    <p:extLst>
      <p:ext uri="{BB962C8B-B14F-4D97-AF65-F5344CB8AC3E}">
        <p14:creationId xmlns:p14="http://schemas.microsoft.com/office/powerpoint/2010/main" val="114964038"/>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4.2.4 Exemples de demandes d'énergie </a:t>
            </a:r>
          </a:p>
        </p:txBody>
      </p:sp>
      <p:sp>
        <p:nvSpPr>
          <p:cNvPr id="2" name="Title 10">
            <a:extLst>
              <a:ext uri="{FF2B5EF4-FFF2-40B4-BE49-F238E27FC236}">
                <a16:creationId xmlns:a16="http://schemas.microsoft.com/office/drawing/2014/main" id="{C1D77906-5ABD-4226-881D-FC371CCFBFC8}"/>
              </a:ext>
            </a:extLst>
          </p:cNvPr>
          <p:cNvSpPr txBox="1">
            <a:spLocks/>
          </p:cNvSpPr>
          <p:nvPr/>
        </p:nvSpPr>
        <p:spPr>
          <a:xfrm>
            <a:off x="887215" y="4640"/>
            <a:ext cx="85742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a:t>
            </a:r>
            <a:r>
              <a:rPr lang="en-GB" sz="4400" dirty="0" err="1">
                <a:latin typeface="Open Sans"/>
                <a:ea typeface="Open Sans" panose="020B0606030504020204" pitchFamily="34" charset="0"/>
                <a:cs typeface="Open Sans" panose="020B0606030504020204" pitchFamily="34" charset="0"/>
                <a:sym typeface="Bodoni SvtyTwo ITC TT-Book"/>
              </a:rPr>
              <a:t>Modélisation</a:t>
            </a:r>
            <a:r>
              <a:rPr lang="en-GB" sz="4400" dirty="0">
                <a:latin typeface="Open Sans"/>
                <a:ea typeface="Open Sans" panose="020B0606030504020204" pitchFamily="34" charset="0"/>
                <a:cs typeface="Open Sans" panose="020B0606030504020204" pitchFamily="34" charset="0"/>
                <a:sym typeface="Bodoni SvtyTwo ITC TT-Book"/>
              </a:rPr>
              <a:t> des </a:t>
            </a:r>
            <a:r>
              <a:rPr lang="en-GB" sz="4400" dirty="0" err="1">
                <a:latin typeface="Open Sans"/>
                <a:ea typeface="Open Sans" panose="020B0606030504020204" pitchFamily="34" charset="0"/>
                <a:cs typeface="Open Sans" panose="020B0606030504020204" pitchFamily="34" charset="0"/>
                <a:sym typeface="Bodoni SvtyTwo ITC TT-Book"/>
              </a:rPr>
              <a:t>demandes</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d’énergie</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11" name="Picture 11" descr="Diagram&#10;&#10;Description automatically generated">
            <a:extLst>
              <a:ext uri="{FF2B5EF4-FFF2-40B4-BE49-F238E27FC236}">
                <a16:creationId xmlns:a16="http://schemas.microsoft.com/office/drawing/2014/main" id="{9BCA63AB-48C8-44FD-BF5C-9A2364CF6023}"/>
              </a:ext>
            </a:extLst>
          </p:cNvPr>
          <p:cNvPicPr>
            <a:picLocks noGrp="1" noChangeAspect="1"/>
          </p:cNvPicPr>
          <p:nvPr>
            <p:ph idx="1"/>
          </p:nvPr>
        </p:nvPicPr>
        <p:blipFill>
          <a:blip r:embed="rId4"/>
          <a:stretch>
            <a:fillRect/>
          </a:stretch>
        </p:blipFill>
        <p:spPr>
          <a:xfrm>
            <a:off x="2474459" y="2310606"/>
            <a:ext cx="6902903" cy="3231696"/>
          </a:xfrm>
        </p:spPr>
      </p:pic>
    </p:spTree>
    <p:extLst>
      <p:ext uri="{BB962C8B-B14F-4D97-AF65-F5344CB8AC3E}">
        <p14:creationId xmlns:p14="http://schemas.microsoft.com/office/powerpoint/2010/main" val="372016737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4.2.5 Introduction de scénarios</a:t>
            </a:r>
          </a:p>
        </p:txBody>
      </p:sp>
      <p:sp>
        <p:nvSpPr>
          <p:cNvPr id="2" name="Title 10">
            <a:extLst>
              <a:ext uri="{FF2B5EF4-FFF2-40B4-BE49-F238E27FC236}">
                <a16:creationId xmlns:a16="http://schemas.microsoft.com/office/drawing/2014/main" id="{407B49BF-E480-49F3-B13C-054003244B9E}"/>
              </a:ext>
            </a:extLst>
          </p:cNvPr>
          <p:cNvSpPr txBox="1">
            <a:spLocks/>
          </p:cNvSpPr>
          <p:nvPr/>
        </p:nvSpPr>
        <p:spPr>
          <a:xfrm>
            <a:off x="887216" y="4640"/>
            <a:ext cx="836651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a:t>
            </a:r>
            <a:r>
              <a:rPr lang="en-GB" sz="4400" dirty="0" err="1">
                <a:latin typeface="Open Sans"/>
                <a:ea typeface="Open Sans" panose="020B0606030504020204" pitchFamily="34" charset="0"/>
                <a:cs typeface="Open Sans" panose="020B0606030504020204" pitchFamily="34" charset="0"/>
                <a:sym typeface="Bodoni SvtyTwo ITC TT-Book"/>
              </a:rPr>
              <a:t>Modélisaton</a:t>
            </a:r>
            <a:r>
              <a:rPr lang="en-GB" sz="4400" dirty="0">
                <a:latin typeface="Open Sans"/>
                <a:ea typeface="Open Sans" panose="020B0606030504020204" pitchFamily="34" charset="0"/>
                <a:cs typeface="Open Sans" panose="020B0606030504020204" pitchFamily="34" charset="0"/>
                <a:sym typeface="Bodoni SvtyTwo ITC TT-Book"/>
              </a:rPr>
              <a:t> des </a:t>
            </a:r>
            <a:r>
              <a:rPr lang="en-GB" sz="4400" dirty="0" err="1">
                <a:latin typeface="Open Sans"/>
                <a:ea typeface="Open Sans" panose="020B0606030504020204" pitchFamily="34" charset="0"/>
                <a:cs typeface="Open Sans" panose="020B0606030504020204" pitchFamily="34" charset="0"/>
                <a:sym typeface="Bodoni SvtyTwo ITC TT-Book"/>
              </a:rPr>
              <a:t>demandes</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d’énergie</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7" name="Picture 8" descr="Chart, line chart&#10;&#10;Description automatically generated">
            <a:extLst>
              <a:ext uri="{FF2B5EF4-FFF2-40B4-BE49-F238E27FC236}">
                <a16:creationId xmlns:a16="http://schemas.microsoft.com/office/drawing/2014/main" id="{14583F05-BA1D-4B81-B078-41E592371F9B}"/>
              </a:ext>
            </a:extLst>
          </p:cNvPr>
          <p:cNvPicPr>
            <a:picLocks noChangeAspect="1"/>
          </p:cNvPicPr>
          <p:nvPr/>
        </p:nvPicPr>
        <p:blipFill>
          <a:blip r:embed="rId4"/>
          <a:stretch>
            <a:fillRect/>
          </a:stretch>
        </p:blipFill>
        <p:spPr>
          <a:xfrm>
            <a:off x="3042250" y="1897093"/>
            <a:ext cx="5561161" cy="4170870"/>
          </a:xfrm>
          <a:prstGeom prst="rect">
            <a:avLst/>
          </a:prstGeom>
        </p:spPr>
      </p:pic>
    </p:spTree>
    <p:extLst>
      <p:ext uri="{BB962C8B-B14F-4D97-AF65-F5344CB8AC3E}">
        <p14:creationId xmlns:p14="http://schemas.microsoft.com/office/powerpoint/2010/main" val="173296601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335319"/>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4.2 Références</a:t>
            </a:r>
          </a:p>
        </p:txBody>
      </p:sp>
      <p:sp>
        <p:nvSpPr>
          <p:cNvPr id="4" name="TextBox 3">
            <a:extLst>
              <a:ext uri="{FF2B5EF4-FFF2-40B4-BE49-F238E27FC236}">
                <a16:creationId xmlns:a16="http://schemas.microsoft.com/office/drawing/2014/main" id="{72C0FB74-285C-49EB-98F3-CA364BC4F097}"/>
              </a:ext>
            </a:extLst>
          </p:cNvPr>
          <p:cNvSpPr txBox="1"/>
          <p:nvPr/>
        </p:nvSpPr>
        <p:spPr>
          <a:xfrm>
            <a:off x="929196" y="2046304"/>
            <a:ext cx="53029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err="1">
                <a:latin typeface="Open Sans" panose="020B0606030504020204"/>
                <a:ea typeface="+mn-lt"/>
                <a:cs typeface="+mn-lt"/>
              </a:rPr>
              <a:t>Taliotis</a:t>
            </a:r>
            <a:r>
              <a:rPr lang="en-GB" dirty="0">
                <a:latin typeface="Open Sans" panose="020B0606030504020204"/>
                <a:ea typeface="+mn-lt"/>
                <a:cs typeface="+mn-lt"/>
              </a:rPr>
              <a:t>, Constantinos, </a:t>
            </a:r>
            <a:r>
              <a:rPr lang="en-GB" dirty="0" err="1">
                <a:latin typeface="Open Sans" panose="020B0606030504020204"/>
                <a:ea typeface="+mn-lt"/>
                <a:cs typeface="+mn-lt"/>
              </a:rPr>
              <a:t>Gardumi</a:t>
            </a:r>
            <a:r>
              <a:rPr lang="en-GB" dirty="0">
                <a:latin typeface="Open Sans" panose="020B0606030504020204"/>
                <a:ea typeface="+mn-lt"/>
                <a:cs typeface="+mn-lt"/>
              </a:rPr>
              <a:t>, Francesco, Shivakumar, Abhishek, Sridharan, Vignesh, Ramos, Eunice, Beltramo, Agnese, ... Howells, Mark. (2018, novembre). Defining Final Energy Demand in </a:t>
            </a:r>
            <a:r>
              <a:rPr lang="en-GB" dirty="0" err="1">
                <a:latin typeface="Open Sans" panose="020B0606030504020204"/>
                <a:ea typeface="+mn-lt"/>
                <a:cs typeface="+mn-lt"/>
              </a:rPr>
              <a:t>OSeMOSYS</a:t>
            </a:r>
            <a:r>
              <a:rPr lang="en-GB" dirty="0">
                <a:latin typeface="Open Sans" panose="020B0606030504020204"/>
                <a:ea typeface="+mn-lt"/>
                <a:cs typeface="+mn-lt"/>
              </a:rPr>
              <a:t>. </a:t>
            </a:r>
            <a:r>
              <a:rPr lang="en-GB" dirty="0" err="1">
                <a:latin typeface="Open Sans" panose="020B0606030504020204"/>
                <a:ea typeface="+mn-lt"/>
                <a:cs typeface="+mn-lt"/>
              </a:rPr>
              <a:t>Zenodo</a:t>
            </a:r>
            <a:r>
              <a:rPr lang="en-GB" dirty="0">
                <a:latin typeface="Open Sans" panose="020B0606030504020204"/>
                <a:ea typeface="+mn-lt"/>
                <a:cs typeface="+mn-lt"/>
              </a:rPr>
              <a:t>. </a:t>
            </a:r>
            <a:r>
              <a:rPr lang="en-GB" dirty="0">
                <a:latin typeface="Open Sans" panose="020B0606030504020204"/>
                <a:ea typeface="+mn-lt"/>
                <a:cs typeface="+mn-lt"/>
                <a:hlinkClick r:id="rId3"/>
              </a:rPr>
              <a:t>http://doi.org/10.5281/zenodo.4585689</a:t>
            </a:r>
            <a:endParaRPr lang="en-GB" dirty="0">
              <a:latin typeface="Open Sans" panose="020B0606030504020204"/>
              <a:ea typeface="+mn-lt"/>
              <a:cs typeface="+mn-lt"/>
            </a:endParaRPr>
          </a:p>
          <a:p>
            <a:pPr marL="342900" indent="-342900">
              <a:buAutoNum type="arabicPeriod"/>
            </a:pPr>
            <a:endParaRPr lang="en-GB" dirty="0">
              <a:cs typeface="Calibri"/>
            </a:endParaRPr>
          </a:p>
        </p:txBody>
      </p:sp>
    </p:spTree>
    <p:extLst>
      <p:ext uri="{BB962C8B-B14F-4D97-AF65-F5344CB8AC3E}">
        <p14:creationId xmlns:p14="http://schemas.microsoft.com/office/powerpoint/2010/main" val="149134255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7830065"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4.3.1 Définition des demandes finales dans OSeMOSYS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6" y="4640"/>
            <a:ext cx="764718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Demande d'énergie dans OSeMOSYS </a:t>
            </a:r>
          </a:p>
        </p:txBody>
      </p:sp>
      <p:pic>
        <p:nvPicPr>
          <p:cNvPr id="7" name="Picture 9" descr="Graphical user interface, text&#10;&#10;Description automatically generated">
            <a:extLst>
              <a:ext uri="{FF2B5EF4-FFF2-40B4-BE49-F238E27FC236}">
                <a16:creationId xmlns:a16="http://schemas.microsoft.com/office/drawing/2014/main" id="{100F3B35-78B1-478D-8F80-C87280B73597}"/>
              </a:ext>
            </a:extLst>
          </p:cNvPr>
          <p:cNvPicPr>
            <a:picLocks noChangeAspect="1"/>
          </p:cNvPicPr>
          <p:nvPr/>
        </p:nvPicPr>
        <p:blipFill>
          <a:blip r:embed="rId4"/>
          <a:stretch>
            <a:fillRect/>
          </a:stretch>
        </p:blipFill>
        <p:spPr>
          <a:xfrm>
            <a:off x="2078967" y="2395491"/>
            <a:ext cx="8034067" cy="2829020"/>
          </a:xfrm>
          <a:prstGeom prst="rect">
            <a:avLst/>
          </a:prstGeom>
        </p:spPr>
      </p:pic>
    </p:spTree>
    <p:extLst>
      <p:ext uri="{BB962C8B-B14F-4D97-AF65-F5344CB8AC3E}">
        <p14:creationId xmlns:p14="http://schemas.microsoft.com/office/powerpoint/2010/main" val="136661396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4.3.2 Technologies d'arrêt d'urgence </a:t>
            </a:r>
          </a:p>
        </p:txBody>
      </p:sp>
      <p:sp>
        <p:nvSpPr>
          <p:cNvPr id="2" name="Title 10">
            <a:extLst>
              <a:ext uri="{FF2B5EF4-FFF2-40B4-BE49-F238E27FC236}">
                <a16:creationId xmlns:a16="http://schemas.microsoft.com/office/drawing/2014/main" id="{5455EC74-D28F-4D41-8AF2-9C0DCE501F15}"/>
              </a:ext>
            </a:extLst>
          </p:cNvPr>
          <p:cNvSpPr txBox="1">
            <a:spLocks/>
          </p:cNvSpPr>
          <p:nvPr/>
        </p:nvSpPr>
        <p:spPr>
          <a:xfrm>
            <a:off x="887216" y="4640"/>
            <a:ext cx="793979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Demande d'énergie dans OSeMOSYS </a:t>
            </a:r>
          </a:p>
        </p:txBody>
      </p:sp>
      <p:pic>
        <p:nvPicPr>
          <p:cNvPr id="11" name="Picture 11" descr="Diagram, schematic&#10;&#10;Description automatically generated">
            <a:extLst>
              <a:ext uri="{FF2B5EF4-FFF2-40B4-BE49-F238E27FC236}">
                <a16:creationId xmlns:a16="http://schemas.microsoft.com/office/drawing/2014/main" id="{04584926-9F5D-4093-A5D2-BD4490C3CB6F}"/>
              </a:ext>
            </a:extLst>
          </p:cNvPr>
          <p:cNvPicPr>
            <a:picLocks noGrp="1" noChangeAspect="1"/>
          </p:cNvPicPr>
          <p:nvPr>
            <p:ph idx="1"/>
          </p:nvPr>
        </p:nvPicPr>
        <p:blipFill>
          <a:blip r:embed="rId4"/>
          <a:stretch>
            <a:fillRect/>
          </a:stretch>
        </p:blipFill>
        <p:spPr>
          <a:xfrm>
            <a:off x="2498272" y="1865652"/>
            <a:ext cx="6882492" cy="4380139"/>
          </a:xfrm>
        </p:spPr>
      </p:pic>
    </p:spTree>
    <p:extLst>
      <p:ext uri="{BB962C8B-B14F-4D97-AF65-F5344CB8AC3E}">
        <p14:creationId xmlns:p14="http://schemas.microsoft.com/office/powerpoint/2010/main" val="9648915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4.3.3 Paramètres de la technologie Backstop </a:t>
            </a:r>
          </a:p>
        </p:txBody>
      </p:sp>
      <p:sp>
        <p:nvSpPr>
          <p:cNvPr id="2" name="Title 10">
            <a:extLst>
              <a:ext uri="{FF2B5EF4-FFF2-40B4-BE49-F238E27FC236}">
                <a16:creationId xmlns:a16="http://schemas.microsoft.com/office/drawing/2014/main" id="{D08CB126-8E5B-4FB9-9F31-B5E8CF4F6D66}"/>
              </a:ext>
            </a:extLst>
          </p:cNvPr>
          <p:cNvSpPr txBox="1">
            <a:spLocks/>
          </p:cNvSpPr>
          <p:nvPr/>
        </p:nvSpPr>
        <p:spPr>
          <a:xfrm>
            <a:off x="887216" y="4640"/>
            <a:ext cx="791540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Demandes d'énergie dans OSeMOSYS </a:t>
            </a:r>
          </a:p>
        </p:txBody>
      </p:sp>
      <p:pic>
        <p:nvPicPr>
          <p:cNvPr id="11" name="Picture 11">
            <a:extLst>
              <a:ext uri="{FF2B5EF4-FFF2-40B4-BE49-F238E27FC236}">
                <a16:creationId xmlns:a16="http://schemas.microsoft.com/office/drawing/2014/main" id="{2643DF45-13CD-48D0-9E06-783058D63BC6}"/>
              </a:ext>
            </a:extLst>
          </p:cNvPr>
          <p:cNvPicPr>
            <a:picLocks noGrp="1" noChangeAspect="1"/>
          </p:cNvPicPr>
          <p:nvPr>
            <p:ph idx="1"/>
          </p:nvPr>
        </p:nvPicPr>
        <p:blipFill>
          <a:blip r:embed="rId4"/>
          <a:stretch>
            <a:fillRect/>
          </a:stretch>
        </p:blipFill>
        <p:spPr>
          <a:xfrm>
            <a:off x="2462828" y="2085036"/>
            <a:ext cx="1817837" cy="3563967"/>
          </a:xfrm>
        </p:spPr>
      </p:pic>
      <p:sp>
        <p:nvSpPr>
          <p:cNvPr id="12" name="Rectangle 11">
            <a:extLst>
              <a:ext uri="{FF2B5EF4-FFF2-40B4-BE49-F238E27FC236}">
                <a16:creationId xmlns:a16="http://schemas.microsoft.com/office/drawing/2014/main" id="{B0A249F2-0335-40D5-8CE8-E0A940FFE8D3}"/>
              </a:ext>
            </a:extLst>
          </p:cNvPr>
          <p:cNvSpPr/>
          <p:nvPr/>
        </p:nvSpPr>
        <p:spPr>
          <a:xfrm>
            <a:off x="5554465" y="3158547"/>
            <a:ext cx="4030533" cy="1631216"/>
          </a:xfrm>
          <a:prstGeom prst="rect">
            <a:avLst/>
          </a:prstGeom>
        </p:spPr>
        <p:txBody>
          <a:bodyPr wrap="square" lIns="91440" tIns="45720" rIns="91440" bIns="45720" anchor="t">
            <a:spAutoFit/>
          </a:bodyPr>
          <a:lstStyle/>
          <a:p>
            <a:pPr marL="171450" indent="-171450">
              <a:buFont typeface="Arial,Sans-Serif"/>
              <a:buChar char="•"/>
            </a:pPr>
            <a:r>
              <a:rPr lang="en-US" sz="2000" dirty="0">
                <a:latin typeface="Open Sans"/>
                <a:ea typeface="+mn-lt"/>
                <a:cs typeface="+mn-lt"/>
              </a:rPr>
              <a:t>Output Activity Ratio (pour la demande finale d'électricité) = 1</a:t>
            </a:r>
          </a:p>
          <a:p>
            <a:pPr marL="171450" indent="-171450">
              <a:buFont typeface="Arial,Sans-Serif"/>
              <a:buChar char="•"/>
            </a:pPr>
            <a:r>
              <a:rPr lang="en-US" sz="2000" dirty="0">
                <a:latin typeface="Open Sans"/>
                <a:ea typeface="+mn-lt"/>
                <a:cs typeface="+mn-lt"/>
              </a:rPr>
              <a:t>Coût du capital [$/kW] = 999999</a:t>
            </a:r>
          </a:p>
          <a:p>
            <a:pPr marL="171450" indent="-171450">
              <a:buFont typeface="Arial,Sans-Serif"/>
              <a:buChar char="•"/>
            </a:pPr>
            <a:r>
              <a:rPr lang="en-US" sz="2000" dirty="0">
                <a:latin typeface="Open Sans"/>
                <a:ea typeface="+mn-lt"/>
                <a:cs typeface="+mn-lt"/>
              </a:rPr>
              <a:t>Coût variable [$/GJ] = 999999</a:t>
            </a:r>
          </a:p>
          <a:p>
            <a:pPr marL="171450" indent="-171450">
              <a:buFont typeface="Arial,Sans-Serif"/>
              <a:buChar char="•"/>
            </a:pPr>
            <a:r>
              <a:rPr lang="en-US" sz="2000" dirty="0">
                <a:latin typeface="Open Sans"/>
                <a:ea typeface="+mn-lt"/>
                <a:cs typeface="+mn-lt"/>
              </a:rPr>
              <a:t>Durée de vie opérationnelle [années] = 1</a:t>
            </a:r>
            <a:endParaRPr lang="en-ZA" sz="2000" dirty="0">
              <a:latin typeface="Open Sans"/>
            </a:endParaRPr>
          </a:p>
        </p:txBody>
      </p:sp>
    </p:spTree>
    <p:extLst>
      <p:ext uri="{BB962C8B-B14F-4D97-AF65-F5344CB8AC3E}">
        <p14:creationId xmlns:p14="http://schemas.microsoft.com/office/powerpoint/2010/main" val="3403935878"/>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9609"/>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4.3.4 Données sur la demande d'énergie </a:t>
            </a:r>
          </a:p>
        </p:txBody>
      </p:sp>
      <p:sp>
        <p:nvSpPr>
          <p:cNvPr id="2" name="Title 10">
            <a:extLst>
              <a:ext uri="{FF2B5EF4-FFF2-40B4-BE49-F238E27FC236}">
                <a16:creationId xmlns:a16="http://schemas.microsoft.com/office/drawing/2014/main" id="{BB37B789-6CB4-4815-A1DC-69D5A339C671}"/>
              </a:ext>
            </a:extLst>
          </p:cNvPr>
          <p:cNvSpPr txBox="1">
            <a:spLocks/>
          </p:cNvSpPr>
          <p:nvPr/>
        </p:nvSpPr>
        <p:spPr>
          <a:xfrm>
            <a:off x="887215" y="4640"/>
            <a:ext cx="8549393"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Demande d'énergie dans OSeMOSYS </a:t>
            </a:r>
          </a:p>
        </p:txBody>
      </p:sp>
      <p:sp>
        <p:nvSpPr>
          <p:cNvPr id="12" name="Rectangle 11">
            <a:extLst>
              <a:ext uri="{FF2B5EF4-FFF2-40B4-BE49-F238E27FC236}">
                <a16:creationId xmlns:a16="http://schemas.microsoft.com/office/drawing/2014/main" id="{5F1C1F5C-BFD4-4EF8-A28F-F350D2E3F89E}"/>
              </a:ext>
            </a:extLst>
          </p:cNvPr>
          <p:cNvSpPr/>
          <p:nvPr/>
        </p:nvSpPr>
        <p:spPr>
          <a:xfrm>
            <a:off x="887214" y="1892825"/>
            <a:ext cx="7756297" cy="2554545"/>
          </a:xfrm>
          <a:prstGeom prst="rect">
            <a:avLst/>
          </a:prstGeom>
        </p:spPr>
        <p:txBody>
          <a:bodyPr wrap="square" lIns="91440" tIns="45720" rIns="91440" bIns="45720" anchor="t">
            <a:spAutoFit/>
          </a:bodyPr>
          <a:lstStyle/>
          <a:p>
            <a:pPr>
              <a:spcAft>
                <a:spcPts val="1200"/>
              </a:spcAft>
            </a:pPr>
            <a:r>
              <a:rPr lang="en-ZA" sz="2000" dirty="0" err="1">
                <a:solidFill>
                  <a:srgbClr val="000000"/>
                </a:solidFill>
                <a:latin typeface="Open Sans"/>
                <a:ea typeface="Open Sans" panose="020B0606030504020204" pitchFamily="34" charset="0"/>
                <a:cs typeface="Open Sans" panose="020B0606030504020204" pitchFamily="34" charset="0"/>
              </a:rPr>
              <a:t>Fournisseurs</a:t>
            </a:r>
            <a:r>
              <a:rPr lang="en-ZA" sz="2000" dirty="0">
                <a:solidFill>
                  <a:srgbClr val="000000"/>
                </a:solidFill>
                <a:latin typeface="Open Sans"/>
                <a:ea typeface="Open Sans" panose="020B0606030504020204" pitchFamily="34" charset="0"/>
                <a:cs typeface="Open Sans" panose="020B0606030504020204" pitchFamily="34" charset="0"/>
              </a:rPr>
              <a:t> de données sur le </a:t>
            </a:r>
            <a:r>
              <a:rPr lang="en-ZA" sz="2000" dirty="0" err="1">
                <a:solidFill>
                  <a:srgbClr val="000000"/>
                </a:solidFill>
                <a:latin typeface="Open Sans"/>
                <a:ea typeface="Open Sans" panose="020B0606030504020204" pitchFamily="34" charset="0"/>
                <a:cs typeface="Open Sans" panose="020B0606030504020204" pitchFamily="34" charset="0"/>
              </a:rPr>
              <a:t>bilan</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énergétique</a:t>
            </a:r>
            <a:r>
              <a:rPr lang="en-ZA" sz="2000" dirty="0">
                <a:solidFill>
                  <a:srgbClr val="000000"/>
                </a:solidFill>
                <a:latin typeface="Open Sans"/>
                <a:ea typeface="Open Sans" panose="020B0606030504020204" pitchFamily="34" charset="0"/>
                <a:cs typeface="Open Sans" panose="020B0606030504020204" pitchFamily="34" charset="0"/>
              </a:rPr>
              <a:t> et/</a:t>
            </a:r>
            <a:r>
              <a:rPr lang="en-ZA" sz="2000" dirty="0" err="1">
                <a:solidFill>
                  <a:srgbClr val="000000"/>
                </a:solidFill>
                <a:latin typeface="Open Sans"/>
                <a:ea typeface="Open Sans" panose="020B0606030504020204" pitchFamily="34" charset="0"/>
                <a:cs typeface="Open Sans" panose="020B0606030504020204" pitchFamily="34" charset="0"/>
              </a:rPr>
              <a:t>ou</a:t>
            </a:r>
            <a:r>
              <a:rPr lang="en-ZA" sz="2000" dirty="0">
                <a:solidFill>
                  <a:srgbClr val="000000"/>
                </a:solidFill>
                <a:latin typeface="Open Sans"/>
                <a:ea typeface="Open Sans" panose="020B0606030504020204" pitchFamily="34" charset="0"/>
                <a:cs typeface="Open Sans" panose="020B0606030504020204" pitchFamily="34" charset="0"/>
              </a:rPr>
              <a:t> de projections de la </a:t>
            </a:r>
            <a:r>
              <a:rPr lang="en-ZA" sz="2000" dirty="0" err="1">
                <a:solidFill>
                  <a:srgbClr val="000000"/>
                </a:solidFill>
                <a:latin typeface="Open Sans"/>
                <a:ea typeface="Open Sans" panose="020B0606030504020204" pitchFamily="34" charset="0"/>
                <a:cs typeface="Open Sans" panose="020B0606030504020204" pitchFamily="34" charset="0"/>
              </a:rPr>
              <a:t>demande</a:t>
            </a:r>
            <a:r>
              <a:rPr lang="en-ZA" sz="2000" dirty="0">
                <a:solidFill>
                  <a:srgbClr val="000000"/>
                </a:solidFill>
                <a:latin typeface="Open Sans"/>
                <a:ea typeface="Open Sans" panose="020B0606030504020204" pitchFamily="34" charset="0"/>
                <a:cs typeface="Open Sans" panose="020B0606030504020204" pitchFamily="34" charset="0"/>
              </a:rPr>
              <a:t> :</a:t>
            </a:r>
          </a:p>
          <a:p>
            <a:pPr marL="342900" indent="-342900">
              <a:spcAft>
                <a:spcPts val="1200"/>
              </a:spcAft>
              <a:buFont typeface="Arial"/>
              <a:buChar char="•"/>
            </a:pPr>
            <a:r>
              <a:rPr lang="en-ZA" sz="2000" dirty="0" err="1">
                <a:solidFill>
                  <a:srgbClr val="000000"/>
                </a:solidFill>
                <a:latin typeface="Open Sans"/>
                <a:ea typeface="Open Sans" panose="020B0606030504020204" pitchFamily="34" charset="0"/>
                <a:cs typeface="Open Sans" panose="020B0606030504020204" pitchFamily="34" charset="0"/>
              </a:rPr>
              <a:t>Agence</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internationale</a:t>
            </a:r>
            <a:r>
              <a:rPr lang="en-ZA" sz="2000" dirty="0">
                <a:solidFill>
                  <a:srgbClr val="000000"/>
                </a:solidFill>
                <a:latin typeface="Open Sans"/>
                <a:ea typeface="Open Sans" panose="020B0606030504020204" pitchFamily="34" charset="0"/>
                <a:cs typeface="Open Sans" panose="020B0606030504020204" pitchFamily="34" charset="0"/>
              </a:rPr>
              <a:t> de </a:t>
            </a:r>
            <a:r>
              <a:rPr lang="en-ZA" sz="2000" dirty="0" err="1">
                <a:solidFill>
                  <a:srgbClr val="000000"/>
                </a:solidFill>
                <a:latin typeface="Open Sans"/>
                <a:ea typeface="Open Sans" panose="020B0606030504020204" pitchFamily="34" charset="0"/>
                <a:cs typeface="Open Sans" panose="020B0606030504020204" pitchFamily="34" charset="0"/>
              </a:rPr>
              <a:t>l'énergie</a:t>
            </a:r>
            <a:endParaRPr lang="en-ZA" sz="2000" dirty="0">
              <a:solidFill>
                <a:srgbClr val="000000"/>
              </a:solidFill>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err="1">
                <a:solidFill>
                  <a:srgbClr val="000000"/>
                </a:solidFill>
                <a:latin typeface="Open Sans"/>
                <a:ea typeface="Open Sans" panose="020B0606030504020204" pitchFamily="34" charset="0"/>
                <a:cs typeface="Open Sans" panose="020B0606030504020204" pitchFamily="34" charset="0"/>
              </a:rPr>
              <a:t>Agence</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internationale</a:t>
            </a:r>
            <a:r>
              <a:rPr lang="en-ZA" sz="2000" dirty="0">
                <a:solidFill>
                  <a:srgbClr val="000000"/>
                </a:solidFill>
                <a:latin typeface="Open Sans"/>
                <a:ea typeface="Open Sans" panose="020B0606030504020204" pitchFamily="34" charset="0"/>
                <a:cs typeface="Open Sans" panose="020B0606030504020204" pitchFamily="34" charset="0"/>
              </a:rPr>
              <a:t> pour les </a:t>
            </a:r>
            <a:r>
              <a:rPr lang="en-ZA" sz="2000" dirty="0" err="1">
                <a:solidFill>
                  <a:srgbClr val="000000"/>
                </a:solidFill>
                <a:latin typeface="Open Sans"/>
                <a:ea typeface="Open Sans" panose="020B0606030504020204" pitchFamily="34" charset="0"/>
                <a:cs typeface="Open Sans" panose="020B0606030504020204" pitchFamily="34" charset="0"/>
              </a:rPr>
              <a:t>énergies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renouvelables</a:t>
            </a:r>
            <a:endParaRPr lang="en-ZA" sz="2000" dirty="0">
              <a:solidFill>
                <a:srgbClr val="000000"/>
              </a:solidFill>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err="1">
                <a:solidFill>
                  <a:srgbClr val="000000"/>
                </a:solidFill>
                <a:latin typeface="Open Sans"/>
                <a:ea typeface="Open Sans" panose="020B0606030504020204" pitchFamily="34" charset="0"/>
                <a:cs typeface="Open Sans" panose="020B0606030504020204" pitchFamily="34" charset="0"/>
              </a:rPr>
              <a:t>Statistiques</a:t>
            </a:r>
            <a:r>
              <a:rPr lang="en-ZA" sz="2000" dirty="0">
                <a:solidFill>
                  <a:srgbClr val="000000"/>
                </a:solidFill>
                <a:latin typeface="Open Sans"/>
                <a:ea typeface="Open Sans" panose="020B0606030504020204" pitchFamily="34" charset="0"/>
                <a:cs typeface="Open Sans" panose="020B0606030504020204" pitchFamily="34" charset="0"/>
              </a:rPr>
              <a:t> des Nations </a:t>
            </a:r>
            <a:r>
              <a:rPr lang="en-ZA" sz="2000" dirty="0" err="1">
                <a:solidFill>
                  <a:srgbClr val="000000"/>
                </a:solidFill>
                <a:latin typeface="Open Sans"/>
                <a:ea typeface="Open Sans" panose="020B0606030504020204" pitchFamily="34" charset="0"/>
                <a:cs typeface="Open Sans" panose="020B0606030504020204" pitchFamily="34" charset="0"/>
              </a:rPr>
              <a:t>unies</a:t>
            </a:r>
            <a:endParaRPr lang="en-ZA" sz="2000" dirty="0">
              <a:solidFill>
                <a:srgbClr val="000000"/>
              </a:solidFill>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err="1">
                <a:solidFill>
                  <a:srgbClr val="000000"/>
                </a:solidFill>
                <a:latin typeface="Open Sans"/>
                <a:ea typeface="Open Sans" panose="020B0606030504020204" pitchFamily="34" charset="0"/>
                <a:cs typeface="Open Sans" panose="020B0606030504020204" pitchFamily="34" charset="0"/>
              </a:rPr>
              <a:t>Coopération</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économique</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Asie-Pacifique</a:t>
            </a:r>
            <a:endParaRPr lang="en-ZA" sz="2000" dirty="0">
              <a:solidFill>
                <a:srgbClr val="00000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076522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4.3.5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Modélisation</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des projections de la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demande</a:t>
            </a:r>
            <a:endPar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FA84B75D-E5F2-48FC-AC5E-2E9BBB58167D}"/>
              </a:ext>
            </a:extLst>
          </p:cNvPr>
          <p:cNvSpPr txBox="1">
            <a:spLocks/>
          </p:cNvSpPr>
          <p:nvPr/>
        </p:nvSpPr>
        <p:spPr>
          <a:xfrm>
            <a:off x="887216" y="4640"/>
            <a:ext cx="915899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Demande d'énergie dans OSeMOSYS </a:t>
            </a:r>
          </a:p>
        </p:txBody>
      </p:sp>
      <p:pic>
        <p:nvPicPr>
          <p:cNvPr id="7" name="Picture 8" descr="Chart, bar chart&#10;&#10;Description automatically generated">
            <a:extLst>
              <a:ext uri="{FF2B5EF4-FFF2-40B4-BE49-F238E27FC236}">
                <a16:creationId xmlns:a16="http://schemas.microsoft.com/office/drawing/2014/main" id="{CF6803D3-9DCF-4080-88BE-E01D18EF1EFB}"/>
              </a:ext>
            </a:extLst>
          </p:cNvPr>
          <p:cNvPicPr>
            <a:picLocks noChangeAspect="1"/>
          </p:cNvPicPr>
          <p:nvPr/>
        </p:nvPicPr>
        <p:blipFill>
          <a:blip r:embed="rId4"/>
          <a:stretch>
            <a:fillRect/>
          </a:stretch>
        </p:blipFill>
        <p:spPr>
          <a:xfrm>
            <a:off x="2337759" y="1743046"/>
            <a:ext cx="7516482" cy="4407079"/>
          </a:xfrm>
          <a:prstGeom prst="rect">
            <a:avLst/>
          </a:prstGeom>
        </p:spPr>
      </p:pic>
      <p:sp>
        <p:nvSpPr>
          <p:cNvPr id="13" name="TextBox 12">
            <a:extLst>
              <a:ext uri="{FF2B5EF4-FFF2-40B4-BE49-F238E27FC236}">
                <a16:creationId xmlns:a16="http://schemas.microsoft.com/office/drawing/2014/main" id="{6F49460A-4D3E-4D2F-B858-ABBF3AB2BF55}"/>
              </a:ext>
            </a:extLst>
          </p:cNvPr>
          <p:cNvSpPr txBox="1"/>
          <p:nvPr/>
        </p:nvSpPr>
        <p:spPr>
          <a:xfrm>
            <a:off x="6713587" y="6027014"/>
            <a:ext cx="430953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Open Sans"/>
                <a:cs typeface="Calibri"/>
              </a:rPr>
              <a:t>(</a:t>
            </a:r>
            <a:r>
              <a:rPr lang="en-GB" sz="1000" dirty="0" err="1">
                <a:latin typeface="Open Sans"/>
                <a:cs typeface="Calibri"/>
              </a:rPr>
              <a:t>Pappis </a:t>
            </a:r>
            <a:r>
              <a:rPr lang="en-GB" sz="1000" dirty="0">
                <a:latin typeface="Open Sans"/>
                <a:cs typeface="Calibri"/>
              </a:rPr>
              <a:t>et al. 2018, </a:t>
            </a:r>
            <a:r>
              <a:rPr lang="en-GB" sz="1000" dirty="0">
                <a:latin typeface="Open Sans"/>
                <a:cs typeface="Calibri"/>
                <a:hlinkClick r:id="rId5"/>
              </a:rPr>
              <a:t>image </a:t>
            </a:r>
            <a:r>
              <a:rPr lang="en-GB" sz="1000" dirty="0">
                <a:latin typeface="Open Sans"/>
                <a:cs typeface="Calibri"/>
              </a:rPr>
              <a:t>sous licence </a:t>
            </a:r>
            <a:r>
              <a:rPr lang="en-GB" sz="1000" dirty="0">
                <a:latin typeface="Open Sans"/>
                <a:cs typeface="Calibri"/>
                <a:hlinkClick r:id="rId6"/>
              </a:rPr>
              <a:t>CC BY 4.0</a:t>
            </a:r>
            <a:r>
              <a:rPr lang="en-GB" sz="1000" dirty="0">
                <a:latin typeface="Open Sans"/>
                <a:cs typeface="Calibri"/>
              </a:rPr>
              <a:t>)</a:t>
            </a:r>
          </a:p>
        </p:txBody>
      </p:sp>
    </p:spTree>
    <p:extLst>
      <p:ext uri="{BB962C8B-B14F-4D97-AF65-F5344CB8AC3E}">
        <p14:creationId xmlns:p14="http://schemas.microsoft.com/office/powerpoint/2010/main" val="235098128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3625"/>
            <a:ext cx="58818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err="1">
                <a:latin typeface="Open Sans"/>
              </a:rPr>
              <a:t>Résultats</a:t>
            </a:r>
            <a:r>
              <a:rPr lang="en-GB" sz="4400" dirty="0">
                <a:latin typeface="Open Sans"/>
              </a:rPr>
              <a:t> </a:t>
            </a:r>
            <a:r>
              <a:rPr lang="en-GB" sz="4400" dirty="0" err="1">
                <a:latin typeface="Open Sans"/>
              </a:rPr>
              <a:t>attendus</a:t>
            </a:r>
            <a:r>
              <a:rPr lang="en-GB" sz="4400" dirty="0">
                <a:latin typeface="Open Sans"/>
              </a:rPr>
              <a:t> des </a:t>
            </a:r>
            <a:r>
              <a:rPr lang="en-GB" sz="4400" dirty="0" err="1">
                <a:latin typeface="Open Sans"/>
              </a:rPr>
              <a:t>apprentissages</a:t>
            </a:r>
            <a:endParaRPr lang="en-GB" sz="4400" dirty="0">
              <a:latin typeface="Open Sans"/>
            </a:endParaRP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6" y="1442085"/>
            <a:ext cx="4935783" cy="3111404"/>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b="1" dirty="0">
                <a:solidFill>
                  <a:schemeClr val="accent5">
                    <a:lumMod val="60000"/>
                    <a:lumOff val="40000"/>
                  </a:schemeClr>
                </a:solidFill>
                <a:latin typeface="Open Sans"/>
                <a:ea typeface="+mn-lt"/>
                <a:cs typeface="+mn-lt"/>
              </a:rPr>
              <a:t>À la fin du Cours 1, </a:t>
            </a:r>
            <a:r>
              <a:rPr lang="en-GB" sz="2000" b="1" dirty="0" err="1">
                <a:solidFill>
                  <a:schemeClr val="accent5">
                    <a:lumMod val="60000"/>
                    <a:lumOff val="40000"/>
                  </a:schemeClr>
                </a:solidFill>
                <a:latin typeface="Open Sans"/>
                <a:ea typeface="+mn-lt"/>
                <a:cs typeface="+mn-lt"/>
              </a:rPr>
              <a:t>vous</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devriez</a:t>
            </a:r>
            <a:r>
              <a:rPr lang="en-GB" sz="2000" b="1" dirty="0">
                <a:solidFill>
                  <a:schemeClr val="accent5">
                    <a:lumMod val="60000"/>
                    <a:lumOff val="40000"/>
                  </a:schemeClr>
                </a:solidFill>
                <a:latin typeface="Open Sans"/>
                <a:ea typeface="+mn-lt"/>
                <a:cs typeface="+mn-lt"/>
              </a:rPr>
              <a:t>:</a:t>
            </a:r>
            <a:endParaRPr lang="en-US" sz="2000" b="1" dirty="0">
              <a:solidFill>
                <a:schemeClr val="accent5">
                  <a:lumMod val="60000"/>
                  <a:lumOff val="40000"/>
                </a:schemeClr>
              </a:solidFill>
              <a:latin typeface="Open Sans"/>
              <a:cs typeface="Calibri" panose="020F0502020204030204"/>
            </a:endParaRPr>
          </a:p>
          <a:p>
            <a:pPr algn="l">
              <a:lnSpc>
                <a:spcPct val="100000"/>
              </a:lnSpc>
            </a:pPr>
            <a:r>
              <a:rPr lang="en-GB" sz="2000" dirty="0">
                <a:latin typeface="Open Sans"/>
                <a:ea typeface="+mn-lt"/>
                <a:cs typeface="+mn-lt"/>
              </a:rPr>
              <a:t>RAA1 : </a:t>
            </a:r>
            <a:r>
              <a:rPr lang="en-GB" sz="2000" dirty="0" err="1">
                <a:latin typeface="Open Sans"/>
                <a:ea typeface="+mn-lt"/>
                <a:cs typeface="+mn-lt"/>
              </a:rPr>
              <a:t>Connaître</a:t>
            </a:r>
            <a:r>
              <a:rPr lang="en-GB" sz="2000" dirty="0">
                <a:latin typeface="Open Sans"/>
                <a:ea typeface="+mn-lt"/>
                <a:cs typeface="+mn-lt"/>
              </a:rPr>
              <a:t> les caractéristiques de la demande d'énergie</a:t>
            </a:r>
            <a:endParaRPr lang="en-GB" sz="2000" dirty="0">
              <a:latin typeface="Open Sans"/>
              <a:cs typeface="Calibri"/>
            </a:endParaRPr>
          </a:p>
          <a:p>
            <a:pPr algn="l">
              <a:lnSpc>
                <a:spcPct val="100000"/>
              </a:lnSpc>
            </a:pPr>
            <a:r>
              <a:rPr lang="en-GB" sz="2000" dirty="0">
                <a:latin typeface="Open Sans"/>
                <a:ea typeface="+mn-lt"/>
                <a:cs typeface="+mn-lt"/>
              </a:rPr>
              <a:t>RAA2 : </a:t>
            </a:r>
            <a:r>
              <a:rPr lang="en-GB" sz="2000" dirty="0" err="1">
                <a:latin typeface="Open Sans"/>
                <a:ea typeface="+mn-lt"/>
                <a:cs typeface="+mn-lt"/>
              </a:rPr>
              <a:t>Connaître</a:t>
            </a:r>
            <a:r>
              <a:rPr lang="en-GB" sz="2000" dirty="0">
                <a:latin typeface="Open Sans"/>
                <a:ea typeface="+mn-lt"/>
                <a:cs typeface="+mn-lt"/>
              </a:rPr>
              <a:t> les différents types de demandes d'énergie </a:t>
            </a:r>
          </a:p>
          <a:p>
            <a:pPr algn="l">
              <a:lnSpc>
                <a:spcPct val="100000"/>
              </a:lnSpc>
            </a:pPr>
            <a:r>
              <a:rPr lang="en-GB" sz="2000" dirty="0">
                <a:latin typeface="Open Sans"/>
                <a:ea typeface="+mn-lt"/>
                <a:cs typeface="+mn-lt"/>
              </a:rPr>
              <a:t>RAA3 : Comprendre comment les demandes d'énergie sont prises en compte dans les modèles énergétiques</a:t>
            </a:r>
            <a:endParaRPr lang="en-GB" sz="2000" dirty="0">
              <a:latin typeface="Open Sans"/>
              <a:cs typeface="Calibri"/>
            </a:endParaRPr>
          </a:p>
          <a:p>
            <a:pPr algn="l">
              <a:lnSpc>
                <a:spcPct val="100000"/>
              </a:lnSpc>
            </a:pPr>
            <a:r>
              <a:rPr lang="en-GB" sz="2000" dirty="0">
                <a:latin typeface="Open Sans"/>
                <a:ea typeface="+mn-lt"/>
                <a:cs typeface="+mn-lt"/>
              </a:rPr>
              <a:t>RAA4 : Savoir représenter les demandes d'énergie dans </a:t>
            </a:r>
            <a:r>
              <a:rPr lang="en-GB" sz="2000" dirty="0" err="1">
                <a:latin typeface="Open Sans"/>
                <a:ea typeface="+mn-lt"/>
                <a:cs typeface="+mn-lt"/>
              </a:rPr>
              <a:t>OSeMOSYS</a:t>
            </a:r>
            <a:endParaRPr lang="en-GB" sz="2000" dirty="0">
              <a:latin typeface="Open Sans"/>
              <a:cs typeface="Calibri" panose="020F0502020204030204"/>
            </a:endParaRPr>
          </a:p>
          <a:p>
            <a:pPr marL="342900" indent="-342900" algn="l">
              <a:lnSpc>
                <a:spcPct val="100000"/>
              </a:lnSpc>
              <a:buFont typeface="Arial" panose="020B0604020202020204" pitchFamily="34" charset="0"/>
              <a:buChar char="•"/>
            </a:pPr>
            <a:endParaRPr lang="en-GB" sz="1600" dirty="0">
              <a:cs typeface="Calibri"/>
            </a:endParaRPr>
          </a:p>
          <a:p>
            <a:pPr algn="l">
              <a:lnSpc>
                <a:spcPct val="100000"/>
              </a:lnSpc>
            </a:pPr>
            <a:endParaRPr lang="en-GB" sz="1600" dirty="0"/>
          </a:p>
        </p:txBody>
      </p:sp>
    </p:spTree>
    <p:extLst>
      <p:ext uri="{BB962C8B-B14F-4D97-AF65-F5344CB8AC3E}">
        <p14:creationId xmlns:p14="http://schemas.microsoft.com/office/powerpoint/2010/main" val="423301814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335319"/>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4.3 Références</a:t>
            </a:r>
          </a:p>
        </p:txBody>
      </p:sp>
      <p:sp>
        <p:nvSpPr>
          <p:cNvPr id="2" name="TextBox 1">
            <a:extLst>
              <a:ext uri="{FF2B5EF4-FFF2-40B4-BE49-F238E27FC236}">
                <a16:creationId xmlns:a16="http://schemas.microsoft.com/office/drawing/2014/main" id="{99BCC9F0-7682-4B89-85FE-805EDE018B0E}"/>
              </a:ext>
            </a:extLst>
          </p:cNvPr>
          <p:cNvSpPr txBox="1"/>
          <p:nvPr/>
        </p:nvSpPr>
        <p:spPr>
          <a:xfrm>
            <a:off x="929196" y="2046304"/>
            <a:ext cx="530292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err="1">
                <a:latin typeface="Open Sans" panose="020B0606030504020204"/>
                <a:ea typeface="+mn-lt"/>
                <a:cs typeface="+mn-lt"/>
              </a:rPr>
              <a:t>Pappis</a:t>
            </a:r>
            <a:r>
              <a:rPr lang="en-GB" dirty="0">
                <a:latin typeface="Open Sans" panose="020B0606030504020204"/>
                <a:ea typeface="+mn-lt"/>
                <a:cs typeface="+mn-lt"/>
              </a:rPr>
              <a:t>, I., Howells, M., Sridharan, V., Usher, W., Shivakumar, A., </a:t>
            </a:r>
            <a:r>
              <a:rPr lang="en-GB" dirty="0" err="1">
                <a:latin typeface="Open Sans" panose="020B0606030504020204"/>
                <a:ea typeface="+mn-lt"/>
                <a:cs typeface="+mn-lt"/>
              </a:rPr>
              <a:t>Gardumi</a:t>
            </a:r>
            <a:r>
              <a:rPr lang="en-GB" dirty="0">
                <a:latin typeface="Open Sans" panose="020B0606030504020204"/>
                <a:ea typeface="+mn-lt"/>
                <a:cs typeface="+mn-lt"/>
              </a:rPr>
              <a:t>, F. et Ramos, E., Energy Projections for African Countries, Hidalgo Gonzalez, I., </a:t>
            </a:r>
            <a:r>
              <a:rPr lang="en-GB" dirty="0" err="1">
                <a:latin typeface="Open Sans" panose="020B0606030504020204"/>
                <a:ea typeface="+mn-lt"/>
                <a:cs typeface="+mn-lt"/>
              </a:rPr>
              <a:t>Medarac</a:t>
            </a:r>
            <a:r>
              <a:rPr lang="en-GB" dirty="0">
                <a:latin typeface="Open Sans" panose="020B0606030504020204"/>
                <a:ea typeface="+mn-lt"/>
                <a:cs typeface="+mn-lt"/>
              </a:rPr>
              <a:t>, H., Gonzalez Sanchez, M. et Kougias, I., éditeur(s), EUR 29904 FR, Office des publications de l'Union européenne, Luxembourg, 2019, ISBN 978-92-76-12391-0, doi:10.2760/678700, JRC118432 </a:t>
            </a:r>
          </a:p>
          <a:p>
            <a:pPr marL="342900" indent="-342900">
              <a:buAutoNum type="arabicPeriod"/>
            </a:pPr>
            <a:endParaRPr lang="en-GB" dirty="0">
              <a:ea typeface="+mn-lt"/>
              <a:cs typeface="+mn-lt"/>
            </a:endParaRPr>
          </a:p>
          <a:p>
            <a:pPr marL="342900" indent="-342900">
              <a:buAutoNum type="arabicPeriod"/>
            </a:pPr>
            <a:endParaRPr lang="en-GB" dirty="0">
              <a:ea typeface="+mn-lt"/>
              <a:cs typeface="+mn-lt"/>
            </a:endParaRPr>
          </a:p>
        </p:txBody>
      </p:sp>
    </p:spTree>
    <p:extLst>
      <p:ext uri="{BB962C8B-B14F-4D97-AF65-F5344CB8AC3E}">
        <p14:creationId xmlns:p14="http://schemas.microsoft.com/office/powerpoint/2010/main" val="1451157423"/>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78246"/>
            <a:ext cx="8829809"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4.4.1 Exemple de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profil</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spécifique</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la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demande</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dans OSeMOSYS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225492"/>
            <a:ext cx="98950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La </a:t>
            </a:r>
            <a:r>
              <a:rPr lang="en-GB" sz="4400" dirty="0" err="1">
                <a:latin typeface="Open Sans"/>
                <a:ea typeface="Open Sans" panose="020B0606030504020204" pitchFamily="34" charset="0"/>
                <a:cs typeface="Open Sans" panose="020B0606030504020204" pitchFamily="34" charset="0"/>
                <a:sym typeface="Bodoni SvtyTwo ITC TT-Book"/>
              </a:rPr>
              <a:t>demande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exemples</a:t>
            </a:r>
            <a:r>
              <a:rPr lang="en-GB" sz="4400" dirty="0">
                <a:latin typeface="Open Sans"/>
                <a:ea typeface="Open Sans" panose="020B0606030504020204" pitchFamily="34" charset="0"/>
                <a:cs typeface="Open Sans" panose="020B0606030504020204" pitchFamily="34" charset="0"/>
                <a:sym typeface="Bodoni SvtyTwo ITC TT-Book"/>
              </a:rPr>
              <a:t> et unites</a:t>
            </a:r>
          </a:p>
        </p:txBody>
      </p:sp>
      <p:pic>
        <p:nvPicPr>
          <p:cNvPr id="4" name="Picture 9" descr="Chart, histogram&#10;&#10;Description automatically generated">
            <a:extLst>
              <a:ext uri="{FF2B5EF4-FFF2-40B4-BE49-F238E27FC236}">
                <a16:creationId xmlns:a16="http://schemas.microsoft.com/office/drawing/2014/main" id="{C034ABA8-C0AA-4C56-B76A-C2523F645C5F}"/>
              </a:ext>
            </a:extLst>
          </p:cNvPr>
          <p:cNvPicPr>
            <a:picLocks noGrp="1" noChangeAspect="1"/>
          </p:cNvPicPr>
          <p:nvPr>
            <p:ph idx="1"/>
          </p:nvPr>
        </p:nvPicPr>
        <p:blipFill>
          <a:blip r:embed="rId4"/>
          <a:stretch>
            <a:fillRect/>
          </a:stretch>
        </p:blipFill>
        <p:spPr>
          <a:xfrm>
            <a:off x="2416080" y="1825188"/>
            <a:ext cx="6939034" cy="4204363"/>
          </a:xfrm>
        </p:spPr>
      </p:pic>
      <p:sp>
        <p:nvSpPr>
          <p:cNvPr id="10" name="TextBox 9">
            <a:extLst>
              <a:ext uri="{FF2B5EF4-FFF2-40B4-BE49-F238E27FC236}">
                <a16:creationId xmlns:a16="http://schemas.microsoft.com/office/drawing/2014/main" id="{21A0AAB7-B3E2-46D1-8C8D-A3F06735F2AE}"/>
              </a:ext>
            </a:extLst>
          </p:cNvPr>
          <p:cNvSpPr txBox="1"/>
          <p:nvPr/>
        </p:nvSpPr>
        <p:spPr>
          <a:xfrm>
            <a:off x="3482568" y="6032310"/>
            <a:ext cx="81083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latin typeface="Open Sans"/>
                <a:cs typeface="Calibri"/>
              </a:rPr>
              <a:t>Hiver</a:t>
            </a:r>
          </a:p>
        </p:txBody>
      </p:sp>
      <p:sp>
        <p:nvSpPr>
          <p:cNvPr id="11" name="TextBox 10">
            <a:extLst>
              <a:ext uri="{FF2B5EF4-FFF2-40B4-BE49-F238E27FC236}">
                <a16:creationId xmlns:a16="http://schemas.microsoft.com/office/drawing/2014/main" id="{C9E3C77E-A4C1-4DD9-8B31-A1B1EE60B387}"/>
              </a:ext>
            </a:extLst>
          </p:cNvPr>
          <p:cNvSpPr txBox="1"/>
          <p:nvPr/>
        </p:nvSpPr>
        <p:spPr>
          <a:xfrm>
            <a:off x="4591871" y="6032309"/>
            <a:ext cx="14400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latin typeface="Open Sans"/>
                <a:cs typeface="Calibri"/>
              </a:rPr>
              <a:t>Printemps</a:t>
            </a:r>
          </a:p>
        </p:txBody>
      </p:sp>
      <p:sp>
        <p:nvSpPr>
          <p:cNvPr id="12" name="TextBox 11">
            <a:extLst>
              <a:ext uri="{FF2B5EF4-FFF2-40B4-BE49-F238E27FC236}">
                <a16:creationId xmlns:a16="http://schemas.microsoft.com/office/drawing/2014/main" id="{B2EC46EB-08E1-4102-A494-FE0FB9C0EA35}"/>
              </a:ext>
            </a:extLst>
          </p:cNvPr>
          <p:cNvSpPr txBox="1"/>
          <p:nvPr/>
        </p:nvSpPr>
        <p:spPr>
          <a:xfrm>
            <a:off x="6625887" y="6032310"/>
            <a:ext cx="9213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err="1">
                <a:latin typeface="Open Sans"/>
                <a:cs typeface="Calibri"/>
              </a:rPr>
              <a:t>Été</a:t>
            </a:r>
            <a:endParaRPr lang="en-GB" sz="2000" dirty="0">
              <a:latin typeface="Open Sans"/>
              <a:cs typeface="Calibri"/>
            </a:endParaRPr>
          </a:p>
        </p:txBody>
      </p:sp>
      <p:sp>
        <p:nvSpPr>
          <p:cNvPr id="13" name="TextBox 12">
            <a:extLst>
              <a:ext uri="{FF2B5EF4-FFF2-40B4-BE49-F238E27FC236}">
                <a16:creationId xmlns:a16="http://schemas.microsoft.com/office/drawing/2014/main" id="{5B9E6113-949B-4113-B612-970C48A68048}"/>
              </a:ext>
            </a:extLst>
          </p:cNvPr>
          <p:cNvSpPr txBox="1"/>
          <p:nvPr/>
        </p:nvSpPr>
        <p:spPr>
          <a:xfrm>
            <a:off x="7854950" y="6032310"/>
            <a:ext cx="13600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latin typeface="Open Sans"/>
                <a:cs typeface="Calibri"/>
              </a:rPr>
              <a:t>Automne</a:t>
            </a:r>
          </a:p>
        </p:txBody>
      </p:sp>
      <p:cxnSp>
        <p:nvCxnSpPr>
          <p:cNvPr id="14" name="Straight Arrow Connector 13">
            <a:extLst>
              <a:ext uri="{FF2B5EF4-FFF2-40B4-BE49-F238E27FC236}">
                <a16:creationId xmlns:a16="http://schemas.microsoft.com/office/drawing/2014/main" id="{8A41AAAF-4862-4597-91F8-F4FBB770AE5A}"/>
              </a:ext>
            </a:extLst>
          </p:cNvPr>
          <p:cNvCxnSpPr/>
          <p:nvPr/>
        </p:nvCxnSpPr>
        <p:spPr>
          <a:xfrm>
            <a:off x="2913629" y="6080615"/>
            <a:ext cx="1536467" cy="1094"/>
          </a:xfrm>
          <a:prstGeom prst="straightConnector1">
            <a:avLst/>
          </a:prstGeom>
          <a:ln w="127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A80A8D-AFD7-44F5-A007-D49F1A2FDC95}"/>
              </a:ext>
            </a:extLst>
          </p:cNvPr>
          <p:cNvCxnSpPr>
            <a:cxnSpLocks/>
          </p:cNvCxnSpPr>
          <p:nvPr/>
        </p:nvCxnSpPr>
        <p:spPr>
          <a:xfrm>
            <a:off x="4495501" y="6080615"/>
            <a:ext cx="1536467" cy="1094"/>
          </a:xfrm>
          <a:prstGeom prst="straightConnector1">
            <a:avLst/>
          </a:prstGeom>
          <a:ln w="127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E43591-8B2E-4023-87D8-D4AF5E3141D8}"/>
              </a:ext>
            </a:extLst>
          </p:cNvPr>
          <p:cNvCxnSpPr>
            <a:cxnSpLocks/>
          </p:cNvCxnSpPr>
          <p:nvPr/>
        </p:nvCxnSpPr>
        <p:spPr>
          <a:xfrm>
            <a:off x="6096667" y="6080615"/>
            <a:ext cx="1536467" cy="1094"/>
          </a:xfrm>
          <a:prstGeom prst="straightConnector1">
            <a:avLst/>
          </a:prstGeom>
          <a:ln w="127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88F091-BFA5-430D-9BF7-A7D256CF7BD7}"/>
              </a:ext>
            </a:extLst>
          </p:cNvPr>
          <p:cNvCxnSpPr>
            <a:cxnSpLocks/>
          </p:cNvCxnSpPr>
          <p:nvPr/>
        </p:nvCxnSpPr>
        <p:spPr>
          <a:xfrm>
            <a:off x="7678540" y="6080614"/>
            <a:ext cx="1536467" cy="1094"/>
          </a:xfrm>
          <a:prstGeom prst="straightConnector1">
            <a:avLst/>
          </a:prstGeom>
          <a:ln w="127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DB3F4E-1CCA-485F-8703-F782733CDE18}"/>
              </a:ext>
            </a:extLst>
          </p:cNvPr>
          <p:cNvSpPr txBox="1"/>
          <p:nvPr/>
        </p:nvSpPr>
        <p:spPr>
          <a:xfrm>
            <a:off x="2817024" y="3013246"/>
            <a:ext cx="934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19" name="TextBox 18">
            <a:extLst>
              <a:ext uri="{FF2B5EF4-FFF2-40B4-BE49-F238E27FC236}">
                <a16:creationId xmlns:a16="http://schemas.microsoft.com/office/drawing/2014/main" id="{58366A11-0F83-442D-A4EF-D22D96BDE077}"/>
              </a:ext>
            </a:extLst>
          </p:cNvPr>
          <p:cNvSpPr txBox="1"/>
          <p:nvPr/>
        </p:nvSpPr>
        <p:spPr>
          <a:xfrm>
            <a:off x="4022720" y="3013245"/>
            <a:ext cx="934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20" name="TextBox 19">
            <a:extLst>
              <a:ext uri="{FF2B5EF4-FFF2-40B4-BE49-F238E27FC236}">
                <a16:creationId xmlns:a16="http://schemas.microsoft.com/office/drawing/2014/main" id="{41102FC3-6D1A-4DE7-B2C7-952FBADCD5B0}"/>
              </a:ext>
            </a:extLst>
          </p:cNvPr>
          <p:cNvSpPr txBox="1"/>
          <p:nvPr/>
        </p:nvSpPr>
        <p:spPr>
          <a:xfrm>
            <a:off x="4389252" y="3505170"/>
            <a:ext cx="934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21" name="TextBox 20">
            <a:extLst>
              <a:ext uri="{FF2B5EF4-FFF2-40B4-BE49-F238E27FC236}">
                <a16:creationId xmlns:a16="http://schemas.microsoft.com/office/drawing/2014/main" id="{D4BC8667-E327-47DB-85B1-FB8C41692C7C}"/>
              </a:ext>
            </a:extLst>
          </p:cNvPr>
          <p:cNvSpPr txBox="1"/>
          <p:nvPr/>
        </p:nvSpPr>
        <p:spPr>
          <a:xfrm>
            <a:off x="5566011" y="3505169"/>
            <a:ext cx="934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22" name="TextBox 21">
            <a:extLst>
              <a:ext uri="{FF2B5EF4-FFF2-40B4-BE49-F238E27FC236}">
                <a16:creationId xmlns:a16="http://schemas.microsoft.com/office/drawing/2014/main" id="{35325B9D-93BA-4C83-8B5F-25870CE06A7E}"/>
              </a:ext>
            </a:extLst>
          </p:cNvPr>
          <p:cNvSpPr txBox="1"/>
          <p:nvPr/>
        </p:nvSpPr>
        <p:spPr>
          <a:xfrm>
            <a:off x="5990416" y="3167575"/>
            <a:ext cx="934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23" name="TextBox 22">
            <a:extLst>
              <a:ext uri="{FF2B5EF4-FFF2-40B4-BE49-F238E27FC236}">
                <a16:creationId xmlns:a16="http://schemas.microsoft.com/office/drawing/2014/main" id="{B7B572B5-A43C-4B1C-874B-226789FEF239}"/>
              </a:ext>
            </a:extLst>
          </p:cNvPr>
          <p:cNvSpPr txBox="1"/>
          <p:nvPr/>
        </p:nvSpPr>
        <p:spPr>
          <a:xfrm>
            <a:off x="7118947" y="3167574"/>
            <a:ext cx="934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24" name="TextBox 23">
            <a:extLst>
              <a:ext uri="{FF2B5EF4-FFF2-40B4-BE49-F238E27FC236}">
                <a16:creationId xmlns:a16="http://schemas.microsoft.com/office/drawing/2014/main" id="{E6F5AC42-EC7B-42A0-BBF7-211117732167}"/>
              </a:ext>
            </a:extLst>
          </p:cNvPr>
          <p:cNvSpPr txBox="1"/>
          <p:nvPr/>
        </p:nvSpPr>
        <p:spPr>
          <a:xfrm>
            <a:off x="7543353" y="3379776"/>
            <a:ext cx="9155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25" name="TextBox 24">
            <a:extLst>
              <a:ext uri="{FF2B5EF4-FFF2-40B4-BE49-F238E27FC236}">
                <a16:creationId xmlns:a16="http://schemas.microsoft.com/office/drawing/2014/main" id="{FF237325-AEDF-40D2-9926-0418399E1956}"/>
              </a:ext>
            </a:extLst>
          </p:cNvPr>
          <p:cNvSpPr txBox="1"/>
          <p:nvPr/>
        </p:nvSpPr>
        <p:spPr>
          <a:xfrm>
            <a:off x="8700821" y="3379775"/>
            <a:ext cx="9155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Nuit</a:t>
            </a:r>
          </a:p>
        </p:txBody>
      </p:sp>
      <p:sp>
        <p:nvSpPr>
          <p:cNvPr id="26" name="TextBox 25">
            <a:extLst>
              <a:ext uri="{FF2B5EF4-FFF2-40B4-BE49-F238E27FC236}">
                <a16:creationId xmlns:a16="http://schemas.microsoft.com/office/drawing/2014/main" id="{B6824C4C-E488-4357-AC99-365DE75EFC9E}"/>
              </a:ext>
            </a:extLst>
          </p:cNvPr>
          <p:cNvSpPr txBox="1"/>
          <p:nvPr/>
        </p:nvSpPr>
        <p:spPr>
          <a:xfrm>
            <a:off x="8170315" y="2762460"/>
            <a:ext cx="5297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Jour</a:t>
            </a:r>
          </a:p>
        </p:txBody>
      </p:sp>
      <p:sp>
        <p:nvSpPr>
          <p:cNvPr id="27" name="TextBox 26">
            <a:extLst>
              <a:ext uri="{FF2B5EF4-FFF2-40B4-BE49-F238E27FC236}">
                <a16:creationId xmlns:a16="http://schemas.microsoft.com/office/drawing/2014/main" id="{C86BA775-C341-4AB0-AFF5-C616E90E20FE}"/>
              </a:ext>
            </a:extLst>
          </p:cNvPr>
          <p:cNvSpPr txBox="1"/>
          <p:nvPr/>
        </p:nvSpPr>
        <p:spPr>
          <a:xfrm>
            <a:off x="6598087" y="2550257"/>
            <a:ext cx="5297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Jour</a:t>
            </a:r>
          </a:p>
        </p:txBody>
      </p:sp>
      <p:sp>
        <p:nvSpPr>
          <p:cNvPr id="28" name="TextBox 27">
            <a:extLst>
              <a:ext uri="{FF2B5EF4-FFF2-40B4-BE49-F238E27FC236}">
                <a16:creationId xmlns:a16="http://schemas.microsoft.com/office/drawing/2014/main" id="{B2F5686A-9C47-4A5D-A1A9-1170B8B3FA68}"/>
              </a:ext>
            </a:extLst>
          </p:cNvPr>
          <p:cNvSpPr txBox="1"/>
          <p:nvPr/>
        </p:nvSpPr>
        <p:spPr>
          <a:xfrm>
            <a:off x="5035505" y="2916789"/>
            <a:ext cx="5297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Jour</a:t>
            </a:r>
          </a:p>
        </p:txBody>
      </p:sp>
      <p:sp>
        <p:nvSpPr>
          <p:cNvPr id="29" name="TextBox 28">
            <a:extLst>
              <a:ext uri="{FF2B5EF4-FFF2-40B4-BE49-F238E27FC236}">
                <a16:creationId xmlns:a16="http://schemas.microsoft.com/office/drawing/2014/main" id="{63B02B48-24AE-4D93-88EF-1B0ECF3D3D4E}"/>
              </a:ext>
            </a:extLst>
          </p:cNvPr>
          <p:cNvSpPr txBox="1"/>
          <p:nvPr/>
        </p:nvSpPr>
        <p:spPr>
          <a:xfrm>
            <a:off x="3482568" y="2453801"/>
            <a:ext cx="5297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latin typeface="Open Sans"/>
                <a:cs typeface="Calibri"/>
              </a:rPr>
              <a:t>Jour</a:t>
            </a:r>
          </a:p>
        </p:txBody>
      </p:sp>
    </p:spTree>
    <p:extLst>
      <p:ext uri="{BB962C8B-B14F-4D97-AF65-F5344CB8AC3E}">
        <p14:creationId xmlns:p14="http://schemas.microsoft.com/office/powerpoint/2010/main" val="404770389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19</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79974"/>
            <a:ext cx="7954122"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4.4.2 Exemple de demande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annuelle</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spécifique</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2" name="Title 10">
            <a:extLst>
              <a:ext uri="{FF2B5EF4-FFF2-40B4-BE49-F238E27FC236}">
                <a16:creationId xmlns:a16="http://schemas.microsoft.com/office/drawing/2014/main" id="{8B28CD9B-311B-49A3-BD5C-B5F6DE18EBCA}"/>
              </a:ext>
            </a:extLst>
          </p:cNvPr>
          <p:cNvSpPr txBox="1">
            <a:spLocks/>
          </p:cNvSpPr>
          <p:nvPr/>
        </p:nvSpPr>
        <p:spPr>
          <a:xfrm>
            <a:off x="887214" y="4640"/>
            <a:ext cx="103014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La </a:t>
            </a:r>
            <a:r>
              <a:rPr lang="en-GB" sz="4400" dirty="0" err="1">
                <a:latin typeface="Open Sans"/>
                <a:ea typeface="Open Sans" panose="020B0606030504020204" pitchFamily="34" charset="0"/>
                <a:cs typeface="Open Sans" panose="020B0606030504020204" pitchFamily="34" charset="0"/>
                <a:sym typeface="Bodoni SvtyTwo ITC TT-Book"/>
              </a:rPr>
              <a:t>demande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exemples</a:t>
            </a:r>
            <a:r>
              <a:rPr lang="en-GB" sz="4400" dirty="0">
                <a:latin typeface="Open Sans"/>
                <a:ea typeface="Open Sans" panose="020B0606030504020204" pitchFamily="34" charset="0"/>
                <a:cs typeface="Open Sans" panose="020B0606030504020204" pitchFamily="34" charset="0"/>
                <a:sym typeface="Bodoni SvtyTwo ITC TT-Book"/>
              </a:rPr>
              <a:t> et unités</a:t>
            </a:r>
          </a:p>
        </p:txBody>
      </p:sp>
      <p:pic>
        <p:nvPicPr>
          <p:cNvPr id="11" name="Picture 11" descr="Chart, line chart&#10;&#10;Description automatically generated">
            <a:extLst>
              <a:ext uri="{FF2B5EF4-FFF2-40B4-BE49-F238E27FC236}">
                <a16:creationId xmlns:a16="http://schemas.microsoft.com/office/drawing/2014/main" id="{322249C7-0B19-438A-B31C-88EFEB3BA062}"/>
              </a:ext>
            </a:extLst>
          </p:cNvPr>
          <p:cNvPicPr>
            <a:picLocks noGrp="1" noChangeAspect="1"/>
          </p:cNvPicPr>
          <p:nvPr>
            <p:ph idx="1"/>
          </p:nvPr>
        </p:nvPicPr>
        <p:blipFill>
          <a:blip r:embed="rId4"/>
          <a:stretch>
            <a:fillRect/>
          </a:stretch>
        </p:blipFill>
        <p:spPr>
          <a:xfrm>
            <a:off x="2214382" y="1990012"/>
            <a:ext cx="7213438" cy="3983981"/>
          </a:xfrm>
        </p:spPr>
      </p:pic>
    </p:spTree>
    <p:extLst>
      <p:ext uri="{BB962C8B-B14F-4D97-AF65-F5344CB8AC3E}">
        <p14:creationId xmlns:p14="http://schemas.microsoft.com/office/powerpoint/2010/main" val="283214665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65645" y="817833"/>
            <a:ext cx="8243489"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4.4.3 Demande annuelle cumulée et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Demande</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annuelle</a:t>
            </a: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spécifique</a:t>
            </a:r>
            <a:endPar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F370FB42-63E0-4D76-B21B-3B274458EAB2}"/>
              </a:ext>
            </a:extLst>
          </p:cNvPr>
          <p:cNvSpPr txBox="1">
            <a:spLocks/>
          </p:cNvSpPr>
          <p:nvPr/>
        </p:nvSpPr>
        <p:spPr>
          <a:xfrm>
            <a:off x="838200" y="-577504"/>
            <a:ext cx="979297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La </a:t>
            </a:r>
            <a:r>
              <a:rPr lang="en-GB" sz="4400" dirty="0" err="1">
                <a:latin typeface="Open Sans"/>
                <a:ea typeface="Open Sans" panose="020B0606030504020204" pitchFamily="34" charset="0"/>
                <a:cs typeface="Open Sans" panose="020B0606030504020204" pitchFamily="34" charset="0"/>
                <a:sym typeface="Bodoni SvtyTwo ITC TT-Book"/>
              </a:rPr>
              <a:t>demande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exemples</a:t>
            </a:r>
            <a:r>
              <a:rPr lang="en-GB" sz="4400" dirty="0">
                <a:latin typeface="Open Sans"/>
                <a:ea typeface="Open Sans" panose="020B0606030504020204" pitchFamily="34" charset="0"/>
                <a:cs typeface="Open Sans" panose="020B0606030504020204" pitchFamily="34" charset="0"/>
                <a:sym typeface="Bodoni SvtyTwo ITC TT-Book"/>
              </a:rPr>
              <a:t> et unités</a:t>
            </a:r>
          </a:p>
        </p:txBody>
      </p:sp>
      <p:sp>
        <p:nvSpPr>
          <p:cNvPr id="4" name="Content Placeholder 3">
            <a:extLst>
              <a:ext uri="{FF2B5EF4-FFF2-40B4-BE49-F238E27FC236}">
                <a16:creationId xmlns:a16="http://schemas.microsoft.com/office/drawing/2014/main" id="{B1EA78D7-2C24-4F40-936A-25009B571824}"/>
              </a:ext>
            </a:extLst>
          </p:cNvPr>
          <p:cNvSpPr>
            <a:spLocks noGrp="1"/>
          </p:cNvSpPr>
          <p:nvPr>
            <p:ph idx="1"/>
          </p:nvPr>
        </p:nvSpPr>
        <p:spPr>
          <a:xfrm>
            <a:off x="742264" y="1253331"/>
            <a:ext cx="10351034" cy="4351338"/>
          </a:xfrm>
        </p:spPr>
        <p:txBody>
          <a:bodyPr vert="horz" lIns="91440" tIns="45720" rIns="91440" bIns="45720" rtlCol="0" anchor="t">
            <a:normAutofit/>
          </a:bodyPr>
          <a:lstStyle/>
          <a:p>
            <a:pPr>
              <a:lnSpc>
                <a:spcPct val="100000"/>
              </a:lnSpc>
            </a:pPr>
            <a:r>
              <a:rPr lang="en-GB" sz="2000" dirty="0">
                <a:latin typeface="Open Sans"/>
                <a:cs typeface="Calibri"/>
              </a:rPr>
              <a:t>Nous utilisons les </a:t>
            </a:r>
            <a:r>
              <a:rPr lang="en-GB" sz="2000" dirty="0" err="1">
                <a:latin typeface="Open Sans"/>
                <a:cs typeface="Calibri"/>
              </a:rPr>
              <a:t>paramètres</a:t>
            </a:r>
            <a:r>
              <a:rPr lang="en-GB" sz="2000" dirty="0">
                <a:latin typeface="Open Sans"/>
                <a:cs typeface="Calibri"/>
              </a:rPr>
              <a:t> “</a:t>
            </a:r>
            <a:r>
              <a:rPr lang="en-GB" sz="2000" dirty="0" err="1">
                <a:latin typeface="Open Sans"/>
                <a:cs typeface="Calibri"/>
              </a:rPr>
              <a:t>Demande</a:t>
            </a:r>
            <a:r>
              <a:rPr lang="en-GB" sz="2000" dirty="0">
                <a:latin typeface="Open Sans"/>
                <a:cs typeface="Calibri"/>
              </a:rPr>
              <a:t> </a:t>
            </a:r>
            <a:r>
              <a:rPr lang="en-GB" sz="2000" dirty="0" err="1">
                <a:latin typeface="Open Sans"/>
                <a:cs typeface="Calibri"/>
              </a:rPr>
              <a:t>annuelle</a:t>
            </a:r>
            <a:r>
              <a:rPr lang="en-GB" sz="2000" dirty="0">
                <a:latin typeface="Open Sans"/>
                <a:cs typeface="Calibri"/>
              </a:rPr>
              <a:t> </a:t>
            </a:r>
            <a:r>
              <a:rPr lang="en-GB" sz="2000" dirty="0" err="1">
                <a:latin typeface="Open Sans"/>
                <a:cs typeface="Calibri"/>
              </a:rPr>
              <a:t>spécifique</a:t>
            </a:r>
            <a:r>
              <a:rPr lang="en-GB" sz="2000" dirty="0">
                <a:latin typeface="Open Sans"/>
                <a:cs typeface="Calibri"/>
              </a:rPr>
              <a:t>” et “</a:t>
            </a:r>
            <a:r>
              <a:rPr lang="en-GB" sz="2000" dirty="0" err="1">
                <a:latin typeface="Open Sans"/>
                <a:cs typeface="Calibri"/>
              </a:rPr>
              <a:t>Profil</a:t>
            </a:r>
            <a:r>
              <a:rPr lang="en-GB" sz="2000" dirty="0">
                <a:latin typeface="Open Sans"/>
                <a:cs typeface="Calibri"/>
              </a:rPr>
              <a:t> </a:t>
            </a:r>
            <a:r>
              <a:rPr lang="en-GB" sz="2000" dirty="0" err="1">
                <a:latin typeface="Open Sans"/>
                <a:cs typeface="Calibri"/>
              </a:rPr>
              <a:t>spécifique</a:t>
            </a:r>
            <a:r>
              <a:rPr lang="en-GB" sz="2000" dirty="0">
                <a:latin typeface="Open Sans"/>
                <a:cs typeface="Calibri"/>
              </a:rPr>
              <a:t> de la </a:t>
            </a:r>
            <a:r>
              <a:rPr lang="en-GB" sz="2000" dirty="0" err="1">
                <a:latin typeface="Open Sans"/>
                <a:cs typeface="Calibri"/>
              </a:rPr>
              <a:t>demande</a:t>
            </a:r>
            <a:r>
              <a:rPr lang="en-GB" sz="2000" dirty="0">
                <a:latin typeface="Open Sans"/>
                <a:cs typeface="Calibri"/>
              </a:rPr>
              <a:t> </a:t>
            </a:r>
            <a:r>
              <a:rPr lang="en-GB" sz="2000" dirty="0" err="1">
                <a:latin typeface="Open Sans"/>
                <a:cs typeface="Calibri"/>
              </a:rPr>
              <a:t>annuelle</a:t>
            </a:r>
            <a:r>
              <a:rPr lang="en-GB" sz="2000" dirty="0">
                <a:latin typeface="Open Sans"/>
                <a:cs typeface="Calibri"/>
              </a:rPr>
              <a:t>” </a:t>
            </a:r>
            <a:r>
              <a:rPr lang="en-GB" sz="2000" dirty="0" err="1">
                <a:latin typeface="Open Sans"/>
                <a:cs typeface="Calibri"/>
              </a:rPr>
              <a:t>lorsque</a:t>
            </a:r>
            <a:r>
              <a:rPr lang="en-GB" sz="2000" dirty="0">
                <a:latin typeface="Open Sans"/>
                <a:cs typeface="Calibri"/>
              </a:rPr>
              <a:t> nous </a:t>
            </a:r>
            <a:r>
              <a:rPr lang="en-GB" sz="2000" dirty="0" err="1">
                <a:latin typeface="Open Sans"/>
                <a:cs typeface="Calibri"/>
              </a:rPr>
              <a:t>voulons</a:t>
            </a:r>
            <a:r>
              <a:rPr lang="en-GB" sz="2000" dirty="0">
                <a:latin typeface="Open Sans"/>
                <a:cs typeface="Calibri"/>
              </a:rPr>
              <a:t> prendre </a:t>
            </a:r>
            <a:r>
              <a:rPr lang="en-GB" sz="2000" dirty="0" err="1">
                <a:latin typeface="Open Sans"/>
                <a:cs typeface="Calibri"/>
              </a:rPr>
              <a:t>en</a:t>
            </a:r>
            <a:r>
              <a:rPr lang="en-GB" sz="2000" dirty="0">
                <a:latin typeface="Open Sans"/>
                <a:cs typeface="Calibri"/>
              </a:rPr>
              <a:t> </a:t>
            </a:r>
            <a:r>
              <a:rPr lang="en-GB" sz="2000" dirty="0" err="1">
                <a:latin typeface="Open Sans"/>
                <a:cs typeface="Calibri"/>
              </a:rPr>
              <a:t>compte</a:t>
            </a:r>
            <a:r>
              <a:rPr lang="en-GB" sz="2000" dirty="0">
                <a:latin typeface="Open Sans"/>
                <a:cs typeface="Calibri"/>
              </a:rPr>
              <a:t> la </a:t>
            </a:r>
            <a:r>
              <a:rPr lang="en-GB" sz="2000" dirty="0" err="1">
                <a:latin typeface="Open Sans"/>
                <a:cs typeface="Calibri"/>
              </a:rPr>
              <a:t>variabilité</a:t>
            </a:r>
            <a:r>
              <a:rPr lang="en-GB" sz="2000" dirty="0">
                <a:latin typeface="Open Sans"/>
                <a:cs typeface="Calibri"/>
              </a:rPr>
              <a:t> </a:t>
            </a:r>
            <a:r>
              <a:rPr lang="en-GB" sz="2000" dirty="0" err="1">
                <a:latin typeface="Open Sans"/>
                <a:cs typeface="Calibri"/>
              </a:rPr>
              <a:t>temporelle</a:t>
            </a:r>
            <a:r>
              <a:rPr lang="en-GB" sz="2000" dirty="0">
                <a:latin typeface="Open Sans"/>
                <a:cs typeface="Calibri"/>
              </a:rPr>
              <a:t> de la </a:t>
            </a:r>
            <a:r>
              <a:rPr lang="en-GB" sz="2000" dirty="0" err="1">
                <a:latin typeface="Open Sans"/>
                <a:cs typeface="Calibri"/>
              </a:rPr>
              <a:t>demande</a:t>
            </a:r>
            <a:r>
              <a:rPr lang="en-GB" sz="2000" dirty="0">
                <a:latin typeface="Open Sans"/>
                <a:cs typeface="Calibri"/>
              </a:rPr>
              <a:t> au </a:t>
            </a:r>
            <a:r>
              <a:rPr lang="en-GB" sz="2000" dirty="0" err="1">
                <a:latin typeface="Open Sans"/>
                <a:cs typeface="Calibri"/>
              </a:rPr>
              <a:t>cours</a:t>
            </a:r>
            <a:r>
              <a:rPr lang="en-GB" sz="2000" dirty="0">
                <a:latin typeface="Open Sans"/>
                <a:cs typeface="Calibri"/>
              </a:rPr>
              <a:t> </a:t>
            </a:r>
            <a:r>
              <a:rPr lang="en-GB" sz="2000" dirty="0" err="1">
                <a:latin typeface="Open Sans"/>
                <a:cs typeface="Calibri"/>
              </a:rPr>
              <a:t>d’uneannée</a:t>
            </a:r>
            <a:r>
              <a:rPr lang="en-GB" sz="2000" dirty="0">
                <a:latin typeface="Open Sans"/>
                <a:cs typeface="Calibri"/>
              </a:rPr>
              <a:t> (par </a:t>
            </a:r>
            <a:r>
              <a:rPr lang="en-GB" sz="2000" dirty="0" err="1">
                <a:latin typeface="Open Sans"/>
                <a:cs typeface="Calibri"/>
              </a:rPr>
              <a:t>exemple</a:t>
            </a:r>
            <a:r>
              <a:rPr lang="en-GB" sz="2000" dirty="0">
                <a:latin typeface="Open Sans"/>
                <a:cs typeface="Calibri"/>
              </a:rPr>
              <a:t> la </a:t>
            </a:r>
            <a:r>
              <a:rPr lang="en-GB" sz="2000" dirty="0" err="1">
                <a:latin typeface="Open Sans"/>
                <a:cs typeface="Calibri"/>
              </a:rPr>
              <a:t>demande</a:t>
            </a:r>
            <a:r>
              <a:rPr lang="en-GB" sz="2000" dirty="0">
                <a:latin typeface="Open Sans"/>
                <a:cs typeface="Calibri"/>
              </a:rPr>
              <a:t> </a:t>
            </a:r>
            <a:r>
              <a:rPr lang="en-GB" sz="2000" dirty="0" err="1">
                <a:latin typeface="Open Sans"/>
                <a:cs typeface="Calibri"/>
              </a:rPr>
              <a:t>d'électricité</a:t>
            </a:r>
            <a:r>
              <a:rPr lang="en-GB" sz="2000" dirty="0">
                <a:latin typeface="Open Sans"/>
                <a:cs typeface="Calibri"/>
              </a:rPr>
              <a:t>).</a:t>
            </a:r>
            <a:endParaRPr lang="en-US" dirty="0"/>
          </a:p>
          <a:p>
            <a:pPr>
              <a:lnSpc>
                <a:spcPct val="100000"/>
              </a:lnSpc>
            </a:pPr>
            <a:r>
              <a:rPr lang="en-GB" sz="2000" dirty="0" err="1">
                <a:latin typeface="Open Sans"/>
                <a:cs typeface="Calibri"/>
              </a:rPr>
              <a:t>Cependant</a:t>
            </a:r>
            <a:r>
              <a:rPr lang="en-GB" sz="2000" dirty="0">
                <a:latin typeface="Open Sans"/>
                <a:cs typeface="Calibri"/>
              </a:rPr>
              <a:t>, </a:t>
            </a:r>
            <a:r>
              <a:rPr lang="en-GB" sz="2000" dirty="0" err="1">
                <a:latin typeface="Open Sans"/>
                <a:cs typeface="Calibri"/>
              </a:rPr>
              <a:t>certaines</a:t>
            </a:r>
            <a:r>
              <a:rPr lang="en-GB" sz="2000" dirty="0">
                <a:latin typeface="Open Sans"/>
                <a:cs typeface="Calibri"/>
              </a:rPr>
              <a:t> </a:t>
            </a:r>
            <a:r>
              <a:rPr lang="en-GB" sz="2000" dirty="0" err="1">
                <a:latin typeface="Open Sans"/>
                <a:cs typeface="Calibri"/>
              </a:rPr>
              <a:t>demandes</a:t>
            </a:r>
            <a:r>
              <a:rPr lang="en-GB" sz="2000" dirty="0">
                <a:latin typeface="Open Sans"/>
                <a:cs typeface="Calibri"/>
              </a:rPr>
              <a:t> </a:t>
            </a:r>
            <a:r>
              <a:rPr lang="en-GB" sz="2000" dirty="0" err="1">
                <a:latin typeface="Open Sans"/>
                <a:cs typeface="Calibri"/>
              </a:rPr>
              <a:t>n'ont</a:t>
            </a:r>
            <a:r>
              <a:rPr lang="en-GB" sz="2000" dirty="0">
                <a:latin typeface="Open Sans"/>
                <a:cs typeface="Calibri"/>
              </a:rPr>
              <a:t> pas de </a:t>
            </a:r>
            <a:r>
              <a:rPr lang="en-GB" sz="2000" dirty="0" err="1">
                <a:latin typeface="Open Sans"/>
                <a:cs typeface="Calibri"/>
              </a:rPr>
              <a:t>variabilité</a:t>
            </a:r>
            <a:r>
              <a:rPr lang="en-GB" sz="2000" dirty="0">
                <a:latin typeface="Open Sans"/>
                <a:cs typeface="Calibri"/>
              </a:rPr>
              <a:t> </a:t>
            </a:r>
            <a:r>
              <a:rPr lang="en-GB" sz="2000" dirty="0" err="1">
                <a:latin typeface="Open Sans"/>
                <a:cs typeface="Calibri"/>
              </a:rPr>
              <a:t>temporelle</a:t>
            </a:r>
            <a:r>
              <a:rPr lang="en-GB" sz="2000" dirty="0">
                <a:latin typeface="Open Sans"/>
                <a:cs typeface="Calibri"/>
              </a:rPr>
              <a:t> </a:t>
            </a:r>
            <a:r>
              <a:rPr lang="en-GB" sz="2000" dirty="0" err="1">
                <a:latin typeface="Open Sans"/>
                <a:cs typeface="Calibri"/>
              </a:rPr>
              <a:t>spécifique</a:t>
            </a:r>
            <a:r>
              <a:rPr lang="en-GB" sz="2000" dirty="0">
                <a:latin typeface="Open Sans"/>
                <a:cs typeface="Calibri"/>
              </a:rPr>
              <a:t> au </a:t>
            </a:r>
            <a:r>
              <a:rPr lang="en-GB" sz="2000" dirty="0" err="1">
                <a:latin typeface="Open Sans"/>
                <a:cs typeface="Calibri"/>
              </a:rPr>
              <a:t>cours</a:t>
            </a:r>
            <a:r>
              <a:rPr lang="en-GB" sz="2000" dirty="0">
                <a:latin typeface="Open Sans"/>
                <a:cs typeface="Calibri"/>
              </a:rPr>
              <a:t> de </a:t>
            </a:r>
            <a:r>
              <a:rPr lang="en-GB" sz="2000" dirty="0" err="1">
                <a:latin typeface="Open Sans"/>
                <a:cs typeface="Calibri"/>
              </a:rPr>
              <a:t>l'année</a:t>
            </a:r>
            <a:r>
              <a:rPr lang="en-GB" sz="2000" dirty="0">
                <a:latin typeface="Open Sans"/>
                <a:cs typeface="Calibri"/>
              </a:rPr>
              <a:t>. Dans </a:t>
            </a:r>
            <a:r>
              <a:rPr lang="en-GB" sz="2000" dirty="0" err="1">
                <a:latin typeface="Open Sans"/>
                <a:cs typeface="Calibri"/>
              </a:rPr>
              <a:t>ce</a:t>
            </a:r>
            <a:r>
              <a:rPr lang="en-GB" sz="2000" dirty="0">
                <a:latin typeface="Open Sans"/>
                <a:cs typeface="Calibri"/>
              </a:rPr>
              <a:t> </a:t>
            </a:r>
            <a:r>
              <a:rPr lang="en-GB" sz="2000" dirty="0" err="1">
                <a:latin typeface="Open Sans"/>
                <a:cs typeface="Calibri"/>
              </a:rPr>
              <a:t>cas</a:t>
            </a:r>
            <a:r>
              <a:rPr lang="en-GB" sz="2000" dirty="0">
                <a:latin typeface="Open Sans"/>
                <a:cs typeface="Calibri"/>
              </a:rPr>
              <a:t> nous utilisons le </a:t>
            </a:r>
            <a:r>
              <a:rPr lang="en-GB" sz="2000" dirty="0" err="1">
                <a:latin typeface="Open Sans"/>
                <a:cs typeface="Calibri"/>
              </a:rPr>
              <a:t>paramètre</a:t>
            </a:r>
            <a:r>
              <a:rPr lang="en-GB" sz="2000" dirty="0">
                <a:latin typeface="Open Sans"/>
                <a:cs typeface="Calibri"/>
              </a:rPr>
              <a:t> “</a:t>
            </a:r>
            <a:r>
              <a:rPr lang="en-GB" sz="2000" dirty="0" err="1">
                <a:latin typeface="Open Sans"/>
                <a:cs typeface="Calibri"/>
              </a:rPr>
              <a:t>Demande</a:t>
            </a:r>
            <a:r>
              <a:rPr lang="en-GB" sz="2000" dirty="0">
                <a:latin typeface="Open Sans"/>
                <a:cs typeface="Calibri"/>
              </a:rPr>
              <a:t> </a:t>
            </a:r>
            <a:r>
              <a:rPr lang="en-GB" sz="2000" dirty="0" err="1">
                <a:latin typeface="Open Sans"/>
                <a:cs typeface="Calibri"/>
              </a:rPr>
              <a:t>annuelle</a:t>
            </a:r>
            <a:r>
              <a:rPr lang="en-GB" sz="2000" dirty="0">
                <a:latin typeface="Open Sans"/>
                <a:cs typeface="Calibri"/>
              </a:rPr>
              <a:t> </a:t>
            </a:r>
            <a:r>
              <a:rPr lang="en-GB" sz="2000" dirty="0" err="1">
                <a:latin typeface="Open Sans"/>
                <a:cs typeface="Calibri"/>
              </a:rPr>
              <a:t>cumulée</a:t>
            </a:r>
            <a:r>
              <a:rPr lang="en-GB" sz="2000" dirty="0">
                <a:latin typeface="Open Sans"/>
                <a:cs typeface="Calibri"/>
              </a:rPr>
              <a:t>” qui nous permet de </a:t>
            </a:r>
            <a:r>
              <a:rPr lang="en-GB" sz="2000" dirty="0" err="1">
                <a:latin typeface="Open Sans"/>
                <a:cs typeface="Calibri"/>
              </a:rPr>
              <a:t>spécifier</a:t>
            </a:r>
            <a:r>
              <a:rPr lang="en-GB" sz="2000" dirty="0">
                <a:latin typeface="Open Sans"/>
                <a:cs typeface="Calibri"/>
              </a:rPr>
              <a:t> le </a:t>
            </a:r>
            <a:r>
              <a:rPr lang="en-GB" sz="2000" dirty="0" err="1">
                <a:latin typeface="Open Sans"/>
                <a:cs typeface="Calibri"/>
              </a:rPr>
              <a:t>montant</a:t>
            </a:r>
            <a:r>
              <a:rPr lang="en-GB" sz="2000" dirty="0">
                <a:latin typeface="Open Sans"/>
                <a:cs typeface="Calibri"/>
              </a:rPr>
              <a:t> de la </a:t>
            </a:r>
            <a:r>
              <a:rPr lang="en-GB" sz="2000" dirty="0" err="1">
                <a:latin typeface="Open Sans"/>
                <a:cs typeface="Calibri"/>
              </a:rPr>
              <a:t>demande</a:t>
            </a:r>
            <a:r>
              <a:rPr lang="en-GB" sz="2000" dirty="0">
                <a:latin typeface="Open Sans"/>
                <a:cs typeface="Calibri"/>
              </a:rPr>
              <a:t> pour </a:t>
            </a:r>
            <a:r>
              <a:rPr lang="en-GB" sz="2000" dirty="0" err="1">
                <a:latin typeface="Open Sans"/>
                <a:cs typeface="Calibri"/>
              </a:rPr>
              <a:t>chaque</a:t>
            </a:r>
            <a:r>
              <a:rPr lang="en-GB" sz="2000" dirty="0">
                <a:latin typeface="Open Sans"/>
                <a:cs typeface="Calibri"/>
              </a:rPr>
              <a:t> </a:t>
            </a:r>
            <a:r>
              <a:rPr lang="en-GB" sz="2000" dirty="0" err="1">
                <a:latin typeface="Open Sans"/>
                <a:cs typeface="Calibri"/>
              </a:rPr>
              <a:t>année</a:t>
            </a:r>
            <a:r>
              <a:rPr lang="en-GB" sz="2000" dirty="0">
                <a:latin typeface="Open Sans"/>
                <a:cs typeface="Calibri"/>
              </a:rPr>
              <a:t> du </a:t>
            </a:r>
            <a:r>
              <a:rPr lang="en-GB" sz="2000" dirty="0" err="1">
                <a:latin typeface="Open Sans"/>
                <a:cs typeface="Calibri"/>
              </a:rPr>
              <a:t>modèle</a:t>
            </a:r>
            <a:r>
              <a:rPr lang="en-GB" sz="2000" dirty="0">
                <a:latin typeface="Open Sans"/>
                <a:cs typeface="Calibri"/>
              </a:rPr>
              <a:t>, sans </a:t>
            </a:r>
            <a:r>
              <a:rPr lang="en-GB" sz="2000" dirty="0" err="1">
                <a:latin typeface="Open Sans"/>
                <a:cs typeface="Calibri"/>
              </a:rPr>
              <a:t>spécifier</a:t>
            </a:r>
            <a:r>
              <a:rPr lang="en-GB" sz="2000" dirty="0">
                <a:latin typeface="Open Sans"/>
                <a:cs typeface="Calibri"/>
              </a:rPr>
              <a:t> comment </a:t>
            </a:r>
            <a:r>
              <a:rPr lang="en-GB" sz="2000" dirty="0" err="1">
                <a:latin typeface="Open Sans"/>
                <a:cs typeface="Calibri"/>
              </a:rPr>
              <a:t>cette</a:t>
            </a:r>
            <a:r>
              <a:rPr lang="en-GB" sz="2000" dirty="0">
                <a:latin typeface="Open Sans"/>
                <a:cs typeface="Calibri"/>
              </a:rPr>
              <a:t> </a:t>
            </a:r>
            <a:r>
              <a:rPr lang="en-GB" sz="2000" dirty="0" err="1">
                <a:latin typeface="Open Sans"/>
                <a:cs typeface="Calibri"/>
              </a:rPr>
              <a:t>demande</a:t>
            </a:r>
            <a:r>
              <a:rPr lang="en-GB" sz="2000" dirty="0">
                <a:latin typeface="Open Sans"/>
                <a:cs typeface="Calibri"/>
              </a:rPr>
              <a:t> </a:t>
            </a:r>
            <a:r>
              <a:rPr lang="en-GB" sz="2000" dirty="0" err="1">
                <a:latin typeface="Open Sans"/>
                <a:cs typeface="Calibri"/>
              </a:rPr>
              <a:t>est</a:t>
            </a:r>
            <a:r>
              <a:rPr lang="en-GB" sz="2000" dirty="0">
                <a:latin typeface="Open Sans"/>
                <a:cs typeface="Calibri"/>
              </a:rPr>
              <a:t> </a:t>
            </a:r>
            <a:r>
              <a:rPr lang="en-GB" sz="2000" dirty="0" err="1">
                <a:latin typeface="Open Sans"/>
                <a:cs typeface="Calibri"/>
              </a:rPr>
              <a:t>répartie</a:t>
            </a:r>
            <a:r>
              <a:rPr lang="en-GB" sz="2000" dirty="0">
                <a:latin typeface="Open Sans"/>
                <a:cs typeface="Calibri"/>
              </a:rPr>
              <a:t> tout au long de </a:t>
            </a:r>
            <a:r>
              <a:rPr lang="en-GB" sz="2000" dirty="0" err="1">
                <a:latin typeface="Open Sans"/>
                <a:cs typeface="Calibri"/>
              </a:rPr>
              <a:t>l'année</a:t>
            </a:r>
            <a:r>
              <a:rPr lang="en-GB" sz="2000" dirty="0">
                <a:latin typeface="Open Sans"/>
                <a:cs typeface="Calibri"/>
              </a:rPr>
              <a:t>.</a:t>
            </a:r>
          </a:p>
        </p:txBody>
      </p:sp>
      <p:grpSp>
        <p:nvGrpSpPr>
          <p:cNvPr id="3" name="Group 2">
            <a:extLst>
              <a:ext uri="{FF2B5EF4-FFF2-40B4-BE49-F238E27FC236}">
                <a16:creationId xmlns:a16="http://schemas.microsoft.com/office/drawing/2014/main" id="{D4B623EE-7383-4AB8-BFEF-BA96986F043F}"/>
              </a:ext>
            </a:extLst>
          </p:cNvPr>
          <p:cNvGrpSpPr/>
          <p:nvPr/>
        </p:nvGrpSpPr>
        <p:grpSpPr>
          <a:xfrm>
            <a:off x="1157466" y="3898600"/>
            <a:ext cx="8125429" cy="2372887"/>
            <a:chOff x="2071866" y="3865943"/>
            <a:chExt cx="8125429" cy="2372887"/>
          </a:xfrm>
        </p:grpSpPr>
        <p:sp>
          <p:nvSpPr>
            <p:cNvPr id="11" name="TextBox 10">
              <a:extLst>
                <a:ext uri="{FF2B5EF4-FFF2-40B4-BE49-F238E27FC236}">
                  <a16:creationId xmlns:a16="http://schemas.microsoft.com/office/drawing/2014/main" id="{9909CE11-1B5A-4903-89B4-B696A77F640C}"/>
                </a:ext>
              </a:extLst>
            </p:cNvPr>
            <p:cNvSpPr txBox="1"/>
            <p:nvPr/>
          </p:nvSpPr>
          <p:spPr>
            <a:xfrm>
              <a:off x="8235387" y="3865943"/>
              <a:ext cx="1961908" cy="1200329"/>
            </a:xfrm>
            <a:prstGeom prst="rect">
              <a:avLst/>
            </a:prstGeom>
            <a:ln w="28575"/>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Demande </a:t>
              </a:r>
              <a:r>
                <a:rPr lang="en-GB" dirty="0" err="1">
                  <a:ea typeface="+mn-lt"/>
                  <a:cs typeface="+mn-lt"/>
                </a:rPr>
                <a:t>annuelle</a:t>
              </a:r>
              <a:r>
                <a:rPr lang="en-GB" dirty="0">
                  <a:ea typeface="+mn-lt"/>
                  <a:cs typeface="+mn-lt"/>
                </a:rPr>
                <a:t> </a:t>
              </a:r>
              <a:r>
                <a:rPr lang="en-GB" dirty="0" err="1">
                  <a:ea typeface="+mn-lt"/>
                  <a:cs typeface="+mn-lt"/>
                </a:rPr>
                <a:t>spécifique</a:t>
              </a:r>
              <a:r>
                <a:rPr lang="en-GB" dirty="0">
                  <a:ea typeface="+mn-lt"/>
                  <a:cs typeface="+mn-lt"/>
                </a:rPr>
                <a:t> + </a:t>
              </a:r>
              <a:r>
                <a:rPr lang="en-GB" dirty="0" err="1">
                  <a:ea typeface="+mn-lt"/>
                  <a:cs typeface="+mn-lt"/>
                </a:rPr>
                <a:t>Profil</a:t>
              </a:r>
              <a:r>
                <a:rPr lang="en-GB" dirty="0">
                  <a:ea typeface="+mn-lt"/>
                  <a:cs typeface="+mn-lt"/>
                </a:rPr>
                <a:t> </a:t>
              </a:r>
              <a:r>
                <a:rPr lang="en-GB" dirty="0" err="1">
                  <a:ea typeface="+mn-lt"/>
                  <a:cs typeface="+mn-lt"/>
                </a:rPr>
                <a:t>spécifique</a:t>
              </a:r>
              <a:r>
                <a:rPr lang="en-GB" dirty="0">
                  <a:ea typeface="+mn-lt"/>
                  <a:cs typeface="+mn-lt"/>
                </a:rPr>
                <a:t> de la demande </a:t>
              </a:r>
              <a:r>
                <a:rPr lang="en-GB" dirty="0" err="1">
                  <a:ea typeface="+mn-lt"/>
                  <a:cs typeface="+mn-lt"/>
                </a:rPr>
                <a:t>annuelle</a:t>
              </a:r>
              <a:r>
                <a:rPr lang="en-GB" dirty="0">
                  <a:ea typeface="+mn-lt"/>
                  <a:cs typeface="+mn-lt"/>
                </a:rPr>
                <a:t> </a:t>
              </a:r>
              <a:endParaRPr lang="en-US" dirty="0">
                <a:ea typeface="+mn-lt"/>
                <a:cs typeface="+mn-lt"/>
              </a:endParaRPr>
            </a:p>
          </p:txBody>
        </p:sp>
        <p:sp>
          <p:nvSpPr>
            <p:cNvPr id="12" name="TextBox 11">
              <a:extLst>
                <a:ext uri="{FF2B5EF4-FFF2-40B4-BE49-F238E27FC236}">
                  <a16:creationId xmlns:a16="http://schemas.microsoft.com/office/drawing/2014/main" id="{E3D40465-8CCB-4865-AF64-27816FD1C7BB}"/>
                </a:ext>
              </a:extLst>
            </p:cNvPr>
            <p:cNvSpPr txBox="1"/>
            <p:nvPr/>
          </p:nvSpPr>
          <p:spPr>
            <a:xfrm>
              <a:off x="8235386" y="5592499"/>
              <a:ext cx="1961908" cy="646331"/>
            </a:xfrm>
            <a:prstGeom prst="rect">
              <a:avLst/>
            </a:prstGeom>
            <a:noFill/>
            <a:ln w="28575">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Demande annuelle cumulée</a:t>
              </a:r>
            </a:p>
          </p:txBody>
        </p:sp>
        <p:sp>
          <p:nvSpPr>
            <p:cNvPr id="13" name="TextBox 12">
              <a:extLst>
                <a:ext uri="{FF2B5EF4-FFF2-40B4-BE49-F238E27FC236}">
                  <a16:creationId xmlns:a16="http://schemas.microsoft.com/office/drawing/2014/main" id="{DAA1F802-1B79-4BCA-B088-39C5AE6D43AD}"/>
                </a:ext>
              </a:extLst>
            </p:cNvPr>
            <p:cNvSpPr txBox="1"/>
            <p:nvPr/>
          </p:nvSpPr>
          <p:spPr>
            <a:xfrm>
              <a:off x="2071866" y="4541133"/>
              <a:ext cx="2060415" cy="1466377"/>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Faut-il prendre en compte la variabilité de la demande au cours des années ?</a:t>
              </a:r>
            </a:p>
          </p:txBody>
        </p:sp>
        <p:sp>
          <p:nvSpPr>
            <p:cNvPr id="14" name="TextBox 13">
              <a:extLst>
                <a:ext uri="{FF2B5EF4-FFF2-40B4-BE49-F238E27FC236}">
                  <a16:creationId xmlns:a16="http://schemas.microsoft.com/office/drawing/2014/main" id="{7F97FC98-68B2-499E-9DDA-A8F840605CA4}"/>
                </a:ext>
              </a:extLst>
            </p:cNvPr>
            <p:cNvSpPr txBox="1"/>
            <p:nvPr/>
          </p:nvSpPr>
          <p:spPr>
            <a:xfrm>
              <a:off x="5534627" y="4357866"/>
              <a:ext cx="563301" cy="369332"/>
            </a:xfrm>
            <a:prstGeom prst="rect">
              <a:avLst/>
            </a:prstGeom>
            <a:ln w="28575"/>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Oui</a:t>
              </a:r>
            </a:p>
          </p:txBody>
        </p:sp>
        <p:sp>
          <p:nvSpPr>
            <p:cNvPr id="15" name="TextBox 14">
              <a:extLst>
                <a:ext uri="{FF2B5EF4-FFF2-40B4-BE49-F238E27FC236}">
                  <a16:creationId xmlns:a16="http://schemas.microsoft.com/office/drawing/2014/main" id="{157A3D34-7579-44E5-91F4-2ACE8359A02B}"/>
                </a:ext>
              </a:extLst>
            </p:cNvPr>
            <p:cNvSpPr txBox="1"/>
            <p:nvPr/>
          </p:nvSpPr>
          <p:spPr>
            <a:xfrm>
              <a:off x="5535109" y="5592500"/>
              <a:ext cx="642515" cy="369332"/>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Non</a:t>
              </a:r>
            </a:p>
          </p:txBody>
        </p:sp>
        <p:cxnSp>
          <p:nvCxnSpPr>
            <p:cNvPr id="16" name="Straight Arrow Connector 15">
              <a:extLst>
                <a:ext uri="{FF2B5EF4-FFF2-40B4-BE49-F238E27FC236}">
                  <a16:creationId xmlns:a16="http://schemas.microsoft.com/office/drawing/2014/main" id="{5C8DE674-B930-488A-A125-FC8EADACA924}"/>
                </a:ext>
              </a:extLst>
            </p:cNvPr>
            <p:cNvCxnSpPr/>
            <p:nvPr/>
          </p:nvCxnSpPr>
          <p:spPr>
            <a:xfrm flipV="1">
              <a:off x="4132283" y="4636743"/>
              <a:ext cx="1290576" cy="4166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B0ADD9-BCFF-4169-A8BE-E7F973E727BD}"/>
                </a:ext>
              </a:extLst>
            </p:cNvPr>
            <p:cNvCxnSpPr>
              <a:cxnSpLocks/>
            </p:cNvCxnSpPr>
            <p:nvPr/>
          </p:nvCxnSpPr>
          <p:spPr>
            <a:xfrm>
              <a:off x="4132282" y="5255989"/>
              <a:ext cx="1280931" cy="4803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C072A6-E21A-4373-B950-0AB54F2CE7B9}"/>
                </a:ext>
              </a:extLst>
            </p:cNvPr>
            <p:cNvCxnSpPr>
              <a:cxnSpLocks/>
            </p:cNvCxnSpPr>
            <p:nvPr/>
          </p:nvCxnSpPr>
          <p:spPr>
            <a:xfrm>
              <a:off x="6273599" y="4542218"/>
              <a:ext cx="16956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17">
            <a:extLst>
              <a:ext uri="{FF2B5EF4-FFF2-40B4-BE49-F238E27FC236}">
                <a16:creationId xmlns:a16="http://schemas.microsoft.com/office/drawing/2014/main" id="{13E9218D-2F30-1552-C335-833F43182EB7}"/>
              </a:ext>
            </a:extLst>
          </p:cNvPr>
          <p:cNvCxnSpPr>
            <a:cxnSpLocks/>
          </p:cNvCxnSpPr>
          <p:nvPr/>
        </p:nvCxnSpPr>
        <p:spPr>
          <a:xfrm>
            <a:off x="5365549" y="5806775"/>
            <a:ext cx="16956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507600"/>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4.4.4 Puissance et énergie </a:t>
            </a:r>
          </a:p>
        </p:txBody>
      </p:sp>
      <p:sp>
        <p:nvSpPr>
          <p:cNvPr id="2" name="Title 10">
            <a:extLst>
              <a:ext uri="{FF2B5EF4-FFF2-40B4-BE49-F238E27FC236}">
                <a16:creationId xmlns:a16="http://schemas.microsoft.com/office/drawing/2014/main" id="{7178D8B2-B48C-4871-A169-482226406BA8}"/>
              </a:ext>
            </a:extLst>
          </p:cNvPr>
          <p:cNvSpPr txBox="1">
            <a:spLocks/>
          </p:cNvSpPr>
          <p:nvPr/>
        </p:nvSpPr>
        <p:spPr>
          <a:xfrm>
            <a:off x="887214" y="4640"/>
            <a:ext cx="96918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La </a:t>
            </a:r>
            <a:r>
              <a:rPr lang="en-GB" sz="4400" dirty="0" err="1">
                <a:latin typeface="Open Sans"/>
                <a:ea typeface="Open Sans" panose="020B0606030504020204" pitchFamily="34" charset="0"/>
                <a:cs typeface="Open Sans" panose="020B0606030504020204" pitchFamily="34" charset="0"/>
                <a:sym typeface="Bodoni SvtyTwo ITC TT-Book"/>
              </a:rPr>
              <a:t>demande</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exemples</a:t>
            </a:r>
            <a:r>
              <a:rPr lang="en-GB" sz="4400" dirty="0">
                <a:latin typeface="Open Sans"/>
                <a:ea typeface="Open Sans" panose="020B0606030504020204" pitchFamily="34" charset="0"/>
                <a:cs typeface="Open Sans" panose="020B0606030504020204" pitchFamily="34" charset="0"/>
                <a:sym typeface="Bodoni SvtyTwo ITC TT-Book"/>
              </a:rPr>
              <a:t> et unités</a:t>
            </a:r>
          </a:p>
        </p:txBody>
      </p:sp>
      <p:sp>
        <p:nvSpPr>
          <p:cNvPr id="12" name="Flowchart: Manual Operation 11">
            <a:extLst>
              <a:ext uri="{FF2B5EF4-FFF2-40B4-BE49-F238E27FC236}">
                <a16:creationId xmlns:a16="http://schemas.microsoft.com/office/drawing/2014/main" id="{318E8776-99E9-4603-8078-D93CBC01D3A5}"/>
              </a:ext>
            </a:extLst>
          </p:cNvPr>
          <p:cNvSpPr/>
          <p:nvPr/>
        </p:nvSpPr>
        <p:spPr>
          <a:xfrm>
            <a:off x="3425003" y="4004141"/>
            <a:ext cx="2002831" cy="1626380"/>
          </a:xfrm>
          <a:prstGeom prst="flowChartManualOperation">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ardrop 12">
            <a:extLst>
              <a:ext uri="{FF2B5EF4-FFF2-40B4-BE49-F238E27FC236}">
                <a16:creationId xmlns:a16="http://schemas.microsoft.com/office/drawing/2014/main" id="{FF4D82D9-BC48-4E4D-AC25-6EC774094DD2}"/>
              </a:ext>
            </a:extLst>
          </p:cNvPr>
          <p:cNvSpPr/>
          <p:nvPr/>
        </p:nvSpPr>
        <p:spPr>
          <a:xfrm rot="18960000">
            <a:off x="4147512" y="2663462"/>
            <a:ext cx="588378" cy="617315"/>
          </a:xfrm>
          <a:prstGeom prst="teardrop">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CAA76AC-3444-4508-B2D6-32A6B5A84976}"/>
              </a:ext>
            </a:extLst>
          </p:cNvPr>
          <p:cNvSpPr/>
          <p:nvPr/>
        </p:nvSpPr>
        <p:spPr>
          <a:xfrm>
            <a:off x="5610235" y="4311950"/>
            <a:ext cx="3411060" cy="1015663"/>
          </a:xfrm>
          <a:prstGeom prst="rect">
            <a:avLst/>
          </a:prstGeom>
        </p:spPr>
        <p:txBody>
          <a:bodyPr wrap="square" lIns="91440" tIns="45720" rIns="91440" bIns="45720" anchor="t">
            <a:spAutoFit/>
          </a:bodyPr>
          <a:lstStyle/>
          <a:p>
            <a:pPr>
              <a:spcAft>
                <a:spcPts val="1200"/>
              </a:spcAft>
            </a:pPr>
            <a:r>
              <a:rPr lang="en-ZA" sz="2000" dirty="0">
                <a:latin typeface="Open Sans"/>
                <a:ea typeface="Open Sans" panose="020B0606030504020204" pitchFamily="34" charset="0"/>
                <a:cs typeface="Open Sans" panose="020B0606030504020204" pitchFamily="34" charset="0"/>
              </a:rPr>
              <a:t>L'énergie est comme la quantité totale d'eau dans le </a:t>
            </a:r>
            <a:r>
              <a:rPr lang="en-ZA" sz="2000" dirty="0" err="1">
                <a:latin typeface="Open Sans"/>
                <a:ea typeface="Open Sans" panose="020B0606030504020204" pitchFamily="34" charset="0"/>
                <a:cs typeface="Open Sans" panose="020B0606030504020204" pitchFamily="34" charset="0"/>
              </a:rPr>
              <a:t>verre</a:t>
            </a:r>
            <a:r>
              <a:rPr lang="en-ZA" sz="2000" dirty="0">
                <a:latin typeface="Open Sans"/>
                <a:ea typeface="Open Sans" panose="020B0606030504020204" pitchFamily="34" charset="0"/>
                <a:cs typeface="Open Sans" panose="020B0606030504020204" pitchFamily="34" charset="0"/>
              </a:rPr>
              <a:t>.</a:t>
            </a:r>
            <a:endParaRPr lang="en-ZA" sz="2000" dirty="0">
              <a:solidFill>
                <a:srgbClr val="000000"/>
              </a:solidFill>
              <a:latin typeface="Open Sans"/>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19BFD75E-2B4B-4D29-BD27-22D574A82079}"/>
              </a:ext>
            </a:extLst>
          </p:cNvPr>
          <p:cNvSpPr/>
          <p:nvPr/>
        </p:nvSpPr>
        <p:spPr>
          <a:xfrm>
            <a:off x="5583917" y="2469921"/>
            <a:ext cx="3411060" cy="1015663"/>
          </a:xfrm>
          <a:prstGeom prst="rect">
            <a:avLst/>
          </a:prstGeom>
        </p:spPr>
        <p:txBody>
          <a:bodyPr wrap="square" lIns="91440" tIns="45720" rIns="91440" bIns="45720" anchor="t">
            <a:spAutoFit/>
          </a:bodyPr>
          <a:lstStyle/>
          <a:p>
            <a:pPr>
              <a:spcAft>
                <a:spcPts val="1200"/>
              </a:spcAft>
            </a:pPr>
            <a:r>
              <a:rPr lang="en-ZA" sz="2000" dirty="0">
                <a:solidFill>
                  <a:srgbClr val="000000"/>
                </a:solidFill>
                <a:latin typeface="Open Sans"/>
                <a:ea typeface="Open Sans" panose="020B0606030504020204" pitchFamily="34" charset="0"/>
                <a:cs typeface="Open Sans" panose="020B0606030504020204" pitchFamily="34" charset="0"/>
              </a:rPr>
              <a:t>La puissance </a:t>
            </a:r>
            <a:r>
              <a:rPr lang="en-ZA" sz="2000" dirty="0" err="1">
                <a:solidFill>
                  <a:srgbClr val="000000"/>
                </a:solidFill>
                <a:latin typeface="Open Sans"/>
                <a:ea typeface="Open Sans" panose="020B0606030504020204" pitchFamily="34" charset="0"/>
                <a:cs typeface="Open Sans" panose="020B0606030504020204" pitchFamily="34" charset="0"/>
              </a:rPr>
              <a:t>est</a:t>
            </a:r>
            <a:r>
              <a:rPr lang="en-ZA" sz="2000" dirty="0">
                <a:solidFill>
                  <a:srgbClr val="000000"/>
                </a:solidFill>
                <a:latin typeface="Open Sans"/>
                <a:ea typeface="Open Sans" panose="020B0606030504020204" pitchFamily="34" charset="0"/>
                <a:cs typeface="Open Sans" panose="020B0606030504020204" pitchFamily="34" charset="0"/>
              </a:rPr>
              <a:t> la vitesse à laquelle l'eau est versée dans le </a:t>
            </a:r>
            <a:r>
              <a:rPr lang="en-ZA" sz="2000" dirty="0" err="1">
                <a:solidFill>
                  <a:srgbClr val="000000"/>
                </a:solidFill>
                <a:latin typeface="Open Sans"/>
                <a:ea typeface="Open Sans" panose="020B0606030504020204" pitchFamily="34" charset="0"/>
                <a:cs typeface="Open Sans" panose="020B0606030504020204" pitchFamily="34" charset="0"/>
              </a:rPr>
              <a:t>verre</a:t>
            </a:r>
            <a:r>
              <a:rPr lang="en-ZA" sz="2000" dirty="0">
                <a:solidFill>
                  <a:srgbClr val="000000"/>
                </a:solidFill>
                <a:latin typeface="Open Sans"/>
                <a:ea typeface="Open Sans" panose="020B0606030504020204" pitchFamily="34" charset="0"/>
                <a:cs typeface="Open Sans" panose="020B0606030504020204" pitchFamily="34" charset="0"/>
              </a:rPr>
              <a:t>.</a:t>
            </a:r>
          </a:p>
        </p:txBody>
      </p:sp>
      <p:sp>
        <p:nvSpPr>
          <p:cNvPr id="11" name="Flowchart: Manual Operation 10">
            <a:extLst>
              <a:ext uri="{FF2B5EF4-FFF2-40B4-BE49-F238E27FC236}">
                <a16:creationId xmlns:a16="http://schemas.microsoft.com/office/drawing/2014/main" id="{DFE05F72-8ABB-463B-A590-3782B4174B63}"/>
              </a:ext>
            </a:extLst>
          </p:cNvPr>
          <p:cNvSpPr/>
          <p:nvPr/>
        </p:nvSpPr>
        <p:spPr>
          <a:xfrm>
            <a:off x="3421559" y="3736273"/>
            <a:ext cx="2054505" cy="1861593"/>
          </a:xfrm>
          <a:prstGeom prst="flowChartManualOperat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2233061"/>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4.4.5 Unités pour la demande </a:t>
            </a:r>
          </a:p>
        </p:txBody>
      </p:sp>
      <p:sp>
        <p:nvSpPr>
          <p:cNvPr id="2" name="Title 10">
            <a:extLst>
              <a:ext uri="{FF2B5EF4-FFF2-40B4-BE49-F238E27FC236}">
                <a16:creationId xmlns:a16="http://schemas.microsoft.com/office/drawing/2014/main" id="{A9DFA205-C2EC-4576-8A03-D9698C60BA8E}"/>
              </a:ext>
            </a:extLst>
          </p:cNvPr>
          <p:cNvSpPr txBox="1">
            <a:spLocks/>
          </p:cNvSpPr>
          <p:nvPr/>
        </p:nvSpPr>
        <p:spPr>
          <a:xfrm>
            <a:off x="887215" y="4640"/>
            <a:ext cx="105681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a:t>
            </a:r>
            <a:r>
              <a:rPr lang="en-GB" sz="4400" dirty="0" err="1">
                <a:latin typeface="Open Sans"/>
                <a:ea typeface="Open Sans" panose="020B0606030504020204" pitchFamily="34" charset="0"/>
                <a:cs typeface="Open Sans" panose="020B0606030504020204" pitchFamily="34" charset="0"/>
                <a:sym typeface="Bodoni SvtyTwo ITC TT-Book"/>
              </a:rPr>
              <a:t>Exemples</a:t>
            </a:r>
            <a:r>
              <a:rPr lang="en-GB" sz="4400" dirty="0">
                <a:latin typeface="Open Sans"/>
                <a:ea typeface="Open Sans" panose="020B0606030504020204" pitchFamily="34" charset="0"/>
                <a:cs typeface="Open Sans" panose="020B0606030504020204" pitchFamily="34" charset="0"/>
                <a:sym typeface="Bodoni SvtyTwo ITC TT-Book"/>
              </a:rPr>
              <a:t> des unites des </a:t>
            </a:r>
            <a:r>
              <a:rPr lang="en-GB" sz="4400" dirty="0" err="1">
                <a:latin typeface="Open Sans"/>
                <a:ea typeface="Open Sans" panose="020B0606030504020204" pitchFamily="34" charset="0"/>
                <a:cs typeface="Open Sans" panose="020B0606030504020204" pitchFamily="34" charset="0"/>
                <a:sym typeface="Bodoni SvtyTwo ITC TT-Book"/>
              </a:rPr>
              <a:t>demandes</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11" name="Rectangle 10">
            <a:extLst>
              <a:ext uri="{FF2B5EF4-FFF2-40B4-BE49-F238E27FC236}">
                <a16:creationId xmlns:a16="http://schemas.microsoft.com/office/drawing/2014/main" id="{383B0F1D-E468-4945-894E-9B0AF96BFA41}"/>
              </a:ext>
            </a:extLst>
          </p:cNvPr>
          <p:cNvSpPr/>
          <p:nvPr/>
        </p:nvSpPr>
        <p:spPr>
          <a:xfrm>
            <a:off x="3203607" y="2634011"/>
            <a:ext cx="6086443" cy="2246769"/>
          </a:xfrm>
          <a:prstGeom prst="rect">
            <a:avLst/>
          </a:prstGeom>
        </p:spPr>
        <p:txBody>
          <a:bodyPr wrap="square" lIns="91440" tIns="45720" rIns="91440" bIns="45720" anchor="t">
            <a:spAutoFit/>
          </a:bodyPr>
          <a:lstStyle/>
          <a:p>
            <a:pPr algn="ctr"/>
            <a:r>
              <a:rPr lang="en-US" sz="2000" dirty="0">
                <a:latin typeface="Open Sans"/>
                <a:ea typeface="+mn-lt"/>
                <a:cs typeface="+mn-lt"/>
              </a:rPr>
              <a:t>1 pétajoule (PJ) = 1000 térajoules (TJ) </a:t>
            </a:r>
            <a:endParaRPr lang="en-US" sz="2000" dirty="0">
              <a:latin typeface="Open Sans"/>
            </a:endParaRPr>
          </a:p>
          <a:p>
            <a:pPr algn="ctr"/>
            <a:endParaRPr lang="en-US" sz="2000" dirty="0">
              <a:latin typeface="Open Sans"/>
            </a:endParaRPr>
          </a:p>
          <a:p>
            <a:pPr algn="ctr"/>
            <a:r>
              <a:rPr lang="en-US" sz="2000" dirty="0">
                <a:latin typeface="Open Sans"/>
                <a:ea typeface="+mn-lt"/>
                <a:cs typeface="+mn-lt"/>
              </a:rPr>
              <a:t>1 pétajoule (PJ) = 1 000 000 gigajoules (GJ) </a:t>
            </a:r>
            <a:endParaRPr lang="en-US" sz="2000" dirty="0">
              <a:latin typeface="Open Sans"/>
            </a:endParaRPr>
          </a:p>
          <a:p>
            <a:pPr algn="ctr"/>
            <a:endParaRPr lang="en-US" sz="2000" dirty="0">
              <a:latin typeface="Open Sans"/>
            </a:endParaRPr>
          </a:p>
          <a:p>
            <a:pPr algn="ctr"/>
            <a:r>
              <a:rPr lang="en-US" sz="2000" dirty="0">
                <a:latin typeface="Open Sans"/>
                <a:ea typeface="+mn-lt"/>
                <a:cs typeface="+mn-lt"/>
              </a:rPr>
              <a:t>3,6 pétajoules (PJ) = 1 térawattheure (TWh) </a:t>
            </a:r>
            <a:endParaRPr lang="en-US" sz="2000" dirty="0">
              <a:latin typeface="Open Sans"/>
            </a:endParaRPr>
          </a:p>
          <a:p>
            <a:pPr algn="ctr"/>
            <a:endParaRPr lang="en-US" sz="2000" dirty="0">
              <a:latin typeface="Open Sans"/>
            </a:endParaRPr>
          </a:p>
          <a:p>
            <a:pPr algn="ctr">
              <a:spcAft>
                <a:spcPts val="1200"/>
              </a:spcAft>
            </a:pPr>
            <a:r>
              <a:rPr lang="en-US" sz="2000" dirty="0">
                <a:latin typeface="Open Sans"/>
                <a:ea typeface="+mn-lt"/>
                <a:cs typeface="+mn-lt"/>
              </a:rPr>
              <a:t>0,0036 Pétajoules (PJ) = 1 Gigawattheure (GWh)</a:t>
            </a:r>
            <a:endParaRPr lang="en-US" sz="2000" dirty="0">
              <a:latin typeface="Open Sans"/>
            </a:endParaRP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335319"/>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4.4 Références</a:t>
            </a:r>
          </a:p>
        </p:txBody>
      </p:sp>
      <p:sp>
        <p:nvSpPr>
          <p:cNvPr id="2" name="TextBox 1">
            <a:extLst>
              <a:ext uri="{FF2B5EF4-FFF2-40B4-BE49-F238E27FC236}">
                <a16:creationId xmlns:a16="http://schemas.microsoft.com/office/drawing/2014/main" id="{596A1EAA-14A2-4F4D-A200-1BAE7A99AEF6}"/>
              </a:ext>
            </a:extLst>
          </p:cNvPr>
          <p:cNvSpPr txBox="1"/>
          <p:nvPr/>
        </p:nvSpPr>
        <p:spPr>
          <a:xfrm>
            <a:off x="929196" y="2046304"/>
            <a:ext cx="53029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err="1">
                <a:latin typeface="Open Sans" panose="020B0606030504020204"/>
                <a:ea typeface="+mn-lt"/>
                <a:cs typeface="+mn-lt"/>
              </a:rPr>
              <a:t>Taliotis</a:t>
            </a:r>
            <a:r>
              <a:rPr lang="en-GB" dirty="0">
                <a:latin typeface="Open Sans" panose="020B0606030504020204"/>
                <a:ea typeface="+mn-lt"/>
                <a:cs typeface="+mn-lt"/>
              </a:rPr>
              <a:t>, Constantinos, </a:t>
            </a:r>
            <a:r>
              <a:rPr lang="en-GB" dirty="0" err="1">
                <a:latin typeface="Open Sans" panose="020B0606030504020204"/>
                <a:ea typeface="+mn-lt"/>
                <a:cs typeface="+mn-lt"/>
              </a:rPr>
              <a:t>Gardumi</a:t>
            </a:r>
            <a:r>
              <a:rPr lang="en-GB" dirty="0">
                <a:latin typeface="Open Sans" panose="020B0606030504020204"/>
                <a:ea typeface="+mn-lt"/>
                <a:cs typeface="+mn-lt"/>
              </a:rPr>
              <a:t>, Francesco, Shivakumar, Abhishek, Sridharan, Vignesh, Ramos, Eunice, Beltramo, Agnese, ... Howells, Mark. (2018, novembre). Defining Final Energy Demand in </a:t>
            </a:r>
            <a:r>
              <a:rPr lang="en-GB" dirty="0" err="1">
                <a:latin typeface="Open Sans" panose="020B0606030504020204"/>
                <a:ea typeface="+mn-lt"/>
                <a:cs typeface="+mn-lt"/>
              </a:rPr>
              <a:t>OSeMOSYS</a:t>
            </a:r>
            <a:r>
              <a:rPr lang="en-GB" dirty="0">
                <a:latin typeface="Open Sans" panose="020B0606030504020204"/>
                <a:ea typeface="+mn-lt"/>
                <a:cs typeface="+mn-lt"/>
              </a:rPr>
              <a:t>. </a:t>
            </a:r>
            <a:r>
              <a:rPr lang="en-GB" dirty="0" err="1">
                <a:latin typeface="Open Sans" panose="020B0606030504020204"/>
                <a:ea typeface="+mn-lt"/>
                <a:cs typeface="+mn-lt"/>
              </a:rPr>
              <a:t>Zenodo. </a:t>
            </a:r>
            <a:r>
              <a:rPr lang="en-GB" dirty="0">
                <a:latin typeface="Open Sans" panose="020B0606030504020204"/>
                <a:ea typeface="+mn-lt"/>
                <a:cs typeface="+mn-lt"/>
                <a:hlinkClick r:id="rId3"/>
              </a:rPr>
              <a:t>http://doi.org/10.5281/zenodo.4585689</a:t>
            </a:r>
            <a:endParaRPr lang="en-GB" dirty="0">
              <a:latin typeface="Open Sans" panose="020B0606030504020204"/>
              <a:ea typeface="+mn-lt"/>
              <a:cs typeface="+mn-lt"/>
            </a:endParaRPr>
          </a:p>
          <a:p>
            <a:pPr marL="342900" indent="-342900">
              <a:buAutoNum type="arabicPeriod"/>
            </a:pPr>
            <a:endParaRPr lang="en-GB" dirty="0">
              <a:cs typeface="Calibri"/>
            </a:endParaRPr>
          </a:p>
        </p:txBody>
      </p:sp>
    </p:spTree>
    <p:extLst>
      <p:ext uri="{BB962C8B-B14F-4D97-AF65-F5344CB8AC3E}">
        <p14:creationId xmlns:p14="http://schemas.microsoft.com/office/powerpoint/2010/main" val="1201676088"/>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6" name="Picture 2">
            <a:extLst>
              <a:ext uri="{FF2B5EF4-FFF2-40B4-BE49-F238E27FC236}">
                <a16:creationId xmlns:a16="http://schemas.microsoft.com/office/drawing/2014/main" id="{BEA768AE-9DA2-415F-8EE1-C41CDDD09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2490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4.1.1 Secteurs de l'énergie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60594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Caractéristiques de la demande d'énergie </a:t>
            </a:r>
          </a:p>
        </p:txBody>
      </p:sp>
      <p:grpSp>
        <p:nvGrpSpPr>
          <p:cNvPr id="21" name="Group 20">
            <a:extLst>
              <a:ext uri="{FF2B5EF4-FFF2-40B4-BE49-F238E27FC236}">
                <a16:creationId xmlns:a16="http://schemas.microsoft.com/office/drawing/2014/main" id="{69F7FC36-7E22-43DF-9C57-AAC940E026EB}"/>
              </a:ext>
            </a:extLst>
          </p:cNvPr>
          <p:cNvGrpSpPr/>
          <p:nvPr/>
        </p:nvGrpSpPr>
        <p:grpSpPr>
          <a:xfrm>
            <a:off x="1208868" y="2674749"/>
            <a:ext cx="9783757" cy="2020911"/>
            <a:chOff x="1066800" y="2106478"/>
            <a:chExt cx="9783757" cy="2020911"/>
          </a:xfrm>
        </p:grpSpPr>
        <p:pic>
          <p:nvPicPr>
            <p:cNvPr id="4" name="Graphic 9" descr="Factory with solid fill">
              <a:extLst>
                <a:ext uri="{FF2B5EF4-FFF2-40B4-BE49-F238E27FC236}">
                  <a16:creationId xmlns:a16="http://schemas.microsoft.com/office/drawing/2014/main" id="{D54F6DCF-1104-4E09-980E-BAE4B12D99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800" y="2106478"/>
              <a:ext cx="1379349" cy="1392264"/>
            </a:xfrm>
            <a:prstGeom prst="rect">
              <a:avLst/>
            </a:prstGeom>
          </p:spPr>
        </p:pic>
        <p:pic>
          <p:nvPicPr>
            <p:cNvPr id="10" name="Graphic 10" descr="Car with solid fill">
              <a:extLst>
                <a:ext uri="{FF2B5EF4-FFF2-40B4-BE49-F238E27FC236}">
                  <a16:creationId xmlns:a16="http://schemas.microsoft.com/office/drawing/2014/main" id="{5072094C-2C44-4928-8249-6AD5AD9073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14462" y="2326039"/>
              <a:ext cx="1250195" cy="1301856"/>
            </a:xfrm>
            <a:prstGeom prst="rect">
              <a:avLst/>
            </a:prstGeom>
          </p:spPr>
        </p:pic>
        <p:pic>
          <p:nvPicPr>
            <p:cNvPr id="11" name="Graphic 11" descr="Leaf with solid fill">
              <a:extLst>
                <a:ext uri="{FF2B5EF4-FFF2-40B4-BE49-F238E27FC236}">
                  <a16:creationId xmlns:a16="http://schemas.microsoft.com/office/drawing/2014/main" id="{097B3655-F3B8-40FE-9889-B6549D7265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81708" y="2352675"/>
              <a:ext cx="1069383" cy="1069383"/>
            </a:xfrm>
            <a:prstGeom prst="rect">
              <a:avLst/>
            </a:prstGeom>
          </p:spPr>
        </p:pic>
        <p:pic>
          <p:nvPicPr>
            <p:cNvPr id="12" name="Graphic 12" descr="Shopping cart with solid fill">
              <a:extLst>
                <a:ext uri="{FF2B5EF4-FFF2-40B4-BE49-F238E27FC236}">
                  <a16:creationId xmlns:a16="http://schemas.microsoft.com/office/drawing/2014/main" id="{96AED317-46A1-41FD-8A1D-2CFB56CD4F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91702" y="2327652"/>
              <a:ext cx="1121045" cy="1095214"/>
            </a:xfrm>
            <a:prstGeom prst="rect">
              <a:avLst/>
            </a:prstGeom>
          </p:spPr>
        </p:pic>
        <p:pic>
          <p:nvPicPr>
            <p:cNvPr id="13" name="Graphic 13" descr="House with solid fill">
              <a:extLst>
                <a:ext uri="{FF2B5EF4-FFF2-40B4-BE49-F238E27FC236}">
                  <a16:creationId xmlns:a16="http://schemas.microsoft.com/office/drawing/2014/main" id="{44F25374-9F46-4BE0-98C1-942714A0F8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3154" y="2225137"/>
              <a:ext cx="1237281" cy="1237281"/>
            </a:xfrm>
            <a:prstGeom prst="rect">
              <a:avLst/>
            </a:prstGeom>
          </p:spPr>
        </p:pic>
        <p:sp>
          <p:nvSpPr>
            <p:cNvPr id="16" name="Rectangle 15">
              <a:extLst>
                <a:ext uri="{FF2B5EF4-FFF2-40B4-BE49-F238E27FC236}">
                  <a16:creationId xmlns:a16="http://schemas.microsoft.com/office/drawing/2014/main" id="{41ADD91D-CA40-45F7-B4E7-28171480F3A0}"/>
                </a:ext>
              </a:extLst>
            </p:cNvPr>
            <p:cNvSpPr/>
            <p:nvPr/>
          </p:nvSpPr>
          <p:spPr>
            <a:xfrm>
              <a:off x="1080943" y="3727279"/>
              <a:ext cx="1542596" cy="400110"/>
            </a:xfrm>
            <a:prstGeom prst="rect">
              <a:avLst/>
            </a:prstGeom>
          </p:spPr>
          <p:txBody>
            <a:bodyPr wrap="square" lIns="91440" tIns="45720" rIns="91440" bIns="45720" anchor="t">
              <a:spAutoFit/>
            </a:bodyPr>
            <a:lstStyle/>
            <a:p>
              <a:pPr>
                <a:spcAft>
                  <a:spcPts val="1200"/>
                </a:spcAft>
              </a:pPr>
              <a:r>
                <a:rPr lang="en-ZA" sz="2000" b="1" dirty="0">
                  <a:latin typeface="Open Sans"/>
                  <a:ea typeface="Open Sans" panose="020B0606030504020204" pitchFamily="34" charset="0"/>
                  <a:cs typeface="Open Sans" panose="020B0606030504020204" pitchFamily="34" charset="0"/>
                </a:rPr>
                <a:t>Industriel</a:t>
              </a:r>
              <a:endPar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87D40A77-78A7-4830-ADC9-BD2283A003E2}"/>
                </a:ext>
              </a:extLst>
            </p:cNvPr>
            <p:cNvSpPr/>
            <p:nvPr/>
          </p:nvSpPr>
          <p:spPr>
            <a:xfrm>
              <a:off x="3108636" y="3727278"/>
              <a:ext cx="1620090" cy="400110"/>
            </a:xfrm>
            <a:prstGeom prst="rect">
              <a:avLst/>
            </a:prstGeom>
          </p:spPr>
          <p:txBody>
            <a:bodyPr wrap="square" lIns="91440" tIns="45720" rIns="91440" bIns="45720" anchor="t">
              <a:spAutoFit/>
            </a:bodyPr>
            <a:lstStyle/>
            <a:p>
              <a:pPr>
                <a:spcAft>
                  <a:spcPts val="1200"/>
                </a:spcAft>
              </a:pPr>
              <a:r>
                <a:rPr lang="en-ZA" sz="2000" b="1" dirty="0">
                  <a:latin typeface="Open Sans"/>
                  <a:ea typeface="Open Sans" panose="020B0606030504020204" pitchFamily="34" charset="0"/>
                  <a:cs typeface="Open Sans" panose="020B0606030504020204" pitchFamily="34" charset="0"/>
                </a:rPr>
                <a:t>Résidentiel</a:t>
              </a:r>
              <a:endPar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D3E3965C-F903-4BE5-A80D-99BFC1252BA5}"/>
                </a:ext>
              </a:extLst>
            </p:cNvPr>
            <p:cNvSpPr/>
            <p:nvPr/>
          </p:nvSpPr>
          <p:spPr>
            <a:xfrm>
              <a:off x="4994264" y="3727278"/>
              <a:ext cx="1723411" cy="400110"/>
            </a:xfrm>
            <a:prstGeom prst="rect">
              <a:avLst/>
            </a:prstGeom>
          </p:spPr>
          <p:txBody>
            <a:bodyPr wrap="square" lIns="91440" tIns="45720" rIns="91440" bIns="45720" anchor="t">
              <a:spAutoFit/>
            </a:bodyPr>
            <a:lstStyle/>
            <a:p>
              <a:pPr>
                <a:spcAft>
                  <a:spcPts val="1200"/>
                </a:spcAft>
              </a:pPr>
              <a:r>
                <a:rPr lang="en-ZA" sz="2000" b="1" dirty="0">
                  <a:latin typeface="Open Sans"/>
                  <a:ea typeface="Open Sans" panose="020B0606030504020204" pitchFamily="34" charset="0"/>
                  <a:cs typeface="Open Sans" panose="020B0606030504020204" pitchFamily="34" charset="0"/>
                </a:rPr>
                <a:t>Commercial</a:t>
              </a:r>
              <a:endPar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89176B48-4D49-41EF-97F4-F1C7CF5BD51C}"/>
                </a:ext>
              </a:extLst>
            </p:cNvPr>
            <p:cNvSpPr/>
            <p:nvPr/>
          </p:nvSpPr>
          <p:spPr>
            <a:xfrm>
              <a:off x="7073621" y="3727279"/>
              <a:ext cx="1529682" cy="400110"/>
            </a:xfrm>
            <a:prstGeom prst="rect">
              <a:avLst/>
            </a:prstGeom>
          </p:spPr>
          <p:txBody>
            <a:bodyPr wrap="square" lIns="91440" tIns="45720" rIns="91440" bIns="45720" anchor="t">
              <a:spAutoFit/>
            </a:bodyPr>
            <a:lstStyle/>
            <a:p>
              <a:pPr>
                <a:spcAft>
                  <a:spcPts val="1200"/>
                </a:spcAft>
              </a:pPr>
              <a:r>
                <a:rPr lang="en-ZA" sz="2000" b="1" dirty="0">
                  <a:solidFill>
                    <a:srgbClr val="000000"/>
                  </a:solidFill>
                  <a:latin typeface="Open Sans"/>
                  <a:ea typeface="Open Sans" panose="020B0606030504020204" pitchFamily="34" charset="0"/>
                  <a:cs typeface="Open Sans" panose="020B0606030504020204" pitchFamily="34" charset="0"/>
                </a:rPr>
                <a:t>Transport</a:t>
              </a:r>
            </a:p>
          </p:txBody>
        </p:sp>
        <p:sp>
          <p:nvSpPr>
            <p:cNvPr id="20" name="Rectangle 19">
              <a:extLst>
                <a:ext uri="{FF2B5EF4-FFF2-40B4-BE49-F238E27FC236}">
                  <a16:creationId xmlns:a16="http://schemas.microsoft.com/office/drawing/2014/main" id="{A51E06BE-CDEC-47FE-A58C-A674FD51273C}"/>
                </a:ext>
              </a:extLst>
            </p:cNvPr>
            <p:cNvSpPr/>
            <p:nvPr/>
          </p:nvSpPr>
          <p:spPr>
            <a:xfrm>
              <a:off x="9088400" y="3727279"/>
              <a:ext cx="1762157" cy="400110"/>
            </a:xfrm>
            <a:prstGeom prst="rect">
              <a:avLst/>
            </a:prstGeom>
          </p:spPr>
          <p:txBody>
            <a:bodyPr wrap="square" lIns="91440" tIns="45720" rIns="91440" bIns="45720" anchor="t">
              <a:spAutoFit/>
            </a:bodyPr>
            <a:lstStyle/>
            <a:p>
              <a:pPr>
                <a:spcAft>
                  <a:spcPts val="1200"/>
                </a:spcAft>
              </a:pPr>
              <a:r>
                <a:rPr lang="en-ZA" sz="2000" b="1" dirty="0">
                  <a:latin typeface="Open Sans"/>
                  <a:ea typeface="Open Sans" panose="020B0606030504020204" pitchFamily="34" charset="0"/>
                  <a:cs typeface="Open Sans" panose="020B0606030504020204" pitchFamily="34" charset="0"/>
                </a:rPr>
                <a:t>Agriculture</a:t>
              </a:r>
              <a:endParaRPr lang="en-ZA" sz="2000" b="1" dirty="0">
                <a:solidFill>
                  <a:srgbClr val="000000"/>
                </a:solidFill>
                <a:latin typeface="Open Sans"/>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4862863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6821685"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4.1.2 Variations de la demande énergétique quotidienne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00277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a:ea typeface="+mj-lt"/>
              <a:cs typeface="+mj-lt"/>
            </a:endParaRPr>
          </a:p>
        </p:txBody>
      </p:sp>
      <p:sp>
        <p:nvSpPr>
          <p:cNvPr id="2" name="Title 10">
            <a:extLst>
              <a:ext uri="{FF2B5EF4-FFF2-40B4-BE49-F238E27FC236}">
                <a16:creationId xmlns:a16="http://schemas.microsoft.com/office/drawing/2014/main" id="{3F82209B-89FD-4F0F-9911-F9D5ABE1DE45}"/>
              </a:ext>
            </a:extLst>
          </p:cNvPr>
          <p:cNvSpPr txBox="1">
            <a:spLocks/>
          </p:cNvSpPr>
          <p:nvPr/>
        </p:nvSpPr>
        <p:spPr>
          <a:xfrm>
            <a:off x="887215" y="4640"/>
            <a:ext cx="940674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Caractéristiques de la demande d'énergie </a:t>
            </a:r>
          </a:p>
        </p:txBody>
      </p:sp>
      <p:pic>
        <p:nvPicPr>
          <p:cNvPr id="11" name="Picture 11" descr="Chart, line chart&#10;&#10;Description automatically generated">
            <a:extLst>
              <a:ext uri="{FF2B5EF4-FFF2-40B4-BE49-F238E27FC236}">
                <a16:creationId xmlns:a16="http://schemas.microsoft.com/office/drawing/2014/main" id="{47A70F9A-6B7D-407B-853A-80BC96AC0EBB}"/>
              </a:ext>
            </a:extLst>
          </p:cNvPr>
          <p:cNvPicPr>
            <a:picLocks noGrp="1" noChangeAspect="1"/>
          </p:cNvPicPr>
          <p:nvPr>
            <p:ph idx="1"/>
          </p:nvPr>
        </p:nvPicPr>
        <p:blipFill>
          <a:blip r:embed="rId4"/>
          <a:stretch>
            <a:fillRect/>
          </a:stretch>
        </p:blipFill>
        <p:spPr>
          <a:xfrm>
            <a:off x="3180477" y="1914150"/>
            <a:ext cx="5823857" cy="4235903"/>
          </a:xfrm>
        </p:spPr>
      </p:pic>
      <p:sp>
        <p:nvSpPr>
          <p:cNvPr id="3" name="TextBox 2">
            <a:extLst>
              <a:ext uri="{FF2B5EF4-FFF2-40B4-BE49-F238E27FC236}">
                <a16:creationId xmlns:a16="http://schemas.microsoft.com/office/drawing/2014/main" id="{3309C702-E1E7-48EC-BA33-5151DEC4C2CE}"/>
              </a:ext>
            </a:extLst>
          </p:cNvPr>
          <p:cNvSpPr txBox="1"/>
          <p:nvPr/>
        </p:nvSpPr>
        <p:spPr>
          <a:xfrm>
            <a:off x="5984426" y="6150053"/>
            <a:ext cx="430953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Open Sans"/>
                <a:cs typeface="Calibri"/>
              </a:rPr>
              <a:t>(</a:t>
            </a:r>
            <a:r>
              <a:rPr lang="en-GB" sz="1000" dirty="0" err="1">
                <a:latin typeface="Open Sans"/>
                <a:cs typeface="Calibri"/>
              </a:rPr>
              <a:t>Taliotis </a:t>
            </a:r>
            <a:r>
              <a:rPr lang="en-GB" sz="1000" dirty="0">
                <a:latin typeface="Open Sans"/>
                <a:cs typeface="Calibri"/>
              </a:rPr>
              <a:t>et al. 2018, </a:t>
            </a:r>
            <a:r>
              <a:rPr lang="en-GB" sz="1000" dirty="0">
                <a:latin typeface="Open Sans"/>
                <a:cs typeface="Calibri"/>
                <a:hlinkClick r:id="rId5"/>
              </a:rPr>
              <a:t>image</a:t>
            </a:r>
            <a:r>
              <a:rPr lang="en-GB" sz="1000" dirty="0">
                <a:latin typeface="Open Sans"/>
                <a:cs typeface="Calibri"/>
              </a:rPr>
              <a:t>, sous licence </a:t>
            </a:r>
            <a:r>
              <a:rPr lang="en-GB" sz="1000" dirty="0">
                <a:latin typeface="Open Sans"/>
                <a:cs typeface="Calibri"/>
                <a:hlinkClick r:id="rId6"/>
              </a:rPr>
              <a:t>CC BY 4.0</a:t>
            </a:r>
            <a:r>
              <a:rPr lang="en-GB" sz="1000" dirty="0">
                <a:latin typeface="Open Sans"/>
                <a:cs typeface="Calibri"/>
              </a:rPr>
              <a:t>)</a:t>
            </a:r>
          </a:p>
        </p:txBody>
      </p:sp>
    </p:spTree>
    <p:extLst>
      <p:ext uri="{BB962C8B-B14F-4D97-AF65-F5344CB8AC3E}">
        <p14:creationId xmlns:p14="http://schemas.microsoft.com/office/powerpoint/2010/main" val="270874415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4.1.3 Importance des demandes sectorielles </a:t>
            </a:r>
          </a:p>
        </p:txBody>
      </p:sp>
      <p:sp>
        <p:nvSpPr>
          <p:cNvPr id="3" name="Title 10">
            <a:extLst>
              <a:ext uri="{FF2B5EF4-FFF2-40B4-BE49-F238E27FC236}">
                <a16:creationId xmlns:a16="http://schemas.microsoft.com/office/drawing/2014/main" id="{8B069AE5-5489-428B-BEF4-1AD7BABCF2E6}"/>
              </a:ext>
            </a:extLst>
          </p:cNvPr>
          <p:cNvSpPr txBox="1">
            <a:spLocks/>
          </p:cNvSpPr>
          <p:nvPr/>
        </p:nvSpPr>
        <p:spPr>
          <a:xfrm>
            <a:off x="887216" y="4640"/>
            <a:ext cx="917118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Caractéristiques de la demande d'énergie </a:t>
            </a:r>
          </a:p>
        </p:txBody>
      </p:sp>
      <p:pic>
        <p:nvPicPr>
          <p:cNvPr id="7" name="Picture 8" descr="Chart, line chart&#10;&#10;Description automatically generated">
            <a:extLst>
              <a:ext uri="{FF2B5EF4-FFF2-40B4-BE49-F238E27FC236}">
                <a16:creationId xmlns:a16="http://schemas.microsoft.com/office/drawing/2014/main" id="{4F60F828-0F2A-4C2E-8DA4-A26B254ED258}"/>
              </a:ext>
            </a:extLst>
          </p:cNvPr>
          <p:cNvPicPr>
            <a:picLocks noGrp="1" noChangeAspect="1"/>
          </p:cNvPicPr>
          <p:nvPr>
            <p:ph idx="1"/>
          </p:nvPr>
        </p:nvPicPr>
        <p:blipFill>
          <a:blip r:embed="rId4"/>
          <a:stretch>
            <a:fillRect/>
          </a:stretch>
        </p:blipFill>
        <p:spPr>
          <a:xfrm>
            <a:off x="1200150" y="1901032"/>
            <a:ext cx="9058455" cy="3884224"/>
          </a:xfrm>
        </p:spPr>
      </p:pic>
      <p:sp>
        <p:nvSpPr>
          <p:cNvPr id="9" name="TextBox 8">
            <a:extLst>
              <a:ext uri="{FF2B5EF4-FFF2-40B4-BE49-F238E27FC236}">
                <a16:creationId xmlns:a16="http://schemas.microsoft.com/office/drawing/2014/main" id="{0458263A-B4E1-4FA6-B324-0E0D244BCF74}"/>
              </a:ext>
            </a:extLst>
          </p:cNvPr>
          <p:cNvSpPr txBox="1"/>
          <p:nvPr/>
        </p:nvSpPr>
        <p:spPr>
          <a:xfrm>
            <a:off x="7015631" y="5594382"/>
            <a:ext cx="354833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(Olaniyan et al. (2018), </a:t>
            </a:r>
            <a:r>
              <a:rPr lang="en-GB" sz="1000" dirty="0">
                <a:cs typeface="Calibri"/>
                <a:hlinkClick r:id="rId5"/>
              </a:rPr>
              <a:t>image</a:t>
            </a:r>
            <a:r>
              <a:rPr lang="en-GB" sz="1000" dirty="0">
                <a:cs typeface="Calibri"/>
              </a:rPr>
              <a:t>, sous licence </a:t>
            </a:r>
            <a:r>
              <a:rPr lang="en-GB" sz="1000" dirty="0">
                <a:cs typeface="Calibri"/>
                <a:hlinkClick r:id="rId6"/>
              </a:rPr>
              <a:t>CC BY 4.0</a:t>
            </a:r>
            <a:r>
              <a:rPr lang="en-GB" sz="1000" dirty="0">
                <a:cs typeface="Calibri"/>
              </a:rPr>
              <a:t>)</a:t>
            </a:r>
          </a:p>
        </p:txBody>
      </p:sp>
    </p:spTree>
    <p:extLst>
      <p:ext uri="{BB962C8B-B14F-4D97-AF65-F5344CB8AC3E}">
        <p14:creationId xmlns:p14="http://schemas.microsoft.com/office/powerpoint/2010/main" val="327878293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6694685"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4.1.4 Variations à long terme de la demande d'énergie </a:t>
            </a:r>
          </a:p>
        </p:txBody>
      </p:sp>
      <p:sp>
        <p:nvSpPr>
          <p:cNvPr id="2" name="Title 10">
            <a:extLst>
              <a:ext uri="{FF2B5EF4-FFF2-40B4-BE49-F238E27FC236}">
                <a16:creationId xmlns:a16="http://schemas.microsoft.com/office/drawing/2014/main" id="{6BDA8DF3-5C29-4B7C-9446-9BB9CFD51C2D}"/>
              </a:ext>
            </a:extLst>
          </p:cNvPr>
          <p:cNvSpPr txBox="1">
            <a:spLocks/>
          </p:cNvSpPr>
          <p:nvPr/>
        </p:nvSpPr>
        <p:spPr>
          <a:xfrm>
            <a:off x="887214" y="4640"/>
            <a:ext cx="10366001"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Caractéristiques de la demande d'énergie </a:t>
            </a:r>
          </a:p>
        </p:txBody>
      </p:sp>
      <p:pic>
        <p:nvPicPr>
          <p:cNvPr id="7" name="Picture 8" descr="Chart, line chart&#10;&#10;Description automatically generated">
            <a:extLst>
              <a:ext uri="{FF2B5EF4-FFF2-40B4-BE49-F238E27FC236}">
                <a16:creationId xmlns:a16="http://schemas.microsoft.com/office/drawing/2014/main" id="{4DFF873B-846D-4243-89D1-171E79BBED86}"/>
              </a:ext>
            </a:extLst>
          </p:cNvPr>
          <p:cNvPicPr>
            <a:picLocks noChangeAspect="1"/>
          </p:cNvPicPr>
          <p:nvPr/>
        </p:nvPicPr>
        <p:blipFill>
          <a:blip r:embed="rId4"/>
          <a:stretch>
            <a:fillRect/>
          </a:stretch>
        </p:blipFill>
        <p:spPr>
          <a:xfrm>
            <a:off x="3042250" y="1897093"/>
            <a:ext cx="5561161" cy="4170870"/>
          </a:xfrm>
          <a:prstGeom prst="rect">
            <a:avLst/>
          </a:prstGeom>
        </p:spPr>
      </p:pic>
    </p:spTree>
    <p:extLst>
      <p:ext uri="{BB962C8B-B14F-4D97-AF65-F5344CB8AC3E}">
        <p14:creationId xmlns:p14="http://schemas.microsoft.com/office/powerpoint/2010/main" val="98610694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4.1.5 Planification de l'expansion des capacités </a:t>
            </a:r>
          </a:p>
        </p:txBody>
      </p:sp>
      <p:sp>
        <p:nvSpPr>
          <p:cNvPr id="2" name="Title 10">
            <a:extLst>
              <a:ext uri="{FF2B5EF4-FFF2-40B4-BE49-F238E27FC236}">
                <a16:creationId xmlns:a16="http://schemas.microsoft.com/office/drawing/2014/main" id="{096F4912-E346-45C0-92D0-42D49F8153A6}"/>
              </a:ext>
            </a:extLst>
          </p:cNvPr>
          <p:cNvSpPr txBox="1">
            <a:spLocks/>
          </p:cNvSpPr>
          <p:nvPr/>
        </p:nvSpPr>
        <p:spPr>
          <a:xfrm>
            <a:off x="887214" y="4640"/>
            <a:ext cx="882980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Caractéristiques de la demande d'énergie </a:t>
            </a:r>
          </a:p>
        </p:txBody>
      </p:sp>
      <p:pic>
        <p:nvPicPr>
          <p:cNvPr id="11" name="Picture 11" descr="A picture containing chart&#10;&#10;Description automatically generated">
            <a:extLst>
              <a:ext uri="{FF2B5EF4-FFF2-40B4-BE49-F238E27FC236}">
                <a16:creationId xmlns:a16="http://schemas.microsoft.com/office/drawing/2014/main" id="{CCD66B47-0FDB-42E2-AE11-26ADDC8CBE51}"/>
              </a:ext>
            </a:extLst>
          </p:cNvPr>
          <p:cNvPicPr>
            <a:picLocks noGrp="1" noChangeAspect="1"/>
          </p:cNvPicPr>
          <p:nvPr>
            <p:ph idx="1"/>
          </p:nvPr>
        </p:nvPicPr>
        <p:blipFill>
          <a:blip r:embed="rId4"/>
          <a:stretch>
            <a:fillRect/>
          </a:stretch>
        </p:blipFill>
        <p:spPr>
          <a:xfrm>
            <a:off x="2620737" y="1939131"/>
            <a:ext cx="6964134" cy="4165146"/>
          </a:xfrm>
        </p:spPr>
      </p:pic>
      <p:sp>
        <p:nvSpPr>
          <p:cNvPr id="3" name="TextBox 2">
            <a:extLst>
              <a:ext uri="{FF2B5EF4-FFF2-40B4-BE49-F238E27FC236}">
                <a16:creationId xmlns:a16="http://schemas.microsoft.com/office/drawing/2014/main" id="{D7FD021A-6AD6-4777-B9A0-7B26523523B4}"/>
              </a:ext>
            </a:extLst>
          </p:cNvPr>
          <p:cNvSpPr txBox="1"/>
          <p:nvPr/>
        </p:nvSpPr>
        <p:spPr>
          <a:xfrm>
            <a:off x="6578902" y="6104277"/>
            <a:ext cx="430953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Open Sans"/>
                <a:cs typeface="Calibri"/>
              </a:rPr>
              <a:t>(</a:t>
            </a:r>
            <a:r>
              <a:rPr lang="en-GB" sz="1000" dirty="0" err="1">
                <a:latin typeface="Open Sans"/>
                <a:cs typeface="Calibri"/>
              </a:rPr>
              <a:t>Taliotis </a:t>
            </a:r>
            <a:r>
              <a:rPr lang="en-GB" sz="1000" dirty="0">
                <a:latin typeface="Open Sans"/>
                <a:cs typeface="Calibri"/>
              </a:rPr>
              <a:t>et al. 2018, </a:t>
            </a:r>
            <a:r>
              <a:rPr lang="en-GB" sz="1000" dirty="0">
                <a:latin typeface="Open Sans"/>
                <a:cs typeface="Calibri"/>
                <a:hlinkClick r:id="rId5"/>
              </a:rPr>
              <a:t>image</a:t>
            </a:r>
            <a:r>
              <a:rPr lang="en-GB" sz="1000" dirty="0">
                <a:latin typeface="Open Sans"/>
                <a:cs typeface="Calibri"/>
              </a:rPr>
              <a:t>, sous licence </a:t>
            </a:r>
            <a:r>
              <a:rPr lang="en-GB" sz="1000" dirty="0">
                <a:latin typeface="Open Sans"/>
                <a:cs typeface="Calibri"/>
                <a:hlinkClick r:id="rId6"/>
              </a:rPr>
              <a:t>CC BY 4.0</a:t>
            </a:r>
            <a:r>
              <a:rPr lang="en-GB" sz="1000" dirty="0">
                <a:latin typeface="Open Sans"/>
                <a:cs typeface="Calibri"/>
              </a:rPr>
              <a:t>)</a:t>
            </a:r>
          </a:p>
        </p:txBody>
      </p:sp>
    </p:spTree>
    <p:extLst>
      <p:ext uri="{BB962C8B-B14F-4D97-AF65-F5344CB8AC3E}">
        <p14:creationId xmlns:p14="http://schemas.microsoft.com/office/powerpoint/2010/main" val="17407066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335319"/>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4.1 Références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929196" y="2046304"/>
            <a:ext cx="530292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err="1">
                <a:latin typeface="Open Sans" panose="020B0606030504020204"/>
                <a:ea typeface="+mn-lt"/>
                <a:cs typeface="+mn-lt"/>
              </a:rPr>
              <a:t>Taliotis</a:t>
            </a:r>
            <a:r>
              <a:rPr lang="en-GB" dirty="0">
                <a:latin typeface="Open Sans" panose="020B0606030504020204"/>
                <a:ea typeface="+mn-lt"/>
                <a:cs typeface="+mn-lt"/>
              </a:rPr>
              <a:t>, </a:t>
            </a:r>
            <a:r>
              <a:rPr lang="en-GB" dirty="0" err="1">
                <a:latin typeface="Open Sans" panose="020B0606030504020204"/>
                <a:ea typeface="+mn-lt"/>
                <a:cs typeface="+mn-lt"/>
              </a:rPr>
              <a:t>Constantinos</a:t>
            </a:r>
            <a:r>
              <a:rPr lang="en-GB" dirty="0">
                <a:latin typeface="Open Sans" panose="020B0606030504020204"/>
                <a:ea typeface="+mn-lt"/>
                <a:cs typeface="+mn-lt"/>
              </a:rPr>
              <a:t>, </a:t>
            </a:r>
            <a:r>
              <a:rPr lang="en-GB" dirty="0" err="1">
                <a:latin typeface="Open Sans" panose="020B0606030504020204"/>
                <a:ea typeface="+mn-lt"/>
                <a:cs typeface="+mn-lt"/>
              </a:rPr>
              <a:t>Gardumi</a:t>
            </a:r>
            <a:r>
              <a:rPr lang="en-GB" dirty="0">
                <a:latin typeface="Open Sans" panose="020B0606030504020204"/>
                <a:ea typeface="+mn-lt"/>
                <a:cs typeface="+mn-lt"/>
              </a:rPr>
              <a:t>, Francesco, </a:t>
            </a:r>
            <a:r>
              <a:rPr lang="en-GB" dirty="0" err="1">
                <a:latin typeface="Open Sans" panose="020B0606030504020204"/>
                <a:ea typeface="+mn-lt"/>
                <a:cs typeface="+mn-lt"/>
              </a:rPr>
              <a:t>Shivakumar</a:t>
            </a:r>
            <a:r>
              <a:rPr lang="en-GB" dirty="0">
                <a:latin typeface="Open Sans" panose="020B0606030504020204"/>
                <a:ea typeface="+mn-lt"/>
                <a:cs typeface="+mn-lt"/>
              </a:rPr>
              <a:t>, Abhishek, Sridharan, Vignesh, Ramos, Eunice, </a:t>
            </a:r>
            <a:r>
              <a:rPr lang="en-GB" dirty="0" err="1">
                <a:latin typeface="Open Sans" panose="020B0606030504020204"/>
                <a:ea typeface="+mn-lt"/>
                <a:cs typeface="+mn-lt"/>
              </a:rPr>
              <a:t>Beltramo</a:t>
            </a:r>
            <a:r>
              <a:rPr lang="en-GB" dirty="0">
                <a:latin typeface="Open Sans" panose="020B0606030504020204"/>
                <a:ea typeface="+mn-lt"/>
                <a:cs typeface="+mn-lt"/>
              </a:rPr>
              <a:t>, Agnese, ... Howells, Mark. 2018, </a:t>
            </a:r>
            <a:r>
              <a:rPr lang="en-GB" dirty="0" err="1">
                <a:latin typeface="Open Sans" panose="020B0606030504020204"/>
                <a:ea typeface="+mn-lt"/>
                <a:cs typeface="+mn-lt"/>
              </a:rPr>
              <a:t>novembre</a:t>
            </a:r>
            <a:r>
              <a:rPr lang="en-GB" dirty="0">
                <a:latin typeface="Open Sans" panose="020B0606030504020204"/>
                <a:ea typeface="+mn-lt"/>
                <a:cs typeface="+mn-lt"/>
              </a:rPr>
              <a:t>. Defining Final Energy Demand in </a:t>
            </a:r>
            <a:r>
              <a:rPr lang="en-GB" dirty="0" err="1">
                <a:latin typeface="Open Sans" panose="020B0606030504020204"/>
                <a:ea typeface="+mn-lt"/>
                <a:cs typeface="+mn-lt"/>
              </a:rPr>
              <a:t>OSeMOSYS</a:t>
            </a:r>
            <a:r>
              <a:rPr lang="en-GB" dirty="0">
                <a:latin typeface="Open Sans" panose="020B0606030504020204"/>
                <a:ea typeface="+mn-lt"/>
                <a:cs typeface="+mn-lt"/>
              </a:rPr>
              <a:t>. </a:t>
            </a:r>
            <a:r>
              <a:rPr lang="en-GB" dirty="0" err="1">
                <a:latin typeface="Open Sans" panose="020B0606030504020204"/>
                <a:ea typeface="+mn-lt"/>
                <a:cs typeface="+mn-lt"/>
              </a:rPr>
              <a:t>Zenodo</a:t>
            </a:r>
            <a:r>
              <a:rPr lang="en-GB" dirty="0">
                <a:latin typeface="Open Sans" panose="020B0606030504020204"/>
                <a:ea typeface="+mn-lt"/>
                <a:cs typeface="+mn-lt"/>
              </a:rPr>
              <a:t>. </a:t>
            </a:r>
            <a:r>
              <a:rPr lang="en-GB" dirty="0">
                <a:latin typeface="Open Sans" panose="020B0606030504020204"/>
                <a:ea typeface="+mn-lt"/>
                <a:cs typeface="+mn-lt"/>
                <a:hlinkClick r:id="rId3"/>
              </a:rPr>
              <a:t>http://doi.org/10.5281/zenodo.4559206</a:t>
            </a:r>
            <a:r>
              <a:rPr lang="en-GB" dirty="0">
                <a:latin typeface="Open Sans" panose="020B0606030504020204"/>
                <a:ea typeface="+mn-lt"/>
                <a:cs typeface="+mn-lt"/>
              </a:rPr>
              <a:t> </a:t>
            </a:r>
          </a:p>
          <a:p>
            <a:pPr marL="342900" indent="-342900">
              <a:buAutoNum type="arabicPeriod"/>
            </a:pPr>
            <a:r>
              <a:rPr lang="en-GB" dirty="0">
                <a:latin typeface="Open Sans" panose="020B0606030504020204"/>
                <a:ea typeface="+mn-lt"/>
                <a:cs typeface="+mn-lt"/>
              </a:rPr>
              <a:t>Olaniyan K, McLellan B, Ogata S, Tezuka T. Estimating Residential Electricity Consumption in Nigeria to Support </a:t>
            </a:r>
            <a:r>
              <a:rPr lang="en-GB" dirty="0" err="1">
                <a:latin typeface="Open Sans" panose="020B0606030504020204"/>
                <a:ea typeface="+mn-lt"/>
                <a:cs typeface="+mn-lt"/>
              </a:rPr>
              <a:t>Energyt</a:t>
            </a:r>
            <a:r>
              <a:rPr lang="en-GB" dirty="0">
                <a:latin typeface="Open Sans" panose="020B0606030504020204"/>
                <a:ea typeface="+mn-lt"/>
                <a:cs typeface="+mn-lt"/>
              </a:rPr>
              <a:t> Transitions. Sustainability. 2018, </a:t>
            </a:r>
            <a:r>
              <a:rPr lang="en-GB" dirty="0" err="1">
                <a:latin typeface="Open Sans" panose="020B0606030504020204"/>
                <a:ea typeface="+mn-lt"/>
                <a:cs typeface="+mn-lt"/>
              </a:rPr>
              <a:t>mai</a:t>
            </a:r>
            <a:r>
              <a:rPr lang="en-GB" dirty="0">
                <a:latin typeface="Open Sans" panose="020B0606030504020204"/>
                <a:ea typeface="+mn-lt"/>
                <a:cs typeface="+mn-lt"/>
              </a:rPr>
              <a:t>. </a:t>
            </a:r>
            <a:r>
              <a:rPr lang="en-GB" dirty="0">
                <a:latin typeface="Open Sans" panose="020B0606030504020204"/>
                <a:ea typeface="+mn-lt"/>
                <a:cs typeface="+mn-lt"/>
                <a:hlinkClick r:id="rId4"/>
              </a:rPr>
              <a:t>http://www.mdpi.com/2071-1050/10/5/1440</a:t>
            </a:r>
            <a:r>
              <a:rPr lang="en-GB" dirty="0">
                <a:latin typeface="Open Sans" panose="020B0606030504020204"/>
                <a:ea typeface="+mn-lt"/>
                <a:cs typeface="+mn-lt"/>
              </a:rPr>
              <a:t> </a:t>
            </a:r>
          </a:p>
          <a:p>
            <a:pPr marL="342900" indent="-342900">
              <a:buAutoNum type="arabicPeriod"/>
            </a:pPr>
            <a:endParaRPr lang="en-GB" dirty="0">
              <a:ea typeface="+mn-lt"/>
              <a:cs typeface="+mn-lt"/>
            </a:endParaRPr>
          </a:p>
        </p:txBody>
      </p:sp>
    </p:spTree>
    <p:extLst>
      <p:ext uri="{BB962C8B-B14F-4D97-AF65-F5344CB8AC3E}">
        <p14:creationId xmlns:p14="http://schemas.microsoft.com/office/powerpoint/2010/main" val="119540807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8371085" cy="369332"/>
          </a:xfrm>
          <a:prstGeom prst="rect">
            <a:avLst/>
          </a:prstGeom>
        </p:spPr>
        <p:txBody>
          <a:bodyPr wrap="square" lIns="91440" tIns="45720" rIns="91440" bIns="45720" anchor="t">
            <a:spAutoFit/>
          </a:bodyPr>
          <a:lstStyle/>
          <a:p>
            <a:pPr>
              <a:spcAft>
                <a:spcPts val="1200"/>
              </a:spcAft>
            </a:pPr>
            <a:r>
              <a:rPr lang="en-ZA" b="1" dirty="0">
                <a:solidFill>
                  <a:schemeClr val="accent5">
                    <a:lumMod val="60000"/>
                    <a:lumOff val="40000"/>
                  </a:schemeClr>
                </a:solidFill>
                <a:latin typeface="Open Sans"/>
                <a:ea typeface="Open Sans" panose="020B0606030504020204" pitchFamily="34" charset="0"/>
                <a:cs typeface="Open Sans" panose="020B0606030504020204" pitchFamily="34" charset="0"/>
              </a:rPr>
              <a:t>4.2.1 Demande d'énergie dans les systèmes énergétiques de référence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76884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a:t>
            </a:r>
            <a:r>
              <a:rPr lang="en-GB" sz="4400" dirty="0" err="1">
                <a:latin typeface="Open Sans"/>
                <a:ea typeface="Open Sans" panose="020B0606030504020204" pitchFamily="34" charset="0"/>
                <a:cs typeface="Open Sans" panose="020B0606030504020204" pitchFamily="34" charset="0"/>
                <a:sym typeface="Bodoni SvtyTwo ITC TT-Book"/>
              </a:rPr>
              <a:t>Modélisation</a:t>
            </a:r>
            <a:r>
              <a:rPr lang="en-GB" sz="4400" dirty="0">
                <a:latin typeface="Open Sans"/>
                <a:ea typeface="Open Sans" panose="020B0606030504020204" pitchFamily="34" charset="0"/>
                <a:cs typeface="Open Sans" panose="020B0606030504020204" pitchFamily="34" charset="0"/>
                <a:sym typeface="Bodoni SvtyTwo ITC TT-Book"/>
              </a:rPr>
              <a:t> des </a:t>
            </a:r>
            <a:r>
              <a:rPr lang="en-GB" sz="4400" dirty="0" err="1">
                <a:latin typeface="Open Sans"/>
                <a:ea typeface="Open Sans" panose="020B0606030504020204" pitchFamily="34" charset="0"/>
                <a:cs typeface="Open Sans" panose="020B0606030504020204" pitchFamily="34" charset="0"/>
                <a:sym typeface="Bodoni SvtyTwo ITC TT-Book"/>
              </a:rPr>
              <a:t>demandes</a:t>
            </a:r>
            <a:r>
              <a:rPr lang="en-GB" sz="4400" dirty="0">
                <a:latin typeface="Open Sans"/>
                <a:ea typeface="Open Sans" panose="020B0606030504020204" pitchFamily="34" charset="0"/>
                <a:cs typeface="Open Sans" panose="020B0606030504020204" pitchFamily="34" charset="0"/>
                <a:sym typeface="Bodoni SvtyTwo ITC TT-Book"/>
              </a:rPr>
              <a:t> </a:t>
            </a:r>
            <a:r>
              <a:rPr lang="en-GB" sz="4400" dirty="0" err="1">
                <a:latin typeface="Open Sans"/>
                <a:ea typeface="Open Sans" panose="020B0606030504020204" pitchFamily="34" charset="0"/>
                <a:cs typeface="Open Sans" panose="020B0606030504020204" pitchFamily="34" charset="0"/>
                <a:sym typeface="Bodoni SvtyTwo ITC TT-Book"/>
              </a:rPr>
              <a:t>d'énergie</a:t>
            </a:r>
            <a:r>
              <a:rPr lang="en-GB" sz="4400" dirty="0">
                <a:latin typeface="Open Sans"/>
                <a:ea typeface="Open Sans" panose="020B0606030504020204" pitchFamily="34" charset="0"/>
                <a:cs typeface="Open Sans" panose="020B0606030504020204" pitchFamily="34" charset="0"/>
                <a:sym typeface="Bodoni SvtyTwo ITC TT-Book"/>
              </a:rPr>
              <a:t> </a:t>
            </a:r>
          </a:p>
        </p:txBody>
      </p:sp>
      <p:pic>
        <p:nvPicPr>
          <p:cNvPr id="7" name="Picture 9" descr="Diagram, schematic&#10;&#10;Description automatically generated">
            <a:extLst>
              <a:ext uri="{FF2B5EF4-FFF2-40B4-BE49-F238E27FC236}">
                <a16:creationId xmlns:a16="http://schemas.microsoft.com/office/drawing/2014/main" id="{51FD4123-66A4-41D4-8921-D6C4D902B941}"/>
              </a:ext>
            </a:extLst>
          </p:cNvPr>
          <p:cNvPicPr>
            <a:picLocks noGrp="1" noChangeAspect="1"/>
          </p:cNvPicPr>
          <p:nvPr>
            <p:ph idx="1"/>
          </p:nvPr>
        </p:nvPicPr>
        <p:blipFill>
          <a:blip r:embed="rId4"/>
          <a:stretch>
            <a:fillRect/>
          </a:stretch>
        </p:blipFill>
        <p:spPr>
          <a:xfrm>
            <a:off x="1650732" y="1753739"/>
            <a:ext cx="8890536" cy="4509488"/>
          </a:xfrm>
        </p:spPr>
      </p:pic>
    </p:spTree>
    <p:extLst>
      <p:ext uri="{BB962C8B-B14F-4D97-AF65-F5344CB8AC3E}">
        <p14:creationId xmlns:p14="http://schemas.microsoft.com/office/powerpoint/2010/main" val="512869664"/>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http://schemas.microsoft.com/office/2006/metadata/properties"/>
    <ds:schemaRef ds:uri="0b696a8a-ab1a-459b-a09e-44df7cbe9330"/>
    <ds:schemaRef ds:uri="http://purl.org/dc/terms/"/>
    <ds:schemaRef ds:uri="http://purl.org/dc/elements/1.1/"/>
    <ds:schemaRef ds:uri="http://schemas.microsoft.com/office/2006/documentManagement/types"/>
    <ds:schemaRef ds:uri="http://purl.org/dc/dcmitype/"/>
    <ds:schemaRef ds:uri="35b8b66e-5759-43c1-a138-f967a8bf5a20"/>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F3526BC-AE3A-4520-A322-17B0A81F2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734</TotalTime>
  <Words>4756</Words>
  <Application>Microsoft Office PowerPoint</Application>
  <PresentationFormat>Widescreen</PresentationFormat>
  <Paragraphs>261</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Arial,Sans-Serif</vt:lpstr>
      <vt:lpstr>Calibri</vt:lpstr>
      <vt:lpstr>Calibri Light</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docId:A5860B1A3F34E5BDA8B01A8B06388A29</cp:keywords>
  <cp:lastModifiedBy>Ashutosh.Bhagurkar</cp:lastModifiedBy>
  <cp:revision>1052</cp:revision>
  <dcterms:created xsi:type="dcterms:W3CDTF">2021-02-10T16:48:02Z</dcterms:created>
  <dcterms:modified xsi:type="dcterms:W3CDTF">2025-03-19T16:32:28Z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