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37"/>
  </p:notesMasterIdLst>
  <p:sldIdLst>
    <p:sldId id="309" r:id="rId5"/>
    <p:sldId id="264" r:id="rId6"/>
    <p:sldId id="279" r:id="rId7"/>
    <p:sldId id="272" r:id="rId8"/>
    <p:sldId id="311" r:id="rId9"/>
    <p:sldId id="273" r:id="rId10"/>
    <p:sldId id="312" r:id="rId11"/>
    <p:sldId id="276" r:id="rId12"/>
    <p:sldId id="315" r:id="rId13"/>
    <p:sldId id="282" r:id="rId14"/>
    <p:sldId id="305" r:id="rId15"/>
    <p:sldId id="316" r:id="rId16"/>
    <p:sldId id="310" r:id="rId17"/>
    <p:sldId id="317" r:id="rId18"/>
    <p:sldId id="283" r:id="rId19"/>
    <p:sldId id="308" r:id="rId20"/>
    <p:sldId id="288" r:id="rId21"/>
    <p:sldId id="289" r:id="rId22"/>
    <p:sldId id="290" r:id="rId23"/>
    <p:sldId id="321" r:id="rId24"/>
    <p:sldId id="291" r:id="rId25"/>
    <p:sldId id="292" r:id="rId26"/>
    <p:sldId id="295" r:id="rId27"/>
    <p:sldId id="296" r:id="rId28"/>
    <p:sldId id="297" r:id="rId29"/>
    <p:sldId id="298" r:id="rId30"/>
    <p:sldId id="323" r:id="rId31"/>
    <p:sldId id="318" r:id="rId32"/>
    <p:sldId id="299" r:id="rId33"/>
    <p:sldId id="303" r:id="rId34"/>
    <p:sldId id="304" r:id="rId35"/>
    <p:sldId id="269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iC4h9XZJhYFypOKz07yp6KiatC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olombo" initials="SC" lastIdx="8" clrIdx="0">
    <p:extLst>
      <p:ext uri="{19B8F6BF-5375-455C-9EA6-DF929625EA0E}">
        <p15:presenceInfo xmlns:p15="http://schemas.microsoft.com/office/powerpoint/2012/main" userId="S::cenv1075@ox.ac.uk::cdf5343d-9518-4b48-8032-805a754f9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8B9B"/>
    <a:srgbClr val="A76B76"/>
    <a:srgbClr val="60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DA472E-C0B5-4FAA-A71B-45BBE6C39A2A}">
  <a:tblStyle styleId="{B8DA472E-C0B5-4FAA-A71B-45BBE6C39A2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7" autoAdjust="0"/>
  </p:normalViewPr>
  <p:slideViewPr>
    <p:cSldViewPr snapToGrid="0">
      <p:cViewPr varScale="1">
        <p:scale>
          <a:sx n="65" d="100"/>
          <a:sy n="65" d="100"/>
        </p:scale>
        <p:origin x="6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Colombo" userId="cdf5343d-9518-4b48-8032-805a754f9105" providerId="ADAL" clId="{AA5A2D5B-8D46-4519-A910-E03CB816FA9C}"/>
    <pc:docChg chg="undo custSel addSld delSld modSld">
      <pc:chgData name="Silvia Colombo" userId="cdf5343d-9518-4b48-8032-805a754f9105" providerId="ADAL" clId="{AA5A2D5B-8D46-4519-A910-E03CB816FA9C}" dt="2025-01-15T18:00:54.780" v="1874" actId="403"/>
      <pc:docMkLst>
        <pc:docMk/>
      </pc:docMkLst>
      <pc:sldChg chg="modSp mod">
        <pc:chgData name="Silvia Colombo" userId="cdf5343d-9518-4b48-8032-805a754f9105" providerId="ADAL" clId="{AA5A2D5B-8D46-4519-A910-E03CB816FA9C}" dt="2025-01-15T11:36:28.426" v="159" actId="20577"/>
        <pc:sldMkLst>
          <pc:docMk/>
          <pc:sldMk cId="0" sldId="264"/>
        </pc:sldMkLst>
        <pc:spChg chg="mod">
          <ac:chgData name="Silvia Colombo" userId="cdf5343d-9518-4b48-8032-805a754f9105" providerId="ADAL" clId="{AA5A2D5B-8D46-4519-A910-E03CB816FA9C}" dt="2025-01-15T11:36:28.426" v="159" actId="20577"/>
          <ac:spMkLst>
            <pc:docMk/>
            <pc:sldMk cId="0" sldId="264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AA5A2D5B-8D46-4519-A910-E03CB816FA9C}" dt="2025-01-15T14:25:11.301" v="378" actId="255"/>
        <pc:sldMkLst>
          <pc:docMk/>
          <pc:sldMk cId="1768720765" sldId="272"/>
        </pc:sldMkLst>
        <pc:spChg chg="del">
          <ac:chgData name="Silvia Colombo" userId="cdf5343d-9518-4b48-8032-805a754f9105" providerId="ADAL" clId="{AA5A2D5B-8D46-4519-A910-E03CB816FA9C}" dt="2025-01-15T11:41:54.348" v="181" actId="478"/>
          <ac:spMkLst>
            <pc:docMk/>
            <pc:sldMk cId="1768720765" sldId="272"/>
            <ac:spMk id="10" creationId="{135A9E39-0E35-4D57-AB96-8B9E2A02F586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5:11.301" v="378" actId="255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1:52.651" v="180" actId="478"/>
          <ac:picMkLst>
            <pc:docMk/>
            <pc:sldMk cId="1768720765" sldId="272"/>
            <ac:picMk id="5" creationId="{C731A220-F281-47D4-B547-7FAE6C221343}"/>
          </ac:picMkLst>
        </pc:picChg>
      </pc:sldChg>
      <pc:sldChg chg="delSp modSp mod">
        <pc:chgData name="Silvia Colombo" userId="cdf5343d-9518-4b48-8032-805a754f9105" providerId="ADAL" clId="{AA5A2D5B-8D46-4519-A910-E03CB816FA9C}" dt="2025-01-15T16:15:42.954" v="901"/>
        <pc:sldMkLst>
          <pc:docMk/>
          <pc:sldMk cId="1839245547" sldId="273"/>
        </pc:sldMkLst>
        <pc:spChg chg="del">
          <ac:chgData name="Silvia Colombo" userId="cdf5343d-9518-4b48-8032-805a754f9105" providerId="ADAL" clId="{AA5A2D5B-8D46-4519-A910-E03CB816FA9C}" dt="2025-01-15T11:49:32.603" v="234" actId="478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9:29.834" v="233" actId="478"/>
          <ac:picMkLst>
            <pc:docMk/>
            <pc:sldMk cId="1839245547" sldId="273"/>
            <ac:picMk id="4" creationId="{AF37311E-A009-4C4C-9122-FBAEDF834253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3:26.911" v="362" actId="2711"/>
        <pc:sldMkLst>
          <pc:docMk/>
          <pc:sldMk cId="3557352301" sldId="274"/>
        </pc:sldMkLst>
        <pc:spChg chg="del mod">
          <ac:chgData name="Silvia Colombo" userId="cdf5343d-9518-4b48-8032-805a754f9105" providerId="ADAL" clId="{AA5A2D5B-8D46-4519-A910-E03CB816FA9C}" dt="2025-01-15T11:50:22.648" v="242" actId="478"/>
          <ac:spMkLst>
            <pc:docMk/>
            <pc:sldMk cId="3557352301" sldId="274"/>
            <ac:spMk id="11" creationId="{8775CB98-6F78-4739-A375-A0965205A33A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3:26.911" v="362" actId="2711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19.633" v="241" actId="478"/>
          <ac:picMkLst>
            <pc:docMk/>
            <pc:sldMk cId="3557352301" sldId="274"/>
            <ac:picMk id="4" creationId="{ED8637FB-A84B-4007-BC99-8B57A12448D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4:25:01.233" v="377" actId="255"/>
        <pc:sldMkLst>
          <pc:docMk/>
          <pc:sldMk cId="2089242102" sldId="275"/>
        </pc:sldMkLst>
        <pc:spChg chg="add del">
          <ac:chgData name="Silvia Colombo" userId="cdf5343d-9518-4b48-8032-805a754f9105" providerId="ADAL" clId="{AA5A2D5B-8D46-4519-A910-E03CB816FA9C}" dt="2025-01-15T14:22:27.510" v="343"/>
          <ac:spMkLst>
            <pc:docMk/>
            <pc:sldMk cId="2089242102" sldId="275"/>
            <ac:spMk id="2" creationId="{B313A1DC-45D9-47EA-8B04-748E50BCDF7E}"/>
          </ac:spMkLst>
        </pc:spChg>
        <pc:spChg chg="del">
          <ac:chgData name="Silvia Colombo" userId="cdf5343d-9518-4b48-8032-805a754f9105" providerId="ADAL" clId="{AA5A2D5B-8D46-4519-A910-E03CB816FA9C}" dt="2025-01-15T11:50:58.351" v="248" actId="478"/>
          <ac:spMkLst>
            <pc:docMk/>
            <pc:sldMk cId="2089242102" sldId="275"/>
            <ac:spMk id="10" creationId="{B3BEE167-2F8B-4C9B-9B22-DBAEE78E4905}"/>
          </ac:spMkLst>
        </pc:spChg>
        <pc:spChg chg="mod">
          <ac:chgData name="Silvia Colombo" userId="cdf5343d-9518-4b48-8032-805a754f9105" providerId="ADAL" clId="{AA5A2D5B-8D46-4519-A910-E03CB816FA9C}" dt="2025-01-15T14:25:01.233" v="377" actId="255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2089242102" sldId="275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55.447" v="247" actId="478"/>
          <ac:picMkLst>
            <pc:docMk/>
            <pc:sldMk cId="2089242102" sldId="275"/>
            <ac:picMk id="4" creationId="{ED8CD017-D59C-4416-A816-47DF4E228531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6:05.342" v="395" actId="20577"/>
        <pc:sldMkLst>
          <pc:docMk/>
          <pc:sldMk cId="1383167316" sldId="276"/>
        </pc:sldMkLst>
        <pc:spChg chg="del">
          <ac:chgData name="Silvia Colombo" userId="cdf5343d-9518-4b48-8032-805a754f9105" providerId="ADAL" clId="{AA5A2D5B-8D46-4519-A910-E03CB816FA9C}" dt="2025-01-15T11:51:41.256" v="256" actId="478"/>
          <ac:spMkLst>
            <pc:docMk/>
            <pc:sldMk cId="1383167316" sldId="276"/>
            <ac:spMk id="14" creationId="{F9F19119-A257-4FB2-81A3-6AA1E384FCD5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6:05.342" v="395" actId="20577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1:38.343" v="255" actId="478"/>
          <ac:picMkLst>
            <pc:docMk/>
            <pc:sldMk cId="1383167316" sldId="276"/>
            <ac:picMk id="4" creationId="{74A24215-48D1-4C00-99A9-D87D305639EE}"/>
          </ac:picMkLst>
        </pc:picChg>
      </pc:sldChg>
      <pc:sldChg chg="modSp del">
        <pc:chgData name="Silvia Colombo" userId="cdf5343d-9518-4b48-8032-805a754f9105" providerId="ADAL" clId="{AA5A2D5B-8D46-4519-A910-E03CB816FA9C}" dt="2025-01-15T11:52:22.857" v="264" actId="47"/>
        <pc:sldMkLst>
          <pc:docMk/>
          <pc:sldMk cId="89450925" sldId="27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7:02.936" v="160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13:44.994" v="421" actId="20577"/>
        <pc:sldMkLst>
          <pc:docMk/>
          <pc:sldMk cId="3840193541" sldId="278"/>
        </pc:sldMkLst>
        <pc:spChg chg="add mod">
          <ac:chgData name="Silvia Colombo" userId="cdf5343d-9518-4b48-8032-805a754f9105" providerId="ADAL" clId="{AA5A2D5B-8D46-4519-A910-E03CB816FA9C}" dt="2025-01-15T15:13:44.994" v="421" actId="20577"/>
          <ac:spMkLst>
            <pc:docMk/>
            <pc:sldMk cId="3840193541" sldId="278"/>
            <ac:spMk id="9" creationId="{E7891DB8-6FCA-421D-90D5-ACAEFE8F9A6C}"/>
          </ac:spMkLst>
        </pc:spChg>
        <pc:spChg chg="mod">
          <ac:chgData name="Silvia Colombo" userId="cdf5343d-9518-4b48-8032-805a754f9105" providerId="ADAL" clId="{AA5A2D5B-8D46-4519-A910-E03CB816FA9C}" dt="2025-01-15T15:11:11.952" v="398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11:54.528" v="407" actId="20577"/>
          <ac:spMkLst>
            <pc:docMk/>
            <pc:sldMk cId="3840193541" sldId="27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13:22.302" v="411" actId="1076"/>
          <ac:picMkLst>
            <pc:docMk/>
            <pc:sldMk cId="3840193541" sldId="278"/>
            <ac:picMk id="4" creationId="{C412C4D1-AE4E-478B-8D25-C1D3627FD5FE}"/>
          </ac:picMkLst>
        </pc:picChg>
        <pc:picChg chg="del">
          <ac:chgData name="Silvia Colombo" userId="cdf5343d-9518-4b48-8032-805a754f9105" providerId="ADAL" clId="{AA5A2D5B-8D46-4519-A910-E03CB816FA9C}" dt="2025-01-15T14:02:13.495" v="266" actId="478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1:41:43.802" v="178" actId="1076"/>
        <pc:sldMkLst>
          <pc:docMk/>
          <pc:sldMk cId="3151422244" sldId="279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9:07.678" v="171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1:41:43.802" v="178" actId="1076"/>
          <ac:picMkLst>
            <pc:docMk/>
            <pc:sldMk cId="3151422244" sldId="279"/>
            <ac:picMk id="4" creationId="{B74EA076-8FC4-4412-B3BB-38E40D1ABCD3}"/>
          </ac:picMkLst>
        </pc:picChg>
        <pc:picChg chg="del">
          <ac:chgData name="Silvia Colombo" userId="cdf5343d-9518-4b48-8032-805a754f9105" providerId="ADAL" clId="{AA5A2D5B-8D46-4519-A910-E03CB816FA9C}" dt="2025-01-15T11:38:23.563" v="163" actId="478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AA5A2D5B-8D46-4519-A910-E03CB816FA9C}" dt="2025-01-15T15:20:41.998" v="502" actId="20577"/>
        <pc:sldMkLst>
          <pc:docMk/>
          <pc:sldMk cId="3427707476" sldId="282"/>
        </pc:sldMkLst>
        <pc:spChg chg="mod">
          <ac:chgData name="Silvia Colombo" userId="cdf5343d-9518-4b48-8032-805a754f9105" providerId="ADAL" clId="{AA5A2D5B-8D46-4519-A910-E03CB816FA9C}" dt="2025-01-15T15:20:41.998" v="502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48:06.607" v="725" actId="1076"/>
        <pc:sldMkLst>
          <pc:docMk/>
          <pc:sldMk cId="2207407581" sldId="283"/>
        </pc:sldMkLst>
        <pc:spChg chg="add del">
          <ac:chgData name="Silvia Colombo" userId="cdf5343d-9518-4b48-8032-805a754f9105" providerId="ADAL" clId="{AA5A2D5B-8D46-4519-A910-E03CB816FA9C}" dt="2025-01-15T15:43:50.438" v="664"/>
          <ac:spMkLst>
            <pc:docMk/>
            <pc:sldMk cId="2207407581" sldId="283"/>
            <ac:spMk id="2" creationId="{4D65ED82-4C66-46C2-AD63-4445B275E574}"/>
          </ac:spMkLst>
        </pc:spChg>
        <pc:spChg chg="add del mod">
          <ac:chgData name="Silvia Colombo" userId="cdf5343d-9518-4b48-8032-805a754f9105" providerId="ADAL" clId="{AA5A2D5B-8D46-4519-A910-E03CB816FA9C}" dt="2025-01-15T15:44:00.639" v="670" actId="478"/>
          <ac:spMkLst>
            <pc:docMk/>
            <pc:sldMk cId="2207407581" sldId="283"/>
            <ac:spMk id="4" creationId="{AA078A0C-FB4C-480C-8914-933577A6428C}"/>
          </ac:spMkLst>
        </pc:spChg>
        <pc:spChg chg="del">
          <ac:chgData name="Silvia Colombo" userId="cdf5343d-9518-4b48-8032-805a754f9105" providerId="ADAL" clId="{AA5A2D5B-8D46-4519-A910-E03CB816FA9C}" dt="2025-01-15T15:42:29.168" v="657" actId="478"/>
          <ac:spMkLst>
            <pc:docMk/>
            <pc:sldMk cId="2207407581" sldId="283"/>
            <ac:spMk id="10" creationId="{3D5E7E57-B41D-4889-8D08-AF7EAAAE8B1A}"/>
          </ac:spMkLst>
        </pc:spChg>
        <pc:spChg chg="add mod">
          <ac:chgData name="Silvia Colombo" userId="cdf5343d-9518-4b48-8032-805a754f9105" providerId="ADAL" clId="{AA5A2D5B-8D46-4519-A910-E03CB816FA9C}" dt="2025-01-15T15:48:06.607" v="725" actId="1076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46:47.200" v="709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42:26.351" v="656" actId="478"/>
          <ac:picMkLst>
            <pc:docMk/>
            <pc:sldMk cId="2207407581" sldId="283"/>
            <ac:picMk id="5" creationId="{BAD0503B-DAC8-49C0-BC99-83AEE57B9D0C}"/>
          </ac:picMkLst>
        </pc:picChg>
        <pc:picChg chg="add mod">
          <ac:chgData name="Silvia Colombo" userId="cdf5343d-9518-4b48-8032-805a754f9105" providerId="ADAL" clId="{AA5A2D5B-8D46-4519-A910-E03CB816FA9C}" dt="2025-01-15T15:47:36.742" v="722" actId="103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 delAnim">
        <pc:chgData name="Silvia Colombo" userId="cdf5343d-9518-4b48-8032-805a754f9105" providerId="ADAL" clId="{AA5A2D5B-8D46-4519-A910-E03CB816FA9C}" dt="2025-01-15T15:52:44.882" v="788" actId="113"/>
        <pc:sldMkLst>
          <pc:docMk/>
          <pc:sldMk cId="191549666" sldId="284"/>
        </pc:sldMkLst>
        <pc:spChg chg="add mod">
          <ac:chgData name="Silvia Colombo" userId="cdf5343d-9518-4b48-8032-805a754f9105" providerId="ADAL" clId="{AA5A2D5B-8D46-4519-A910-E03CB816FA9C}" dt="2025-01-15T15:51:44.005" v="785" actId="1038"/>
          <ac:spMkLst>
            <pc:docMk/>
            <pc:sldMk cId="191549666" sldId="284"/>
            <ac:spMk id="10" creationId="{A51FF0DD-7893-4198-B789-79E9F80D2F70}"/>
          </ac:spMkLst>
        </pc:spChg>
        <pc:spChg chg="del">
          <ac:chgData name="Silvia Colombo" userId="cdf5343d-9518-4b48-8032-805a754f9105" providerId="ADAL" clId="{AA5A2D5B-8D46-4519-A910-E03CB816FA9C}" dt="2025-01-15T15:48:17.456" v="728" actId="478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2:44.882" v="788" actId="113"/>
          <ac:spMkLst>
            <pc:docMk/>
            <pc:sldMk cId="191549666" sldId="28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51:12.080" v="767" actId="1076"/>
          <ac:picMkLst>
            <pc:docMk/>
            <pc:sldMk cId="191549666" sldId="284"/>
            <ac:picMk id="4" creationId="{E738579C-59A8-4076-B8CD-40062EB6EEC3}"/>
          </ac:picMkLst>
        </pc:picChg>
        <pc:picChg chg="del">
          <ac:chgData name="Silvia Colombo" userId="cdf5343d-9518-4b48-8032-805a754f9105" providerId="ADAL" clId="{AA5A2D5B-8D46-4519-A910-E03CB816FA9C}" dt="2025-01-15T15:48:12.509" v="726" actId="478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AA5A2D5B-8D46-4519-A910-E03CB816FA9C}" dt="2025-01-15T16:04:53.535" v="896" actId="404"/>
        <pc:sldMkLst>
          <pc:docMk/>
          <pc:sldMk cId="3061992581" sldId="28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4:53.535" v="896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6:21:23.547" v="943" actId="207"/>
        <pc:sldMkLst>
          <pc:docMk/>
          <pc:sldMk cId="2985432160" sldId="289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1:23.547" v="943" actId="207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07:35.841" v="898" actId="478"/>
          <ac:picMkLst>
            <pc:docMk/>
            <pc:sldMk cId="2985432160" sldId="289"/>
            <ac:picMk id="4" creationId="{ED2B1155-6353-4FE3-818F-0ACCEDFA0DA1}"/>
          </ac:picMkLst>
        </pc:picChg>
        <pc:picChg chg="add mod">
          <ac:chgData name="Silvia Colombo" userId="cdf5343d-9518-4b48-8032-805a754f9105" providerId="ADAL" clId="{AA5A2D5B-8D46-4519-A910-E03CB816FA9C}" dt="2025-01-15T16:18:38.254" v="921" actId="1076"/>
          <ac:picMkLst>
            <pc:docMk/>
            <pc:sldMk cId="2985432160" sldId="289"/>
            <ac:picMk id="5" creationId="{052EF140-71B1-4999-AB42-065E64AF16E4}"/>
          </ac:picMkLst>
        </pc:picChg>
      </pc:sldChg>
      <pc:sldChg chg="modSp mod">
        <pc:chgData name="Silvia Colombo" userId="cdf5343d-9518-4b48-8032-805a754f9105" providerId="ADAL" clId="{AA5A2D5B-8D46-4519-A910-E03CB816FA9C}" dt="2025-01-15T16:23:26.247" v="949" actId="113"/>
        <pc:sldMkLst>
          <pc:docMk/>
          <pc:sldMk cId="3025862249" sldId="290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3:26.247" v="949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delAnim modNotes">
        <pc:chgData name="Silvia Colombo" userId="cdf5343d-9518-4b48-8032-805a754f9105" providerId="ADAL" clId="{AA5A2D5B-8D46-4519-A910-E03CB816FA9C}" dt="2025-01-15T16:28:08.356" v="1005" actId="404"/>
        <pc:sldMkLst>
          <pc:docMk/>
          <pc:sldMk cId="4276348475" sldId="291"/>
        </pc:sldMkLst>
        <pc:spChg chg="add del mod">
          <ac:chgData name="Silvia Colombo" userId="cdf5343d-9518-4b48-8032-805a754f9105" providerId="ADAL" clId="{AA5A2D5B-8D46-4519-A910-E03CB816FA9C}" dt="2025-01-15T16:26:26.589" v="958" actId="478"/>
          <ac:spMkLst>
            <pc:docMk/>
            <pc:sldMk cId="4276348475" sldId="291"/>
            <ac:spMk id="2" creationId="{E1D24C94-6A07-43A0-9F27-E4EAD725627B}"/>
          </ac:spMkLst>
        </pc:spChg>
        <pc:spChg chg="del">
          <ac:chgData name="Silvia Colombo" userId="cdf5343d-9518-4b48-8032-805a754f9105" providerId="ADAL" clId="{AA5A2D5B-8D46-4519-A910-E03CB816FA9C}" dt="2025-01-15T16:26:36.060" v="960" actId="478"/>
          <ac:spMkLst>
            <pc:docMk/>
            <pc:sldMk cId="4276348475" sldId="291"/>
            <ac:spMk id="6" creationId="{50C43920-95C9-4935-9507-5EEE1C17F008}"/>
          </ac:spMkLst>
        </pc:spChg>
        <pc:spChg chg="del mod">
          <ac:chgData name="Silvia Colombo" userId="cdf5343d-9518-4b48-8032-805a754f9105" providerId="ADAL" clId="{AA5A2D5B-8D46-4519-A910-E03CB816FA9C}" dt="2025-01-15T16:26:32.756" v="959" actId="478"/>
          <ac:spMkLst>
            <pc:docMk/>
            <pc:sldMk cId="4276348475" sldId="291"/>
            <ac:spMk id="8" creationId="{F002B53B-609E-4301-A8AB-B94E35768425}"/>
          </ac:spMkLst>
        </pc:spChg>
        <pc:spChg chg="mod">
          <ac:chgData name="Silvia Colombo" userId="cdf5343d-9518-4b48-8032-805a754f9105" providerId="ADAL" clId="{AA5A2D5B-8D46-4519-A910-E03CB816FA9C}" dt="2025-01-15T16:28:08.356" v="1005" actId="404"/>
          <ac:spMkLst>
            <pc:docMk/>
            <pc:sldMk cId="4276348475" sldId="291"/>
            <ac:spMk id="11" creationId="{CDD7956C-AD4A-4FCD-870C-C4BFC69F804B}"/>
          </ac:spMkLst>
        </pc:spChg>
        <pc:spChg chg="del">
          <ac:chgData name="Silvia Colombo" userId="cdf5343d-9518-4b48-8032-805a754f9105" providerId="ADAL" clId="{AA5A2D5B-8D46-4519-A910-E03CB816FA9C}" dt="2025-01-15T16:23:37.373" v="952" actId="478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23:35.039" v="951" actId="478"/>
          <ac:picMkLst>
            <pc:docMk/>
            <pc:sldMk cId="4276348475" sldId="291"/>
            <ac:picMk id="5" creationId="{7D5092C7-80A9-4297-B8C0-2DBBA2D861CD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6:34:31.726" v="1070" actId="1076"/>
        <pc:sldMkLst>
          <pc:docMk/>
          <pc:sldMk cId="218857803" sldId="292"/>
        </pc:sldMkLst>
        <pc:spChg chg="add del mod">
          <ac:chgData name="Silvia Colombo" userId="cdf5343d-9518-4b48-8032-805a754f9105" providerId="ADAL" clId="{AA5A2D5B-8D46-4519-A910-E03CB816FA9C}" dt="2025-01-15T16:29:11.490" v="1009" actId="478"/>
          <ac:spMkLst>
            <pc:docMk/>
            <pc:sldMk cId="218857803" sldId="292"/>
            <ac:spMk id="2" creationId="{90719BD5-5237-4E5A-8264-69A45D0BF2FA}"/>
          </ac:spMkLst>
        </pc:spChg>
        <pc:spChg chg="add mod">
          <ac:chgData name="Silvia Colombo" userId="cdf5343d-9518-4b48-8032-805a754f9105" providerId="ADAL" clId="{AA5A2D5B-8D46-4519-A910-E03CB816FA9C}" dt="2025-01-15T16:30:56.983" v="1048" actId="113"/>
          <ac:spMkLst>
            <pc:docMk/>
            <pc:sldMk cId="218857803" sldId="292"/>
            <ac:spMk id="4" creationId="{D09E2FEA-9B9B-4938-8550-5BC46B22A4FA}"/>
          </ac:spMkLst>
        </pc:spChg>
        <pc:spChg chg="add mod">
          <ac:chgData name="Silvia Colombo" userId="cdf5343d-9518-4b48-8032-805a754f9105" providerId="ADAL" clId="{AA5A2D5B-8D46-4519-A910-E03CB816FA9C}" dt="2025-01-15T16:34:31.726" v="1070" actId="1076"/>
          <ac:spMkLst>
            <pc:docMk/>
            <pc:sldMk cId="218857803" sldId="292"/>
            <ac:spMk id="10" creationId="{475C59D7-5F2E-4C25-AC1E-BDAB12EC46B7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30:06.921" v="1039" actId="21"/>
          <ac:spMkLst>
            <pc:docMk/>
            <pc:sldMk cId="218857803" sldId="29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6:33:59.478" v="1064" actId="1037"/>
          <ac:picMkLst>
            <pc:docMk/>
            <pc:sldMk cId="218857803" sldId="292"/>
            <ac:picMk id="6" creationId="{3608EEE9-CE11-437C-ADC4-E4C046528AB0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6:44:46.175" v="1114" actId="113"/>
        <pc:sldMkLst>
          <pc:docMk/>
          <pc:sldMk cId="2761367291" sldId="293"/>
        </pc:sldMkLst>
        <pc:spChg chg="del mod">
          <ac:chgData name="Silvia Colombo" userId="cdf5343d-9518-4b48-8032-805a754f9105" providerId="ADAL" clId="{AA5A2D5B-8D46-4519-A910-E03CB816FA9C}" dt="2025-01-15T16:39:29.891" v="1081" actId="478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AA5A2D5B-8D46-4519-A910-E03CB816FA9C}" dt="2025-01-15T16:44:46.175" v="1114" actId="113"/>
          <ac:spMkLst>
            <pc:docMk/>
            <pc:sldMk cId="2761367291" sldId="293"/>
            <ac:spMk id="5" creationId="{2BA44561-A902-4512-9AA0-020CB3B8604A}"/>
          </ac:spMkLst>
        </pc:spChg>
        <pc:spChg chg="del">
          <ac:chgData name="Silvia Colombo" userId="cdf5343d-9518-4b48-8032-805a754f9105" providerId="ADAL" clId="{AA5A2D5B-8D46-4519-A910-E03CB816FA9C}" dt="2025-01-15T16:35:55.314" v="1076" actId="478"/>
          <ac:spMkLst>
            <pc:docMk/>
            <pc:sldMk cId="2761367291" sldId="293"/>
            <ac:spMk id="10" creationId="{4F61A1FB-D39D-4338-93B5-E937F4C26ECA}"/>
          </ac:spMkLst>
        </pc:spChg>
        <pc:spChg chg="add mod">
          <ac:chgData name="Silvia Colombo" userId="cdf5343d-9518-4b48-8032-805a754f9105" providerId="ADAL" clId="{AA5A2D5B-8D46-4519-A910-E03CB816FA9C}" dt="2025-01-15T16:41:46.905" v="1110" actId="14100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0:20.049" v="1098" actId="21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35:39.183" v="1073" actId="478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AA5A2D5B-8D46-4519-A910-E03CB816FA9C}" dt="2025-01-15T16:35:33.012" v="1071" actId="478"/>
          <ac:picMkLst>
            <pc:docMk/>
            <pc:sldMk cId="2761367291" sldId="293"/>
            <ac:picMk id="6" creationId="{9FE4C241-96F7-4C1E-BBFF-8209A2F893C2}"/>
          </ac:picMkLst>
        </pc:picChg>
        <pc:picChg chg="add mod">
          <ac:chgData name="Silvia Colombo" userId="cdf5343d-9518-4b48-8032-805a754f9105" providerId="ADAL" clId="{AA5A2D5B-8D46-4519-A910-E03CB816FA9C}" dt="2025-01-15T16:41:15.739" v="1106" actId="1076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56:29.448" v="1212" actId="1076"/>
        <pc:sldMkLst>
          <pc:docMk/>
          <pc:sldMk cId="3284480951" sldId="294"/>
        </pc:sldMkLst>
        <pc:spChg chg="add del mod">
          <ac:chgData name="Silvia Colombo" userId="cdf5343d-9518-4b48-8032-805a754f9105" providerId="ADAL" clId="{AA5A2D5B-8D46-4519-A910-E03CB816FA9C}" dt="2025-01-15T16:46:46.279" v="1124" actId="478"/>
          <ac:spMkLst>
            <pc:docMk/>
            <pc:sldMk cId="3284480951" sldId="294"/>
            <ac:spMk id="2" creationId="{CE5C1120-D5F3-4674-B720-130ACB1B2A44}"/>
          </ac:spMkLst>
        </pc:spChg>
        <pc:spChg chg="add mod">
          <ac:chgData name="Silvia Colombo" userId="cdf5343d-9518-4b48-8032-805a754f9105" providerId="ADAL" clId="{AA5A2D5B-8D46-4519-A910-E03CB816FA9C}" dt="2025-01-15T16:51:04.852" v="1166" actId="113"/>
          <ac:spMkLst>
            <pc:docMk/>
            <pc:sldMk cId="3284480951" sldId="294"/>
            <ac:spMk id="4" creationId="{4CF27FE5-7AA3-4BAD-870C-70E80A1A7465}"/>
          </ac:spMkLst>
        </pc:spChg>
        <pc:spChg chg="del">
          <ac:chgData name="Silvia Colombo" userId="cdf5343d-9518-4b48-8032-805a754f9105" providerId="ADAL" clId="{AA5A2D5B-8D46-4519-A910-E03CB816FA9C}" dt="2025-01-15T16:45:05.723" v="1117" actId="478"/>
          <ac:spMkLst>
            <pc:docMk/>
            <pc:sldMk cId="3284480951" sldId="294"/>
            <ac:spMk id="10" creationId="{BE72D390-3F09-4909-99F7-BC2DBCA9DFE9}"/>
          </ac:spMkLst>
        </pc:spChg>
        <pc:spChg chg="add mod">
          <ac:chgData name="Silvia Colombo" userId="cdf5343d-9518-4b48-8032-805a754f9105" providerId="ADAL" clId="{AA5A2D5B-8D46-4519-A910-E03CB816FA9C}" dt="2025-01-15T16:52:13.447" v="1180" actId="1076"/>
          <ac:spMkLst>
            <pc:docMk/>
            <pc:sldMk cId="3284480951" sldId="294"/>
            <ac:spMk id="12" creationId="{49859AD5-54D0-4202-AF84-8D44E53BFE8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7:28.717" v="1148" actId="21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45:02.556" v="1116" actId="478"/>
          <ac:picMkLst>
            <pc:docMk/>
            <pc:sldMk cId="3284480951" sldId="294"/>
            <ac:picMk id="5" creationId="{B8BD6F48-812A-4B7F-9FF4-D8FA51FA6EE7}"/>
          </ac:picMkLst>
        </pc:picChg>
        <pc:picChg chg="add mod">
          <ac:chgData name="Silvia Colombo" userId="cdf5343d-9518-4b48-8032-805a754f9105" providerId="ADAL" clId="{AA5A2D5B-8D46-4519-A910-E03CB816FA9C}" dt="2025-01-15T16:56:29.448" v="1212" actId="1076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AA5A2D5B-8D46-4519-A910-E03CB816FA9C}" dt="2025-01-15T16:56:05.195" v="1210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6:05.195" v="1210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57:00.049" v="1230" actId="2711"/>
        <pc:sldMkLst>
          <pc:docMk/>
          <pc:sldMk cId="3178964038" sldId="296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7:00.049" v="1230" actId="2711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7:01:48.970" v="1248" actId="1076"/>
        <pc:sldMkLst>
          <pc:docMk/>
          <pc:sldMk cId="3574041065" sldId="297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9:37.298" v="1243" actId="20577"/>
          <ac:spMkLst>
            <pc:docMk/>
            <pc:sldMk cId="3574041065" sldId="297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7:01:48.970" v="1248" actId="1076"/>
          <ac:picMkLst>
            <pc:docMk/>
            <pc:sldMk cId="3574041065" sldId="297"/>
            <ac:picMk id="4" creationId="{9013AE3E-FEF0-4CDB-8077-AE1D5AAE64F3}"/>
          </ac:picMkLst>
        </pc:picChg>
        <pc:picChg chg="del">
          <ac:chgData name="Silvia Colombo" userId="cdf5343d-9518-4b48-8032-805a754f9105" providerId="ADAL" clId="{AA5A2D5B-8D46-4519-A910-E03CB816FA9C}" dt="2025-01-15T16:57:22.716" v="1231" actId="478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12:41.894" v="1358" actId="1076"/>
        <pc:sldMkLst>
          <pc:docMk/>
          <pc:sldMk cId="2230816992" sldId="298"/>
        </pc:sldMkLst>
        <pc:spChg chg="del">
          <ac:chgData name="Silvia Colombo" userId="cdf5343d-9518-4b48-8032-805a754f9105" providerId="ADAL" clId="{AA5A2D5B-8D46-4519-A910-E03CB816FA9C}" dt="2025-01-15T17:02:00.326" v="1251" actId="478"/>
          <ac:spMkLst>
            <pc:docMk/>
            <pc:sldMk cId="2230816992" sldId="298"/>
            <ac:spMk id="8" creationId="{EB976C2F-A3C0-42DB-B9DD-E137B4B6A8A3}"/>
          </ac:spMkLst>
        </pc:spChg>
        <pc:spChg chg="add mod">
          <ac:chgData name="Silvia Colombo" userId="cdf5343d-9518-4b48-8032-805a754f9105" providerId="ADAL" clId="{AA5A2D5B-8D46-4519-A910-E03CB816FA9C}" dt="2025-01-15T17:11:41.368" v="1314" actId="1076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2:32.518" v="1357" actId="6549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01:57.483" v="1250" actId="478"/>
          <ac:picMkLst>
            <pc:docMk/>
            <pc:sldMk cId="2230816992" sldId="298"/>
            <ac:picMk id="4" creationId="{13CC64B4-4772-4805-80BE-7C23C5FE2DDC}"/>
          </ac:picMkLst>
        </pc:picChg>
        <pc:picChg chg="add mod">
          <ac:chgData name="Silvia Colombo" userId="cdf5343d-9518-4b48-8032-805a754f9105" providerId="ADAL" clId="{AA5A2D5B-8D46-4519-A910-E03CB816FA9C}" dt="2025-01-15T17:12:41.894" v="1358" actId="1076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addAnim delAnim modAnim">
        <pc:chgData name="Silvia Colombo" userId="cdf5343d-9518-4b48-8032-805a754f9105" providerId="ADAL" clId="{AA5A2D5B-8D46-4519-A910-E03CB816FA9C}" dt="2025-01-15T17:21:40.223" v="1520" actId="207"/>
        <pc:sldMkLst>
          <pc:docMk/>
          <pc:sldMk cId="2669320641" sldId="299"/>
        </pc:sldMkLst>
        <pc:spChg chg="mod">
          <ac:chgData name="Silvia Colombo" userId="cdf5343d-9518-4b48-8032-805a754f9105" providerId="ADAL" clId="{AA5A2D5B-8D46-4519-A910-E03CB816FA9C}" dt="2025-01-15T17:16:13.238" v="1451" actId="2057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AA5A2D5B-8D46-4519-A910-E03CB816FA9C}" dt="2025-01-15T17:12:53.368" v="1409" actId="478"/>
          <ac:spMkLst>
            <pc:docMk/>
            <pc:sldMk cId="2669320641" sldId="299"/>
            <ac:spMk id="11" creationId="{4BE45DD1-6E92-478E-95C8-7B91AF83D35D}"/>
          </ac:spMkLst>
        </pc:spChg>
        <pc:spChg chg="add mod">
          <ac:chgData name="Silvia Colombo" userId="cdf5343d-9518-4b48-8032-805a754f9105" providerId="ADAL" clId="{AA5A2D5B-8D46-4519-A910-E03CB816FA9C}" dt="2025-01-15T17:17:01.931" v="1459" actId="1076"/>
          <ac:spMkLst>
            <pc:docMk/>
            <pc:sldMk cId="2669320641" sldId="299"/>
            <ac:spMk id="12" creationId="{11AC0E52-E4BE-4F78-B0C1-16A14EC1A57C}"/>
          </ac:spMkLst>
        </pc:spChg>
        <pc:spChg chg="add del mod">
          <ac:chgData name="Silvia Colombo" userId="cdf5343d-9518-4b48-8032-805a754f9105" providerId="ADAL" clId="{AA5A2D5B-8D46-4519-A910-E03CB816FA9C}" dt="2025-01-15T17:21:40.223" v="1520" actId="207"/>
          <ac:spMkLst>
            <pc:docMk/>
            <pc:sldMk cId="2669320641" sldId="299"/>
            <ac:spMk id="13" creationId="{990D3E6F-677F-432D-9490-A25F20557044}"/>
          </ac:spMkLst>
        </pc:spChg>
        <pc:spChg chg="add mod">
          <ac:chgData name="Silvia Colombo" userId="cdf5343d-9518-4b48-8032-805a754f9105" providerId="ADAL" clId="{AA5A2D5B-8D46-4519-A910-E03CB816FA9C}" dt="2025-01-15T17:21:14.979" v="1511" actId="1076"/>
          <ac:spMkLst>
            <pc:docMk/>
            <pc:sldMk cId="2669320641" sldId="299"/>
            <ac:spMk id="16" creationId="{F0C5172B-599A-4B6B-ABFC-2C3D319FADB1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3:09.179" v="1410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12:50.677" v="1408" actId="478"/>
          <ac:picMkLst>
            <pc:docMk/>
            <pc:sldMk cId="2669320641" sldId="299"/>
            <ac:picMk id="4" creationId="{FD02574E-E2A0-4F85-86F1-88320D96E116}"/>
          </ac:picMkLst>
        </pc:picChg>
        <pc:picChg chg="add mod">
          <ac:chgData name="Silvia Colombo" userId="cdf5343d-9518-4b48-8032-805a754f9105" providerId="ADAL" clId="{AA5A2D5B-8D46-4519-A910-E03CB816FA9C}" dt="2025-01-15T17:16:32.511" v="1454" actId="1076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AA5A2D5B-8D46-4519-A910-E03CB816FA9C}" dt="2025-01-15T17:19:35.510" v="1493" actId="1037"/>
          <ac:picMkLst>
            <pc:docMk/>
            <pc:sldMk cId="2669320641" sldId="299"/>
            <ac:picMk id="9" creationId="{A8DE61D7-DDD3-4C72-AF23-E932F0128B7A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7:30:43.004" v="1631" actId="207"/>
        <pc:sldMkLst>
          <pc:docMk/>
          <pc:sldMk cId="3550741812" sldId="300"/>
        </pc:sldMkLst>
        <pc:spChg chg="del">
          <ac:chgData name="Silvia Colombo" userId="cdf5343d-9518-4b48-8032-805a754f9105" providerId="ADAL" clId="{AA5A2D5B-8D46-4519-A910-E03CB816FA9C}" dt="2025-01-15T17:21:49.676" v="1523" actId="478"/>
          <ac:spMkLst>
            <pc:docMk/>
            <pc:sldMk cId="3550741812" sldId="300"/>
            <ac:spMk id="18" creationId="{8BE902FA-62A4-433D-A1BB-02542BBA4CB7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0:43.004" v="1631" actId="207"/>
          <ac:spMkLst>
            <pc:docMk/>
            <pc:sldMk cId="3550741812" sldId="300"/>
            <ac:spMk id="168" creationId="{00000000-0000-0000-0000-000000000000}"/>
          </ac:spMkLst>
        </pc:spChg>
        <pc:picChg chg="add mod ord">
          <ac:chgData name="Silvia Colombo" userId="cdf5343d-9518-4b48-8032-805a754f9105" providerId="ADAL" clId="{AA5A2D5B-8D46-4519-A910-E03CB816FA9C}" dt="2025-01-15T17:30:01.713" v="1626" actId="1036"/>
          <ac:picMkLst>
            <pc:docMk/>
            <pc:sldMk cId="3550741812" sldId="300"/>
            <ac:picMk id="4" creationId="{A42F7B3F-EE98-41C0-A0CB-5078B3F7D350}"/>
          </ac:picMkLst>
        </pc:picChg>
        <pc:picChg chg="del">
          <ac:chgData name="Silvia Colombo" userId="cdf5343d-9518-4b48-8032-805a754f9105" providerId="ADAL" clId="{AA5A2D5B-8D46-4519-A910-E03CB816FA9C}" dt="2025-01-15T17:21:47.434" v="1522" actId="478"/>
          <ac:picMkLst>
            <pc:docMk/>
            <pc:sldMk cId="3550741812" sldId="300"/>
            <ac:picMk id="8" creationId="{AC6E05CB-B78C-4F9F-A73C-440F7FF4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37:28.491" v="1692" actId="1076"/>
        <pc:sldMkLst>
          <pc:docMk/>
          <pc:sldMk cId="2610105728" sldId="301"/>
        </pc:sldMkLst>
        <pc:spChg chg="add mod">
          <ac:chgData name="Silvia Colombo" userId="cdf5343d-9518-4b48-8032-805a754f9105" providerId="ADAL" clId="{AA5A2D5B-8D46-4519-A910-E03CB816FA9C}" dt="2025-01-15T17:35:18.450" v="1674" actId="1035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AA5A2D5B-8D46-4519-A910-E03CB816FA9C}" dt="2025-01-15T17:37:28.491" v="1692" actId="1076"/>
          <ac:spMkLst>
            <pc:docMk/>
            <pc:sldMk cId="2610105728" sldId="301"/>
            <ac:spMk id="14" creationId="{ACB5137A-7CED-45D4-BE50-12C69CBC2DD1}"/>
          </ac:spMkLst>
        </pc:spChg>
        <pc:spChg chg="del">
          <ac:chgData name="Silvia Colombo" userId="cdf5343d-9518-4b48-8032-805a754f9105" providerId="ADAL" clId="{AA5A2D5B-8D46-4519-A910-E03CB816FA9C}" dt="2025-01-15T17:31:00.176" v="1634" actId="478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2:59.040" v="1652" actId="5793"/>
          <ac:spMkLst>
            <pc:docMk/>
            <pc:sldMk cId="2610105728" sldId="301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35:10.081" v="1667" actId="1076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AA5A2D5B-8D46-4519-A910-E03CB816FA9C}" dt="2025-01-15T17:36:04.683" v="1679" actId="1076"/>
          <ac:picMkLst>
            <pc:docMk/>
            <pc:sldMk cId="2610105728" sldId="301"/>
            <ac:picMk id="7" creationId="{F162D0AE-7A67-4C35-8ED6-97209BD869E1}"/>
          </ac:picMkLst>
        </pc:picChg>
        <pc:picChg chg="del">
          <ac:chgData name="Silvia Colombo" userId="cdf5343d-9518-4b48-8032-805a754f9105" providerId="ADAL" clId="{AA5A2D5B-8D46-4519-A910-E03CB816FA9C}" dt="2025-01-15T17:30:54.509" v="1632" actId="478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7:59:26.117" v="1857" actId="207"/>
        <pc:sldMkLst>
          <pc:docMk/>
          <pc:sldMk cId="1039741806" sldId="302"/>
        </pc:sldMkLst>
        <pc:spChg chg="add mod">
          <ac:chgData name="Silvia Colombo" userId="cdf5343d-9518-4b48-8032-805a754f9105" providerId="ADAL" clId="{AA5A2D5B-8D46-4519-A910-E03CB816FA9C}" dt="2025-01-15T17:58:21.803" v="1829" actId="403"/>
          <ac:spMkLst>
            <pc:docMk/>
            <pc:sldMk cId="1039741806" sldId="302"/>
            <ac:spMk id="5" creationId="{02F50146-DC97-47DC-81DD-9BC88930F7F3}"/>
          </ac:spMkLst>
        </pc:spChg>
        <pc:spChg chg="add del mod">
          <ac:chgData name="Silvia Colombo" userId="cdf5343d-9518-4b48-8032-805a754f9105" providerId="ADAL" clId="{AA5A2D5B-8D46-4519-A910-E03CB816FA9C}" dt="2025-01-15T17:54:48.209" v="1777"/>
          <ac:spMkLst>
            <pc:docMk/>
            <pc:sldMk cId="1039741806" sldId="302"/>
            <ac:spMk id="8" creationId="{8ADB65B2-9345-4053-8FFC-8E815A8A4539}"/>
          </ac:spMkLst>
        </pc:spChg>
        <pc:spChg chg="add del mod">
          <ac:chgData name="Silvia Colombo" userId="cdf5343d-9518-4b48-8032-805a754f9105" providerId="ADAL" clId="{AA5A2D5B-8D46-4519-A910-E03CB816FA9C}" dt="2025-01-15T17:54:48.207" v="1775" actId="478"/>
          <ac:spMkLst>
            <pc:docMk/>
            <pc:sldMk cId="1039741806" sldId="302"/>
            <ac:spMk id="9" creationId="{1C338AD1-6E7D-4C5D-9684-7CA88ABB7299}"/>
          </ac:spMkLst>
        </pc:spChg>
        <pc:spChg chg="add mod">
          <ac:chgData name="Silvia Colombo" userId="cdf5343d-9518-4b48-8032-805a754f9105" providerId="ADAL" clId="{AA5A2D5B-8D46-4519-A910-E03CB816FA9C}" dt="2025-01-15T17:59:26.117" v="1857" actId="207"/>
          <ac:spMkLst>
            <pc:docMk/>
            <pc:sldMk cId="1039741806" sldId="302"/>
            <ac:spMk id="10" creationId="{45D130E2-7895-40BA-B172-97D237275D33}"/>
          </ac:spMkLst>
        </pc:spChg>
        <pc:spChg chg="add mod">
          <ac:chgData name="Silvia Colombo" userId="cdf5343d-9518-4b48-8032-805a754f9105" providerId="ADAL" clId="{AA5A2D5B-8D46-4519-A910-E03CB816FA9C}" dt="2025-01-15T17:50:16.321" v="1769" actId="1076"/>
          <ac:spMkLst>
            <pc:docMk/>
            <pc:sldMk cId="1039741806" sldId="302"/>
            <ac:spMk id="14" creationId="{25B60D9C-3092-4569-809A-A1CADFA0F4CA}"/>
          </ac:spMkLst>
        </pc:spChg>
        <pc:spChg chg="del">
          <ac:chgData name="Silvia Colombo" userId="cdf5343d-9518-4b48-8032-805a754f9105" providerId="ADAL" clId="{AA5A2D5B-8D46-4519-A910-E03CB816FA9C}" dt="2025-01-15T17:37:53.134" v="1697" actId="478"/>
          <ac:spMkLst>
            <pc:docMk/>
            <pc:sldMk cId="1039741806" sldId="302"/>
            <ac:spMk id="16" creationId="{BDAC571F-BA25-4F90-9E6A-854C47E47467}"/>
          </ac:spMkLst>
        </pc:spChg>
        <pc:spChg chg="del">
          <ac:chgData name="Silvia Colombo" userId="cdf5343d-9518-4b48-8032-805a754f9105" providerId="ADAL" clId="{AA5A2D5B-8D46-4519-A910-E03CB816FA9C}" dt="2025-01-15T17:37:51.258" v="1696" actId="478"/>
          <ac:spMkLst>
            <pc:docMk/>
            <pc:sldMk cId="1039741806" sldId="302"/>
            <ac:spMk id="21" creationId="{49DA653C-7B45-44FA-B7DA-44D6378794B0}"/>
          </ac:spMkLst>
        </pc:spChg>
        <pc:spChg chg="add mod">
          <ac:chgData name="Silvia Colombo" userId="cdf5343d-9518-4b48-8032-805a754f9105" providerId="ADAL" clId="{AA5A2D5B-8D46-4519-A910-E03CB816FA9C}" dt="2025-01-15T17:57:06.189" v="1818" actId="1076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48:19.563" v="1749" actId="12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49:06.042" v="1762" actId="1076"/>
          <ac:picMkLst>
            <pc:docMk/>
            <pc:sldMk cId="1039741806" sldId="302"/>
            <ac:picMk id="4" creationId="{D9D89FBA-3C33-4199-95A3-DBE76F829A41}"/>
          </ac:picMkLst>
        </pc:picChg>
        <pc:picChg chg="del">
          <ac:chgData name="Silvia Colombo" userId="cdf5343d-9518-4b48-8032-805a754f9105" providerId="ADAL" clId="{AA5A2D5B-8D46-4519-A910-E03CB816FA9C}" dt="2025-01-15T17:37:41.684" v="1693" actId="478"/>
          <ac:picMkLst>
            <pc:docMk/>
            <pc:sldMk cId="1039741806" sldId="302"/>
            <ac:picMk id="7" creationId="{8CFD4128-7430-492B-A0C8-407618839C90}"/>
          </ac:picMkLst>
        </pc:picChg>
        <pc:picChg chg="del">
          <ac:chgData name="Silvia Colombo" userId="cdf5343d-9518-4b48-8032-805a754f9105" providerId="ADAL" clId="{AA5A2D5B-8D46-4519-A910-E03CB816FA9C}" dt="2025-01-15T17:37:46.100" v="1695" actId="478"/>
          <ac:picMkLst>
            <pc:docMk/>
            <pc:sldMk cId="1039741806" sldId="302"/>
            <ac:picMk id="12" creationId="{DACE56C9-F0F3-4462-9889-5E55D752E49E}"/>
          </ac:picMkLst>
        </pc:picChg>
        <pc:picChg chg="add mod">
          <ac:chgData name="Silvia Colombo" userId="cdf5343d-9518-4b48-8032-805a754f9105" providerId="ADAL" clId="{AA5A2D5B-8D46-4519-A910-E03CB816FA9C}" dt="2025-01-15T17:56:40.495" v="1814" actId="1076"/>
          <ac:picMkLst>
            <pc:docMk/>
            <pc:sldMk cId="1039741806" sldId="302"/>
            <ac:picMk id="13" creationId="{DC9C74FE-6C30-4D8F-A72B-0905DFAF5BD9}"/>
          </ac:picMkLst>
        </pc:picChg>
        <pc:cxnChg chg="del">
          <ac:chgData name="Silvia Colombo" userId="cdf5343d-9518-4b48-8032-805a754f9105" providerId="ADAL" clId="{AA5A2D5B-8D46-4519-A910-E03CB816FA9C}" dt="2025-01-15T17:37:44.331" v="1694" actId="478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AA5A2D5B-8D46-4519-A910-E03CB816FA9C}" dt="2025-01-15T18:00:27.988" v="1867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27.988" v="1867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8:00:54.780" v="1874" actId="403"/>
        <pc:sldMkLst>
          <pc:docMk/>
          <pc:sldMk cId="2074846304" sldId="304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54.780" v="1874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AA5A2D5B-8D46-4519-A910-E03CB816FA9C}" dt="2025-01-15T15:27:23.165" v="578" actId="1076"/>
        <pc:sldMkLst>
          <pc:docMk/>
          <pc:sldMk cId="3001247373" sldId="305"/>
        </pc:sldMkLst>
        <pc:spChg chg="add mod">
          <ac:chgData name="Silvia Colombo" userId="cdf5343d-9518-4b48-8032-805a754f9105" providerId="ADAL" clId="{AA5A2D5B-8D46-4519-A910-E03CB816FA9C}" dt="2025-01-15T15:26:03.615" v="567" actId="14100"/>
          <ac:spMkLst>
            <pc:docMk/>
            <pc:sldMk cId="3001247373" sldId="305"/>
            <ac:spMk id="5" creationId="{F2F1489F-4055-4329-B6CB-076D853BE462}"/>
          </ac:spMkLst>
        </pc:spChg>
        <pc:spChg chg="add mod">
          <ac:chgData name="Silvia Colombo" userId="cdf5343d-9518-4b48-8032-805a754f9105" providerId="ADAL" clId="{AA5A2D5B-8D46-4519-A910-E03CB816FA9C}" dt="2025-01-15T15:27:23.165" v="578" actId="1076"/>
          <ac:spMkLst>
            <pc:docMk/>
            <pc:sldMk cId="3001247373" sldId="305"/>
            <ac:spMk id="6" creationId="{5687ADC5-A9B4-4BD6-8A53-0BEB975A0D1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26:51.958" v="570" actId="21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23:07.264" v="539" actId="1076"/>
          <ac:picMkLst>
            <pc:docMk/>
            <pc:sldMk cId="3001247373" sldId="305"/>
            <ac:picMk id="4" creationId="{FE4ADFCD-7AF1-40BB-BAEC-7CAD5AEBA240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00:02.894" v="857" actId="1076"/>
        <pc:sldMkLst>
          <pc:docMk/>
          <pc:sldMk cId="3951396816" sldId="306"/>
        </pc:sldMkLst>
        <pc:spChg chg="add del mod">
          <ac:chgData name="Silvia Colombo" userId="cdf5343d-9518-4b48-8032-805a754f9105" providerId="ADAL" clId="{AA5A2D5B-8D46-4519-A910-E03CB816FA9C}" dt="2025-01-15T15:54:34.161" v="798" actId="478"/>
          <ac:spMkLst>
            <pc:docMk/>
            <pc:sldMk cId="3951396816" sldId="306"/>
            <ac:spMk id="2" creationId="{3A5D67C1-9FD5-4EFF-8375-73F60F48C5E4}"/>
          </ac:spMkLst>
        </pc:spChg>
        <pc:spChg chg="del">
          <ac:chgData name="Silvia Colombo" userId="cdf5343d-9518-4b48-8032-805a754f9105" providerId="ADAL" clId="{AA5A2D5B-8D46-4519-A910-E03CB816FA9C}" dt="2025-01-15T15:52:59.248" v="791" actId="478"/>
          <ac:spMkLst>
            <pc:docMk/>
            <pc:sldMk cId="3951396816" sldId="306"/>
            <ac:spMk id="10" creationId="{F2BA0EE3-4D81-4D6A-83DF-B5817163EA15}"/>
          </ac:spMkLst>
        </pc:spChg>
        <pc:spChg chg="add mod">
          <ac:chgData name="Silvia Colombo" userId="cdf5343d-9518-4b48-8032-805a754f9105" providerId="ADAL" clId="{AA5A2D5B-8D46-4519-A910-E03CB816FA9C}" dt="2025-01-15T16:00:02.894" v="857" actId="1076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8:31.544" v="849" actId="40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52:57.062" v="790" actId="478"/>
          <ac:picMkLst>
            <pc:docMk/>
            <pc:sldMk cId="3951396816" sldId="306"/>
            <ac:picMk id="5" creationId="{59C8345C-E75D-40B8-9652-1B30A5108961}"/>
          </ac:picMkLst>
        </pc:picChg>
        <pc:picChg chg="add mod">
          <ac:chgData name="Silvia Colombo" userId="cdf5343d-9518-4b48-8032-805a754f9105" providerId="ADAL" clId="{AA5A2D5B-8D46-4519-A910-E03CB816FA9C}" dt="2025-01-15T15:58:38.059" v="850" actId="1076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del">
        <pc:chgData name="Silvia Colombo" userId="cdf5343d-9518-4b48-8032-805a754f9105" providerId="ADAL" clId="{AA5A2D5B-8D46-4519-A910-E03CB816FA9C}" dt="2025-01-15T11:52:13.020" v="263" actId="47"/>
        <pc:sldMkLst>
          <pc:docMk/>
          <pc:sldMk cId="1901277318" sldId="30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901277318" sldId="307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03:09.941" v="88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3:09.941" v="88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1:28:10.518" v="4"/>
        <pc:sldMkLst>
          <pc:docMk/>
          <pc:sldMk cId="998801078" sldId="309"/>
        </pc:sldMkLst>
        <pc:spChg chg="mod">
          <ac:chgData name="Silvia Colombo" userId="cdf5343d-9518-4b48-8032-805a754f9105" providerId="ADAL" clId="{AA5A2D5B-8D46-4519-A910-E03CB816FA9C}" dt="2025-01-15T11:28:10.518" v="4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AA5A2D5B-8D46-4519-A910-E03CB816FA9C}" dt="2025-01-15T11:27:55.425" v="2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add mod">
        <pc:chgData name="Silvia Colombo" userId="cdf5343d-9518-4b48-8032-805a754f9105" providerId="ADAL" clId="{AA5A2D5B-8D46-4519-A910-E03CB816FA9C}" dt="2025-01-15T15:42:17.822" v="655" actId="113"/>
        <pc:sldMkLst>
          <pc:docMk/>
          <pc:sldMk cId="3982365266" sldId="310"/>
        </pc:sldMkLst>
        <pc:spChg chg="del">
          <ac:chgData name="Silvia Colombo" userId="cdf5343d-9518-4b48-8032-805a754f9105" providerId="ADAL" clId="{AA5A2D5B-8D46-4519-A910-E03CB816FA9C}" dt="2025-01-15T15:28:18.266" v="581" actId="478"/>
          <ac:spMkLst>
            <pc:docMk/>
            <pc:sldMk cId="3982365266" sldId="310"/>
            <ac:spMk id="5" creationId="{F2F1489F-4055-4329-B6CB-076D853BE462}"/>
          </ac:spMkLst>
        </pc:spChg>
        <pc:spChg chg="del">
          <ac:chgData name="Silvia Colombo" userId="cdf5343d-9518-4b48-8032-805a754f9105" providerId="ADAL" clId="{AA5A2D5B-8D46-4519-A910-E03CB816FA9C}" dt="2025-01-15T15:28:21.626" v="583" actId="478"/>
          <ac:spMkLst>
            <pc:docMk/>
            <pc:sldMk cId="3982365266" sldId="310"/>
            <ac:spMk id="6" creationId="{5687ADC5-A9B4-4BD6-8A53-0BEB975A0D19}"/>
          </ac:spMkLst>
        </pc:spChg>
        <pc:spChg chg="add mod">
          <ac:chgData name="Silvia Colombo" userId="cdf5343d-9518-4b48-8032-805a754f9105" providerId="ADAL" clId="{AA5A2D5B-8D46-4519-A910-E03CB816FA9C}" dt="2025-01-15T15:29:31.985" v="595" actId="1076"/>
          <ac:spMkLst>
            <pc:docMk/>
            <pc:sldMk cId="3982365266" sldId="310"/>
            <ac:spMk id="11" creationId="{11781BF6-020D-492A-AE3B-5E048E79AA2F}"/>
          </ac:spMkLst>
        </pc:spChg>
        <pc:spChg chg="mod">
          <ac:chgData name="Silvia Colombo" userId="cdf5343d-9518-4b48-8032-805a754f9105" providerId="ADAL" clId="{AA5A2D5B-8D46-4519-A910-E03CB816FA9C}" dt="2025-01-15T15:42:17.822" v="655" actId="113"/>
          <ac:spMkLst>
            <pc:docMk/>
            <pc:sldMk cId="3982365266" sldId="310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28:19.849" v="582" actId="478"/>
          <ac:picMkLst>
            <pc:docMk/>
            <pc:sldMk cId="3982365266" sldId="310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AA5A2D5B-8D46-4519-A910-E03CB816FA9C}" dt="2025-01-15T15:29:10.856" v="592" actId="1076"/>
          <ac:picMkLst>
            <pc:docMk/>
            <pc:sldMk cId="3982365266" sldId="310"/>
            <ac:picMk id="7" creationId="{3DE38EBC-E770-4736-80AF-362D3A573BED}"/>
          </ac:picMkLst>
        </pc:picChg>
      </pc:sldChg>
    </pc:docChg>
  </pc:docChgLst>
  <pc:docChgLst>
    <pc:chgData name="Silvia Colombo" userId="cdf5343d-9518-4b48-8032-805a754f9105" providerId="ADAL" clId="{1824CDBB-63ED-4CEC-9ACD-0ADF1ACD0695}"/>
    <pc:docChg chg="undo custSel modSld">
      <pc:chgData name="Silvia Colombo" userId="cdf5343d-9518-4b48-8032-805a754f9105" providerId="ADAL" clId="{1824CDBB-63ED-4CEC-9ACD-0ADF1ACD0695}" dt="2025-01-10T08:10:44.650" v="1271"/>
      <pc:docMkLst>
        <pc:docMk/>
      </pc:docMkLst>
      <pc:sldChg chg="modSp mod">
        <pc:chgData name="Silvia Colombo" userId="cdf5343d-9518-4b48-8032-805a754f9105" providerId="ADAL" clId="{1824CDBB-63ED-4CEC-9ACD-0ADF1ACD0695}" dt="2025-01-08T06:58:11.135" v="117" actId="20577"/>
        <pc:sldMkLst>
          <pc:docMk/>
          <pc:sldMk cId="0" sldId="264"/>
        </pc:sldMkLst>
        <pc:spChg chg="mod">
          <ac:chgData name="Silvia Colombo" userId="cdf5343d-9518-4b48-8032-805a754f9105" providerId="ADAL" clId="{1824CDBB-63ED-4CEC-9ACD-0ADF1ACD0695}" dt="2025-01-08T06:58:11.135" v="11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1768720765" sldId="272"/>
        </pc:sldMkLst>
        <pc:spChg chg="del">
          <ac:chgData name="Silvia Colombo" userId="cdf5343d-9518-4b48-8032-805a754f9105" providerId="ADAL" clId="{1824CDBB-63ED-4CEC-9ACD-0ADF1ACD0695}" dt="2025-01-08T06:59:54.001" v="134" actId="478"/>
          <ac:spMkLst>
            <pc:docMk/>
            <pc:sldMk cId="1768720765" sldId="272"/>
            <ac:spMk id="10" creationId="{AF80047F-8D1A-426D-9FEC-0CE35F97C38B}"/>
          </ac:spMkLst>
        </pc:spChg>
        <pc:spChg chg="add mod">
          <ac:chgData name="Silvia Colombo" userId="cdf5343d-9518-4b48-8032-805a754f9105" providerId="ADAL" clId="{1824CDBB-63ED-4CEC-9ACD-0ADF1ACD0695}" dt="2025-01-08T07:06:27.469" v="170" actId="1076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05:43.121" v="167" actId="14100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8T07:05:37.868" v="166" actId="1076"/>
          <ac:picMkLst>
            <pc:docMk/>
            <pc:sldMk cId="1768720765" sldId="272"/>
            <ac:picMk id="4" creationId="{C1B579D7-A41F-4747-812B-418DE1C9CC69}"/>
          </ac:picMkLst>
        </pc:picChg>
        <pc:picChg chg="del">
          <ac:chgData name="Silvia Colombo" userId="cdf5343d-9518-4b48-8032-805a754f9105" providerId="ADAL" clId="{1824CDBB-63ED-4CEC-9ACD-0ADF1ACD0695}" dt="2025-01-08T06:59:50.334" v="133" actId="478"/>
          <ac:picMkLst>
            <pc:docMk/>
            <pc:sldMk cId="1768720765" sldId="272"/>
            <ac:picMk id="5" creationId="{294F7C89-0AD9-4832-A3F0-9AFF9321E36D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839245547" sldId="273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10:06.125" v="211" actId="20577"/>
          <ac:spMkLst>
            <pc:docMk/>
            <pc:sldMk cId="1839245547" sldId="27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3557352301" sldId="274"/>
        </pc:sldMkLst>
        <pc:spChg chg="add del">
          <ac:chgData name="Silvia Colombo" userId="cdf5343d-9518-4b48-8032-805a754f9105" providerId="ADAL" clId="{1824CDBB-63ED-4CEC-9ACD-0ADF1ACD0695}" dt="2025-01-08T10:54:42.483" v="218"/>
          <ac:spMkLst>
            <pc:docMk/>
            <pc:sldMk cId="3557352301" sldId="274"/>
            <ac:spMk id="2" creationId="{3DEF8696-E4E4-4513-B162-47F630D8211C}"/>
          </ac:spMkLst>
        </pc:spChg>
        <pc:spChg chg="add del">
          <ac:chgData name="Silvia Colombo" userId="cdf5343d-9518-4b48-8032-805a754f9105" providerId="ADAL" clId="{1824CDBB-63ED-4CEC-9ACD-0ADF1ACD0695}" dt="2025-01-08T10:54:52.805" v="221"/>
          <ac:spMkLst>
            <pc:docMk/>
            <pc:sldMk cId="3557352301" sldId="274"/>
            <ac:spMk id="5" creationId="{BE358D9D-B081-46DE-8E0D-772183B3A09A}"/>
          </ac:spMkLst>
        </pc:spChg>
        <pc:spChg chg="add del mod">
          <ac:chgData name="Silvia Colombo" userId="cdf5343d-9518-4b48-8032-805a754f9105" providerId="ADAL" clId="{1824CDBB-63ED-4CEC-9ACD-0ADF1ACD0695}" dt="2025-01-08T10:55:27.920" v="224" actId="478"/>
          <ac:spMkLst>
            <pc:docMk/>
            <pc:sldMk cId="3557352301" sldId="274"/>
            <ac:spMk id="6" creationId="{7B473ADC-EBC4-4790-9E73-62F7E0B490CF}"/>
          </ac:spMkLst>
        </pc:spChg>
        <pc:spChg chg="add mod">
          <ac:chgData name="Silvia Colombo" userId="cdf5343d-9518-4b48-8032-805a754f9105" providerId="ADAL" clId="{1824CDBB-63ED-4CEC-9ACD-0ADF1ACD0695}" dt="2025-01-08T11:21:04.834" v="263" actId="14100"/>
          <ac:spMkLst>
            <pc:docMk/>
            <pc:sldMk cId="3557352301" sldId="274"/>
            <ac:spMk id="7" creationId="{E8359C71-131A-4426-9545-97F797442552}"/>
          </ac:spMkLst>
        </pc:spChg>
        <pc:spChg chg="del">
          <ac:chgData name="Silvia Colombo" userId="cdf5343d-9518-4b48-8032-805a754f9105" providerId="ADAL" clId="{1824CDBB-63ED-4CEC-9ACD-0ADF1ACD0695}" dt="2025-01-08T07:10:16.330" v="213" actId="478"/>
          <ac:spMkLst>
            <pc:docMk/>
            <pc:sldMk cId="3557352301" sldId="274"/>
            <ac:spMk id="8" creationId="{E2D3D76F-9956-4E3F-9208-5C5428DF4863}"/>
          </ac:spMkLst>
        </pc:spChg>
        <pc:spChg chg="add mod">
          <ac:chgData name="Silvia Colombo" userId="cdf5343d-9518-4b48-8032-805a754f9105" providerId="ADAL" clId="{1824CDBB-63ED-4CEC-9ACD-0ADF1ACD0695}" dt="2025-01-08T11:11:57.517" v="262" actId="14100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0:56:22.272" v="241" actId="14100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07:10:13.849" v="212" actId="478"/>
          <ac:picMkLst>
            <pc:docMk/>
            <pc:sldMk cId="3557352301" sldId="274"/>
            <ac:picMk id="4" creationId="{B1DB617D-730F-4D01-947F-12499E27C0E5}"/>
          </ac:picMkLst>
        </pc:picChg>
        <pc:picChg chg="add mod">
          <ac:chgData name="Silvia Colombo" userId="cdf5343d-9518-4b48-8032-805a754f9105" providerId="ADAL" clId="{1824CDBB-63ED-4CEC-9ACD-0ADF1ACD0695}" dt="2025-01-08T11:11:35.957" v="258" actId="1076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2089242102" sldId="275"/>
        </pc:sldMkLst>
        <pc:spChg chg="add del mod">
          <ac:chgData name="Silvia Colombo" userId="cdf5343d-9518-4b48-8032-805a754f9105" providerId="ADAL" clId="{1824CDBB-63ED-4CEC-9ACD-0ADF1ACD0695}" dt="2025-01-08T11:28:06.177" v="281" actId="478"/>
          <ac:spMkLst>
            <pc:docMk/>
            <pc:sldMk cId="2089242102" sldId="275"/>
            <ac:spMk id="7" creationId="{FDBE7792-67EF-4F14-B8E3-6390FE63E076}"/>
          </ac:spMkLst>
        </pc:spChg>
        <pc:spChg chg="add mod">
          <ac:chgData name="Silvia Colombo" userId="cdf5343d-9518-4b48-8032-805a754f9105" providerId="ADAL" clId="{1824CDBB-63ED-4CEC-9ACD-0ADF1ACD0695}" dt="2025-01-08T11:29:26.154" v="307" actId="1076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1824CDBB-63ED-4CEC-9ACD-0ADF1ACD0695}" dt="2025-01-08T11:29:19.138" v="306" actId="20577"/>
          <ac:spMkLst>
            <pc:docMk/>
            <pc:sldMk cId="2089242102" sldId="275"/>
            <ac:spMk id="12" creationId="{85BD59C7-5F9C-412C-9103-AD11C3A57877}"/>
          </ac:spMkLst>
        </pc:spChg>
        <pc:spChg chg="del">
          <ac:chgData name="Silvia Colombo" userId="cdf5343d-9518-4b48-8032-805a754f9105" providerId="ADAL" clId="{1824CDBB-63ED-4CEC-9ACD-0ADF1ACD0695}" dt="2025-01-08T11:22:30.763" v="266" actId="478"/>
          <ac:spMkLst>
            <pc:docMk/>
            <pc:sldMk cId="2089242102" sldId="275"/>
            <ac:spMk id="13" creationId="{8B0C9D8F-2599-4BE6-A4D0-05E19745F63B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2089242102" sldId="275"/>
            <ac:spMk id="167" creationId="{00000000-0000-0000-0000-000000000000}"/>
          </ac:spMkLst>
        </pc:spChg>
        <pc:spChg chg="del mod">
          <ac:chgData name="Silvia Colombo" userId="cdf5343d-9518-4b48-8032-805a754f9105" providerId="ADAL" clId="{1824CDBB-63ED-4CEC-9ACD-0ADF1ACD0695}" dt="2025-01-08T11:27:52.856" v="279"/>
          <ac:spMkLst>
            <pc:docMk/>
            <pc:sldMk cId="2089242102" sldId="275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1:13.856" v="265" actId="478"/>
          <ac:picMkLst>
            <pc:docMk/>
            <pc:sldMk cId="2089242102" sldId="275"/>
            <ac:picMk id="4" creationId="{77F38104-BBB3-43F3-BDD5-7269B41B2EEF}"/>
          </ac:picMkLst>
        </pc:picChg>
        <pc:picChg chg="add mod">
          <ac:chgData name="Silvia Colombo" userId="cdf5343d-9518-4b48-8032-805a754f9105" providerId="ADAL" clId="{1824CDBB-63ED-4CEC-9ACD-0ADF1ACD0695}" dt="2025-01-08T11:29:12.066" v="304" actId="1076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8T12:25:12.814" v="390" actId="1076"/>
        <pc:sldMkLst>
          <pc:docMk/>
          <pc:sldMk cId="1383167316" sldId="276"/>
        </pc:sldMkLst>
        <pc:spChg chg="del">
          <ac:chgData name="Silvia Colombo" userId="cdf5343d-9518-4b48-8032-805a754f9105" providerId="ADAL" clId="{1824CDBB-63ED-4CEC-9ACD-0ADF1ACD0695}" dt="2025-01-08T11:29:40.635" v="310" actId="478"/>
          <ac:spMkLst>
            <pc:docMk/>
            <pc:sldMk cId="1383167316" sldId="276"/>
            <ac:spMk id="8" creationId="{928DDCF0-BBD6-4DAA-A219-31488E02F90B}"/>
          </ac:spMkLst>
        </pc:spChg>
        <pc:spChg chg="add mod">
          <ac:chgData name="Silvia Colombo" userId="cdf5343d-9518-4b48-8032-805a754f9105" providerId="ADAL" clId="{1824CDBB-63ED-4CEC-9ACD-0ADF1ACD0695}" dt="2025-01-08T11:35:23.595" v="328" actId="1076"/>
          <ac:spMkLst>
            <pc:docMk/>
            <pc:sldMk cId="1383167316" sldId="276"/>
            <ac:spMk id="10" creationId="{8644D318-4D55-4574-AE82-2EDC0B6FA70A}"/>
          </ac:spMkLst>
        </pc:spChg>
        <pc:spChg chg="add mod">
          <ac:chgData name="Silvia Colombo" userId="cdf5343d-9518-4b48-8032-805a754f9105" providerId="ADAL" clId="{1824CDBB-63ED-4CEC-9ACD-0ADF1ACD0695}" dt="2025-01-08T11:36:03.741" v="334" actId="1076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1824CDBB-63ED-4CEC-9ACD-0ADF1ACD0695}" dt="2025-01-08T11:56:04.610" v="341" actId="207"/>
          <ac:spMkLst>
            <pc:docMk/>
            <pc:sldMk cId="1383167316" sldId="276"/>
            <ac:spMk id="16" creationId="{5AFF1D7E-09CD-4002-AD60-32DB8032F303}"/>
          </ac:spMkLst>
        </pc:spChg>
        <pc:spChg chg="add mod">
          <ac:chgData name="Silvia Colombo" userId="cdf5343d-9518-4b48-8032-805a754f9105" providerId="ADAL" clId="{1824CDBB-63ED-4CEC-9ACD-0ADF1ACD0695}" dt="2025-01-08T12:25:12.814" v="390" actId="1076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1:32:33.685" v="311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9:38.004" v="309" actId="478"/>
          <ac:picMkLst>
            <pc:docMk/>
            <pc:sldMk cId="1383167316" sldId="276"/>
            <ac:picMk id="4" creationId="{65710CFA-214B-4649-8E99-FCB43928B6EF}"/>
          </ac:picMkLst>
        </pc:picChg>
        <pc:picChg chg="add mod">
          <ac:chgData name="Silvia Colombo" userId="cdf5343d-9518-4b48-8032-805a754f9105" providerId="ADAL" clId="{1824CDBB-63ED-4CEC-9ACD-0ADF1ACD0695}" dt="2025-01-08T11:35:28.808" v="329" actId="1076"/>
          <ac:picMkLst>
            <pc:docMk/>
            <pc:sldMk cId="1383167316" sldId="276"/>
            <ac:picMk id="5" creationId="{670693CB-3167-4CD0-8299-0B40FC55BD54}"/>
          </ac:picMkLst>
        </pc:picChg>
        <pc:picChg chg="add mod">
          <ac:chgData name="Silvia Colombo" userId="cdf5343d-9518-4b48-8032-805a754f9105" providerId="ADAL" clId="{1824CDBB-63ED-4CEC-9ACD-0ADF1ACD0695}" dt="2025-01-08T11:55:28.850" v="337" actId="1076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89450925" sldId="27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0:37:42.446" v="412" actId="20577"/>
        <pc:sldMkLst>
          <pc:docMk/>
          <pc:sldMk cId="3840193541" sldId="278"/>
        </pc:sldMkLst>
        <pc:spChg chg="del">
          <ac:chgData name="Silvia Colombo" userId="cdf5343d-9518-4b48-8032-805a754f9105" providerId="ADAL" clId="{1824CDBB-63ED-4CEC-9ACD-0ADF1ACD0695}" dt="2025-01-08T12:20:32.896" v="388" actId="478"/>
          <ac:spMkLst>
            <pc:docMk/>
            <pc:sldMk cId="3840193541" sldId="278"/>
            <ac:spMk id="9" creationId="{5D172651-42B1-49C5-8329-6E16FC704FE5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37:42.446" v="412" actId="20577"/>
          <ac:spMkLst>
            <pc:docMk/>
            <pc:sldMk cId="3840193541" sldId="278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9T10:37:40.133" v="411" actId="1076"/>
          <ac:picMkLst>
            <pc:docMk/>
            <pc:sldMk cId="3840193541" sldId="278"/>
            <ac:picMk id="4" creationId="{F7DD6E52-22FE-4E20-B450-66861BE5959C}"/>
          </ac:picMkLst>
        </pc:picChg>
        <pc:picChg chg="del">
          <ac:chgData name="Silvia Colombo" userId="cdf5343d-9518-4b48-8032-805a754f9105" providerId="ADAL" clId="{1824CDBB-63ED-4CEC-9ACD-0ADF1ACD0695}" dt="2025-01-08T12:20:30.949" v="387" actId="478"/>
          <ac:picMkLst>
            <pc:docMk/>
            <pc:sldMk cId="3840193541" sldId="278"/>
            <ac:picMk id="5" creationId="{C5FA77C5-2F9D-41E6-8C89-0ED6C13A2739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28:27.705" v="39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6:59:45.184" v="132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8T12:28:27.705" v="396" actId="1076"/>
          <ac:picMkLst>
            <pc:docMk/>
            <pc:sldMk cId="3151422244" sldId="279"/>
            <ac:picMk id="4" creationId="{69343C5C-5E4C-4E84-A111-95AA141C70B3}"/>
          </ac:picMkLst>
        </pc:picChg>
        <pc:picChg chg="del">
          <ac:chgData name="Silvia Colombo" userId="cdf5343d-9518-4b48-8032-805a754f9105" providerId="ADAL" clId="{1824CDBB-63ED-4CEC-9ACD-0ADF1ACD0695}" dt="2025-01-08T06:54:39.559" v="45" actId="478"/>
          <ac:picMkLst>
            <pc:docMk/>
            <pc:sldMk cId="3151422244" sldId="279"/>
            <ac:picMk id="5" creationId="{E53FD6EA-F843-4CBF-B874-F1E56DE0613C}"/>
          </ac:picMkLst>
        </pc:picChg>
      </pc:sldChg>
      <pc:sldChg chg="delSp modSp mod">
        <pc:chgData name="Silvia Colombo" userId="cdf5343d-9518-4b48-8032-805a754f9105" providerId="ADAL" clId="{1824CDBB-63ED-4CEC-9ACD-0ADF1ACD0695}" dt="2025-01-09T10:54:47.321" v="583" actId="2711"/>
        <pc:sldMkLst>
          <pc:docMk/>
          <pc:sldMk cId="3427707476" sldId="282"/>
        </pc:sldMkLst>
        <pc:spChg chg="mod">
          <ac:chgData name="Silvia Colombo" userId="cdf5343d-9518-4b48-8032-805a754f9105" providerId="ADAL" clId="{1824CDBB-63ED-4CEC-9ACD-0ADF1ACD0695}" dt="2025-01-09T10:54:47.321" v="583" actId="2711"/>
          <ac:spMkLst>
            <pc:docMk/>
            <pc:sldMk cId="3427707476" sldId="282"/>
            <ac:spMk id="6" creationId="{FC78CAEC-448B-4219-A200-6CCF404A14C9}"/>
          </ac:spMkLst>
        </pc:spChg>
        <pc:spChg chg="del">
          <ac:chgData name="Silvia Colombo" userId="cdf5343d-9518-4b48-8032-805a754f9105" providerId="ADAL" clId="{1824CDBB-63ED-4CEC-9ACD-0ADF1ACD0695}" dt="2025-01-09T10:38:00.693" v="417" actId="478"/>
          <ac:spMkLst>
            <pc:docMk/>
            <pc:sldMk cId="3427707476" sldId="282"/>
            <ac:spMk id="9" creationId="{BB45430B-4CE5-4913-A4EF-48837DBBAD05}"/>
          </ac:spMkLst>
        </pc:spChg>
        <pc:spChg chg="del mod">
          <ac:chgData name="Silvia Colombo" userId="cdf5343d-9518-4b48-8032-805a754f9105" providerId="ADAL" clId="{1824CDBB-63ED-4CEC-9ACD-0ADF1ACD0695}" dt="2025-01-09T10:37:57.656" v="416"/>
          <ac:spMkLst>
            <pc:docMk/>
            <pc:sldMk cId="3427707476" sldId="282"/>
            <ac:spMk id="11" creationId="{69CB2DEE-3721-42E2-8BA6-9D88BD2A1481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427707476" sldId="282"/>
            <ac:spMk id="167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0:37:57.629" v="414" actId="478"/>
          <ac:picMkLst>
            <pc:docMk/>
            <pc:sldMk cId="3427707476" sldId="282"/>
            <ac:picMk id="7" creationId="{CCC80CDF-3E8F-4BD8-A418-1AE69A33835B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9T16:03:50.877" v="726"/>
        <pc:sldMkLst>
          <pc:docMk/>
          <pc:sldMk cId="2207407581" sldId="283"/>
        </pc:sldMkLst>
        <pc:spChg chg="del mod">
          <ac:chgData name="Silvia Colombo" userId="cdf5343d-9518-4b48-8032-805a754f9105" providerId="ADAL" clId="{1824CDBB-63ED-4CEC-9ACD-0ADF1ACD0695}" dt="2025-01-09T15:42:48.585" v="639" actId="478"/>
          <ac:spMkLst>
            <pc:docMk/>
            <pc:sldMk cId="2207407581" sldId="283"/>
            <ac:spMk id="11" creationId="{395B22CB-1CFD-4A3C-9D0C-26519DA8EE10}"/>
          </ac:spMkLst>
        </pc:spChg>
        <pc:spChg chg="add mod">
          <ac:chgData name="Silvia Colombo" userId="cdf5343d-9518-4b48-8032-805a754f9105" providerId="ADAL" clId="{1824CDBB-63ED-4CEC-9ACD-0ADF1ACD0695}" dt="2025-01-09T16:03:21.079" v="722" actId="1076"/>
          <ac:spMkLst>
            <pc:docMk/>
            <pc:sldMk cId="2207407581" sldId="283"/>
            <ac:spMk id="14" creationId="{3B44769C-312B-4511-AFC8-B20540D3D2AA}"/>
          </ac:spMkLst>
        </pc:spChg>
        <pc:spChg chg="del">
          <ac:chgData name="Silvia Colombo" userId="cdf5343d-9518-4b48-8032-805a754f9105" providerId="ADAL" clId="{1824CDBB-63ED-4CEC-9ACD-0ADF1ACD0695}" dt="2025-01-09T13:59:35.164" v="633" actId="478"/>
          <ac:spMkLst>
            <pc:docMk/>
            <pc:sldMk cId="2207407581" sldId="283"/>
            <ac:spMk id="22" creationId="{088F5A20-228D-493A-A119-920A9B99D16E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03:39.421" v="725" actId="20577"/>
          <ac:spMkLst>
            <pc:docMk/>
            <pc:sldMk cId="2207407581" sldId="283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09T13:59:28.420" v="631" actId="478"/>
          <ac:grpSpMkLst>
            <pc:docMk/>
            <pc:sldMk cId="2207407581" sldId="283"/>
            <ac:grpSpMk id="18" creationId="{591821C5-50A1-48CD-B8E7-327D5B451FB7}"/>
          </ac:grpSpMkLst>
        </pc:grpChg>
        <pc:picChg chg="add mod">
          <ac:chgData name="Silvia Colombo" userId="cdf5343d-9518-4b48-8032-805a754f9105" providerId="ADAL" clId="{1824CDBB-63ED-4CEC-9ACD-0ADF1ACD0695}" dt="2025-01-09T16:03:50.877" v="726"/>
          <ac:picMkLst>
            <pc:docMk/>
            <pc:sldMk cId="2207407581" sldId="283"/>
            <ac:picMk id="4" creationId="{69E95CEF-ECE2-46E4-B73C-DCC06D01220C}"/>
          </ac:picMkLst>
        </pc:picChg>
        <pc:picChg chg="del">
          <ac:chgData name="Silvia Colombo" userId="cdf5343d-9518-4b48-8032-805a754f9105" providerId="ADAL" clId="{1824CDBB-63ED-4CEC-9ACD-0ADF1ACD0695}" dt="2025-01-09T13:59:29.968" v="632" actId="478"/>
          <ac:picMkLst>
            <pc:docMk/>
            <pc:sldMk cId="2207407581" sldId="283"/>
            <ac:picMk id="9" creationId="{5F2B39A3-50F7-4568-A484-4E917B0F7BBE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3:42.606" v="989" actId="1076"/>
        <pc:sldMkLst>
          <pc:docMk/>
          <pc:sldMk cId="191549666" sldId="284"/>
        </pc:sldMkLst>
        <pc:spChg chg="add del mod">
          <ac:chgData name="Silvia Colombo" userId="cdf5343d-9518-4b48-8032-805a754f9105" providerId="ADAL" clId="{1824CDBB-63ED-4CEC-9ACD-0ADF1ACD0695}" dt="2025-01-09T16:44:14.211" v="751" actId="478"/>
          <ac:spMkLst>
            <pc:docMk/>
            <pc:sldMk cId="191549666" sldId="284"/>
            <ac:spMk id="2" creationId="{C750105F-DB7B-4655-B5CC-E5E20B7B48F9}"/>
          </ac:spMkLst>
        </pc:spChg>
        <pc:spChg chg="del">
          <ac:chgData name="Silvia Colombo" userId="cdf5343d-9518-4b48-8032-805a754f9105" providerId="ADAL" clId="{1824CDBB-63ED-4CEC-9ACD-0ADF1ACD0695}" dt="2025-01-09T16:05:08.828" v="729" actId="478"/>
          <ac:spMkLst>
            <pc:docMk/>
            <pc:sldMk cId="191549666" sldId="284"/>
            <ac:spMk id="10" creationId="{32EC00ED-307F-46AF-8E46-8B4430085015}"/>
          </ac:spMkLst>
        </pc:spChg>
        <pc:spChg chg="add mod">
          <ac:chgData name="Silvia Colombo" userId="cdf5343d-9518-4b48-8032-805a754f9105" providerId="ADAL" clId="{1824CDBB-63ED-4CEC-9ACD-0ADF1ACD0695}" dt="2025-01-09T17:03:42.606" v="989" actId="1076"/>
          <ac:spMkLst>
            <pc:docMk/>
            <pc:sldMk cId="191549666" sldId="284"/>
            <ac:spMk id="11" creationId="{6A3E694C-B861-4682-8FEB-8C6E4157600B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49:02.167" v="799" actId="20577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6:05:07.227" v="728" actId="478"/>
          <ac:picMkLst>
            <pc:docMk/>
            <pc:sldMk cId="191549666" sldId="284"/>
            <ac:picMk id="4" creationId="{1DDAC043-EFD6-498F-BA33-49A89E110333}"/>
          </ac:picMkLst>
        </pc:picChg>
        <pc:picChg chg="add mod">
          <ac:chgData name="Silvia Colombo" userId="cdf5343d-9518-4b48-8032-805a754f9105" providerId="ADAL" clId="{1824CDBB-63ED-4CEC-9ACD-0ADF1ACD0695}" dt="2025-01-09T16:49:19.448" v="801" actId="1036"/>
          <ac:picMkLst>
            <pc:docMk/>
            <pc:sldMk cId="191549666" sldId="284"/>
            <ac:picMk id="6" creationId="{F9E1DB74-FD47-4400-AB12-EFA255BC02EA}"/>
          </ac:picMkLst>
        </pc:picChg>
      </pc:sldChg>
      <pc:sldChg chg="modSp mod">
        <pc:chgData name="Silvia Colombo" userId="cdf5343d-9518-4b48-8032-805a754f9105" providerId="ADAL" clId="{1824CDBB-63ED-4CEC-9ACD-0ADF1ACD0695}" dt="2025-01-09T17:09:07.003" v="1058" actId="403"/>
        <pc:sldMkLst>
          <pc:docMk/>
          <pc:sldMk cId="3061992581" sldId="28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9:07.003" v="1058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7:29:52.833" v="1077" actId="1076"/>
        <pc:sldMkLst>
          <pc:docMk/>
          <pc:sldMk cId="2985432160" sldId="289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24:42.535" v="1071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7:23:21.235" v="1059" actId="478"/>
          <ac:picMkLst>
            <pc:docMk/>
            <pc:sldMk cId="2985432160" sldId="289"/>
            <ac:picMk id="4" creationId="{C99682A4-344B-4FFD-9B30-9DED84F61923}"/>
          </ac:picMkLst>
        </pc:picChg>
        <pc:picChg chg="add mod modCrop">
          <ac:chgData name="Silvia Colombo" userId="cdf5343d-9518-4b48-8032-805a754f9105" providerId="ADAL" clId="{1824CDBB-63ED-4CEC-9ACD-0ADF1ACD0695}" dt="2025-01-09T17:29:52.833" v="1077" actId="1076"/>
          <ac:picMkLst>
            <pc:docMk/>
            <pc:sldMk cId="2985432160" sldId="289"/>
            <ac:picMk id="5" creationId="{6998366C-8AAC-4FBE-808F-C1B9F9FACFFA}"/>
          </ac:picMkLst>
        </pc:picChg>
      </pc:sldChg>
      <pc:sldChg chg="delSp modSp mod">
        <pc:chgData name="Silvia Colombo" userId="cdf5343d-9518-4b48-8032-805a754f9105" providerId="ADAL" clId="{1824CDBB-63ED-4CEC-9ACD-0ADF1ACD0695}" dt="2025-01-10T07:42:47.982" v="1089" actId="20577"/>
        <pc:sldMkLst>
          <pc:docMk/>
          <pc:sldMk cId="3025862249" sldId="290"/>
        </pc:sldMkLst>
        <pc:spChg chg="del">
          <ac:chgData name="Silvia Colombo" userId="cdf5343d-9518-4b48-8032-805a754f9105" providerId="ADAL" clId="{1824CDBB-63ED-4CEC-9ACD-0ADF1ACD0695}" dt="2025-01-10T07:41:56.677" v="1080" actId="478"/>
          <ac:spMkLst>
            <pc:docMk/>
            <pc:sldMk cId="3025862249" sldId="290"/>
            <ac:spMk id="8" creationId="{56257A08-F139-4B94-B818-B6153EE6C8E4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42:47.982" v="1089" actId="20577"/>
          <ac:spMkLst>
            <pc:docMk/>
            <pc:sldMk cId="3025862249" sldId="290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1:52.228" v="1079" actId="478"/>
          <ac:picMkLst>
            <pc:docMk/>
            <pc:sldMk cId="3025862249" sldId="290"/>
            <ac:picMk id="4" creationId="{CE170C8F-34C7-4D5F-A10B-7486FDB594BF}"/>
          </ac:picMkLst>
        </pc:picChg>
      </pc:sldChg>
      <pc:sldChg chg="addSp modSp mod modNotes">
        <pc:chgData name="Silvia Colombo" userId="cdf5343d-9518-4b48-8032-805a754f9105" providerId="ADAL" clId="{1824CDBB-63ED-4CEC-9ACD-0ADF1ACD0695}" dt="2025-01-10T07:48:52.145" v="1133" actId="14100"/>
        <pc:sldMkLst>
          <pc:docMk/>
          <pc:sldMk cId="4276348475" sldId="291"/>
        </pc:sldMkLst>
        <pc:spChg chg="mod">
          <ac:chgData name="Silvia Colombo" userId="cdf5343d-9518-4b48-8032-805a754f9105" providerId="ADAL" clId="{1824CDBB-63ED-4CEC-9ACD-0ADF1ACD0695}" dt="2025-01-10T07:47:46.357" v="1125" actId="14100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1824CDBB-63ED-4CEC-9ACD-0ADF1ACD0695}" dt="2025-01-10T07:48:52.145" v="1133" actId="14100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1824CDBB-63ED-4CEC-9ACD-0ADF1ACD0695}" dt="2025-01-10T07:43:58.718" v="1090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4276348475" sldId="291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7:48:16.609" v="1129" actId="1076"/>
          <ac:picMkLst>
            <pc:docMk/>
            <pc:sldMk cId="4276348475" sldId="291"/>
            <ac:picMk id="4" creationId="{02E2EF16-5B4E-4689-B4B8-945BA6A94CF9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7:55:11.898" v="1190" actId="14100"/>
        <pc:sldMkLst>
          <pc:docMk/>
          <pc:sldMk cId="218857803" sldId="292"/>
        </pc:sldMkLst>
        <pc:spChg chg="add del mod">
          <ac:chgData name="Silvia Colombo" userId="cdf5343d-9518-4b48-8032-805a754f9105" providerId="ADAL" clId="{1824CDBB-63ED-4CEC-9ACD-0ADF1ACD0695}" dt="2025-01-10T07:51:28.016" v="1141" actId="478"/>
          <ac:spMkLst>
            <pc:docMk/>
            <pc:sldMk cId="218857803" sldId="292"/>
            <ac:spMk id="2" creationId="{3F059F73-B4D2-41C3-BAB1-96E9B4B86843}"/>
          </ac:spMkLst>
        </pc:spChg>
        <pc:spChg chg="del">
          <ac:chgData name="Silvia Colombo" userId="cdf5343d-9518-4b48-8032-805a754f9105" providerId="ADAL" clId="{1824CDBB-63ED-4CEC-9ACD-0ADF1ACD0695}" dt="2025-01-10T07:49:02.548" v="1135" actId="478"/>
          <ac:spMkLst>
            <pc:docMk/>
            <pc:sldMk cId="218857803" sldId="292"/>
            <ac:spMk id="9" creationId="{20C8242B-E3B7-4EE9-889B-CD6E18C0DDC3}"/>
          </ac:spMkLst>
        </pc:spChg>
        <pc:spChg chg="del">
          <ac:chgData name="Silvia Colombo" userId="cdf5343d-9518-4b48-8032-805a754f9105" providerId="ADAL" clId="{1824CDBB-63ED-4CEC-9ACD-0ADF1ACD0695}" dt="2025-01-10T07:49:07.451" v="1137" actId="478"/>
          <ac:spMkLst>
            <pc:docMk/>
            <pc:sldMk cId="218857803" sldId="292"/>
            <ac:spMk id="11" creationId="{90267735-0988-417A-8DCA-A87CB4B86083}"/>
          </ac:spMkLst>
        </pc:spChg>
        <pc:spChg chg="add mod">
          <ac:chgData name="Silvia Colombo" userId="cdf5343d-9518-4b48-8032-805a754f9105" providerId="ADAL" clId="{1824CDBB-63ED-4CEC-9ACD-0ADF1ACD0695}" dt="2025-01-10T07:55:06.125" v="1189" actId="1076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3:52.611" v="1177" actId="2057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9:04.317" v="1136" actId="478"/>
          <ac:picMkLst>
            <pc:docMk/>
            <pc:sldMk cId="218857803" sldId="292"/>
            <ac:picMk id="5" creationId="{FE208882-C1B0-4C09-867E-8DD97DCC26B0}"/>
          </ac:picMkLst>
        </pc:picChg>
        <pc:picChg chg="add mod">
          <ac:chgData name="Silvia Colombo" userId="cdf5343d-9518-4b48-8032-805a754f9105" providerId="ADAL" clId="{1824CDBB-63ED-4CEC-9ACD-0ADF1ACD0695}" dt="2025-01-10T07:55:11.898" v="1190" actId="14100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delCm">
        <pc:chgData name="Silvia Colombo" userId="cdf5343d-9518-4b48-8032-805a754f9105" providerId="ADAL" clId="{1824CDBB-63ED-4CEC-9ACD-0ADF1ACD0695}" dt="2025-01-10T08:00:36.272" v="1204" actId="1076"/>
        <pc:sldMkLst>
          <pc:docMk/>
          <pc:sldMk cId="2761367291" sldId="293"/>
        </pc:sldMkLst>
        <pc:spChg chg="del">
          <ac:chgData name="Silvia Colombo" userId="cdf5343d-9518-4b48-8032-805a754f9105" providerId="ADAL" clId="{1824CDBB-63ED-4CEC-9ACD-0ADF1ACD0695}" dt="2025-01-10T07:55:53.843" v="1195" actId="478"/>
          <ac:spMkLst>
            <pc:docMk/>
            <pc:sldMk cId="2761367291" sldId="293"/>
            <ac:spMk id="9" creationId="{F61D149C-7B5A-4EBA-91F9-ECD7C23DA4B9}"/>
          </ac:spMkLst>
        </pc:spChg>
        <pc:spChg chg="add mod">
          <ac:chgData name="Silvia Colombo" userId="cdf5343d-9518-4b48-8032-805a754f9105" providerId="ADAL" clId="{1824CDBB-63ED-4CEC-9ACD-0ADF1ACD0695}" dt="2025-01-10T08:00:36.272" v="1204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9:07.543" v="1200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55:51.024" v="1194" actId="478"/>
          <ac:picMkLst>
            <pc:docMk/>
            <pc:sldMk cId="2761367291" sldId="293"/>
            <ac:picMk id="4" creationId="{1F8D84D2-EB78-4682-86AB-2CD5E01B4C2E}"/>
          </ac:picMkLst>
        </pc:picChg>
        <pc:picChg chg="add mod">
          <ac:chgData name="Silvia Colombo" userId="cdf5343d-9518-4b48-8032-805a754f9105" providerId="ADAL" clId="{1824CDBB-63ED-4CEC-9ACD-0ADF1ACD0695}" dt="2025-01-10T08:00:19.511" v="1202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10T08:01:45.768" v="1215" actId="1076"/>
        <pc:sldMkLst>
          <pc:docMk/>
          <pc:sldMk cId="3284480951" sldId="294"/>
        </pc:sldMkLst>
        <pc:spChg chg="del">
          <ac:chgData name="Silvia Colombo" userId="cdf5343d-9518-4b48-8032-805a754f9105" providerId="ADAL" clId="{1824CDBB-63ED-4CEC-9ACD-0ADF1ACD0695}" dt="2025-01-10T08:00:48.834" v="1207" actId="478"/>
          <ac:spMkLst>
            <pc:docMk/>
            <pc:sldMk cId="3284480951" sldId="294"/>
            <ac:spMk id="10" creationId="{139D3FF6-1172-413E-8165-02AC7986AE3B}"/>
          </ac:spMkLst>
        </pc:spChg>
        <pc:spChg chg="add mod">
          <ac:chgData name="Silvia Colombo" userId="cdf5343d-9518-4b48-8032-805a754f9105" providerId="ADAL" clId="{1824CDBB-63ED-4CEC-9ACD-0ADF1ACD0695}" dt="2025-01-10T08:01:45.768" v="1215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16.278" v="121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1:36.052" v="1213" actId="1076"/>
          <ac:picMkLst>
            <pc:docMk/>
            <pc:sldMk cId="3284480951" sldId="294"/>
            <ac:picMk id="4" creationId="{3328796F-3AF2-4239-8D2C-E71DD7576A8F}"/>
          </ac:picMkLst>
        </pc:picChg>
        <pc:picChg chg="del">
          <ac:chgData name="Silvia Colombo" userId="cdf5343d-9518-4b48-8032-805a754f9105" providerId="ADAL" clId="{1824CDBB-63ED-4CEC-9ACD-0ADF1ACD0695}" dt="2025-01-10T08:00:45.810" v="1206" actId="478"/>
          <ac:picMkLst>
            <pc:docMk/>
            <pc:sldMk cId="3284480951" sldId="294"/>
            <ac:picMk id="5" creationId="{EC2BA64D-67A0-4710-A82A-1FF0BFFD5A6F}"/>
          </ac:picMkLst>
        </pc:picChg>
      </pc:sldChg>
      <pc:sldChg chg="modSp mod">
        <pc:chgData name="Silvia Colombo" userId="cdf5343d-9518-4b48-8032-805a754f9105" providerId="ADAL" clId="{1824CDBB-63ED-4CEC-9ACD-0ADF1ACD0695}" dt="2025-01-10T08:01:57.611" v="1217"/>
        <pc:sldMkLst>
          <pc:docMk/>
          <pc:sldMk cId="2669022340" sldId="295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57.611" v="121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02:13.406" v="1219"/>
        <pc:sldMkLst>
          <pc:docMk/>
          <pc:sldMk cId="3178964038" sldId="296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2:13.406" v="1219"/>
          <ac:spMkLst>
            <pc:docMk/>
            <pc:sldMk cId="3178964038" sldId="296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1824CDBB-63ED-4CEC-9ACD-0ADF1ACD0695}" dt="2025-01-10T08:03:30.584" v="1223"/>
        <pc:sldMkLst>
          <pc:docMk/>
          <pc:sldMk cId="3574041065" sldId="297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3:30.584" v="1223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2:20.886" v="1220" actId="478"/>
          <ac:picMkLst>
            <pc:docMk/>
            <pc:sldMk cId="3574041065" sldId="297"/>
            <ac:picMk id="5" creationId="{E1616278-25D5-4A86-85A5-EEC607A6D692}"/>
          </ac:picMkLst>
        </pc:picChg>
      </pc:sldChg>
      <pc:sldChg chg="delSp modSp mod delAnim">
        <pc:chgData name="Silvia Colombo" userId="cdf5343d-9518-4b48-8032-805a754f9105" providerId="ADAL" clId="{1824CDBB-63ED-4CEC-9ACD-0ADF1ACD0695}" dt="2025-01-10T08:04:15.819" v="1228"/>
        <pc:sldMkLst>
          <pc:docMk/>
          <pc:sldMk cId="2230816992" sldId="298"/>
        </pc:sldMkLst>
        <pc:spChg chg="del">
          <ac:chgData name="Silvia Colombo" userId="cdf5343d-9518-4b48-8032-805a754f9105" providerId="ADAL" clId="{1824CDBB-63ED-4CEC-9ACD-0ADF1ACD0695}" dt="2025-01-10T08:03:53.449" v="1227" actId="478"/>
          <ac:spMkLst>
            <pc:docMk/>
            <pc:sldMk cId="2230816992" sldId="298"/>
            <ac:spMk id="11" creationId="{C3BB6A97-A0D3-47D7-B8B3-AEAF43E6DA5A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4:15.819" v="1228"/>
          <ac:spMkLst>
            <pc:docMk/>
            <pc:sldMk cId="2230816992" sldId="298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3:39.466" v="1224" actId="478"/>
          <ac:grpSpMkLst>
            <pc:docMk/>
            <pc:sldMk cId="2230816992" sldId="298"/>
            <ac:grpSpMk id="7" creationId="{F9B15F94-6D15-40CB-AAB0-CB4E176D9DEF}"/>
          </ac:grpSpMkLst>
        </pc:grpChg>
      </pc:sldChg>
      <pc:sldChg chg="addSp delSp modSp mod">
        <pc:chgData name="Silvia Colombo" userId="cdf5343d-9518-4b48-8032-805a754f9105" providerId="ADAL" clId="{1824CDBB-63ED-4CEC-9ACD-0ADF1ACD0695}" dt="2025-01-10T08:05:38.548" v="1240" actId="1076"/>
        <pc:sldMkLst>
          <pc:docMk/>
          <pc:sldMk cId="2669320641" sldId="299"/>
        </pc:sldMkLst>
        <pc:spChg chg="del">
          <ac:chgData name="Silvia Colombo" userId="cdf5343d-9518-4b48-8032-805a754f9105" providerId="ADAL" clId="{1824CDBB-63ED-4CEC-9ACD-0ADF1ACD0695}" dt="2025-01-10T08:04:25.611" v="1230" actId="478"/>
          <ac:spMkLst>
            <pc:docMk/>
            <pc:sldMk cId="2669320641" sldId="299"/>
            <ac:spMk id="8" creationId="{51A29B48-1C66-4DCE-8B43-ACAA6F0172FF}"/>
          </ac:spMkLst>
        </pc:spChg>
        <pc:spChg chg="add mod">
          <ac:chgData name="Silvia Colombo" userId="cdf5343d-9518-4b48-8032-805a754f9105" providerId="ADAL" clId="{1824CDBB-63ED-4CEC-9ACD-0ADF1ACD0695}" dt="2025-01-10T08:05:38.548" v="1240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5:09.648" v="1237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4:19.475" v="1229" actId="478"/>
          <ac:picMkLst>
            <pc:docMk/>
            <pc:sldMk cId="2669320641" sldId="299"/>
            <ac:picMk id="4" creationId="{E02A4328-FBBD-42B4-9F6C-C1C9C32DB240}"/>
          </ac:picMkLst>
        </pc:picChg>
        <pc:picChg chg="add">
          <ac:chgData name="Silvia Colombo" userId="cdf5343d-9518-4b48-8032-805a754f9105" providerId="ADAL" clId="{1824CDBB-63ED-4CEC-9ACD-0ADF1ACD0695}" dt="2025-01-10T08:05:22.888" v="1238" actId="22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8:06:43.285" v="1247" actId="22"/>
        <pc:sldMkLst>
          <pc:docMk/>
          <pc:sldMk cId="3550741812" sldId="300"/>
        </pc:sldMkLst>
        <pc:spChg chg="del">
          <ac:chgData name="Silvia Colombo" userId="cdf5343d-9518-4b48-8032-805a754f9105" providerId="ADAL" clId="{1824CDBB-63ED-4CEC-9ACD-0ADF1ACD0695}" dt="2025-01-10T08:05:45.010" v="1243" actId="478"/>
          <ac:spMkLst>
            <pc:docMk/>
            <pc:sldMk cId="3550741812" sldId="300"/>
            <ac:spMk id="16" creationId="{1C905D0C-2010-460A-B5E4-8CD4C5BF48E3}"/>
          </ac:spMkLst>
        </pc:spChg>
        <pc:spChg chg="del">
          <ac:chgData name="Silvia Colombo" userId="cdf5343d-9518-4b48-8032-805a754f9105" providerId="ADAL" clId="{1824CDBB-63ED-4CEC-9ACD-0ADF1ACD0695}" dt="2025-01-10T08:05:47.635" v="1244" actId="478"/>
          <ac:spMkLst>
            <pc:docMk/>
            <pc:sldMk cId="3550741812" sldId="300"/>
            <ac:spMk id="17" creationId="{73D9D164-5817-415D-BAB7-68D944E4B615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6:18.335" v="1246"/>
          <ac:spMkLst>
            <pc:docMk/>
            <pc:sldMk cId="3550741812" sldId="300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5:41.440" v="1241" actId="478"/>
          <ac:grpSpMkLst>
            <pc:docMk/>
            <pc:sldMk cId="3550741812" sldId="300"/>
            <ac:grpSpMk id="9" creationId="{97C006D7-A598-4035-84FD-41C54DFF90A8}"/>
          </ac:grpSpMkLst>
        </pc:grpChg>
        <pc:grpChg chg="del">
          <ac:chgData name="Silvia Colombo" userId="cdf5343d-9518-4b48-8032-805a754f9105" providerId="ADAL" clId="{1824CDBB-63ED-4CEC-9ACD-0ADF1ACD0695}" dt="2025-01-10T08:05:43.048" v="1242" actId="478"/>
          <ac:grpSpMkLst>
            <pc:docMk/>
            <pc:sldMk cId="3550741812" sldId="300"/>
            <ac:grpSpMk id="10" creationId="{6A85503D-CAB8-4B09-96C9-8133D9D0D416}"/>
          </ac:grpSpMkLst>
        </pc:grpChg>
        <pc:picChg chg="add">
          <ac:chgData name="Silvia Colombo" userId="cdf5343d-9518-4b48-8032-805a754f9105" providerId="ADAL" clId="{1824CDBB-63ED-4CEC-9ACD-0ADF1ACD0695}" dt="2025-01-10T08:06:43.285" v="1247" actId="22"/>
          <ac:picMkLst>
            <pc:docMk/>
            <pc:sldMk cId="3550741812" sldId="300"/>
            <ac:picMk id="4" creationId="{576B1A95-B29B-4EE0-870A-050DD57C9261}"/>
          </ac:picMkLst>
        </pc:picChg>
      </pc:sldChg>
      <pc:sldChg chg="addSp modSp mod delCm">
        <pc:chgData name="Silvia Colombo" userId="cdf5343d-9518-4b48-8032-805a754f9105" providerId="ADAL" clId="{1824CDBB-63ED-4CEC-9ACD-0ADF1ACD0695}" dt="2025-01-10T08:08:26.856" v="1260" actId="22"/>
        <pc:sldMkLst>
          <pc:docMk/>
          <pc:sldMk cId="2610105728" sldId="301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7:47.157" v="1258"/>
          <ac:spMkLst>
            <pc:docMk/>
            <pc:sldMk cId="2610105728" sldId="301"/>
            <ac:spMk id="168" creationId="{00000000-0000-0000-0000-000000000000}"/>
          </ac:spMkLst>
        </pc:spChg>
        <pc:picChg chg="add">
          <ac:chgData name="Silvia Colombo" userId="cdf5343d-9518-4b48-8032-805a754f9105" providerId="ADAL" clId="{1824CDBB-63ED-4CEC-9ACD-0ADF1ACD0695}" dt="2025-01-10T08:08:05.403" v="1259" actId="22"/>
          <ac:picMkLst>
            <pc:docMk/>
            <pc:sldMk cId="2610105728" sldId="301"/>
            <ac:picMk id="4" creationId="{6F26D884-A099-4E3A-9820-C1601CD58041}"/>
          </ac:picMkLst>
        </pc:picChg>
        <pc:picChg chg="add">
          <ac:chgData name="Silvia Colombo" userId="cdf5343d-9518-4b48-8032-805a754f9105" providerId="ADAL" clId="{1824CDBB-63ED-4CEC-9ACD-0ADF1ACD0695}" dt="2025-01-10T08:08:26.856" v="1260" actId="22"/>
          <ac:picMkLst>
            <pc:docMk/>
            <pc:sldMk cId="2610105728" sldId="301"/>
            <ac:picMk id="6" creationId="{2DD5B1D5-C7CE-4545-80EC-20553F21F815}"/>
          </ac:picMkLst>
        </pc:picChg>
      </pc:sldChg>
      <pc:sldChg chg="addSp modSp mod">
        <pc:chgData name="Silvia Colombo" userId="cdf5343d-9518-4b48-8032-805a754f9105" providerId="ADAL" clId="{1824CDBB-63ED-4CEC-9ACD-0ADF1ACD0695}" dt="2025-01-10T08:10:18.394" v="1269" actId="1076"/>
        <pc:sldMkLst>
          <pc:docMk/>
          <pc:sldMk cId="1039741806" sldId="302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9:18.945" v="1265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9:41.827" v="1267" actId="1076"/>
          <ac:picMkLst>
            <pc:docMk/>
            <pc:sldMk cId="1039741806" sldId="302"/>
            <ac:picMk id="4" creationId="{A904DF1F-C24B-43FE-8A10-50079996B673}"/>
          </ac:picMkLst>
        </pc:picChg>
        <pc:picChg chg="add mod">
          <ac:chgData name="Silvia Colombo" userId="cdf5343d-9518-4b48-8032-805a754f9105" providerId="ADAL" clId="{1824CDBB-63ED-4CEC-9ACD-0ADF1ACD0695}" dt="2025-01-10T08:10:18.394" v="126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1824CDBB-63ED-4CEC-9ACD-0ADF1ACD0695}" dt="2025-01-10T08:10:31.659" v="1270"/>
        <pc:sldMkLst>
          <pc:docMk/>
          <pc:sldMk cId="3169569971" sldId="303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31.659" v="1270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10:44.650" v="1271"/>
        <pc:sldMkLst>
          <pc:docMk/>
          <pc:sldMk cId="2074846304" sldId="304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44.650" v="1271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1824CDBB-63ED-4CEC-9ACD-0ADF1ACD0695}" dt="2025-01-09T11:02:12.725" v="629"/>
        <pc:sldMkLst>
          <pc:docMk/>
          <pc:sldMk cId="3001247373" sldId="305"/>
        </pc:sldMkLst>
        <pc:spChg chg="add mod">
          <ac:chgData name="Silvia Colombo" userId="cdf5343d-9518-4b48-8032-805a754f9105" providerId="ADAL" clId="{1824CDBB-63ED-4CEC-9ACD-0ADF1ACD0695}" dt="2025-01-09T10:46:45.095" v="504" actId="1076"/>
          <ac:spMkLst>
            <pc:docMk/>
            <pc:sldMk cId="3001247373" sldId="305"/>
            <ac:spMk id="10" creationId="{A6669E83-7EE0-4914-8249-D5F16F1585CF}"/>
          </ac:spMkLst>
        </pc:spChg>
        <pc:spChg chg="del">
          <ac:chgData name="Silvia Colombo" userId="cdf5343d-9518-4b48-8032-805a754f9105" providerId="ADAL" clId="{1824CDBB-63ED-4CEC-9ACD-0ADF1ACD0695}" dt="2025-01-09T10:44:11.629" v="491" actId="478"/>
          <ac:spMkLst>
            <pc:docMk/>
            <pc:sldMk cId="3001247373" sldId="305"/>
            <ac:spMk id="14" creationId="{52CE8407-FA42-45AD-8EA0-CB3E0FE811D3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54:35.295" v="582" actId="403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0:55:00.839" v="584" actId="1076"/>
          <ac:picMkLst>
            <pc:docMk/>
            <pc:sldMk cId="3001247373" sldId="305"/>
            <ac:picMk id="4" creationId="{7015C23C-3A63-43D8-9713-B79F3F4727F4}"/>
          </ac:picMkLst>
        </pc:picChg>
        <pc:picChg chg="del">
          <ac:chgData name="Silvia Colombo" userId="cdf5343d-9518-4b48-8032-805a754f9105" providerId="ADAL" clId="{1824CDBB-63ED-4CEC-9ACD-0ADF1ACD0695}" dt="2025-01-09T10:44:08.908" v="490" actId="478"/>
          <ac:picMkLst>
            <pc:docMk/>
            <pc:sldMk cId="3001247373" sldId="305"/>
            <ac:picMk id="7" creationId="{BF93E295-61D2-459E-A43B-E339A64792C1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6:28.188" v="1009"/>
        <pc:sldMkLst>
          <pc:docMk/>
          <pc:sldMk cId="3951396816" sldId="306"/>
        </pc:sldMkLst>
        <pc:spChg chg="del mod">
          <ac:chgData name="Silvia Colombo" userId="cdf5343d-9518-4b48-8032-805a754f9105" providerId="ADAL" clId="{1824CDBB-63ED-4CEC-9ACD-0ADF1ACD0695}" dt="2025-01-09T16:49:51.566" v="806" actId="478"/>
          <ac:spMkLst>
            <pc:docMk/>
            <pc:sldMk cId="3951396816" sldId="306"/>
            <ac:spMk id="8" creationId="{09CB86F8-FB84-46FD-8E88-31D49D7D22A8}"/>
          </ac:spMkLst>
        </pc:spChg>
        <pc:spChg chg="del">
          <ac:chgData name="Silvia Colombo" userId="cdf5343d-9518-4b48-8032-805a754f9105" providerId="ADAL" clId="{1824CDBB-63ED-4CEC-9ACD-0ADF1ACD0695}" dt="2025-01-09T16:49:34.437" v="804" actId="478"/>
          <ac:spMkLst>
            <pc:docMk/>
            <pc:sldMk cId="3951396816" sldId="306"/>
            <ac:spMk id="11" creationId="{FDE372AF-CE31-4AA5-BF46-86CB2FE406C6}"/>
          </ac:spMkLst>
        </pc:spChg>
        <pc:spChg chg="add mod">
          <ac:chgData name="Silvia Colombo" userId="cdf5343d-9518-4b48-8032-805a754f9105" providerId="ADAL" clId="{1824CDBB-63ED-4CEC-9ACD-0ADF1ACD0695}" dt="2025-01-09T17:04:01.269" v="993" actId="1076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2:40.329" v="979" actId="403"/>
          <ac:spMkLst>
            <pc:docMk/>
            <pc:sldMk cId="3951396816" sldId="30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7:03:29.506" v="986" actId="1076"/>
          <ac:picMkLst>
            <pc:docMk/>
            <pc:sldMk cId="3951396816" sldId="306"/>
            <ac:picMk id="4" creationId="{67495507-C2EB-441F-B0FA-9FD61F89C8A2}"/>
          </ac:picMkLst>
        </pc:picChg>
        <pc:picChg chg="del">
          <ac:chgData name="Silvia Colombo" userId="cdf5343d-9518-4b48-8032-805a754f9105" providerId="ADAL" clId="{1824CDBB-63ED-4CEC-9ACD-0ADF1ACD0695}" dt="2025-01-09T16:49:28.371" v="803" actId="478"/>
          <ac:picMkLst>
            <pc:docMk/>
            <pc:sldMk cId="3951396816" sldId="306"/>
            <ac:picMk id="6" creationId="{3F9D9304-FE25-4641-92DA-B1BF2399ED18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901277318" sldId="30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09:54.494" v="377" actId="403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9T17:08:22.694" v="1053" actId="255"/>
        <pc:sldMkLst>
          <pc:docMk/>
          <pc:sldMk cId="279720884" sldId="30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8:22.694" v="1053" actId="255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8T06:52:34.940" v="9"/>
        <pc:sldMkLst>
          <pc:docMk/>
          <pc:sldMk cId="998801078" sldId="309"/>
        </pc:sldMkLst>
        <pc:spChg chg="mod">
          <ac:chgData name="Silvia Colombo" userId="cdf5343d-9518-4b48-8032-805a754f9105" providerId="ADAL" clId="{1824CDBB-63ED-4CEC-9ACD-0ADF1ACD0695}" dt="2025-01-08T06:51:50.129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1824CDBB-63ED-4CEC-9ACD-0ADF1ACD0695}" dt="2025-01-08T06:52:34.940" v="9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814BCA81-0B96-4C28-B3D4-6F69ADE745FB}"/>
    <pc:docChg chg="undo custSel delSld modSld sldOrd">
      <pc:chgData name="Silvia Colombo" userId="cdf5343d-9518-4b48-8032-805a754f9105" providerId="ADAL" clId="{814BCA81-0B96-4C28-B3D4-6F69ADE745FB}" dt="2025-02-06T19:01:08.968" v="1723" actId="1076"/>
      <pc:docMkLst>
        <pc:docMk/>
      </pc:docMkLst>
      <pc:sldChg chg="modSp mod">
        <pc:chgData name="Silvia Colombo" userId="cdf5343d-9518-4b48-8032-805a754f9105" providerId="ADAL" clId="{814BCA81-0B96-4C28-B3D4-6F69ADE745FB}" dt="2025-02-06T13:31:19.980" v="147" actId="20577"/>
        <pc:sldMkLst>
          <pc:docMk/>
          <pc:sldMk cId="0" sldId="264"/>
        </pc:sldMkLst>
        <pc:spChg chg="mod">
          <ac:chgData name="Silvia Colombo" userId="cdf5343d-9518-4b48-8032-805a754f9105" providerId="ADAL" clId="{814BCA81-0B96-4C28-B3D4-6F69ADE745FB}" dt="2025-02-06T13:31:19.980" v="14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9:01:08.968" v="1723" actId="1076"/>
        <pc:sldMkLst>
          <pc:docMk/>
          <pc:sldMk cId="1768720765" sldId="272"/>
        </pc:sldMkLst>
        <pc:spChg chg="del">
          <ac:chgData name="Silvia Colombo" userId="cdf5343d-9518-4b48-8032-805a754f9105" providerId="ADAL" clId="{814BCA81-0B96-4C28-B3D4-6F69ADE745FB}" dt="2025-02-06T13:38:23.916" v="161" actId="478"/>
          <ac:spMkLst>
            <pc:docMk/>
            <pc:sldMk cId="1768720765" sldId="272"/>
            <ac:spMk id="8" creationId="{28EE4460-63FE-46FD-8567-D92894065629}"/>
          </ac:spMkLst>
        </pc:spChg>
        <pc:spChg chg="add mod">
          <ac:chgData name="Silvia Colombo" userId="cdf5343d-9518-4b48-8032-805a754f9105" providerId="ADAL" clId="{814BCA81-0B96-4C28-B3D4-6F69ADE745FB}" dt="2025-02-06T19:01:07.199" v="1722" actId="1076"/>
          <ac:spMkLst>
            <pc:docMk/>
            <pc:sldMk cId="1768720765" sldId="272"/>
            <ac:spMk id="10" creationId="{7F5AAAC3-1D50-4241-A1E4-5C5BA9791B3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45:59.635" v="265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3:38:23.916" v="161" actId="478"/>
          <ac:picMkLst>
            <pc:docMk/>
            <pc:sldMk cId="1768720765" sldId="272"/>
            <ac:picMk id="4" creationId="{58D92FFB-BF52-472B-9ABA-BBD8E7F1C98E}"/>
          </ac:picMkLst>
        </pc:picChg>
        <pc:picChg chg="add mod">
          <ac:chgData name="Silvia Colombo" userId="cdf5343d-9518-4b48-8032-805a754f9105" providerId="ADAL" clId="{814BCA81-0B96-4C28-B3D4-6F69ADE745FB}" dt="2025-02-06T19:01:08.968" v="1723" actId="1076"/>
          <ac:picMkLst>
            <pc:docMk/>
            <pc:sldMk cId="1768720765" sldId="272"/>
            <ac:picMk id="5" creationId="{69FF4364-DFBF-4B33-A257-DF34A55F4A8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59.042" v="1721" actId="14100"/>
        <pc:sldMkLst>
          <pc:docMk/>
          <pc:sldMk cId="1839245547" sldId="273"/>
        </pc:sldMkLst>
        <pc:spChg chg="add mod">
          <ac:chgData name="Silvia Colombo" userId="cdf5343d-9518-4b48-8032-805a754f9105" providerId="ADAL" clId="{814BCA81-0B96-4C28-B3D4-6F69ADE745FB}" dt="2025-02-06T19:00:59.042" v="1721" actId="14100"/>
          <ac:spMkLst>
            <pc:docMk/>
            <pc:sldMk cId="1839245547" sldId="273"/>
            <ac:spMk id="2" creationId="{4CE42BAB-9194-42D3-AF8A-F64439E7C683}"/>
          </ac:spMkLst>
        </pc:spChg>
        <pc:spChg chg="del">
          <ac:chgData name="Silvia Colombo" userId="cdf5343d-9518-4b48-8032-805a754f9105" providerId="ADAL" clId="{814BCA81-0B96-4C28-B3D4-6F69ADE745FB}" dt="2025-02-06T14:03:16.367" v="374" actId="478"/>
          <ac:spMkLst>
            <pc:docMk/>
            <pc:sldMk cId="1839245547" sldId="273"/>
            <ac:spMk id="8" creationId="{3895BB5E-36DB-4724-9F02-67B9729F1ACB}"/>
          </ac:spMkLst>
        </pc:spChg>
        <pc:spChg chg="add mod">
          <ac:chgData name="Silvia Colombo" userId="cdf5343d-9518-4b48-8032-805a754f9105" providerId="ADAL" clId="{814BCA81-0B96-4C28-B3D4-6F69ADE745FB}" dt="2025-02-06T14:25:13.025" v="446" actId="14100"/>
          <ac:spMkLst>
            <pc:docMk/>
            <pc:sldMk cId="1839245547" sldId="273"/>
            <ac:spMk id="13" creationId="{0133A7AD-FE76-40EB-B9A4-186D1F2484D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20:55.374" v="423" actId="2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03:12.839" v="373" actId="478"/>
          <ac:picMkLst>
            <pc:docMk/>
            <pc:sldMk cId="1839245547" sldId="273"/>
            <ac:picMk id="4" creationId="{3D5FFA33-6AED-4813-A151-AFEBB795BA92}"/>
          </ac:picMkLst>
        </pc:picChg>
        <pc:picChg chg="add mod modCrop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6" creationId="{D203AFA7-11D4-40A9-8425-8B294D3DB8A2}"/>
          </ac:picMkLst>
        </pc:picChg>
        <pc:picChg chg="add mod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9" creationId="{C738A43F-4A69-4632-AB7A-2719C1FA9F4A}"/>
          </ac:picMkLst>
        </pc:picChg>
      </pc:sldChg>
      <pc:sldChg chg="modSp del">
        <pc:chgData name="Silvia Colombo" userId="cdf5343d-9518-4b48-8032-805a754f9105" providerId="ADAL" clId="{814BCA81-0B96-4C28-B3D4-6F69ADE745FB}" dt="2025-02-06T14:43:43.220" v="543" actId="47"/>
        <pc:sldMkLst>
          <pc:docMk/>
          <pc:sldMk cId="3557352301" sldId="27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557352301" sldId="274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53.602" v="545" actId="47"/>
        <pc:sldMkLst>
          <pc:docMk/>
          <pc:sldMk cId="2089242102" sldId="27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089242102" sldId="275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4:16.625" v="556" actId="20577"/>
        <pc:sldMkLst>
          <pc:docMk/>
          <pc:sldMk cId="1383167316" sldId="276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4:16.625" v="556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3:35:11.688" v="159" actId="1076"/>
        <pc:sldMkLst>
          <pc:docMk/>
          <pc:sldMk cId="3151422244" sldId="279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33:57.354" v="156" actId="20577"/>
          <ac:spMkLst>
            <pc:docMk/>
            <pc:sldMk cId="3151422244" sldId="27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3:35:11.688" v="159" actId="1076"/>
          <ac:picMkLst>
            <pc:docMk/>
            <pc:sldMk cId="3151422244" sldId="279"/>
            <ac:picMk id="4" creationId="{E29605B9-6466-41C0-BC5F-68B947F60B95}"/>
          </ac:picMkLst>
        </pc:picChg>
        <pc:picChg chg="del">
          <ac:chgData name="Silvia Colombo" userId="cdf5343d-9518-4b48-8032-805a754f9105" providerId="ADAL" clId="{814BCA81-0B96-4C28-B3D4-6F69ADE745FB}" dt="2025-02-06T13:20:39.367" v="8" actId="478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01:45.980" v="612" actId="20577"/>
        <pc:sldMkLst>
          <pc:docMk/>
          <pc:sldMk cId="3427707476" sldId="282"/>
        </pc:sldMkLst>
        <pc:spChg chg="del mod">
          <ac:chgData name="Silvia Colombo" userId="cdf5343d-9518-4b48-8032-805a754f9105" providerId="ADAL" clId="{814BCA81-0B96-4C28-B3D4-6F69ADE745FB}" dt="2025-02-06T14:45:48.821" v="592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01:45.980" v="612" actId="20577"/>
          <ac:spMkLst>
            <pc:docMk/>
            <pc:sldMk cId="3427707476" sldId="28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45:48.820" v="590" actId="478"/>
          <ac:picMkLst>
            <pc:docMk/>
            <pc:sldMk cId="3427707476" sldId="282"/>
            <ac:picMk id="4" creationId="{3BDF4B8B-805A-43FC-A400-318105F6E313}"/>
          </ac:picMkLst>
        </pc:picChg>
        <pc:picChg chg="add mod modCrop">
          <ac:chgData name="Silvia Colombo" userId="cdf5343d-9518-4b48-8032-805a754f9105" providerId="ADAL" clId="{814BCA81-0B96-4C28-B3D4-6F69ADE745FB}" dt="2025-02-06T15:01:43.043" v="611" actId="1076"/>
          <ac:picMkLst>
            <pc:docMk/>
            <pc:sldMk cId="3427707476" sldId="282"/>
            <ac:picMk id="5" creationId="{0D6B1596-E317-4B43-8C9A-3FADC0E26F7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56:08.549" v="979" actId="1076"/>
        <pc:sldMkLst>
          <pc:docMk/>
          <pc:sldMk cId="2207407581" sldId="283"/>
        </pc:sldMkLst>
        <pc:spChg chg="mod">
          <ac:chgData name="Silvia Colombo" userId="cdf5343d-9518-4b48-8032-805a754f9105" providerId="ADAL" clId="{814BCA81-0B96-4C28-B3D4-6F69ADE745FB}" dt="2025-02-06T15:55:19.018" v="967" actId="404"/>
          <ac:spMkLst>
            <pc:docMk/>
            <pc:sldMk cId="2207407581" sldId="283"/>
            <ac:spMk id="5" creationId="{09C6DDB5-BCEB-42C2-92B6-9D0EF617985F}"/>
          </ac:spMkLst>
        </pc:spChg>
        <pc:spChg chg="del">
          <ac:chgData name="Silvia Colombo" userId="cdf5343d-9518-4b48-8032-805a754f9105" providerId="ADAL" clId="{814BCA81-0B96-4C28-B3D4-6F69ADE745FB}" dt="2025-02-06T15:49:16.631" v="920" actId="478"/>
          <ac:spMkLst>
            <pc:docMk/>
            <pc:sldMk cId="2207407581" sldId="283"/>
            <ac:spMk id="11" creationId="{9A30B4B8-6F6A-4C43-96E8-DD3623154E2C}"/>
          </ac:spMkLst>
        </pc:spChg>
        <pc:spChg chg="add mod">
          <ac:chgData name="Silvia Colombo" userId="cdf5343d-9518-4b48-8032-805a754f9105" providerId="ADAL" clId="{814BCA81-0B96-4C28-B3D4-6F69ADE745FB}" dt="2025-02-06T15:56:08.549" v="979" actId="1076"/>
          <ac:spMkLst>
            <pc:docMk/>
            <pc:sldMk cId="2207407581" sldId="283"/>
            <ac:spMk id="12" creationId="{82A94BB0-B37F-4523-A364-739956EF544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5:45.008" v="971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9:13.697" v="919" actId="478"/>
          <ac:picMkLst>
            <pc:docMk/>
            <pc:sldMk cId="2207407581" sldId="283"/>
            <ac:picMk id="4" creationId="{5F479017-6867-40B8-8BD6-7377AC7A95A8}"/>
          </ac:picMkLst>
        </pc:picChg>
        <pc:picChg chg="add mod">
          <ac:chgData name="Silvia Colombo" userId="cdf5343d-9518-4b48-8032-805a754f9105" providerId="ADAL" clId="{814BCA81-0B96-4C28-B3D4-6F69ADE745FB}" dt="2025-02-06T15:56:05.084" v="978" actId="1076"/>
          <ac:picMkLst>
            <pc:docMk/>
            <pc:sldMk cId="2207407581" sldId="283"/>
            <ac:picMk id="6" creationId="{5A471B48-0896-4412-9E27-82059A44B9C9}"/>
          </ac:picMkLst>
        </pc:picChg>
      </pc:sldChg>
      <pc:sldChg chg="modSp del">
        <pc:chgData name="Silvia Colombo" userId="cdf5343d-9518-4b48-8032-805a754f9105" providerId="ADAL" clId="{814BCA81-0B96-4C28-B3D4-6F69ADE745FB}" dt="2025-02-06T15:56:25.940" v="980" actId="47"/>
        <pc:sldMkLst>
          <pc:docMk/>
          <pc:sldMk cId="191549666" sldId="284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191549666" sldId="28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7:57.104" v="1019" actId="404"/>
        <pc:sldMkLst>
          <pc:docMk/>
          <pc:sldMk cId="3061992581" sldId="28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7:57.104" v="1019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6:43:58.171" v="1044" actId="207"/>
        <pc:sldMkLst>
          <pc:docMk/>
          <pc:sldMk cId="2985432160" sldId="289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43:58.171" v="1044" actId="207"/>
          <ac:spMkLst>
            <pc:docMk/>
            <pc:sldMk cId="2985432160" sldId="28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6:43:53.479" v="1042" actId="1076"/>
          <ac:picMkLst>
            <pc:docMk/>
            <pc:sldMk cId="2985432160" sldId="289"/>
            <ac:picMk id="4" creationId="{00C7B2F7-161A-48AD-9EE5-0E1A25C502B3}"/>
          </ac:picMkLst>
        </pc:picChg>
        <pc:picChg chg="del">
          <ac:chgData name="Silvia Colombo" userId="cdf5343d-9518-4b48-8032-805a754f9105" providerId="ADAL" clId="{814BCA81-0B96-4C28-B3D4-6F69ADE745FB}" dt="2025-02-06T15:58:05.550" v="1021" actId="478"/>
          <ac:picMkLst>
            <pc:docMk/>
            <pc:sldMk cId="2985432160" sldId="289"/>
            <ac:picMk id="1026" creationId="{11E60B92-124B-4F90-AC86-CFDBEBD18769}"/>
          </ac:picMkLst>
        </pc:picChg>
      </pc:sldChg>
      <pc:sldChg chg="delSp modSp mod delAnim">
        <pc:chgData name="Silvia Colombo" userId="cdf5343d-9518-4b48-8032-805a754f9105" providerId="ADAL" clId="{814BCA81-0B96-4C28-B3D4-6F69ADE745FB}" dt="2025-02-06T16:51:00.053" v="1100" actId="12"/>
        <pc:sldMkLst>
          <pc:docMk/>
          <pc:sldMk cId="3025862249" sldId="290"/>
        </pc:sldMkLst>
        <pc:spChg chg="del">
          <ac:chgData name="Silvia Colombo" userId="cdf5343d-9518-4b48-8032-805a754f9105" providerId="ADAL" clId="{814BCA81-0B96-4C28-B3D4-6F69ADE745FB}" dt="2025-02-06T16:44:05.454" v="1047" actId="478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51:00.053" v="1100" actId="12"/>
          <ac:spMkLst>
            <pc:docMk/>
            <pc:sldMk cId="3025862249" sldId="290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6:44:02.136" v="1045" actId="478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del">
          <ac:chgData name="Silvia Colombo" userId="cdf5343d-9518-4b48-8032-805a754f9105" providerId="ADAL" clId="{814BCA81-0B96-4C28-B3D4-6F69ADE745FB}" dt="2025-02-06T16:44:04.346" v="1046" actId="478"/>
          <ac:picMkLst>
            <pc:docMk/>
            <pc:sldMk cId="3025862249" sldId="290"/>
            <ac:picMk id="4" creationId="{A5754109-C691-4D2F-80A9-F192E408E854}"/>
          </ac:picMkLst>
        </pc:picChg>
      </pc:sldChg>
      <pc:sldChg chg="addSp modSp mod modAnim">
        <pc:chgData name="Silvia Colombo" userId="cdf5343d-9518-4b48-8032-805a754f9105" providerId="ADAL" clId="{814BCA81-0B96-4C28-B3D4-6F69ADE745FB}" dt="2025-02-06T17:23:50.227" v="1150"/>
        <pc:sldMkLst>
          <pc:docMk/>
          <pc:sldMk cId="4276348475" sldId="291"/>
        </pc:sldMkLst>
        <pc:spChg chg="add mod">
          <ac:chgData name="Silvia Colombo" userId="cdf5343d-9518-4b48-8032-805a754f9105" providerId="ADAL" clId="{814BCA81-0B96-4C28-B3D4-6F69ADE745FB}" dt="2025-02-06T17:23:47.977" v="1149" actId="1076"/>
          <ac:spMkLst>
            <pc:docMk/>
            <pc:sldMk cId="4276348475" sldId="291"/>
            <ac:spMk id="7" creationId="{52710BA3-F54A-45C3-A281-B13EEBF398CF}"/>
          </ac:spMkLst>
        </pc:spChg>
        <pc:spChg chg="mod">
          <ac:chgData name="Silvia Colombo" userId="cdf5343d-9518-4b48-8032-805a754f9105" providerId="ADAL" clId="{814BCA81-0B96-4C28-B3D4-6F69ADE745FB}" dt="2025-02-06T17:21:32.580" v="1138" actId="113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4276348475" sldId="291"/>
            <ac:spMk id="167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7:23:47.977" v="1149" actId="1076"/>
          <ac:graphicFrameMkLst>
            <pc:docMk/>
            <pc:sldMk cId="4276348475" sldId="291"/>
            <ac:graphicFrameMk id="5" creationId="{86B5A101-C72A-45BD-963E-4F80C00D6E41}"/>
          </ac:graphicFrameMkLst>
        </pc:graphicFrameChg>
      </pc:sldChg>
      <pc:sldChg chg="delSp modSp mod">
        <pc:chgData name="Silvia Colombo" userId="cdf5343d-9518-4b48-8032-805a754f9105" providerId="ADAL" clId="{814BCA81-0B96-4C28-B3D4-6F69ADE745FB}" dt="2025-02-06T17:30:30.145" v="1277" actId="207"/>
        <pc:sldMkLst>
          <pc:docMk/>
          <pc:sldMk cId="218857803" sldId="292"/>
        </pc:sldMkLst>
        <pc:spChg chg="del mod">
          <ac:chgData name="Silvia Colombo" userId="cdf5343d-9518-4b48-8032-805a754f9105" providerId="ADAL" clId="{814BCA81-0B96-4C28-B3D4-6F69ADE745FB}" dt="2025-02-06T17:24:09.743" v="1155"/>
          <ac:spMkLst>
            <pc:docMk/>
            <pc:sldMk cId="218857803" sldId="292"/>
            <ac:spMk id="2" creationId="{F4ABD355-3205-4C8B-B0A4-057E8D7950C1}"/>
          </ac:spMkLst>
        </pc:spChg>
        <pc:spChg chg="del">
          <ac:chgData name="Silvia Colombo" userId="cdf5343d-9518-4b48-8032-805a754f9105" providerId="ADAL" clId="{814BCA81-0B96-4C28-B3D4-6F69ADE745FB}" dt="2025-02-06T17:24:09.742" v="1153" actId="478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0:30.145" v="1277" actId="20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7" creationId="{C7A7CF2B-8694-455C-95AE-ECA8C139BB2A}"/>
          </ac:picMkLst>
        </pc:pic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9" creationId="{60A4C67C-C3B8-42FB-B9CD-E6E0F6EBEB79}"/>
          </ac:picMkLst>
        </pc:picChg>
      </pc:sldChg>
      <pc:sldChg chg="modSp mod">
        <pc:chgData name="Silvia Colombo" userId="cdf5343d-9518-4b48-8032-805a754f9105" providerId="ADAL" clId="{814BCA81-0B96-4C28-B3D4-6F69ADE745FB}" dt="2025-02-06T17:39:25.359" v="1330" actId="113"/>
        <pc:sldMkLst>
          <pc:docMk/>
          <pc:sldMk cId="2761367291" sldId="293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9:25.359" v="1330" actId="113"/>
          <ac:spMkLst>
            <pc:docMk/>
            <pc:sldMk cId="2761367291" sldId="29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7:42:26.700" v="1368" actId="1076"/>
        <pc:sldMkLst>
          <pc:docMk/>
          <pc:sldMk cId="3284480951" sldId="294"/>
        </pc:sldMkLst>
        <pc:spChg chg="mod">
          <ac:chgData name="Silvia Colombo" userId="cdf5343d-9518-4b48-8032-805a754f9105" providerId="ADAL" clId="{814BCA81-0B96-4C28-B3D4-6F69ADE745FB}" dt="2025-02-06T17:41:50.545" v="1363" actId="1076"/>
          <ac:spMkLst>
            <pc:docMk/>
            <pc:sldMk cId="3284480951" sldId="294"/>
            <ac:spMk id="6" creationId="{5B522B6F-0CF4-489C-A032-67294EC36980}"/>
          </ac:spMkLst>
        </pc:spChg>
        <pc:spChg chg="add mod">
          <ac:chgData name="Silvia Colombo" userId="cdf5343d-9518-4b48-8032-805a754f9105" providerId="ADAL" clId="{814BCA81-0B96-4C28-B3D4-6F69ADE745FB}" dt="2025-02-06T17:42:26.700" v="1368" actId="1076"/>
          <ac:spMkLst>
            <pc:docMk/>
            <pc:sldMk cId="3284480951" sldId="294"/>
            <ac:spMk id="11" creationId="{8060A0E4-CA91-4B46-A097-37074B9CF73A}"/>
          </ac:spMkLst>
        </pc:spChg>
        <pc:spChg chg="del">
          <ac:chgData name="Silvia Colombo" userId="cdf5343d-9518-4b48-8032-805a754f9105" providerId="ADAL" clId="{814BCA81-0B96-4C28-B3D4-6F69ADE745FB}" dt="2025-02-06T17:40:01.252" v="1332" actId="478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0:14.442" v="1333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2:04.490" v="1365" actId="1076"/>
          <ac:picMkLst>
            <pc:docMk/>
            <pc:sldMk cId="3284480951" sldId="294"/>
            <ac:picMk id="4" creationId="{7E3300D1-6181-45B4-B5BE-7380429DB5FF}"/>
          </ac:picMkLst>
        </pc:picChg>
        <pc:picChg chg="del">
          <ac:chgData name="Silvia Colombo" userId="cdf5343d-9518-4b48-8032-805a754f9105" providerId="ADAL" clId="{814BCA81-0B96-4C28-B3D4-6F69ADE745FB}" dt="2025-02-06T17:39:59.442" v="1331" actId="478"/>
          <ac:picMkLst>
            <pc:docMk/>
            <pc:sldMk cId="3284480951" sldId="294"/>
            <ac:picMk id="5" creationId="{B5375CD0-17C7-464A-BAB7-CB23513A5A06}"/>
          </ac:picMkLst>
        </pc:picChg>
      </pc:sldChg>
      <pc:sldChg chg="modSp mod">
        <pc:chgData name="Silvia Colombo" userId="cdf5343d-9518-4b48-8032-805a754f9105" providerId="ADAL" clId="{814BCA81-0B96-4C28-B3D4-6F69ADE745FB}" dt="2025-02-06T17:42:51.830" v="1376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2:51.830" v="1376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44:12.989" v="1381" actId="403"/>
        <pc:sldMkLst>
          <pc:docMk/>
          <pc:sldMk cId="3178964038" sldId="296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4:12.989" v="138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8:47:32.593" v="1541" actId="207"/>
        <pc:sldMkLst>
          <pc:docMk/>
          <pc:sldMk cId="3574041065" sldId="297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7:32.593" v="1541" actId="207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6:23.809" v="1398" actId="1076"/>
          <ac:picMkLst>
            <pc:docMk/>
            <pc:sldMk cId="3574041065" sldId="297"/>
            <ac:picMk id="4" creationId="{53065406-6091-4406-B16D-8B0AD75015A6}"/>
          </ac:picMkLst>
        </pc:picChg>
        <pc:picChg chg="del">
          <ac:chgData name="Silvia Colombo" userId="cdf5343d-9518-4b48-8032-805a754f9105" providerId="ADAL" clId="{814BCA81-0B96-4C28-B3D4-6F69ADE745FB}" dt="2025-02-06T17:44:20.738" v="1383" actId="478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">
        <pc:chgData name="Silvia Colombo" userId="cdf5343d-9518-4b48-8032-805a754f9105" providerId="ADAL" clId="{814BCA81-0B96-4C28-B3D4-6F69ADE745FB}" dt="2025-02-06T17:49:10.326" v="1436" actId="113"/>
        <pc:sldMkLst>
          <pc:docMk/>
          <pc:sldMk cId="2230816992" sldId="298"/>
        </pc:sldMkLst>
        <pc:spChg chg="del">
          <ac:chgData name="Silvia Colombo" userId="cdf5343d-9518-4b48-8032-805a754f9105" providerId="ADAL" clId="{814BCA81-0B96-4C28-B3D4-6F69ADE745FB}" dt="2025-02-06T17:46:34.069" v="1402" actId="478"/>
          <ac:spMkLst>
            <pc:docMk/>
            <pc:sldMk cId="2230816992" sldId="298"/>
            <ac:spMk id="9" creationId="{C2C545EC-73A1-451C-82AB-770AB832E964}"/>
          </ac:spMkLst>
        </pc:spChg>
        <pc:spChg chg="add mod">
          <ac:chgData name="Silvia Colombo" userId="cdf5343d-9518-4b48-8032-805a754f9105" providerId="ADAL" clId="{814BCA81-0B96-4C28-B3D4-6F69ADE745FB}" dt="2025-02-06T17:48:44.883" v="1428" actId="1076"/>
          <ac:spMkLst>
            <pc:docMk/>
            <pc:sldMk cId="2230816992" sldId="298"/>
            <ac:spMk id="10" creationId="{761FD6C0-1953-426E-AED1-51DDAB9C1D37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9:10.326" v="1436" actId="113"/>
          <ac:spMkLst>
            <pc:docMk/>
            <pc:sldMk cId="2230816992" sldId="298"/>
            <ac:spMk id="168" creationId="{00000000-0000-0000-0000-000000000000}"/>
          </ac:spMkLst>
        </pc:spChg>
        <pc:graphicFrameChg chg="del modGraphic">
          <ac:chgData name="Silvia Colombo" userId="cdf5343d-9518-4b48-8032-805a754f9105" providerId="ADAL" clId="{814BCA81-0B96-4C28-B3D4-6F69ADE745FB}" dt="2025-02-06T17:46:31.665" v="1401" actId="478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add mod">
          <ac:chgData name="Silvia Colombo" userId="cdf5343d-9518-4b48-8032-805a754f9105" providerId="ADAL" clId="{814BCA81-0B96-4C28-B3D4-6F69ADE745FB}" dt="2025-02-06T17:48:21.113" v="1425" actId="1076"/>
          <ac:picMkLst>
            <pc:docMk/>
            <pc:sldMk cId="2230816992" sldId="298"/>
            <ac:picMk id="4" creationId="{F7F4E8C3-A13A-4A88-BAD9-72345A8D2AB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06T18:53:06.722" v="1633" actId="113"/>
        <pc:sldMkLst>
          <pc:docMk/>
          <pc:sldMk cId="2669320641" sldId="299"/>
        </pc:sldMkLst>
        <pc:spChg chg="mod">
          <ac:chgData name="Silvia Colombo" userId="cdf5343d-9518-4b48-8032-805a754f9105" providerId="ADAL" clId="{814BCA81-0B96-4C28-B3D4-6F69ADE745FB}" dt="2025-02-06T18:53:06.722" v="1633" actId="113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814BCA81-0B96-4C28-B3D4-6F69ADE745FB}" dt="2025-02-06T17:54:11.171" v="1478" actId="14100"/>
          <ac:spMkLst>
            <pc:docMk/>
            <pc:sldMk cId="2669320641" sldId="299"/>
            <ac:spMk id="15" creationId="{2D4E1113-75DD-48B3-8E01-F4CC2D9722B4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18" creationId="{B6EC4F10-D985-49FF-97FF-E395633133D0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2" creationId="{D728DDCA-808A-490F-9736-477529167F9F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2:26.017" v="1461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4" creationId="{2329F639-1940-4FC8-81AB-1027BB8466BA}"/>
          </ac:picMkLst>
        </pc:picChg>
        <pc:picChg chg="add mod">
          <ac:chgData name="Silvia Colombo" userId="cdf5343d-9518-4b48-8032-805a754f9105" providerId="ADAL" clId="{814BCA81-0B96-4C28-B3D4-6F69ADE745FB}" dt="2025-02-06T17:53:40.771" v="1472" actId="1076"/>
          <ac:picMkLst>
            <pc:docMk/>
            <pc:sldMk cId="2669320641" sldId="299"/>
            <ac:picMk id="5" creationId="{C8231314-52BA-4A3E-B0FE-D0B68BDC59D4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40.230" v="1719" actId="1076"/>
        <pc:sldMkLst>
          <pc:docMk/>
          <pc:sldMk cId="3550741812" sldId="300"/>
        </pc:sldMkLst>
        <pc:spChg chg="del">
          <ac:chgData name="Silvia Colombo" userId="cdf5343d-9518-4b48-8032-805a754f9105" providerId="ADAL" clId="{814BCA81-0B96-4C28-B3D4-6F69ADE745FB}" dt="2025-02-06T17:54:20.304" v="1480" actId="478"/>
          <ac:spMkLst>
            <pc:docMk/>
            <pc:sldMk cId="3550741812" sldId="300"/>
            <ac:spMk id="10" creationId="{D3B65625-8D79-47F3-912D-49E9C91C221A}"/>
          </ac:spMkLst>
        </pc:spChg>
        <pc:spChg chg="add mod">
          <ac:chgData name="Silvia Colombo" userId="cdf5343d-9518-4b48-8032-805a754f9105" providerId="ADAL" clId="{814BCA81-0B96-4C28-B3D4-6F69ADE745FB}" dt="2025-02-06T19:00:34.823" v="1718" actId="1076"/>
          <ac:spMkLst>
            <pc:docMk/>
            <pc:sldMk cId="3550741812" sldId="300"/>
            <ac:spMk id="11" creationId="{E2C092AA-315A-4927-977A-948D512CCAB6}"/>
          </ac:spMkLst>
        </pc:spChg>
        <pc:spChg chg="add del mod">
          <ac:chgData name="Silvia Colombo" userId="cdf5343d-9518-4b48-8032-805a754f9105" providerId="ADAL" clId="{814BCA81-0B96-4C28-B3D4-6F69ADE745FB}" dt="2025-02-06T18:59:11.355" v="1687" actId="478"/>
          <ac:spMkLst>
            <pc:docMk/>
            <pc:sldMk cId="3550741812" sldId="300"/>
            <ac:spMk id="13" creationId="{BE1B7606-53C7-47BB-87DF-093B1799738A}"/>
          </ac:spMkLst>
        </pc:spChg>
        <pc:spChg chg="add mod">
          <ac:chgData name="Silvia Colombo" userId="cdf5343d-9518-4b48-8032-805a754f9105" providerId="ADAL" clId="{814BCA81-0B96-4C28-B3D4-6F69ADE745FB}" dt="2025-02-06T19:00:40.230" v="1719" actId="1076"/>
          <ac:spMkLst>
            <pc:docMk/>
            <pc:sldMk cId="3550741812" sldId="300"/>
            <ac:spMk id="14" creationId="{56B500C2-1FE5-4F11-B6F2-1D7B47150E17}"/>
          </ac:spMkLst>
        </pc:spChg>
        <pc:spChg chg="add del mod">
          <ac:chgData name="Silvia Colombo" userId="cdf5343d-9518-4b48-8032-805a754f9105" providerId="ADAL" clId="{814BCA81-0B96-4C28-B3D4-6F69ADE745FB}" dt="2025-02-06T19:00:20.862" v="1713" actId="478"/>
          <ac:spMkLst>
            <pc:docMk/>
            <pc:sldMk cId="3550741812" sldId="300"/>
            <ac:spMk id="15" creationId="{EFB9C58B-8622-4FEA-8819-3DD5439DEC84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8:59.036" v="1684" actId="20577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9:00:31.758" v="1717" actId="1076"/>
          <ac:picMkLst>
            <pc:docMk/>
            <pc:sldMk cId="3550741812" sldId="300"/>
            <ac:picMk id="4" creationId="{0D902D29-81D8-4810-8141-4FBF40441EA7}"/>
          </ac:picMkLst>
        </pc:picChg>
        <pc:picChg chg="del">
          <ac:chgData name="Silvia Colombo" userId="cdf5343d-9518-4b48-8032-805a754f9105" providerId="ADAL" clId="{814BCA81-0B96-4C28-B3D4-6F69ADE745FB}" dt="2025-02-06T17:54:17.726" v="1479" actId="478"/>
          <ac:picMkLst>
            <pc:docMk/>
            <pc:sldMk cId="3550741812" sldId="300"/>
            <ac:picMk id="6" creationId="{69A741FB-2887-4F44-9FF7-1C1F740E4E32}"/>
          </ac:picMkLst>
        </pc:picChg>
        <pc:picChg chg="add del mod">
          <ac:chgData name="Silvia Colombo" userId="cdf5343d-9518-4b48-8032-805a754f9105" providerId="ADAL" clId="{814BCA81-0B96-4C28-B3D4-6F69ADE745FB}" dt="2025-02-06T19:00:04.234" v="1710" actId="478"/>
          <ac:picMkLst>
            <pc:docMk/>
            <pc:sldMk cId="3550741812" sldId="300"/>
            <ac:picMk id="9" creationId="{F07B6AA0-34CC-4D9F-87F9-659C97B28741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47.925" v="1720" actId="207"/>
        <pc:sldMkLst>
          <pc:docMk/>
          <pc:sldMk cId="2610105728" sldId="301"/>
        </pc:sldMkLst>
        <pc:spChg chg="add mod">
          <ac:chgData name="Silvia Colombo" userId="cdf5343d-9518-4b48-8032-805a754f9105" providerId="ADAL" clId="{814BCA81-0B96-4C28-B3D4-6F69ADE745FB}" dt="2025-02-06T19:00:47.925" v="1720" actId="207"/>
          <ac:spMkLst>
            <pc:docMk/>
            <pc:sldMk cId="2610105728" sldId="301"/>
            <ac:spMk id="8" creationId="{266AB672-2836-4EF0-94B9-083B20A83093}"/>
          </ac:spMkLst>
        </pc:spChg>
        <pc:spChg chg="del">
          <ac:chgData name="Silvia Colombo" userId="cdf5343d-9518-4b48-8032-805a754f9105" providerId="ADAL" clId="{814BCA81-0B96-4C28-B3D4-6F69ADE745FB}" dt="2025-02-06T17:56:24.457" v="1503" actId="478"/>
          <ac:spMkLst>
            <pc:docMk/>
            <pc:sldMk cId="2610105728" sldId="301"/>
            <ac:spMk id="12" creationId="{5D5784DA-97E2-40EB-8433-5601572FA8C7}"/>
          </ac:spMkLst>
        </pc:spChg>
        <pc:spChg chg="add mod">
          <ac:chgData name="Silvia Colombo" userId="cdf5343d-9518-4b48-8032-805a754f9105" providerId="ADAL" clId="{814BCA81-0B96-4C28-B3D4-6F69ADE745FB}" dt="2025-02-06T17:57:41.761" v="1517" actId="1076"/>
          <ac:spMkLst>
            <pc:docMk/>
            <pc:sldMk cId="2610105728" sldId="301"/>
            <ac:spMk id="13" creationId="{AC79429D-AC25-4214-A300-8B4CF5004312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6:43.956" v="1506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6:21.345" v="1502" actId="478"/>
          <ac:picMkLst>
            <pc:docMk/>
            <pc:sldMk cId="2610105728" sldId="301"/>
            <ac:picMk id="5" creationId="{8C6D084B-D06E-4217-817D-D1897976DF2C}"/>
          </ac:picMkLst>
        </pc:picChg>
        <pc:picChg chg="add mod">
          <ac:chgData name="Silvia Colombo" userId="cdf5343d-9518-4b48-8032-805a754f9105" providerId="ADAL" clId="{814BCA81-0B96-4C28-B3D4-6F69ADE745FB}" dt="2025-02-06T17:57:17.282" v="1514" actId="1076"/>
          <ac:picMkLst>
            <pc:docMk/>
            <pc:sldMk cId="2610105728" sldId="301"/>
            <ac:picMk id="6" creationId="{FDD851AF-AAA5-49A8-A46F-1B139C8D15DA}"/>
          </ac:picMkLst>
        </pc:picChg>
      </pc:sldChg>
      <pc:sldChg chg="modSp del">
        <pc:chgData name="Silvia Colombo" userId="cdf5343d-9518-4b48-8032-805a754f9105" providerId="ADAL" clId="{814BCA81-0B96-4C28-B3D4-6F69ADE745FB}" dt="2025-02-06T17:57:48.566" v="1518" actId="47"/>
        <pc:sldMkLst>
          <pc:docMk/>
          <pc:sldMk cId="1039741806" sldId="302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1039741806" sldId="302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8:54:12.537" v="1642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4:12.537" v="1642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59:07.449" v="1540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9:07.449" v="1540" actId="20577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06T15:20:06.675" v="709"/>
        <pc:sldMkLst>
          <pc:docMk/>
          <pc:sldMk cId="3001247373" sldId="305"/>
        </pc:sldMkLst>
        <pc:spChg chg="add mod ord">
          <ac:chgData name="Silvia Colombo" userId="cdf5343d-9518-4b48-8032-805a754f9105" providerId="ADAL" clId="{814BCA81-0B96-4C28-B3D4-6F69ADE745FB}" dt="2025-02-06T15:19:32.421" v="704" actId="1076"/>
          <ac:spMkLst>
            <pc:docMk/>
            <pc:sldMk cId="3001247373" sldId="305"/>
            <ac:spMk id="8" creationId="{AC4AE38E-022F-4153-8BBF-E5BC5D9917C4}"/>
          </ac:spMkLst>
        </pc:spChg>
        <pc:spChg chg="del">
          <ac:chgData name="Silvia Colombo" userId="cdf5343d-9518-4b48-8032-805a754f9105" providerId="ADAL" clId="{814BCA81-0B96-4C28-B3D4-6F69ADE745FB}" dt="2025-02-06T15:02:09.443" v="616" actId="478"/>
          <ac:spMkLst>
            <pc:docMk/>
            <pc:sldMk cId="3001247373" sldId="305"/>
            <ac:spMk id="11" creationId="{D9489961-1F13-407F-BA81-3098B4888980}"/>
          </ac:spMkLst>
        </pc:spChg>
        <pc:spChg chg="add mod">
          <ac:chgData name="Silvia Colombo" userId="cdf5343d-9518-4b48-8032-805a754f9105" providerId="ADAL" clId="{814BCA81-0B96-4C28-B3D4-6F69ADE745FB}" dt="2025-02-06T15:19:36.291" v="705" actId="1076"/>
          <ac:spMkLst>
            <pc:docMk/>
            <pc:sldMk cId="3001247373" sldId="305"/>
            <ac:spMk id="13" creationId="{B38BE904-A978-4866-8CA2-BD8F7B903775}"/>
          </ac:spMkLst>
        </pc:spChg>
        <pc:spChg chg="add mod">
          <ac:chgData name="Silvia Colombo" userId="cdf5343d-9518-4b48-8032-805a754f9105" providerId="ADAL" clId="{814BCA81-0B96-4C28-B3D4-6F69ADE745FB}" dt="2025-02-06T15:19:24.325" v="701" actId="14100"/>
          <ac:spMkLst>
            <pc:docMk/>
            <pc:sldMk cId="3001247373" sldId="305"/>
            <ac:spMk id="15" creationId="{664EBE6C-C386-4E8B-BAE7-3AD588CC4C3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16:30.005" v="673" actId="20577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5:19:42.348" v="706" actId="1076"/>
          <ac:picMkLst>
            <pc:docMk/>
            <pc:sldMk cId="3001247373" sldId="305"/>
            <ac:picMk id="4" creationId="{D4D35DCC-6BAB-4105-AF7D-5E90BCCA69C9}"/>
          </ac:picMkLst>
        </pc:picChg>
        <pc:picChg chg="add mod">
          <ac:chgData name="Silvia Colombo" userId="cdf5343d-9518-4b48-8032-805a754f9105" providerId="ADAL" clId="{814BCA81-0B96-4C28-B3D4-6F69ADE745FB}" dt="2025-02-06T15:18:05.325" v="683" actId="1076"/>
          <ac:picMkLst>
            <pc:docMk/>
            <pc:sldMk cId="3001247373" sldId="305"/>
            <ac:picMk id="6" creationId="{DB95AB7D-0A06-4E5D-A8A5-DB23D5042F65}"/>
          </ac:picMkLst>
        </pc:picChg>
        <pc:picChg chg="del">
          <ac:chgData name="Silvia Colombo" userId="cdf5343d-9518-4b48-8032-805a754f9105" providerId="ADAL" clId="{814BCA81-0B96-4C28-B3D4-6F69ADE745FB}" dt="2025-02-06T15:02:07.717" v="615" actId="478"/>
          <ac:picMkLst>
            <pc:docMk/>
            <pc:sldMk cId="3001247373" sldId="305"/>
            <ac:picMk id="7" creationId="{71640275-A37C-49D8-B1DD-B265E903E0B5}"/>
          </ac:picMkLst>
        </pc:picChg>
        <pc:cxnChg chg="add mod">
          <ac:chgData name="Silvia Colombo" userId="cdf5343d-9518-4b48-8032-805a754f9105" providerId="ADAL" clId="{814BCA81-0B96-4C28-B3D4-6F69ADE745FB}" dt="2025-02-06T15:19:54.631" v="708" actId="13822"/>
          <ac:cxnSpMkLst>
            <pc:docMk/>
            <pc:sldMk cId="3001247373" sldId="305"/>
            <ac:cxnSpMk id="14" creationId="{9875BAA7-8B82-409B-AA4E-DE9D4D0CADD1}"/>
          </ac:cxnSpMkLst>
        </pc:cxnChg>
      </pc:sldChg>
      <pc:sldChg chg="modSp del">
        <pc:chgData name="Silvia Colombo" userId="cdf5343d-9518-4b48-8032-805a754f9105" providerId="ADAL" clId="{814BCA81-0B96-4C28-B3D4-6F69ADE745FB}" dt="2025-02-06T15:56:27.152" v="981" actId="47"/>
        <pc:sldMkLst>
          <pc:docMk/>
          <pc:sldMk cId="3951396816" sldId="306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51396816" sldId="306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6:57.144" v="993" actId="403"/>
        <pc:sldMkLst>
          <pc:docMk/>
          <pc:sldMk cId="279720884" sldId="30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6:57.144" v="993" actId="403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3:20:28.814" v="5" actId="20577"/>
        <pc:sldMkLst>
          <pc:docMk/>
          <pc:sldMk cId="998801078" sldId="309"/>
        </pc:sldMkLst>
        <pc:spChg chg="mod">
          <ac:chgData name="Silvia Colombo" userId="cdf5343d-9518-4b48-8032-805a754f9105" providerId="ADAL" clId="{814BCA81-0B96-4C28-B3D4-6F69ADE745FB}" dt="2025-02-06T13:20:15.885" v="3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814BCA81-0B96-4C28-B3D4-6F69ADE745FB}" dt="2025-02-06T13:20:28.814" v="5" actId="20577"/>
          <ac:spMkLst>
            <pc:docMk/>
            <pc:sldMk cId="998801078" sldId="309"/>
            <ac:spMk id="3" creationId="{D9EE0581-B869-C9AC-032A-CE5562E6774F}"/>
          </ac:spMkLst>
        </pc:spChg>
      </pc:sldChg>
      <pc:sldChg chg="addSp modSp mod modAnim">
        <pc:chgData name="Silvia Colombo" userId="cdf5343d-9518-4b48-8032-805a754f9105" providerId="ADAL" clId="{814BCA81-0B96-4C28-B3D4-6F69ADE745FB}" dt="2025-02-06T15:40:24.184" v="833"/>
        <pc:sldMkLst>
          <pc:docMk/>
          <pc:sldMk cId="3982365266" sldId="310"/>
        </pc:sldMkLst>
        <pc:spChg chg="add mod">
          <ac:chgData name="Silvia Colombo" userId="cdf5343d-9518-4b48-8032-805a754f9105" providerId="ADAL" clId="{814BCA81-0B96-4C28-B3D4-6F69ADE745FB}" dt="2025-02-06T15:38:19.634" v="803" actId="20577"/>
          <ac:spMkLst>
            <pc:docMk/>
            <pc:sldMk cId="3982365266" sldId="310"/>
            <ac:spMk id="2" creationId="{70522D17-66C7-413D-A0B5-34871FE8E33A}"/>
          </ac:spMkLst>
        </pc:spChg>
        <pc:spChg chg="add mod ord">
          <ac:chgData name="Silvia Colombo" userId="cdf5343d-9518-4b48-8032-805a754f9105" providerId="ADAL" clId="{814BCA81-0B96-4C28-B3D4-6F69ADE745FB}" dt="2025-02-06T15:40:17.986" v="832" actId="171"/>
          <ac:spMkLst>
            <pc:docMk/>
            <pc:sldMk cId="3982365266" sldId="310"/>
            <ac:spMk id="7" creationId="{54F5468E-5CDB-4AFE-9D23-9C498B65B159}"/>
          </ac:spMkLst>
        </pc:spChg>
        <pc:spChg chg="add mod">
          <ac:chgData name="Silvia Colombo" userId="cdf5343d-9518-4b48-8032-805a754f9105" providerId="ADAL" clId="{814BCA81-0B96-4C28-B3D4-6F69ADE745FB}" dt="2025-02-06T15:39:44.940" v="826" actId="12"/>
          <ac:spMkLst>
            <pc:docMk/>
            <pc:sldMk cId="3982365266" sldId="310"/>
            <ac:spMk id="9" creationId="{D88BA648-B21A-4F59-A016-596C49018C84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37:09.651" v="797" actId="21"/>
          <ac:spMkLst>
            <pc:docMk/>
            <pc:sldMk cId="3982365266" sldId="31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5:39:52.141" v="827" actId="1076"/>
          <ac:picMkLst>
            <pc:docMk/>
            <pc:sldMk cId="3982365266" sldId="310"/>
            <ac:picMk id="5" creationId="{EAF12313-0AAF-4D95-B951-BB3ACEF12A6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06T14:03:07.272" v="372"/>
        <pc:sldMkLst>
          <pc:docMk/>
          <pc:sldMk cId="2820095517" sldId="311"/>
        </pc:sldMkLst>
        <pc:spChg chg="del">
          <ac:chgData name="Silvia Colombo" userId="cdf5343d-9518-4b48-8032-805a754f9105" providerId="ADAL" clId="{814BCA81-0B96-4C28-B3D4-6F69ADE745FB}" dt="2025-02-06T13:46:57.770" v="271" actId="478"/>
          <ac:spMkLst>
            <pc:docMk/>
            <pc:sldMk cId="2820095517" sldId="311"/>
            <ac:spMk id="9" creationId="{3B871738-24C9-4741-8270-0FE453B5FB2C}"/>
          </ac:spMkLst>
        </pc:spChg>
        <pc:spChg chg="add mod">
          <ac:chgData name="Silvia Colombo" userId="cdf5343d-9518-4b48-8032-805a754f9105" providerId="ADAL" clId="{814BCA81-0B96-4C28-B3D4-6F69ADE745FB}" dt="2025-02-06T14:02:55.928" v="371" actId="1076"/>
          <ac:spMkLst>
            <pc:docMk/>
            <pc:sldMk cId="2820095517" sldId="311"/>
            <ac:spMk id="10" creationId="{826E994D-C02A-472A-8299-2B4649C3F582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00:48.529" v="335" actId="20577"/>
          <ac:spMkLst>
            <pc:docMk/>
            <pc:sldMk cId="2820095517" sldId="311"/>
            <ac:spMk id="168" creationId="{00000000-0000-0000-0000-000000000000}"/>
          </ac:spMkLst>
        </pc:spChg>
        <pc:graphicFrameChg chg="del mod">
          <ac:chgData name="Silvia Colombo" userId="cdf5343d-9518-4b48-8032-805a754f9105" providerId="ADAL" clId="{814BCA81-0B96-4C28-B3D4-6F69ADE745FB}" dt="2025-02-06T13:46:56.274" v="270" actId="478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graphicFrameChg chg="add mod modGraphic">
          <ac:chgData name="Silvia Colombo" userId="cdf5343d-9518-4b48-8032-805a754f9105" providerId="ADAL" clId="{814BCA81-0B96-4C28-B3D4-6F69ADE745FB}" dt="2025-02-06T14:02:50.675" v="370" actId="1076"/>
          <ac:graphicFrameMkLst>
            <pc:docMk/>
            <pc:sldMk cId="2820095517" sldId="311"/>
            <ac:graphicFrameMk id="8" creationId="{84EDE8B2-D997-4A63-A691-4A6D02EC6AF7}"/>
          </ac:graphicFrameMkLst>
        </pc:graphicFrameChg>
      </pc:sldChg>
      <pc:sldChg chg="addSp delSp modSp mod addAnim delAnim modAnim">
        <pc:chgData name="Silvia Colombo" userId="cdf5343d-9518-4b48-8032-805a754f9105" providerId="ADAL" clId="{814BCA81-0B96-4C28-B3D4-6F69ADE745FB}" dt="2025-02-06T14:40:27.187" v="516"/>
        <pc:sldMkLst>
          <pc:docMk/>
          <pc:sldMk cId="2151074601" sldId="312"/>
        </pc:sldMkLst>
        <pc:spChg chg="add mod">
          <ac:chgData name="Silvia Colombo" userId="cdf5343d-9518-4b48-8032-805a754f9105" providerId="ADAL" clId="{814BCA81-0B96-4C28-B3D4-6F69ADE745FB}" dt="2025-02-06T14:40:13.708" v="515" actId="1076"/>
          <ac:spMkLst>
            <pc:docMk/>
            <pc:sldMk cId="2151074601" sldId="312"/>
            <ac:spMk id="11" creationId="{8A9092EC-B989-45C4-86CD-C1A42A94FA8E}"/>
          </ac:spMkLst>
        </pc:spChg>
        <pc:spChg chg="del">
          <ac:chgData name="Silvia Colombo" userId="cdf5343d-9518-4b48-8032-805a754f9105" providerId="ADAL" clId="{814BCA81-0B96-4C28-B3D4-6F69ADE745FB}" dt="2025-02-06T14:26:19.999" v="448" actId="478"/>
          <ac:spMkLst>
            <pc:docMk/>
            <pc:sldMk cId="2151074601" sldId="312"/>
            <ac:spMk id="12" creationId="{1BC55D64-4CD8-4952-BAEA-22175A935DD7}"/>
          </ac:spMkLst>
        </pc:spChg>
        <pc:spChg chg="del mod">
          <ac:chgData name="Silvia Colombo" userId="cdf5343d-9518-4b48-8032-805a754f9105" providerId="ADAL" clId="{814BCA81-0B96-4C28-B3D4-6F69ADE745FB}" dt="2025-02-06T14:26:21.900" v="451" actId="478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38:26.723" v="485" actId="20577"/>
          <ac:spMkLst>
            <pc:docMk/>
            <pc:sldMk cId="2151074601" sldId="312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4:39:50.446" v="512" actId="20577"/>
          <ac:graphicFrameMkLst>
            <pc:docMk/>
            <pc:sldMk cId="2151074601" sldId="312"/>
            <ac:graphicFrameMk id="9" creationId="{7C9177D4-CFC9-45CA-B6F5-07537EFA7326}"/>
          </ac:graphicFrameMkLst>
        </pc:graphicFrameChg>
        <pc:picChg chg="del">
          <ac:chgData name="Silvia Colombo" userId="cdf5343d-9518-4b48-8032-805a754f9105" providerId="ADAL" clId="{814BCA81-0B96-4C28-B3D4-6F69ADE745FB}" dt="2025-02-06T14:26:19.163" v="447" actId="478"/>
          <ac:picMkLst>
            <pc:docMk/>
            <pc:sldMk cId="2151074601" sldId="312"/>
            <ac:picMk id="5" creationId="{98CDB354-A76E-4244-B1F5-4B0F1018C1BC}"/>
          </ac:picMkLst>
        </pc:picChg>
        <pc:picChg chg="del">
          <ac:chgData name="Silvia Colombo" userId="cdf5343d-9518-4b48-8032-805a754f9105" providerId="ADAL" clId="{814BCA81-0B96-4C28-B3D4-6F69ADE745FB}" dt="2025-02-06T14:26:20.420" v="449" actId="478"/>
          <ac:picMkLst>
            <pc:docMk/>
            <pc:sldMk cId="2151074601" sldId="312"/>
            <ac:picMk id="7" creationId="{81294BC7-A865-4D15-A544-75893A3A719F}"/>
          </ac:picMkLst>
        </pc:picChg>
      </pc:sldChg>
      <pc:sldChg chg="modSp mod">
        <pc:chgData name="Silvia Colombo" userId="cdf5343d-9518-4b48-8032-805a754f9105" providerId="ADAL" clId="{814BCA81-0B96-4C28-B3D4-6F69ADE745FB}" dt="2025-02-06T14:43:33.145" v="542" actId="12"/>
        <pc:sldMkLst>
          <pc:docMk/>
          <pc:sldMk cId="1870433455" sldId="313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3:33.145" v="542" actId="12"/>
          <ac:spMkLst>
            <pc:docMk/>
            <pc:sldMk cId="1870433455" sldId="313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44.518" v="544" actId="47"/>
        <pc:sldMkLst>
          <pc:docMk/>
          <pc:sldMk cId="2759419352" sldId="31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759419352" sldId="31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5:14.566" v="587" actId="404"/>
        <pc:sldMkLst>
          <pc:docMk/>
          <pc:sldMk cId="3150139663" sldId="31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5:14.566" v="587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06T15:34:03.663" v="773"/>
        <pc:sldMkLst>
          <pc:docMk/>
          <pc:sldMk cId="2918815054" sldId="316"/>
        </pc:sldMkLst>
        <pc:spChg chg="del">
          <ac:chgData name="Silvia Colombo" userId="cdf5343d-9518-4b48-8032-805a754f9105" providerId="ADAL" clId="{814BCA81-0B96-4C28-B3D4-6F69ADE745FB}" dt="2025-02-06T15:20:10.366" v="710" actId="478"/>
          <ac:spMkLst>
            <pc:docMk/>
            <pc:sldMk cId="2918815054" sldId="316"/>
            <ac:spMk id="9" creationId="{BD152F11-9848-41E0-9378-B9FF52DF0FF3}"/>
          </ac:spMkLst>
        </pc:spChg>
        <pc:spChg chg="add mod">
          <ac:chgData name="Silvia Colombo" userId="cdf5343d-9518-4b48-8032-805a754f9105" providerId="ADAL" clId="{814BCA81-0B96-4C28-B3D4-6F69ADE745FB}" dt="2025-02-06T15:33:58.654" v="772" actId="1076"/>
          <ac:spMkLst>
            <pc:docMk/>
            <pc:sldMk cId="2918815054" sldId="316"/>
            <ac:spMk id="10" creationId="{CF475DA7-B974-4B0A-82BA-2A2CDDD5667B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26:01.400" v="755" actId="113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5:33:26.758" v="769" actId="1076"/>
          <ac:graphicFrameMkLst>
            <pc:docMk/>
            <pc:sldMk cId="2918815054" sldId="316"/>
            <ac:graphicFrameMk id="7" creationId="{7DD92A02-C081-4C2F-ABE5-2782A81DBE77}"/>
          </ac:graphicFrameMkLst>
        </pc:graphicFrameChg>
        <pc:graphicFrameChg chg="del">
          <ac:chgData name="Silvia Colombo" userId="cdf5343d-9518-4b48-8032-805a754f9105" providerId="ADAL" clId="{814BCA81-0B96-4C28-B3D4-6F69ADE745FB}" dt="2025-02-06T15:20:11.918" v="711" actId="478"/>
          <ac:graphicFrameMkLst>
            <pc:docMk/>
            <pc:sldMk cId="2918815054" sldId="316"/>
            <ac:graphicFrameMk id="8" creationId="{F2900775-D48C-4736-AB86-0B49524B22D2}"/>
          </ac:graphicFrameMkLst>
        </pc:graphicFrameChg>
      </pc:sldChg>
      <pc:sldChg chg="addSp delSp modSp mod">
        <pc:chgData name="Silvia Colombo" userId="cdf5343d-9518-4b48-8032-805a754f9105" providerId="ADAL" clId="{814BCA81-0B96-4C28-B3D4-6F69ADE745FB}" dt="2025-02-06T15:49:07.911" v="918" actId="14100"/>
        <pc:sldMkLst>
          <pc:docMk/>
          <pc:sldMk cId="2672763478" sldId="317"/>
        </pc:sldMkLst>
        <pc:spChg chg="add mod">
          <ac:chgData name="Silvia Colombo" userId="cdf5343d-9518-4b48-8032-805a754f9105" providerId="ADAL" clId="{814BCA81-0B96-4C28-B3D4-6F69ADE745FB}" dt="2025-02-06T15:48:13.741" v="909" actId="403"/>
          <ac:spMkLst>
            <pc:docMk/>
            <pc:sldMk cId="2672763478" sldId="317"/>
            <ac:spMk id="2" creationId="{214F8276-9863-48AC-B97E-25F0F8DCF2F3}"/>
          </ac:spMkLst>
        </pc:spChg>
        <pc:spChg chg="del">
          <ac:chgData name="Silvia Colombo" userId="cdf5343d-9518-4b48-8032-805a754f9105" providerId="ADAL" clId="{814BCA81-0B96-4C28-B3D4-6F69ADE745FB}" dt="2025-02-06T15:40:48.144" v="836" actId="478"/>
          <ac:spMkLst>
            <pc:docMk/>
            <pc:sldMk cId="2672763478" sldId="317"/>
            <ac:spMk id="12" creationId="{560140C4-F74F-4615-9C14-F93013C5C417}"/>
          </ac:spMkLst>
        </pc:spChg>
        <pc:spChg chg="add mod">
          <ac:chgData name="Silvia Colombo" userId="cdf5343d-9518-4b48-8032-805a754f9105" providerId="ADAL" clId="{814BCA81-0B96-4C28-B3D4-6F69ADE745FB}" dt="2025-02-06T15:49:07.911" v="918" actId="14100"/>
          <ac:spMkLst>
            <pc:docMk/>
            <pc:sldMk cId="2672763478" sldId="317"/>
            <ac:spMk id="13" creationId="{41B4D4D8-99D9-43F8-A300-47E27CED8C03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44:17.819" v="850" actId="21"/>
          <ac:spMkLst>
            <pc:docMk/>
            <pc:sldMk cId="2672763478" sldId="317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0:44.988" v="834" actId="478"/>
          <ac:picMkLst>
            <pc:docMk/>
            <pc:sldMk cId="2672763478" sldId="317"/>
            <ac:picMk id="4" creationId="{B2A92164-78A8-40F6-8078-85D265338AB9}"/>
          </ac:picMkLst>
        </pc:picChg>
        <pc:picChg chg="del">
          <ac:chgData name="Silvia Colombo" userId="cdf5343d-9518-4b48-8032-805a754f9105" providerId="ADAL" clId="{814BCA81-0B96-4C28-B3D4-6F69ADE745FB}" dt="2025-02-06T15:40:45.585" v="835" actId="478"/>
          <ac:picMkLst>
            <pc:docMk/>
            <pc:sldMk cId="2672763478" sldId="317"/>
            <ac:picMk id="6" creationId="{D92C8E14-87AD-481D-8E6D-25B8F91BE30B}"/>
          </ac:picMkLst>
        </pc:picChg>
        <pc:picChg chg="add mod">
          <ac:chgData name="Silvia Colombo" userId="cdf5343d-9518-4b48-8032-805a754f9105" providerId="ADAL" clId="{814BCA81-0B96-4C28-B3D4-6F69ADE745FB}" dt="2025-02-06T15:49:02.053" v="916" actId="1076"/>
          <ac:picMkLst>
            <pc:docMk/>
            <pc:sldMk cId="2672763478" sldId="317"/>
            <ac:picMk id="7" creationId="{569A2383-27A0-4079-BAB2-0CCA3FDDFBC8}"/>
          </ac:picMkLst>
        </pc:picChg>
      </pc:sldChg>
      <pc:sldChg chg="addSp delSp modSp mod ord delAnim">
        <pc:chgData name="Silvia Colombo" userId="cdf5343d-9518-4b48-8032-805a754f9105" providerId="ADAL" clId="{814BCA81-0B96-4C28-B3D4-6F69ADE745FB}" dt="2025-02-06T18:49:50.664" v="1566" actId="113"/>
        <pc:sldMkLst>
          <pc:docMk/>
          <pc:sldMk cId="4148526233" sldId="318"/>
        </pc:sldMkLst>
        <pc:spChg chg="add mod">
          <ac:chgData name="Silvia Colombo" userId="cdf5343d-9518-4b48-8032-805a754f9105" providerId="ADAL" clId="{814BCA81-0B96-4C28-B3D4-6F69ADE745FB}" dt="2025-02-06T17:51:00.082" v="1460" actId="1076"/>
          <ac:spMkLst>
            <pc:docMk/>
            <pc:sldMk cId="4148526233" sldId="318"/>
            <ac:spMk id="10" creationId="{25CD7F87-8535-4C5F-96D5-85F53AD3A6B3}"/>
          </ac:spMkLst>
        </pc:spChg>
        <pc:spChg chg="del">
          <ac:chgData name="Silvia Colombo" userId="cdf5343d-9518-4b48-8032-805a754f9105" providerId="ADAL" clId="{814BCA81-0B96-4C28-B3D4-6F69ADE745FB}" dt="2025-02-06T17:49:34.330" v="1439" actId="478"/>
          <ac:spMkLst>
            <pc:docMk/>
            <pc:sldMk cId="4148526233" sldId="318"/>
            <ac:spMk id="16" creationId="{A97E0B8B-91E4-48C1-BFFF-BA628660D289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9:50.664" v="1566" actId="113"/>
          <ac:spMkLst>
            <pc:docMk/>
            <pc:sldMk cId="4148526233" sldId="318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7:49:32.539" v="1438" actId="478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add mod">
          <ac:chgData name="Silvia Colombo" userId="cdf5343d-9518-4b48-8032-805a754f9105" providerId="ADAL" clId="{814BCA81-0B96-4C28-B3D4-6F69ADE745FB}" dt="2025-02-06T17:50:25.435" v="1452" actId="1076"/>
          <ac:picMkLst>
            <pc:docMk/>
            <pc:sldMk cId="4148526233" sldId="318"/>
            <ac:picMk id="4" creationId="{A2B6EFEA-BAAE-448E-9ECA-685103A5045F}"/>
          </ac:picMkLst>
        </pc:picChg>
      </pc:sldChg>
    </pc:docChg>
  </pc:docChgLst>
  <pc:docChgLst>
    <pc:chgData name="Silvia Colombo" userId="cdf5343d-9518-4b48-8032-805a754f9105" providerId="ADAL" clId="{F96C3004-A28B-4B51-A058-AE24DCB6A5A9}"/>
    <pc:docChg chg="modSld">
      <pc:chgData name="Silvia Colombo" userId="cdf5343d-9518-4b48-8032-805a754f9105" providerId="ADAL" clId="{F96C3004-A28B-4B51-A058-AE24DCB6A5A9}" dt="2025-01-07T17:31:23.665" v="53" actId="20577"/>
      <pc:docMkLst>
        <pc:docMk/>
      </pc:docMkLst>
      <pc:sldChg chg="modSp mod">
        <pc:chgData name="Silvia Colombo" userId="cdf5343d-9518-4b48-8032-805a754f9105" providerId="ADAL" clId="{F96C3004-A28B-4B51-A058-AE24DCB6A5A9}" dt="2025-01-07T17:30:53.443" v="43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F96C3004-A28B-4B51-A058-AE24DCB6A5A9}" dt="2025-01-07T17:30:53.443" v="43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F96C3004-A28B-4B51-A058-AE24DCB6A5A9}" dt="2025-01-07T17:31:23.665" v="53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F96C3004-A28B-4B51-A058-AE24DCB6A5A9}" dt="2025-01-07T17:31:23.665" v="53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37ECF506-094F-4345-9922-5F9FB3677746}"/>
    <pc:docChg chg="undo custSel modSld">
      <pc:chgData name="Silvia Colombo" userId="cdf5343d-9518-4b48-8032-805a754f9105" providerId="ADAL" clId="{37ECF506-094F-4345-9922-5F9FB3677746}" dt="2025-01-10T17:44:33.378" v="1032" actId="404"/>
      <pc:docMkLst>
        <pc:docMk/>
      </pc:docMkLst>
      <pc:sldChg chg="modSp mod">
        <pc:chgData name="Silvia Colombo" userId="cdf5343d-9518-4b48-8032-805a754f9105" providerId="ADAL" clId="{37ECF506-094F-4345-9922-5F9FB3677746}" dt="2025-01-10T08:21:14.378" v="120" actId="1076"/>
        <pc:sldMkLst>
          <pc:docMk/>
          <pc:sldMk cId="2761367291" sldId="293"/>
        </pc:sldMkLst>
        <pc:spChg chg="mod">
          <ac:chgData name="Silvia Colombo" userId="cdf5343d-9518-4b48-8032-805a754f9105" providerId="ADAL" clId="{37ECF506-094F-4345-9922-5F9FB3677746}" dt="2025-01-10T08:21:14.378" v="120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37ECF506-094F-4345-9922-5F9FB3677746}" dt="2025-01-10T08:21:05.862" v="118" actId="14100"/>
          <ac:spMkLst>
            <pc:docMk/>
            <pc:sldMk cId="2761367291" sldId="293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1:09.186" v="119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modSp mod">
        <pc:chgData name="Silvia Colombo" userId="cdf5343d-9518-4b48-8032-805a754f9105" providerId="ADAL" clId="{37ECF506-094F-4345-9922-5F9FB3677746}" dt="2025-01-10T08:27:46.008" v="266" actId="179"/>
        <pc:sldMkLst>
          <pc:docMk/>
          <pc:sldMk cId="3284480951" sldId="294"/>
        </pc:sldMkLst>
        <pc:spChg chg="mod">
          <ac:chgData name="Silvia Colombo" userId="cdf5343d-9518-4b48-8032-805a754f9105" providerId="ADAL" clId="{37ECF506-094F-4345-9922-5F9FB3677746}" dt="2025-01-10T08:27:05.307" v="246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37ECF506-094F-4345-9922-5F9FB3677746}" dt="2025-01-10T08:27:46.008" v="266" actId="179"/>
          <ac:spMkLst>
            <pc:docMk/>
            <pc:sldMk cId="3284480951" sldId="294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7:12.024" v="253" actId="1035"/>
          <ac:picMkLst>
            <pc:docMk/>
            <pc:sldMk cId="3284480951" sldId="294"/>
            <ac:picMk id="4" creationId="{3328796F-3AF2-4239-8D2C-E71DD7576A8F}"/>
          </ac:picMkLst>
        </pc:picChg>
      </pc:sldChg>
      <pc:sldChg chg="modSp mod">
        <pc:chgData name="Silvia Colombo" userId="cdf5343d-9518-4b48-8032-805a754f9105" providerId="ADAL" clId="{37ECF506-094F-4345-9922-5F9FB3677746}" dt="2025-01-10T08:28:56.073" v="288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37ECF506-094F-4345-9922-5F9FB3677746}" dt="2025-01-10T08:28:56.073" v="288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08:29:09.014" v="291" actId="403"/>
        <pc:sldMkLst>
          <pc:docMk/>
          <pc:sldMk cId="3178964038" sldId="296"/>
        </pc:sldMkLst>
        <pc:spChg chg="mod">
          <ac:chgData name="Silvia Colombo" userId="cdf5343d-9518-4b48-8032-805a754f9105" providerId="ADAL" clId="{37ECF506-094F-4345-9922-5F9FB3677746}" dt="2025-01-10T08:29:09.014" v="29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7:44:33.378" v="1032" actId="404"/>
        <pc:sldMkLst>
          <pc:docMk/>
          <pc:sldMk cId="3574041065" sldId="297"/>
        </pc:sldMkLst>
        <pc:spChg chg="add mod">
          <ac:chgData name="Silvia Colombo" userId="cdf5343d-9518-4b48-8032-805a754f9105" providerId="ADAL" clId="{37ECF506-094F-4345-9922-5F9FB3677746}" dt="2025-01-10T17:44:33.378" v="1032" actId="404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37ECF506-094F-4345-9922-5F9FB3677746}" dt="2025-01-10T13:18:49.501" v="296" actId="403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37ECF506-094F-4345-9922-5F9FB3677746}" dt="2025-01-10T17:43:17.247" v="1027" actId="1076"/>
          <ac:picMkLst>
            <pc:docMk/>
            <pc:sldMk cId="3574041065" sldId="297"/>
            <ac:picMk id="4" creationId="{4D6CE0D8-D90E-479B-9F3C-EDED1986371C}"/>
          </ac:picMkLst>
        </pc:picChg>
      </pc:sldChg>
      <pc:sldChg chg="modSp mod addCm delCm modCm">
        <pc:chgData name="Silvia Colombo" userId="cdf5343d-9518-4b48-8032-805a754f9105" providerId="ADAL" clId="{37ECF506-094F-4345-9922-5F9FB3677746}" dt="2025-01-10T17:39:21.391" v="1021" actId="1592"/>
        <pc:sldMkLst>
          <pc:docMk/>
          <pc:sldMk cId="2230816992" sldId="298"/>
        </pc:sldMkLst>
        <pc:spChg chg="mod">
          <ac:chgData name="Silvia Colombo" userId="cdf5343d-9518-4b48-8032-805a754f9105" providerId="ADAL" clId="{37ECF506-094F-4345-9922-5F9FB3677746}" dt="2025-01-10T13:28:33.580" v="480" actId="179"/>
          <ac:spMkLst>
            <pc:docMk/>
            <pc:sldMk cId="2230816992" sldId="298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3:40:43.806" v="532" actId="14100"/>
        <pc:sldMkLst>
          <pc:docMk/>
          <pc:sldMk cId="2669320641" sldId="299"/>
        </pc:sldMkLst>
        <pc:spChg chg="add mod">
          <ac:chgData name="Silvia Colombo" userId="cdf5343d-9518-4b48-8032-805a754f9105" providerId="ADAL" clId="{37ECF506-094F-4345-9922-5F9FB3677746}" dt="2025-01-10T13:40:43.806" v="532" actId="14100"/>
          <ac:spMkLst>
            <pc:docMk/>
            <pc:sldMk cId="2669320641" sldId="299"/>
            <ac:spMk id="7" creationId="{7866E1B9-E9C3-4EAE-B633-9BB7273D1CE7}"/>
          </ac:spMkLst>
        </pc:spChg>
        <pc:spChg chg="mod">
          <ac:chgData name="Silvia Colombo" userId="cdf5343d-9518-4b48-8032-805a754f9105" providerId="ADAL" clId="{37ECF506-094F-4345-9922-5F9FB3677746}" dt="2025-01-10T13:40:32.338" v="531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37ECF506-094F-4345-9922-5F9FB3677746}" dt="2025-01-10T13:36:34.751" v="518" actId="20577"/>
          <ac:spMkLst>
            <pc:docMk/>
            <pc:sldMk cId="2669320641" sldId="299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13:39:52.348" v="527" actId="1076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23:44.862" v="1020" actId="113"/>
        <pc:sldMkLst>
          <pc:docMk/>
          <pc:sldMk cId="3550741812" sldId="300"/>
        </pc:sldMkLst>
        <pc:spChg chg="add mod">
          <ac:chgData name="Silvia Colombo" userId="cdf5343d-9518-4b48-8032-805a754f9105" providerId="ADAL" clId="{37ECF506-094F-4345-9922-5F9FB3677746}" dt="2025-01-10T17:23:44.862" v="1020" actId="113"/>
          <ac:spMkLst>
            <pc:docMk/>
            <pc:sldMk cId="3550741812" sldId="300"/>
            <ac:spMk id="2" creationId="{B1933DD3-B0E7-43D0-8B4E-647B2FED62D3}"/>
          </ac:spMkLst>
        </pc:spChg>
        <pc:spChg chg="add mod">
          <ac:chgData name="Silvia Colombo" userId="cdf5343d-9518-4b48-8032-805a754f9105" providerId="ADAL" clId="{37ECF506-094F-4345-9922-5F9FB3677746}" dt="2025-01-10T16:55:55.054" v="941" actId="14100"/>
          <ac:spMkLst>
            <pc:docMk/>
            <pc:sldMk cId="3550741812" sldId="300"/>
            <ac:spMk id="6" creationId="{219B00C3-2F95-47E2-828A-65EC0519A021}"/>
          </ac:spMkLst>
        </pc:spChg>
        <pc:spChg chg="add mod">
          <ac:chgData name="Silvia Colombo" userId="cdf5343d-9518-4b48-8032-805a754f9105" providerId="ADAL" clId="{37ECF506-094F-4345-9922-5F9FB3677746}" dt="2025-01-10T17:00:34.283" v="983" actId="1076"/>
          <ac:spMkLst>
            <pc:docMk/>
            <pc:sldMk cId="3550741812" sldId="300"/>
            <ac:spMk id="15" creationId="{7A261E11-8FD4-4AA3-BCC6-B4536E26B2DA}"/>
          </ac:spMkLst>
        </pc:spChg>
        <pc:spChg chg="add mod">
          <ac:chgData name="Silvia Colombo" userId="cdf5343d-9518-4b48-8032-805a754f9105" providerId="ADAL" clId="{37ECF506-094F-4345-9922-5F9FB3677746}" dt="2025-01-10T17:21:30.242" v="1000" actId="207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37ECF506-094F-4345-9922-5F9FB3677746}" dt="2025-01-10T17:22:52.009" v="1015" actId="207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37ECF506-094F-4345-9922-5F9FB3677746}" dt="2025-01-10T13:50:52.229" v="623" actId="20577"/>
          <ac:spMkLst>
            <pc:docMk/>
            <pc:sldMk cId="3550741812" sldId="300"/>
            <ac:spMk id="168" creationId="{00000000-0000-0000-0000-000000000000}"/>
          </ac:spMkLst>
        </pc:spChg>
        <pc:picChg chg="del mod modCrop">
          <ac:chgData name="Silvia Colombo" userId="cdf5343d-9518-4b48-8032-805a754f9105" providerId="ADAL" clId="{37ECF506-094F-4345-9922-5F9FB3677746}" dt="2025-01-10T16:57:51.682" v="963" actId="478"/>
          <ac:picMkLst>
            <pc:docMk/>
            <pc:sldMk cId="3550741812" sldId="300"/>
            <ac:picMk id="4" creationId="{576B1A95-B29B-4EE0-870A-050DD57C9261}"/>
          </ac:picMkLst>
        </pc:picChg>
        <pc:picChg chg="add del mod modCrop">
          <ac:chgData name="Silvia Colombo" userId="cdf5343d-9518-4b48-8032-805a754f9105" providerId="ADAL" clId="{37ECF506-094F-4345-9922-5F9FB3677746}" dt="2025-01-10T16:57:47.393" v="962" actId="478"/>
          <ac:picMkLst>
            <pc:docMk/>
            <pc:sldMk cId="3550741812" sldId="300"/>
            <ac:picMk id="7" creationId="{FCFA242F-3A90-45D3-8F7C-E2A7C6DBDD58}"/>
          </ac:picMkLst>
        </pc:picChg>
        <pc:picChg chg="add del mod modCrop">
          <ac:chgData name="Silvia Colombo" userId="cdf5343d-9518-4b48-8032-805a754f9105" providerId="ADAL" clId="{37ECF506-094F-4345-9922-5F9FB3677746}" dt="2025-01-10T16:57:44.089" v="961" actId="478"/>
          <ac:picMkLst>
            <pc:docMk/>
            <pc:sldMk cId="3550741812" sldId="300"/>
            <ac:picMk id="8" creationId="{699D3D9A-04D0-4C59-8961-8FAA625FFE61}"/>
          </ac:picMkLst>
        </pc:picChg>
        <pc:picChg chg="add mod">
          <ac:chgData name="Silvia Colombo" userId="cdf5343d-9518-4b48-8032-805a754f9105" providerId="ADAL" clId="{37ECF506-094F-4345-9922-5F9FB3677746}" dt="2025-01-10T16:59:57.423" v="978" actId="1076"/>
          <ac:picMkLst>
            <pc:docMk/>
            <pc:sldMk cId="3550741812" sldId="300"/>
            <ac:picMk id="9" creationId="{ADD93C4A-78D1-4493-AD29-0AB3954F7339}"/>
          </ac:picMkLst>
        </pc:picChg>
        <pc:picChg chg="add mod">
          <ac:chgData name="Silvia Colombo" userId="cdf5343d-9518-4b48-8032-805a754f9105" providerId="ADAL" clId="{37ECF506-094F-4345-9922-5F9FB3677746}" dt="2025-01-10T17:21:03.727" v="996" actId="1076"/>
          <ac:picMkLst>
            <pc:docMk/>
            <pc:sldMk cId="3550741812" sldId="300"/>
            <ac:picMk id="11" creationId="{CC83E112-3351-45EF-88BC-6571D4C4CAF6}"/>
          </ac:picMkLst>
        </pc:picChg>
        <pc:picChg chg="add mod">
          <ac:chgData name="Silvia Colombo" userId="cdf5343d-9518-4b48-8032-805a754f9105" providerId="ADAL" clId="{37ECF506-094F-4345-9922-5F9FB3677746}" dt="2025-01-10T17:22:26.787" v="1010" actId="1076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43:01.324" v="1023" actId="22"/>
        <pc:sldMkLst>
          <pc:docMk/>
          <pc:sldMk cId="2610105728" sldId="301"/>
        </pc:sldMkLst>
        <pc:spChg chg="add mod">
          <ac:chgData name="Silvia Colombo" userId="cdf5343d-9518-4b48-8032-805a754f9105" providerId="ADAL" clId="{37ECF506-094F-4345-9922-5F9FB3677746}" dt="2025-01-10T15:19:19.273" v="777"/>
          <ac:spMkLst>
            <pc:docMk/>
            <pc:sldMk cId="2610105728" sldId="301"/>
            <ac:spMk id="2" creationId="{B8F58907-FBE2-4D18-8396-099622614A4E}"/>
          </ac:spMkLst>
        </pc:spChg>
        <pc:spChg chg="add mod">
          <ac:chgData name="Silvia Colombo" userId="cdf5343d-9518-4b48-8032-805a754f9105" providerId="ADAL" clId="{37ECF506-094F-4345-9922-5F9FB3677746}" dt="2025-01-10T15:20:42.886" v="791" actId="20577"/>
          <ac:spMkLst>
            <pc:docMk/>
            <pc:sldMk cId="2610105728" sldId="301"/>
            <ac:spMk id="5" creationId="{2C30D5E9-B7F2-4A9B-973F-572DCBCFDE93}"/>
          </ac:spMkLst>
        </pc:spChg>
        <pc:spChg chg="add mod">
          <ac:chgData name="Silvia Colombo" userId="cdf5343d-9518-4b48-8032-805a754f9105" providerId="ADAL" clId="{37ECF506-094F-4345-9922-5F9FB3677746}" dt="2025-01-10T15:24:36.212" v="822" actId="20577"/>
          <ac:spMkLst>
            <pc:docMk/>
            <pc:sldMk cId="2610105728" sldId="301"/>
            <ac:spMk id="7" creationId="{8E8B0857-3B2F-40A7-B7AB-86A2696D20F2}"/>
          </ac:spMkLst>
        </pc:spChg>
        <pc:spChg chg="add del">
          <ac:chgData name="Silvia Colombo" userId="cdf5343d-9518-4b48-8032-805a754f9105" providerId="ADAL" clId="{37ECF506-094F-4345-9922-5F9FB3677746}" dt="2025-01-10T15:24:33.472" v="820" actId="478"/>
          <ac:spMkLst>
            <pc:docMk/>
            <pc:sldMk cId="2610105728" sldId="301"/>
            <ac:spMk id="10" creationId="{E76A8714-6235-436C-84E3-C0927D6859E4}"/>
          </ac:spMkLst>
        </pc:spChg>
        <pc:spChg chg="add mod">
          <ac:chgData name="Silvia Colombo" userId="cdf5343d-9518-4b48-8032-805a754f9105" providerId="ADAL" clId="{37ECF506-094F-4345-9922-5F9FB3677746}" dt="2025-01-10T15:19:45.303" v="781" actId="1076"/>
          <ac:spMkLst>
            <pc:docMk/>
            <pc:sldMk cId="2610105728" sldId="301"/>
            <ac:spMk id="11" creationId="{C23EE482-36C9-45F2-A1FB-E08A8C298D06}"/>
          </ac:spMkLst>
        </pc:spChg>
        <pc:spChg chg="add mod">
          <ac:chgData name="Silvia Colombo" userId="cdf5343d-9518-4b48-8032-805a754f9105" providerId="ADAL" clId="{37ECF506-094F-4345-9922-5F9FB3677746}" dt="2025-01-10T15:23:34.686" v="808" actId="1076"/>
          <ac:spMkLst>
            <pc:docMk/>
            <pc:sldMk cId="2610105728" sldId="301"/>
            <ac:spMk id="13" creationId="{9068FEBF-CFCF-4732-9C8D-DB99224A6F2C}"/>
          </ac:spMkLst>
        </pc:spChg>
        <pc:spChg chg="mod">
          <ac:chgData name="Silvia Colombo" userId="cdf5343d-9518-4b48-8032-805a754f9105" providerId="ADAL" clId="{37ECF506-094F-4345-9922-5F9FB3677746}" dt="2025-01-10T15:17:01.219" v="764" actId="21"/>
          <ac:spMkLst>
            <pc:docMk/>
            <pc:sldMk cId="2610105728" sldId="301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5:19:39.022" v="780" actId="732"/>
          <ac:picMkLst>
            <pc:docMk/>
            <pc:sldMk cId="2610105728" sldId="301"/>
            <ac:picMk id="4" creationId="{6F26D884-A099-4E3A-9820-C1601CD58041}"/>
          </ac:picMkLst>
        </pc:picChg>
        <pc:picChg chg="mod modCrop">
          <ac:chgData name="Silvia Colombo" userId="cdf5343d-9518-4b48-8032-805a754f9105" providerId="ADAL" clId="{37ECF506-094F-4345-9922-5F9FB3677746}" dt="2025-01-10T15:22:45.451" v="801" actId="1076"/>
          <ac:picMkLst>
            <pc:docMk/>
            <pc:sldMk cId="2610105728" sldId="301"/>
            <ac:picMk id="6" creationId="{2DD5B1D5-C7CE-4545-80EC-20553F21F815}"/>
          </ac:picMkLst>
        </pc:picChg>
        <pc:picChg chg="add del">
          <ac:chgData name="Silvia Colombo" userId="cdf5343d-9518-4b48-8032-805a754f9105" providerId="ADAL" clId="{37ECF506-094F-4345-9922-5F9FB3677746}" dt="2025-01-10T17:43:01.324" v="1023" actId="22"/>
          <ac:picMkLst>
            <pc:docMk/>
            <pc:sldMk cId="2610105728" sldId="301"/>
            <ac:picMk id="9" creationId="{B1387DBD-0B16-4501-9354-2267641DCA65}"/>
          </ac:picMkLst>
        </pc:picChg>
      </pc:sldChg>
      <pc:sldChg chg="addSp modSp mod modAnim">
        <pc:chgData name="Silvia Colombo" userId="cdf5343d-9518-4b48-8032-805a754f9105" providerId="ADAL" clId="{37ECF506-094F-4345-9922-5F9FB3677746}" dt="2025-01-10T16:37:09.335" v="890"/>
        <pc:sldMkLst>
          <pc:docMk/>
          <pc:sldMk cId="1039741806" sldId="302"/>
        </pc:sldMkLst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8" creationId="{240DF06D-9E87-4234-8157-BCC6348A9A31}"/>
          </ac:spMkLst>
        </pc:spChg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10" creationId="{3562BE48-C191-4FE4-8A16-5BAF3C807BF6}"/>
          </ac:spMkLst>
        </pc:spChg>
        <pc:spChg chg="mod">
          <ac:chgData name="Silvia Colombo" userId="cdf5343d-9518-4b48-8032-805a754f9105" providerId="ADAL" clId="{37ECF506-094F-4345-9922-5F9FB3677746}" dt="2025-01-10T16:36:10.163" v="879"/>
          <ac:spMkLst>
            <pc:docMk/>
            <pc:sldMk cId="1039741806" sldId="302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4" creationId="{A904DF1F-C24B-43FE-8A10-50079996B673}"/>
          </ac:picMkLst>
        </pc:pic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37ECF506-094F-4345-9922-5F9FB3677746}" dt="2025-01-10T16:37:52.705" v="901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37ECF506-094F-4345-9922-5F9FB3677746}" dt="2025-01-10T16:37:52.705" v="901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16:38:21.546" v="909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37ECF506-094F-4345-9922-5F9FB3677746}" dt="2025-01-10T16:38:21.546" v="909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BF1E55CC-1E9A-4990-B4A8-F481AA8984B1}"/>
    <pc:docChg chg="undo custSel delSld modSld">
      <pc:chgData name="Silvia Colombo" userId="cdf5343d-9518-4b48-8032-805a754f9105" providerId="ADAL" clId="{BF1E55CC-1E9A-4990-B4A8-F481AA8984B1}" dt="2025-02-13T09:31:53.565" v="1530" actId="1076"/>
      <pc:docMkLst>
        <pc:docMk/>
      </pc:docMkLst>
      <pc:sldChg chg="modSp mod">
        <pc:chgData name="Silvia Colombo" userId="cdf5343d-9518-4b48-8032-805a754f9105" providerId="ADAL" clId="{BF1E55CC-1E9A-4990-B4A8-F481AA8984B1}" dt="2025-02-10T14:19:46.030" v="305" actId="20577"/>
        <pc:sldMkLst>
          <pc:docMk/>
          <pc:sldMk cId="0" sldId="264"/>
        </pc:sldMkLst>
        <pc:spChg chg="mod">
          <ac:chgData name="Silvia Colombo" userId="cdf5343d-9518-4b48-8032-805a754f9105" providerId="ADAL" clId="{BF1E55CC-1E9A-4990-B4A8-F481AA8984B1}" dt="2025-02-10T14:19:46.030" v="305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BF1E55CC-1E9A-4990-B4A8-F481AA8984B1}" dt="2025-02-13T09:22:52.516" v="1490" actId="1076"/>
        <pc:sldMkLst>
          <pc:docMk/>
          <pc:sldMk cId="1768720765" sldId="272"/>
        </pc:sldMkLst>
        <pc:spChg chg="add mod">
          <ac:chgData name="Silvia Colombo" userId="cdf5343d-9518-4b48-8032-805a754f9105" providerId="ADAL" clId="{BF1E55CC-1E9A-4990-B4A8-F481AA8984B1}" dt="2025-02-13T09:22:52.516" v="1490" actId="1076"/>
          <ac:spMkLst>
            <pc:docMk/>
            <pc:sldMk cId="1768720765" sldId="272"/>
            <ac:spMk id="6" creationId="{847B733D-1B98-43D0-A82F-AAE228646646}"/>
          </ac:spMkLst>
        </pc:spChg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4:24:20.813" v="361" actId="20577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17:03:40.140" v="10" actId="478"/>
          <ac:picMkLst>
            <pc:docMk/>
            <pc:sldMk cId="1768720765" sldId="272"/>
            <ac:picMk id="4" creationId="{6E98AF15-C1DA-48CB-BD0E-1CA0EDEBC2E7}"/>
          </ac:picMkLst>
        </pc:picChg>
      </pc:sldChg>
      <pc:sldChg chg="addSp delSp modSp mod delCm">
        <pc:chgData name="Silvia Colombo" userId="cdf5343d-9518-4b48-8032-805a754f9105" providerId="ADAL" clId="{BF1E55CC-1E9A-4990-B4A8-F481AA8984B1}" dt="2025-02-10T14:34:44.297" v="524" actId="14100"/>
        <pc:sldMkLst>
          <pc:docMk/>
          <pc:sldMk cId="1839245547" sldId="273"/>
        </pc:sldMkLst>
        <pc:spChg chg="add del mod">
          <ac:chgData name="Silvia Colombo" userId="cdf5343d-9518-4b48-8032-805a754f9105" providerId="ADAL" clId="{BF1E55CC-1E9A-4990-B4A8-F481AA8984B1}" dt="2025-02-10T14:32:42.599" v="506" actId="478"/>
          <ac:spMkLst>
            <pc:docMk/>
            <pc:sldMk cId="1839245547" sldId="273"/>
            <ac:spMk id="2" creationId="{EBCACB43-671E-416B-A6E7-F075F02F3AED}"/>
          </ac:spMkLst>
        </pc:spChg>
        <pc:spChg chg="mod">
          <ac:chgData name="Silvia Colombo" userId="cdf5343d-9518-4b48-8032-805a754f9105" providerId="ADAL" clId="{BF1E55CC-1E9A-4990-B4A8-F481AA8984B1}" dt="2025-02-10T14:33:24.008" v="522" actId="14100"/>
          <ac:spMkLst>
            <pc:docMk/>
            <pc:sldMk cId="1839245547" sldId="273"/>
            <ac:spMk id="6" creationId="{09E55B2A-3725-402F-8663-DF6C5D03D27B}"/>
          </ac:spMkLst>
        </pc:spChg>
        <pc:spChg chg="add mod">
          <ac:chgData name="Silvia Colombo" userId="cdf5343d-9518-4b48-8032-805a754f9105" providerId="ADAL" clId="{BF1E55CC-1E9A-4990-B4A8-F481AA8984B1}" dt="2025-02-10T14:34:44.297" v="524" actId="14100"/>
          <ac:spMkLst>
            <pc:docMk/>
            <pc:sldMk cId="1839245547" sldId="273"/>
            <ac:spMk id="11" creationId="{828E8849-1905-4AE5-AD7D-1AFAE4ECE46C}"/>
          </ac:spMkLst>
        </pc:spChg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06:01.440" v="31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09T17:06:35.743" v="38" actId="1076"/>
          <ac:picMkLst>
            <pc:docMk/>
            <pc:sldMk cId="1839245547" sldId="273"/>
            <ac:picMk id="4" creationId="{AE62FE01-826B-4241-96BD-1A1B589C0B1D}"/>
          </ac:picMkLst>
        </pc:picChg>
        <pc:picChg chg="del">
          <ac:chgData name="Silvia Colombo" userId="cdf5343d-9518-4b48-8032-805a754f9105" providerId="ADAL" clId="{BF1E55CC-1E9A-4990-B4A8-F481AA8984B1}" dt="2025-02-09T17:06:03.540" v="32" actId="478"/>
          <ac:picMkLst>
            <pc:docMk/>
            <pc:sldMk cId="1839245547" sldId="273"/>
            <ac:picMk id="5" creationId="{32E4AD30-3756-4EDA-8EA8-EE6A61C6939E}"/>
          </ac:picMkLst>
        </pc:picChg>
        <pc:picChg chg="del">
          <ac:chgData name="Silvia Colombo" userId="cdf5343d-9518-4b48-8032-805a754f9105" providerId="ADAL" clId="{BF1E55CC-1E9A-4990-B4A8-F481AA8984B1}" dt="2025-02-09T17:06:03.540" v="32" actId="478"/>
          <ac:picMkLst>
            <pc:docMk/>
            <pc:sldMk cId="1839245547" sldId="273"/>
            <ac:picMk id="8" creationId="{9F36F893-304B-409B-99B4-8F2ECCA335AD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10T14:47:31.189" v="632" actId="20577"/>
        <pc:sldMkLst>
          <pc:docMk/>
          <pc:sldMk cId="1383167316" sldId="276"/>
        </pc:sldMkLst>
        <pc:spChg chg="add del">
          <ac:chgData name="Silvia Colombo" userId="cdf5343d-9518-4b48-8032-805a754f9105" providerId="ADAL" clId="{BF1E55CC-1E9A-4990-B4A8-F481AA8984B1}" dt="2025-02-10T14:45:52.288" v="591"/>
          <ac:spMkLst>
            <pc:docMk/>
            <pc:sldMk cId="1383167316" sldId="276"/>
            <ac:spMk id="2" creationId="{0F80996C-24B7-4DDB-B7B3-927D16E0C21B}"/>
          </ac:spMkLst>
        </pc:spChg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4:47:31.189" v="632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BF1E55CC-1E9A-4990-B4A8-F481AA8984B1}" dt="2025-02-10T14:20:04.368" v="307" actId="1076"/>
        <pc:sldMkLst>
          <pc:docMk/>
          <pc:sldMk cId="3151422244" sldId="279"/>
        </pc:sldMkLst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48:29.160" v="279" actId="20577"/>
          <ac:spMkLst>
            <pc:docMk/>
            <pc:sldMk cId="3151422244" sldId="27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10T14:20:04.368" v="307" actId="1076"/>
          <ac:picMkLst>
            <pc:docMk/>
            <pc:sldMk cId="3151422244" sldId="279"/>
            <ac:picMk id="4" creationId="{11CA5C92-5436-4377-A310-42E9C83CD9A2}"/>
          </ac:picMkLst>
        </pc:picChg>
        <pc:picChg chg="del">
          <ac:chgData name="Silvia Colombo" userId="cdf5343d-9518-4b48-8032-805a754f9105" providerId="ADAL" clId="{BF1E55CC-1E9A-4990-B4A8-F481AA8984B1}" dt="2025-02-09T17:03:03.810" v="6" actId="478"/>
          <ac:picMkLst>
            <pc:docMk/>
            <pc:sldMk cId="3151422244" sldId="279"/>
            <ac:picMk id="5" creationId="{0767274C-B06D-4450-BF94-47B01A1D2968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09T20:52:52.104" v="289" actId="1076"/>
        <pc:sldMkLst>
          <pc:docMk/>
          <pc:sldMk cId="3427707476" sldId="282"/>
        </pc:sldMkLst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51:56.894" v="286" actId="20577"/>
          <ac:spMkLst>
            <pc:docMk/>
            <pc:sldMk cId="3427707476" sldId="282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17:08:30.203" v="60" actId="478"/>
          <ac:picMkLst>
            <pc:docMk/>
            <pc:sldMk cId="3427707476" sldId="282"/>
            <ac:picMk id="4" creationId="{C944B154-6C7B-470B-9189-47A57AB3B9E0}"/>
          </ac:picMkLst>
        </pc:picChg>
        <pc:picChg chg="add mod">
          <ac:chgData name="Silvia Colombo" userId="cdf5343d-9518-4b48-8032-805a754f9105" providerId="ADAL" clId="{BF1E55CC-1E9A-4990-B4A8-F481AA8984B1}" dt="2025-02-09T20:52:52.104" v="289" actId="1076"/>
          <ac:picMkLst>
            <pc:docMk/>
            <pc:sldMk cId="3427707476" sldId="282"/>
            <ac:picMk id="5" creationId="{1A4A3521-5973-40FA-BA80-D5F8E6A331A6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13T09:28:20.061" v="1522" actId="20577"/>
        <pc:sldMkLst>
          <pc:docMk/>
          <pc:sldMk cId="2207407581" sldId="283"/>
        </pc:sldMkLst>
        <pc:spChg chg="add del mod">
          <ac:chgData name="Silvia Colombo" userId="cdf5343d-9518-4b48-8032-805a754f9105" providerId="ADAL" clId="{BF1E55CC-1E9A-4990-B4A8-F481AA8984B1}" dt="2025-02-10T15:15:28.885" v="801" actId="478"/>
          <ac:spMkLst>
            <pc:docMk/>
            <pc:sldMk cId="2207407581" sldId="283"/>
            <ac:spMk id="2" creationId="{DE029704-42DF-40F7-808D-656FFD744221}"/>
          </ac:spMkLst>
        </pc:spChg>
        <pc:spChg chg="mod">
          <ac:chgData name="Silvia Colombo" userId="cdf5343d-9518-4b48-8032-805a754f9105" providerId="ADAL" clId="{BF1E55CC-1E9A-4990-B4A8-F481AA8984B1}" dt="2025-02-13T09:28:20.061" v="1522" actId="20577"/>
          <ac:spMkLst>
            <pc:docMk/>
            <pc:sldMk cId="2207407581" sldId="283"/>
            <ac:spMk id="5" creationId="{09C6DDB5-BCEB-42C2-92B6-9D0EF617985F}"/>
          </ac:spMkLst>
        </pc:spChg>
        <pc:spChg chg="del">
          <ac:chgData name="Silvia Colombo" userId="cdf5343d-9518-4b48-8032-805a754f9105" providerId="ADAL" clId="{BF1E55CC-1E9A-4990-B4A8-F481AA8984B1}" dt="2025-02-09T17:13:36.889" v="104" actId="478"/>
          <ac:spMkLst>
            <pc:docMk/>
            <pc:sldMk cId="2207407581" sldId="283"/>
            <ac:spMk id="11" creationId="{D31775C1-E43F-4674-861A-586E1E2F85CE}"/>
          </ac:spMkLst>
        </pc:spChg>
        <pc:spChg chg="add mod">
          <ac:chgData name="Silvia Colombo" userId="cdf5343d-9518-4b48-8032-805a754f9105" providerId="ADAL" clId="{BF1E55CC-1E9A-4990-B4A8-F481AA8984B1}" dt="2025-02-10T15:18:05.835" v="849" actId="255"/>
          <ac:spMkLst>
            <pc:docMk/>
            <pc:sldMk cId="2207407581" sldId="283"/>
            <ac:spMk id="12" creationId="{AB10867C-76A2-48A2-B7CC-FDD76E84681B}"/>
          </ac:spMkLst>
        </pc:spChg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13:33.888" v="10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17:13:36.889" v="104" actId="478"/>
          <ac:picMkLst>
            <pc:docMk/>
            <pc:sldMk cId="2207407581" sldId="283"/>
            <ac:picMk id="4" creationId="{4A0D5579-B32A-45B7-81A3-E00585956ED8}"/>
          </ac:picMkLst>
        </pc:picChg>
        <pc:picChg chg="add mod">
          <ac:chgData name="Silvia Colombo" userId="cdf5343d-9518-4b48-8032-805a754f9105" providerId="ADAL" clId="{BF1E55CC-1E9A-4990-B4A8-F481AA8984B1}" dt="2025-02-10T15:17:57.611" v="847" actId="1035"/>
          <ac:picMkLst>
            <pc:docMk/>
            <pc:sldMk cId="2207407581" sldId="283"/>
            <ac:picMk id="6" creationId="{921F2DC8-6170-4648-A53F-F3F363729597}"/>
          </ac:picMkLst>
        </pc:picChg>
      </pc:sldChg>
      <pc:sldChg chg="modSp mod">
        <pc:chgData name="Silvia Colombo" userId="cdf5343d-9518-4b48-8032-805a754f9105" providerId="ADAL" clId="{BF1E55CC-1E9A-4990-B4A8-F481AA8984B1}" dt="2025-02-10T15:18:49.055" v="861" actId="403"/>
        <pc:sldMkLst>
          <pc:docMk/>
          <pc:sldMk cId="3061992581" sldId="288"/>
        </pc:sldMkLst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5:18:49.055" v="861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BF1E55CC-1E9A-4990-B4A8-F481AA8984B1}" dt="2025-02-09T20:54:42.434" v="296" actId="20577"/>
        <pc:sldMkLst>
          <pc:docMk/>
          <pc:sldMk cId="2985432160" sldId="289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54:42.434" v="296" actId="20577"/>
          <ac:spMkLst>
            <pc:docMk/>
            <pc:sldMk cId="2985432160" sldId="28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BF1E55CC-1E9A-4990-B4A8-F481AA8984B1}" dt="2025-02-09T20:54:40.088" v="295" actId="1076"/>
          <ac:picMkLst>
            <pc:docMk/>
            <pc:sldMk cId="2985432160" sldId="289"/>
            <ac:picMk id="4" creationId="{97372FB4-5ED0-4B8C-8A78-12B98679DAA6}"/>
          </ac:picMkLst>
        </pc:picChg>
        <pc:picChg chg="del">
          <ac:chgData name="Silvia Colombo" userId="cdf5343d-9518-4b48-8032-805a754f9105" providerId="ADAL" clId="{BF1E55CC-1E9A-4990-B4A8-F481AA8984B1}" dt="2025-02-09T20:36:10.254" v="113" actId="478"/>
          <ac:picMkLst>
            <pc:docMk/>
            <pc:sldMk cId="2985432160" sldId="289"/>
            <ac:picMk id="5" creationId="{1BD8E554-3987-4702-BEFD-D7D049BFE9BE}"/>
          </ac:picMkLst>
        </pc:picChg>
      </pc:sldChg>
      <pc:sldChg chg="delSp modSp mod">
        <pc:chgData name="Silvia Colombo" userId="cdf5343d-9518-4b48-8032-805a754f9105" providerId="ADAL" clId="{BF1E55CC-1E9A-4990-B4A8-F481AA8984B1}" dt="2025-02-10T15:25:14.580" v="905" actId="113"/>
        <pc:sldMkLst>
          <pc:docMk/>
          <pc:sldMk cId="3025862249" sldId="290"/>
        </pc:sldMkLst>
        <pc:spChg chg="mod">
          <ac:chgData name="Silvia Colombo" userId="cdf5343d-9518-4b48-8032-805a754f9105" providerId="ADAL" clId="{BF1E55CC-1E9A-4990-B4A8-F481AA8984B1}" dt="2025-02-10T15:25:14.580" v="905" actId="113"/>
          <ac:spMkLst>
            <pc:docMk/>
            <pc:sldMk cId="3025862249" sldId="290"/>
            <ac:spMk id="6" creationId="{19A3DAFD-2648-4DE0-ACD1-D76E1322B169}"/>
          </ac:spMkLst>
        </pc:spChg>
        <pc:spChg chg="del">
          <ac:chgData name="Silvia Colombo" userId="cdf5343d-9518-4b48-8032-805a754f9105" providerId="ADAL" clId="{BF1E55CC-1E9A-4990-B4A8-F481AA8984B1}" dt="2025-02-09T20:37:21.705" v="120" actId="478"/>
          <ac:spMkLst>
            <pc:docMk/>
            <pc:sldMk cId="3025862249" sldId="290"/>
            <ac:spMk id="8" creationId="{718D935F-CA15-4804-8C22-93AE88AD5CD5}"/>
          </ac:spMkLst>
        </pc:spChg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37:19.390" v="119"/>
          <ac:spMkLst>
            <pc:docMk/>
            <pc:sldMk cId="3025862249" sldId="290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20:37:21.705" v="120" actId="478"/>
          <ac:picMkLst>
            <pc:docMk/>
            <pc:sldMk cId="3025862249" sldId="290"/>
            <ac:picMk id="4" creationId="{7B8796C5-2427-410C-BEB3-F5373BC96D8A}"/>
          </ac:picMkLst>
        </pc:picChg>
      </pc:sldChg>
      <pc:sldChg chg="delSp modSp mod">
        <pc:chgData name="Silvia Colombo" userId="cdf5343d-9518-4b48-8032-805a754f9105" providerId="ADAL" clId="{BF1E55CC-1E9A-4990-B4A8-F481AA8984B1}" dt="2025-02-12T18:18:54.387" v="1472" actId="2711"/>
        <pc:sldMkLst>
          <pc:docMk/>
          <pc:sldMk cId="4276348475" sldId="291"/>
        </pc:sldMkLst>
        <pc:spChg chg="del">
          <ac:chgData name="Silvia Colombo" userId="cdf5343d-9518-4b48-8032-805a754f9105" providerId="ADAL" clId="{BF1E55CC-1E9A-4990-B4A8-F481AA8984B1}" dt="2025-02-09T20:38:20.845" v="130" actId="478"/>
          <ac:spMkLst>
            <pc:docMk/>
            <pc:sldMk cId="4276348475" sldId="291"/>
            <ac:spMk id="10" creationId="{FBF42BCF-E5A6-49AA-887A-E2AC4A05F4F2}"/>
          </ac:spMkLst>
        </pc:spChg>
        <pc:spChg chg="mod">
          <ac:chgData name="Silvia Colombo" userId="cdf5343d-9518-4b48-8032-805a754f9105" providerId="ADAL" clId="{BF1E55CC-1E9A-4990-B4A8-F481AA8984B1}" dt="2025-02-12T18:18:54.387" v="1472" actId="2711"/>
          <ac:spMkLst>
            <pc:docMk/>
            <pc:sldMk cId="4276348475" sldId="291"/>
            <ac:spMk id="11" creationId="{CDD7956C-AD4A-4FCD-870C-C4BFC69F804B}"/>
          </ac:spMkLst>
        </pc:spChg>
        <pc:spChg chg="del">
          <ac:chgData name="Silvia Colombo" userId="cdf5343d-9518-4b48-8032-805a754f9105" providerId="ADAL" clId="{BF1E55CC-1E9A-4990-B4A8-F481AA8984B1}" dt="2025-02-09T20:38:20.845" v="130" actId="478"/>
          <ac:spMkLst>
            <pc:docMk/>
            <pc:sldMk cId="4276348475" sldId="291"/>
            <ac:spMk id="14" creationId="{1381842A-ACEA-47B4-8A7C-6FECD120CF58}"/>
          </ac:spMkLst>
        </pc:spChg>
        <pc:spChg chg="mod">
          <ac:chgData name="Silvia Colombo" userId="cdf5343d-9518-4b48-8032-805a754f9105" providerId="ADAL" clId="{BF1E55CC-1E9A-4990-B4A8-F481AA8984B1}" dt="2025-02-10T16:23:04.849" v="1062" actId="113"/>
          <ac:spMkLst>
            <pc:docMk/>
            <pc:sldMk cId="4276348475" sldId="291"/>
            <ac:spMk id="15" creationId="{DE640DEB-D587-4F64-AE63-FE570B11F5DC}"/>
          </ac:spMkLst>
        </pc:spChg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20:38:20.845" v="130" actId="478"/>
          <ac:picMkLst>
            <pc:docMk/>
            <pc:sldMk cId="4276348475" sldId="291"/>
            <ac:picMk id="4" creationId="{C618F942-1057-49FC-BB5B-EB96AA88ADD9}"/>
          </ac:picMkLst>
        </pc:picChg>
        <pc:picChg chg="del">
          <ac:chgData name="Silvia Colombo" userId="cdf5343d-9518-4b48-8032-805a754f9105" providerId="ADAL" clId="{BF1E55CC-1E9A-4990-B4A8-F481AA8984B1}" dt="2025-02-09T20:38:20.845" v="130" actId="478"/>
          <ac:picMkLst>
            <pc:docMk/>
            <pc:sldMk cId="4276348475" sldId="291"/>
            <ac:picMk id="9" creationId="{75537B7A-B84A-49E7-BA96-3B9115F8083A}"/>
          </ac:picMkLst>
        </pc:picChg>
      </pc:sldChg>
      <pc:sldChg chg="delSp modSp mod">
        <pc:chgData name="Silvia Colombo" userId="cdf5343d-9518-4b48-8032-805a754f9105" providerId="ADAL" clId="{BF1E55CC-1E9A-4990-B4A8-F481AA8984B1}" dt="2025-02-10T16:30:01.221" v="1130" actId="113"/>
        <pc:sldMkLst>
          <pc:docMk/>
          <pc:sldMk cId="218857803" sldId="292"/>
        </pc:sldMkLst>
        <pc:spChg chg="del">
          <ac:chgData name="Silvia Colombo" userId="cdf5343d-9518-4b48-8032-805a754f9105" providerId="ADAL" clId="{BF1E55CC-1E9A-4990-B4A8-F481AA8984B1}" dt="2025-02-09T20:38:36.601" v="133" actId="478"/>
          <ac:spMkLst>
            <pc:docMk/>
            <pc:sldMk cId="218857803" sldId="292"/>
            <ac:spMk id="8" creationId="{EFAB3515-C0D1-4BBA-80F7-915AF196C83A}"/>
          </ac:spMkLst>
        </pc:spChg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6:30:01.221" v="1130" actId="113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20:38:36.601" v="133" actId="478"/>
          <ac:picMkLst>
            <pc:docMk/>
            <pc:sldMk cId="218857803" sldId="292"/>
            <ac:picMk id="4" creationId="{8ED9F88D-F6D9-4067-9714-6D42721D163B}"/>
          </ac:picMkLst>
        </pc:picChg>
      </pc:sldChg>
      <pc:sldChg chg="modSp del">
        <pc:chgData name="Silvia Colombo" userId="cdf5343d-9518-4b48-8032-805a754f9105" providerId="ADAL" clId="{BF1E55CC-1E9A-4990-B4A8-F481AA8984B1}" dt="2025-02-09T20:39:04.630" v="140" actId="47"/>
        <pc:sldMkLst>
          <pc:docMk/>
          <pc:sldMk cId="2761367291" sldId="293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2761367291" sldId="293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BF1E55CC-1E9A-4990-B4A8-F481AA8984B1}" dt="2025-02-09T20:39:04.630" v="140" actId="47"/>
        <pc:sldMkLst>
          <pc:docMk/>
          <pc:sldMk cId="3284480951" sldId="294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3284480951" sldId="29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10T16:36:03.093" v="1164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6:36:03.093" v="1164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10T16:36:46.440" v="1165" actId="20577"/>
        <pc:sldMkLst>
          <pc:docMk/>
          <pc:sldMk cId="3178964038" sldId="296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6:36:46.440" v="1165" actId="20577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BF1E55CC-1E9A-4990-B4A8-F481AA8984B1}" dt="2025-02-09T20:56:39.312" v="303" actId="1076"/>
        <pc:sldMkLst>
          <pc:docMk/>
          <pc:sldMk cId="3574041065" sldId="297"/>
        </pc:sldMkLst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55:17.116" v="297" actId="20577"/>
          <ac:spMkLst>
            <pc:docMk/>
            <pc:sldMk cId="3574041065" sldId="297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BF1E55CC-1E9A-4990-B4A8-F481AA8984B1}" dt="2025-02-09T20:56:39.312" v="303" actId="1076"/>
          <ac:picMkLst>
            <pc:docMk/>
            <pc:sldMk cId="3574041065" sldId="297"/>
            <ac:picMk id="4" creationId="{5D9B34C2-0A30-45D0-9CAC-CC5ABB91798E}"/>
          </ac:picMkLst>
        </pc:picChg>
        <pc:picChg chg="del">
          <ac:chgData name="Silvia Colombo" userId="cdf5343d-9518-4b48-8032-805a754f9105" providerId="ADAL" clId="{BF1E55CC-1E9A-4990-B4A8-F481AA8984B1}" dt="2025-02-09T20:40:34.406" v="158" actId="478"/>
          <ac:picMkLst>
            <pc:docMk/>
            <pc:sldMk cId="3574041065" sldId="297"/>
            <ac:picMk id="5" creationId="{73C6D907-3B73-406A-BB2E-CB2F34560B80}"/>
          </ac:picMkLst>
        </pc:picChg>
      </pc:sldChg>
      <pc:sldChg chg="delSp modSp mod">
        <pc:chgData name="Silvia Colombo" userId="cdf5343d-9518-4b48-8032-805a754f9105" providerId="ADAL" clId="{BF1E55CC-1E9A-4990-B4A8-F481AA8984B1}" dt="2025-02-10T16:40:59.470" v="1207" actId="113"/>
        <pc:sldMkLst>
          <pc:docMk/>
          <pc:sldMk cId="2230816992" sldId="298"/>
        </pc:sldMkLst>
        <pc:spChg chg="mod">
          <ac:chgData name="Silvia Colombo" userId="cdf5343d-9518-4b48-8032-805a754f9105" providerId="ADAL" clId="{BF1E55CC-1E9A-4990-B4A8-F481AA8984B1}" dt="2025-02-10T16:40:59.470" v="1207" actId="113"/>
          <ac:spMkLst>
            <pc:docMk/>
            <pc:sldMk cId="2230816992" sldId="298"/>
            <ac:spMk id="12" creationId="{E98662DD-8981-4F35-9026-BE6D044C10C8}"/>
          </ac:spMkLst>
        </pc:spChg>
        <pc:spChg chg="del">
          <ac:chgData name="Silvia Colombo" userId="cdf5343d-9518-4b48-8032-805a754f9105" providerId="ADAL" clId="{BF1E55CC-1E9A-4990-B4A8-F481AA8984B1}" dt="2025-02-09T20:41:05.017" v="165" actId="478"/>
          <ac:spMkLst>
            <pc:docMk/>
            <pc:sldMk cId="2230816992" sldId="298"/>
            <ac:spMk id="17" creationId="{7CE0B1FD-5F6D-449D-BF6E-C4D8C4C22BA7}"/>
          </ac:spMkLst>
        </pc:spChg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41:07.299" v="166" actId="6549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20:41:03.457" v="164" actId="478"/>
          <ac:picMkLst>
            <pc:docMk/>
            <pc:sldMk cId="2230816992" sldId="298"/>
            <ac:picMk id="5" creationId="{9D943C89-869C-48E2-AD3B-07964F612A50}"/>
          </ac:picMkLst>
        </pc:picChg>
        <pc:picChg chg="del">
          <ac:chgData name="Silvia Colombo" userId="cdf5343d-9518-4b48-8032-805a754f9105" providerId="ADAL" clId="{BF1E55CC-1E9A-4990-B4A8-F481AA8984B1}" dt="2025-02-09T20:41:03.457" v="164" actId="478"/>
          <ac:picMkLst>
            <pc:docMk/>
            <pc:sldMk cId="2230816992" sldId="298"/>
            <ac:picMk id="8" creationId="{289F559F-7C9B-4873-86E3-F3B2CBED7AF7}"/>
          </ac:picMkLst>
        </pc:picChg>
      </pc:sldChg>
      <pc:sldChg chg="addSp delSp modSp mod modAnim">
        <pc:chgData name="Silvia Colombo" userId="cdf5343d-9518-4b48-8032-805a754f9105" providerId="ADAL" clId="{BF1E55CC-1E9A-4990-B4A8-F481AA8984B1}" dt="2025-02-11T12:33:57.452" v="1471"/>
        <pc:sldMkLst>
          <pc:docMk/>
          <pc:sldMk cId="2669320641" sldId="299"/>
        </pc:sldMkLst>
        <pc:spChg chg="mod">
          <ac:chgData name="Silvia Colombo" userId="cdf5343d-9518-4b48-8032-805a754f9105" providerId="ADAL" clId="{BF1E55CC-1E9A-4990-B4A8-F481AA8984B1}" dt="2025-02-10T16:54:36.030" v="1416" actId="14100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BF1E55CC-1E9A-4990-B4A8-F481AA8984B1}" dt="2025-02-09T20:43:28.881" v="186" actId="478"/>
          <ac:spMkLst>
            <pc:docMk/>
            <pc:sldMk cId="2669320641" sldId="299"/>
            <ac:spMk id="11" creationId="{CC9AB348-8543-4ADF-B8C4-65B2E252C65F}"/>
          </ac:spMkLst>
        </pc:spChg>
        <pc:spChg chg="add mod">
          <ac:chgData name="Silvia Colombo" userId="cdf5343d-9518-4b48-8032-805a754f9105" providerId="ADAL" clId="{BF1E55CC-1E9A-4990-B4A8-F481AA8984B1}" dt="2025-02-10T16:56:36.197" v="1425" actId="1076"/>
          <ac:spMkLst>
            <pc:docMk/>
            <pc:sldMk cId="2669320641" sldId="299"/>
            <ac:spMk id="12" creationId="{B99E7F81-94A1-494B-AAEA-DBEEDA726534}"/>
          </ac:spMkLst>
        </pc:spChg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44:00.710" v="189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20:43:28.881" v="186" actId="478"/>
          <ac:picMkLst>
            <pc:docMk/>
            <pc:sldMk cId="2669320641" sldId="299"/>
            <ac:picMk id="4" creationId="{C530639B-E010-44C4-B6D9-6D9C1FA89325}"/>
          </ac:picMkLst>
        </pc:picChg>
        <pc:picChg chg="add mod">
          <ac:chgData name="Silvia Colombo" userId="cdf5343d-9518-4b48-8032-805a754f9105" providerId="ADAL" clId="{BF1E55CC-1E9A-4990-B4A8-F481AA8984B1}" dt="2025-02-10T16:54:53.828" v="1424" actId="1076"/>
          <ac:picMkLst>
            <pc:docMk/>
            <pc:sldMk cId="2669320641" sldId="299"/>
            <ac:picMk id="5" creationId="{215D170D-F15C-4682-A0D8-AB1A9CC80508}"/>
          </ac:picMkLst>
        </pc:picChg>
      </pc:sldChg>
      <pc:sldChg chg="modSp del">
        <pc:chgData name="Silvia Colombo" userId="cdf5343d-9518-4b48-8032-805a754f9105" providerId="ADAL" clId="{BF1E55CC-1E9A-4990-B4A8-F481AA8984B1}" dt="2025-02-09T20:45:02.196" v="196" actId="47"/>
        <pc:sldMkLst>
          <pc:docMk/>
          <pc:sldMk cId="3550741812" sldId="300"/>
        </pc:sldMkLst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3550741812" sldId="300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BF1E55CC-1E9A-4990-B4A8-F481AA8984B1}" dt="2025-02-09T20:45:02.196" v="196" actId="47"/>
        <pc:sldMkLst>
          <pc:docMk/>
          <pc:sldMk cId="2610105728" sldId="301"/>
        </pc:sldMkLst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2610105728" sldId="301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10T17:00:05.494" v="1470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7:00:05.494" v="1470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09T20:46:02.705" v="215" actId="403"/>
        <pc:sldMkLst>
          <pc:docMk/>
          <pc:sldMk cId="2074846304" sldId="304"/>
        </pc:sldMkLst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20:46:02.705" v="215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delAnim">
        <pc:chgData name="Silvia Colombo" userId="cdf5343d-9518-4b48-8032-805a754f9105" providerId="ADAL" clId="{BF1E55CC-1E9A-4990-B4A8-F481AA8984B1}" dt="2025-02-10T15:01:13.699" v="739" actId="404"/>
        <pc:sldMkLst>
          <pc:docMk/>
          <pc:sldMk cId="3001247373" sldId="305"/>
        </pc:sldMkLst>
        <pc:spChg chg="add del mod">
          <ac:chgData name="Silvia Colombo" userId="cdf5343d-9518-4b48-8032-805a754f9105" providerId="ADAL" clId="{BF1E55CC-1E9A-4990-B4A8-F481AA8984B1}" dt="2025-02-10T14:52:29.892" v="660" actId="478"/>
          <ac:spMkLst>
            <pc:docMk/>
            <pc:sldMk cId="3001247373" sldId="305"/>
            <ac:spMk id="2" creationId="{3CE5946E-2161-477F-BEC8-A9EFD3C9BD25}"/>
          </ac:spMkLst>
        </pc:spChg>
        <pc:spChg chg="add mod">
          <ac:chgData name="Silvia Colombo" userId="cdf5343d-9518-4b48-8032-805a754f9105" providerId="ADAL" clId="{BF1E55CC-1E9A-4990-B4A8-F481AA8984B1}" dt="2025-02-10T15:01:13.699" v="739" actId="404"/>
          <ac:spMkLst>
            <pc:docMk/>
            <pc:sldMk cId="3001247373" sldId="305"/>
            <ac:spMk id="10" creationId="{5763DFE6-84F1-4731-BE96-D5789A45AD0F}"/>
          </ac:spMkLst>
        </pc:spChg>
        <pc:spChg chg="del">
          <ac:chgData name="Silvia Colombo" userId="cdf5343d-9518-4b48-8032-805a754f9105" providerId="ADAL" clId="{BF1E55CC-1E9A-4990-B4A8-F481AA8984B1}" dt="2025-02-09T17:10:04.715" v="73" actId="478"/>
          <ac:spMkLst>
            <pc:docMk/>
            <pc:sldMk cId="3001247373" sldId="305"/>
            <ac:spMk id="16" creationId="{B42AD90F-0D14-447D-98D7-213DF4B0C521}"/>
          </ac:spMkLst>
        </pc:spChg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4:56:51.201" v="706" actId="20577"/>
          <ac:spMkLst>
            <pc:docMk/>
            <pc:sldMk cId="3001247373" sldId="305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BF1E55CC-1E9A-4990-B4A8-F481AA8984B1}" dt="2025-02-09T17:09:12.655" v="63" actId="478"/>
          <ac:graphicFrameMkLst>
            <pc:docMk/>
            <pc:sldMk cId="3001247373" sldId="305"/>
            <ac:graphicFrameMk id="11" creationId="{1E043E4D-F2DC-458F-BC19-F8DCFA5FA90A}"/>
          </ac:graphicFrameMkLst>
        </pc:graphicFrameChg>
        <pc:picChg chg="add mod">
          <ac:chgData name="Silvia Colombo" userId="cdf5343d-9518-4b48-8032-805a754f9105" providerId="ADAL" clId="{BF1E55CC-1E9A-4990-B4A8-F481AA8984B1}" dt="2025-02-10T14:53:32.624" v="678" actId="1076"/>
          <ac:picMkLst>
            <pc:docMk/>
            <pc:sldMk cId="3001247373" sldId="305"/>
            <ac:picMk id="4" creationId="{48BAA3D6-ABF3-4F19-9B73-4AA6511DA0CF}"/>
          </ac:picMkLst>
        </pc:picChg>
      </pc:sldChg>
      <pc:sldChg chg="modSp mod">
        <pc:chgData name="Silvia Colombo" userId="cdf5343d-9518-4b48-8032-805a754f9105" providerId="ADAL" clId="{BF1E55CC-1E9A-4990-B4A8-F481AA8984B1}" dt="2025-02-10T15:18:23.845" v="85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5:18:23.845" v="85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09T17:02:38.581" v="3"/>
        <pc:sldMkLst>
          <pc:docMk/>
          <pc:sldMk cId="998801078" sldId="309"/>
        </pc:sldMkLst>
        <pc:spChg chg="mod">
          <ac:chgData name="Silvia Colombo" userId="cdf5343d-9518-4b48-8032-805a754f9105" providerId="ADAL" clId="{BF1E55CC-1E9A-4990-B4A8-F481AA8984B1}" dt="2025-02-09T17:02:22.050" v="2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BF1E55CC-1E9A-4990-B4A8-F481AA8984B1}" dt="2025-02-09T17:02:38.581" v="3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">
        <pc:chgData name="Silvia Colombo" userId="cdf5343d-9518-4b48-8032-805a754f9105" providerId="ADAL" clId="{BF1E55CC-1E9A-4990-B4A8-F481AA8984B1}" dt="2025-02-13T09:26:37.744" v="1515" actId="478"/>
        <pc:sldMkLst>
          <pc:docMk/>
          <pc:sldMk cId="3982365266" sldId="310"/>
        </pc:sldMkLst>
        <pc:spChg chg="mod">
          <ac:chgData name="Silvia Colombo" userId="cdf5343d-9518-4b48-8032-805a754f9105" providerId="ADAL" clId="{BF1E55CC-1E9A-4990-B4A8-F481AA8984B1}" dt="2025-02-10T15:06:24.849" v="773" actId="1076"/>
          <ac:spMkLst>
            <pc:docMk/>
            <pc:sldMk cId="3982365266" sldId="310"/>
            <ac:spMk id="2" creationId="{70522D17-66C7-413D-A0B5-34871FE8E33A}"/>
          </ac:spMkLst>
        </pc:spChg>
        <pc:spChg chg="add del mod">
          <ac:chgData name="Silvia Colombo" userId="cdf5343d-9518-4b48-8032-805a754f9105" providerId="ADAL" clId="{BF1E55CC-1E9A-4990-B4A8-F481AA8984B1}" dt="2025-02-10T15:04:33.525" v="743" actId="478"/>
          <ac:spMkLst>
            <pc:docMk/>
            <pc:sldMk cId="3982365266" sldId="310"/>
            <ac:spMk id="4" creationId="{6947E3ED-BFA6-4A39-A097-9A780253D566}"/>
          </ac:spMkLst>
        </pc:spChg>
        <pc:spChg chg="add mod">
          <ac:chgData name="Silvia Colombo" userId="cdf5343d-9518-4b48-8032-805a754f9105" providerId="ADAL" clId="{BF1E55CC-1E9A-4990-B4A8-F481AA8984B1}" dt="2025-02-10T15:05:15.465" v="755" actId="14100"/>
          <ac:spMkLst>
            <pc:docMk/>
            <pc:sldMk cId="3982365266" sldId="310"/>
            <ac:spMk id="9" creationId="{E1E5CE25-FD04-4451-89A5-0089FD2A9D39}"/>
          </ac:spMkLst>
        </pc:spChg>
        <pc:spChg chg="add del mod">
          <ac:chgData name="Silvia Colombo" userId="cdf5343d-9518-4b48-8032-805a754f9105" providerId="ADAL" clId="{BF1E55CC-1E9A-4990-B4A8-F481AA8984B1}" dt="2025-02-13T09:26:37.744" v="1515" actId="478"/>
          <ac:spMkLst>
            <pc:docMk/>
            <pc:sldMk cId="3982365266" sldId="310"/>
            <ac:spMk id="10" creationId="{E88CBEA9-842C-4697-9676-10C5B455E9BD}"/>
          </ac:spMkLst>
        </pc:spChg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11:38.919" v="91"/>
          <ac:spMkLst>
            <pc:docMk/>
            <pc:sldMk cId="3982365266" sldId="31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10T15:06:30.593" v="774"/>
          <ac:picMkLst>
            <pc:docMk/>
            <pc:sldMk cId="3982365266" sldId="310"/>
            <ac:picMk id="5" creationId="{8C927AF7-80EB-496E-8DC8-D3BA12135FF6}"/>
          </ac:picMkLst>
        </pc:picChg>
      </pc:sldChg>
      <pc:sldChg chg="addSp delSp modSp mod modAnim">
        <pc:chgData name="Silvia Colombo" userId="cdf5343d-9518-4b48-8032-805a754f9105" providerId="ADAL" clId="{BF1E55CC-1E9A-4990-B4A8-F481AA8984B1}" dt="2025-02-13T09:23:35.279" v="1496" actId="1076"/>
        <pc:sldMkLst>
          <pc:docMk/>
          <pc:sldMk cId="2820095517" sldId="311"/>
        </pc:sldMkLst>
        <pc:spChg chg="add mod ord">
          <ac:chgData name="Silvia Colombo" userId="cdf5343d-9518-4b48-8032-805a754f9105" providerId="ADAL" clId="{BF1E55CC-1E9A-4990-B4A8-F481AA8984B1}" dt="2025-02-13T09:23:33.512" v="1495" actId="1076"/>
          <ac:spMkLst>
            <pc:docMk/>
            <pc:sldMk cId="2820095517" sldId="311"/>
            <ac:spMk id="2" creationId="{FA47BA9F-13A4-4724-A701-28B37B6265E9}"/>
          </ac:spMkLst>
        </pc:spChg>
        <pc:spChg chg="mod">
          <ac:chgData name="Silvia Colombo" userId="cdf5343d-9518-4b48-8032-805a754f9105" providerId="ADAL" clId="{BF1E55CC-1E9A-4990-B4A8-F481AA8984B1}" dt="2025-02-10T14:30:18.181" v="485" actId="20577"/>
          <ac:spMkLst>
            <pc:docMk/>
            <pc:sldMk cId="2820095517" sldId="311"/>
            <ac:spMk id="5" creationId="{00913045-E279-41F2-A07D-75BED528D88D}"/>
          </ac:spMkLst>
        </pc:spChg>
        <pc:spChg chg="del">
          <ac:chgData name="Silvia Colombo" userId="cdf5343d-9518-4b48-8032-805a754f9105" providerId="ADAL" clId="{BF1E55CC-1E9A-4990-B4A8-F481AA8984B1}" dt="2025-02-09T17:04:25.198" v="18" actId="478"/>
          <ac:spMkLst>
            <pc:docMk/>
            <pc:sldMk cId="2820095517" sldId="311"/>
            <ac:spMk id="11" creationId="{86F300DB-A420-4141-A1C3-E51F7DD0F8A8}"/>
          </ac:spMkLst>
        </pc:spChg>
        <pc:spChg chg="add mod">
          <ac:chgData name="Silvia Colombo" userId="cdf5343d-9518-4b48-8032-805a754f9105" providerId="ADAL" clId="{BF1E55CC-1E9A-4990-B4A8-F481AA8984B1}" dt="2025-02-10T14:31:18.175" v="502" actId="1076"/>
          <ac:spMkLst>
            <pc:docMk/>
            <pc:sldMk cId="2820095517" sldId="311"/>
            <ac:spMk id="12" creationId="{37FDFA57-C095-437C-929E-AB98C07A2D82}"/>
          </ac:spMkLst>
        </pc:spChg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04:21.248" v="16" actId="14100"/>
          <ac:spMkLst>
            <pc:docMk/>
            <pc:sldMk cId="2820095517" sldId="311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17:04:23.263" v="17" actId="478"/>
          <ac:picMkLst>
            <pc:docMk/>
            <pc:sldMk cId="2820095517" sldId="311"/>
            <ac:picMk id="4" creationId="{774D9932-89E3-401E-B040-4CEEAC8377F7}"/>
          </ac:picMkLst>
        </pc:picChg>
        <pc:picChg chg="add mod">
          <ac:chgData name="Silvia Colombo" userId="cdf5343d-9518-4b48-8032-805a754f9105" providerId="ADAL" clId="{BF1E55CC-1E9A-4990-B4A8-F481AA8984B1}" dt="2025-02-13T09:23:35.279" v="1496" actId="1076"/>
          <ac:picMkLst>
            <pc:docMk/>
            <pc:sldMk cId="2820095517" sldId="311"/>
            <ac:picMk id="6" creationId="{EC70ACEC-DB0F-4A25-9441-DDFE4B1F231A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13T09:25:01.413" v="1506" actId="1076"/>
        <pc:sldMkLst>
          <pc:docMk/>
          <pc:sldMk cId="2151074601" sldId="312"/>
        </pc:sldMkLst>
        <pc:spChg chg="add del mod">
          <ac:chgData name="Silvia Colombo" userId="cdf5343d-9518-4b48-8032-805a754f9105" providerId="ADAL" clId="{BF1E55CC-1E9A-4990-B4A8-F481AA8984B1}" dt="2025-02-10T14:36:26.658" v="529" actId="478"/>
          <ac:spMkLst>
            <pc:docMk/>
            <pc:sldMk cId="2151074601" sldId="312"/>
            <ac:spMk id="2" creationId="{18FCE338-804E-4B30-B86B-987E1923F502}"/>
          </ac:spMkLst>
        </pc:spChg>
        <pc:spChg chg="mod">
          <ac:chgData name="Silvia Colombo" userId="cdf5343d-9518-4b48-8032-805a754f9105" providerId="ADAL" clId="{BF1E55CC-1E9A-4990-B4A8-F481AA8984B1}" dt="2025-02-10T14:41:15.829" v="587" actId="207"/>
          <ac:spMkLst>
            <pc:docMk/>
            <pc:sldMk cId="2151074601" sldId="312"/>
            <ac:spMk id="5" creationId="{BA4C2899-1FA5-497D-953A-C35FDBC5D7C8}"/>
          </ac:spMkLst>
        </pc:spChg>
        <pc:spChg chg="add mod">
          <ac:chgData name="Silvia Colombo" userId="cdf5343d-9518-4b48-8032-805a754f9105" providerId="ADAL" clId="{BF1E55CC-1E9A-4990-B4A8-F481AA8984B1}" dt="2025-02-13T09:25:01.413" v="1506" actId="1076"/>
          <ac:spMkLst>
            <pc:docMk/>
            <pc:sldMk cId="2151074601" sldId="312"/>
            <ac:spMk id="9" creationId="{62178753-F5B2-4078-805A-21278C902BC0}"/>
          </ac:spMkLst>
        </pc:spChg>
        <pc:spChg chg="del">
          <ac:chgData name="Silvia Colombo" userId="cdf5343d-9518-4b48-8032-805a754f9105" providerId="ADAL" clId="{BF1E55CC-1E9A-4990-B4A8-F481AA8984B1}" dt="2025-02-09T17:07:06.666" v="44" actId="478"/>
          <ac:spMkLst>
            <pc:docMk/>
            <pc:sldMk cId="2151074601" sldId="312"/>
            <ac:spMk id="12" creationId="{1F4A6349-9F4C-4CE6-9243-8849AF738045}"/>
          </ac:spMkLst>
        </pc:spChg>
        <pc:spChg chg="add mod">
          <ac:chgData name="Silvia Colombo" userId="cdf5343d-9518-4b48-8032-805a754f9105" providerId="ADAL" clId="{BF1E55CC-1E9A-4990-B4A8-F481AA8984B1}" dt="2025-02-10T14:41:11.336" v="586" actId="1076"/>
          <ac:spMkLst>
            <pc:docMk/>
            <pc:sldMk cId="2151074601" sldId="312"/>
            <ac:spMk id="13" creationId="{CE36597D-6018-4CEA-B786-3C5796F07E9E}"/>
          </ac:spMkLst>
        </pc:spChg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07:03.922" v="43"/>
          <ac:spMkLst>
            <pc:docMk/>
            <pc:sldMk cId="2151074601" sldId="312"/>
            <ac:spMk id="168" creationId="{00000000-0000-0000-0000-000000000000}"/>
          </ac:spMkLst>
        </pc:spChg>
        <pc:picChg chg="del">
          <ac:chgData name="Silvia Colombo" userId="cdf5343d-9518-4b48-8032-805a754f9105" providerId="ADAL" clId="{BF1E55CC-1E9A-4990-B4A8-F481AA8984B1}" dt="2025-02-09T17:07:06.666" v="44" actId="478"/>
          <ac:picMkLst>
            <pc:docMk/>
            <pc:sldMk cId="2151074601" sldId="312"/>
            <ac:picMk id="4" creationId="{B1E74885-D025-4C1A-9DF8-0100F05B72EE}"/>
          </ac:picMkLst>
        </pc:picChg>
        <pc:picChg chg="del">
          <ac:chgData name="Silvia Colombo" userId="cdf5343d-9518-4b48-8032-805a754f9105" providerId="ADAL" clId="{BF1E55CC-1E9A-4990-B4A8-F481AA8984B1}" dt="2025-02-09T17:07:06.666" v="44" actId="478"/>
          <ac:picMkLst>
            <pc:docMk/>
            <pc:sldMk cId="2151074601" sldId="312"/>
            <ac:picMk id="6" creationId="{69B8EA22-22AC-4071-9110-8DA1F5958ECA}"/>
          </ac:picMkLst>
        </pc:picChg>
        <pc:picChg chg="add mod">
          <ac:chgData name="Silvia Colombo" userId="cdf5343d-9518-4b48-8032-805a754f9105" providerId="ADAL" clId="{BF1E55CC-1E9A-4990-B4A8-F481AA8984B1}" dt="2025-02-10T14:41:11.336" v="586" actId="1076"/>
          <ac:picMkLst>
            <pc:docMk/>
            <pc:sldMk cId="2151074601" sldId="312"/>
            <ac:picMk id="7" creationId="{90236D7F-026D-40A8-BD21-5BDF9C70C817}"/>
          </ac:picMkLst>
        </pc:picChg>
      </pc:sldChg>
      <pc:sldChg chg="modSp del">
        <pc:chgData name="Silvia Colombo" userId="cdf5343d-9518-4b48-8032-805a754f9105" providerId="ADAL" clId="{BF1E55CC-1E9A-4990-B4A8-F481AA8984B1}" dt="2025-02-09T17:07:51.132" v="50" actId="47"/>
        <pc:sldMkLst>
          <pc:docMk/>
          <pc:sldMk cId="1870433455" sldId="313"/>
        </pc:sldMkLst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870433455" sldId="313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BF1E55CC-1E9A-4990-B4A8-F481AA8984B1}" dt="2025-02-10T14:47:54.601" v="641" actId="255"/>
        <pc:sldMkLst>
          <pc:docMk/>
          <pc:sldMk cId="3150139663" sldId="315"/>
        </pc:sldMkLst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4:47:54.601" v="641" actId="255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BF1E55CC-1E9A-4990-B4A8-F481AA8984B1}" dt="2025-02-10T15:01:01.179" v="738" actId="404"/>
        <pc:sldMkLst>
          <pc:docMk/>
          <pc:sldMk cId="2918815054" sldId="316"/>
        </pc:sldMkLst>
        <pc:spChg chg="add del mod">
          <ac:chgData name="Silvia Colombo" userId="cdf5343d-9518-4b48-8032-805a754f9105" providerId="ADAL" clId="{BF1E55CC-1E9A-4990-B4A8-F481AA8984B1}" dt="2025-02-10T14:59:41.090" v="710" actId="478"/>
          <ac:spMkLst>
            <pc:docMk/>
            <pc:sldMk cId="2918815054" sldId="316"/>
            <ac:spMk id="2" creationId="{57866B08-F0AE-423C-9783-C7B8819E7D14}"/>
          </ac:spMkLst>
        </pc:spChg>
        <pc:spChg chg="add mod">
          <ac:chgData name="Silvia Colombo" userId="cdf5343d-9518-4b48-8032-805a754f9105" providerId="ADAL" clId="{BF1E55CC-1E9A-4990-B4A8-F481AA8984B1}" dt="2025-02-10T15:01:01.179" v="738" actId="404"/>
          <ac:spMkLst>
            <pc:docMk/>
            <pc:sldMk cId="2918815054" sldId="316"/>
            <ac:spMk id="8" creationId="{D4FDFFEB-6E0B-4B57-9FEE-92190A28DDBC}"/>
          </ac:spMkLst>
        </pc:spChg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5:00:44.974" v="734" actId="20577"/>
          <ac:spMkLst>
            <pc:docMk/>
            <pc:sldMk cId="2918815054" sldId="31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10T15:00:53.008" v="736" actId="1076"/>
          <ac:picMkLst>
            <pc:docMk/>
            <pc:sldMk cId="2918815054" sldId="316"/>
            <ac:picMk id="4" creationId="{E446A552-BC4C-4983-84F9-85DCB4594A1B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10T15:13:45.978" v="797" actId="14100"/>
        <pc:sldMkLst>
          <pc:docMk/>
          <pc:sldMk cId="2672763478" sldId="317"/>
        </pc:sldMkLst>
        <pc:spChg chg="mod">
          <ac:chgData name="Silvia Colombo" userId="cdf5343d-9518-4b48-8032-805a754f9105" providerId="ADAL" clId="{BF1E55CC-1E9A-4990-B4A8-F481AA8984B1}" dt="2025-02-10T15:13:25.729" v="793" actId="12"/>
          <ac:spMkLst>
            <pc:docMk/>
            <pc:sldMk cId="2672763478" sldId="317"/>
            <ac:spMk id="2" creationId="{214F8276-9863-48AC-B97E-25F0F8DCF2F3}"/>
          </ac:spMkLst>
        </pc:spChg>
        <pc:spChg chg="add del mod">
          <ac:chgData name="Silvia Colombo" userId="cdf5343d-9518-4b48-8032-805a754f9105" providerId="ADAL" clId="{BF1E55CC-1E9A-4990-B4A8-F481AA8984B1}" dt="2025-02-10T15:12:40.441" v="777" actId="478"/>
          <ac:spMkLst>
            <pc:docMk/>
            <pc:sldMk cId="2672763478" sldId="317"/>
            <ac:spMk id="4" creationId="{D2EF7DBB-0A6E-4BCE-8A72-2AA06EB71617}"/>
          </ac:spMkLst>
        </pc:spChg>
        <pc:spChg chg="add mod">
          <ac:chgData name="Silvia Colombo" userId="cdf5343d-9518-4b48-8032-805a754f9105" providerId="ADAL" clId="{BF1E55CC-1E9A-4990-B4A8-F481AA8984B1}" dt="2025-02-10T15:13:45.978" v="797" actId="14100"/>
          <ac:spMkLst>
            <pc:docMk/>
            <pc:sldMk cId="2672763478" sldId="317"/>
            <ac:spMk id="9" creationId="{82C63C96-1A4C-47B2-B5E7-2A663B626F5F}"/>
          </ac:spMkLst>
        </pc:spChg>
        <pc:spChg chg="mod">
          <ac:chgData name="Silvia Colombo" userId="cdf5343d-9518-4b48-8032-805a754f9105" providerId="ADAL" clId="{BF1E55CC-1E9A-4990-B4A8-F481AA8984B1}" dt="2025-02-09T17:08:57.984" v="61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09T17:12:24.630" v="96"/>
          <ac:spMkLst>
            <pc:docMk/>
            <pc:sldMk cId="2672763478" sldId="31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10T15:13:37.568" v="795"/>
          <ac:picMkLst>
            <pc:docMk/>
            <pc:sldMk cId="2672763478" sldId="317"/>
            <ac:picMk id="5" creationId="{E6606EBB-13C7-4AB0-9BA6-B458F82207FD}"/>
          </ac:picMkLst>
        </pc:picChg>
      </pc:sldChg>
      <pc:sldChg chg="addSp delSp modSp mod">
        <pc:chgData name="Silvia Colombo" userId="cdf5343d-9518-4b48-8032-805a754f9105" providerId="ADAL" clId="{BF1E55CC-1E9A-4990-B4A8-F481AA8984B1}" dt="2025-02-13T09:31:53.565" v="1530" actId="1076"/>
        <pc:sldMkLst>
          <pc:docMk/>
          <pc:sldMk cId="4148526233" sldId="318"/>
        </pc:sldMkLst>
        <pc:spChg chg="add mod">
          <ac:chgData name="Silvia Colombo" userId="cdf5343d-9518-4b48-8032-805a754f9105" providerId="ADAL" clId="{BF1E55CC-1E9A-4990-B4A8-F481AA8984B1}" dt="2025-02-13T09:31:53.565" v="1530" actId="1076"/>
          <ac:spMkLst>
            <pc:docMk/>
            <pc:sldMk cId="4148526233" sldId="318"/>
            <ac:spMk id="8" creationId="{299C1058-D09C-42E1-B4F9-E6B3E6A9F10C}"/>
          </ac:spMkLst>
        </pc:spChg>
        <pc:spChg chg="add mod">
          <ac:chgData name="Silvia Colombo" userId="cdf5343d-9518-4b48-8032-805a754f9105" providerId="ADAL" clId="{BF1E55CC-1E9A-4990-B4A8-F481AA8984B1}" dt="2025-02-10T16:51:43.472" v="1370" actId="1076"/>
          <ac:spMkLst>
            <pc:docMk/>
            <pc:sldMk cId="4148526233" sldId="318"/>
            <ac:spMk id="10" creationId="{B24E687C-9A88-447D-AD25-0E4778425232}"/>
          </ac:spMkLst>
        </pc:spChg>
        <pc:spChg chg="del">
          <ac:chgData name="Silvia Colombo" userId="cdf5343d-9518-4b48-8032-805a754f9105" providerId="ADAL" clId="{BF1E55CC-1E9A-4990-B4A8-F481AA8984B1}" dt="2025-02-09T20:42:45.466" v="181" actId="478"/>
          <ac:spMkLst>
            <pc:docMk/>
            <pc:sldMk cId="4148526233" sldId="318"/>
            <ac:spMk id="11" creationId="{B79A79E8-3C51-4073-A8A3-6C1342DBC1D8}"/>
          </ac:spMkLst>
        </pc:spChg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6:50:52.336" v="1363" actId="404"/>
          <ac:spMkLst>
            <pc:docMk/>
            <pc:sldMk cId="4148526233" sldId="31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BF1E55CC-1E9A-4990-B4A8-F481AA8984B1}" dt="2025-02-10T16:51:43.472" v="1370" actId="1076"/>
          <ac:picMkLst>
            <pc:docMk/>
            <pc:sldMk cId="4148526233" sldId="318"/>
            <ac:picMk id="4" creationId="{93B13080-075B-4541-9408-3606E733541F}"/>
          </ac:picMkLst>
        </pc:picChg>
        <pc:picChg chg="del">
          <ac:chgData name="Silvia Colombo" userId="cdf5343d-9518-4b48-8032-805a754f9105" providerId="ADAL" clId="{BF1E55CC-1E9A-4990-B4A8-F481AA8984B1}" dt="2025-02-09T20:42:45.466" v="181" actId="478"/>
          <ac:picMkLst>
            <pc:docMk/>
            <pc:sldMk cId="4148526233" sldId="318"/>
            <ac:picMk id="6" creationId="{BBD832D1-DB60-43FA-B55E-F4B5FCFA2CD3}"/>
          </ac:picMkLst>
        </pc:picChg>
      </pc:sldChg>
      <pc:sldChg chg="modSp del">
        <pc:chgData name="Silvia Colombo" userId="cdf5343d-9518-4b48-8032-805a754f9105" providerId="ADAL" clId="{BF1E55CC-1E9A-4990-B4A8-F481AA8984B1}" dt="2025-02-09T17:04:05.670" v="13" actId="47"/>
        <pc:sldMkLst>
          <pc:docMk/>
          <pc:sldMk cId="1009816756" sldId="319"/>
        </pc:sldMkLst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009816756" sldId="319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BF1E55CC-1E9A-4990-B4A8-F481AA8984B1}" dt="2025-02-09T17:07:52.836" v="51" actId="47"/>
        <pc:sldMkLst>
          <pc:docMk/>
          <pc:sldMk cId="120175863" sldId="320"/>
        </pc:sldMkLst>
        <pc:spChg chg="mod">
          <ac:chgData name="Silvia Colombo" userId="cdf5343d-9518-4b48-8032-805a754f9105" providerId="ADAL" clId="{BF1E55CC-1E9A-4990-B4A8-F481AA8984B1}" dt="2025-02-09T17:03:27.097" v="7"/>
          <ac:spMkLst>
            <pc:docMk/>
            <pc:sldMk cId="120175863" sldId="320"/>
            <ac:spMk id="167" creationId="{00000000-0000-0000-0000-000000000000}"/>
          </ac:spMkLst>
        </pc:spChg>
      </pc:sldChg>
      <pc:sldChg chg="delSp modSp mod delAnim">
        <pc:chgData name="Silvia Colombo" userId="cdf5343d-9518-4b48-8032-805a754f9105" providerId="ADAL" clId="{BF1E55CC-1E9A-4990-B4A8-F481AA8984B1}" dt="2025-02-10T15:40:36.834" v="971" actId="20577"/>
        <pc:sldMkLst>
          <pc:docMk/>
          <pc:sldMk cId="89095583" sldId="321"/>
        </pc:sldMkLst>
        <pc:spChg chg="del">
          <ac:chgData name="Silvia Colombo" userId="cdf5343d-9518-4b48-8032-805a754f9105" providerId="ADAL" clId="{BF1E55CC-1E9A-4990-B4A8-F481AA8984B1}" dt="2025-02-09T20:37:47.420" v="124" actId="478"/>
          <ac:spMkLst>
            <pc:docMk/>
            <pc:sldMk cId="89095583" sldId="321"/>
            <ac:spMk id="10" creationId="{7FB70AF4-6277-40D1-B6C1-64C270F7B881}"/>
          </ac:spMkLst>
        </pc:spChg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89095583" sldId="321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5:40:36.834" v="971" actId="20577"/>
          <ac:spMkLst>
            <pc:docMk/>
            <pc:sldMk cId="89095583" sldId="321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BF1E55CC-1E9A-4990-B4A8-F481AA8984B1}" dt="2025-02-09T20:37:45.328" v="123" actId="478"/>
          <ac:graphicFrameMkLst>
            <pc:docMk/>
            <pc:sldMk cId="89095583" sldId="321"/>
            <ac:graphicFrameMk id="7" creationId="{BD6805B5-0565-4DAF-BD6D-E33610916403}"/>
          </ac:graphicFrameMkLst>
        </pc:graphicFrameChg>
      </pc:sldChg>
      <pc:sldChg chg="modSp del">
        <pc:chgData name="Silvia Colombo" userId="cdf5343d-9518-4b48-8032-805a754f9105" providerId="ADAL" clId="{BF1E55CC-1E9A-4990-B4A8-F481AA8984B1}" dt="2025-02-09T20:39:06.229" v="141" actId="47"/>
        <pc:sldMkLst>
          <pc:docMk/>
          <pc:sldMk cId="2254603226" sldId="322"/>
        </pc:sldMkLst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2254603226" sldId="322"/>
            <ac:spMk id="167" creationId="{00000000-0000-0000-0000-000000000000}"/>
          </ac:spMkLst>
        </pc:spChg>
      </pc:sldChg>
      <pc:sldChg chg="addSp delSp modSp mod delAnim">
        <pc:chgData name="Silvia Colombo" userId="cdf5343d-9518-4b48-8032-805a754f9105" providerId="ADAL" clId="{BF1E55CC-1E9A-4990-B4A8-F481AA8984B1}" dt="2025-02-12T18:19:53.888" v="1473" actId="14100"/>
        <pc:sldMkLst>
          <pc:docMk/>
          <pc:sldMk cId="2819704661" sldId="323"/>
        </pc:sldMkLst>
        <pc:spChg chg="add del mod">
          <ac:chgData name="Silvia Colombo" userId="cdf5343d-9518-4b48-8032-805a754f9105" providerId="ADAL" clId="{BF1E55CC-1E9A-4990-B4A8-F481AA8984B1}" dt="2025-02-10T16:43:30.523" v="1226"/>
          <ac:spMkLst>
            <pc:docMk/>
            <pc:sldMk cId="2819704661" sldId="323"/>
            <ac:spMk id="2" creationId="{637C9DBF-D9C9-4A76-9761-E16DEC0B16FE}"/>
          </ac:spMkLst>
        </pc:spChg>
        <pc:spChg chg="add del mod">
          <ac:chgData name="Silvia Colombo" userId="cdf5343d-9518-4b48-8032-805a754f9105" providerId="ADAL" clId="{BF1E55CC-1E9A-4990-B4A8-F481AA8984B1}" dt="2025-02-10T16:43:30.523" v="1224" actId="478"/>
          <ac:spMkLst>
            <pc:docMk/>
            <pc:sldMk cId="2819704661" sldId="323"/>
            <ac:spMk id="5" creationId="{A0C53A11-DB10-402A-93F0-70A3B9A9DA40}"/>
          </ac:spMkLst>
        </pc:spChg>
        <pc:spChg chg="add mod">
          <ac:chgData name="Silvia Colombo" userId="cdf5343d-9518-4b48-8032-805a754f9105" providerId="ADAL" clId="{BF1E55CC-1E9A-4990-B4A8-F481AA8984B1}" dt="2025-02-10T16:46:20.773" v="1298" actId="20577"/>
          <ac:spMkLst>
            <pc:docMk/>
            <pc:sldMk cId="2819704661" sldId="323"/>
            <ac:spMk id="6" creationId="{78AC4EC6-F210-4FDF-ACC1-607F070EB703}"/>
          </ac:spMkLst>
        </pc:spChg>
        <pc:spChg chg="add mod">
          <ac:chgData name="Silvia Colombo" userId="cdf5343d-9518-4b48-8032-805a754f9105" providerId="ADAL" clId="{BF1E55CC-1E9A-4990-B4A8-F481AA8984B1}" dt="2025-02-10T16:44:07.229" v="1232" actId="1076"/>
          <ac:spMkLst>
            <pc:docMk/>
            <pc:sldMk cId="2819704661" sldId="323"/>
            <ac:spMk id="10" creationId="{5D279D31-FAC7-45C7-899E-74E30C84811B}"/>
          </ac:spMkLst>
        </pc:spChg>
        <pc:spChg chg="del">
          <ac:chgData name="Silvia Colombo" userId="cdf5343d-9518-4b48-8032-805a754f9105" providerId="ADAL" clId="{BF1E55CC-1E9A-4990-B4A8-F481AA8984B1}" dt="2025-02-09T20:41:21.392" v="169" actId="478"/>
          <ac:spMkLst>
            <pc:docMk/>
            <pc:sldMk cId="2819704661" sldId="323"/>
            <ac:spMk id="12" creationId="{97B0CB88-BCFA-41A5-BE12-598FA882FE58}"/>
          </ac:spMkLst>
        </pc:spChg>
        <pc:spChg chg="mod">
          <ac:chgData name="Silvia Colombo" userId="cdf5343d-9518-4b48-8032-805a754f9105" providerId="ADAL" clId="{BF1E55CC-1E9A-4990-B4A8-F481AA8984B1}" dt="2025-02-09T20:40:31.192" v="157"/>
          <ac:spMkLst>
            <pc:docMk/>
            <pc:sldMk cId="2819704661" sldId="323"/>
            <ac:spMk id="167" creationId="{00000000-0000-0000-0000-000000000000}"/>
          </ac:spMkLst>
        </pc:spChg>
        <pc:spChg chg="mod">
          <ac:chgData name="Silvia Colombo" userId="cdf5343d-9518-4b48-8032-805a754f9105" providerId="ADAL" clId="{BF1E55CC-1E9A-4990-B4A8-F481AA8984B1}" dt="2025-02-10T16:42:35.136" v="1214" actId="20577"/>
          <ac:spMkLst>
            <pc:docMk/>
            <pc:sldMk cId="2819704661" sldId="323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BF1E55CC-1E9A-4990-B4A8-F481AA8984B1}" dt="2025-02-09T20:41:21.392" v="169" actId="478"/>
          <ac:graphicFrameMkLst>
            <pc:docMk/>
            <pc:sldMk cId="2819704661" sldId="323"/>
            <ac:graphicFrameMk id="9" creationId="{0C5C687C-3F3A-4C71-9142-5E69F63BC470}"/>
          </ac:graphicFrameMkLst>
        </pc:graphicFrameChg>
        <pc:picChg chg="add mod">
          <ac:chgData name="Silvia Colombo" userId="cdf5343d-9518-4b48-8032-805a754f9105" providerId="ADAL" clId="{BF1E55CC-1E9A-4990-B4A8-F481AA8984B1}" dt="2025-02-12T18:19:53.888" v="1473" actId="14100"/>
          <ac:picMkLst>
            <pc:docMk/>
            <pc:sldMk cId="2819704661" sldId="323"/>
            <ac:picMk id="4" creationId="{72654C1D-5844-4F47-8C84-E9EA1D642CA6}"/>
          </ac:picMkLst>
        </pc:picChg>
      </pc:sldChg>
      <pc:sldChg chg="modSp del">
        <pc:chgData name="Silvia Colombo" userId="cdf5343d-9518-4b48-8032-805a754f9105" providerId="ADAL" clId="{BF1E55CC-1E9A-4990-B4A8-F481AA8984B1}" dt="2025-02-09T20:39:58.352" v="156" actId="47"/>
        <pc:sldMkLst>
          <pc:docMk/>
          <pc:sldMk cId="582157262" sldId="324"/>
        </pc:sldMkLst>
        <pc:spChg chg="mod">
          <ac:chgData name="Silvia Colombo" userId="cdf5343d-9518-4b48-8032-805a754f9105" providerId="ADAL" clId="{BF1E55CC-1E9A-4990-B4A8-F481AA8984B1}" dt="2025-02-09T17:03:00.816" v="5"/>
          <ac:spMkLst>
            <pc:docMk/>
            <pc:sldMk cId="582157262" sldId="324"/>
            <ac:spMk id="2" creationId="{DFEBF012-A363-4EFF-B301-C1CC35876054}"/>
          </ac:spMkLst>
        </pc:spChg>
        <pc:spChg chg="mod">
          <ac:chgData name="Silvia Colombo" userId="cdf5343d-9518-4b48-8032-805a754f9105" providerId="ADAL" clId="{BF1E55CC-1E9A-4990-B4A8-F481AA8984B1}" dt="2025-02-09T20:36:46.904" v="114"/>
          <ac:spMkLst>
            <pc:docMk/>
            <pc:sldMk cId="582157262" sldId="324"/>
            <ac:spMk id="4" creationId="{6C2C34CD-3EC9-412C-A39B-242D78ECEBB6}"/>
          </ac:spMkLst>
        </pc:spChg>
      </pc:sldChg>
    </pc:docChg>
  </pc:docChgLst>
  <pc:docChgLst>
    <pc:chgData name="Silvia Colombo" userId="cdf5343d-9518-4b48-8032-805a754f9105" providerId="ADAL" clId="{A4D215DB-F3BD-4692-BC3B-460201D13D90}"/>
    <pc:docChg chg="undo custSel addSld modSld">
      <pc:chgData name="Silvia Colombo" userId="cdf5343d-9518-4b48-8032-805a754f9105" providerId="ADAL" clId="{A4D215DB-F3BD-4692-BC3B-460201D13D90}" dt="2025-02-08T09:23:23.418" v="1972" actId="20577"/>
      <pc:docMkLst>
        <pc:docMk/>
      </pc:docMkLst>
      <pc:sldChg chg="modSp mod">
        <pc:chgData name="Silvia Colombo" userId="cdf5343d-9518-4b48-8032-805a754f9105" providerId="ADAL" clId="{A4D215DB-F3BD-4692-BC3B-460201D13D90}" dt="2025-02-07T09:51:08.152" v="96" actId="20577"/>
        <pc:sldMkLst>
          <pc:docMk/>
          <pc:sldMk cId="0" sldId="264"/>
        </pc:sldMkLst>
        <pc:spChg chg="mod">
          <ac:chgData name="Silvia Colombo" userId="cdf5343d-9518-4b48-8032-805a754f9105" providerId="ADAL" clId="{A4D215DB-F3BD-4692-BC3B-460201D13D90}" dt="2025-02-07T09:51:08.152" v="96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7:09:19.577" v="1752" actId="113"/>
        <pc:sldMkLst>
          <pc:docMk/>
          <pc:sldMk cId="1768720765" sldId="272"/>
        </pc:sldMkLst>
        <pc:spChg chg="del mod">
          <ac:chgData name="Silvia Colombo" userId="cdf5343d-9518-4b48-8032-805a754f9105" providerId="ADAL" clId="{A4D215DB-F3BD-4692-BC3B-460201D13D90}" dt="2025-02-07T11:02:52.845" v="118" actId="478"/>
          <ac:spMkLst>
            <pc:docMk/>
            <pc:sldMk cId="1768720765" sldId="272"/>
            <ac:spMk id="10" creationId="{7F5AAAC3-1D50-4241-A1E4-5C5BA9791B3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7:09:19.577" v="1752" actId="113"/>
          <ac:spMkLst>
            <pc:docMk/>
            <pc:sldMk cId="1768720765" sldId="272"/>
            <ac:spMk id="168" creationId="{00000000-0000-0000-0000-000000000000}"/>
          </ac:spMkLst>
        </pc:spChg>
        <pc:picChg chg="add mod ord">
          <ac:chgData name="Silvia Colombo" userId="cdf5343d-9518-4b48-8032-805a754f9105" providerId="ADAL" clId="{A4D215DB-F3BD-4692-BC3B-460201D13D90}" dt="2025-02-07T17:08:24.885" v="1742" actId="1076"/>
          <ac:picMkLst>
            <pc:docMk/>
            <pc:sldMk cId="1768720765" sldId="272"/>
            <ac:picMk id="4" creationId="{6E98AF15-C1DA-48CB-BD0E-1CA0EDEBC2E7}"/>
          </ac:picMkLst>
        </pc:picChg>
        <pc:picChg chg="del">
          <ac:chgData name="Silvia Colombo" userId="cdf5343d-9518-4b48-8032-805a754f9105" providerId="ADAL" clId="{A4D215DB-F3BD-4692-BC3B-460201D13D90}" dt="2025-02-07T11:02:51.025" v="117" actId="478"/>
          <ac:picMkLst>
            <pc:docMk/>
            <pc:sldMk cId="1768720765" sldId="272"/>
            <ac:picMk id="5" creationId="{69FF4364-DFBF-4B33-A257-DF34A55F4A8F}"/>
          </ac:picMkLst>
        </pc:picChg>
      </pc:sldChg>
      <pc:sldChg chg="addSp delSp modSp mod addCm modCm">
        <pc:chgData name="Silvia Colombo" userId="cdf5343d-9518-4b48-8032-805a754f9105" providerId="ADAL" clId="{A4D215DB-F3BD-4692-BC3B-460201D13D90}" dt="2025-02-07T17:15:04.828" v="1846"/>
        <pc:sldMkLst>
          <pc:docMk/>
          <pc:sldMk cId="1839245547" sldId="273"/>
        </pc:sldMkLst>
        <pc:spChg chg="del mod">
          <ac:chgData name="Silvia Colombo" userId="cdf5343d-9518-4b48-8032-805a754f9105" providerId="ADAL" clId="{A4D215DB-F3BD-4692-BC3B-460201D13D90}" dt="2025-02-07T17:11:35.350" v="1791"/>
          <ac:spMkLst>
            <pc:docMk/>
            <pc:sldMk cId="1839245547" sldId="273"/>
            <ac:spMk id="2" creationId="{4CE42BAB-9194-42D3-AF8A-F64439E7C683}"/>
          </ac:spMkLst>
        </pc:spChg>
        <pc:spChg chg="add del mod">
          <ac:chgData name="Silvia Colombo" userId="cdf5343d-9518-4b48-8032-805a754f9105" providerId="ADAL" clId="{A4D215DB-F3BD-4692-BC3B-460201D13D90}" dt="2025-02-07T17:11:35.349" v="1789" actId="478"/>
          <ac:spMkLst>
            <pc:docMk/>
            <pc:sldMk cId="1839245547" sldId="273"/>
            <ac:spMk id="4" creationId="{E2F03206-1365-467B-8686-F2953D13F9E7}"/>
          </ac:spMkLst>
        </pc:spChg>
        <pc:spChg chg="add mod">
          <ac:chgData name="Silvia Colombo" userId="cdf5343d-9518-4b48-8032-805a754f9105" providerId="ADAL" clId="{A4D215DB-F3BD-4692-BC3B-460201D13D90}" dt="2025-02-07T17:14:45.048" v="1842" actId="1076"/>
          <ac:spMkLst>
            <pc:docMk/>
            <pc:sldMk cId="1839245547" sldId="273"/>
            <ac:spMk id="6" creationId="{09E55B2A-3725-402F-8663-DF6C5D03D27B}"/>
          </ac:spMkLst>
        </pc:spChg>
        <pc:spChg chg="add del mod">
          <ac:chgData name="Silvia Colombo" userId="cdf5343d-9518-4b48-8032-805a754f9105" providerId="ADAL" clId="{A4D215DB-F3BD-4692-BC3B-460201D13D90}" dt="2025-02-07T17:14:48.580" v="1843" actId="478"/>
          <ac:spMkLst>
            <pc:docMk/>
            <pc:sldMk cId="1839245547" sldId="273"/>
            <ac:spMk id="12" creationId="{7625B7DD-8FE1-4553-86D2-7FDFC28661B0}"/>
          </ac:spMkLst>
        </pc:spChg>
        <pc:spChg chg="del">
          <ac:chgData name="Silvia Colombo" userId="cdf5343d-9518-4b48-8032-805a754f9105" providerId="ADAL" clId="{A4D215DB-F3BD-4692-BC3B-460201D13D90}" dt="2025-02-07T11:16:14.861" v="174" actId="478"/>
          <ac:spMkLst>
            <pc:docMk/>
            <pc:sldMk cId="1839245547" sldId="273"/>
            <ac:spMk id="13" creationId="{0133A7AD-FE76-40EB-B9A4-186D1F2484D8}"/>
          </ac:spMkLst>
        </pc:spChg>
        <pc:spChg chg="add del mod">
          <ac:chgData name="Silvia Colombo" userId="cdf5343d-9518-4b48-8032-805a754f9105" providerId="ADAL" clId="{A4D215DB-F3BD-4692-BC3B-460201D13D90}" dt="2025-02-07T17:14:53.474" v="1844" actId="478"/>
          <ac:spMkLst>
            <pc:docMk/>
            <pc:sldMk cId="1839245547" sldId="273"/>
            <ac:spMk id="14" creationId="{650C937B-EAF7-41CC-AE6D-1ABBD7BA0BC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16:11.751" v="173"/>
          <ac:spMkLst>
            <pc:docMk/>
            <pc:sldMk cId="1839245547" sldId="273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4D215DB-F3BD-4692-BC3B-460201D13D90}" dt="2025-02-07T17:13:14.310" v="1825" actId="732"/>
          <ac:picMkLst>
            <pc:docMk/>
            <pc:sldMk cId="1839245547" sldId="273"/>
            <ac:picMk id="5" creationId="{32E4AD30-3756-4EDA-8EA8-EE6A61C6939E}"/>
          </ac:picMkLst>
        </pc:picChg>
        <pc:picChg chg="del">
          <ac:chgData name="Silvia Colombo" userId="cdf5343d-9518-4b48-8032-805a754f9105" providerId="ADAL" clId="{A4D215DB-F3BD-4692-BC3B-460201D13D90}" dt="2025-02-07T11:16:14.861" v="174" actId="478"/>
          <ac:picMkLst>
            <pc:docMk/>
            <pc:sldMk cId="1839245547" sldId="273"/>
            <ac:picMk id="6" creationId="{D203AFA7-11D4-40A9-8425-8B294D3DB8A2}"/>
          </ac:picMkLst>
        </pc:picChg>
        <pc:picChg chg="add mod modCrop">
          <ac:chgData name="Silvia Colombo" userId="cdf5343d-9518-4b48-8032-805a754f9105" providerId="ADAL" clId="{A4D215DB-F3BD-4692-BC3B-460201D13D90}" dt="2025-02-07T17:12:41.914" v="1820" actId="1076"/>
          <ac:picMkLst>
            <pc:docMk/>
            <pc:sldMk cId="1839245547" sldId="273"/>
            <ac:picMk id="8" creationId="{9F36F893-304B-409B-99B4-8F2ECCA335AD}"/>
          </ac:picMkLst>
        </pc:picChg>
        <pc:picChg chg="del">
          <ac:chgData name="Silvia Colombo" userId="cdf5343d-9518-4b48-8032-805a754f9105" providerId="ADAL" clId="{A4D215DB-F3BD-4692-BC3B-460201D13D90}" dt="2025-02-07T11:16:14.861" v="174" actId="478"/>
          <ac:picMkLst>
            <pc:docMk/>
            <pc:sldMk cId="1839245547" sldId="273"/>
            <ac:picMk id="9" creationId="{C738A43F-4A69-4632-AB7A-2719C1FA9F4A}"/>
          </ac:picMkLst>
        </pc:picChg>
      </pc:sldChg>
      <pc:sldChg chg="modSp mod">
        <pc:chgData name="Silvia Colombo" userId="cdf5343d-9518-4b48-8032-805a754f9105" providerId="ADAL" clId="{A4D215DB-F3BD-4692-BC3B-460201D13D90}" dt="2025-02-08T09:23:23.418" v="1972" actId="20577"/>
        <pc:sldMkLst>
          <pc:docMk/>
          <pc:sldMk cId="1383167316" sldId="276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8T09:23:23.418" v="1972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0:53:05.800" v="114" actId="1076"/>
        <pc:sldMkLst>
          <pc:docMk/>
          <pc:sldMk cId="3151422244" sldId="279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0:52:51.590" v="111" actId="14100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09:51:14.480" v="97" actId="478"/>
          <ac:picMkLst>
            <pc:docMk/>
            <pc:sldMk cId="3151422244" sldId="279"/>
            <ac:picMk id="4" creationId="{E29605B9-6466-41C0-BC5F-68B947F60B95}"/>
          </ac:picMkLst>
        </pc:picChg>
        <pc:picChg chg="add mod modCrop">
          <ac:chgData name="Silvia Colombo" userId="cdf5343d-9518-4b48-8032-805a754f9105" providerId="ADAL" clId="{A4D215DB-F3BD-4692-BC3B-460201D13D90}" dt="2025-02-07T10:53:05.800" v="114" actId="1076"/>
          <ac:picMkLst>
            <pc:docMk/>
            <pc:sldMk cId="3151422244" sldId="279"/>
            <ac:picMk id="5" creationId="{0767274C-B06D-4450-BF94-47B01A1D2968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1:35:31.049" v="281" actId="1076"/>
        <pc:sldMkLst>
          <pc:docMk/>
          <pc:sldMk cId="3427707476" sldId="282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0:59.038" v="278" actId="20577"/>
          <ac:spMkLst>
            <pc:docMk/>
            <pc:sldMk cId="3427707476" sldId="28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1:35:31.049" v="281" actId="1076"/>
          <ac:picMkLst>
            <pc:docMk/>
            <pc:sldMk cId="3427707476" sldId="282"/>
            <ac:picMk id="4" creationId="{C944B154-6C7B-470B-9189-47A57AB3B9E0}"/>
          </ac:picMkLst>
        </pc:picChg>
        <pc:picChg chg="del">
          <ac:chgData name="Silvia Colombo" userId="cdf5343d-9518-4b48-8032-805a754f9105" providerId="ADAL" clId="{A4D215DB-F3BD-4692-BC3B-460201D13D90}" dt="2025-02-07T11:28:15.398" v="270" actId="478"/>
          <ac:picMkLst>
            <pc:docMk/>
            <pc:sldMk cId="3427707476" sldId="282"/>
            <ac:picMk id="5" creationId="{0D6B1596-E317-4B43-8C9A-3FADC0E26F7F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5:12:06.411" v="1076" actId="1076"/>
        <pc:sldMkLst>
          <pc:docMk/>
          <pc:sldMk cId="2207407581" sldId="283"/>
        </pc:sldMkLst>
        <pc:spChg chg="mod">
          <ac:chgData name="Silvia Colombo" userId="cdf5343d-9518-4b48-8032-805a754f9105" providerId="ADAL" clId="{A4D215DB-F3BD-4692-BC3B-460201D13D90}" dt="2025-02-07T15:11:58.698" v="1075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A4D215DB-F3BD-4692-BC3B-460201D13D90}" dt="2025-02-07T15:12:06.411" v="1076" actId="1076"/>
          <ac:spMkLst>
            <pc:docMk/>
            <pc:sldMk cId="2207407581" sldId="283"/>
            <ac:spMk id="11" creationId="{D31775C1-E43F-4674-861A-586E1E2F85CE}"/>
          </ac:spMkLst>
        </pc:spChg>
        <pc:spChg chg="del">
          <ac:chgData name="Silvia Colombo" userId="cdf5343d-9518-4b48-8032-805a754f9105" providerId="ADAL" clId="{A4D215DB-F3BD-4692-BC3B-460201D13D90}" dt="2025-02-07T11:40:40.800" v="317" actId="478"/>
          <ac:spMkLst>
            <pc:docMk/>
            <pc:sldMk cId="2207407581" sldId="283"/>
            <ac:spMk id="12" creationId="{82A94BB0-B37F-4523-A364-739956EF544C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1:20.936" v="322" actId="1076"/>
          <ac:spMkLst>
            <pc:docMk/>
            <pc:sldMk cId="2207407581" sldId="28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5:11:33.049" v="1065" actId="14100"/>
          <ac:picMkLst>
            <pc:docMk/>
            <pc:sldMk cId="2207407581" sldId="283"/>
            <ac:picMk id="4" creationId="{4A0D5579-B32A-45B7-81A3-E00585956ED8}"/>
          </ac:picMkLst>
        </pc:picChg>
        <pc:picChg chg="del">
          <ac:chgData name="Silvia Colombo" userId="cdf5343d-9518-4b48-8032-805a754f9105" providerId="ADAL" clId="{A4D215DB-F3BD-4692-BC3B-460201D13D90}" dt="2025-02-07T11:40:40.800" v="317" actId="478"/>
          <ac:picMkLst>
            <pc:docMk/>
            <pc:sldMk cId="2207407581" sldId="283"/>
            <ac:picMk id="6" creationId="{5A471B48-0896-4412-9E27-82059A44B9C9}"/>
          </ac:picMkLst>
        </pc:picChg>
      </pc:sldChg>
      <pc:sldChg chg="modSp mod">
        <pc:chgData name="Silvia Colombo" userId="cdf5343d-9518-4b48-8032-805a754f9105" providerId="ADAL" clId="{A4D215DB-F3BD-4692-BC3B-460201D13D90}" dt="2025-02-07T11:42:54.988" v="348" actId="403"/>
        <pc:sldMkLst>
          <pc:docMk/>
          <pc:sldMk cId="3061992581" sldId="288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2:54.988" v="348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5:31:11.225" v="1086" actId="1076"/>
        <pc:sldMkLst>
          <pc:docMk/>
          <pc:sldMk cId="2985432160" sldId="289"/>
        </pc:sldMkLst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8:38.317" v="353" actId="20577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48:18.706" v="350" actId="478"/>
          <ac:picMkLst>
            <pc:docMk/>
            <pc:sldMk cId="2985432160" sldId="289"/>
            <ac:picMk id="4" creationId="{00C7B2F7-161A-48AD-9EE5-0E1A25C502B3}"/>
          </ac:picMkLst>
        </pc:picChg>
        <pc:picChg chg="add mod modCrop">
          <ac:chgData name="Silvia Colombo" userId="cdf5343d-9518-4b48-8032-805a754f9105" providerId="ADAL" clId="{A4D215DB-F3BD-4692-BC3B-460201D13D90}" dt="2025-02-07T15:31:11.225" v="1086" actId="1076"/>
          <ac:picMkLst>
            <pc:docMk/>
            <pc:sldMk cId="2985432160" sldId="289"/>
            <ac:picMk id="5" creationId="{1BD8E554-3987-4702-BEFD-D7D049BFE9BE}"/>
          </ac:picMkLst>
        </pc:picChg>
      </pc:sldChg>
      <pc:sldChg chg="addSp modSp mod">
        <pc:chgData name="Silvia Colombo" userId="cdf5343d-9518-4b48-8032-805a754f9105" providerId="ADAL" clId="{A4D215DB-F3BD-4692-BC3B-460201D13D90}" dt="2025-02-07T15:39:02.039" v="1140" actId="113"/>
        <pc:sldMkLst>
          <pc:docMk/>
          <pc:sldMk cId="3025862249" sldId="290"/>
        </pc:sldMkLst>
        <pc:spChg chg="add mod">
          <ac:chgData name="Silvia Colombo" userId="cdf5343d-9518-4b48-8032-805a754f9105" providerId="ADAL" clId="{A4D215DB-F3BD-4692-BC3B-460201D13D90}" dt="2025-02-07T15:39:02.039" v="1140" actId="113"/>
          <ac:spMkLst>
            <pc:docMk/>
            <pc:sldMk cId="3025862249" sldId="290"/>
            <ac:spMk id="6" creationId="{19A3DAFD-2648-4DE0-ACD1-D76E1322B169}"/>
          </ac:spMkLst>
        </pc:spChg>
        <pc:spChg chg="add mod">
          <ac:chgData name="Silvia Colombo" userId="cdf5343d-9518-4b48-8032-805a754f9105" providerId="ADAL" clId="{A4D215DB-F3BD-4692-BC3B-460201D13D90}" dt="2025-02-07T15:37:05.757" v="1132" actId="1076"/>
          <ac:spMkLst>
            <pc:docMk/>
            <pc:sldMk cId="3025862249" sldId="290"/>
            <ac:spMk id="8" creationId="{718D935F-CA15-4804-8C22-93AE88AD5CD5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5:31:46.790" v="1090" actId="21"/>
          <ac:spMkLst>
            <pc:docMk/>
            <pc:sldMk cId="3025862249" sldId="29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5:37:05.757" v="1132" actId="1076"/>
          <ac:picMkLst>
            <pc:docMk/>
            <pc:sldMk cId="3025862249" sldId="290"/>
            <ac:picMk id="4" creationId="{7B8796C5-2427-410C-BEB3-F5373BC96D8A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7T15:57:42.420" v="1295" actId="1076"/>
        <pc:sldMkLst>
          <pc:docMk/>
          <pc:sldMk cId="4276348475" sldId="291"/>
        </pc:sldMkLst>
        <pc:spChg chg="del">
          <ac:chgData name="Silvia Colombo" userId="cdf5343d-9518-4b48-8032-805a754f9105" providerId="ADAL" clId="{A4D215DB-F3BD-4692-BC3B-460201D13D90}" dt="2025-02-07T11:54:18.618" v="392" actId="478"/>
          <ac:spMkLst>
            <pc:docMk/>
            <pc:sldMk cId="4276348475" sldId="291"/>
            <ac:spMk id="7" creationId="{52710BA3-F54A-45C3-A281-B13EEBF398CF}"/>
          </ac:spMkLst>
        </pc:spChg>
        <pc:spChg chg="add mod">
          <ac:chgData name="Silvia Colombo" userId="cdf5343d-9518-4b48-8032-805a754f9105" providerId="ADAL" clId="{A4D215DB-F3BD-4692-BC3B-460201D13D90}" dt="2025-02-07T15:57:42.420" v="1295" actId="1076"/>
          <ac:spMkLst>
            <pc:docMk/>
            <pc:sldMk cId="4276348475" sldId="291"/>
            <ac:spMk id="10" creationId="{FBF42BCF-E5A6-49AA-887A-E2AC4A05F4F2}"/>
          </ac:spMkLst>
        </pc:spChg>
        <pc:spChg chg="mod">
          <ac:chgData name="Silvia Colombo" userId="cdf5343d-9518-4b48-8032-805a754f9105" providerId="ADAL" clId="{A4D215DB-F3BD-4692-BC3B-460201D13D90}" dt="2025-02-07T15:54:24.977" v="1244" actId="21"/>
          <ac:spMkLst>
            <pc:docMk/>
            <pc:sldMk cId="4276348475" sldId="291"/>
            <ac:spMk id="11" creationId="{CDD7956C-AD4A-4FCD-870C-C4BFC69F804B}"/>
          </ac:spMkLst>
        </pc:spChg>
        <pc:spChg chg="add del mod">
          <ac:chgData name="Silvia Colombo" userId="cdf5343d-9518-4b48-8032-805a754f9105" providerId="ADAL" clId="{A4D215DB-F3BD-4692-BC3B-460201D13D90}" dt="2025-02-07T15:54:15.074" v="1241" actId="478"/>
          <ac:spMkLst>
            <pc:docMk/>
            <pc:sldMk cId="4276348475" sldId="291"/>
            <ac:spMk id="13" creationId="{11A3C182-0D6C-4D09-B63B-264BC8C4E1A0}"/>
          </ac:spMkLst>
        </pc:spChg>
        <pc:spChg chg="add mod">
          <ac:chgData name="Silvia Colombo" userId="cdf5343d-9518-4b48-8032-805a754f9105" providerId="ADAL" clId="{A4D215DB-F3BD-4692-BC3B-460201D13D90}" dt="2025-02-07T15:57:42.420" v="1295" actId="1076"/>
          <ac:spMkLst>
            <pc:docMk/>
            <pc:sldMk cId="4276348475" sldId="291"/>
            <ac:spMk id="14" creationId="{1381842A-ACEA-47B4-8A7C-6FECD120CF58}"/>
          </ac:spMkLst>
        </pc:spChg>
        <pc:spChg chg="add mod">
          <ac:chgData name="Silvia Colombo" userId="cdf5343d-9518-4b48-8032-805a754f9105" providerId="ADAL" clId="{A4D215DB-F3BD-4692-BC3B-460201D13D90}" dt="2025-02-07T15:57:31.986" v="1294" actId="20577"/>
          <ac:spMkLst>
            <pc:docMk/>
            <pc:sldMk cId="4276348475" sldId="291"/>
            <ac:spMk id="15" creationId="{DE640DEB-D587-4F64-AE63-FE570B11F5DC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4276348475" sldId="291"/>
            <ac:spMk id="167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54:15.506" v="391" actId="478"/>
          <ac:graphicFrameMkLst>
            <pc:docMk/>
            <pc:sldMk cId="4276348475" sldId="291"/>
            <ac:graphicFrameMk id="5" creationId="{86B5A101-C72A-45BD-963E-4F80C00D6E41}"/>
          </ac:graphicFrameMkLst>
        </pc:graphicFrameChg>
        <pc:picChg chg="add mod">
          <ac:chgData name="Silvia Colombo" userId="cdf5343d-9518-4b48-8032-805a754f9105" providerId="ADAL" clId="{A4D215DB-F3BD-4692-BC3B-460201D13D90}" dt="2025-02-07T15:57:42.420" v="1295" actId="1076"/>
          <ac:picMkLst>
            <pc:docMk/>
            <pc:sldMk cId="4276348475" sldId="291"/>
            <ac:picMk id="4" creationId="{C618F942-1057-49FC-BB5B-EB96AA88ADD9}"/>
          </ac:picMkLst>
        </pc:picChg>
        <pc:picChg chg="add mod">
          <ac:chgData name="Silvia Colombo" userId="cdf5343d-9518-4b48-8032-805a754f9105" providerId="ADAL" clId="{A4D215DB-F3BD-4692-BC3B-460201D13D90}" dt="2025-02-07T15:57:42.420" v="1295" actId="1076"/>
          <ac:picMkLst>
            <pc:docMk/>
            <pc:sldMk cId="4276348475" sldId="291"/>
            <ac:picMk id="9" creationId="{75537B7A-B84A-49E7-BA96-3B9115F8083A}"/>
          </ac:picMkLst>
        </pc:picChg>
      </pc:sldChg>
      <pc:sldChg chg="addSp modSp mod">
        <pc:chgData name="Silvia Colombo" userId="cdf5343d-9518-4b48-8032-805a754f9105" providerId="ADAL" clId="{A4D215DB-F3BD-4692-BC3B-460201D13D90}" dt="2025-02-07T16:06:50.059" v="1336" actId="113"/>
        <pc:sldMkLst>
          <pc:docMk/>
          <pc:sldMk cId="218857803" sldId="292"/>
        </pc:sldMkLst>
        <pc:spChg chg="add mod">
          <ac:chgData name="Silvia Colombo" userId="cdf5343d-9518-4b48-8032-805a754f9105" providerId="ADAL" clId="{A4D215DB-F3BD-4692-BC3B-460201D13D90}" dt="2025-02-07T16:05:03.999" v="1319" actId="14100"/>
          <ac:spMkLst>
            <pc:docMk/>
            <pc:sldMk cId="218857803" sldId="292"/>
            <ac:spMk id="8" creationId="{EFAB3515-C0D1-4BBA-80F7-915AF196C83A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06:50.059" v="1336" actId="113"/>
          <ac:spMkLst>
            <pc:docMk/>
            <pc:sldMk cId="218857803" sldId="29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04:51.786" v="1315" actId="14100"/>
          <ac:picMkLst>
            <pc:docMk/>
            <pc:sldMk cId="218857803" sldId="292"/>
            <ac:picMk id="4" creationId="{8ED9F88D-F6D9-4067-9714-6D42721D163B}"/>
          </ac:picMkLst>
        </pc:picChg>
      </pc:sldChg>
      <pc:sldChg chg="addSp modSp mod">
        <pc:chgData name="Silvia Colombo" userId="cdf5343d-9518-4b48-8032-805a754f9105" providerId="ADAL" clId="{A4D215DB-F3BD-4692-BC3B-460201D13D90}" dt="2025-02-07T16:16:40" v="1375" actId="113"/>
        <pc:sldMkLst>
          <pc:docMk/>
          <pc:sldMk cId="2761367291" sldId="293"/>
        </pc:sldMkLst>
        <pc:spChg chg="add mod">
          <ac:chgData name="Silvia Colombo" userId="cdf5343d-9518-4b48-8032-805a754f9105" providerId="ADAL" clId="{A4D215DB-F3BD-4692-BC3B-460201D13D90}" dt="2025-02-07T16:16:40" v="1375" actId="113"/>
          <ac:spMkLst>
            <pc:docMk/>
            <pc:sldMk cId="2761367291" sldId="293"/>
            <ac:spMk id="6" creationId="{2DB6745E-1A27-4F7A-8D33-54802C82D6DD}"/>
          </ac:spMkLst>
        </pc:spChg>
        <pc:spChg chg="add mod">
          <ac:chgData name="Silvia Colombo" userId="cdf5343d-9518-4b48-8032-805a754f9105" providerId="ADAL" clId="{A4D215DB-F3BD-4692-BC3B-460201D13D90}" dt="2025-02-07T16:15:13.622" v="1363" actId="1076"/>
          <ac:spMkLst>
            <pc:docMk/>
            <pc:sldMk cId="2761367291" sldId="293"/>
            <ac:spMk id="8" creationId="{3F397153-1BBE-4450-8E9E-7FCA018BD55D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11:16.280" v="1341" actId="20577"/>
          <ac:spMkLst>
            <pc:docMk/>
            <pc:sldMk cId="2761367291" sldId="29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15:13.622" v="1363" actId="1076"/>
          <ac:picMkLst>
            <pc:docMk/>
            <pc:sldMk cId="2761367291" sldId="293"/>
            <ac:picMk id="4" creationId="{2D1F9B88-512A-4676-ADF8-5F988F6B0DE8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22:15.274" v="1409" actId="113"/>
        <pc:sldMkLst>
          <pc:docMk/>
          <pc:sldMk cId="3284480951" sldId="294"/>
        </pc:sldMkLst>
        <pc:spChg chg="mod">
          <ac:chgData name="Silvia Colombo" userId="cdf5343d-9518-4b48-8032-805a754f9105" providerId="ADAL" clId="{A4D215DB-F3BD-4692-BC3B-460201D13D90}" dt="2025-02-07T16:22:15.274" v="1409" actId="113"/>
          <ac:spMkLst>
            <pc:docMk/>
            <pc:sldMk cId="3284480951" sldId="294"/>
            <ac:spMk id="6" creationId="{5B522B6F-0CF4-489C-A032-67294EC36980}"/>
          </ac:spMkLst>
        </pc:spChg>
        <pc:spChg chg="del">
          <ac:chgData name="Silvia Colombo" userId="cdf5343d-9518-4b48-8032-805a754f9105" providerId="ADAL" clId="{A4D215DB-F3BD-4692-BC3B-460201D13D90}" dt="2025-02-07T11:59:09.389" v="429" actId="478"/>
          <ac:spMkLst>
            <pc:docMk/>
            <pc:sldMk cId="3284480951" sldId="294"/>
            <ac:spMk id="11" creationId="{8060A0E4-CA91-4B46-A097-37074B9CF73A}"/>
          </ac:spMkLst>
        </pc:spChg>
        <pc:spChg chg="add mod">
          <ac:chgData name="Silvia Colombo" userId="cdf5343d-9518-4b48-8032-805a754f9105" providerId="ADAL" clId="{A4D215DB-F3BD-4692-BC3B-460201D13D90}" dt="2025-02-07T16:21:08.786" v="1402" actId="1076"/>
          <ac:spMkLst>
            <pc:docMk/>
            <pc:sldMk cId="3284480951" sldId="294"/>
            <ac:spMk id="12" creationId="{14BE75E9-CC86-4F58-A70D-7672CA776CFB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0:27.793" v="1390" actId="403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59:10.920" v="430" actId="478"/>
          <ac:picMkLst>
            <pc:docMk/>
            <pc:sldMk cId="3284480951" sldId="294"/>
            <ac:picMk id="4" creationId="{7E3300D1-6181-45B4-B5BE-7380429DB5FF}"/>
          </ac:picMkLst>
        </pc:picChg>
        <pc:picChg chg="add mod">
          <ac:chgData name="Silvia Colombo" userId="cdf5343d-9518-4b48-8032-805a754f9105" providerId="ADAL" clId="{A4D215DB-F3BD-4692-BC3B-460201D13D90}" dt="2025-02-07T16:21:05.743" v="1401" actId="1076"/>
          <ac:picMkLst>
            <pc:docMk/>
            <pc:sldMk cId="3284480951" sldId="294"/>
            <ac:picMk id="5" creationId="{5D0CFC48-97E2-4FE2-BECE-31711E8C64CF}"/>
          </ac:picMkLst>
        </pc:picChg>
      </pc:sldChg>
      <pc:sldChg chg="modSp mod">
        <pc:chgData name="Silvia Colombo" userId="cdf5343d-9518-4b48-8032-805a754f9105" providerId="ADAL" clId="{A4D215DB-F3BD-4692-BC3B-460201D13D90}" dt="2025-02-07T16:25:00.554" v="1443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5:00.554" v="1443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6:26:54.990" v="1462" actId="403"/>
        <pc:sldMkLst>
          <pc:docMk/>
          <pc:sldMk cId="3178964038" sldId="296"/>
        </pc:sldMkLst>
        <pc:spChg chg="add del mod">
          <ac:chgData name="Silvia Colombo" userId="cdf5343d-9518-4b48-8032-805a754f9105" providerId="ADAL" clId="{A4D215DB-F3BD-4692-BC3B-460201D13D90}" dt="2025-02-07T16:26:22.400" v="1453" actId="21"/>
          <ac:spMkLst>
            <pc:docMk/>
            <pc:sldMk cId="3178964038" sldId="296"/>
            <ac:spMk id="4" creationId="{A9114186-46A9-4410-94CC-F7C661F0AA7F}"/>
          </ac:spMkLst>
        </pc:spChg>
        <pc:spChg chg="add del mod">
          <ac:chgData name="Silvia Colombo" userId="cdf5343d-9518-4b48-8032-805a754f9105" providerId="ADAL" clId="{A4D215DB-F3BD-4692-BC3B-460201D13D90}" dt="2025-02-07T16:26:22.400" v="1453" actId="21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6:54.990" v="1462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2:08:27.580" v="509" actId="1076"/>
        <pc:sldMkLst>
          <pc:docMk/>
          <pc:sldMk cId="3574041065" sldId="297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04:31.742" v="493" actId="20577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4:35.538" v="494" actId="478"/>
          <ac:picMkLst>
            <pc:docMk/>
            <pc:sldMk cId="3574041065" sldId="297"/>
            <ac:picMk id="4" creationId="{53065406-6091-4406-B16D-8B0AD75015A6}"/>
          </ac:picMkLst>
        </pc:picChg>
        <pc:picChg chg="add mod modCrop">
          <ac:chgData name="Silvia Colombo" userId="cdf5343d-9518-4b48-8032-805a754f9105" providerId="ADAL" clId="{A4D215DB-F3BD-4692-BC3B-460201D13D90}" dt="2025-02-07T12:08:27.580" v="509" actId="1076"/>
          <ac:picMkLst>
            <pc:docMk/>
            <pc:sldMk cId="3574041065" sldId="297"/>
            <ac:picMk id="5" creationId="{73C6D907-3B73-406A-BB2E-CB2F34560B80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33:57.546" v="1513" actId="1076"/>
        <pc:sldMkLst>
          <pc:docMk/>
          <pc:sldMk cId="2230816992" sldId="298"/>
        </pc:sldMkLst>
        <pc:spChg chg="del">
          <ac:chgData name="Silvia Colombo" userId="cdf5343d-9518-4b48-8032-805a754f9105" providerId="ADAL" clId="{A4D215DB-F3BD-4692-BC3B-460201D13D90}" dt="2025-02-07T12:06:12.012" v="497" actId="478"/>
          <ac:spMkLst>
            <pc:docMk/>
            <pc:sldMk cId="2230816992" sldId="298"/>
            <ac:spMk id="10" creationId="{761FD6C0-1953-426E-AED1-51DDAB9C1D37}"/>
          </ac:spMkLst>
        </pc:spChg>
        <pc:spChg chg="add del mod">
          <ac:chgData name="Silvia Colombo" userId="cdf5343d-9518-4b48-8032-805a754f9105" providerId="ADAL" clId="{A4D215DB-F3BD-4692-BC3B-460201D13D90}" dt="2025-02-07T16:31:40.555" v="1488" actId="478"/>
          <ac:spMkLst>
            <pc:docMk/>
            <pc:sldMk cId="2230816992" sldId="298"/>
            <ac:spMk id="11" creationId="{DD1825DE-6E3F-4E43-B626-2E9F01D957BA}"/>
          </ac:spMkLst>
        </pc:spChg>
        <pc:spChg chg="add mod">
          <ac:chgData name="Silvia Colombo" userId="cdf5343d-9518-4b48-8032-805a754f9105" providerId="ADAL" clId="{A4D215DB-F3BD-4692-BC3B-460201D13D90}" dt="2025-02-07T16:32:42.340" v="1507" actId="1076"/>
          <ac:spMkLst>
            <pc:docMk/>
            <pc:sldMk cId="2230816992" sldId="298"/>
            <ac:spMk id="12" creationId="{E98662DD-8981-4F35-9026-BE6D044C10C8}"/>
          </ac:spMkLst>
        </pc:spChg>
        <pc:spChg chg="add del mod">
          <ac:chgData name="Silvia Colombo" userId="cdf5343d-9518-4b48-8032-805a754f9105" providerId="ADAL" clId="{A4D215DB-F3BD-4692-BC3B-460201D13D90}" dt="2025-02-07T16:31:36.327" v="1487" actId="478"/>
          <ac:spMkLst>
            <pc:docMk/>
            <pc:sldMk cId="2230816992" sldId="298"/>
            <ac:spMk id="14" creationId="{8FBC6906-CF15-42E6-8010-79D10B07A972}"/>
          </ac:spMkLst>
        </pc:spChg>
        <pc:spChg chg="add mod">
          <ac:chgData name="Silvia Colombo" userId="cdf5343d-9518-4b48-8032-805a754f9105" providerId="ADAL" clId="{A4D215DB-F3BD-4692-BC3B-460201D13D90}" dt="2025-02-07T16:33:57.546" v="1513" actId="1076"/>
          <ac:spMkLst>
            <pc:docMk/>
            <pc:sldMk cId="2230816992" sldId="298"/>
            <ac:spMk id="17" creationId="{7CE0B1FD-5F6D-449D-BF6E-C4D8C4C22BA7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30:27.732" v="1466" actId="21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6:12.012" v="497" actId="478"/>
          <ac:picMkLst>
            <pc:docMk/>
            <pc:sldMk cId="2230816992" sldId="298"/>
            <ac:picMk id="4" creationId="{F7F4E8C3-A13A-4A88-BAD9-72345A8D2AB6}"/>
          </ac:picMkLst>
        </pc:picChg>
        <pc:picChg chg="add mod">
          <ac:chgData name="Silvia Colombo" userId="cdf5343d-9518-4b48-8032-805a754f9105" providerId="ADAL" clId="{A4D215DB-F3BD-4692-BC3B-460201D13D90}" dt="2025-02-07T16:31:09.269" v="1480" actId="14100"/>
          <ac:picMkLst>
            <pc:docMk/>
            <pc:sldMk cId="2230816992" sldId="298"/>
            <ac:picMk id="5" creationId="{9D943C89-869C-48E2-AD3B-07964F612A50}"/>
          </ac:picMkLst>
        </pc:picChg>
        <pc:picChg chg="add mod">
          <ac:chgData name="Silvia Colombo" userId="cdf5343d-9518-4b48-8032-805a754f9105" providerId="ADAL" clId="{A4D215DB-F3BD-4692-BC3B-460201D13D90}" dt="2025-02-07T16:31:27.766" v="1486" actId="1076"/>
          <ac:picMkLst>
            <pc:docMk/>
            <pc:sldMk cId="2230816992" sldId="298"/>
            <ac:picMk id="8" creationId="{289F559F-7C9B-4873-86E3-F3B2CBED7AF7}"/>
          </ac:picMkLst>
        </pc:picChg>
      </pc:sldChg>
      <pc:sldChg chg="addSp delSp modSp mod modAnim">
        <pc:chgData name="Silvia Colombo" userId="cdf5343d-9518-4b48-8032-805a754f9105" providerId="ADAL" clId="{A4D215DB-F3BD-4692-BC3B-460201D13D90}" dt="2025-02-07T16:44:40.357" v="1622" actId="1076"/>
        <pc:sldMkLst>
          <pc:docMk/>
          <pc:sldMk cId="2669320641" sldId="299"/>
        </pc:sldMkLst>
        <pc:spChg chg="mod">
          <ac:chgData name="Silvia Colombo" userId="cdf5343d-9518-4b48-8032-805a754f9105" providerId="ADAL" clId="{A4D215DB-F3BD-4692-BC3B-460201D13D90}" dt="2025-02-07T16:44:29.939" v="1621" actId="113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A4D215DB-F3BD-4692-BC3B-460201D13D90}" dt="2025-02-07T16:44:40.357" v="1622" actId="1076"/>
          <ac:spMkLst>
            <pc:docMk/>
            <pc:sldMk cId="2669320641" sldId="299"/>
            <ac:spMk id="11" creationId="{CC9AB348-8543-4ADF-B8C4-65B2E252C65F}"/>
          </ac:spMkLst>
        </pc:spChg>
        <pc:spChg chg="del">
          <ac:chgData name="Silvia Colombo" userId="cdf5343d-9518-4b48-8032-805a754f9105" providerId="ADAL" clId="{A4D215DB-F3BD-4692-BC3B-460201D13D90}" dt="2025-02-07T12:11:31.266" v="590" actId="478"/>
          <ac:spMkLst>
            <pc:docMk/>
            <pc:sldMk cId="2669320641" sldId="299"/>
            <ac:spMk id="15" creationId="{2D4E1113-75DD-48B3-8E01-F4CC2D9722B4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1:23.968" v="588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44:40.357" v="1622" actId="1076"/>
          <ac:picMkLst>
            <pc:docMk/>
            <pc:sldMk cId="2669320641" sldId="299"/>
            <ac:picMk id="4" creationId="{C530639B-E010-44C4-B6D9-6D9C1FA89325}"/>
          </ac:picMkLst>
        </pc:picChg>
        <pc:picChg chg="del">
          <ac:chgData name="Silvia Colombo" userId="cdf5343d-9518-4b48-8032-805a754f9105" providerId="ADAL" clId="{A4D215DB-F3BD-4692-BC3B-460201D13D90}" dt="2025-02-07T12:11:29.216" v="589" actId="478"/>
          <ac:picMkLst>
            <pc:docMk/>
            <pc:sldMk cId="2669320641" sldId="299"/>
            <ac:picMk id="5" creationId="{C8231314-52BA-4A3E-B0FE-D0B68BDC59D4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48:32.170" v="1654" actId="1076"/>
        <pc:sldMkLst>
          <pc:docMk/>
          <pc:sldMk cId="3550741812" sldId="300"/>
        </pc:sldMkLst>
        <pc:spChg chg="add del mod">
          <ac:chgData name="Silvia Colombo" userId="cdf5343d-9518-4b48-8032-805a754f9105" providerId="ADAL" clId="{A4D215DB-F3BD-4692-BC3B-460201D13D90}" dt="2025-02-07T16:47:38.084" v="1630" actId="478"/>
          <ac:spMkLst>
            <pc:docMk/>
            <pc:sldMk cId="3550741812" sldId="300"/>
            <ac:spMk id="8" creationId="{0B4FAFFD-3101-4618-8BAF-34CC89A05776}"/>
          </ac:spMkLst>
        </pc:spChg>
        <pc:spChg chg="del">
          <ac:chgData name="Silvia Colombo" userId="cdf5343d-9518-4b48-8032-805a754f9105" providerId="ADAL" clId="{A4D215DB-F3BD-4692-BC3B-460201D13D90}" dt="2025-02-07T12:12:41.916" v="599" actId="478"/>
          <ac:spMkLst>
            <pc:docMk/>
            <pc:sldMk cId="3550741812" sldId="300"/>
            <ac:spMk id="11" creationId="{E2C092AA-315A-4927-977A-948D512CCAB6}"/>
          </ac:spMkLst>
        </pc:spChg>
        <pc:spChg chg="add mod">
          <ac:chgData name="Silvia Colombo" userId="cdf5343d-9518-4b48-8032-805a754f9105" providerId="ADAL" clId="{A4D215DB-F3BD-4692-BC3B-460201D13D90}" dt="2025-02-07T16:48:32.170" v="1654" actId="1076"/>
          <ac:spMkLst>
            <pc:docMk/>
            <pc:sldMk cId="3550741812" sldId="300"/>
            <ac:spMk id="12" creationId="{E9DF6FCE-FF9A-4475-9A5B-61EB37D49786}"/>
          </ac:spMkLst>
        </pc:spChg>
        <pc:spChg chg="mod">
          <ac:chgData name="Silvia Colombo" userId="cdf5343d-9518-4b48-8032-805a754f9105" providerId="ADAL" clId="{A4D215DB-F3BD-4692-BC3B-460201D13D90}" dt="2025-02-07T16:48:20.430" v="1653" actId="12"/>
          <ac:spMkLst>
            <pc:docMk/>
            <pc:sldMk cId="3550741812" sldId="300"/>
            <ac:spMk id="14" creationId="{56B500C2-1FE5-4F11-B6F2-1D7B47150E17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2:37.435" v="597"/>
          <ac:spMkLst>
            <pc:docMk/>
            <pc:sldMk cId="3550741812" sldId="300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12:38.909" v="598" actId="478"/>
          <ac:picMkLst>
            <pc:docMk/>
            <pc:sldMk cId="3550741812" sldId="300"/>
            <ac:picMk id="4" creationId="{0D902D29-81D8-4810-8141-4FBF40441EA7}"/>
          </ac:picMkLst>
        </pc:picChg>
        <pc:picChg chg="add mod">
          <ac:chgData name="Silvia Colombo" userId="cdf5343d-9518-4b48-8032-805a754f9105" providerId="ADAL" clId="{A4D215DB-F3BD-4692-BC3B-460201D13D90}" dt="2025-02-07T16:48:32.170" v="1654" actId="1076"/>
          <ac:picMkLst>
            <pc:docMk/>
            <pc:sldMk cId="3550741812" sldId="300"/>
            <ac:picMk id="6" creationId="{4EAE239B-BD67-4756-B6C5-2BEBBF95DEAD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51:21.980" v="1691" actId="1076"/>
        <pc:sldMkLst>
          <pc:docMk/>
          <pc:sldMk cId="2610105728" sldId="301"/>
        </pc:sldMkLst>
        <pc:spChg chg="add del mod">
          <ac:chgData name="Silvia Colombo" userId="cdf5343d-9518-4b48-8032-805a754f9105" providerId="ADAL" clId="{A4D215DB-F3BD-4692-BC3B-460201D13D90}" dt="2025-02-07T16:50:14.439" v="1660" actId="478"/>
          <ac:spMkLst>
            <pc:docMk/>
            <pc:sldMk cId="2610105728" sldId="301"/>
            <ac:spMk id="7" creationId="{55257406-7471-4E24-9B2B-C8EBC078DABC}"/>
          </ac:spMkLst>
        </pc:spChg>
        <pc:spChg chg="del mod">
          <ac:chgData name="Silvia Colombo" userId="cdf5343d-9518-4b48-8032-805a754f9105" providerId="ADAL" clId="{A4D215DB-F3BD-4692-BC3B-460201D13D90}" dt="2025-02-07T16:48:39.539" v="1657"/>
          <ac:spMkLst>
            <pc:docMk/>
            <pc:sldMk cId="2610105728" sldId="301"/>
            <ac:spMk id="8" creationId="{266AB672-2836-4EF0-94B9-083B20A83093}"/>
          </ac:spMkLst>
        </pc:spChg>
        <pc:spChg chg="add mod">
          <ac:chgData name="Silvia Colombo" userId="cdf5343d-9518-4b48-8032-805a754f9105" providerId="ADAL" clId="{A4D215DB-F3BD-4692-BC3B-460201D13D90}" dt="2025-02-07T16:50:58.984" v="1683" actId="12"/>
          <ac:spMkLst>
            <pc:docMk/>
            <pc:sldMk cId="2610105728" sldId="301"/>
            <ac:spMk id="9" creationId="{02407DBD-C040-49B1-8B69-D9843F26F122}"/>
          </ac:spMkLst>
        </pc:spChg>
        <pc:spChg chg="add mod">
          <ac:chgData name="Silvia Colombo" userId="cdf5343d-9518-4b48-8032-805a754f9105" providerId="ADAL" clId="{A4D215DB-F3BD-4692-BC3B-460201D13D90}" dt="2025-02-07T16:51:21.980" v="1691" actId="1076"/>
          <ac:spMkLst>
            <pc:docMk/>
            <pc:sldMk cId="2610105728" sldId="301"/>
            <ac:spMk id="11" creationId="{78590062-BE25-4BAD-8314-E378D767DD6B}"/>
          </ac:spMkLst>
        </pc:spChg>
        <pc:spChg chg="del">
          <ac:chgData name="Silvia Colombo" userId="cdf5343d-9518-4b48-8032-805a754f9105" providerId="ADAL" clId="{A4D215DB-F3BD-4692-BC3B-460201D13D90}" dt="2025-02-07T12:14:12.717" v="635" actId="478"/>
          <ac:spMkLst>
            <pc:docMk/>
            <pc:sldMk cId="2610105728" sldId="301"/>
            <ac:spMk id="13" creationId="{AC79429D-AC25-4214-A300-8B4CF5004312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5:27.266" v="651" actId="20577"/>
          <ac:spMkLst>
            <pc:docMk/>
            <pc:sldMk cId="2610105728" sldId="301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51:08.091" v="1686" actId="1076"/>
          <ac:picMkLst>
            <pc:docMk/>
            <pc:sldMk cId="2610105728" sldId="301"/>
            <ac:picMk id="4" creationId="{DCB91890-C779-47D5-8A50-D634EB3C0564}"/>
          </ac:picMkLst>
        </pc:picChg>
        <pc:picChg chg="del">
          <ac:chgData name="Silvia Colombo" userId="cdf5343d-9518-4b48-8032-805a754f9105" providerId="ADAL" clId="{A4D215DB-F3BD-4692-BC3B-460201D13D90}" dt="2025-02-07T12:13:52.875" v="613" actId="478"/>
          <ac:picMkLst>
            <pc:docMk/>
            <pc:sldMk cId="2610105728" sldId="301"/>
            <ac:picMk id="6" creationId="{FDD851AF-AAA5-49A8-A46F-1B139C8D15DA}"/>
          </ac:picMkLst>
        </pc:picChg>
      </pc:sldChg>
      <pc:sldChg chg="modSp mod">
        <pc:chgData name="Silvia Colombo" userId="cdf5343d-9518-4b48-8032-805a754f9105" providerId="ADAL" clId="{A4D215DB-F3BD-4692-BC3B-460201D13D90}" dt="2025-02-07T16:51:43.593" v="1702" actId="12"/>
        <pc:sldMkLst>
          <pc:docMk/>
          <pc:sldMk cId="3169569971" sldId="303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51:43.593" v="1702" actId="12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4D215DB-F3BD-4692-BC3B-460201D13D90}" dt="2025-02-07T16:52:02.125" v="1707" actId="255"/>
        <pc:sldMkLst>
          <pc:docMk/>
          <pc:sldMk cId="2074846304" sldId="304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52:02.125" v="1707" actId="255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delAnim modAnim">
        <pc:chgData name="Silvia Colombo" userId="cdf5343d-9518-4b48-8032-805a754f9105" providerId="ADAL" clId="{A4D215DB-F3BD-4692-BC3B-460201D13D90}" dt="2025-02-07T14:08:03.777" v="791" actId="1038"/>
        <pc:sldMkLst>
          <pc:docMk/>
          <pc:sldMk cId="3001247373" sldId="305"/>
        </pc:sldMkLst>
        <pc:spChg chg="del">
          <ac:chgData name="Silvia Colombo" userId="cdf5343d-9518-4b48-8032-805a754f9105" providerId="ADAL" clId="{A4D215DB-F3BD-4692-BC3B-460201D13D90}" dt="2025-02-07T11:35:39.277" v="282" actId="478"/>
          <ac:spMkLst>
            <pc:docMk/>
            <pc:sldMk cId="3001247373" sldId="305"/>
            <ac:spMk id="8" creationId="{AC4AE38E-022F-4153-8BBF-E5BC5D9917C4}"/>
          </ac:spMkLst>
        </pc:spChg>
        <pc:spChg chg="del">
          <ac:chgData name="Silvia Colombo" userId="cdf5343d-9518-4b48-8032-805a754f9105" providerId="ADAL" clId="{A4D215DB-F3BD-4692-BC3B-460201D13D90}" dt="2025-02-07T11:35:39.277" v="282" actId="478"/>
          <ac:spMkLst>
            <pc:docMk/>
            <pc:sldMk cId="3001247373" sldId="305"/>
            <ac:spMk id="13" creationId="{B38BE904-A978-4866-8CA2-BD8F7B903775}"/>
          </ac:spMkLst>
        </pc:spChg>
        <pc:spChg chg="del">
          <ac:chgData name="Silvia Colombo" userId="cdf5343d-9518-4b48-8032-805a754f9105" providerId="ADAL" clId="{A4D215DB-F3BD-4692-BC3B-460201D13D90}" dt="2025-02-07T11:36:39.260" v="287" actId="478"/>
          <ac:spMkLst>
            <pc:docMk/>
            <pc:sldMk cId="3001247373" sldId="305"/>
            <ac:spMk id="15" creationId="{664EBE6C-C386-4E8B-BAE7-3AD588CC4C3C}"/>
          </ac:spMkLst>
        </pc:spChg>
        <pc:spChg chg="add mod">
          <ac:chgData name="Silvia Colombo" userId="cdf5343d-9518-4b48-8032-805a754f9105" providerId="ADAL" clId="{A4D215DB-F3BD-4692-BC3B-460201D13D90}" dt="2025-02-07T14:07:50.880" v="782" actId="1076"/>
          <ac:spMkLst>
            <pc:docMk/>
            <pc:sldMk cId="3001247373" sldId="305"/>
            <ac:spMk id="16" creationId="{B42AD90F-0D14-447D-98D7-213DF4B0C521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4:04:16.905" v="742" actId="207"/>
          <ac:spMkLst>
            <pc:docMk/>
            <pc:sldMk cId="3001247373" sldId="305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4:08:03.777" v="791" actId="1038"/>
          <ac:graphicFrameMkLst>
            <pc:docMk/>
            <pc:sldMk cId="3001247373" sldId="305"/>
            <ac:graphicFrameMk id="11" creationId="{1E043E4D-F2DC-458F-BC19-F8DCFA5FA90A}"/>
          </ac:graphicFrameMkLst>
        </pc:graphicFrameChg>
        <pc:picChg chg="del">
          <ac:chgData name="Silvia Colombo" userId="cdf5343d-9518-4b48-8032-805a754f9105" providerId="ADAL" clId="{A4D215DB-F3BD-4692-BC3B-460201D13D90}" dt="2025-02-07T11:35:39.277" v="282" actId="478"/>
          <ac:picMkLst>
            <pc:docMk/>
            <pc:sldMk cId="3001247373" sldId="305"/>
            <ac:picMk id="4" creationId="{D4D35DCC-6BAB-4105-AF7D-5E90BCCA69C9}"/>
          </ac:picMkLst>
        </pc:picChg>
        <pc:picChg chg="del">
          <ac:chgData name="Silvia Colombo" userId="cdf5343d-9518-4b48-8032-805a754f9105" providerId="ADAL" clId="{A4D215DB-F3BD-4692-BC3B-460201D13D90}" dt="2025-02-07T11:35:39.277" v="282" actId="478"/>
          <ac:picMkLst>
            <pc:docMk/>
            <pc:sldMk cId="3001247373" sldId="305"/>
            <ac:picMk id="6" creationId="{DB95AB7D-0A06-4E5D-A8A5-DB23D5042F65}"/>
          </ac:picMkLst>
        </pc:picChg>
        <pc:cxnChg chg="del">
          <ac:chgData name="Silvia Colombo" userId="cdf5343d-9518-4b48-8032-805a754f9105" providerId="ADAL" clId="{A4D215DB-F3BD-4692-BC3B-460201D13D90}" dt="2025-02-07T11:35:39.277" v="282" actId="478"/>
          <ac:cxnSpMkLst>
            <pc:docMk/>
            <pc:sldMk cId="3001247373" sldId="305"/>
            <ac:cxnSpMk id="14" creationId="{9875BAA7-8B82-409B-AA4E-DE9D4D0CADD1}"/>
          </ac:cxnSpMkLst>
        </pc:cxnChg>
      </pc:sldChg>
      <pc:sldChg chg="modSp mod">
        <pc:chgData name="Silvia Colombo" userId="cdf5343d-9518-4b48-8032-805a754f9105" providerId="ADAL" clId="{A4D215DB-F3BD-4692-BC3B-460201D13D90}" dt="2025-02-07T15:12:22.451" v="1085" actId="20577"/>
        <pc:sldMkLst>
          <pc:docMk/>
          <pc:sldMk cId="279720884" sldId="308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5:12:22.451" v="1085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4D215DB-F3BD-4692-BC3B-460201D13D90}" dt="2025-02-07T09:47:59.200" v="4" actId="20577"/>
        <pc:sldMkLst>
          <pc:docMk/>
          <pc:sldMk cId="998801078" sldId="309"/>
        </pc:sldMkLst>
        <pc:spChg chg="mod">
          <ac:chgData name="Silvia Colombo" userId="cdf5343d-9518-4b48-8032-805a754f9105" providerId="ADAL" clId="{A4D215DB-F3BD-4692-BC3B-460201D13D90}" dt="2025-02-07T09:47:42.453" v="2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A4D215DB-F3BD-4692-BC3B-460201D13D90}" dt="2025-02-07T09:47:59.200" v="4" actId="20577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 delAnim modAnim">
        <pc:chgData name="Silvia Colombo" userId="cdf5343d-9518-4b48-8032-805a754f9105" providerId="ADAL" clId="{A4D215DB-F3BD-4692-BC3B-460201D13D90}" dt="2025-02-07T14:34:12.412" v="938" actId="113"/>
        <pc:sldMkLst>
          <pc:docMk/>
          <pc:sldMk cId="3982365266" sldId="310"/>
        </pc:sldMkLst>
        <pc:spChg chg="mod">
          <ac:chgData name="Silvia Colombo" userId="cdf5343d-9518-4b48-8032-805a754f9105" providerId="ADAL" clId="{A4D215DB-F3BD-4692-BC3B-460201D13D90}" dt="2025-02-07T14:34:12.412" v="938" actId="113"/>
          <ac:spMkLst>
            <pc:docMk/>
            <pc:sldMk cId="3982365266" sldId="310"/>
            <ac:spMk id="2" creationId="{70522D17-66C7-413D-A0B5-34871FE8E33A}"/>
          </ac:spMkLst>
        </pc:spChg>
        <pc:spChg chg="del">
          <ac:chgData name="Silvia Colombo" userId="cdf5343d-9518-4b48-8032-805a754f9105" providerId="ADAL" clId="{A4D215DB-F3BD-4692-BC3B-460201D13D90}" dt="2025-02-07T11:38:27.450" v="304" actId="478"/>
          <ac:spMkLst>
            <pc:docMk/>
            <pc:sldMk cId="3982365266" sldId="310"/>
            <ac:spMk id="7" creationId="{54F5468E-5CDB-4AFE-9D23-9C498B65B159}"/>
          </ac:spMkLst>
        </pc:spChg>
        <pc:spChg chg="del">
          <ac:chgData name="Silvia Colombo" userId="cdf5343d-9518-4b48-8032-805a754f9105" providerId="ADAL" clId="{A4D215DB-F3BD-4692-BC3B-460201D13D90}" dt="2025-02-07T11:38:02.838" v="302" actId="478"/>
          <ac:spMkLst>
            <pc:docMk/>
            <pc:sldMk cId="3982365266" sldId="310"/>
            <ac:spMk id="9" creationId="{D88BA648-B21A-4F59-A016-596C49018C84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8:16.109" v="303"/>
          <ac:spMkLst>
            <pc:docMk/>
            <pc:sldMk cId="3982365266" sldId="310"/>
            <ac:spMk id="168" creationId="{00000000-0000-0000-0000-000000000000}"/>
          </ac:spMkLst>
        </pc:spChg>
        <pc:graphicFrameChg chg="add del mod modGraphic">
          <ac:chgData name="Silvia Colombo" userId="cdf5343d-9518-4b48-8032-805a754f9105" providerId="ADAL" clId="{A4D215DB-F3BD-4692-BC3B-460201D13D90}" dt="2025-02-07T14:20:29.934" v="846" actId="478"/>
          <ac:graphicFrameMkLst>
            <pc:docMk/>
            <pc:sldMk cId="3982365266" sldId="310"/>
            <ac:graphicFrameMk id="10" creationId="{8FF86638-C5CF-4197-BFD3-604645CB7E04}"/>
          </ac:graphicFrameMkLst>
        </pc:graphicFrameChg>
        <pc:picChg chg="del">
          <ac:chgData name="Silvia Colombo" userId="cdf5343d-9518-4b48-8032-805a754f9105" providerId="ADAL" clId="{A4D215DB-F3BD-4692-BC3B-460201D13D90}" dt="2025-02-07T11:38:00.129" v="301" actId="478"/>
          <ac:picMkLst>
            <pc:docMk/>
            <pc:sldMk cId="3982365266" sldId="310"/>
            <ac:picMk id="5" creationId="{EAF12313-0AAF-4D95-B951-BB3ACEF12A66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7T17:10:57.518" v="1785" actId="12"/>
        <pc:sldMkLst>
          <pc:docMk/>
          <pc:sldMk cId="2820095517" sldId="311"/>
        </pc:sldMkLst>
        <pc:spChg chg="add del mod">
          <ac:chgData name="Silvia Colombo" userId="cdf5343d-9518-4b48-8032-805a754f9105" providerId="ADAL" clId="{A4D215DB-F3BD-4692-BC3B-460201D13D90}" dt="2025-02-07T17:09:59.926" v="1757" actId="478"/>
          <ac:spMkLst>
            <pc:docMk/>
            <pc:sldMk cId="2820095517" sldId="311"/>
            <ac:spMk id="2" creationId="{DADAF87F-433A-4F34-A5CA-5FB6B8FC6CAA}"/>
          </ac:spMkLst>
        </pc:spChg>
        <pc:spChg chg="add mod">
          <ac:chgData name="Silvia Colombo" userId="cdf5343d-9518-4b48-8032-805a754f9105" providerId="ADAL" clId="{A4D215DB-F3BD-4692-BC3B-460201D13D90}" dt="2025-02-07T17:10:57.518" v="1785" actId="12"/>
          <ac:spMkLst>
            <pc:docMk/>
            <pc:sldMk cId="2820095517" sldId="311"/>
            <ac:spMk id="5" creationId="{00913045-E279-41F2-A07D-75BED528D88D}"/>
          </ac:spMkLst>
        </pc:spChg>
        <pc:spChg chg="del">
          <ac:chgData name="Silvia Colombo" userId="cdf5343d-9518-4b48-8032-805a754f9105" providerId="ADAL" clId="{A4D215DB-F3BD-4692-BC3B-460201D13D90}" dt="2025-02-07T11:15:43.233" v="167" actId="478"/>
          <ac:spMkLst>
            <pc:docMk/>
            <pc:sldMk cId="2820095517" sldId="311"/>
            <ac:spMk id="10" creationId="{826E994D-C02A-472A-8299-2B4649C3F582}"/>
          </ac:spMkLst>
        </pc:spChg>
        <pc:spChg chg="add mod">
          <ac:chgData name="Silvia Colombo" userId="cdf5343d-9518-4b48-8032-805a754f9105" providerId="ADAL" clId="{A4D215DB-F3BD-4692-BC3B-460201D13D90}" dt="2025-02-07T17:09:41.423" v="1754" actId="1076"/>
          <ac:spMkLst>
            <pc:docMk/>
            <pc:sldMk cId="2820095517" sldId="311"/>
            <ac:spMk id="11" creationId="{86F300DB-A420-4141-A1C3-E51F7DD0F8A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7:09:27.028" v="1753" actId="21"/>
          <ac:spMkLst>
            <pc:docMk/>
            <pc:sldMk cId="2820095517" sldId="311"/>
            <ac:spMk id="168" creationId="{00000000-0000-0000-0000-000000000000}"/>
          </ac:spMkLst>
        </pc:spChg>
        <pc:graphicFrameChg chg="del modGraphic">
          <ac:chgData name="Silvia Colombo" userId="cdf5343d-9518-4b48-8032-805a754f9105" providerId="ADAL" clId="{A4D215DB-F3BD-4692-BC3B-460201D13D90}" dt="2025-02-07T11:13:56.008" v="146" actId="478"/>
          <ac:graphicFrameMkLst>
            <pc:docMk/>
            <pc:sldMk cId="2820095517" sldId="311"/>
            <ac:graphicFrameMk id="8" creationId="{84EDE8B2-D997-4A63-A691-4A6D02EC6AF7}"/>
          </ac:graphicFrameMkLst>
        </pc:graphicFrameChg>
        <pc:picChg chg="add mod">
          <ac:chgData name="Silvia Colombo" userId="cdf5343d-9518-4b48-8032-805a754f9105" providerId="ADAL" clId="{A4D215DB-F3BD-4692-BC3B-460201D13D90}" dt="2025-02-07T17:09:41.423" v="1754" actId="1076"/>
          <ac:picMkLst>
            <pc:docMk/>
            <pc:sldMk cId="2820095517" sldId="311"/>
            <ac:picMk id="4" creationId="{774D9932-89E3-401E-B040-4CEEAC8377F7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8T09:16:11.519" v="1900" actId="20577"/>
        <pc:sldMkLst>
          <pc:docMk/>
          <pc:sldMk cId="2151074601" sldId="312"/>
        </pc:sldMkLst>
        <pc:spChg chg="add del mod">
          <ac:chgData name="Silvia Colombo" userId="cdf5343d-9518-4b48-8032-805a754f9105" providerId="ADAL" clId="{A4D215DB-F3BD-4692-BC3B-460201D13D90}" dt="2025-02-08T09:13:37.046" v="1849" actId="478"/>
          <ac:spMkLst>
            <pc:docMk/>
            <pc:sldMk cId="2151074601" sldId="312"/>
            <ac:spMk id="2" creationId="{A3F1DCC6-E27D-45F6-BFA5-018AAEDB23B5}"/>
          </ac:spMkLst>
        </pc:spChg>
        <pc:spChg chg="add mod">
          <ac:chgData name="Silvia Colombo" userId="cdf5343d-9518-4b48-8032-805a754f9105" providerId="ADAL" clId="{A4D215DB-F3BD-4692-BC3B-460201D13D90}" dt="2025-02-08T09:15:30.394" v="1880" actId="1076"/>
          <ac:spMkLst>
            <pc:docMk/>
            <pc:sldMk cId="2151074601" sldId="312"/>
            <ac:spMk id="5" creationId="{BA4C2899-1FA5-497D-953A-C35FDBC5D7C8}"/>
          </ac:spMkLst>
        </pc:spChg>
        <pc:spChg chg="del">
          <ac:chgData name="Silvia Colombo" userId="cdf5343d-9518-4b48-8032-805a754f9105" providerId="ADAL" clId="{A4D215DB-F3BD-4692-BC3B-460201D13D90}" dt="2025-02-07T11:18:55.942" v="194" actId="478"/>
          <ac:spMkLst>
            <pc:docMk/>
            <pc:sldMk cId="2151074601" sldId="312"/>
            <ac:spMk id="11" creationId="{8A9092EC-B989-45C4-86CD-C1A42A94FA8E}"/>
          </ac:spMkLst>
        </pc:spChg>
        <pc:spChg chg="add mod">
          <ac:chgData name="Silvia Colombo" userId="cdf5343d-9518-4b48-8032-805a754f9105" providerId="ADAL" clId="{A4D215DB-F3BD-4692-BC3B-460201D13D90}" dt="2025-02-08T09:16:11.519" v="1900" actId="20577"/>
          <ac:spMkLst>
            <pc:docMk/>
            <pc:sldMk cId="2151074601" sldId="312"/>
            <ac:spMk id="12" creationId="{1F4A6349-9F4C-4CE6-9243-8849AF738045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8T09:14:17.353" v="1858" actId="21"/>
          <ac:spMkLst>
            <pc:docMk/>
            <pc:sldMk cId="2151074601" sldId="312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18:55.942" v="194" actId="478"/>
          <ac:graphicFrameMkLst>
            <pc:docMk/>
            <pc:sldMk cId="2151074601" sldId="312"/>
            <ac:graphicFrameMk id="9" creationId="{7C9177D4-CFC9-45CA-B6F5-07537EFA7326}"/>
          </ac:graphicFrameMkLst>
        </pc:graphicFrameChg>
        <pc:picChg chg="add mod">
          <ac:chgData name="Silvia Colombo" userId="cdf5343d-9518-4b48-8032-805a754f9105" providerId="ADAL" clId="{A4D215DB-F3BD-4692-BC3B-460201D13D90}" dt="2025-02-08T09:15:35.973" v="1881" actId="1076"/>
          <ac:picMkLst>
            <pc:docMk/>
            <pc:sldMk cId="2151074601" sldId="312"/>
            <ac:picMk id="4" creationId="{B1E74885-D025-4C1A-9DF8-0100F05B72EE}"/>
          </ac:picMkLst>
        </pc:picChg>
        <pc:picChg chg="add mod">
          <ac:chgData name="Silvia Colombo" userId="cdf5343d-9518-4b48-8032-805a754f9105" providerId="ADAL" clId="{A4D215DB-F3BD-4692-BC3B-460201D13D90}" dt="2025-02-08T09:15:35.973" v="1881" actId="1076"/>
          <ac:picMkLst>
            <pc:docMk/>
            <pc:sldMk cId="2151074601" sldId="312"/>
            <ac:picMk id="6" creationId="{69B8EA22-22AC-4071-9110-8DA1F5958ECA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8T09:20:16.134" v="1938" actId="1076"/>
        <pc:sldMkLst>
          <pc:docMk/>
          <pc:sldMk cId="1870433455" sldId="313"/>
        </pc:sldMkLst>
        <pc:spChg chg="add del mod">
          <ac:chgData name="Silvia Colombo" userId="cdf5343d-9518-4b48-8032-805a754f9105" providerId="ADAL" clId="{A4D215DB-F3BD-4692-BC3B-460201D13D90}" dt="2025-02-08T09:18:25.350" v="1906" actId="478"/>
          <ac:spMkLst>
            <pc:docMk/>
            <pc:sldMk cId="1870433455" sldId="313"/>
            <ac:spMk id="2" creationId="{5E84328D-7BFE-44A4-A2A2-EDE96A8BA0CD}"/>
          </ac:spMkLst>
        </pc:spChg>
        <pc:spChg chg="add mod">
          <ac:chgData name="Silvia Colombo" userId="cdf5343d-9518-4b48-8032-805a754f9105" providerId="ADAL" clId="{A4D215DB-F3BD-4692-BC3B-460201D13D90}" dt="2025-02-08T09:19:41.713" v="1931" actId="20577"/>
          <ac:spMkLst>
            <pc:docMk/>
            <pc:sldMk cId="1870433455" sldId="313"/>
            <ac:spMk id="5" creationId="{70067A62-DBE6-4035-BA07-00715DBB6739}"/>
          </ac:spMkLst>
        </pc:spChg>
        <pc:spChg chg="add mod">
          <ac:chgData name="Silvia Colombo" userId="cdf5343d-9518-4b48-8032-805a754f9105" providerId="ADAL" clId="{A4D215DB-F3BD-4692-BC3B-460201D13D90}" dt="2025-02-08T09:20:16.134" v="1938" actId="1076"/>
          <ac:spMkLst>
            <pc:docMk/>
            <pc:sldMk cId="1870433455" sldId="313"/>
            <ac:spMk id="8" creationId="{AFE89CF7-CACE-49F8-AAD1-1CCC30DD1284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8T09:16:35.801" v="1903" actId="21"/>
          <ac:spMkLst>
            <pc:docMk/>
            <pc:sldMk cId="1870433455" sldId="31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8T09:20:16.134" v="1938" actId="1076"/>
          <ac:picMkLst>
            <pc:docMk/>
            <pc:sldMk cId="1870433455" sldId="313"/>
            <ac:picMk id="4" creationId="{EB7811C5-8C0F-4EC0-98DA-CC0A3259EDC8}"/>
          </ac:picMkLst>
        </pc:picChg>
      </pc:sldChg>
      <pc:sldChg chg="modSp mod">
        <pc:chgData name="Silvia Colombo" userId="cdf5343d-9518-4b48-8032-805a754f9105" providerId="ADAL" clId="{A4D215DB-F3BD-4692-BC3B-460201D13D90}" dt="2025-02-07T11:28:09.531" v="269" actId="255"/>
        <pc:sldMkLst>
          <pc:docMk/>
          <pc:sldMk cId="3150139663" sldId="315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28:09.531" v="269" actId="255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 delAnim">
        <pc:chgData name="Silvia Colombo" userId="cdf5343d-9518-4b48-8032-805a754f9105" providerId="ADAL" clId="{A4D215DB-F3BD-4692-BC3B-460201D13D90}" dt="2025-02-07T14:20:07.078" v="844" actId="20577"/>
        <pc:sldMkLst>
          <pc:docMk/>
          <pc:sldMk cId="2918815054" sldId="316"/>
        </pc:sldMkLst>
        <pc:spChg chg="add del mod">
          <ac:chgData name="Silvia Colombo" userId="cdf5343d-9518-4b48-8032-805a754f9105" providerId="ADAL" clId="{A4D215DB-F3BD-4692-BC3B-460201D13D90}" dt="2025-02-07T14:15:16.341" v="801" actId="478"/>
          <ac:spMkLst>
            <pc:docMk/>
            <pc:sldMk cId="2918815054" sldId="316"/>
            <ac:spMk id="2" creationId="{D56DC4D9-AE75-4793-8973-398E65BBB6AA}"/>
          </ac:spMkLst>
        </pc:spChg>
        <pc:spChg chg="del mod">
          <ac:chgData name="Silvia Colombo" userId="cdf5343d-9518-4b48-8032-805a754f9105" providerId="ADAL" clId="{A4D215DB-F3BD-4692-BC3B-460201D13D90}" dt="2025-02-07T11:37:24.421" v="296" actId="478"/>
          <ac:spMkLst>
            <pc:docMk/>
            <pc:sldMk cId="2918815054" sldId="316"/>
            <ac:spMk id="10" creationId="{CF475DA7-B974-4B0A-82BA-2A2CDDD5667B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4:20:07.078" v="844" actId="20577"/>
          <ac:spMkLst>
            <pc:docMk/>
            <pc:sldMk cId="2918815054" sldId="316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37:21.203" v="295" actId="478"/>
          <ac:graphicFrameMkLst>
            <pc:docMk/>
            <pc:sldMk cId="2918815054" sldId="316"/>
            <ac:graphicFrameMk id="7" creationId="{7DD92A02-C081-4C2F-ABE5-2782A81DBE77}"/>
          </ac:graphicFrameMkLst>
        </pc:graphicFrameChg>
      </pc:sldChg>
      <pc:sldChg chg="delSp modSp mod">
        <pc:chgData name="Silvia Colombo" userId="cdf5343d-9518-4b48-8032-805a754f9105" providerId="ADAL" clId="{A4D215DB-F3BD-4692-BC3B-460201D13D90}" dt="2025-02-07T14:55:47.408" v="984" actId="1076"/>
        <pc:sldMkLst>
          <pc:docMk/>
          <pc:sldMk cId="2672763478" sldId="317"/>
        </pc:sldMkLst>
        <pc:spChg chg="mod">
          <ac:chgData name="Silvia Colombo" userId="cdf5343d-9518-4b48-8032-805a754f9105" providerId="ADAL" clId="{A4D215DB-F3BD-4692-BC3B-460201D13D90}" dt="2025-02-07T14:55:47.408" v="984" actId="1076"/>
          <ac:spMkLst>
            <pc:docMk/>
            <pc:sldMk cId="2672763478" sldId="317"/>
            <ac:spMk id="2" creationId="{214F8276-9863-48AC-B97E-25F0F8DCF2F3}"/>
          </ac:spMkLst>
        </pc:spChg>
        <pc:spChg chg="del">
          <ac:chgData name="Silvia Colombo" userId="cdf5343d-9518-4b48-8032-805a754f9105" providerId="ADAL" clId="{A4D215DB-F3BD-4692-BC3B-460201D13D90}" dt="2025-02-07T11:39:58.211" v="312" actId="478"/>
          <ac:spMkLst>
            <pc:docMk/>
            <pc:sldMk cId="2672763478" sldId="317"/>
            <ac:spMk id="13" creationId="{41B4D4D8-99D9-43F8-A300-47E27CED8C03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9:54.003" v="310"/>
          <ac:spMkLst>
            <pc:docMk/>
            <pc:sldMk cId="2672763478" sldId="317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39:55.570" v="311" actId="478"/>
          <ac:picMkLst>
            <pc:docMk/>
            <pc:sldMk cId="2672763478" sldId="317"/>
            <ac:picMk id="7" creationId="{569A2383-27A0-4079-BAB2-0CCA3FDDFBC8}"/>
          </ac:picMkLst>
        </pc:picChg>
      </pc:sldChg>
      <pc:sldChg chg="addSp delSp modSp mod addCm delCm modCm">
        <pc:chgData name="Silvia Colombo" userId="cdf5343d-9518-4b48-8032-805a754f9105" providerId="ADAL" clId="{A4D215DB-F3BD-4692-BC3B-460201D13D90}" dt="2025-02-07T16:42:03.757" v="1596" actId="14100"/>
        <pc:sldMkLst>
          <pc:docMk/>
          <pc:sldMk cId="4148526233" sldId="318"/>
        </pc:sldMkLst>
        <pc:spChg chg="add del mod">
          <ac:chgData name="Silvia Colombo" userId="cdf5343d-9518-4b48-8032-805a754f9105" providerId="ADAL" clId="{A4D215DB-F3BD-4692-BC3B-460201D13D90}" dt="2025-02-07T16:39:21.003" v="1557" actId="478"/>
          <ac:spMkLst>
            <pc:docMk/>
            <pc:sldMk cId="4148526233" sldId="318"/>
            <ac:spMk id="2" creationId="{A9D2A07F-9F8C-4508-BEEF-B4AAC65E347B}"/>
          </ac:spMkLst>
        </pc:spChg>
        <pc:spChg chg="del">
          <ac:chgData name="Silvia Colombo" userId="cdf5343d-9518-4b48-8032-805a754f9105" providerId="ADAL" clId="{A4D215DB-F3BD-4692-BC3B-460201D13D90}" dt="2025-02-07T12:09:57.438" v="522" actId="478"/>
          <ac:spMkLst>
            <pc:docMk/>
            <pc:sldMk cId="4148526233" sldId="318"/>
            <ac:spMk id="10" creationId="{25CD7F87-8535-4C5F-96D5-85F53AD3A6B3}"/>
          </ac:spMkLst>
        </pc:spChg>
        <pc:spChg chg="add mod">
          <ac:chgData name="Silvia Colombo" userId="cdf5343d-9518-4b48-8032-805a754f9105" providerId="ADAL" clId="{A4D215DB-F3BD-4692-BC3B-460201D13D90}" dt="2025-02-07T16:42:03.757" v="1596" actId="14100"/>
          <ac:spMkLst>
            <pc:docMk/>
            <pc:sldMk cId="4148526233" sldId="318"/>
            <ac:spMk id="11" creationId="{B79A79E8-3C51-4073-A8A3-6C1342DBC1D8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41:37.217" v="1589" actId="14100"/>
          <ac:spMkLst>
            <pc:docMk/>
            <pc:sldMk cId="4148526233" sldId="318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9:55.240" v="521" actId="478"/>
          <ac:picMkLst>
            <pc:docMk/>
            <pc:sldMk cId="4148526233" sldId="318"/>
            <ac:picMk id="4" creationId="{A2B6EFEA-BAAE-448E-9ECA-685103A5045F}"/>
          </ac:picMkLst>
        </pc:picChg>
        <pc:picChg chg="add mod">
          <ac:chgData name="Silvia Colombo" userId="cdf5343d-9518-4b48-8032-805a754f9105" providerId="ADAL" clId="{A4D215DB-F3BD-4692-BC3B-460201D13D90}" dt="2025-02-07T16:41:42.340" v="1592" actId="1076"/>
          <ac:picMkLst>
            <pc:docMk/>
            <pc:sldMk cId="4148526233" sldId="318"/>
            <ac:picMk id="6" creationId="{BBD832D1-DB60-43FA-B55E-F4B5FCFA2CD3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1:13:42.119" v="144" actId="14100"/>
        <pc:sldMkLst>
          <pc:docMk/>
          <pc:sldMk cId="1009816756" sldId="319"/>
        </pc:sldMkLst>
        <pc:spChg chg="mod">
          <ac:chgData name="Silvia Colombo" userId="cdf5343d-9518-4b48-8032-805a754f9105" providerId="ADAL" clId="{A4D215DB-F3BD-4692-BC3B-460201D13D90}" dt="2025-02-07T11:07:24.935" v="131" actId="20577"/>
          <ac:spMkLst>
            <pc:docMk/>
            <pc:sldMk cId="1009816756" sldId="319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1:13:42.119" v="144" actId="14100"/>
          <ac:graphicFrameMkLst>
            <pc:docMk/>
            <pc:sldMk cId="1009816756" sldId="319"/>
            <ac:graphicFrameMk id="6" creationId="{80D305E4-2F8C-404C-9FDA-96CFB83B2F20}"/>
          </ac:graphicFrameMkLst>
        </pc:graphicFrameChg>
        <pc:picChg chg="del">
          <ac:chgData name="Silvia Colombo" userId="cdf5343d-9518-4b48-8032-805a754f9105" providerId="ADAL" clId="{A4D215DB-F3BD-4692-BC3B-460201D13D90}" dt="2025-02-07T11:07:27.138" v="132" actId="478"/>
          <ac:picMkLst>
            <pc:docMk/>
            <pc:sldMk cId="1009816756" sldId="319"/>
            <ac:picMk id="4" creationId="{6E98AF15-C1DA-48CB-BD0E-1CA0EDEBC2E7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8T09:22:51.273" v="1960" actId="14100"/>
        <pc:sldMkLst>
          <pc:docMk/>
          <pc:sldMk cId="120175863" sldId="320"/>
        </pc:sldMkLst>
        <pc:spChg chg="add mod">
          <ac:chgData name="Silvia Colombo" userId="cdf5343d-9518-4b48-8032-805a754f9105" providerId="ADAL" clId="{A4D215DB-F3BD-4692-BC3B-460201D13D90}" dt="2025-02-08T09:22:51.273" v="1960" actId="14100"/>
          <ac:spMkLst>
            <pc:docMk/>
            <pc:sldMk cId="120175863" sldId="320"/>
            <ac:spMk id="8" creationId="{51D0B7AC-A02A-4A9F-B191-CE69470132B1}"/>
          </ac:spMkLst>
        </pc:spChg>
        <pc:spChg chg="del">
          <ac:chgData name="Silvia Colombo" userId="cdf5343d-9518-4b48-8032-805a754f9105" providerId="ADAL" clId="{A4D215DB-F3BD-4692-BC3B-460201D13D90}" dt="2025-02-07T11:25:03.265" v="235" actId="478"/>
          <ac:spMkLst>
            <pc:docMk/>
            <pc:sldMk cId="120175863" sldId="320"/>
            <ac:spMk id="8" creationId="{AFE89CF7-CACE-49F8-AAD1-1CCC30DD1284}"/>
          </ac:spMkLst>
        </pc:spChg>
        <pc:spChg chg="mod">
          <ac:chgData name="Silvia Colombo" userId="cdf5343d-9518-4b48-8032-805a754f9105" providerId="ADAL" clId="{A4D215DB-F3BD-4692-BC3B-460201D13D90}" dt="2025-02-07T11:25:00.400" v="234" actId="20577"/>
          <ac:spMkLst>
            <pc:docMk/>
            <pc:sldMk cId="120175863" sldId="32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8T09:22:29.693" v="1956" actId="1076"/>
          <ac:graphicFrameMkLst>
            <pc:docMk/>
            <pc:sldMk cId="120175863" sldId="320"/>
            <ac:graphicFrameMk id="7" creationId="{7A2B6F9A-A568-4A08-BFB2-59891A01E4BC}"/>
          </ac:graphicFrameMkLst>
        </pc:graphicFrameChg>
        <pc:picChg chg="del">
          <ac:chgData name="Silvia Colombo" userId="cdf5343d-9518-4b48-8032-805a754f9105" providerId="ADAL" clId="{A4D215DB-F3BD-4692-BC3B-460201D13D90}" dt="2025-02-07T11:25:04.662" v="236" actId="478"/>
          <ac:picMkLst>
            <pc:docMk/>
            <pc:sldMk cId="120175863" sldId="320"/>
            <ac:picMk id="4" creationId="{EB7811C5-8C0F-4EC0-98DA-CC0A3259EDC8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5:49:59.553" v="1236" actId="1076"/>
        <pc:sldMkLst>
          <pc:docMk/>
          <pc:sldMk cId="89095583" sldId="321"/>
        </pc:sldMkLst>
        <pc:spChg chg="add del mod">
          <ac:chgData name="Silvia Colombo" userId="cdf5343d-9518-4b48-8032-805a754f9105" providerId="ADAL" clId="{A4D215DB-F3BD-4692-BC3B-460201D13D90}" dt="2025-02-07T15:45:55.772" v="1171" actId="478"/>
          <ac:spMkLst>
            <pc:docMk/>
            <pc:sldMk cId="89095583" sldId="321"/>
            <ac:spMk id="2" creationId="{70D3F0F5-CC34-4405-B8D1-DC3E3C39AB80}"/>
          </ac:spMkLst>
        </pc:spChg>
        <pc:spChg chg="del">
          <ac:chgData name="Silvia Colombo" userId="cdf5343d-9518-4b48-8032-805a754f9105" providerId="ADAL" clId="{A4D215DB-F3BD-4692-BC3B-460201D13D90}" dt="2025-02-07T11:52:46.622" v="377" actId="478"/>
          <ac:spMkLst>
            <pc:docMk/>
            <pc:sldMk cId="89095583" sldId="321"/>
            <ac:spMk id="8" creationId="{718D935F-CA15-4804-8C22-93AE88AD5CD5}"/>
          </ac:spMkLst>
        </pc:spChg>
        <pc:spChg chg="add mod">
          <ac:chgData name="Silvia Colombo" userId="cdf5343d-9518-4b48-8032-805a754f9105" providerId="ADAL" clId="{A4D215DB-F3BD-4692-BC3B-460201D13D90}" dt="2025-02-07T15:49:59.553" v="1236" actId="1076"/>
          <ac:spMkLst>
            <pc:docMk/>
            <pc:sldMk cId="89095583" sldId="321"/>
            <ac:spMk id="10" creationId="{7FB70AF4-6277-40D1-B6C1-64C270F7B881}"/>
          </ac:spMkLst>
        </pc:spChg>
        <pc:spChg chg="mod">
          <ac:chgData name="Silvia Colombo" userId="cdf5343d-9518-4b48-8032-805a754f9105" providerId="ADAL" clId="{A4D215DB-F3BD-4692-BC3B-460201D13D90}" dt="2025-02-07T15:39:21.380" v="1143" actId="21"/>
          <ac:spMkLst>
            <pc:docMk/>
            <pc:sldMk cId="89095583" sldId="321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5:49:07.550" v="1229" actId="14100"/>
          <ac:graphicFrameMkLst>
            <pc:docMk/>
            <pc:sldMk cId="89095583" sldId="321"/>
            <ac:graphicFrameMk id="7" creationId="{BD6805B5-0565-4DAF-BD6D-E33610916403}"/>
          </ac:graphicFrameMkLst>
        </pc:graphicFrameChg>
        <pc:picChg chg="del">
          <ac:chgData name="Silvia Colombo" userId="cdf5343d-9518-4b48-8032-805a754f9105" providerId="ADAL" clId="{A4D215DB-F3BD-4692-BC3B-460201D13D90}" dt="2025-02-07T11:52:42.982" v="376" actId="478"/>
          <ac:picMkLst>
            <pc:docMk/>
            <pc:sldMk cId="89095583" sldId="321"/>
            <ac:picMk id="4" creationId="{7B8796C5-2427-410C-BEB3-F5373BC96D8A}"/>
          </ac:picMkLst>
        </pc:picChg>
      </pc:sldChg>
      <pc:sldChg chg="addSp delSp modSp add mod">
        <pc:chgData name="Silvia Colombo" userId="cdf5343d-9518-4b48-8032-805a754f9105" providerId="ADAL" clId="{A4D215DB-F3BD-4692-BC3B-460201D13D90}" dt="2025-02-07T16:24:45.266" v="1432" actId="255"/>
        <pc:sldMkLst>
          <pc:docMk/>
          <pc:sldMk cId="2254603226" sldId="322"/>
        </pc:sldMkLst>
        <pc:spChg chg="mod ord">
          <ac:chgData name="Silvia Colombo" userId="cdf5343d-9518-4b48-8032-805a754f9105" providerId="ADAL" clId="{A4D215DB-F3BD-4692-BC3B-460201D13D90}" dt="2025-02-07T16:24:16.478" v="1429" actId="12"/>
          <ac:spMkLst>
            <pc:docMk/>
            <pc:sldMk cId="2254603226" sldId="322"/>
            <ac:spMk id="6" creationId="{5B522B6F-0CF4-489C-A032-67294EC36980}"/>
          </ac:spMkLst>
        </pc:spChg>
        <pc:spChg chg="add del mod">
          <ac:chgData name="Silvia Colombo" userId="cdf5343d-9518-4b48-8032-805a754f9105" providerId="ADAL" clId="{A4D215DB-F3BD-4692-BC3B-460201D13D90}" dt="2025-02-07T16:23:43.387" v="1417" actId="478"/>
          <ac:spMkLst>
            <pc:docMk/>
            <pc:sldMk cId="2254603226" sldId="322"/>
            <ac:spMk id="8" creationId="{3AB8EB4D-22CF-4571-95BE-F5E46ADE1122}"/>
          </ac:spMkLst>
        </pc:spChg>
        <pc:spChg chg="add mod">
          <ac:chgData name="Silvia Colombo" userId="cdf5343d-9518-4b48-8032-805a754f9105" providerId="ADAL" clId="{A4D215DB-F3BD-4692-BC3B-460201D13D90}" dt="2025-02-07T16:24:26.381" v="1430" actId="1076"/>
          <ac:spMkLst>
            <pc:docMk/>
            <pc:sldMk cId="2254603226" sldId="322"/>
            <ac:spMk id="11" creationId="{AD7943C0-0B6A-4332-99C9-8B6E4256193D}"/>
          </ac:spMkLst>
        </pc:spChg>
        <pc:spChg chg="del">
          <ac:chgData name="Silvia Colombo" userId="cdf5343d-9518-4b48-8032-805a754f9105" providerId="ADAL" clId="{A4D215DB-F3BD-4692-BC3B-460201D13D90}" dt="2025-02-07T12:00:08.027" v="437" actId="478"/>
          <ac:spMkLst>
            <pc:docMk/>
            <pc:sldMk cId="2254603226" sldId="322"/>
            <ac:spMk id="12" creationId="{14BE75E9-CC86-4F58-A70D-7672CA776CFB}"/>
          </ac:spMkLst>
        </pc:spChg>
        <pc:spChg chg="mod">
          <ac:chgData name="Silvia Colombo" userId="cdf5343d-9518-4b48-8032-805a754f9105" providerId="ADAL" clId="{A4D215DB-F3BD-4692-BC3B-460201D13D90}" dt="2025-02-07T16:24:45.266" v="1432" actId="255"/>
          <ac:spMkLst>
            <pc:docMk/>
            <pc:sldMk cId="2254603226" sldId="32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24:26.381" v="1430" actId="1076"/>
          <ac:picMkLst>
            <pc:docMk/>
            <pc:sldMk cId="2254603226" sldId="322"/>
            <ac:picMk id="4" creationId="{7F1D5AC1-4EA2-4C59-B5FC-9C7F6C5B41DF}"/>
          </ac:picMkLst>
        </pc:picChg>
        <pc:picChg chg="del">
          <ac:chgData name="Silvia Colombo" userId="cdf5343d-9518-4b48-8032-805a754f9105" providerId="ADAL" clId="{A4D215DB-F3BD-4692-BC3B-460201D13D90}" dt="2025-02-07T12:00:05.143" v="436" actId="478"/>
          <ac:picMkLst>
            <pc:docMk/>
            <pc:sldMk cId="2254603226" sldId="322"/>
            <ac:picMk id="5" creationId="{5D0CFC48-97E2-4FE2-BECE-31711E8C64CF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6:38:12.667" v="1554" actId="1037"/>
        <pc:sldMkLst>
          <pc:docMk/>
          <pc:sldMk cId="2819704661" sldId="323"/>
        </pc:sldMkLst>
        <pc:spChg chg="del">
          <ac:chgData name="Silvia Colombo" userId="cdf5343d-9518-4b48-8032-805a754f9105" providerId="ADAL" clId="{A4D215DB-F3BD-4692-BC3B-460201D13D90}" dt="2025-02-07T12:08:40.943" v="512" actId="478"/>
          <ac:spMkLst>
            <pc:docMk/>
            <pc:sldMk cId="2819704661" sldId="323"/>
            <ac:spMk id="11" creationId="{DD1825DE-6E3F-4E43-B626-2E9F01D957BA}"/>
          </ac:spMkLst>
        </pc:spChg>
        <pc:spChg chg="add mod">
          <ac:chgData name="Silvia Colombo" userId="cdf5343d-9518-4b48-8032-805a754f9105" providerId="ADAL" clId="{A4D215DB-F3BD-4692-BC3B-460201D13D90}" dt="2025-02-07T16:38:12.667" v="1554" actId="1037"/>
          <ac:spMkLst>
            <pc:docMk/>
            <pc:sldMk cId="2819704661" sldId="323"/>
            <ac:spMk id="12" creationId="{97B0CB88-BCFA-41A5-BE12-598FA882FE58}"/>
          </ac:spMkLst>
        </pc:spChg>
        <pc:spChg chg="del">
          <ac:chgData name="Silvia Colombo" userId="cdf5343d-9518-4b48-8032-805a754f9105" providerId="ADAL" clId="{A4D215DB-F3BD-4692-BC3B-460201D13D90}" dt="2025-02-07T12:08:40.943" v="512" actId="478"/>
          <ac:spMkLst>
            <pc:docMk/>
            <pc:sldMk cId="2819704661" sldId="323"/>
            <ac:spMk id="14" creationId="{8FBC6906-CF15-42E6-8010-79D10B07A972}"/>
          </ac:spMkLst>
        </pc:spChg>
        <pc:spChg chg="mod">
          <ac:chgData name="Silvia Colombo" userId="cdf5343d-9518-4b48-8032-805a754f9105" providerId="ADAL" clId="{A4D215DB-F3BD-4692-BC3B-460201D13D90}" dt="2025-02-07T12:09:04.652" v="515" actId="14100"/>
          <ac:spMkLst>
            <pc:docMk/>
            <pc:sldMk cId="2819704661" sldId="323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6:38:12.667" v="1554" actId="1037"/>
          <ac:graphicFrameMkLst>
            <pc:docMk/>
            <pc:sldMk cId="2819704661" sldId="323"/>
            <ac:graphicFrameMk id="9" creationId="{0C5C687C-3F3A-4C71-9142-5E69F63BC470}"/>
          </ac:graphicFrameMkLst>
        </pc:graphicFrameChg>
        <pc:picChg chg="del">
          <ac:chgData name="Silvia Colombo" userId="cdf5343d-9518-4b48-8032-805a754f9105" providerId="ADAL" clId="{A4D215DB-F3BD-4692-BC3B-460201D13D90}" dt="2025-02-07T12:08:35.717" v="511" actId="478"/>
          <ac:picMkLst>
            <pc:docMk/>
            <pc:sldMk cId="2819704661" sldId="323"/>
            <ac:picMk id="5" creationId="{9D943C89-869C-48E2-AD3B-07964F612A50}"/>
          </ac:picMkLst>
        </pc:picChg>
        <pc:picChg chg="del">
          <ac:chgData name="Silvia Colombo" userId="cdf5343d-9518-4b48-8032-805a754f9105" providerId="ADAL" clId="{A4D215DB-F3BD-4692-BC3B-460201D13D90}" dt="2025-02-07T12:08:35.717" v="511" actId="478"/>
          <ac:picMkLst>
            <pc:docMk/>
            <pc:sldMk cId="2819704661" sldId="323"/>
            <ac:picMk id="8" creationId="{289F559F-7C9B-4873-86E3-F3B2CBED7AF7}"/>
          </ac:picMkLst>
        </pc:picChg>
      </pc:sldChg>
      <pc:sldChg chg="addSp modSp new mod">
        <pc:chgData name="Silvia Colombo" userId="cdf5343d-9518-4b48-8032-805a754f9105" providerId="ADAL" clId="{A4D215DB-F3BD-4692-BC3B-460201D13D90}" dt="2025-02-07T16:26:44.984" v="1461" actId="403"/>
        <pc:sldMkLst>
          <pc:docMk/>
          <pc:sldMk cId="582157262" sldId="324"/>
        </pc:sldMkLst>
        <pc:spChg chg="mod">
          <ac:chgData name="Silvia Colombo" userId="cdf5343d-9518-4b48-8032-805a754f9105" providerId="ADAL" clId="{A4D215DB-F3BD-4692-BC3B-460201D13D90}" dt="2025-02-07T16:26:44.984" v="1461" actId="403"/>
          <ac:spMkLst>
            <pc:docMk/>
            <pc:sldMk cId="582157262" sldId="324"/>
            <ac:spMk id="2" creationId="{DFEBF012-A363-4EFF-B301-C1CC35876054}"/>
          </ac:spMkLst>
        </pc:spChg>
        <pc:spChg chg="add mod">
          <ac:chgData name="Silvia Colombo" userId="cdf5343d-9518-4b48-8032-805a754f9105" providerId="ADAL" clId="{A4D215DB-F3BD-4692-BC3B-460201D13D90}" dt="2025-02-07T16:26:24.890" v="1454"/>
          <ac:spMkLst>
            <pc:docMk/>
            <pc:sldMk cId="582157262" sldId="324"/>
            <ac:spMk id="4" creationId="{6C2C34CD-3EC9-412C-A39B-242D78ECEBB6}"/>
          </ac:spMkLst>
        </pc:spChg>
      </pc:sldChg>
    </pc:docChg>
  </pc:docChgLst>
  <pc:docChgLst>
    <pc:chgData name="Silvia Colombo" userId="cdf5343d-9518-4b48-8032-805a754f9105" providerId="ADAL" clId="{D8A6481C-74F2-44C8-91FC-7CCBC8AA3EF9}"/>
    <pc:docChg chg="undo custSel modSld">
      <pc:chgData name="Silvia Colombo" userId="cdf5343d-9518-4b48-8032-805a754f9105" providerId="ADAL" clId="{D8A6481C-74F2-44C8-91FC-7CCBC8AA3EF9}" dt="2025-01-14T15:44:54.876" v="2300" actId="1076"/>
      <pc:docMkLst>
        <pc:docMk/>
      </pc:docMkLst>
      <pc:sldChg chg="modSp mod">
        <pc:chgData name="Silvia Colombo" userId="cdf5343d-9518-4b48-8032-805a754f9105" providerId="ADAL" clId="{D8A6481C-74F2-44C8-91FC-7CCBC8AA3EF9}" dt="2025-01-14T14:26:05.063" v="2135" actId="20577"/>
        <pc:sldMkLst>
          <pc:docMk/>
          <pc:sldMk cId="0" sldId="264"/>
        </pc:sldMkLst>
        <pc:spChg chg="mod">
          <ac:chgData name="Silvia Colombo" userId="cdf5343d-9518-4b48-8032-805a754f9105" providerId="ADAL" clId="{D8A6481C-74F2-44C8-91FC-7CCBC8AA3EF9}" dt="2025-01-14T14:26:05.063" v="2135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4:28:42.961" v="2149" actId="113"/>
        <pc:sldMkLst>
          <pc:docMk/>
          <pc:sldMk cId="1768720765" sldId="272"/>
        </pc:sldMkLst>
        <pc:spChg chg="add mod">
          <ac:chgData name="Silvia Colombo" userId="cdf5343d-9518-4b48-8032-805a754f9105" providerId="ADAL" clId="{D8A6481C-74F2-44C8-91FC-7CCBC8AA3EF9}" dt="2025-01-10T19:03:26.174" v="285" actId="14100"/>
          <ac:spMkLst>
            <pc:docMk/>
            <pc:sldMk cId="1768720765" sldId="272"/>
            <ac:spMk id="10" creationId="{135A9E39-0E35-4D57-AB96-8B9E2A02F586}"/>
          </ac:spMkLst>
        </pc:spChg>
        <pc:spChg chg="del">
          <ac:chgData name="Silvia Colombo" userId="cdf5343d-9518-4b48-8032-805a754f9105" providerId="ADAL" clId="{D8A6481C-74F2-44C8-91FC-7CCBC8AA3EF9}" dt="2025-01-10T18:11:50.721" v="97" actId="478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28:42.961" v="2149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8:11:48.378" v="96" actId="478"/>
          <ac:picMkLst>
            <pc:docMk/>
            <pc:sldMk cId="1768720765" sldId="272"/>
            <ac:picMk id="4" creationId="{C1B579D7-A41F-4747-812B-418DE1C9CC69}"/>
          </ac:picMkLst>
        </pc:picChg>
        <pc:picChg chg="add mod">
          <ac:chgData name="Silvia Colombo" userId="cdf5343d-9518-4b48-8032-805a754f9105" providerId="ADAL" clId="{D8A6481C-74F2-44C8-91FC-7CCBC8AA3EF9}" dt="2025-01-10T19:03:04.630" v="282" actId="1076"/>
          <ac:picMkLst>
            <pc:docMk/>
            <pc:sldMk cId="1768720765" sldId="272"/>
            <ac:picMk id="5" creationId="{C731A220-F281-47D4-B547-7FAE6C221343}"/>
          </ac:picMkLst>
        </pc:picChg>
      </pc:sldChg>
      <pc:sldChg chg="addSp modSp mod">
        <pc:chgData name="Silvia Colombo" userId="cdf5343d-9518-4b48-8032-805a754f9105" providerId="ADAL" clId="{D8A6481C-74F2-44C8-91FC-7CCBC8AA3EF9}" dt="2025-01-14T14:34:31.986" v="2157" actId="113"/>
        <pc:sldMkLst>
          <pc:docMk/>
          <pc:sldMk cId="1839245547" sldId="273"/>
        </pc:sldMkLst>
        <pc:spChg chg="add mod">
          <ac:chgData name="Silvia Colombo" userId="cdf5343d-9518-4b48-8032-805a754f9105" providerId="ADAL" clId="{D8A6481C-74F2-44C8-91FC-7CCBC8AA3EF9}" dt="2025-01-10T19:08:25.818" v="344" actId="1035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34:31.986" v="215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19:08:21.708" v="337" actId="1076"/>
          <ac:picMkLst>
            <pc:docMk/>
            <pc:sldMk cId="1839245547" sldId="273"/>
            <ac:picMk id="4" creationId="{AF37311E-A009-4C4C-9122-FBAEDF834253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0:49.294" v="2167" actId="113"/>
        <pc:sldMkLst>
          <pc:docMk/>
          <pc:sldMk cId="3557352301" sldId="274"/>
        </pc:sldMkLst>
        <pc:spChg chg="del mod">
          <ac:chgData name="Silvia Colombo" userId="cdf5343d-9518-4b48-8032-805a754f9105" providerId="ADAL" clId="{D8A6481C-74F2-44C8-91FC-7CCBC8AA3EF9}" dt="2025-01-10T18:16:26.860" v="114"/>
          <ac:spMkLst>
            <pc:docMk/>
            <pc:sldMk cId="3557352301" sldId="274"/>
            <ac:spMk id="7" creationId="{E8359C71-131A-4426-9545-97F797442552}"/>
          </ac:spMkLst>
        </pc:spChg>
        <pc:spChg chg="add mod">
          <ac:chgData name="Silvia Colombo" userId="cdf5343d-9518-4b48-8032-805a754f9105" providerId="ADAL" clId="{D8A6481C-74F2-44C8-91FC-7CCBC8AA3EF9}" dt="2025-01-10T20:52:36.470" v="422" actId="14100"/>
          <ac:spMkLst>
            <pc:docMk/>
            <pc:sldMk cId="3557352301" sldId="274"/>
            <ac:spMk id="11" creationId="{8775CB98-6F78-4739-A375-A0965205A33A}"/>
          </ac:spMkLst>
        </pc:spChg>
        <pc:spChg chg="del">
          <ac:chgData name="Silvia Colombo" userId="cdf5343d-9518-4b48-8032-805a754f9105" providerId="ADAL" clId="{D8A6481C-74F2-44C8-91FC-7CCBC8AA3EF9}" dt="2025-01-10T18:16:32.251" v="116" actId="478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50:49.294" v="2167" actId="113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2:30.249" v="420" actId="1076"/>
          <ac:picMkLst>
            <pc:docMk/>
            <pc:sldMk cId="3557352301" sldId="274"/>
            <ac:picMk id="4" creationId="{ED8637FB-A84B-4007-BC99-8B57A12448DB}"/>
          </ac:picMkLst>
        </pc:picChg>
        <pc:picChg chg="del">
          <ac:chgData name="Silvia Colombo" userId="cdf5343d-9518-4b48-8032-805a754f9105" providerId="ADAL" clId="{D8A6481C-74F2-44C8-91FC-7CCBC8AA3EF9}" dt="2025-01-10T18:16:30.325" v="115" actId="478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4:43.003" v="2173" actId="113"/>
        <pc:sldMkLst>
          <pc:docMk/>
          <pc:sldMk cId="2089242102" sldId="275"/>
        </pc:sldMkLst>
        <pc:spChg chg="add mod">
          <ac:chgData name="Silvia Colombo" userId="cdf5343d-9518-4b48-8032-805a754f9105" providerId="ADAL" clId="{D8A6481C-74F2-44C8-91FC-7CCBC8AA3EF9}" dt="2025-01-10T20:56:09.266" v="459" actId="1076"/>
          <ac:spMkLst>
            <pc:docMk/>
            <pc:sldMk cId="2089242102" sldId="275"/>
            <ac:spMk id="10" creationId="{B3BEE167-2F8B-4C9B-9B22-DBAEE78E4905}"/>
          </ac:spMkLst>
        </pc:spChg>
        <pc:spChg chg="del">
          <ac:chgData name="Silvia Colombo" userId="cdf5343d-9518-4b48-8032-805a754f9105" providerId="ADAL" clId="{D8A6481C-74F2-44C8-91FC-7CCBC8AA3EF9}" dt="2025-01-10T18:17:33.433" v="124" actId="478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D8A6481C-74F2-44C8-91FC-7CCBC8AA3EF9}" dt="2025-01-14T14:54:43.003" v="2173" actId="113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5:48.464" v="457" actId="1076"/>
          <ac:picMkLst>
            <pc:docMk/>
            <pc:sldMk cId="2089242102" sldId="275"/>
            <ac:picMk id="4" creationId="{ED8CD017-D59C-4416-A816-47DF4E228531}"/>
          </ac:picMkLst>
        </pc:picChg>
        <pc:picChg chg="del">
          <ac:chgData name="Silvia Colombo" userId="cdf5343d-9518-4b48-8032-805a754f9105" providerId="ADAL" clId="{D8A6481C-74F2-44C8-91FC-7CCBC8AA3EF9}" dt="2025-01-10T18:17:30.710" v="123" actId="478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00:33.502" v="2204" actId="113"/>
        <pc:sldMkLst>
          <pc:docMk/>
          <pc:sldMk cId="1383167316" sldId="276"/>
        </pc:sldMkLst>
        <pc:spChg chg="del">
          <ac:chgData name="Silvia Colombo" userId="cdf5343d-9518-4b48-8032-805a754f9105" providerId="ADAL" clId="{D8A6481C-74F2-44C8-91FC-7CCBC8AA3EF9}" dt="2025-01-10T18:18:42.441" v="136" actId="478"/>
          <ac:spMkLst>
            <pc:docMk/>
            <pc:sldMk cId="1383167316" sldId="276"/>
            <ac:spMk id="10" creationId="{8644D318-4D55-4574-AE82-2EDC0B6FA70A}"/>
          </ac:spMkLst>
        </pc:spChg>
        <pc:spChg chg="del">
          <ac:chgData name="Silvia Colombo" userId="cdf5343d-9518-4b48-8032-805a754f9105" providerId="ADAL" clId="{D8A6481C-74F2-44C8-91FC-7CCBC8AA3EF9}" dt="2025-01-10T18:18:59.889" v="139" actId="478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D8A6481C-74F2-44C8-91FC-7CCBC8AA3EF9}" dt="2025-01-14T14:57:13.806" v="2201" actId="1038"/>
          <ac:spMkLst>
            <pc:docMk/>
            <pc:sldMk cId="1383167316" sldId="276"/>
            <ac:spMk id="14" creationId="{F9F19119-A257-4FB2-81A3-6AA1E384FCD5}"/>
          </ac:spMkLst>
        </pc:spChg>
        <pc:spChg chg="del">
          <ac:chgData name="Silvia Colombo" userId="cdf5343d-9518-4b48-8032-805a754f9105" providerId="ADAL" clId="{D8A6481C-74F2-44C8-91FC-7CCBC8AA3EF9}" dt="2025-01-10T18:18:45.090" v="137" actId="478"/>
          <ac:spMkLst>
            <pc:docMk/>
            <pc:sldMk cId="1383167316" sldId="276"/>
            <ac:spMk id="16" creationId="{5AFF1D7E-09CD-4002-AD60-32DB8032F303}"/>
          </ac:spMkLst>
        </pc:spChg>
        <pc:spChg chg="del">
          <ac:chgData name="Silvia Colombo" userId="cdf5343d-9518-4b48-8032-805a754f9105" providerId="ADAL" clId="{D8A6481C-74F2-44C8-91FC-7CCBC8AA3EF9}" dt="2025-01-10T18:18:41.016" v="135" actId="478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33.502" v="2204" actId="113"/>
          <ac:spMkLst>
            <pc:docMk/>
            <pc:sldMk cId="1383167316" sldId="27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4T14:56:59.939" v="2195" actId="1038"/>
          <ac:picMkLst>
            <pc:docMk/>
            <pc:sldMk cId="1383167316" sldId="276"/>
            <ac:picMk id="4" creationId="{74A24215-48D1-4C00-99A9-D87D305639EE}"/>
          </ac:picMkLst>
        </pc:picChg>
        <pc:picChg chg="del">
          <ac:chgData name="Silvia Colombo" userId="cdf5343d-9518-4b48-8032-805a754f9105" providerId="ADAL" clId="{D8A6481C-74F2-44C8-91FC-7CCBC8AA3EF9}" dt="2025-01-10T18:18:37.979" v="134" actId="478"/>
          <ac:picMkLst>
            <pc:docMk/>
            <pc:sldMk cId="1383167316" sldId="276"/>
            <ac:picMk id="5" creationId="{670693CB-3167-4CD0-8299-0B40FC55BD54}"/>
          </ac:picMkLst>
        </pc:picChg>
        <pc:picChg chg="del">
          <ac:chgData name="Silvia Colombo" userId="cdf5343d-9518-4b48-8032-805a754f9105" providerId="ADAL" clId="{D8A6481C-74F2-44C8-91FC-7CCBC8AA3EF9}" dt="2025-01-10T18:18:35.949" v="133" actId="478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D8A6481C-74F2-44C8-91FC-7CCBC8AA3EF9}" dt="2025-01-14T15:02:04.349" v="2208" actId="207"/>
        <pc:sldMkLst>
          <pc:docMk/>
          <pc:sldMk cId="89450925" sldId="27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2:04.349" v="2208" actId="207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3T10:02:40.648" v="1576" actId="12"/>
        <pc:sldMkLst>
          <pc:docMk/>
          <pc:sldMk cId="3840193541" sldId="27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2:40.648" v="1576" actId="12"/>
          <ac:spMkLst>
            <pc:docMk/>
            <pc:sldMk cId="3840193541" sldId="278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1:02:27.046" v="518" actId="478"/>
          <ac:picMkLst>
            <pc:docMk/>
            <pc:sldMk cId="3840193541" sldId="278"/>
            <ac:picMk id="4" creationId="{F7DD6E52-22FE-4E20-B450-66861BE5959C}"/>
          </ac:picMkLst>
        </pc:picChg>
        <pc:picChg chg="add mod">
          <ac:chgData name="Silvia Colombo" userId="cdf5343d-9518-4b48-8032-805a754f9105" providerId="ADAL" clId="{D8A6481C-74F2-44C8-91FC-7CCBC8AA3EF9}" dt="2025-01-10T22:47:14.752" v="1040" actId="1036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3T10:01:09.583" v="1568" actId="20577"/>
        <pc:sldMkLst>
          <pc:docMk/>
          <pc:sldMk cId="3151422244" sldId="279"/>
        </pc:sldMkLst>
        <pc:spChg chg="add del">
          <ac:chgData name="Silvia Colombo" userId="cdf5343d-9518-4b48-8032-805a754f9105" providerId="ADAL" clId="{D8A6481C-74F2-44C8-91FC-7CCBC8AA3EF9}" dt="2025-01-10T18:11:40.253" v="93" actId="22"/>
          <ac:spMkLst>
            <pc:docMk/>
            <pc:sldMk cId="3151422244" sldId="279"/>
            <ac:spMk id="7" creationId="{5190FC09-C15E-4513-83B0-EAAE7417419A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1:09.583" v="156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7:49:24.041" v="89" actId="478"/>
          <ac:picMkLst>
            <pc:docMk/>
            <pc:sldMk cId="3151422244" sldId="279"/>
            <ac:picMk id="4" creationId="{69343C5C-5E4C-4E84-A111-95AA141C70B3}"/>
          </ac:picMkLst>
        </pc:picChg>
        <pc:picChg chg="add mod modCrop">
          <ac:chgData name="Silvia Colombo" userId="cdf5343d-9518-4b48-8032-805a754f9105" providerId="ADAL" clId="{D8A6481C-74F2-44C8-91FC-7CCBC8AA3EF9}" dt="2025-01-10T18:54:03.593" v="162" actId="1076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D8A6481C-74F2-44C8-91FC-7CCBC8AA3EF9}" dt="2025-01-14T15:13:42.104" v="2215" actId="113"/>
        <pc:sldMkLst>
          <pc:docMk/>
          <pc:sldMk cId="3427707476" sldId="282"/>
        </pc:sldMkLst>
        <pc:spChg chg="mod">
          <ac:chgData name="Silvia Colombo" userId="cdf5343d-9518-4b48-8032-805a754f9105" providerId="ADAL" clId="{D8A6481C-74F2-44C8-91FC-7CCBC8AA3EF9}" dt="2025-01-14T15:13:42.104" v="2215" actId="113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19:47.336" v="2225" actId="113"/>
        <pc:sldMkLst>
          <pc:docMk/>
          <pc:sldMk cId="2207407581" sldId="283"/>
        </pc:sldMkLst>
        <pc:spChg chg="add mod">
          <ac:chgData name="Silvia Colombo" userId="cdf5343d-9518-4b48-8032-805a754f9105" providerId="ADAL" clId="{D8A6481C-74F2-44C8-91FC-7CCBC8AA3EF9}" dt="2025-01-10T22:13:24.150" v="680" actId="1076"/>
          <ac:spMkLst>
            <pc:docMk/>
            <pc:sldMk cId="2207407581" sldId="283"/>
            <ac:spMk id="10" creationId="{3D5E7E57-B41D-4889-8D08-AF7EAAAE8B1A}"/>
          </ac:spMkLst>
        </pc:spChg>
        <pc:spChg chg="del">
          <ac:chgData name="Silvia Colombo" userId="cdf5343d-9518-4b48-8032-805a754f9105" providerId="ADAL" clId="{D8A6481C-74F2-44C8-91FC-7CCBC8AA3EF9}" dt="2025-01-10T22:10:15.920" v="646" actId="478"/>
          <ac:spMkLst>
            <pc:docMk/>
            <pc:sldMk cId="2207407581" sldId="283"/>
            <ac:spMk id="14" creationId="{3B44769C-312B-4511-AFC8-B20540D3D2AA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9:47.336" v="2225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0:10.154" v="644" actId="478"/>
          <ac:picMkLst>
            <pc:docMk/>
            <pc:sldMk cId="2207407581" sldId="283"/>
            <ac:picMk id="4" creationId="{69E95CEF-ECE2-46E4-B73C-DCC06D01220C}"/>
          </ac:picMkLst>
        </pc:picChg>
        <pc:picChg chg="add mod">
          <ac:chgData name="Silvia Colombo" userId="cdf5343d-9518-4b48-8032-805a754f9105" providerId="ADAL" clId="{D8A6481C-74F2-44C8-91FC-7CCBC8AA3EF9}" dt="2025-01-10T22:12:56.696" v="677" actId="1076"/>
          <ac:picMkLst>
            <pc:docMk/>
            <pc:sldMk cId="2207407581" sldId="283"/>
            <ac:picMk id="5" creationId="{BAD0503B-DAC8-49C0-BC99-83AEE57B9D0C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0:53.471" v="2233" actId="1076"/>
        <pc:sldMkLst>
          <pc:docMk/>
          <pc:sldMk cId="191549666" sldId="284"/>
        </pc:sldMkLst>
        <pc:spChg chg="add del">
          <ac:chgData name="Silvia Colombo" userId="cdf5343d-9518-4b48-8032-805a754f9105" providerId="ADAL" clId="{D8A6481C-74F2-44C8-91FC-7CCBC8AA3EF9}" dt="2025-01-10T22:20:24.903" v="795"/>
          <ac:spMkLst>
            <pc:docMk/>
            <pc:sldMk cId="191549666" sldId="284"/>
            <ac:spMk id="2" creationId="{A6B05F9B-12C2-4C1B-A6A3-A2E51D30E1EA}"/>
          </ac:spMkLst>
        </pc:spChg>
        <pc:spChg chg="add del">
          <ac:chgData name="Silvia Colombo" userId="cdf5343d-9518-4b48-8032-805a754f9105" providerId="ADAL" clId="{D8A6481C-74F2-44C8-91FC-7CCBC8AA3EF9}" dt="2025-01-10T22:22:36.065" v="798"/>
          <ac:spMkLst>
            <pc:docMk/>
            <pc:sldMk cId="191549666" sldId="284"/>
            <ac:spMk id="4" creationId="{9F9D009E-4974-45D6-A89E-5AC15D738307}"/>
          </ac:spMkLst>
        </pc:spChg>
        <pc:spChg chg="add del">
          <ac:chgData name="Silvia Colombo" userId="cdf5343d-9518-4b48-8032-805a754f9105" providerId="ADAL" clId="{D8A6481C-74F2-44C8-91FC-7CCBC8AA3EF9}" dt="2025-01-10T22:22:40.451" v="800"/>
          <ac:spMkLst>
            <pc:docMk/>
            <pc:sldMk cId="191549666" sldId="284"/>
            <ac:spMk id="5" creationId="{32751821-0F3F-4A02-BF4F-7A4B01696A69}"/>
          </ac:spMkLst>
        </pc:spChg>
        <pc:spChg chg="add del">
          <ac:chgData name="Silvia Colombo" userId="cdf5343d-9518-4b48-8032-805a754f9105" providerId="ADAL" clId="{D8A6481C-74F2-44C8-91FC-7CCBC8AA3EF9}" dt="2025-01-10T22:22:58.639" v="804"/>
          <ac:spMkLst>
            <pc:docMk/>
            <pc:sldMk cId="191549666" sldId="284"/>
            <ac:spMk id="7" creationId="{79B689D2-FF06-4D4D-9BB6-D558D61924F5}"/>
          </ac:spMkLst>
        </pc:spChg>
        <pc:spChg chg="del">
          <ac:chgData name="Silvia Colombo" userId="cdf5343d-9518-4b48-8032-805a754f9105" providerId="ADAL" clId="{D8A6481C-74F2-44C8-91FC-7CCBC8AA3EF9}" dt="2025-01-10T22:14:17.968" v="793" actId="478"/>
          <ac:spMkLst>
            <pc:docMk/>
            <pc:sldMk cId="191549666" sldId="284"/>
            <ac:spMk id="11" creationId="{6A3E694C-B861-4682-8FEB-8C6E4157600B}"/>
          </ac:spMkLst>
        </pc:spChg>
        <pc:spChg chg="add mod">
          <ac:chgData name="Silvia Colombo" userId="cdf5343d-9518-4b48-8032-805a754f9105" providerId="ADAL" clId="{D8A6481C-74F2-44C8-91FC-7CCBC8AA3EF9}" dt="2025-01-10T22:32:34.877" v="926" actId="207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0:38.955" v="2231" actId="11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4:01.474" v="681" actId="478"/>
          <ac:picMkLst>
            <pc:docMk/>
            <pc:sldMk cId="191549666" sldId="284"/>
            <ac:picMk id="6" creationId="{F9E1DB74-FD47-4400-AB12-EFA255BC02EA}"/>
          </ac:picMkLst>
        </pc:picChg>
        <pc:picChg chg="add mod">
          <ac:chgData name="Silvia Colombo" userId="cdf5343d-9518-4b48-8032-805a754f9105" providerId="ADAL" clId="{D8A6481C-74F2-44C8-91FC-7CCBC8AA3EF9}" dt="2025-01-14T15:20:53.471" v="2233" actId="1076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D8A6481C-74F2-44C8-91FC-7CCBC8AA3EF9}" dt="2025-01-14T15:22:39.919" v="2238" actId="207"/>
        <pc:sldMkLst>
          <pc:docMk/>
          <pc:sldMk cId="3061992581" sldId="28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39.919" v="2238" actId="207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2:47.369" v="2239" actId="207"/>
        <pc:sldMkLst>
          <pc:docMk/>
          <pc:sldMk cId="2985432160" sldId="289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47.369" v="2239" actId="207"/>
          <ac:spMkLst>
            <pc:docMk/>
            <pc:sldMk cId="2985432160" sldId="28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D8A6481C-74F2-44C8-91FC-7CCBC8AA3EF9}" dt="2025-01-11T11:44:22.869" v="1065" actId="1076"/>
          <ac:picMkLst>
            <pc:docMk/>
            <pc:sldMk cId="2985432160" sldId="289"/>
            <ac:picMk id="4" creationId="{ED2B1155-6353-4FE3-818F-0ACCEDFA0DA1}"/>
          </ac:picMkLst>
        </pc:picChg>
        <pc:picChg chg="del">
          <ac:chgData name="Silvia Colombo" userId="cdf5343d-9518-4b48-8032-805a754f9105" providerId="ADAL" clId="{D8A6481C-74F2-44C8-91FC-7CCBC8AA3EF9}" dt="2025-01-10T22:47:33.755" v="1042" actId="478"/>
          <ac:picMkLst>
            <pc:docMk/>
            <pc:sldMk cId="2985432160" sldId="289"/>
            <ac:picMk id="5" creationId="{6998366C-8AAC-4FBE-808F-C1B9F9FACFFA}"/>
          </ac:picMkLst>
        </pc:picChg>
      </pc:sldChg>
      <pc:sldChg chg="modSp mod">
        <pc:chgData name="Silvia Colombo" userId="cdf5343d-9518-4b48-8032-805a754f9105" providerId="ADAL" clId="{D8A6481C-74F2-44C8-91FC-7CCBC8AA3EF9}" dt="2025-01-14T15:24:00.618" v="2244" actId="113"/>
        <pc:sldMkLst>
          <pc:docMk/>
          <pc:sldMk cId="3025862249" sldId="290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4:00.618" v="2244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modAnim modNotes">
        <pc:chgData name="Silvia Colombo" userId="cdf5343d-9518-4b48-8032-805a754f9105" providerId="ADAL" clId="{D8A6481C-74F2-44C8-91FC-7CCBC8AA3EF9}" dt="2025-01-13T09:58:32.329" v="1541" actId="207"/>
        <pc:sldMkLst>
          <pc:docMk/>
          <pc:sldMk cId="4276348475" sldId="291"/>
        </pc:sldMkLst>
        <pc:spChg chg="mod">
          <ac:chgData name="Silvia Colombo" userId="cdf5343d-9518-4b48-8032-805a754f9105" providerId="ADAL" clId="{D8A6481C-74F2-44C8-91FC-7CCBC8AA3EF9}" dt="2025-01-11T11:57:27.820" v="1148" actId="403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D8A6481C-74F2-44C8-91FC-7CCBC8AA3EF9}" dt="2025-01-13T09:58:32.329" v="1541" actId="207"/>
          <ac:spMkLst>
            <pc:docMk/>
            <pc:sldMk cId="4276348475" sldId="291"/>
            <ac:spMk id="8" creationId="{F002B53B-609E-4301-A8AB-B94E35768425}"/>
          </ac:spMkLst>
        </pc:spChg>
        <pc:spChg chg="del">
          <ac:chgData name="Silvia Colombo" userId="cdf5343d-9518-4b48-8032-805a754f9105" providerId="ADAL" clId="{D8A6481C-74F2-44C8-91FC-7CCBC8AA3EF9}" dt="2025-01-11T11:51:42.255" v="1132" actId="478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D8A6481C-74F2-44C8-91FC-7CCBC8AA3EF9}" dt="2025-01-11T11:51:35.305" v="1129"/>
          <ac:spMkLst>
            <pc:docMk/>
            <pc:sldMk cId="4276348475" sldId="291"/>
            <ac:spMk id="11" creationId="{CDD7956C-AD4A-4FCD-870C-C4BFC69F804B}"/>
          </ac:spMkLst>
        </pc:spChg>
        <pc:spChg chg="add mod">
          <ac:chgData name="Silvia Colombo" userId="cdf5343d-9518-4b48-8032-805a754f9105" providerId="ADAL" clId="{D8A6481C-74F2-44C8-91FC-7CCBC8AA3EF9}" dt="2025-01-11T11:57:36.437" v="1150" actId="1076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1:51:39.124" v="1131" actId="478"/>
          <ac:picMkLst>
            <pc:docMk/>
            <pc:sldMk cId="4276348475" sldId="291"/>
            <ac:picMk id="4" creationId="{02E2EF16-5B4E-4689-B4B8-945BA6A94CF9}"/>
          </ac:picMkLst>
        </pc:picChg>
        <pc:picChg chg="add mod">
          <ac:chgData name="Silvia Colombo" userId="cdf5343d-9518-4b48-8032-805a754f9105" providerId="ADAL" clId="{D8A6481C-74F2-44C8-91FC-7CCBC8AA3EF9}" dt="2025-01-11T11:57:32.625" v="1149" actId="1076"/>
          <ac:picMkLst>
            <pc:docMk/>
            <pc:sldMk cId="4276348475" sldId="291"/>
            <ac:picMk id="5" creationId="{7D5092C7-80A9-4297-B8C0-2DBBA2D861CD}"/>
          </ac:picMkLst>
        </pc:picChg>
      </pc:sldChg>
      <pc:sldChg chg="delSp modSp mod">
        <pc:chgData name="Silvia Colombo" userId="cdf5343d-9518-4b48-8032-805a754f9105" providerId="ADAL" clId="{D8A6481C-74F2-44C8-91FC-7CCBC8AA3EF9}" dt="2025-01-14T15:25:18.805" v="2248" actId="113"/>
        <pc:sldMkLst>
          <pc:docMk/>
          <pc:sldMk cId="218857803" sldId="292"/>
        </pc:sldMkLst>
        <pc:spChg chg="del">
          <ac:chgData name="Silvia Colombo" userId="cdf5343d-9518-4b48-8032-805a754f9105" providerId="ADAL" clId="{D8A6481C-74F2-44C8-91FC-7CCBC8AA3EF9}" dt="2025-01-11T12:06:34.428" v="1283" actId="478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5:18.805" v="2248" actId="113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2:06:31.850" v="1282" actId="478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modAnim">
        <pc:chgData name="Silvia Colombo" userId="cdf5343d-9518-4b48-8032-805a754f9105" providerId="ADAL" clId="{D8A6481C-74F2-44C8-91FC-7CCBC8AA3EF9}" dt="2025-01-14T15:26:55.301" v="2261" actId="1076"/>
        <pc:sldMkLst>
          <pc:docMk/>
          <pc:sldMk cId="2761367291" sldId="293"/>
        </pc:sldMkLst>
        <pc:spChg chg="add mod">
          <ac:chgData name="Silvia Colombo" userId="cdf5343d-9518-4b48-8032-805a754f9105" providerId="ADAL" clId="{D8A6481C-74F2-44C8-91FC-7CCBC8AA3EF9}" dt="2025-01-14T15:26:38.352" v="2258" actId="113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D8A6481C-74F2-44C8-91FC-7CCBC8AA3EF9}" dt="2025-01-14T15:26:55.301" v="2261" actId="1076"/>
          <ac:spMkLst>
            <pc:docMk/>
            <pc:sldMk cId="2761367291" sldId="293"/>
            <ac:spMk id="10" creationId="{4F61A1FB-D39D-4338-93B5-E937F4C26ECA}"/>
          </ac:spMkLst>
        </pc:spChg>
        <pc:spChg chg="del">
          <ac:chgData name="Silvia Colombo" userId="cdf5343d-9518-4b48-8032-805a754f9105" providerId="ADAL" clId="{D8A6481C-74F2-44C8-91FC-7CCBC8AA3EF9}" dt="2025-01-11T12:13:56.941" v="1328" actId="478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6:04.053" v="2253" actId="113"/>
          <ac:spMkLst>
            <pc:docMk/>
            <pc:sldMk cId="2761367291" sldId="29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09:47:00.234" v="1483" actId="1076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D8A6481C-74F2-44C8-91FC-7CCBC8AA3EF9}" dt="2025-01-11T12:13:55.194" v="1327" actId="478"/>
          <ac:picMkLst>
            <pc:docMk/>
            <pc:sldMk cId="2761367291" sldId="293"/>
            <ac:picMk id="5" creationId="{9320417A-4F07-477F-8018-4C21B45A6266}"/>
          </ac:picMkLst>
        </pc:picChg>
        <pc:picChg chg="add mod">
          <ac:chgData name="Silvia Colombo" userId="cdf5343d-9518-4b48-8032-805a754f9105" providerId="ADAL" clId="{D8A6481C-74F2-44C8-91FC-7CCBC8AA3EF9}" dt="2025-01-14T15:26:48.918" v="2260" actId="1076"/>
          <ac:picMkLst>
            <pc:docMk/>
            <pc:sldMk cId="2761367291" sldId="293"/>
            <ac:picMk id="6" creationId="{9FE4C241-96F7-4C1E-BBFF-8209A2F893C2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29:03.389" v="2267" actId="113"/>
        <pc:sldMkLst>
          <pc:docMk/>
          <pc:sldMk cId="3284480951" sldId="294"/>
        </pc:sldMkLst>
        <pc:spChg chg="add mod">
          <ac:chgData name="Silvia Colombo" userId="cdf5343d-9518-4b48-8032-805a754f9105" providerId="ADAL" clId="{D8A6481C-74F2-44C8-91FC-7CCBC8AA3EF9}" dt="2025-01-13T09:49:57.940" v="1498" actId="1076"/>
          <ac:spMkLst>
            <pc:docMk/>
            <pc:sldMk cId="3284480951" sldId="294"/>
            <ac:spMk id="10" creationId="{BE72D390-3F09-4909-99F7-BC2DBCA9DFE9}"/>
          </ac:spMkLst>
        </pc:spChg>
        <pc:spChg chg="del">
          <ac:chgData name="Silvia Colombo" userId="cdf5343d-9518-4b48-8032-805a754f9105" providerId="ADAL" clId="{D8A6481C-74F2-44C8-91FC-7CCBC8AA3EF9}" dt="2025-01-13T09:26:19.390" v="1418" actId="478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03.389" v="2267" actId="113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09:26:17.407" v="1417" actId="478"/>
          <ac:picMkLst>
            <pc:docMk/>
            <pc:sldMk cId="3284480951" sldId="294"/>
            <ac:picMk id="4" creationId="{3328796F-3AF2-4239-8D2C-E71DD7576A8F}"/>
          </ac:picMkLst>
        </pc:picChg>
        <pc:picChg chg="add mod">
          <ac:chgData name="Silvia Colombo" userId="cdf5343d-9518-4b48-8032-805a754f9105" providerId="ADAL" clId="{D8A6481C-74F2-44C8-91FC-7CCBC8AA3EF9}" dt="2025-01-13T09:48:48.333" v="1491" actId="1076"/>
          <ac:picMkLst>
            <pc:docMk/>
            <pc:sldMk cId="3284480951" sldId="294"/>
            <ac:picMk id="5" creationId="{B8BD6F48-812A-4B7F-9FF4-D8FA51FA6EE7}"/>
          </ac:picMkLst>
        </pc:picChg>
      </pc:sldChg>
      <pc:sldChg chg="modSp mod">
        <pc:chgData name="Silvia Colombo" userId="cdf5343d-9518-4b48-8032-805a754f9105" providerId="ADAL" clId="{D8A6481C-74F2-44C8-91FC-7CCBC8AA3EF9}" dt="2025-01-13T10:07:46.967" v="1604" actId="12"/>
        <pc:sldMkLst>
          <pc:docMk/>
          <pc:sldMk cId="2669022340" sldId="295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7:46.967" v="1604" actId="12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4T15:29:16.585" v="2268" actId="207"/>
        <pc:sldMkLst>
          <pc:docMk/>
          <pc:sldMk cId="3178964038" sldId="296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16.585" v="2268" actId="207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9:34.489" v="2271" actId="1076"/>
        <pc:sldMkLst>
          <pc:docMk/>
          <pc:sldMk cId="3574041065" sldId="297"/>
        </pc:sldMkLst>
        <pc:spChg chg="del">
          <ac:chgData name="Silvia Colombo" userId="cdf5343d-9518-4b48-8032-805a754f9105" providerId="ADAL" clId="{D8A6481C-74F2-44C8-91FC-7CCBC8AA3EF9}" dt="2025-01-13T10:45:35.874" v="1608" actId="478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25.714" v="2270" actId="20577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0:45:32.357" v="1607" actId="478"/>
          <ac:picMkLst>
            <pc:docMk/>
            <pc:sldMk cId="3574041065" sldId="297"/>
            <ac:picMk id="4" creationId="{4D6CE0D8-D90E-479B-9F3C-EDED1986371C}"/>
          </ac:picMkLst>
        </pc:picChg>
        <pc:picChg chg="add mod">
          <ac:chgData name="Silvia Colombo" userId="cdf5343d-9518-4b48-8032-805a754f9105" providerId="ADAL" clId="{D8A6481C-74F2-44C8-91FC-7CCBC8AA3EF9}" dt="2025-01-14T15:29:34.489" v="2271" actId="1076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modSp mod">
        <pc:chgData name="Silvia Colombo" userId="cdf5343d-9518-4b48-8032-805a754f9105" providerId="ADAL" clId="{D8A6481C-74F2-44C8-91FC-7CCBC8AA3EF9}" dt="2025-01-14T15:33:51.036" v="2280" actId="113"/>
        <pc:sldMkLst>
          <pc:docMk/>
          <pc:sldMk cId="2230816992" sldId="298"/>
        </pc:sldMkLst>
        <pc:spChg chg="add mod">
          <ac:chgData name="Silvia Colombo" userId="cdf5343d-9518-4b48-8032-805a754f9105" providerId="ADAL" clId="{D8A6481C-74F2-44C8-91FC-7CCBC8AA3EF9}" dt="2025-01-13T12:42:05.886" v="1697" actId="1076"/>
          <ac:spMkLst>
            <pc:docMk/>
            <pc:sldMk cId="2230816992" sldId="298"/>
            <ac:spMk id="8" creationId="{EB976C2F-A3C0-42DB-B9DD-E137B4B6A8A3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3:51.036" v="2280" actId="113"/>
          <ac:spMkLst>
            <pc:docMk/>
            <pc:sldMk cId="2230816992" sldId="29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2:41:59.881" v="1696" actId="1076"/>
          <ac:picMkLst>
            <pc:docMk/>
            <pc:sldMk cId="2230816992" sldId="298"/>
            <ac:picMk id="4" creationId="{13CC64B4-4772-4805-80BE-7C23C5FE2DDC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35:33.738" v="2284" actId="113"/>
        <pc:sldMkLst>
          <pc:docMk/>
          <pc:sldMk cId="2669320641" sldId="299"/>
        </pc:sldMkLst>
        <pc:spChg chg="mod">
          <ac:chgData name="Silvia Colombo" userId="cdf5343d-9518-4b48-8032-805a754f9105" providerId="ADAL" clId="{D8A6481C-74F2-44C8-91FC-7CCBC8AA3EF9}" dt="2025-01-14T15:35:33.738" v="2284" actId="113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D8A6481C-74F2-44C8-91FC-7CCBC8AA3EF9}" dt="2025-01-13T12:53:03.123" v="1700" actId="478"/>
          <ac:spMkLst>
            <pc:docMk/>
            <pc:sldMk cId="2669320641" sldId="299"/>
            <ac:spMk id="10" creationId="{D1E29B18-CAC4-4071-B7C8-71D29FE7BC98}"/>
          </ac:spMkLst>
        </pc:spChg>
        <pc:spChg chg="add mod">
          <ac:chgData name="Silvia Colombo" userId="cdf5343d-9518-4b48-8032-805a754f9105" providerId="ADAL" clId="{D8A6481C-74F2-44C8-91FC-7CCBC8AA3EF9}" dt="2025-01-13T13:04:23.160" v="1841" actId="1076"/>
          <ac:spMkLst>
            <pc:docMk/>
            <pc:sldMk cId="2669320641" sldId="299"/>
            <ac:spMk id="11" creationId="{4BE45DD1-6E92-478E-95C8-7B91AF83D35D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2:52:58.179" v="1698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04:16.812" v="1840" actId="1076"/>
          <ac:picMkLst>
            <pc:docMk/>
            <pc:sldMk cId="2669320641" sldId="299"/>
            <ac:picMk id="4" creationId="{FD02574E-E2A0-4F85-86F1-88320D96E116}"/>
          </ac:picMkLst>
        </pc:picChg>
        <pc:picChg chg="del">
          <ac:chgData name="Silvia Colombo" userId="cdf5343d-9518-4b48-8032-805a754f9105" providerId="ADAL" clId="{D8A6481C-74F2-44C8-91FC-7CCBC8AA3EF9}" dt="2025-01-13T12:53:00.208" v="1699" actId="478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36:38.198" v="2287" actId="113"/>
        <pc:sldMkLst>
          <pc:docMk/>
          <pc:sldMk cId="3550741812" sldId="300"/>
        </pc:sldMkLst>
        <pc:spChg chg="del mod">
          <ac:chgData name="Silvia Colombo" userId="cdf5343d-9518-4b48-8032-805a754f9105" providerId="ADAL" clId="{D8A6481C-74F2-44C8-91FC-7CCBC8AA3EF9}" dt="2025-01-13T13:12:59.387" v="1888" actId="478"/>
          <ac:spMkLst>
            <pc:docMk/>
            <pc:sldMk cId="3550741812" sldId="300"/>
            <ac:spMk id="2" creationId="{B1933DD3-B0E7-43D0-8B4E-647B2FED62D3}"/>
          </ac:spMkLst>
        </pc:spChg>
        <pc:spChg chg="add del">
          <ac:chgData name="Silvia Colombo" userId="cdf5343d-9518-4b48-8032-805a754f9105" providerId="ADAL" clId="{D8A6481C-74F2-44C8-91FC-7CCBC8AA3EF9}" dt="2025-01-13T13:12:54.293" v="1887"/>
          <ac:spMkLst>
            <pc:docMk/>
            <pc:sldMk cId="3550741812" sldId="300"/>
            <ac:spMk id="4" creationId="{079FF8FE-3BE1-48A9-ACAF-2AC321C1351E}"/>
          </ac:spMkLst>
        </pc:spChg>
        <pc:spChg chg="add mod">
          <ac:chgData name="Silvia Colombo" userId="cdf5343d-9518-4b48-8032-805a754f9105" providerId="ADAL" clId="{D8A6481C-74F2-44C8-91FC-7CCBC8AA3EF9}" dt="2025-01-13T13:13:16.950" v="1892" actId="21"/>
          <ac:spMkLst>
            <pc:docMk/>
            <pc:sldMk cId="3550741812" sldId="300"/>
            <ac:spMk id="5" creationId="{527059AE-1C12-4852-91A8-13ADB1DD2659}"/>
          </ac:spMkLst>
        </pc:spChg>
        <pc:spChg chg="del mod">
          <ac:chgData name="Silvia Colombo" userId="cdf5343d-9518-4b48-8032-805a754f9105" providerId="ADAL" clId="{D8A6481C-74F2-44C8-91FC-7CCBC8AA3EF9}" dt="2025-01-13T13:08:53.787" v="1882" actId="478"/>
          <ac:spMkLst>
            <pc:docMk/>
            <pc:sldMk cId="3550741812" sldId="300"/>
            <ac:spMk id="6" creationId="{219B00C3-2F95-47E2-828A-65EC0519A021}"/>
          </ac:spMkLst>
        </pc:spChg>
        <pc:spChg chg="del">
          <ac:chgData name="Silvia Colombo" userId="cdf5343d-9518-4b48-8032-805a754f9105" providerId="ADAL" clId="{D8A6481C-74F2-44C8-91FC-7CCBC8AA3EF9}" dt="2025-01-13T13:08:24.187" v="1845" actId="478"/>
          <ac:spMkLst>
            <pc:docMk/>
            <pc:sldMk cId="3550741812" sldId="300"/>
            <ac:spMk id="15" creationId="{7A261E11-8FD4-4AA3-BCC6-B4536E26B2DA}"/>
          </ac:spMkLst>
        </pc:spChg>
        <pc:spChg chg="del">
          <ac:chgData name="Silvia Colombo" userId="cdf5343d-9518-4b48-8032-805a754f9105" providerId="ADAL" clId="{D8A6481C-74F2-44C8-91FC-7CCBC8AA3EF9}" dt="2025-01-13T13:09:04.500" v="1885" actId="478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D8A6481C-74F2-44C8-91FC-7CCBC8AA3EF9}" dt="2025-01-13T13:24:32.917" v="1933" actId="1076"/>
          <ac:spMkLst>
            <pc:docMk/>
            <pc:sldMk cId="3550741812" sldId="300"/>
            <ac:spMk id="18" creationId="{8BE902FA-62A4-433D-A1BB-02542BBA4CB7}"/>
          </ac:spMkLst>
        </pc:spChg>
        <pc:spChg chg="del">
          <ac:chgData name="Silvia Colombo" userId="cdf5343d-9518-4b48-8032-805a754f9105" providerId="ADAL" clId="{D8A6481C-74F2-44C8-91FC-7CCBC8AA3EF9}" dt="2025-01-13T13:09:02.820" v="1884" actId="478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6:38.198" v="2287" actId="113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24:46.664" v="1935" actId="1076"/>
          <ac:picMkLst>
            <pc:docMk/>
            <pc:sldMk cId="3550741812" sldId="300"/>
            <ac:picMk id="8" creationId="{AC6E05CB-B78C-4F9F-A73C-440F7FF49F9B}"/>
          </ac:picMkLst>
        </pc:picChg>
        <pc:picChg chg="del">
          <ac:chgData name="Silvia Colombo" userId="cdf5343d-9518-4b48-8032-805a754f9105" providerId="ADAL" clId="{D8A6481C-74F2-44C8-91FC-7CCBC8AA3EF9}" dt="2025-01-13T13:08:21.143" v="1844" actId="478"/>
          <ac:picMkLst>
            <pc:docMk/>
            <pc:sldMk cId="3550741812" sldId="300"/>
            <ac:picMk id="9" creationId="{ADD93C4A-78D1-4493-AD29-0AB3954F7339}"/>
          </ac:picMkLst>
        </pc:picChg>
        <pc:picChg chg="del">
          <ac:chgData name="Silvia Colombo" userId="cdf5343d-9518-4b48-8032-805a754f9105" providerId="ADAL" clId="{D8A6481C-74F2-44C8-91FC-7CCBC8AA3EF9}" dt="2025-01-13T13:08:18.833" v="1843" actId="478"/>
          <ac:picMkLst>
            <pc:docMk/>
            <pc:sldMk cId="3550741812" sldId="300"/>
            <ac:picMk id="11" creationId="{CC83E112-3351-45EF-88BC-6571D4C4CAF6}"/>
          </ac:picMkLst>
        </pc:picChg>
        <pc:picChg chg="del">
          <ac:chgData name="Silvia Colombo" userId="cdf5343d-9518-4b48-8032-805a754f9105" providerId="ADAL" clId="{D8A6481C-74F2-44C8-91FC-7CCBC8AA3EF9}" dt="2025-01-13T13:08:17.343" v="1842" actId="478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43:07.521" v="2293" actId="113"/>
        <pc:sldMkLst>
          <pc:docMk/>
          <pc:sldMk cId="2610105728" sldId="301"/>
        </pc:sldMkLst>
        <pc:spChg chg="del">
          <ac:chgData name="Silvia Colombo" userId="cdf5343d-9518-4b48-8032-805a754f9105" providerId="ADAL" clId="{D8A6481C-74F2-44C8-91FC-7CCBC8AA3EF9}" dt="2025-01-13T13:26:16.249" v="1938" actId="478"/>
          <ac:spMkLst>
            <pc:docMk/>
            <pc:sldMk cId="2610105728" sldId="301"/>
            <ac:spMk id="2" creationId="{B8F58907-FBE2-4D18-8396-099622614A4E}"/>
          </ac:spMkLst>
        </pc:spChg>
        <pc:spChg chg="del">
          <ac:chgData name="Silvia Colombo" userId="cdf5343d-9518-4b48-8032-805a754f9105" providerId="ADAL" clId="{D8A6481C-74F2-44C8-91FC-7CCBC8AA3EF9}" dt="2025-01-13T13:26:18.905" v="1939" actId="478"/>
          <ac:spMkLst>
            <pc:docMk/>
            <pc:sldMk cId="2610105728" sldId="301"/>
            <ac:spMk id="5" creationId="{2C30D5E9-B7F2-4A9B-973F-572DCBCFDE93}"/>
          </ac:spMkLst>
        </pc:spChg>
        <pc:spChg chg="del mod">
          <ac:chgData name="Silvia Colombo" userId="cdf5343d-9518-4b48-8032-805a754f9105" providerId="ADAL" clId="{D8A6481C-74F2-44C8-91FC-7CCBC8AA3EF9}" dt="2025-01-13T13:31:18.799" v="1946" actId="478"/>
          <ac:spMkLst>
            <pc:docMk/>
            <pc:sldMk cId="2610105728" sldId="301"/>
            <ac:spMk id="7" creationId="{8E8B0857-3B2F-40A7-B7AB-86A2696D20F2}"/>
          </ac:spMkLst>
        </pc:spChg>
        <pc:spChg chg="del">
          <ac:chgData name="Silvia Colombo" userId="cdf5343d-9518-4b48-8032-805a754f9105" providerId="ADAL" clId="{D8A6481C-74F2-44C8-91FC-7CCBC8AA3EF9}" dt="2025-01-13T13:26:29.145" v="1944" actId="478"/>
          <ac:spMkLst>
            <pc:docMk/>
            <pc:sldMk cId="2610105728" sldId="301"/>
            <ac:spMk id="11" creationId="{C23EE482-36C9-45F2-A1FB-E08A8C298D06}"/>
          </ac:spMkLst>
        </pc:spChg>
        <pc:spChg chg="del">
          <ac:chgData name="Silvia Colombo" userId="cdf5343d-9518-4b48-8032-805a754f9105" providerId="ADAL" clId="{D8A6481C-74F2-44C8-91FC-7CCBC8AA3EF9}" dt="2025-01-13T13:26:25.618" v="1943" actId="478"/>
          <ac:spMkLst>
            <pc:docMk/>
            <pc:sldMk cId="2610105728" sldId="301"/>
            <ac:spMk id="13" creationId="{9068FEBF-CFCF-4732-9C8D-DB99224A6F2C}"/>
          </ac:spMkLst>
        </pc:spChg>
        <pc:spChg chg="add mod">
          <ac:chgData name="Silvia Colombo" userId="cdf5343d-9518-4b48-8032-805a754f9105" providerId="ADAL" clId="{D8A6481C-74F2-44C8-91FC-7CCBC8AA3EF9}" dt="2025-01-13T13:33:57.686" v="1987" actId="1076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3:07.521" v="2293" actId="113"/>
          <ac:spMkLst>
            <pc:docMk/>
            <pc:sldMk cId="2610105728" sldId="301"/>
            <ac:spMk id="168" creationId="{00000000-0000-0000-0000-000000000000}"/>
          </ac:spMkLst>
        </pc:spChg>
        <pc:picChg chg="del mod">
          <ac:chgData name="Silvia Colombo" userId="cdf5343d-9518-4b48-8032-805a754f9105" providerId="ADAL" clId="{D8A6481C-74F2-44C8-91FC-7CCBC8AA3EF9}" dt="2025-01-13T13:26:22.818" v="1942" actId="478"/>
          <ac:picMkLst>
            <pc:docMk/>
            <pc:sldMk cId="2610105728" sldId="301"/>
            <ac:picMk id="4" creationId="{6F26D884-A099-4E3A-9820-C1601CD58041}"/>
          </ac:picMkLst>
        </pc:picChg>
        <pc:picChg chg="del">
          <ac:chgData name="Silvia Colombo" userId="cdf5343d-9518-4b48-8032-805a754f9105" providerId="ADAL" clId="{D8A6481C-74F2-44C8-91FC-7CCBC8AA3EF9}" dt="2025-01-13T13:26:21.373" v="1940" actId="478"/>
          <ac:picMkLst>
            <pc:docMk/>
            <pc:sldMk cId="2610105728" sldId="301"/>
            <ac:picMk id="6" creationId="{2DD5B1D5-C7CE-4545-80EC-20553F21F815}"/>
          </ac:picMkLst>
        </pc:picChg>
        <pc:picChg chg="add mod">
          <ac:chgData name="Silvia Colombo" userId="cdf5343d-9518-4b48-8032-805a754f9105" providerId="ADAL" clId="{D8A6481C-74F2-44C8-91FC-7CCBC8AA3EF9}" dt="2025-01-13T13:34:01.124" v="1995" actId="1035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44:54.876" v="2300" actId="1076"/>
        <pc:sldMkLst>
          <pc:docMk/>
          <pc:sldMk cId="1039741806" sldId="302"/>
        </pc:sldMkLst>
        <pc:spChg chg="add del mod">
          <ac:chgData name="Silvia Colombo" userId="cdf5343d-9518-4b48-8032-805a754f9105" providerId="ADAL" clId="{D8A6481C-74F2-44C8-91FC-7CCBC8AA3EF9}" dt="2025-01-13T13:37:40.643" v="2007" actId="478"/>
          <ac:spMkLst>
            <pc:docMk/>
            <pc:sldMk cId="1039741806" sldId="302"/>
            <ac:spMk id="2" creationId="{9379355E-9331-465F-A7C6-1D1E241ACF74}"/>
          </ac:spMkLst>
        </pc:spChg>
        <pc:spChg chg="del">
          <ac:chgData name="Silvia Colombo" userId="cdf5343d-9518-4b48-8032-805a754f9105" providerId="ADAL" clId="{D8A6481C-74F2-44C8-91FC-7CCBC8AA3EF9}" dt="2025-01-13T13:34:15.656" v="1999" actId="478"/>
          <ac:spMkLst>
            <pc:docMk/>
            <pc:sldMk cId="1039741806" sldId="302"/>
            <ac:spMk id="8" creationId="{240DF06D-9E87-4234-8157-BCC6348A9A31}"/>
          </ac:spMkLst>
        </pc:spChg>
        <pc:spChg chg="del">
          <ac:chgData name="Silvia Colombo" userId="cdf5343d-9518-4b48-8032-805a754f9105" providerId="ADAL" clId="{D8A6481C-74F2-44C8-91FC-7CCBC8AA3EF9}" dt="2025-01-13T13:34:17.464" v="2000" actId="478"/>
          <ac:spMkLst>
            <pc:docMk/>
            <pc:sldMk cId="1039741806" sldId="302"/>
            <ac:spMk id="10" creationId="{3562BE48-C191-4FE4-8A16-5BAF3C807BF6}"/>
          </ac:spMkLst>
        </pc:spChg>
        <pc:spChg chg="add del mod">
          <ac:chgData name="Silvia Colombo" userId="cdf5343d-9518-4b48-8032-805a754f9105" providerId="ADAL" clId="{D8A6481C-74F2-44C8-91FC-7CCBC8AA3EF9}" dt="2025-01-13T13:43:22.762" v="2067" actId="21"/>
          <ac:spMkLst>
            <pc:docMk/>
            <pc:sldMk cId="1039741806" sldId="302"/>
            <ac:spMk id="13" creationId="{5E604821-C4DC-40D6-BCCB-A5DB1BA9D07A}"/>
          </ac:spMkLst>
        </pc:spChg>
        <pc:spChg chg="add mod">
          <ac:chgData name="Silvia Colombo" userId="cdf5343d-9518-4b48-8032-805a754f9105" providerId="ADAL" clId="{D8A6481C-74F2-44C8-91FC-7CCBC8AA3EF9}" dt="2025-01-13T13:44:43.426" v="2095" actId="1076"/>
          <ac:spMkLst>
            <pc:docMk/>
            <pc:sldMk cId="1039741806" sldId="302"/>
            <ac:spMk id="16" creationId="{BDAC571F-BA25-4F90-9E6A-854C47E47467}"/>
          </ac:spMkLst>
        </pc:spChg>
        <pc:spChg chg="add mod">
          <ac:chgData name="Silvia Colombo" userId="cdf5343d-9518-4b48-8032-805a754f9105" providerId="ADAL" clId="{D8A6481C-74F2-44C8-91FC-7CCBC8AA3EF9}" dt="2025-01-13T13:44:49.033" v="2096" actId="14100"/>
          <ac:spMkLst>
            <pc:docMk/>
            <pc:sldMk cId="1039741806" sldId="302"/>
            <ac:spMk id="21" creationId="{49DA653C-7B45-44FA-B7DA-44D6378794B0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4:33.391" v="2298" actId="11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3:34:06.847" v="1996" actId="478"/>
          <ac:picMkLst>
            <pc:docMk/>
            <pc:sldMk cId="1039741806" sldId="302"/>
            <ac:picMk id="4" creationId="{A904DF1F-C24B-43FE-8A10-50079996B673}"/>
          </ac:picMkLst>
        </pc:picChg>
        <pc:picChg chg="del">
          <ac:chgData name="Silvia Colombo" userId="cdf5343d-9518-4b48-8032-805a754f9105" providerId="ADAL" clId="{D8A6481C-74F2-44C8-91FC-7CCBC8AA3EF9}" dt="2025-01-13T13:34:09.625" v="1997" actId="478"/>
          <ac:picMkLst>
            <pc:docMk/>
            <pc:sldMk cId="1039741806" sldId="302"/>
            <ac:picMk id="6" creationId="{E7E37345-F845-4759-9695-8123C03FE5E0}"/>
          </ac:picMkLst>
        </pc:picChg>
        <pc:picChg chg="add mod">
          <ac:chgData name="Silvia Colombo" userId="cdf5343d-9518-4b48-8032-805a754f9105" providerId="ADAL" clId="{D8A6481C-74F2-44C8-91FC-7CCBC8AA3EF9}" dt="2025-01-14T15:44:43.637" v="2299" actId="1076"/>
          <ac:picMkLst>
            <pc:docMk/>
            <pc:sldMk cId="1039741806" sldId="302"/>
            <ac:picMk id="7" creationId="{8CFD4128-7430-492B-A0C8-407618839C90}"/>
          </ac:picMkLst>
        </pc:picChg>
        <pc:picChg chg="add mod">
          <ac:chgData name="Silvia Colombo" userId="cdf5343d-9518-4b48-8032-805a754f9105" providerId="ADAL" clId="{D8A6481C-74F2-44C8-91FC-7CCBC8AA3EF9}" dt="2025-01-14T15:44:54.876" v="2300" actId="1076"/>
          <ac:picMkLst>
            <pc:docMk/>
            <pc:sldMk cId="1039741806" sldId="302"/>
            <ac:picMk id="12" creationId="{DACE56C9-F0F3-4462-9889-5E55D752E49E}"/>
          </ac:picMkLst>
        </pc:picChg>
        <pc:cxnChg chg="add mod">
          <ac:chgData name="Silvia Colombo" userId="cdf5343d-9518-4b48-8032-805a754f9105" providerId="ADAL" clId="{D8A6481C-74F2-44C8-91FC-7CCBC8AA3EF9}" dt="2025-01-13T13:44:09.064" v="2088" actId="1076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D8A6481C-74F2-44C8-91FC-7CCBC8AA3EF9}" dt="2025-01-13T13:47:00.602" v="2134" actId="207"/>
        <pc:sldMkLst>
          <pc:docMk/>
          <pc:sldMk cId="3169569971" sldId="303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7:00.602" v="2134" actId="20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3:46:55.682" v="2133" actId="403"/>
        <pc:sldMkLst>
          <pc:docMk/>
          <pc:sldMk cId="2074846304" sldId="304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6:55.682" v="2133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delSp modSp mod delAnim modAnim">
        <pc:chgData name="Silvia Colombo" userId="cdf5343d-9518-4b48-8032-805a754f9105" providerId="ADAL" clId="{D8A6481C-74F2-44C8-91FC-7CCBC8AA3EF9}" dt="2025-01-14T15:17:40.160" v="2221" actId="113"/>
        <pc:sldMkLst>
          <pc:docMk/>
          <pc:sldMk cId="3001247373" sldId="305"/>
        </pc:sldMkLst>
        <pc:spChg chg="del">
          <ac:chgData name="Silvia Colombo" userId="cdf5343d-9518-4b48-8032-805a754f9105" providerId="ADAL" clId="{D8A6481C-74F2-44C8-91FC-7CCBC8AA3EF9}" dt="2025-01-10T22:05:27.185" v="567" actId="478"/>
          <ac:spMkLst>
            <pc:docMk/>
            <pc:sldMk cId="3001247373" sldId="305"/>
            <ac:spMk id="10" creationId="{A6669E83-7EE0-4914-8249-D5F16F1585CF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7:40.160" v="2221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05:21.249" v="565" actId="478"/>
          <ac:picMkLst>
            <pc:docMk/>
            <pc:sldMk cId="3001247373" sldId="305"/>
            <ac:picMk id="4" creationId="{7015C23C-3A63-43D8-9713-B79F3F4727F4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2:24.804" v="2237" actId="113"/>
        <pc:sldMkLst>
          <pc:docMk/>
          <pc:sldMk cId="3951396816" sldId="306"/>
        </pc:sldMkLst>
        <pc:spChg chg="add mod">
          <ac:chgData name="Silvia Colombo" userId="cdf5343d-9518-4b48-8032-805a754f9105" providerId="ADAL" clId="{D8A6481C-74F2-44C8-91FC-7CCBC8AA3EF9}" dt="2025-01-13T09:25:12.294" v="1407" actId="1076"/>
          <ac:spMkLst>
            <pc:docMk/>
            <pc:sldMk cId="3951396816" sldId="306"/>
            <ac:spMk id="10" creationId="{F2BA0EE3-4D81-4D6A-83DF-B5817163EA15}"/>
          </ac:spMkLst>
        </pc:spChg>
        <pc:spChg chg="del">
          <ac:chgData name="Silvia Colombo" userId="cdf5343d-9518-4b48-8032-805a754f9105" providerId="ADAL" clId="{D8A6481C-74F2-44C8-91FC-7CCBC8AA3EF9}" dt="2025-01-10T22:32:53.889" v="930" actId="478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24.804" v="2237" actId="11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32:47.381" v="928" actId="478"/>
          <ac:picMkLst>
            <pc:docMk/>
            <pc:sldMk cId="3951396816" sldId="306"/>
            <ac:picMk id="4" creationId="{67495507-C2EB-441F-B0FA-9FD61F89C8A2}"/>
          </ac:picMkLst>
        </pc:picChg>
        <pc:picChg chg="add mod">
          <ac:chgData name="Silvia Colombo" userId="cdf5343d-9518-4b48-8032-805a754f9105" providerId="ADAL" clId="{D8A6481C-74F2-44C8-91FC-7CCBC8AA3EF9}" dt="2025-01-10T22:38:29.939" v="995" actId="1076"/>
          <ac:picMkLst>
            <pc:docMk/>
            <pc:sldMk cId="3951396816" sldId="306"/>
            <ac:picMk id="5" creationId="{59C8345C-E75D-40B8-9652-1B30A5108961}"/>
          </ac:picMkLst>
        </pc:picChg>
      </pc:sldChg>
      <pc:sldChg chg="modSp mod">
        <pc:chgData name="Silvia Colombo" userId="cdf5343d-9518-4b48-8032-805a754f9105" providerId="ADAL" clId="{D8A6481C-74F2-44C8-91FC-7CCBC8AA3EF9}" dt="2025-01-14T15:00:58.563" v="2205" actId="207"/>
        <pc:sldMkLst>
          <pc:docMk/>
          <pc:sldMk cId="1901277318" sldId="30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58.563" v="2205" actId="207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0:06:28.511" v="1595" actId="12"/>
        <pc:sldMkLst>
          <pc:docMk/>
          <pc:sldMk cId="279720884" sldId="30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6:28.511" v="1595" actId="12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0T17:46:10.807" v="7"/>
        <pc:sldMkLst>
          <pc:docMk/>
          <pc:sldMk cId="998801078" sldId="309"/>
        </pc:sldMkLst>
        <pc:spChg chg="mod">
          <ac:chgData name="Silvia Colombo" userId="cdf5343d-9518-4b48-8032-805a754f9105" providerId="ADAL" clId="{D8A6481C-74F2-44C8-91FC-7CCBC8AA3EF9}" dt="2025-01-10T17:45:53.172" v="6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D8A6481C-74F2-44C8-91FC-7CCBC8AA3EF9}" dt="2025-01-10T17:46:10.807" v="7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43AFA32C-FB6B-420E-A43F-2DCD7CE61284}"/>
    <pc:docChg chg="undo custSel addSld delSld modSld">
      <pc:chgData name="Silvia Colombo" userId="cdf5343d-9518-4b48-8032-805a754f9105" providerId="ADAL" clId="{43AFA32C-FB6B-420E-A43F-2DCD7CE61284}" dt="2025-02-06T11:06:47.560" v="2279" actId="20577"/>
      <pc:docMkLst>
        <pc:docMk/>
      </pc:docMkLst>
      <pc:sldChg chg="modSp mod">
        <pc:chgData name="Silvia Colombo" userId="cdf5343d-9518-4b48-8032-805a754f9105" providerId="ADAL" clId="{43AFA32C-FB6B-420E-A43F-2DCD7CE61284}" dt="2025-02-05T09:16:28.121" v="44" actId="20577"/>
        <pc:sldMkLst>
          <pc:docMk/>
          <pc:sldMk cId="0" sldId="264"/>
        </pc:sldMkLst>
        <pc:spChg chg="mod">
          <ac:chgData name="Silvia Colombo" userId="cdf5343d-9518-4b48-8032-805a754f9105" providerId="ADAL" clId="{43AFA32C-FB6B-420E-A43F-2DCD7CE61284}" dt="2025-02-05T09:16:28.121" v="44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43AFA32C-FB6B-420E-A43F-2DCD7CE61284}" dt="2025-02-05T10:20:00.249" v="209" actId="14100"/>
        <pc:sldMkLst>
          <pc:docMk/>
          <pc:sldMk cId="1768720765" sldId="272"/>
        </pc:sldMkLst>
        <pc:spChg chg="add mod">
          <ac:chgData name="Silvia Colombo" userId="cdf5343d-9518-4b48-8032-805a754f9105" providerId="ADAL" clId="{43AFA32C-FB6B-420E-A43F-2DCD7CE61284}" dt="2025-02-05T10:20:00.249" v="209" actId="14100"/>
          <ac:spMkLst>
            <pc:docMk/>
            <pc:sldMk cId="1768720765" sldId="272"/>
            <ac:spMk id="8" creationId="{28EE4460-63FE-46FD-8567-D92894065629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58:47.678" v="106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09:59:20.200" v="111" actId="1076"/>
          <ac:picMkLst>
            <pc:docMk/>
            <pc:sldMk cId="1768720765" sldId="272"/>
            <ac:picMk id="4" creationId="{58D92FFB-BF52-472B-9ABA-BBD8E7F1C98E}"/>
          </ac:picMkLst>
        </pc:picChg>
      </pc:sldChg>
      <pc:sldChg chg="addSp modSp mod">
        <pc:chgData name="Silvia Colombo" userId="cdf5343d-9518-4b48-8032-805a754f9105" providerId="ADAL" clId="{43AFA32C-FB6B-420E-A43F-2DCD7CE61284}" dt="2025-02-05T10:20:23.498" v="235" actId="1035"/>
        <pc:sldMkLst>
          <pc:docMk/>
          <pc:sldMk cId="1839245547" sldId="273"/>
        </pc:sldMkLst>
        <pc:spChg chg="add mod">
          <ac:chgData name="Silvia Colombo" userId="cdf5343d-9518-4b48-8032-805a754f9105" providerId="ADAL" clId="{43AFA32C-FB6B-420E-A43F-2DCD7CE61284}" dt="2025-02-05T10:20:23.498" v="235" actId="1035"/>
          <ac:spMkLst>
            <pc:docMk/>
            <pc:sldMk cId="1839245547" sldId="273"/>
            <ac:spMk id="8" creationId="{3895BB5E-36DB-4724-9F02-67B9729F1ACB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0:19:33.877" v="20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0:16:47.342" v="158" actId="1076"/>
          <ac:picMkLst>
            <pc:docMk/>
            <pc:sldMk cId="1839245547" sldId="273"/>
            <ac:picMk id="4" creationId="{3D5FFA33-6AED-4813-A151-AFEBB795BA92}"/>
          </ac:picMkLst>
        </pc:picChg>
      </pc:sldChg>
      <pc:sldChg chg="addSp modSp mod">
        <pc:chgData name="Silvia Colombo" userId="cdf5343d-9518-4b48-8032-805a754f9105" providerId="ADAL" clId="{43AFA32C-FB6B-420E-A43F-2DCD7CE61284}" dt="2025-02-05T11:56:07.534" v="498" actId="207"/>
        <pc:sldMkLst>
          <pc:docMk/>
          <pc:sldMk cId="3557352301" sldId="274"/>
        </pc:sldMkLst>
        <pc:spChg chg="add mod">
          <ac:chgData name="Silvia Colombo" userId="cdf5343d-9518-4b48-8032-805a754f9105" providerId="ADAL" clId="{43AFA32C-FB6B-420E-A43F-2DCD7CE61284}" dt="2025-02-05T11:49:36.836" v="450" actId="1076"/>
          <ac:spMkLst>
            <pc:docMk/>
            <pc:sldMk cId="3557352301" sldId="274"/>
            <ac:spMk id="8" creationId="{8759C675-1DAD-4C99-A8BF-ED4C95A208C4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1:56:07.534" v="498" actId="207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1:49:30.498" v="449" actId="1076"/>
          <ac:picMkLst>
            <pc:docMk/>
            <pc:sldMk cId="3557352301" sldId="274"/>
            <ac:picMk id="4" creationId="{5B1E464A-ACE7-4282-AAE2-3CFAE2728F42}"/>
          </ac:picMkLst>
        </pc:picChg>
      </pc:sldChg>
      <pc:sldChg chg="addSp modSp mod">
        <pc:chgData name="Silvia Colombo" userId="cdf5343d-9518-4b48-8032-805a754f9105" providerId="ADAL" clId="{43AFA32C-FB6B-420E-A43F-2DCD7CE61284}" dt="2025-02-05T15:59:17.499" v="702" actId="1076"/>
        <pc:sldMkLst>
          <pc:docMk/>
          <pc:sldMk cId="2089242102" sldId="275"/>
        </pc:sldMkLst>
        <pc:spChg chg="add mod">
          <ac:chgData name="Silvia Colombo" userId="cdf5343d-9518-4b48-8032-805a754f9105" providerId="ADAL" clId="{43AFA32C-FB6B-420E-A43F-2DCD7CE61284}" dt="2025-02-05T15:59:17.499" v="702" actId="1076"/>
          <ac:spMkLst>
            <pc:docMk/>
            <pc:sldMk cId="2089242102" sldId="275"/>
            <ac:spMk id="9" creationId="{65ED8E99-42C5-4E3E-828E-EB64431167B5}"/>
          </ac:spMkLst>
        </pc:spChg>
        <pc:spChg chg="mod">
          <ac:chgData name="Silvia Colombo" userId="cdf5343d-9518-4b48-8032-805a754f9105" providerId="ADAL" clId="{43AFA32C-FB6B-420E-A43F-2DCD7CE61284}" dt="2025-02-05T15:57:52.436" v="691" actId="20577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4:47:06.816" v="579" actId="1076"/>
          <ac:picMkLst>
            <pc:docMk/>
            <pc:sldMk cId="2089242102" sldId="275"/>
            <ac:picMk id="4" creationId="{41B08E7F-3F91-4487-AED4-8D786CDC48DE}"/>
          </ac:picMkLst>
        </pc:picChg>
        <pc:picChg chg="add mod">
          <ac:chgData name="Silvia Colombo" userId="cdf5343d-9518-4b48-8032-805a754f9105" providerId="ADAL" clId="{43AFA32C-FB6B-420E-A43F-2DCD7CE61284}" dt="2025-02-05T14:47:09.225" v="580" actId="1076"/>
          <ac:picMkLst>
            <pc:docMk/>
            <pc:sldMk cId="2089242102" sldId="275"/>
            <ac:picMk id="6" creationId="{D742668B-EF66-4458-9A33-45322E7A2125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16:00:26.763" v="726" actId="12"/>
        <pc:sldMkLst>
          <pc:docMk/>
          <pc:sldMk cId="1383167316" sldId="276"/>
        </pc:sldMkLst>
        <pc:spChg chg="add del">
          <ac:chgData name="Silvia Colombo" userId="cdf5343d-9518-4b48-8032-805a754f9105" providerId="ADAL" clId="{43AFA32C-FB6B-420E-A43F-2DCD7CE61284}" dt="2025-02-05T15:58:28.573" v="693" actId="21"/>
          <ac:spMkLst>
            <pc:docMk/>
            <pc:sldMk cId="1383167316" sldId="276"/>
            <ac:spMk id="6" creationId="{F48A32E9-38EF-414D-87FC-D5A8E793EBBD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00:26.763" v="726" actId="12"/>
          <ac:spMkLst>
            <pc:docMk/>
            <pc:sldMk cId="1383167316" sldId="276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43AFA32C-FB6B-420E-A43F-2DCD7CE61284}" dt="2025-02-05T16:00:35.100" v="727" actId="47"/>
        <pc:sldMkLst>
          <pc:docMk/>
          <pc:sldMk cId="3840193541" sldId="278"/>
        </pc:sldMkLst>
        <pc:spChg chg="mod">
          <ac:chgData name="Silvia Colombo" userId="cdf5343d-9518-4b48-8032-805a754f9105" providerId="ADAL" clId="{43AFA32C-FB6B-420E-A43F-2DCD7CE61284}" dt="2025-02-05T09:14:36.754" v="5"/>
          <ac:spMkLst>
            <pc:docMk/>
            <pc:sldMk cId="3840193541" sldId="278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09:27:04.795" v="5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21:46.588" v="4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09:22:02.762" v="49" actId="478"/>
          <ac:picMkLst>
            <pc:docMk/>
            <pc:sldMk cId="3151422244" sldId="279"/>
            <ac:picMk id="4" creationId="{B74EA076-8FC4-4412-B3BB-38E40D1ABCD3}"/>
          </ac:picMkLst>
        </pc:picChg>
        <pc:picChg chg="add mod modCrop">
          <ac:chgData name="Silvia Colombo" userId="cdf5343d-9518-4b48-8032-805a754f9105" providerId="ADAL" clId="{43AFA32C-FB6B-420E-A43F-2DCD7CE61284}" dt="2025-02-05T09:27:04.795" v="56" actId="1076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modSp mod">
        <pc:chgData name="Silvia Colombo" userId="cdf5343d-9518-4b48-8032-805a754f9105" providerId="ADAL" clId="{43AFA32C-FB6B-420E-A43F-2DCD7CE61284}" dt="2025-02-05T16:55:14.750" v="765" actId="1076"/>
        <pc:sldMkLst>
          <pc:docMk/>
          <pc:sldMk cId="3427707476" sldId="282"/>
        </pc:sldMkLst>
        <pc:spChg chg="mod">
          <ac:chgData name="Silvia Colombo" userId="cdf5343d-9518-4b48-8032-805a754f9105" providerId="ADAL" clId="{43AFA32C-FB6B-420E-A43F-2DCD7CE61284}" dt="2025-02-05T16:30:34.452" v="761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29:57.911" v="758" actId="403"/>
          <ac:spMkLst>
            <pc:docMk/>
            <pc:sldMk cId="3427707476" sldId="282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43AFA32C-FB6B-420E-A43F-2DCD7CE61284}" dt="2025-02-05T16:55:14.750" v="765" actId="1076"/>
          <ac:picMkLst>
            <pc:docMk/>
            <pc:sldMk cId="3427707476" sldId="282"/>
            <ac:picMk id="4" creationId="{3BDF4B8B-805A-43FC-A400-318105F6E313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2:49:29.185" v="1079" actId="20577"/>
        <pc:sldMkLst>
          <pc:docMk/>
          <pc:sldMk cId="2207407581" sldId="283"/>
        </pc:sldMkLst>
        <pc:spChg chg="add mod">
          <ac:chgData name="Silvia Colombo" userId="cdf5343d-9518-4b48-8032-805a754f9105" providerId="ADAL" clId="{43AFA32C-FB6B-420E-A43F-2DCD7CE61284}" dt="2025-02-05T22:49:29.185" v="1079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43AFA32C-FB6B-420E-A43F-2DCD7CE61284}" dt="2025-02-05T22:49:07.957" v="1077" actId="1076"/>
          <ac:spMkLst>
            <pc:docMk/>
            <pc:sldMk cId="2207407581" sldId="283"/>
            <ac:spMk id="11" creationId="{9A30B4B8-6F6A-4C43-96E8-DD3623154E2C}"/>
          </ac:spMkLst>
        </pc:spChg>
        <pc:spChg chg="del">
          <ac:chgData name="Silvia Colombo" userId="cdf5343d-9518-4b48-8032-805a754f9105" providerId="ADAL" clId="{43AFA32C-FB6B-420E-A43F-2DCD7CE61284}" dt="2025-02-05T22:40:19.544" v="1025" actId="478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47:49.648" v="1064" actId="21"/>
          <ac:spMkLst>
            <pc:docMk/>
            <pc:sldMk cId="2207407581" sldId="28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22:49:03.610" v="1076" actId="1076"/>
          <ac:picMkLst>
            <pc:docMk/>
            <pc:sldMk cId="2207407581" sldId="283"/>
            <ac:picMk id="4" creationId="{5F479017-6867-40B8-8BD6-7377AC7A95A8}"/>
          </ac:picMkLst>
        </pc:picChg>
        <pc:picChg chg="del">
          <ac:chgData name="Silvia Colombo" userId="cdf5343d-9518-4b48-8032-805a754f9105" providerId="ADAL" clId="{43AFA32C-FB6B-420E-A43F-2DCD7CE61284}" dt="2025-02-05T22:40:16.961" v="1024" actId="47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3:01:43.881" v="1160" actId="403"/>
        <pc:sldMkLst>
          <pc:docMk/>
          <pc:sldMk cId="191549666" sldId="284"/>
        </pc:sldMkLst>
        <pc:spChg chg="add mod">
          <ac:chgData name="Silvia Colombo" userId="cdf5343d-9518-4b48-8032-805a754f9105" providerId="ADAL" clId="{43AFA32C-FB6B-420E-A43F-2DCD7CE61284}" dt="2025-02-05T22:58:52.440" v="1143" actId="207"/>
          <ac:spMkLst>
            <pc:docMk/>
            <pc:sldMk cId="191549666" sldId="284"/>
            <ac:spMk id="2" creationId="{420729A8-2EE0-4920-AF11-A5303FB66421}"/>
          </ac:spMkLst>
        </pc:spChg>
        <pc:spChg chg="del">
          <ac:chgData name="Silvia Colombo" userId="cdf5343d-9518-4b48-8032-805a754f9105" providerId="ADAL" clId="{43AFA32C-FB6B-420E-A43F-2DCD7CE61284}" dt="2025-02-05T22:49:42.742" v="1081" actId="478"/>
          <ac:spMkLst>
            <pc:docMk/>
            <pc:sldMk cId="191549666" sldId="284"/>
            <ac:spMk id="10" creationId="{A51FF0DD-7893-4198-B789-79E9F80D2F70}"/>
          </ac:spMkLst>
        </pc:spChg>
        <pc:spChg chg="add mod">
          <ac:chgData name="Silvia Colombo" userId="cdf5343d-9518-4b48-8032-805a754f9105" providerId="ADAL" clId="{43AFA32C-FB6B-420E-A43F-2DCD7CE61284}" dt="2025-02-05T23:00:30.572" v="1159" actId="1076"/>
          <ac:spMkLst>
            <pc:docMk/>
            <pc:sldMk cId="191549666" sldId="284"/>
            <ac:spMk id="13" creationId="{10AAD0EF-8BED-4CD7-B7AE-591E2F12D24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1:43.881" v="1160" actId="40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2:49:42.742" v="1081" actId="478"/>
          <ac:picMkLst>
            <pc:docMk/>
            <pc:sldMk cId="191549666" sldId="284"/>
            <ac:picMk id="4" creationId="{E738579C-59A8-4076-B8CD-40062EB6EEC3}"/>
          </ac:picMkLst>
        </pc:picChg>
        <pc:picChg chg="add mod">
          <ac:chgData name="Silvia Colombo" userId="cdf5343d-9518-4b48-8032-805a754f9105" providerId="ADAL" clId="{43AFA32C-FB6B-420E-A43F-2DCD7CE61284}" dt="2025-02-05T22:59:33.731" v="1146" actId="1076"/>
          <ac:picMkLst>
            <pc:docMk/>
            <pc:sldMk cId="191549666" sldId="284"/>
            <ac:picMk id="6" creationId="{77FCB6A8-0C3F-43E0-837F-53551D3DD187}"/>
          </ac:picMkLst>
        </pc:picChg>
        <pc:picChg chg="add mod">
          <ac:chgData name="Silvia Colombo" userId="cdf5343d-9518-4b48-8032-805a754f9105" providerId="ADAL" clId="{43AFA32C-FB6B-420E-A43F-2DCD7CE61284}" dt="2025-02-05T22:59:56.747" v="1151" actId="1076"/>
          <ac:picMkLst>
            <pc:docMk/>
            <pc:sldMk cId="191549666" sldId="284"/>
            <ac:picMk id="8" creationId="{F5A94F8F-DF99-47C4-9F06-90DB78519C8A}"/>
          </ac:picMkLst>
        </pc:picChg>
      </pc:sldChg>
      <pc:sldChg chg="modSp mod">
        <pc:chgData name="Silvia Colombo" userId="cdf5343d-9518-4b48-8032-805a754f9105" providerId="ADAL" clId="{43AFA32C-FB6B-420E-A43F-2DCD7CE61284}" dt="2025-02-05T23:10:39.683" v="1354" actId="403"/>
        <pc:sldMkLst>
          <pc:docMk/>
          <pc:sldMk cId="3061992581" sldId="28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39.683" v="1354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3:17:41.131" v="1402" actId="403"/>
        <pc:sldMkLst>
          <pc:docMk/>
          <pc:sldMk cId="2985432160" sldId="289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7:41.131" v="1402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11:37.964" v="1360" actId="478"/>
          <ac:picMkLst>
            <pc:docMk/>
            <pc:sldMk cId="2985432160" sldId="289"/>
            <ac:picMk id="5" creationId="{052EF140-71B1-4999-AB42-065E64AF16E4}"/>
          </ac:picMkLst>
        </pc:picChg>
        <pc:picChg chg="add mod">
          <ac:chgData name="Silvia Colombo" userId="cdf5343d-9518-4b48-8032-805a754f9105" providerId="ADAL" clId="{43AFA32C-FB6B-420E-A43F-2DCD7CE61284}" dt="2025-02-05T23:12:31.519" v="1366" actId="1076"/>
          <ac:picMkLst>
            <pc:docMk/>
            <pc:sldMk cId="2985432160" sldId="289"/>
            <ac:picMk id="1026" creationId="{11E60B92-124B-4F90-AC86-CFDBEBD18769}"/>
          </ac:picMkLst>
        </pc:picChg>
      </pc:sldChg>
      <pc:sldChg chg="addSp modSp mod modAnim">
        <pc:chgData name="Silvia Colombo" userId="cdf5343d-9518-4b48-8032-805a754f9105" providerId="ADAL" clId="{43AFA32C-FB6B-420E-A43F-2DCD7CE61284}" dt="2025-02-06T08:52:03.069" v="1468"/>
        <pc:sldMkLst>
          <pc:docMk/>
          <pc:sldMk cId="3025862249" sldId="290"/>
        </pc:sldMkLst>
        <pc:spChg chg="add mod">
          <ac:chgData name="Silvia Colombo" userId="cdf5343d-9518-4b48-8032-805a754f9105" providerId="ADAL" clId="{43AFA32C-FB6B-420E-A43F-2DCD7CE61284}" dt="2025-02-05T23:16:44.416" v="1397" actId="14100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23:49.852" v="1426" actId="403"/>
          <ac:spMkLst>
            <pc:docMk/>
            <pc:sldMk cId="3025862249" sldId="29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08:52:00.493" v="1467" actId="1076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add mod">
          <ac:chgData name="Silvia Colombo" userId="cdf5343d-9518-4b48-8032-805a754f9105" providerId="ADAL" clId="{43AFA32C-FB6B-420E-A43F-2DCD7CE61284}" dt="2025-02-05T23:16:38.578" v="1395" actId="1076"/>
          <ac:picMkLst>
            <pc:docMk/>
            <pc:sldMk cId="3025862249" sldId="290"/>
            <ac:picMk id="4" creationId="{A5754109-C691-4D2F-80A9-F192E408E854}"/>
          </ac:picMkLst>
        </pc:picChg>
      </pc:sldChg>
      <pc:sldChg chg="modSp mod">
        <pc:chgData name="Silvia Colombo" userId="cdf5343d-9518-4b48-8032-805a754f9105" providerId="ADAL" clId="{43AFA32C-FB6B-420E-A43F-2DCD7CE61284}" dt="2025-02-05T23:23:13.344" v="1424" actId="20577"/>
        <pc:sldMkLst>
          <pc:docMk/>
          <pc:sldMk cId="4276348475" sldId="291"/>
        </pc:sldMkLst>
        <pc:spChg chg="mod">
          <ac:chgData name="Silvia Colombo" userId="cdf5343d-9518-4b48-8032-805a754f9105" providerId="ADAL" clId="{43AFA32C-FB6B-420E-A43F-2DCD7CE61284}" dt="2025-02-05T23:23:13.344" v="1424" actId="20577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4276348475" sldId="291"/>
            <ac:spMk id="167" creationId="{00000000-0000-0000-0000-000000000000}"/>
          </ac:spMkLst>
        </pc:spChg>
      </pc:sldChg>
      <pc:sldChg chg="addSp delSp modSp mod addCm delCm">
        <pc:chgData name="Silvia Colombo" userId="cdf5343d-9518-4b48-8032-805a754f9105" providerId="ADAL" clId="{43AFA32C-FB6B-420E-A43F-2DCD7CE61284}" dt="2025-02-06T09:26:19.501" v="1587" actId="20577"/>
        <pc:sldMkLst>
          <pc:docMk/>
          <pc:sldMk cId="218857803" sldId="292"/>
        </pc:sldMkLst>
        <pc:spChg chg="add mod">
          <ac:chgData name="Silvia Colombo" userId="cdf5343d-9518-4b48-8032-805a754f9105" providerId="ADAL" clId="{43AFA32C-FB6B-420E-A43F-2DCD7CE61284}" dt="2025-02-06T09:26:19.501" v="1587" actId="20577"/>
          <ac:spMkLst>
            <pc:docMk/>
            <pc:sldMk cId="218857803" sldId="292"/>
            <ac:spMk id="2" creationId="{F4ABD355-3205-4C8B-B0A4-057E8D7950C1}"/>
          </ac:spMkLst>
        </pc:spChg>
        <pc:spChg chg="del mod">
          <ac:chgData name="Silvia Colombo" userId="cdf5343d-9518-4b48-8032-805a754f9105" providerId="ADAL" clId="{43AFA32C-FB6B-420E-A43F-2DCD7CE61284}" dt="2025-02-05T23:24:22.316" v="1434"/>
          <ac:spMkLst>
            <pc:docMk/>
            <pc:sldMk cId="218857803" sldId="292"/>
            <ac:spMk id="4" creationId="{D09E2FEA-9B9B-4938-8550-5BC46B22A4FA}"/>
          </ac:spMkLst>
        </pc:spChg>
        <pc:spChg chg="del">
          <ac:chgData name="Silvia Colombo" userId="cdf5343d-9518-4b48-8032-805a754f9105" providerId="ADAL" clId="{43AFA32C-FB6B-420E-A43F-2DCD7CE61284}" dt="2025-02-05T23:24:23.967" v="1435" actId="478"/>
          <ac:spMkLst>
            <pc:docMk/>
            <pc:sldMk cId="218857803" sldId="292"/>
            <ac:spMk id="10" creationId="{475C59D7-5F2E-4C25-AC1E-BDAB12EC46B7}"/>
          </ac:spMkLst>
        </pc:spChg>
        <pc:spChg chg="add mod">
          <ac:chgData name="Silvia Colombo" userId="cdf5343d-9518-4b48-8032-805a754f9105" providerId="ADAL" clId="{43AFA32C-FB6B-420E-A43F-2DCD7CE61284}" dt="2025-02-06T09:21:19.770" v="1586" actId="14100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13:46.684" v="1496" actId="21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24:22.314" v="1432" actId="478"/>
          <ac:picMkLst>
            <pc:docMk/>
            <pc:sldMk cId="218857803" sldId="292"/>
            <ac:picMk id="6" creationId="{3608EEE9-CE11-437C-ADC4-E4C046528AB0}"/>
          </ac:picMkLst>
        </pc:picChg>
        <pc:picChg chg="add mod modCrop">
          <ac:chgData name="Silvia Colombo" userId="cdf5343d-9518-4b48-8032-805a754f9105" providerId="ADAL" clId="{43AFA32C-FB6B-420E-A43F-2DCD7CE61284}" dt="2025-02-06T09:18:53.550" v="1546" actId="732"/>
          <ac:picMkLst>
            <pc:docMk/>
            <pc:sldMk cId="218857803" sldId="292"/>
            <ac:picMk id="7" creationId="{C7A7CF2B-8694-455C-95AE-ECA8C139BB2A}"/>
          </ac:picMkLst>
        </pc:picChg>
        <pc:picChg chg="add mod">
          <ac:chgData name="Silvia Colombo" userId="cdf5343d-9518-4b48-8032-805a754f9105" providerId="ADAL" clId="{43AFA32C-FB6B-420E-A43F-2DCD7CE61284}" dt="2025-02-06T09:18:37.703" v="1544" actId="14100"/>
          <ac:picMkLst>
            <pc:docMk/>
            <pc:sldMk cId="218857803" sldId="292"/>
            <ac:picMk id="9" creationId="{60A4C67C-C3B8-42FB-B9CD-E6E0F6EBEB79}"/>
          </ac:picMkLst>
        </pc:picChg>
      </pc:sldChg>
      <pc:sldChg chg="delSp modSp mod">
        <pc:chgData name="Silvia Colombo" userId="cdf5343d-9518-4b48-8032-805a754f9105" providerId="ADAL" clId="{43AFA32C-FB6B-420E-A43F-2DCD7CE61284}" dt="2025-02-06T09:47:42.597" v="1627"/>
        <pc:sldMkLst>
          <pc:docMk/>
          <pc:sldMk cId="2761367291" sldId="293"/>
        </pc:sldMkLst>
        <pc:spChg chg="del mod">
          <ac:chgData name="Silvia Colombo" userId="cdf5343d-9518-4b48-8032-805a754f9105" providerId="ADAL" clId="{43AFA32C-FB6B-420E-A43F-2DCD7CE61284}" dt="2025-02-06T09:39:39.943" v="1603" actId="478"/>
          <ac:spMkLst>
            <pc:docMk/>
            <pc:sldMk cId="2761367291" sldId="293"/>
            <ac:spMk id="5" creationId="{2BA44561-A902-4512-9AA0-020CB3B8604A}"/>
          </ac:spMkLst>
        </pc:spChg>
        <pc:spChg chg="del mod">
          <ac:chgData name="Silvia Colombo" userId="cdf5343d-9518-4b48-8032-805a754f9105" providerId="ADAL" clId="{43AFA32C-FB6B-420E-A43F-2DCD7CE61284}" dt="2025-02-06T09:26:33.907" v="1589" actId="478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47:42.597" v="1627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09:26:32.290" v="1588" actId="478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09:58:18.784" v="1717" actId="1076"/>
        <pc:sldMkLst>
          <pc:docMk/>
          <pc:sldMk cId="3284480951" sldId="294"/>
        </pc:sldMkLst>
        <pc:spChg chg="del mod">
          <ac:chgData name="Silvia Colombo" userId="cdf5343d-9518-4b48-8032-805a754f9105" providerId="ADAL" clId="{43AFA32C-FB6B-420E-A43F-2DCD7CE61284}" dt="2025-02-06T09:48:35.998" v="1634"/>
          <ac:spMkLst>
            <pc:docMk/>
            <pc:sldMk cId="3284480951" sldId="294"/>
            <ac:spMk id="4" creationId="{4CF27FE5-7AA3-4BAD-870C-70E80A1A7465}"/>
          </ac:spMkLst>
        </pc:spChg>
        <pc:spChg chg="add mod">
          <ac:chgData name="Silvia Colombo" userId="cdf5343d-9518-4b48-8032-805a754f9105" providerId="ADAL" clId="{43AFA32C-FB6B-420E-A43F-2DCD7CE61284}" dt="2025-02-06T09:57:30.160" v="1709" actId="20577"/>
          <ac:spMkLst>
            <pc:docMk/>
            <pc:sldMk cId="3284480951" sldId="294"/>
            <ac:spMk id="6" creationId="{5B522B6F-0CF4-489C-A032-67294EC36980}"/>
          </ac:spMkLst>
        </pc:spChg>
        <pc:spChg chg="del">
          <ac:chgData name="Silvia Colombo" userId="cdf5343d-9518-4b48-8032-805a754f9105" providerId="ADAL" clId="{43AFA32C-FB6B-420E-A43F-2DCD7CE61284}" dt="2025-02-06T09:48:35.995" v="1632" actId="478"/>
          <ac:spMkLst>
            <pc:docMk/>
            <pc:sldMk cId="3284480951" sldId="294"/>
            <ac:spMk id="12" creationId="{49859AD5-54D0-4202-AF84-8D44E53BFE8B}"/>
          </ac:spMkLst>
        </pc:spChg>
        <pc:spChg chg="add mod">
          <ac:chgData name="Silvia Colombo" userId="cdf5343d-9518-4b48-8032-805a754f9105" providerId="ADAL" clId="{43AFA32C-FB6B-420E-A43F-2DCD7CE61284}" dt="2025-02-06T09:58:18.784" v="1717" actId="1076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6:48.931" v="1697" actId="2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09:57:37.368" v="1710" actId="1076"/>
          <ac:picMkLst>
            <pc:docMk/>
            <pc:sldMk cId="3284480951" sldId="294"/>
            <ac:picMk id="5" creationId="{B5375CD0-17C7-464A-BAB7-CB23513A5A06}"/>
          </ac:picMkLst>
        </pc:picChg>
        <pc:picChg chg="del">
          <ac:chgData name="Silvia Colombo" userId="cdf5343d-9518-4b48-8032-805a754f9105" providerId="ADAL" clId="{43AFA32C-FB6B-420E-A43F-2DCD7CE61284}" dt="2025-02-06T09:48:31.356" v="1630" actId="478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43AFA32C-FB6B-420E-A43F-2DCD7CE61284}" dt="2025-02-06T09:59:53.774" v="1743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9:53.774" v="1743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00:48.977" v="1753" actId="403"/>
        <pc:sldMkLst>
          <pc:docMk/>
          <pc:sldMk cId="3178964038" sldId="296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0:48.977" v="1753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6T10:10:37.041" v="1771"/>
        <pc:sldMkLst>
          <pc:docMk/>
          <pc:sldMk cId="3574041065" sldId="297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7:09.674" v="1761" actId="14100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00:53.989" v="1754" actId="478"/>
          <ac:picMkLst>
            <pc:docMk/>
            <pc:sldMk cId="3574041065" sldId="297"/>
            <ac:picMk id="4" creationId="{9013AE3E-FEF0-4CDB-8077-AE1D5AAE64F3}"/>
          </ac:picMkLst>
        </pc:picChg>
        <pc:picChg chg="add mod modCrop">
          <ac:chgData name="Silvia Colombo" userId="cdf5343d-9518-4b48-8032-805a754f9105" providerId="ADAL" clId="{43AFA32C-FB6B-420E-A43F-2DCD7CE61284}" dt="2025-02-06T10:09:13.576" v="1765" actId="1076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24:12.142" v="1821"/>
        <pc:sldMkLst>
          <pc:docMk/>
          <pc:sldMk cId="2230816992" sldId="298"/>
        </pc:sldMkLst>
        <pc:spChg chg="add mod">
          <ac:chgData name="Silvia Colombo" userId="cdf5343d-9518-4b48-8032-805a754f9105" providerId="ADAL" clId="{43AFA32C-FB6B-420E-A43F-2DCD7CE61284}" dt="2025-02-06T10:24:00.849" v="1820" actId="14100"/>
          <ac:spMkLst>
            <pc:docMk/>
            <pc:sldMk cId="2230816992" sldId="298"/>
            <ac:spMk id="9" creationId="{C2C545EC-73A1-451C-82AB-770AB832E964}"/>
          </ac:spMkLst>
        </pc:spChg>
        <pc:spChg chg="del">
          <ac:chgData name="Silvia Colombo" userId="cdf5343d-9518-4b48-8032-805a754f9105" providerId="ADAL" clId="{43AFA32C-FB6B-420E-A43F-2DCD7CE61284}" dt="2025-02-06T10:09:54.373" v="1768" actId="478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1:44.950" v="1798" actId="113"/>
          <ac:spMkLst>
            <pc:docMk/>
            <pc:sldMk cId="2230816992" sldId="298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10:23:45.297" v="1817" actId="1076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del">
          <ac:chgData name="Silvia Colombo" userId="cdf5343d-9518-4b48-8032-805a754f9105" providerId="ADAL" clId="{43AFA32C-FB6B-420E-A43F-2DCD7CE61284}" dt="2025-02-06T10:09:48.372" v="1766" actId="478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34:20.410" v="1940" actId="108"/>
        <pc:sldMkLst>
          <pc:docMk/>
          <pc:sldMk cId="2669320641" sldId="299"/>
        </pc:sldMkLst>
        <pc:spChg chg="mod">
          <ac:chgData name="Silvia Colombo" userId="cdf5343d-9518-4b48-8032-805a754f9105" providerId="ADAL" clId="{43AFA32C-FB6B-420E-A43F-2DCD7CE61284}" dt="2025-02-06T10:29:38.046" v="1889" actId="20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43AFA32C-FB6B-420E-A43F-2DCD7CE61284}" dt="2025-02-06T10:24:35.704" v="1825" actId="478"/>
          <ac:spMkLst>
            <pc:docMk/>
            <pc:sldMk cId="2669320641" sldId="299"/>
            <ac:spMk id="12" creationId="{11AC0E52-E4BE-4F78-B0C1-16A14EC1A57C}"/>
          </ac:spMkLst>
        </pc:spChg>
        <pc:spChg chg="del mod">
          <ac:chgData name="Silvia Colombo" userId="cdf5343d-9518-4b48-8032-805a754f9105" providerId="ADAL" clId="{43AFA32C-FB6B-420E-A43F-2DCD7CE61284}" dt="2025-02-06T10:25:19.650" v="1861" actId="478"/>
          <ac:spMkLst>
            <pc:docMk/>
            <pc:sldMk cId="2669320641" sldId="299"/>
            <ac:spMk id="13" creationId="{990D3E6F-677F-432D-9490-A25F20557044}"/>
          </ac:spMkLst>
        </pc:spChg>
        <pc:spChg chg="del">
          <ac:chgData name="Silvia Colombo" userId="cdf5343d-9518-4b48-8032-805a754f9105" providerId="ADAL" clId="{43AFA32C-FB6B-420E-A43F-2DCD7CE61284}" dt="2025-02-06T10:24:34.821" v="1824" actId="478"/>
          <ac:spMkLst>
            <pc:docMk/>
            <pc:sldMk cId="2669320641" sldId="299"/>
            <ac:spMk id="16" creationId="{F0C5172B-599A-4B6B-ABFC-2C3D319FADB1}"/>
          </ac:spMkLst>
        </pc:spChg>
        <pc:spChg chg="add mod">
          <ac:chgData name="Silvia Colombo" userId="cdf5343d-9518-4b48-8032-805a754f9105" providerId="ADAL" clId="{43AFA32C-FB6B-420E-A43F-2DCD7CE61284}" dt="2025-02-06T10:32:54.676" v="1924"/>
          <ac:spMkLst>
            <pc:docMk/>
            <pc:sldMk cId="2669320641" sldId="299"/>
            <ac:spMk id="18" creationId="{B6EC4F10-D985-49FF-97FF-E395633133D0}"/>
          </ac:spMkLst>
        </pc:spChg>
        <pc:spChg chg="add del mod">
          <ac:chgData name="Silvia Colombo" userId="cdf5343d-9518-4b48-8032-805a754f9105" providerId="ADAL" clId="{43AFA32C-FB6B-420E-A43F-2DCD7CE61284}" dt="2025-02-06T10:32:53.946" v="1923" actId="22"/>
          <ac:spMkLst>
            <pc:docMk/>
            <pc:sldMk cId="2669320641" sldId="299"/>
            <ac:spMk id="20" creationId="{F608A0CF-EA2E-48AF-AA87-0C28F9741DC9}"/>
          </ac:spMkLst>
        </pc:spChg>
        <pc:spChg chg="add mod">
          <ac:chgData name="Silvia Colombo" userId="cdf5343d-9518-4b48-8032-805a754f9105" providerId="ADAL" clId="{43AFA32C-FB6B-420E-A43F-2DCD7CE61284}" dt="2025-02-06T10:33:11.833" v="1929" actId="14100"/>
          <ac:spMkLst>
            <pc:docMk/>
            <pc:sldMk cId="2669320641" sldId="299"/>
            <ac:spMk id="22" creationId="{D728DDCA-808A-490F-9736-477529167F9F}"/>
          </ac:spMkLst>
        </pc:spChg>
        <pc:spChg chg="add mod">
          <ac:chgData name="Silvia Colombo" userId="cdf5343d-9518-4b48-8032-805a754f9105" providerId="ADAL" clId="{43AFA32C-FB6B-420E-A43F-2DCD7CE61284}" dt="2025-02-06T10:34:20.410" v="1940" actId="10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5:18.109" v="1860" actId="255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10:33:31.737" v="1931" actId="14100"/>
          <ac:picMkLst>
            <pc:docMk/>
            <pc:sldMk cId="2669320641" sldId="299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24:31.212" v="1823" actId="478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24:29.561" v="1822" actId="478"/>
          <ac:picMkLst>
            <pc:docMk/>
            <pc:sldMk cId="2669320641" sldId="299"/>
            <ac:picMk id="9" creationId="{A8DE61D7-DDD3-4C72-AF23-E932F0128B7A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6T10:44:18.826" v="2024" actId="14100"/>
        <pc:sldMkLst>
          <pc:docMk/>
          <pc:sldMk cId="3550741812" sldId="300"/>
        </pc:sldMkLst>
        <pc:spChg chg="add mod">
          <ac:chgData name="Silvia Colombo" userId="cdf5343d-9518-4b48-8032-805a754f9105" providerId="ADAL" clId="{43AFA32C-FB6B-420E-A43F-2DCD7CE61284}" dt="2025-02-06T10:38:56.424" v="1986" actId="1076"/>
          <ac:spMkLst>
            <pc:docMk/>
            <pc:sldMk cId="3550741812" sldId="300"/>
            <ac:spMk id="10" creationId="{D3B65625-8D79-47F3-912D-49E9C91C221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4:18.826" v="2024" actId="14100"/>
          <ac:spMkLst>
            <pc:docMk/>
            <pc:sldMk cId="3550741812" sldId="300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7:00.824" v="1963" actId="478"/>
          <ac:picMkLst>
            <pc:docMk/>
            <pc:sldMk cId="3550741812" sldId="300"/>
            <ac:picMk id="4" creationId="{A42F7B3F-EE98-41C0-A0CB-5078B3F7D350}"/>
          </ac:picMkLst>
        </pc:picChg>
        <pc:picChg chg="add mod">
          <ac:chgData name="Silvia Colombo" userId="cdf5343d-9518-4b48-8032-805a754f9105" providerId="ADAL" clId="{43AFA32C-FB6B-420E-A43F-2DCD7CE61284}" dt="2025-02-06T10:38:56.424" v="1986" actId="1076"/>
          <ac:picMkLst>
            <pc:docMk/>
            <pc:sldMk cId="3550741812" sldId="300"/>
            <ac:picMk id="6" creationId="{69A741FB-2887-4F44-9FF7-1C1F740E4E32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59:25.676" v="2173" actId="1076"/>
        <pc:sldMkLst>
          <pc:docMk/>
          <pc:sldMk cId="2610105728" sldId="301"/>
        </pc:sldMkLst>
        <pc:spChg chg="del">
          <ac:chgData name="Silvia Colombo" userId="cdf5343d-9518-4b48-8032-805a754f9105" providerId="ADAL" clId="{43AFA32C-FB6B-420E-A43F-2DCD7CE61284}" dt="2025-02-06T10:39:47.100" v="1993" actId="478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43AFA32C-FB6B-420E-A43F-2DCD7CE61284}" dt="2025-02-06T10:59:25.676" v="2173" actId="1076"/>
          <ac:spMkLst>
            <pc:docMk/>
            <pc:sldMk cId="2610105728" sldId="301"/>
            <ac:spMk id="12" creationId="{5D5784DA-97E2-40EB-8433-5601572FA8C7}"/>
          </ac:spMkLst>
        </pc:spChg>
        <pc:spChg chg="del">
          <ac:chgData name="Silvia Colombo" userId="cdf5343d-9518-4b48-8032-805a754f9105" providerId="ADAL" clId="{43AFA32C-FB6B-420E-A43F-2DCD7CE61284}" dt="2025-02-06T10:39:44.477" v="1992" actId="478"/>
          <ac:spMkLst>
            <pc:docMk/>
            <pc:sldMk cId="2610105728" sldId="301"/>
            <ac:spMk id="14" creationId="{ACB5137A-7CED-45D4-BE50-12C69CBC2DD1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59:12.927" v="2171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9:38.892" v="1990" actId="478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43AFA32C-FB6B-420E-A43F-2DCD7CE61284}" dt="2025-02-06T10:59:25.676" v="2173" actId="1076"/>
          <ac:picMkLst>
            <pc:docMk/>
            <pc:sldMk cId="2610105728" sldId="301"/>
            <ac:picMk id="5" creationId="{8C6D084B-D06E-4217-817D-D1897976DF2C}"/>
          </ac:picMkLst>
        </pc:picChg>
        <pc:picChg chg="del">
          <ac:chgData name="Silvia Colombo" userId="cdf5343d-9518-4b48-8032-805a754f9105" providerId="ADAL" clId="{43AFA32C-FB6B-420E-A43F-2DCD7CE61284}" dt="2025-02-06T10:39:37.070" v="1989" actId="478"/>
          <ac:picMkLst>
            <pc:docMk/>
            <pc:sldMk cId="2610105728" sldId="301"/>
            <ac:picMk id="7" creationId="{F162D0AE-7A67-4C35-8ED6-97209BD869E1}"/>
          </ac:picMkLst>
        </pc:picChg>
      </pc:sldChg>
      <pc:sldChg chg="addSp delSp modSp mod delAnim">
        <pc:chgData name="Silvia Colombo" userId="cdf5343d-9518-4b48-8032-805a754f9105" providerId="ADAL" clId="{43AFA32C-FB6B-420E-A43F-2DCD7CE61284}" dt="2025-02-06T11:06:11.752" v="2256" actId="403"/>
        <pc:sldMkLst>
          <pc:docMk/>
          <pc:sldMk cId="1039741806" sldId="302"/>
        </pc:sldMkLst>
        <pc:spChg chg="del">
          <ac:chgData name="Silvia Colombo" userId="cdf5343d-9518-4b48-8032-805a754f9105" providerId="ADAL" clId="{43AFA32C-FB6B-420E-A43F-2DCD7CE61284}" dt="2025-02-06T10:46:09.195" v="2042" actId="478"/>
          <ac:spMkLst>
            <pc:docMk/>
            <pc:sldMk cId="1039741806" sldId="302"/>
            <ac:spMk id="5" creationId="{02F50146-DC97-47DC-81DD-9BC88930F7F3}"/>
          </ac:spMkLst>
        </pc:spChg>
        <pc:spChg chg="add mod">
          <ac:chgData name="Silvia Colombo" userId="cdf5343d-9518-4b48-8032-805a754f9105" providerId="ADAL" clId="{43AFA32C-FB6B-420E-A43F-2DCD7CE61284}" dt="2025-02-06T11:05:48.219" v="2253" actId="113"/>
          <ac:spMkLst>
            <pc:docMk/>
            <pc:sldMk cId="1039741806" sldId="302"/>
            <ac:spMk id="8" creationId="{1A4F89D1-B7F3-43A9-9EF1-D440E5A062F1}"/>
          </ac:spMkLst>
        </pc:spChg>
        <pc:spChg chg="del">
          <ac:chgData name="Silvia Colombo" userId="cdf5343d-9518-4b48-8032-805a754f9105" providerId="ADAL" clId="{43AFA32C-FB6B-420E-A43F-2DCD7CE61284}" dt="2025-02-06T10:46:04.748" v="2041" actId="478"/>
          <ac:spMkLst>
            <pc:docMk/>
            <pc:sldMk cId="1039741806" sldId="302"/>
            <ac:spMk id="10" creationId="{45D130E2-7895-40BA-B172-97D237275D33}"/>
          </ac:spMkLst>
        </pc:spChg>
        <pc:spChg chg="del">
          <ac:chgData name="Silvia Colombo" userId="cdf5343d-9518-4b48-8032-805a754f9105" providerId="ADAL" clId="{43AFA32C-FB6B-420E-A43F-2DCD7CE61284}" dt="2025-02-06T10:46:15.186" v="2047" actId="478"/>
          <ac:spMkLst>
            <pc:docMk/>
            <pc:sldMk cId="1039741806" sldId="302"/>
            <ac:spMk id="14" creationId="{25B60D9C-3092-4569-809A-A1CADFA0F4CA}"/>
          </ac:spMkLst>
        </pc:spChg>
        <pc:spChg chg="add mod">
          <ac:chgData name="Silvia Colombo" userId="cdf5343d-9518-4b48-8032-805a754f9105" providerId="ADAL" clId="{43AFA32C-FB6B-420E-A43F-2DCD7CE61284}" dt="2025-02-06T11:04:05.874" v="2249" actId="1076"/>
          <ac:spMkLst>
            <pc:docMk/>
            <pc:sldMk cId="1039741806" sldId="302"/>
            <ac:spMk id="15" creationId="{563D4D55-22D9-4D78-9A01-5365C59DDCB0}"/>
          </ac:spMkLst>
        </pc:spChg>
        <pc:spChg chg="del mod">
          <ac:chgData name="Silvia Colombo" userId="cdf5343d-9518-4b48-8032-805a754f9105" providerId="ADAL" clId="{43AFA32C-FB6B-420E-A43F-2DCD7CE61284}" dt="2025-02-06T10:46:13.683" v="2045" actId="478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11.752" v="2256" actId="40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46:14.168" v="2046" actId="478"/>
          <ac:picMkLst>
            <pc:docMk/>
            <pc:sldMk cId="1039741806" sldId="302"/>
            <ac:picMk id="4" creationId="{D9D89FBA-3C33-4199-95A3-DBE76F829A41}"/>
          </ac:picMkLst>
        </pc:picChg>
        <pc:picChg chg="add mod">
          <ac:chgData name="Silvia Colombo" userId="cdf5343d-9518-4b48-8032-805a754f9105" providerId="ADAL" clId="{43AFA32C-FB6B-420E-A43F-2DCD7CE61284}" dt="2025-02-06T11:05:57.949" v="2254"/>
          <ac:picMkLst>
            <pc:docMk/>
            <pc:sldMk cId="1039741806" sldId="302"/>
            <ac:picMk id="6" creationId="{412B334D-EFAA-42FB-8FDE-5A09D6E17B72}"/>
          </ac:picMkLst>
        </pc:picChg>
        <pc:picChg chg="del">
          <ac:chgData name="Silvia Colombo" userId="cdf5343d-9518-4b48-8032-805a754f9105" providerId="ADAL" clId="{43AFA32C-FB6B-420E-A43F-2DCD7CE61284}" dt="2025-02-06T10:46:09.963" v="2043" actId="478"/>
          <ac:picMkLst>
            <pc:docMk/>
            <pc:sldMk cId="1039741806" sldId="302"/>
            <ac:picMk id="13" creationId="{DC9C74FE-6C30-4D8F-A72B-0905DFAF5BD9}"/>
          </ac:picMkLst>
        </pc:picChg>
      </pc:sldChg>
      <pc:sldChg chg="modSp mod">
        <pc:chgData name="Silvia Colombo" userId="cdf5343d-9518-4b48-8032-805a754f9105" providerId="ADAL" clId="{43AFA32C-FB6B-420E-A43F-2DCD7CE61284}" dt="2025-02-06T11:06:47.560" v="2279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47.560" v="2279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49:20.982" v="2085" actId="255"/>
        <pc:sldMkLst>
          <pc:docMk/>
          <pc:sldMk cId="2074846304" sldId="304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9:20.982" v="2085" actId="255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17:09:31.426" v="840" actId="1076"/>
        <pc:sldMkLst>
          <pc:docMk/>
          <pc:sldMk cId="3001247373" sldId="305"/>
        </pc:sldMkLst>
        <pc:spChg chg="del">
          <ac:chgData name="Silvia Colombo" userId="cdf5343d-9518-4b48-8032-805a754f9105" providerId="ADAL" clId="{43AFA32C-FB6B-420E-A43F-2DCD7CE61284}" dt="2025-02-05T16:55:50.960" v="769" actId="478"/>
          <ac:spMkLst>
            <pc:docMk/>
            <pc:sldMk cId="3001247373" sldId="305"/>
            <ac:spMk id="5" creationId="{F2F1489F-4055-4329-B6CB-076D853BE462}"/>
          </ac:spMkLst>
        </pc:spChg>
        <pc:spChg chg="del">
          <ac:chgData name="Silvia Colombo" userId="cdf5343d-9518-4b48-8032-805a754f9105" providerId="ADAL" clId="{43AFA32C-FB6B-420E-A43F-2DCD7CE61284}" dt="2025-02-05T16:55:55.870" v="770" actId="478"/>
          <ac:spMkLst>
            <pc:docMk/>
            <pc:sldMk cId="3001247373" sldId="305"/>
            <ac:spMk id="6" creationId="{5687ADC5-A9B4-4BD6-8A53-0BEB975A0D19}"/>
          </ac:spMkLst>
        </pc:spChg>
        <pc:spChg chg="add mod">
          <ac:chgData name="Silvia Colombo" userId="cdf5343d-9518-4b48-8032-805a754f9105" providerId="ADAL" clId="{43AFA32C-FB6B-420E-A43F-2DCD7CE61284}" dt="2025-02-05T17:09:25.857" v="839" actId="1076"/>
          <ac:spMkLst>
            <pc:docMk/>
            <pc:sldMk cId="3001247373" sldId="305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7:08:23.250" v="833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6:55:47.932" v="768" actId="478"/>
          <ac:picMkLst>
            <pc:docMk/>
            <pc:sldMk cId="3001247373" sldId="305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43AFA32C-FB6B-420E-A43F-2DCD7CE61284}" dt="2025-02-05T17:09:31.426" v="840" actId="1076"/>
          <ac:picMkLst>
            <pc:docMk/>
            <pc:sldMk cId="3001247373" sldId="305"/>
            <ac:picMk id="7" creationId="{71640275-A37C-49D8-B1DD-B265E903E0B5}"/>
          </ac:picMkLst>
        </pc:picChg>
      </pc:sldChg>
      <pc:sldChg chg="delSp modSp mod delAnim modAnim">
        <pc:chgData name="Silvia Colombo" userId="cdf5343d-9518-4b48-8032-805a754f9105" providerId="ADAL" clId="{43AFA32C-FB6B-420E-A43F-2DCD7CE61284}" dt="2025-02-05T23:07:17.387" v="1333" actId="20577"/>
        <pc:sldMkLst>
          <pc:docMk/>
          <pc:sldMk cId="3951396816" sldId="306"/>
        </pc:sldMkLst>
        <pc:spChg chg="del">
          <ac:chgData name="Silvia Colombo" userId="cdf5343d-9518-4b48-8032-805a754f9105" providerId="ADAL" clId="{43AFA32C-FB6B-420E-A43F-2DCD7CE61284}" dt="2025-02-05T23:02:06.680" v="1162" actId="478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7:17.387" v="1333" actId="20577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02:02.396" v="1161" actId="478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mod">
        <pc:chgData name="Silvia Colombo" userId="cdf5343d-9518-4b48-8032-805a754f9105" providerId="ADAL" clId="{43AFA32C-FB6B-420E-A43F-2DCD7CE61284}" dt="2025-02-05T23:10:06.363" v="135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06.363" v="135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5T09:14:03.661" v="3" actId="20577"/>
        <pc:sldMkLst>
          <pc:docMk/>
          <pc:sldMk cId="998801078" sldId="309"/>
        </pc:sldMkLst>
        <pc:spChg chg="mod">
          <ac:chgData name="Silvia Colombo" userId="cdf5343d-9518-4b48-8032-805a754f9105" providerId="ADAL" clId="{43AFA32C-FB6B-420E-A43F-2DCD7CE61284}" dt="2025-02-05T09:14:03.661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43AFA32C-FB6B-420E-A43F-2DCD7CE61284}" dt="2025-02-05T09:13:50.521" v="1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2:37:47.878" v="987" actId="20577"/>
        <pc:sldMkLst>
          <pc:docMk/>
          <pc:sldMk cId="3982365266" sldId="310"/>
        </pc:sldMkLst>
        <pc:spChg chg="del">
          <ac:chgData name="Silvia Colombo" userId="cdf5343d-9518-4b48-8032-805a754f9105" providerId="ADAL" clId="{43AFA32C-FB6B-420E-A43F-2DCD7CE61284}" dt="2025-02-05T17:12:47.359" v="863" actId="478"/>
          <ac:spMkLst>
            <pc:docMk/>
            <pc:sldMk cId="3982365266" sldId="310"/>
            <ac:spMk id="11" creationId="{11781BF6-020D-492A-AE3B-5E048E79AA2F}"/>
          </ac:spMkLst>
        </pc:spChg>
        <pc:spChg chg="add del mod">
          <ac:chgData name="Silvia Colombo" userId="cdf5343d-9518-4b48-8032-805a754f9105" providerId="ADAL" clId="{43AFA32C-FB6B-420E-A43F-2DCD7CE61284}" dt="2025-02-05T22:37:39.138" v="985" actId="478"/>
          <ac:spMkLst>
            <pc:docMk/>
            <pc:sldMk cId="3982365266" sldId="310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37:47.878" v="987" actId="20577"/>
          <ac:spMkLst>
            <pc:docMk/>
            <pc:sldMk cId="3982365266" sldId="310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6" creationId="{D92C8E14-87AD-481D-8E6D-25B8F91BE30B}"/>
          </ac:picMkLst>
        </pc:picChg>
        <pc:picChg chg="del">
          <ac:chgData name="Silvia Colombo" userId="cdf5343d-9518-4b48-8032-805a754f9105" providerId="ADAL" clId="{43AFA32C-FB6B-420E-A43F-2DCD7CE61284}" dt="2025-02-05T17:12:46.195" v="862" actId="478"/>
          <ac:picMkLst>
            <pc:docMk/>
            <pc:sldMk cId="3982365266" sldId="310"/>
            <ac:picMk id="7" creationId="{3DE38EBC-E770-4736-80AF-362D3A573BED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44:34.648" v="418" actId="1038"/>
        <pc:sldMkLst>
          <pc:docMk/>
          <pc:sldMk cId="2820095517" sldId="311"/>
        </pc:sldMkLst>
        <pc:spChg chg="del">
          <ac:chgData name="Silvia Colombo" userId="cdf5343d-9518-4b48-8032-805a754f9105" providerId="ADAL" clId="{43AFA32C-FB6B-420E-A43F-2DCD7CE61284}" dt="2025-02-05T09:59:47.230" v="115" actId="478"/>
          <ac:spMkLst>
            <pc:docMk/>
            <pc:sldMk cId="2820095517" sldId="311"/>
            <ac:spMk id="8" creationId="{28EE4460-63FE-46FD-8567-D92894065629}"/>
          </ac:spMkLst>
        </pc:spChg>
        <pc:spChg chg="add mod">
          <ac:chgData name="Silvia Colombo" userId="cdf5343d-9518-4b48-8032-805a754f9105" providerId="ADAL" clId="{43AFA32C-FB6B-420E-A43F-2DCD7CE61284}" dt="2025-02-05T11:44:34.648" v="418" actId="1038"/>
          <ac:spMkLst>
            <pc:docMk/>
            <pc:sldMk cId="2820095517" sldId="311"/>
            <ac:spMk id="9" creationId="{3B871738-24C9-4741-8270-0FE453B5FB2C}"/>
          </ac:spMkLst>
        </pc:spChg>
        <pc:spChg chg="mod">
          <ac:chgData name="Silvia Colombo" userId="cdf5343d-9518-4b48-8032-805a754f9105" providerId="ADAL" clId="{43AFA32C-FB6B-420E-A43F-2DCD7CE61284}" dt="2025-02-05T09:59:50.310" v="116" actId="6549"/>
          <ac:spMkLst>
            <pc:docMk/>
            <pc:sldMk cId="2820095517" sldId="311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44:01.308" v="405" actId="1076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picChg chg="del">
          <ac:chgData name="Silvia Colombo" userId="cdf5343d-9518-4b48-8032-805a754f9105" providerId="ADAL" clId="{43AFA32C-FB6B-420E-A43F-2DCD7CE61284}" dt="2025-02-05T09:59:45.111" v="114" actId="478"/>
          <ac:picMkLst>
            <pc:docMk/>
            <pc:sldMk cId="2820095517" sldId="311"/>
            <ac:picMk id="4" creationId="{58D92FFB-BF52-472B-9ABA-BBD8E7F1C98E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24:15.914" v="318" actId="1036"/>
        <pc:sldMkLst>
          <pc:docMk/>
          <pc:sldMk cId="2151074601" sldId="312"/>
        </pc:sldMkLst>
        <pc:spChg chg="del">
          <ac:chgData name="Silvia Colombo" userId="cdf5343d-9518-4b48-8032-805a754f9105" providerId="ADAL" clId="{43AFA32C-FB6B-420E-A43F-2DCD7CE61284}" dt="2025-02-05T10:24:28.855" v="239" actId="478"/>
          <ac:spMkLst>
            <pc:docMk/>
            <pc:sldMk cId="2151074601" sldId="312"/>
            <ac:spMk id="8" creationId="{3895BB5E-36DB-4724-9F02-67B9729F1ACB}"/>
          </ac:spMkLst>
        </pc:spChg>
        <pc:spChg chg="add mod">
          <ac:chgData name="Silvia Colombo" userId="cdf5343d-9518-4b48-8032-805a754f9105" providerId="ADAL" clId="{43AFA32C-FB6B-420E-A43F-2DCD7CE61284}" dt="2025-02-05T11:24:11.110" v="310" actId="1076"/>
          <ac:spMkLst>
            <pc:docMk/>
            <pc:sldMk cId="2151074601" sldId="312"/>
            <ac:spMk id="12" creationId="{1BC55D64-4CD8-4952-BAEA-22175A935DD7}"/>
          </ac:spMkLst>
        </pc:spChg>
        <pc:spChg chg="add mod">
          <ac:chgData name="Silvia Colombo" userId="cdf5343d-9518-4b48-8032-805a754f9105" providerId="ADAL" clId="{43AFA32C-FB6B-420E-A43F-2DCD7CE61284}" dt="2025-02-05T11:24:15.914" v="318" actId="1036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19:14.644" v="267" actId="20577"/>
          <ac:spMkLst>
            <pc:docMk/>
            <pc:sldMk cId="2151074601" sldId="31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0:24:26.413" v="238" actId="478"/>
          <ac:picMkLst>
            <pc:docMk/>
            <pc:sldMk cId="2151074601" sldId="312"/>
            <ac:picMk id="4" creationId="{3D5FFA33-6AED-4813-A151-AFEBB795BA92}"/>
          </ac:picMkLst>
        </pc:picChg>
        <pc:picChg chg="add mod">
          <ac:chgData name="Silvia Colombo" userId="cdf5343d-9518-4b48-8032-805a754f9105" providerId="ADAL" clId="{43AFA32C-FB6B-420E-A43F-2DCD7CE61284}" dt="2025-02-05T11:24:03.182" v="309" actId="1076"/>
          <ac:picMkLst>
            <pc:docMk/>
            <pc:sldMk cId="2151074601" sldId="312"/>
            <ac:picMk id="5" creationId="{98CDB354-A76E-4244-B1F5-4B0F1018C1BC}"/>
          </ac:picMkLst>
        </pc:picChg>
        <pc:picChg chg="add mod">
          <ac:chgData name="Silvia Colombo" userId="cdf5343d-9518-4b48-8032-805a754f9105" providerId="ADAL" clId="{43AFA32C-FB6B-420E-A43F-2DCD7CE61284}" dt="2025-02-05T11:24:15.914" v="318" actId="1036"/>
          <ac:picMkLst>
            <pc:docMk/>
            <pc:sldMk cId="2151074601" sldId="312"/>
            <ac:picMk id="7" creationId="{81294BC7-A865-4D15-A544-75893A3A719F}"/>
          </ac:picMkLst>
        </pc:picChg>
      </pc:sldChg>
      <pc:sldChg chg="delSp modSp add mod">
        <pc:chgData name="Silvia Colombo" userId="cdf5343d-9518-4b48-8032-805a754f9105" providerId="ADAL" clId="{43AFA32C-FB6B-420E-A43F-2DCD7CE61284}" dt="2025-02-05T11:50:26.658" v="466" actId="2711"/>
        <pc:sldMkLst>
          <pc:docMk/>
          <pc:sldMk cId="1870433455" sldId="313"/>
        </pc:sldMkLst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2" creationId="{1BC55D64-4CD8-4952-BAEA-22175A935DD7}"/>
          </ac:spMkLst>
        </pc:spChg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50:26.658" v="466" actId="2711"/>
          <ac:spMkLst>
            <pc:docMk/>
            <pc:sldMk cId="1870433455" sldId="31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5" creationId="{98CDB354-A76E-4244-B1F5-4B0F1018C1BC}"/>
          </ac:picMkLst>
        </pc:pic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7" creationId="{81294BC7-A865-4D15-A544-75893A3A719F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4:41:51.594" v="547" actId="14100"/>
        <pc:sldMkLst>
          <pc:docMk/>
          <pc:sldMk cId="2759419352" sldId="314"/>
        </pc:sldMkLst>
        <pc:spChg chg="del">
          <ac:chgData name="Silvia Colombo" userId="cdf5343d-9518-4b48-8032-805a754f9105" providerId="ADAL" clId="{43AFA32C-FB6B-420E-A43F-2DCD7CE61284}" dt="2025-02-05T11:57:01.814" v="502" actId="478"/>
          <ac:spMkLst>
            <pc:docMk/>
            <pc:sldMk cId="2759419352" sldId="314"/>
            <ac:spMk id="8" creationId="{8759C675-1DAD-4C99-A8BF-ED4C95A208C4}"/>
          </ac:spMkLst>
        </pc:spChg>
        <pc:spChg chg="add mod">
          <ac:chgData name="Silvia Colombo" userId="cdf5343d-9518-4b48-8032-805a754f9105" providerId="ADAL" clId="{43AFA32C-FB6B-420E-A43F-2DCD7CE61284}" dt="2025-02-05T14:41:51.594" v="547" actId="14100"/>
          <ac:spMkLst>
            <pc:docMk/>
            <pc:sldMk cId="2759419352" sldId="314"/>
            <ac:spMk id="9" creationId="{58CC1130-0CFF-41C6-AB48-55AD79162E2A}"/>
          </ac:spMkLst>
        </pc:spChg>
        <pc:spChg chg="mod">
          <ac:chgData name="Silvia Colombo" userId="cdf5343d-9518-4b48-8032-805a754f9105" providerId="ADAL" clId="{43AFA32C-FB6B-420E-A43F-2DCD7CE61284}" dt="2025-02-05T11:57:17.331" v="503"/>
          <ac:spMkLst>
            <pc:docMk/>
            <pc:sldMk cId="2759419352" sldId="314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59:50.123" v="524" actId="14734"/>
          <ac:graphicFrameMkLst>
            <pc:docMk/>
            <pc:sldMk cId="2759419352" sldId="314"/>
            <ac:graphicFrameMk id="7" creationId="{C9B4E40B-4EF7-4BE2-8465-58CB0662B2D5}"/>
          </ac:graphicFrameMkLst>
        </pc:graphicFrameChg>
        <pc:picChg chg="del">
          <ac:chgData name="Silvia Colombo" userId="cdf5343d-9518-4b48-8032-805a754f9105" providerId="ADAL" clId="{43AFA32C-FB6B-420E-A43F-2DCD7CE61284}" dt="2025-02-05T11:57:00.560" v="501" actId="478"/>
          <ac:picMkLst>
            <pc:docMk/>
            <pc:sldMk cId="2759419352" sldId="314"/>
            <ac:picMk id="4" creationId="{5B1E464A-ACE7-4282-AAE2-3CFAE2728F42}"/>
          </ac:picMkLst>
        </pc:picChg>
      </pc:sldChg>
      <pc:sldChg chg="modSp add mod">
        <pc:chgData name="Silvia Colombo" userId="cdf5343d-9518-4b48-8032-805a754f9105" providerId="ADAL" clId="{43AFA32C-FB6B-420E-A43F-2DCD7CE61284}" dt="2025-02-05T16:02:37.873" v="750" actId="404"/>
        <pc:sldMkLst>
          <pc:docMk/>
          <pc:sldMk cId="3150139663" sldId="315"/>
        </pc:sldMkLst>
        <pc:spChg chg="mod">
          <ac:chgData name="Silvia Colombo" userId="cdf5343d-9518-4b48-8032-805a754f9105" providerId="ADAL" clId="{43AFA32C-FB6B-420E-A43F-2DCD7CE61284}" dt="2025-02-05T16:02:37.873" v="750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add mod">
        <pc:chgData name="Silvia Colombo" userId="cdf5343d-9518-4b48-8032-805a754f9105" providerId="ADAL" clId="{43AFA32C-FB6B-420E-A43F-2DCD7CE61284}" dt="2025-02-05T17:12:39.436" v="860" actId="1076"/>
        <pc:sldMkLst>
          <pc:docMk/>
          <pc:sldMk cId="2918815054" sldId="316"/>
        </pc:sldMkLst>
        <pc:spChg chg="add mod">
          <ac:chgData name="Silvia Colombo" userId="cdf5343d-9518-4b48-8032-805a754f9105" providerId="ADAL" clId="{43AFA32C-FB6B-420E-A43F-2DCD7CE61284}" dt="2025-02-05T17:12:39.436" v="860" actId="1076"/>
          <ac:spMkLst>
            <pc:docMk/>
            <pc:sldMk cId="2918815054" sldId="316"/>
            <ac:spMk id="9" creationId="{BD152F11-9848-41E0-9378-B9FF52DF0FF3}"/>
          </ac:spMkLst>
        </pc:spChg>
        <pc:spChg chg="del">
          <ac:chgData name="Silvia Colombo" userId="cdf5343d-9518-4b48-8032-805a754f9105" providerId="ADAL" clId="{43AFA32C-FB6B-420E-A43F-2DCD7CE61284}" dt="2025-02-05T17:11:06.800" v="844" actId="478"/>
          <ac:spMkLst>
            <pc:docMk/>
            <pc:sldMk cId="2918815054" sldId="316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7:12:25.836" v="857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7:12:16.914" v="855" actId="1076"/>
          <ac:graphicFrameMkLst>
            <pc:docMk/>
            <pc:sldMk cId="2918815054" sldId="316"/>
            <ac:graphicFrameMk id="8" creationId="{F2900775-D48C-4736-AB86-0B49524B22D2}"/>
          </ac:graphicFrameMkLst>
        </pc:graphicFrameChg>
        <pc:picChg chg="del">
          <ac:chgData name="Silvia Colombo" userId="cdf5343d-9518-4b48-8032-805a754f9105" providerId="ADAL" clId="{43AFA32C-FB6B-420E-A43F-2DCD7CE61284}" dt="2025-02-05T17:11:05.415" v="843" actId="478"/>
          <ac:picMkLst>
            <pc:docMk/>
            <pc:sldMk cId="2918815054" sldId="316"/>
            <ac:picMk id="7" creationId="{71640275-A37C-49D8-B1DD-B265E903E0B5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22:38:55.959" v="1022" actId="1076"/>
        <pc:sldMkLst>
          <pc:docMk/>
          <pc:sldMk cId="2672763478" sldId="317"/>
        </pc:sldMkLst>
        <pc:spChg chg="add del mod">
          <ac:chgData name="Silvia Colombo" userId="cdf5343d-9518-4b48-8032-805a754f9105" providerId="ADAL" clId="{43AFA32C-FB6B-420E-A43F-2DCD7CE61284}" dt="2025-02-05T22:38:38.622" v="1017" actId="20577"/>
          <ac:spMkLst>
            <pc:docMk/>
            <pc:sldMk cId="2672763478" sldId="317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22:37:58.653" v="988" actId="6549"/>
          <ac:spMkLst>
            <pc:docMk/>
            <pc:sldMk cId="2672763478" sldId="317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8:55.959" v="1022" actId="1076"/>
          <ac:picMkLst>
            <pc:docMk/>
            <pc:sldMk cId="2672763478" sldId="317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8:50.332" v="1020" actId="1076"/>
          <ac:picMkLst>
            <pc:docMk/>
            <pc:sldMk cId="2672763478" sldId="317"/>
            <ac:picMk id="6" creationId="{D92C8E14-87AD-481D-8E6D-25B8F91BE30B}"/>
          </ac:picMkLst>
        </pc:picChg>
      </pc:sldChg>
      <pc:sldChg chg="add del">
        <pc:chgData name="Silvia Colombo" userId="cdf5343d-9518-4b48-8032-805a754f9105" providerId="ADAL" clId="{43AFA32C-FB6B-420E-A43F-2DCD7CE61284}" dt="2025-02-06T09:48:41.200" v="1635" actId="47"/>
        <pc:sldMkLst>
          <pc:docMk/>
          <pc:sldMk cId="869347977" sldId="318"/>
        </pc:sldMkLst>
      </pc:sldChg>
      <pc:sldChg chg="addSp delSp modSp add mod delAnim modAnim">
        <pc:chgData name="Silvia Colombo" userId="cdf5343d-9518-4b48-8032-805a754f9105" providerId="ADAL" clId="{43AFA32C-FB6B-420E-A43F-2DCD7CE61284}" dt="2025-02-06T10:36:40.991" v="1960" actId="404"/>
        <pc:sldMkLst>
          <pc:docMk/>
          <pc:sldMk cId="4148526233" sldId="318"/>
        </pc:sldMkLst>
        <pc:spChg chg="del mod">
          <ac:chgData name="Silvia Colombo" userId="cdf5343d-9518-4b48-8032-805a754f9105" providerId="ADAL" clId="{43AFA32C-FB6B-420E-A43F-2DCD7CE61284}" dt="2025-02-06T10:35:26.869" v="1947" actId="478"/>
          <ac:spMkLst>
            <pc:docMk/>
            <pc:sldMk cId="4148526233" sldId="318"/>
            <ac:spMk id="7" creationId="{7866E1B9-E9C3-4EAE-B633-9BB7273D1CE7}"/>
          </ac:spMkLst>
        </pc:spChg>
        <pc:spChg chg="add mod">
          <ac:chgData name="Silvia Colombo" userId="cdf5343d-9518-4b48-8032-805a754f9105" providerId="ADAL" clId="{43AFA32C-FB6B-420E-A43F-2DCD7CE61284}" dt="2025-02-06T10:35:37.713" v="1949" actId="1076"/>
          <ac:spMkLst>
            <pc:docMk/>
            <pc:sldMk cId="4148526233" sldId="318"/>
            <ac:spMk id="16" creationId="{A97E0B8B-91E4-48C1-BFFF-BA628660D289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18" creationId="{B6EC4F10-D985-49FF-97FF-E395633133D0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2" creationId="{D728DDCA-808A-490F-9736-477529167F9F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4" creationId="{C6E51EEA-B7D4-4320-A2F8-BDFD288F85F5}"/>
          </ac:spMkLst>
        </pc:spChg>
        <pc:graphicFrameChg chg="add mod modGraphic">
          <ac:chgData name="Silvia Colombo" userId="cdf5343d-9518-4b48-8032-805a754f9105" providerId="ADAL" clId="{43AFA32C-FB6B-420E-A43F-2DCD7CE61284}" dt="2025-02-06T10:36:40.991" v="1960" actId="404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11" creationId="{52B9B958-71C4-4D5C-8ADE-39DB42F92FDB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2" creationId="{D3F3C745-5DC1-4E63-AC64-1E7D5EA8ECF4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3" creationId="{D9F0952F-7A4F-4828-A24E-AC1ADBAABC96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4" creationId="{F131EB4E-A920-4682-AE5F-97B9F48F2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75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055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21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27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199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224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53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016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889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2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71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There are now several open-source hazard products at global scales which are being used widely for vulnerability and risk analysis. A few resources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river and coastal flood maps: Historical and future hazard maps at different return periods (2, 5, 1, 25, 50, 10, 250, 500, 100 years). All data is available at a 30 arc-seconds resolution (~1km at equator)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Gassert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hazard maps for earthquakes for different return periods (250, 475, 975, 1500, 2475 years) both Peak Ground Acceleration and spectral acceleration. Data is available at 0.072 degrees (~8km at equator).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dataset of 1,000 synthetic tropical cyclones paths with cyclone characteristics (e.g., wind speed, pressure) on a global scale. Wind speed probabilities are derived globally (1 metre, 1 minutes sustained speed) for different return periods (1 to 1,000 years) at 1km resolution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Bloemendaal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2019).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91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916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091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06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627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32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229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196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291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5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149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11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43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00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05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59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37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1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A5A30-616B-5740-A23D-3EFCA827C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" y="1952105"/>
            <a:ext cx="96078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0" y="4339705"/>
            <a:ext cx="9607826" cy="19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90E1FC-79C0-474F-8864-ABEE6EC45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17" t="15856" r="8276" b="19640"/>
          <a:stretch/>
        </p:blipFill>
        <p:spPr>
          <a:xfrm>
            <a:off x="6549080" y="1087395"/>
            <a:ext cx="4633785" cy="4423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3F56D5FE-8BBC-E95A-76D4-D1938A0E3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4;p20">
            <a:extLst>
              <a:ext uri="{FF2B5EF4-FFF2-40B4-BE49-F238E27FC236}">
                <a16:creationId xmlns:a16="http://schemas.microsoft.com/office/drawing/2014/main" id="{7FF2A8CD-3CE5-A92B-4009-D09EC2A00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05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8B067-C222-A145-CF89-234516211EAC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B3503028-5BCC-32AC-877B-DF34C7FE8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5;p20">
            <a:extLst>
              <a:ext uri="{FF2B5EF4-FFF2-40B4-BE49-F238E27FC236}">
                <a16:creationId xmlns:a16="http://schemas.microsoft.com/office/drawing/2014/main" id="{2E41FEE8-207D-F515-0218-988E1E95F43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148754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" name="Google Shape;34;p20">
            <a:extLst>
              <a:ext uri="{FF2B5EF4-FFF2-40B4-BE49-F238E27FC236}">
                <a16:creationId xmlns:a16="http://schemas.microsoft.com/office/drawing/2014/main" id="{9F492DC9-5A51-908E-E46A-76443B2F0C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41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;p16">
            <a:extLst>
              <a:ext uri="{FF2B5EF4-FFF2-40B4-BE49-F238E27FC236}">
                <a16:creationId xmlns:a16="http://schemas.microsoft.com/office/drawing/2014/main" id="{CC7370BD-D26C-52B9-5360-A8F985E01E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1328E2-BBCC-9942-F175-B550123A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210"/>
            <a:ext cx="10515600" cy="493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Google Shape;34;p20">
            <a:extLst>
              <a:ext uri="{FF2B5EF4-FFF2-40B4-BE49-F238E27FC236}">
                <a16:creationId xmlns:a16="http://schemas.microsoft.com/office/drawing/2014/main" id="{5B5801FF-0DBD-D7A6-73AC-CAA38C2CFB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0D0C-0C81-F840-C90F-8CF3D9BA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E5102-8D85-B351-C683-D6870D1827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03772-EAFD-A016-312C-C6F5AB200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2CDF7-E817-0727-B23A-E4C37F6C923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79A8CD2-D56A-87BC-2FE1-F2C2AB9A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0672E-6204-3245-DC87-0A176B58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 baseline="0">
          <a:solidFill>
            <a:schemeClr val="tx1"/>
          </a:solidFill>
          <a:latin typeface="+mn-lt"/>
          <a:ea typeface="Open Sans" panose="020B0606030504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0/0143659042000191429" TargetMode="External"/><Relationship Id="rId3" Type="http://schemas.openxmlformats.org/officeDocument/2006/relationships/hyperlink" Target="https://doi.org/10.1007/s10551-015-2976-7" TargetMode="External"/><Relationship Id="rId7" Type="http://schemas.openxmlformats.org/officeDocument/2006/relationships/hyperlink" Target="https://doi.org/https:/doi.org/10.1016/j.envsci.2020.05.0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lobal.oup.com/academic/product/subnational-hydropolitics-9780190864101?cc=us%5C&amp;lang=en%5C&amp;$%5C#$" TargetMode="External"/><Relationship Id="rId5" Type="http://schemas.openxmlformats.org/officeDocument/2006/relationships/hyperlink" Target="https://doi.org/10.1017/S1876404511200046" TargetMode="External"/><Relationship Id="rId4" Type="http://schemas.openxmlformats.org/officeDocument/2006/relationships/hyperlink" Target="https://doi.org/https:/doi.org/10.1016/j.crm.2018.12.0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mmons.unomaha.edu/pubadfacpub/7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anagementstudyguide.com/infrastructure-finance-projects.htm" TargetMode="External"/><Relationship Id="rId4" Type="http://schemas.openxmlformats.org/officeDocument/2006/relationships/hyperlink" Target="https://www.un.org/development/desa/financing/document/un-handbook-infrastructure-asset-management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l.org/?view&amp;did=70224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07/978-94-024-1123-2_5" TargetMode="External"/><Relationship Id="rId4" Type="http://schemas.openxmlformats.org/officeDocument/2006/relationships/hyperlink" Target="https://doi.org/10.1080/0144164032000080494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Lecture 19: The role of governance and financing in resilient infrastructure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Nicholas Chow, Oxford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0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4898367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Define the enabling environment in the context of infrastructure development and governance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Develop an understanding of common infrastructure challenges seen across multiple sectors and national contexts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Recognise the unintentional negative impacts of systems and metrics on effective infrastructure governance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10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A3521-5973-40FA-BA80-D5F8E6A33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299" y="1231900"/>
            <a:ext cx="3227397" cy="484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600426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Infrastructure governance context: Enabling environment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enabling environment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refers to the structural elements that support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 development and governance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though definitions vary across literature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solidFill>
                  <a:schemeClr val="tx1"/>
                </a:solidFill>
              </a:rPr>
              <a:t>It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Includes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policy, legal, and regulatory frameworks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agency capacity,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human/social factors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that shape project success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Influence on Governance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These contextual elements can either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enable or hinder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infrastructure project success over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Common Governance Challenges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 Addressing issues like balancing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regulation and enforcement, transboundary governance, political continuity, and participatory planning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essential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AA3D6-ABF3-4F19-9B73-4AA6511D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625" y="4052680"/>
            <a:ext cx="7267575" cy="1990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63DFE6-84F1-4731-BE96-D5789A45AD0F}"/>
              </a:ext>
            </a:extLst>
          </p:cNvPr>
          <p:cNvSpPr txBox="1"/>
          <p:nvPr/>
        </p:nvSpPr>
        <p:spPr>
          <a:xfrm>
            <a:off x="2504625" y="6107897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A simplified classification of the components of the enabling environment for infrastructure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3001247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355982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Balancing regulation and enforcement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Governments establish rules to ensure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safety, service quality, and integrity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with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evaluation and penalties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enforcement.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Excessive reporting and rigid metrics can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 flexibility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create perverse incentives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prioritizing compliance over effective service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Hallegatte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Engle, 2019)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less developed regulatory environments,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weak data collection and transparency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make evaluation difficult, sometimes leading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unrealistic standards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Regulations should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ensure compliance and safety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without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overburdening infrastructure actors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compromising service efficiency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 actors should have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autonomy to adapt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while meeting regulatory goals,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optimizing both oversight and performance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6A552-BC4C-4983-84F9-85DCB4594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4149593"/>
            <a:ext cx="7524750" cy="2219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DFFEB-6E0B-4B57-9FEE-92190A28DDBC}"/>
              </a:ext>
            </a:extLst>
          </p:cNvPr>
          <p:cNvSpPr txBox="1"/>
          <p:nvPr/>
        </p:nvSpPr>
        <p:spPr>
          <a:xfrm>
            <a:off x="2631057" y="6230896"/>
            <a:ext cx="68493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A simplified classification of the components of the enabling environment highlighting the components most relevant to regulations</a:t>
            </a:r>
          </a:p>
        </p:txBody>
      </p:sp>
    </p:spTree>
    <p:extLst>
      <p:ext uri="{BB962C8B-B14F-4D97-AF65-F5344CB8AC3E}">
        <p14:creationId xmlns:p14="http://schemas.microsoft.com/office/powerpoint/2010/main" val="291881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Transboundary governance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22D17-66C7-413D-A0B5-34871FE8E33A}"/>
              </a:ext>
            </a:extLst>
          </p:cNvPr>
          <p:cNvSpPr txBox="1"/>
          <p:nvPr/>
        </p:nvSpPr>
        <p:spPr>
          <a:xfrm>
            <a:off x="838200" y="1518248"/>
            <a:ext cx="10515600" cy="302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 governance is shaped by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geopolitical boundaries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which can create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legal constraints and conflicts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service and management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When assets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span national or subnational jurisdictions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governance must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 regulations and responsibilities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prevent disputes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Case Study: U.S.-Mexico Water Governance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Shared rivers between the two nations are governed by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1944 U.S.-Mexico Treaty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yet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legal disputes and trust issues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continue to challenge cooperation (Mumme, 2020)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Similar governance challenges exist worldwide, requiring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deliberate cooperation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between decision-makers and infrastructure managers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Subnational resource conflicts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are increasingly important but remain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under-addressed in governance frameworks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(Moore, 2018)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27AF7-80EB-496E-8DC8-D3BA1213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4343" y="4141522"/>
            <a:ext cx="7305675" cy="220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5CE25-FD04-4451-89A5-0089FD2A9D39}"/>
              </a:ext>
            </a:extLst>
          </p:cNvPr>
          <p:cNvSpPr txBox="1"/>
          <p:nvPr/>
        </p:nvSpPr>
        <p:spPr>
          <a:xfrm>
            <a:off x="2664124" y="6231008"/>
            <a:ext cx="7045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A simplified classification of the components of the enabling environment, highlighting the components most relevant to transboundary governance</a:t>
            </a:r>
          </a:p>
        </p:txBody>
      </p:sp>
    </p:spTree>
    <p:extLst>
      <p:ext uri="{BB962C8B-B14F-4D97-AF65-F5344CB8AC3E}">
        <p14:creationId xmlns:p14="http://schemas.microsoft.com/office/powerpoint/2010/main" val="398236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Political continuity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F8276-9863-48AC-B97E-25F0F8DCF2F3}"/>
              </a:ext>
            </a:extLst>
          </p:cNvPr>
          <p:cNvSpPr txBox="1"/>
          <p:nvPr/>
        </p:nvSpPr>
        <p:spPr>
          <a:xfrm>
            <a:off x="838199" y="1593633"/>
            <a:ext cx="10153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Changes in power structures can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cause inefficiencies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if transition policies are weak, affecting infrastructure governance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Violence and perceived instability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 foreign investment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erode confidence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legislative protections (World Bank, Kaufmann et al., 2011)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Even peaceful transitions can lead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delays in infrastructure projects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 new administrations form policies and structures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Outgoing governments may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stall or hinder long-term projects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prevent rivals from claiming success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Politicians may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artificially suppress utility rate increases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electoral gain, leading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chronic underfunding and service deterioration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Rozenberg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Fay,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06EBB-13C7-4AB0-9BA6-B458F822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3212" y="3815571"/>
            <a:ext cx="7743825" cy="2257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C63C96-1A4C-47B2-B5E7-2A663B626F5F}"/>
              </a:ext>
            </a:extLst>
          </p:cNvPr>
          <p:cNvSpPr txBox="1"/>
          <p:nvPr/>
        </p:nvSpPr>
        <p:spPr>
          <a:xfrm>
            <a:off x="2043212" y="5842163"/>
            <a:ext cx="7316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simplified classification of the components of the enabling environment, highlighting the components most relevant to societal stability and political influence</a:t>
            </a:r>
          </a:p>
        </p:txBody>
      </p:sp>
    </p:spTree>
    <p:extLst>
      <p:ext uri="{BB962C8B-B14F-4D97-AF65-F5344CB8AC3E}">
        <p14:creationId xmlns:p14="http://schemas.microsoft.com/office/powerpoint/2010/main" val="2672763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10872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Participatory planning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6DDB5-BCEB-42C2-92B6-9D0EF617985F}"/>
              </a:ext>
            </a:extLst>
          </p:cNvPr>
          <p:cNvSpPr txBox="1"/>
          <p:nvPr/>
        </p:nvSpPr>
        <p:spPr>
          <a:xfrm>
            <a:off x="838200" y="1555744"/>
            <a:ext cx="102467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nables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 knowledge integration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community investment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reduces systemic biases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infrastructure planning.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Two Approaches to Participation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(Parfitt, 2004)</a:t>
            </a:r>
          </a:p>
          <a:p>
            <a:pPr marL="5413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 a Means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Gathers local knowledge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validate assumptions, collect data, and anticipate impacts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413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 an End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Focuses on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educating, engaging, and building trust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fostering long-term community investment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License to Operate (SLO)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intangible legitimacy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granted by stakeholders,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crucial for project acceptance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Demuijnck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Fasterling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2016)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Lack of SLO can lead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community resistance, protests, and project disruptions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Case Study: Cochabamba Water War (Bolivia)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Community protests against rising water prices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led to facility shutdowns, demonstrating the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power of public opposition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F2DC8-6170-4648-A53F-F3F3637295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7900" y="4154404"/>
            <a:ext cx="7696200" cy="2219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0867C-76A2-48A2-B7CC-FDD76E84681B}"/>
              </a:ext>
            </a:extLst>
          </p:cNvPr>
          <p:cNvSpPr txBox="1"/>
          <p:nvPr/>
        </p:nvSpPr>
        <p:spPr>
          <a:xfrm>
            <a:off x="2743200" y="6211905"/>
            <a:ext cx="7021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A</a:t>
            </a:r>
            <a:r>
              <a:rPr lang="en-GB" sz="9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simplified classification of the components of the enabling environment, highlighting the components most relevant to participatory planning and 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220740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In this mini-lecture, we established a simplified framework for the enabling environment and used that as a tool to give a brief introduction on some of the common infrastructure governance challenges faced</a:t>
            </a: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16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19.2 </a:t>
            </a:r>
            <a:r>
              <a:rPr lang="en-GB" sz="2800" dirty="0">
                <a:solidFill>
                  <a:srgbClr val="C00000"/>
                </a:solidFill>
              </a:rPr>
              <a:t>Common challenges in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 err="1">
                <a:solidFill>
                  <a:schemeClr val="tx1"/>
                </a:solidFill>
              </a:rPr>
              <a:t>Demuijnck</a:t>
            </a:r>
            <a:r>
              <a:rPr lang="en-GB" sz="1400" dirty="0">
                <a:solidFill>
                  <a:schemeClr val="tx1"/>
                </a:solidFill>
              </a:rPr>
              <a:t>, Geert, and Björn </a:t>
            </a:r>
            <a:r>
              <a:rPr lang="en-GB" sz="1400" dirty="0" err="1">
                <a:solidFill>
                  <a:schemeClr val="tx1"/>
                </a:solidFill>
              </a:rPr>
              <a:t>Fasterling</a:t>
            </a:r>
            <a:r>
              <a:rPr lang="en-GB" sz="1400" dirty="0">
                <a:solidFill>
                  <a:schemeClr val="tx1"/>
                </a:solidFill>
              </a:rPr>
              <a:t>. 2016. “The Social License to Operate.” Journal of Business Ethics 136 (4): 675–85. </a:t>
            </a:r>
            <a:r>
              <a:rPr lang="en-GB" sz="1400" dirty="0">
                <a:solidFill>
                  <a:schemeClr val="tx1"/>
                </a:solidFill>
                <a:hlinkClick r:id="rId3"/>
              </a:rPr>
              <a:t>https://doi.org/10.1007/s10551-015-2976-7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 err="1">
                <a:solidFill>
                  <a:schemeClr val="tx1"/>
                </a:solidFill>
              </a:rPr>
              <a:t>Hallegatte</a:t>
            </a:r>
            <a:r>
              <a:rPr lang="en-GB" sz="1400" dirty="0">
                <a:solidFill>
                  <a:schemeClr val="tx1"/>
                </a:solidFill>
              </a:rPr>
              <a:t>, Stephane, and Nathan L Engle. 2019. “The search for the perfect indicator: Reflections on monitoring and evaluation of resilience for improved climate risk management.” Climate Risk Management 23: 1–6. </a:t>
            </a:r>
            <a:r>
              <a:rPr lang="en-GB" sz="1400" dirty="0">
                <a:solidFill>
                  <a:schemeClr val="tx1"/>
                </a:solidFill>
                <a:hlinkClick r:id="rId4"/>
              </a:rPr>
              <a:t>https://doi.org/https://doi.org/10.1016/j.crm.2018.12.001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>
                <a:solidFill>
                  <a:schemeClr val="tx1"/>
                </a:solidFill>
              </a:rPr>
              <a:t>Kaufmann, Daniel, </a:t>
            </a:r>
            <a:r>
              <a:rPr lang="en-GB" sz="1400" dirty="0" err="1">
                <a:solidFill>
                  <a:schemeClr val="tx1"/>
                </a:solidFill>
              </a:rPr>
              <a:t>Aart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Kraay</a:t>
            </a:r>
            <a:r>
              <a:rPr lang="en-GB" sz="1400" dirty="0">
                <a:solidFill>
                  <a:schemeClr val="tx1"/>
                </a:solidFill>
              </a:rPr>
              <a:t>, and Massimo </a:t>
            </a:r>
            <a:r>
              <a:rPr lang="en-GB" sz="1400" dirty="0" err="1">
                <a:solidFill>
                  <a:schemeClr val="tx1"/>
                </a:solidFill>
              </a:rPr>
              <a:t>Mastruzzi</a:t>
            </a:r>
            <a:r>
              <a:rPr lang="en-GB" sz="1400" dirty="0">
                <a:solidFill>
                  <a:schemeClr val="tx1"/>
                </a:solidFill>
              </a:rPr>
              <a:t>. 2011. “The worldwide governance indicators: Methodology and analytical issues.” Hague Journal on the Rule of Law 3 (2): 220–46. </a:t>
            </a:r>
            <a:r>
              <a:rPr lang="en-GB" sz="1400" dirty="0">
                <a:solidFill>
                  <a:schemeClr val="tx1"/>
                </a:solidFill>
                <a:hlinkClick r:id="rId5"/>
              </a:rPr>
              <a:t>https://doi.org/10.1017/S1876404511200046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>
                <a:solidFill>
                  <a:schemeClr val="tx1"/>
                </a:solidFill>
              </a:rPr>
              <a:t>Moore, Scott. 2018. Subnational </a:t>
            </a:r>
            <a:r>
              <a:rPr lang="en-GB" sz="1400" dirty="0" err="1">
                <a:solidFill>
                  <a:schemeClr val="tx1"/>
                </a:solidFill>
              </a:rPr>
              <a:t>Hydropolitics</a:t>
            </a:r>
            <a:r>
              <a:rPr lang="en-GB" sz="1400" dirty="0">
                <a:solidFill>
                  <a:schemeClr val="tx1"/>
                </a:solidFill>
              </a:rPr>
              <a:t>: Conflict, Cooperation, and Institution-Building in Shared River Basins. New York: Oxford University Press; Oxford University Press. </a:t>
            </a:r>
            <a:r>
              <a:rPr lang="en-GB" sz="1400" dirty="0">
                <a:solidFill>
                  <a:schemeClr val="tx1"/>
                </a:solidFill>
                <a:hlinkClick r:id="rId6"/>
              </a:rPr>
              <a:t>https://global.oup.com/academic/product/subnational-hydropolitics-9780190864101?cc=us%5C&amp;lang=en%5C&amp;$%5C#$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>
                <a:solidFill>
                  <a:schemeClr val="tx1"/>
                </a:solidFill>
              </a:rPr>
              <a:t>Mumme, Stephen P. 2020. “The 1944 Water Treaty and the Incorporation of Environmental Values in U.S.-Mexico Transboundary Water Governance.” Environmental Science &amp; Policy 112: 126–33. </a:t>
            </a:r>
            <a:r>
              <a:rPr lang="en-GB" sz="1400" dirty="0">
                <a:solidFill>
                  <a:schemeClr val="tx1"/>
                </a:solidFill>
                <a:hlinkClick r:id="rId7"/>
              </a:rPr>
              <a:t>https://doi.org/https://doi.org/10.1016/j.envsci.2020.05.001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>
                <a:solidFill>
                  <a:schemeClr val="tx1"/>
                </a:solidFill>
              </a:rPr>
              <a:t>Parfitt, Trevor. 2004. “The ambiguity of participation: A qualified defence of participatory development.” Third World Quarterly 25 (3): 537–55. </a:t>
            </a:r>
            <a:r>
              <a:rPr lang="en-GB" sz="1400" dirty="0">
                <a:solidFill>
                  <a:schemeClr val="tx1"/>
                </a:solidFill>
                <a:hlinkClick r:id="rId8"/>
              </a:rPr>
              <a:t>https://doi.org/10.1080/0143659042000191429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400" dirty="0" err="1">
                <a:solidFill>
                  <a:schemeClr val="tx1"/>
                </a:solidFill>
              </a:rPr>
              <a:t>Rozenberg</a:t>
            </a:r>
            <a:r>
              <a:rPr lang="en-GB" sz="1400" dirty="0">
                <a:solidFill>
                  <a:schemeClr val="tx1"/>
                </a:solidFill>
              </a:rPr>
              <a:t>, Julie, and Marianne Fay. 2019. “Beyond the Gap: How Countries Can Afford the Infrastructure They Need while Protecting the Planet.” https://doi.org/10.1596/978-1-4648-1363-4.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17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9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589893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Understand the approach and value of national infrastructure planning units as an independent alternative to siloed infrastructure analysis and planning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Recognise that national infrastructure planning units can take different forms, which need to be context-specific to their governance setting in order to be effective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72FB4-5ED0-4B8C-8A78-12B98679D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94"/>
          <a:stretch/>
        </p:blipFill>
        <p:spPr>
          <a:xfrm>
            <a:off x="7108288" y="1231900"/>
            <a:ext cx="3861623" cy="47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77080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role of national infrastructure planning units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19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3DAFD-2648-4DE0-ACD1-D76E1322B169}"/>
              </a:ext>
            </a:extLst>
          </p:cNvPr>
          <p:cNvSpPr txBox="1"/>
          <p:nvPr/>
        </p:nvSpPr>
        <p:spPr>
          <a:xfrm>
            <a:off x="838200" y="1973740"/>
            <a:ext cx="104288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+mn-lt"/>
              </a:rPr>
              <a:t>National Infrastructure Planning Units (NIPUs)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are government advisory bodies focused on long-term infrastructure strategy, quality of life, and economic sustainability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While similar functions exist in planning ministries, economic boards, and strategic panels, NIPUs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exclusively focus on infrastructure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Leading NIPUs include UK’s National Infrastructure Commission (NIC) and Infrastructure Australia, with newer entities like New Zealand’s </a:t>
            </a:r>
            <a:r>
              <a:rPr lang="en-GB" sz="1800" dirty="0" err="1">
                <a:solidFill>
                  <a:schemeClr val="tx1"/>
                </a:solidFill>
                <a:latin typeface="+mn-lt"/>
              </a:rPr>
              <a:t>Te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+mn-lt"/>
              </a:rPr>
              <a:t>Waihanga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NIPUs set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long-term agendas, ensure continuity, and drive systemic change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while providing science-based infrastructure recommendations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The lecture will explore Infrastructure Australia and the UK NIC, analysing their structures, differences, and strengths</a:t>
            </a:r>
            <a:endParaRPr lang="en-GB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86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800" dirty="0">
                <a:solidFill>
                  <a:srgbClr val="C00000"/>
                </a:solidFill>
              </a:rPr>
              <a:t>Learning Outcomes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By the end of this lecture, you will: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Have an introduction on the ideas of governance, management, and finance to demonstrate how their strategy and implementation change across infrastructure lifecycle phases and at different management levels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312B39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312B39"/>
                </a:solidFill>
                <a:effectLst/>
                <a:latin typeface="Arial" panose="020B0604020202020204" pitchFamily="34" charset="0"/>
              </a:rPr>
              <a:t>Have seen example case studies of burgeoning national infrastructure planning units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77080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value of national infrastructure planning units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Overcoming Siloed Management: </a:t>
            </a:r>
            <a:r>
              <a:rPr lang="en-GB" sz="1800" dirty="0">
                <a:solidFill>
                  <a:schemeClr val="tx1"/>
                </a:solidFill>
              </a:rPr>
              <a:t>NIPUs provide holistic, system-of-systems analysis to ensure better coordination across sectors (e.g., water, energy, transport)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Prioritizing Infrastructure Outcomes: </a:t>
            </a:r>
            <a:r>
              <a:rPr lang="en-GB" sz="1800" dirty="0">
                <a:solidFill>
                  <a:schemeClr val="tx1"/>
                </a:solidFill>
              </a:rPr>
              <a:t>Unlike economic development agencies, NIPUs focus on long-term infrastructure benefits over short-term financial gains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Ensuring Governance Stability: </a:t>
            </a:r>
            <a:r>
              <a:rPr lang="en-GB" sz="1800" dirty="0">
                <a:solidFill>
                  <a:schemeClr val="tx1"/>
                </a:solidFill>
              </a:rPr>
              <a:t>NIPUs offer impartial, long-term guidance, preventing infrastructure decisions from being disrupted by political cycles (UK NIC, 2017)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Relevance for Developing Nations: </a:t>
            </a:r>
            <a:r>
              <a:rPr lang="en-GB" sz="1800" dirty="0">
                <a:solidFill>
                  <a:schemeClr val="tx1"/>
                </a:solidFill>
              </a:rPr>
              <a:t>While mostly found in developed countries, NIPUs could provide localized, intersectoral analysis where consulting firms currently dominate in developing countries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Public Data &amp; Capacity Building: </a:t>
            </a:r>
            <a:r>
              <a:rPr lang="en-GB" sz="1800" dirty="0">
                <a:solidFill>
                  <a:schemeClr val="tx1"/>
                </a:solidFill>
              </a:rPr>
              <a:t>By serving as central repositories for infrastructure data, NIPUs support governance entities, academia, and local expertise development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20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1" name="Google Shape;168;p13">
            <a:extLst>
              <a:ext uri="{FF2B5EF4-FFF2-40B4-BE49-F238E27FC236}">
                <a16:creationId xmlns:a16="http://schemas.microsoft.com/office/drawing/2014/main" id="{CDD7956C-AD4A-4FCD-870C-C4BFC69F804B}"/>
              </a:ext>
            </a:extLst>
          </p:cNvPr>
          <p:cNvSpPr txBox="1">
            <a:spLocks/>
          </p:cNvSpPr>
          <p:nvPr/>
        </p:nvSpPr>
        <p:spPr>
          <a:xfrm>
            <a:off x="838200" y="1231898"/>
            <a:ext cx="10515600" cy="38663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Case study: Infrastructure Australia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40DEB-D587-4F64-AE63-FE570B11F5DC}"/>
              </a:ext>
            </a:extLst>
          </p:cNvPr>
          <p:cNvSpPr txBox="1"/>
          <p:nvPr/>
        </p:nvSpPr>
        <p:spPr>
          <a:xfrm>
            <a:off x="933651" y="1867301"/>
            <a:ext cx="100601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Established in 2008 and strengthened in 2018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Its creation received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wide political support and strengthened perceptions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 active infrastructure planning at the national level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created a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unique governance dynamic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between state and national actors</a:t>
            </a: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IA’s current infrastructure evaluation process uses both: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6302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top-down approach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(considering national level infrastructure priorities)</a:t>
            </a:r>
          </a:p>
          <a:p>
            <a:pPr marL="6302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bottom-up approach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(evaluating individual projects submitted by the public)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information is used to inform the national government on wider infrastructure goals and create a list of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prioritised projects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 on different metrics</a:t>
            </a: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and display of predominantly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qualitive data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making it easier to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shift with changing government priorities while also providing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and transparency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stakeholders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348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10260725" cy="399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study: UK National Infrastructure Commission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Founded in 2015 - Established to provide intersectoral infrastructure assessments and investment continuity despite political shifts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Created to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enhance the UK’s global competitiveness, stabilize policy, and attract long-term infrastructure investment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+mn-lt"/>
              </a:rPr>
              <a:t>Addressing Investment Uncertainty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- Reports from the IMF and UK National Audit Office highlighted that policy instability was discouraging investors, prompting NIC’s formation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Unlike other NIPUs, NIC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prioritizes economic growth and competitiveness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, integrating investment confidence into infrastructure planning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+mn-lt"/>
              </a:rPr>
              <a:t>Structured &amp; Autonomous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- Operates with a business plan, parliamentary reporting, and annual progress reviews, maintaining independent research and a public data repository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22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7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6207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We learned about National infrastructure planning units (NIPUs) which support effective governance through holistic, intersectoral analysis and the prioritisation of projects at both national and sub-national levels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 They do not replace the role decision-makers and policy-makers play in representing the people, but instead inform those groups and make impartial recommendations to be decided on independently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NIPUs show promise in enhancing infrastructure planning and governance through their products to decision-makers, as well as through their data aggregation and information sharing with stakeholders and the public.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This mini-lecture began to explore the complexities created in governing infrastructure in using a NIPU approach. Notably, the misalignment of financing and planning between the IA and state-level infrastructure providers, and the impact of the economic impetus in the NIC’s directive were discussed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We expect that the structure of NIPUs may play a useful role in developing national contexts by reducing the need for out-of-country experts, or at least ensuring sustained local capacity and knowledge building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23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2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19.3 </a:t>
            </a:r>
            <a:r>
              <a:rPr lang="en-GB" dirty="0">
                <a:solidFill>
                  <a:srgbClr val="C00000"/>
                </a:solidFill>
              </a:rPr>
              <a:t> National infrastructure planning units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40527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algn="l"/>
            <a:endParaRPr lang="en-GB" sz="20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OECD. 2017. “Strategic Infrastructure Planning: International Best Practice.”</a:t>
            </a:r>
          </a:p>
          <a:p>
            <a:pPr algn="l"/>
            <a:endParaRPr lang="en-GB" sz="20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United Kingdom Infrastructure Commission. 2017. “National Infrastructure Commission Framework Document.”</a:t>
            </a:r>
            <a:endParaRPr lang="en-GB" sz="8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24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64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54851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6014545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Recognise the different types of infrastructure financing and distinguish which types of projects might attract each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Understand the lifecycle of infrastructure assets and when financing and debt service takes place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B34C2-0A30-45D0-9CAC-CC5ABB917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54"/>
          <a:stretch/>
        </p:blipFill>
        <p:spPr>
          <a:xfrm>
            <a:off x="7528701" y="1231900"/>
            <a:ext cx="3013174" cy="48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599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  <a:endParaRPr lang="en-GB" sz="1800" dirty="0">
              <a:solidFill>
                <a:srgbClr val="444444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662DD-8981-4F35-9026-BE6D044C10C8}"/>
              </a:ext>
            </a:extLst>
          </p:cNvPr>
          <p:cNvSpPr txBox="1"/>
          <p:nvPr/>
        </p:nvSpPr>
        <p:spPr>
          <a:xfrm>
            <a:off x="838200" y="1815749"/>
            <a:ext cx="10365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Traditional economists see infrastructure as central to economic growth, instilling confidence and attracting investments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Infrastructure Financing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is the process of securing funds for upfront infrastructure costs, ensuring projects move from planning to implementation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High Capital Costs &amp; Risk Mitigation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- Infrastructure requires large initial investments, often financed through diverse financial tools, packages, and stakeholders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Many projects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stall due to lack of financing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, with political alignment, transparency, and regulation playing key roles in funding decisions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Discussion will focus on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who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finances infrastructure,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 why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they do so, and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how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funding aligns with project lifecycles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16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1" y="1231900"/>
            <a:ext cx="902546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Sources of infrastructure financing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54C1D-5844-4F47-8C84-E9EA1D642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923" y="1634663"/>
            <a:ext cx="6452903" cy="4499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9D31-FAC7-45C7-899E-74E30C84811B}"/>
              </a:ext>
            </a:extLst>
          </p:cNvPr>
          <p:cNvSpPr txBox="1"/>
          <p:nvPr/>
        </p:nvSpPr>
        <p:spPr>
          <a:xfrm>
            <a:off x="5636826" y="60502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A simplified layout of major funding sources in infrastructure finance and the benefits and drawbacks most often associated with each type of funding. Adapted from 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Juneja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(2015) and Institute for Government (2019)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4EC6-F210-4FDF-ACC1-607F070EB703}"/>
              </a:ext>
            </a:extLst>
          </p:cNvPr>
          <p:cNvSpPr txBox="1"/>
          <p:nvPr/>
        </p:nvSpPr>
        <p:spPr>
          <a:xfrm>
            <a:off x="940279" y="1802921"/>
            <a:ext cx="44857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Public Funding: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Sourced from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government taxes and bonds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 borrowing rates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but requiring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political approval for rate increases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Private Funding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Driven by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investors seeking long-term returns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such as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insurance firms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which benefit from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stable financial and legal environments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Public-Private Partnerships (PPPs)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Hybrid model where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private investors contribute equity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exchange for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partial ownership and revenue generation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from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infrastru;cture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assets.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Supra-National Funding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Provided by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international entities (e.g., World Bank, IMF, UN)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through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loans, grants, and technical expertise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but often involves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bureaucratic oversight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Developing nations often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struggle to attract private investment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due to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political and legal uncertainties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while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public and supra-national funding require strong governance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704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104279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attraction of infrastructure investments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Financiers seek projects with clear returns, assessing benefits, customers, and economic impact before investing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Infrastructure Projects: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 broad societal benefits but lack direct financial returns, making them primarily reliant on public funding (e.g., public safety, road networks)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Economic Infrastructure Projects: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Benefit both society and businesses, attracting some private investment if economically viable (e.g., ports, airports that support trade)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Commercial Infrastructure Projects: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 direct financial returns from specific users, making them the most attractive to private investors (e.g., toll roads, metro rail)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Supra-National Investments: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International financial institutions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favor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commercially viable projects, ensuring sustainable revenue and long-term financial feasibility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13080-075B-4541-9408-3606E733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019" y="4236000"/>
            <a:ext cx="5381236" cy="225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E687C-9A88-447D-AD25-0E4778425232}"/>
              </a:ext>
            </a:extLst>
          </p:cNvPr>
          <p:cNvSpPr txBox="1"/>
          <p:nvPr/>
        </p:nvSpPr>
        <p:spPr>
          <a:xfrm>
            <a:off x="6639255" y="4779663"/>
            <a:ext cx="23118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00" i="1" dirty="0">
                <a:solidFill>
                  <a:srgbClr val="444444"/>
                </a:solidFill>
                <a:latin typeface="+mn-lt"/>
              </a:rPr>
              <a:t>Proportion of 2014 U.S. public and private spending by infrastructure project type noting commercial projects towards the top and social projects towards the bottom (Chen and Bartle 2017; US Bureau of Economic Analysis 2015)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C1058-D09C-42E1-B4F9-E6B3E6A9F10C}"/>
              </a:ext>
            </a:extLst>
          </p:cNvPr>
          <p:cNvSpPr txBox="1"/>
          <p:nvPr/>
        </p:nvSpPr>
        <p:spPr>
          <a:xfrm>
            <a:off x="5494446" y="636461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Juneja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2015)</a:t>
            </a:r>
          </a:p>
        </p:txBody>
      </p:sp>
    </p:spTree>
    <p:extLst>
      <p:ext uri="{BB962C8B-B14F-4D97-AF65-F5344CB8AC3E}">
        <p14:creationId xmlns:p14="http://schemas.microsoft.com/office/powerpoint/2010/main" val="414852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72453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Financing across asset lifecycles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29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7" name="Google Shape;168;p13">
            <a:extLst>
              <a:ext uri="{FF2B5EF4-FFF2-40B4-BE49-F238E27FC236}">
                <a16:creationId xmlns:a16="http://schemas.microsoft.com/office/drawing/2014/main" id="{7866E1B9-E9C3-4EAE-B633-9BB7273D1CE7}"/>
              </a:ext>
            </a:extLst>
          </p:cNvPr>
          <p:cNvSpPr txBox="1">
            <a:spLocks/>
          </p:cNvSpPr>
          <p:nvPr/>
        </p:nvSpPr>
        <p:spPr>
          <a:xfrm>
            <a:off x="838199" y="1520935"/>
            <a:ext cx="4777598" cy="47121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Decisions made in the planning phase affect the entire lifecycle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 especially the first 30 years of operation, when revenues are used to repay financing costs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+mn-lt"/>
              </a:rPr>
              <a:t>Planning Phase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- High uncertainty and risk deter public and small-private investors, leaving large banks and financial institutions as the primary financiers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+mn-lt"/>
              </a:rPr>
              <a:t>Acquisition Phase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-The most high-risk phase, where delays and cost overruns can lead to funding shortages. Obtaining new funds is difficult and costly due to high interest rates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+mn-lt"/>
              </a:rPr>
              <a:t>Use Phase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-The asset starts generating revenue from customers, which is used to repay earlier financiers before the project becomes profitable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+mn-lt"/>
              </a:rPr>
              <a:t>Disposal Phase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- Once debt is fully repaid, capital financing plays little role, and the focus shifts to decommissioning or asset renewal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D170D-F15C-4682-A0D8-AB1A9CC8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453" y="2259962"/>
            <a:ext cx="6172470" cy="2656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9E7F81-94A1-494B-AAEA-DBEEDA726534}"/>
              </a:ext>
            </a:extLst>
          </p:cNvPr>
          <p:cNvSpPr txBox="1"/>
          <p:nvPr/>
        </p:nvSpPr>
        <p:spPr>
          <a:xfrm>
            <a:off x="5615797" y="4858104"/>
            <a:ext cx="5548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 comparison of the magnitude of costs incurred throughout the lifecycle of a physical infrastructure asset (adapted from Hanif et al. (2021))</a:t>
            </a:r>
          </a:p>
        </p:txBody>
      </p:sp>
    </p:spTree>
    <p:extLst>
      <p:ext uri="{BB962C8B-B14F-4D97-AF65-F5344CB8AC3E}">
        <p14:creationId xmlns:p14="http://schemas.microsoft.com/office/powerpoint/2010/main" val="266932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</a:t>
            </a:r>
            <a:r>
              <a:rPr lang="sv-SE" sz="2800" dirty="0">
                <a:solidFill>
                  <a:srgbClr val="C00000"/>
                </a:solidFill>
              </a:rPr>
              <a:t>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1" y="1231900"/>
            <a:ext cx="5468005" cy="467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Understand how governance supports infrastructure resilience through the four ’R’s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Recognise an infrastructure lifecycle diagram and understand why governance is important throughout the entire process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Identify infrastructure stakeholders at different governance levels and how poorly aligned goals can conflict in achieving desired outcomes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11CA5C92-5436-4377-A310-42E9C83C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5247" y="2185759"/>
            <a:ext cx="2769476" cy="27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lang="en-GB" sz="2000" dirty="0">
              <a:solidFill>
                <a:schemeClr val="tx1"/>
              </a:solidFill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GB" sz="1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We learned that infrastructure financing plays a crucial role in providing upfront capital costs for constructing and beginning operations of infrastructure assets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Funding sources are typically distinguished into four types: public, private, joint (public-private), and supra-national. Each of these funding sources bring benefits and drawbacks to the projects being funded.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Private investors choose to support infrastructure projects because they are typically seen as having monopolistic markets with few competitors and thus their service is likely stable due to high demand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Infrastructure projects take years to generate returns, making them less attractive to short-term investors, but appealing to banks and insurance firms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Commercial projects attract the most private financing due to direct cost recovery models, while social and economic projects rely more on public funding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Financing is critical in early phases, ensuring capital procurement before revenue generation in the Use Phase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Understanding who benefits from infrastructure helps determine how projects are financed and how costs are recovered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30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6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19.4 </a:t>
            </a:r>
            <a:r>
              <a:rPr lang="en-GB" dirty="0">
                <a:solidFill>
                  <a:srgbClr val="C00000"/>
                </a:solidFill>
              </a:rPr>
              <a:t> The basics of finance in infrastructure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Chen, Can, and John R. Bartle. 2017. “Infrastructure Financing: A Guide for Local Government Managers.” </a:t>
            </a:r>
            <a:r>
              <a:rPr lang="en-GB" sz="2000" dirty="0">
                <a:solidFill>
                  <a:schemeClr val="tx1"/>
                </a:solidFill>
                <a:hlinkClick r:id="rId3"/>
              </a:rPr>
              <a:t>https://digitalcommons.unomaha.edu/pubadfacpub/77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Hanif, </a:t>
            </a:r>
            <a:r>
              <a:rPr lang="en-GB" sz="2000" dirty="0" err="1">
                <a:solidFill>
                  <a:schemeClr val="tx1"/>
                </a:solidFill>
              </a:rPr>
              <a:t>Navid</a:t>
            </a:r>
            <a:r>
              <a:rPr lang="en-GB" sz="2000" dirty="0">
                <a:solidFill>
                  <a:schemeClr val="tx1"/>
                </a:solidFill>
              </a:rPr>
              <a:t>, Caroline Lombardo, Daniel Platz, Claire Chan, Jaffer </a:t>
            </a:r>
            <a:r>
              <a:rPr lang="en-GB" sz="2000" dirty="0" err="1">
                <a:solidFill>
                  <a:schemeClr val="tx1"/>
                </a:solidFill>
              </a:rPr>
              <a:t>Machano</a:t>
            </a:r>
            <a:r>
              <a:rPr lang="en-GB" sz="2000" dirty="0">
                <a:solidFill>
                  <a:schemeClr val="tx1"/>
                </a:solidFill>
              </a:rPr>
              <a:t>, Dmitry </a:t>
            </a:r>
            <a:r>
              <a:rPr lang="en-GB" sz="2000" dirty="0" err="1">
                <a:solidFill>
                  <a:schemeClr val="tx1"/>
                </a:solidFill>
              </a:rPr>
              <a:t>Pozhidaev</a:t>
            </a:r>
            <a:r>
              <a:rPr lang="en-GB" sz="2000" dirty="0">
                <a:solidFill>
                  <a:schemeClr val="tx1"/>
                </a:solidFill>
              </a:rPr>
              <a:t>, and Suresh Balakrishnan. 2021. “United Nations, Managing Infrastructure Assets for Sustainable Development: A handbook for local and national governments.” United Nations. </a:t>
            </a:r>
            <a:r>
              <a:rPr lang="en-GB" sz="2000" dirty="0">
                <a:solidFill>
                  <a:schemeClr val="tx1"/>
                </a:solidFill>
                <a:hlinkClick r:id="rId4"/>
              </a:rPr>
              <a:t>https://www.un.org/development/desa/financing/document/un-handbook-infrastructure-asset-management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Institute for Government. 2019. “Financing Infrastructure Explainer Document.”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 err="1">
                <a:solidFill>
                  <a:schemeClr val="tx1"/>
                </a:solidFill>
              </a:rPr>
              <a:t>Juneja</a:t>
            </a:r>
            <a:r>
              <a:rPr lang="en-GB" sz="2000" dirty="0">
                <a:solidFill>
                  <a:schemeClr val="tx1"/>
                </a:solidFill>
              </a:rPr>
              <a:t>, Prachi. 2015. “Infrastructure Finance Projects: Major Sources of Funding.” </a:t>
            </a:r>
            <a:r>
              <a:rPr lang="en-GB" sz="2000" dirty="0">
                <a:solidFill>
                  <a:schemeClr val="tx1"/>
                </a:solidFill>
                <a:hlinkClick r:id="rId5"/>
              </a:rPr>
              <a:t>https://managementstudyguide.com/infrastructure-finance-projects.htm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US Bureau of Economic Analysis. 2015. “National Income and Product Account-Fixed Assets.” http://www.bea.gov/iTable/index_FA.cfm.</a:t>
            </a:r>
            <a:endParaRPr lang="en-GB" sz="85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31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4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www.climatecompatiblegrowth.com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4" y="1317582"/>
            <a:ext cx="9875808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b="1" dirty="0"/>
              <a:t>Infrastructure governance</a:t>
            </a:r>
            <a:r>
              <a:rPr lang="en-GB" sz="1800" dirty="0"/>
              <a:t> refers to the frameworks and processes guiding infrastructure service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dirty="0"/>
              <a:t>Traditionally focused on planning, financing, and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 dirty="0"/>
              <a:t>Now includes </a:t>
            </a:r>
            <a:r>
              <a:rPr lang="en-GB" sz="1800" b="1" dirty="0"/>
              <a:t>coordination, regulation, policies, and decision-making</a:t>
            </a:r>
            <a:endParaRPr lang="en-GB" sz="1200" dirty="0"/>
          </a:p>
          <a:p>
            <a:r>
              <a:rPr lang="en-GB" sz="1800" b="1" dirty="0">
                <a:solidFill>
                  <a:srgbClr val="C00000"/>
                </a:solidFill>
              </a:rPr>
              <a:t>Effective Governance: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Drives </a:t>
            </a:r>
            <a:r>
              <a:rPr lang="en-GB" sz="1600" b="1" dirty="0"/>
              <a:t>national growth</a:t>
            </a:r>
            <a:r>
              <a:rPr lang="en-GB" sz="1600" dirty="0"/>
              <a:t> and </a:t>
            </a:r>
            <a:r>
              <a:rPr lang="en-GB" sz="1600" b="1" dirty="0"/>
              <a:t>improves infrastructure services</a:t>
            </a:r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Expands goals to include </a:t>
            </a:r>
            <a:r>
              <a:rPr lang="en-GB" sz="1600" b="1" dirty="0"/>
              <a:t>sustainability, equity, transparency, and stakeholder engagement</a:t>
            </a:r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Poor governance leads to </a:t>
            </a:r>
            <a:r>
              <a:rPr lang="en-GB" sz="1600" b="1" dirty="0"/>
              <a:t>corruption, cost overruns, and inefficiencies</a:t>
            </a:r>
            <a:endParaRPr lang="en-GB" sz="1200" dirty="0"/>
          </a:p>
          <a:p>
            <a:r>
              <a:rPr lang="en-GB" sz="1800" b="1" dirty="0">
                <a:solidFill>
                  <a:srgbClr val="C00000"/>
                </a:solidFill>
              </a:rPr>
              <a:t>Key Considerations for Resilience: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Building resilience through governance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Infrastructure life cycles &amp; governance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Multi-level governance needs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B733D-1B98-43D0-A82F-AAE228646646}"/>
              </a:ext>
            </a:extLst>
          </p:cNvPr>
          <p:cNvSpPr txBox="1"/>
          <p:nvPr/>
        </p:nvSpPr>
        <p:spPr>
          <a:xfrm>
            <a:off x="2802194" y="6377459"/>
            <a:ext cx="88981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Heinimann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and Hatfield 2017; </a:t>
            </a:r>
            <a:r>
              <a:rPr lang="de-DE" sz="900" i="1" dirty="0">
                <a:solidFill>
                  <a:srgbClr val="444444"/>
                </a:solidFill>
                <a:latin typeface="+mn-lt"/>
              </a:rPr>
              <a:t>Wegrich, Kostka, and Hammerschmid 2017; 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OECD 2013; OECD 2017;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Flyvbjerg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Skamris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Holm, and Buhl 2004)</a:t>
            </a:r>
          </a:p>
        </p:txBody>
      </p:sp>
    </p:spTree>
    <p:extLst>
      <p:ext uri="{BB962C8B-B14F-4D97-AF65-F5344CB8AC3E}">
        <p14:creationId xmlns:p14="http://schemas.microsoft.com/office/powerpoint/2010/main" val="176872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3" y="1317582"/>
            <a:ext cx="10367514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resilience through infrastructure governance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13045-E279-41F2-A07D-75BED528D88D}"/>
              </a:ext>
            </a:extLst>
          </p:cNvPr>
          <p:cNvSpPr txBox="1"/>
          <p:nvPr/>
        </p:nvSpPr>
        <p:spPr>
          <a:xfrm>
            <a:off x="1000664" y="1907709"/>
            <a:ext cx="10190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Resilience </a:t>
            </a:r>
            <a:r>
              <a:rPr lang="en-GB" dirty="0"/>
              <a:t>is the ability of infrastructure to </a:t>
            </a:r>
            <a:r>
              <a:rPr lang="en-GB" b="1" dirty="0"/>
              <a:t>resist, absorb, recover from, or adapt</a:t>
            </a:r>
            <a:r>
              <a:rPr lang="en-GB" dirty="0"/>
              <a:t> to adverse conditions (FEMA 2012).</a:t>
            </a:r>
          </a:p>
          <a:p>
            <a:pPr marL="2857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Physical:</a:t>
            </a:r>
            <a:r>
              <a:rPr lang="en-GB" dirty="0"/>
              <a:t> Assets withstand hazards (earthquakes, floods, etc.)</a:t>
            </a:r>
          </a:p>
          <a:p>
            <a:pPr marL="2857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Governance:</a:t>
            </a:r>
            <a:r>
              <a:rPr lang="en-GB" dirty="0"/>
              <a:t> Ensuring </a:t>
            </a:r>
            <a:r>
              <a:rPr lang="en-GB" b="1" dirty="0"/>
              <a:t>management systems &amp; programs</a:t>
            </a:r>
            <a:r>
              <a:rPr lang="en-GB" dirty="0"/>
              <a:t> remain durable</a:t>
            </a:r>
          </a:p>
          <a:p>
            <a:pPr marL="285750" lvl="1" indent="-285750">
              <a:buSzPct val="120000"/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Key Concepts of Infrastructure Resilience (4Rs):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Resistance</a:t>
            </a:r>
            <a:r>
              <a:rPr lang="en-GB" dirty="0"/>
              <a:t> – Preventing disruptions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Reliability</a:t>
            </a:r>
            <a:r>
              <a:rPr lang="en-GB" dirty="0"/>
              <a:t> – Consistent performance under stress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Redundancy</a:t>
            </a:r>
            <a:r>
              <a:rPr lang="en-GB" dirty="0"/>
              <a:t> – Backup systems for continuity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Response</a:t>
            </a:r>
            <a:r>
              <a:rPr lang="en-GB" dirty="0"/>
              <a:t> – Effective recovery mechanisms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C00000"/>
                </a:solidFill>
              </a:rPr>
              <a:t>Governance for Resilience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Ensures evolving </a:t>
            </a:r>
            <a:r>
              <a:rPr lang="en-GB" b="1" dirty="0"/>
              <a:t>standards, management, and policies</a:t>
            </a:r>
            <a:r>
              <a:rPr lang="en-GB" dirty="0"/>
              <a:t> to address new challenges (e.g., climate change)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Context-specific approaches</a:t>
            </a:r>
            <a:r>
              <a:rPr lang="en-GB" dirty="0"/>
              <a:t> based on policy, regulations, assets, and customer needs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Example: Energy Sector &amp; Automated Demand Response (ADR)</a:t>
            </a:r>
            <a:r>
              <a:rPr lang="en-GB" dirty="0"/>
              <a:t> </a:t>
            </a:r>
            <a:r>
              <a:rPr lang="en-GB" b="1" dirty="0"/>
              <a:t>Programs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ADR programs use incentives to shift energy use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Provides </a:t>
            </a:r>
            <a:r>
              <a:rPr lang="en-GB" b="1" dirty="0"/>
              <a:t>redundant capacity</a:t>
            </a:r>
            <a:r>
              <a:rPr lang="en-GB" dirty="0"/>
              <a:t> but requires: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Customer engagement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Technological expertise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Reliable revenue systems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Not feasible in all contexts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requires </a:t>
            </a:r>
            <a:r>
              <a:rPr lang="en-GB" b="1" dirty="0"/>
              <a:t>targeted governance strategies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47BA9F-13A4-4724-A701-28B37B6265E9}"/>
              </a:ext>
            </a:extLst>
          </p:cNvPr>
          <p:cNvSpPr/>
          <p:nvPr/>
        </p:nvSpPr>
        <p:spPr>
          <a:xfrm>
            <a:off x="1000664" y="1677880"/>
            <a:ext cx="10367514" cy="4687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0ACEC-DB0F-4A25-9441-DDFE4B1F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938" y="1813393"/>
            <a:ext cx="6094563" cy="4416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FDFA57-C095-437C-929E-AB98C07A2D82}"/>
              </a:ext>
            </a:extLst>
          </p:cNvPr>
          <p:cNvSpPr txBox="1"/>
          <p:nvPr/>
        </p:nvSpPr>
        <p:spPr>
          <a:xfrm>
            <a:off x="3067411" y="6165253"/>
            <a:ext cx="6094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The four pillars of infrastructure resilience showing an example of governance actions that support each. Adapted from Cabinet Office (2018).</a:t>
            </a:r>
          </a:p>
        </p:txBody>
      </p:sp>
    </p:spTree>
    <p:extLst>
      <p:ext uri="{BB962C8B-B14F-4D97-AF65-F5344CB8AC3E}">
        <p14:creationId xmlns:p14="http://schemas.microsoft.com/office/powerpoint/2010/main" val="282009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106716"/>
            <a:ext cx="10203611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importance of infrastructure lifecycles in governance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55B2A-3725-402F-8663-DF6C5D03D27B}"/>
              </a:ext>
            </a:extLst>
          </p:cNvPr>
          <p:cNvSpPr txBox="1"/>
          <p:nvPr/>
        </p:nvSpPr>
        <p:spPr>
          <a:xfrm>
            <a:off x="1000665" y="1880558"/>
            <a:ext cx="52669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 Lifecycle: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Assets last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30-100 years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but often exceed expected use. Governance spans three key phases: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planning, asset delivery, and service management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Governance in the Planning Phase: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Focus on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zoning, site selection, and financing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(e.g., borrowing policies, investment protections)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Governance in the Asset Delivery Phase: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Emphasis on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design and construction standards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procurement regulations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worker/customer protections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Governance in the Management Phase: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Ensures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 monitoring, maintenance, and environmental compliance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sustain long-term performance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tabLst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2FE01-826B-4241-96BD-1A1B589C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94259"/>
            <a:ext cx="5534695" cy="3239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8E8849-1905-4AE5-AD7D-1AFAE4ECE46C}"/>
              </a:ext>
            </a:extLst>
          </p:cNvPr>
          <p:cNvSpPr txBox="1"/>
          <p:nvPr/>
        </p:nvSpPr>
        <p:spPr>
          <a:xfrm>
            <a:off x="6267635" y="5747390"/>
            <a:ext cx="5086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 typical infrastructure management timeline broken down into the planning, delivery, and management phases, as well as sub-phases within (UNOPS 2018)</a:t>
            </a:r>
          </a:p>
        </p:txBody>
      </p:sp>
    </p:spTree>
    <p:extLst>
      <p:ext uri="{BB962C8B-B14F-4D97-AF65-F5344CB8AC3E}">
        <p14:creationId xmlns:p14="http://schemas.microsoft.com/office/powerpoint/2010/main" val="183924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106716"/>
            <a:ext cx="10005204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need for multi-level infrastructure governance</a:t>
            </a:r>
            <a:endParaRPr lang="en-GB" sz="20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</a:endParaRPr>
          </a:p>
          <a:p>
            <a:pPr algn="l"/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C2899-1FA5-497D-953A-C35FDBC5D7C8}"/>
              </a:ext>
            </a:extLst>
          </p:cNvPr>
          <p:cNvSpPr txBox="1"/>
          <p:nvPr/>
        </p:nvSpPr>
        <p:spPr>
          <a:xfrm>
            <a:off x="924534" y="1667692"/>
            <a:ext cx="49500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Infrastructure services operate at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sub-national, national, and international levels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Stakeholders may share common goals but use different strategies, leading to conflicts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Governance Tools for Alignment: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6302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Negotiation, dialogue, deliberation, and consensus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Heinimann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Hatfield, 2017).</a:t>
            </a:r>
          </a:p>
          <a:p>
            <a:pPr marL="630238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Effective policies and programs realign interests and reduce conflicts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Need for </a:t>
            </a: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careful planning and policy implementation </a:t>
            </a: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that considers actors from multiple levels within infrastructure service provision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36D7F-026D-40A8-BD21-5BDF9C70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589" y="1798589"/>
            <a:ext cx="5771071" cy="3500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36597D-6018-4CEA-B786-3C5796F07E9E}"/>
              </a:ext>
            </a:extLst>
          </p:cNvPr>
          <p:cNvSpPr txBox="1"/>
          <p:nvPr/>
        </p:nvSpPr>
        <p:spPr>
          <a:xfrm>
            <a:off x="5840802" y="5361011"/>
            <a:ext cx="5658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 generalised framework for mapping infrastructure actors impacting governance at the sub-national, national, and international levels, showing simplified examples of key actors across different infrastructure sectors. Adapted from Lovell, Watson, and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Hiteva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(2018).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78753-F5B2-4078-805A-21278C902BC0}"/>
              </a:ext>
            </a:extLst>
          </p:cNvPr>
          <p:cNvSpPr txBox="1"/>
          <p:nvPr/>
        </p:nvSpPr>
        <p:spPr>
          <a:xfrm>
            <a:off x="5621906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(Lovell, Watson, and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Hiteva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2018;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Heinimann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and Hatfield 2017)</a:t>
            </a:r>
          </a:p>
        </p:txBody>
      </p:sp>
    </p:spTree>
    <p:extLst>
      <p:ext uri="{BB962C8B-B14F-4D97-AF65-F5344CB8AC3E}">
        <p14:creationId xmlns:p14="http://schemas.microsoft.com/office/powerpoint/2010/main" val="215107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The lecture encompasses planning, financing, construction, service provision, and regulatory policies. Effective governance reduces inefficiencies, corruption, and cost overruns while boosting growth and investment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Governance ensures Resistance, Reliability, Redundancy, and Response, protecting infrastructure before and after disruptions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Infrastructure governance varies across planning, delivery, and management phases, with planning being crucial for long-term success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Governance must align subnational, national, and international stakeholders to avoid conflicts and inefficiencies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Understanding governance frameworks equips you to assess infrastructure systems and improve their effectiveness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8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19.1 </a:t>
            </a:r>
            <a:r>
              <a:rPr lang="en-GB" sz="2800" dirty="0">
                <a:solidFill>
                  <a:srgbClr val="C00000"/>
                </a:solidFill>
              </a:rPr>
              <a:t>Introduction to the key dimensions of infrastructure governance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Cabinet Office. 2018. “Public Summary of Sector Security and Resilience Plans 2018.” www.gov.uk/government/organisations/cabinet-office.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FEMA. 2012. “Buildings and Infrastructure Protection Series.” January 2012. </a:t>
            </a:r>
            <a:r>
              <a:rPr lang="en-GB" sz="1300" dirty="0">
                <a:solidFill>
                  <a:schemeClr val="tx1"/>
                </a:solidFill>
                <a:hlinkClick r:id="rId3"/>
              </a:rPr>
              <a:t>https://www.hsdl.org/?view&amp;did=702240</a:t>
            </a:r>
            <a:r>
              <a:rPr lang="en-GB" sz="13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 err="1">
                <a:solidFill>
                  <a:schemeClr val="tx1"/>
                </a:solidFill>
              </a:rPr>
              <a:t>Flyvbjerg</a:t>
            </a:r>
            <a:r>
              <a:rPr lang="en-GB" sz="1300" dirty="0">
                <a:solidFill>
                  <a:schemeClr val="tx1"/>
                </a:solidFill>
              </a:rPr>
              <a:t>, Bent, Mette K. </a:t>
            </a:r>
            <a:r>
              <a:rPr lang="en-GB" sz="1300" dirty="0" err="1">
                <a:solidFill>
                  <a:schemeClr val="tx1"/>
                </a:solidFill>
              </a:rPr>
              <a:t>Skamris</a:t>
            </a:r>
            <a:r>
              <a:rPr lang="en-GB" sz="1300" dirty="0">
                <a:solidFill>
                  <a:schemeClr val="tx1"/>
                </a:solidFill>
              </a:rPr>
              <a:t> Holm, and </a:t>
            </a:r>
            <a:r>
              <a:rPr lang="en-GB" sz="1300" dirty="0" err="1">
                <a:solidFill>
                  <a:schemeClr val="tx1"/>
                </a:solidFill>
              </a:rPr>
              <a:t>SØren</a:t>
            </a:r>
            <a:r>
              <a:rPr lang="en-GB" sz="1300" dirty="0">
                <a:solidFill>
                  <a:schemeClr val="tx1"/>
                </a:solidFill>
              </a:rPr>
              <a:t> L. Buhl. 2004. “What causes cost overrun in transport infrastructure projects?” Transport Reviews 24 (1): 3–18. </a:t>
            </a:r>
            <a:r>
              <a:rPr lang="en-GB" sz="1300" dirty="0">
                <a:solidFill>
                  <a:schemeClr val="tx1"/>
                </a:solidFill>
                <a:hlinkClick r:id="rId4"/>
              </a:rPr>
              <a:t>https://doi.org/10.1080/0144164032000080494a</a:t>
            </a:r>
            <a:r>
              <a:rPr lang="en-GB" sz="13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 err="1">
                <a:solidFill>
                  <a:schemeClr val="tx1"/>
                </a:solidFill>
              </a:rPr>
              <a:t>Heinimann</a:t>
            </a:r>
            <a:r>
              <a:rPr lang="en-GB" sz="1300" dirty="0">
                <a:solidFill>
                  <a:schemeClr val="tx1"/>
                </a:solidFill>
              </a:rPr>
              <a:t>, Hans R., and Kirk Hatfield. 2017. “Infrastructure resilience assessment, management and governance – state and perspectives.” In NATO Science for Peace and Security Series c: Environmental Security, edited by Igor </a:t>
            </a:r>
            <a:r>
              <a:rPr lang="en-GB" sz="1300" dirty="0" err="1">
                <a:solidFill>
                  <a:schemeClr val="tx1"/>
                </a:solidFill>
              </a:rPr>
              <a:t>Linkov</a:t>
            </a:r>
            <a:r>
              <a:rPr lang="en-GB" sz="1300" dirty="0">
                <a:solidFill>
                  <a:schemeClr val="tx1"/>
                </a:solidFill>
              </a:rPr>
              <a:t> and José Manuel Palma-Oliveira, PartF1:147–87. Dordrecht: Springer Netherlands. </a:t>
            </a:r>
            <a:r>
              <a:rPr lang="en-GB" sz="1300" dirty="0">
                <a:solidFill>
                  <a:schemeClr val="tx1"/>
                </a:solidFill>
                <a:hlinkClick r:id="rId5"/>
              </a:rPr>
              <a:t>https://doi.org/10.1007/978-94-024-1123-2_5</a:t>
            </a:r>
            <a:r>
              <a:rPr lang="en-GB" sz="13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Lovell, Katherine, Jim Watson, and Ralitsa </a:t>
            </a:r>
            <a:r>
              <a:rPr lang="en-GB" sz="1300" dirty="0" err="1">
                <a:solidFill>
                  <a:schemeClr val="tx1"/>
                </a:solidFill>
              </a:rPr>
              <a:t>Hiteva</a:t>
            </a:r>
            <a:r>
              <a:rPr lang="en-GB" sz="1300" dirty="0">
                <a:solidFill>
                  <a:schemeClr val="tx1"/>
                </a:solidFill>
              </a:rPr>
              <a:t>. 2018. “Infrastructure Governance: Understanding Current Arrangements of How Future Changes Could Affect Infrastructure Decisions.”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OECD. 2013. “Investing together: Working effectively across levels of government.” https://doi.org/10.17879789264197022-en.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———. 2017. “Strategic Infrastructure Planning: International Best Practice.”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>
                <a:solidFill>
                  <a:schemeClr val="tx1"/>
                </a:solidFill>
              </a:rPr>
              <a:t>UNOPS. 2018. “Capacity Assessment Tool for Infrastructure Explainer Document.” 7. Vol. 32. https://cati.unops.org/Content/Files/20181212_CAT-I Explainer Document.pdf.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3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300" dirty="0" err="1">
                <a:solidFill>
                  <a:schemeClr val="tx1"/>
                </a:solidFill>
              </a:rPr>
              <a:t>Wegrich</a:t>
            </a:r>
            <a:r>
              <a:rPr lang="en-GB" sz="1300" dirty="0">
                <a:solidFill>
                  <a:schemeClr val="tx1"/>
                </a:solidFill>
              </a:rPr>
              <a:t>, K., G. </a:t>
            </a:r>
            <a:r>
              <a:rPr lang="en-GB" sz="1300" dirty="0" err="1">
                <a:solidFill>
                  <a:schemeClr val="tx1"/>
                </a:solidFill>
              </a:rPr>
              <a:t>Kostka</a:t>
            </a:r>
            <a:r>
              <a:rPr lang="en-GB" sz="1300" dirty="0">
                <a:solidFill>
                  <a:schemeClr val="tx1"/>
                </a:solidFill>
              </a:rPr>
              <a:t>, and G. </a:t>
            </a:r>
            <a:r>
              <a:rPr lang="en-GB" sz="1300" dirty="0" err="1">
                <a:solidFill>
                  <a:schemeClr val="tx1"/>
                </a:solidFill>
              </a:rPr>
              <a:t>Hammerschmid</a:t>
            </a:r>
            <a:r>
              <a:rPr lang="en-GB" sz="1300" dirty="0">
                <a:solidFill>
                  <a:schemeClr val="tx1"/>
                </a:solidFill>
              </a:rPr>
              <a:t>. 2017. The Governance of Infrastructure. </a:t>
            </a:r>
            <a:r>
              <a:rPr lang="en-GB" sz="1300" dirty="0" err="1">
                <a:solidFill>
                  <a:schemeClr val="tx1"/>
                </a:solidFill>
              </a:rPr>
              <a:t>Hertie</a:t>
            </a:r>
            <a:r>
              <a:rPr lang="en-GB" sz="1300" dirty="0">
                <a:solidFill>
                  <a:schemeClr val="tx1"/>
                </a:solidFill>
              </a:rPr>
              <a:t> Governance Report. Oxford University Press. https://doi.org/10.1093/acprof:oso/9780198787310.001.0001.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9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39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G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AFC7FE"/>
      </a:accent3>
      <a:accent4>
        <a:srgbClr val="5F8EFD"/>
      </a:accent4>
      <a:accent5>
        <a:srgbClr val="0F56FD"/>
      </a:accent5>
      <a:accent6>
        <a:srgbClr val="910C22"/>
      </a:accent6>
      <a:hlink>
        <a:srgbClr val="4151C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5b40-b313-45d5-84e3-56de909f702b">
      <Terms xmlns="http://schemas.microsoft.com/office/infopath/2007/PartnerControls"/>
    </lcf76f155ced4ddcb4097134ff3c332f>
    <TaxCatchAll xmlns="3f55d22f-630c-4924-ac9c-b86be3e1d73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3739A705A62B43BBDEBDF200A36E2F" ma:contentTypeVersion="14" ma:contentTypeDescription="Create a new document." ma:contentTypeScope="" ma:versionID="5dbaaa9c9374f93320c8dd394fea068f">
  <xsd:schema xmlns:xsd="http://www.w3.org/2001/XMLSchema" xmlns:xs="http://www.w3.org/2001/XMLSchema" xmlns:p="http://schemas.microsoft.com/office/2006/metadata/properties" xmlns:ns2="99f35b40-b313-45d5-84e3-56de909f702b" xmlns:ns3="3f55d22f-630c-4924-ac9c-b86be3e1d73b" targetNamespace="http://schemas.microsoft.com/office/2006/metadata/properties" ma:root="true" ma:fieldsID="a9ed3da1132054e12db48883a2836f36" ns2:_="" ns3:_="">
    <xsd:import namespace="99f35b40-b313-45d5-84e3-56de909f702b"/>
    <xsd:import namespace="3f55d22f-630c-4924-ac9c-b86be3e1d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5b40-b313-45d5-84e3-56de909f7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5d22f-630c-4924-ac9c-b86be3e1d73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b1e2176-f776-4a0d-995a-6aa78e61244a}" ma:internalName="TaxCatchAll" ma:showField="CatchAllData" ma:web="3f55d22f-630c-4924-ac9c-b86be3e1d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1DDE83-2ED0-4567-A669-A16A212F164D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b696a8a-ab1a-459b-a09e-44df7cbe9330"/>
    <ds:schemaRef ds:uri="35b8b66e-5759-43c1-a138-f967a8bf5a2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5F7E04-0F8F-4ECA-9525-3F0638DC6B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D31CC-0D6F-4628-B8C6-BBEFF639859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31871</TotalTime>
  <Words>4230</Words>
  <Application>Microsoft Office PowerPoint</Application>
  <PresentationFormat>Widescreen</PresentationFormat>
  <Paragraphs>412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Helvetica Neue</vt:lpstr>
      <vt:lpstr>Open Sans</vt:lpstr>
      <vt:lpstr>Office Theme</vt:lpstr>
      <vt:lpstr>Lecture 19: The role of governance and financing in resilient infrastructure development </vt:lpstr>
      <vt:lpstr>Learning Outcomes</vt:lpstr>
      <vt:lpstr>19.1 Introduction to the key dimensions of infrastructure governance</vt:lpstr>
      <vt:lpstr>19.1 Introduction to the key dimensions of infrastructure governance</vt:lpstr>
      <vt:lpstr>19.1 Introduction to the key dimensions of infrastructure governance</vt:lpstr>
      <vt:lpstr>19.1 Introduction to the key dimensions of infrastructure governance</vt:lpstr>
      <vt:lpstr>19.1 Introduction to the key dimensions of infrastructure governance</vt:lpstr>
      <vt:lpstr>19.1 Introduction to the key dimensions of infrastructure governance</vt:lpstr>
      <vt:lpstr>19.1 Introduction to the key dimensions of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19.2 Common challenges in infrastructure governance</vt:lpstr>
      <vt:lpstr>19.3  National infrastructure planning units</vt:lpstr>
      <vt:lpstr>19.3  National infrastructure planning units</vt:lpstr>
      <vt:lpstr>19.3  National infrastructure planning units</vt:lpstr>
      <vt:lpstr>19.3  National infrastructure planning units</vt:lpstr>
      <vt:lpstr>19.3  National infrastructure planning units</vt:lpstr>
      <vt:lpstr>19.3  National infrastructure planning units</vt:lpstr>
      <vt:lpstr>19.3  National infrastructure planning units</vt:lpstr>
      <vt:lpstr>19.4  The basics of finance in infrastructure</vt:lpstr>
      <vt:lpstr>19.4  The basics of finance in infrastructure</vt:lpstr>
      <vt:lpstr>19.4  The basics of finance in infrastructure</vt:lpstr>
      <vt:lpstr>19.4  The basics of finance in infrastructure</vt:lpstr>
      <vt:lpstr>19.4  The basics of finance in infrastructure</vt:lpstr>
      <vt:lpstr>19.4  The basics of finance in infrastructure</vt:lpstr>
      <vt:lpstr>19.4  The basics of finance in infrastructure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[Descriptive Title]</dc:title>
  <dc:creator>Eunice Ramos</dc:creator>
  <cp:lastModifiedBy>Silvia Colombo</cp:lastModifiedBy>
  <cp:revision>375</cp:revision>
  <dcterms:created xsi:type="dcterms:W3CDTF">2019-06-09T10:25:43Z</dcterms:created>
  <dcterms:modified xsi:type="dcterms:W3CDTF">2025-02-13T09:32:20Z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0x010100C03739A705A62B43BBDEBDF200A36E2F</vt:lpwstr>
  </property>
  <property fmtid="{D5CDD505-2E9C-101B-9397-08002B2CF9AE}" pid="3" name="MediaServiceImageTags">
    <vt:lpwstr/>
  </property>
</Properties>
</file>