
<file path=[Content_Types].xml><?xml version="1.0" encoding="utf-8"?>
<Types xmlns="http://schemas.openxmlformats.org/package/2006/content-types">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60" r:id="rId1"/>
  </p:sldMasterIdLst>
  <p:notesMasterIdLst>
    <p:notesMasterId r:id="rId32"/>
  </p:notesMasterIdLst>
  <p:sldIdLst>
    <p:sldId id="307" r:id="rId2"/>
    <p:sldId id="257" r:id="rId3"/>
    <p:sldId id="258" r:id="rId4"/>
    <p:sldId id="260" r:id="rId5"/>
    <p:sldId id="310" r:id="rId6"/>
    <p:sldId id="311" r:id="rId7"/>
    <p:sldId id="267" r:id="rId8"/>
    <p:sldId id="268" r:id="rId9"/>
    <p:sldId id="269" r:id="rId10"/>
    <p:sldId id="282" r:id="rId11"/>
    <p:sldId id="283" r:id="rId12"/>
    <p:sldId id="266" r:id="rId13"/>
    <p:sldId id="315" r:id="rId14"/>
    <p:sldId id="312" r:id="rId15"/>
    <p:sldId id="262" r:id="rId16"/>
    <p:sldId id="308" r:id="rId17"/>
    <p:sldId id="316" r:id="rId18"/>
    <p:sldId id="313" r:id="rId19"/>
    <p:sldId id="314" r:id="rId20"/>
    <p:sldId id="318" r:id="rId21"/>
    <p:sldId id="319" r:id="rId22"/>
    <p:sldId id="320" r:id="rId23"/>
    <p:sldId id="321" r:id="rId24"/>
    <p:sldId id="272" r:id="rId25"/>
    <p:sldId id="284" r:id="rId26"/>
    <p:sldId id="287" r:id="rId27"/>
    <p:sldId id="288" r:id="rId28"/>
    <p:sldId id="271" r:id="rId29"/>
    <p:sldId id="263" r:id="rId30"/>
    <p:sldId id="309" r:id="rId31"/>
  </p:sldIdLst>
  <p:sldSz cx="12192000" cy="6858000"/>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1951"/>
    <p:restoredTop sz="80625"/>
  </p:normalViewPr>
  <p:slideViewPr>
    <p:cSldViewPr snapToGrid="0" snapToObjects="1">
      <p:cViewPr varScale="1">
        <p:scale>
          <a:sx n="88" d="100"/>
          <a:sy n="88" d="100"/>
        </p:scale>
        <p:origin x="1120" y="17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Shape 3"/>
          <p:cNvSpPr txBox="1">
            <a:spLocks noGrp="1"/>
          </p:cNvSpPr>
          <p:nvPr>
            <p:ph type="hdr" idx="2"/>
          </p:nvPr>
        </p:nvSpPr>
        <p:spPr>
          <a:xfrm>
            <a:off x="0" y="0"/>
            <a:ext cx="2971800" cy="458788"/>
          </a:xfrm>
          <a:prstGeom prst="rect">
            <a:avLst/>
          </a:prstGeom>
          <a:noFill/>
          <a:ln>
            <a:noFill/>
          </a:ln>
        </p:spPr>
        <p:txBody>
          <a:bodyPr spcFirstLastPara="1" wrap="square" lIns="91425" tIns="91425" rIns="91425" bIns="91425" anchor="t" anchorCtr="0"/>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 name="Shape 4"/>
          <p:cNvSpPr txBox="1">
            <a:spLocks noGrp="1"/>
          </p:cNvSpPr>
          <p:nvPr>
            <p:ph type="dt" idx="10"/>
          </p:nvPr>
        </p:nvSpPr>
        <p:spPr>
          <a:xfrm>
            <a:off x="3884613" y="0"/>
            <a:ext cx="2971800" cy="458788"/>
          </a:xfrm>
          <a:prstGeom prst="rect">
            <a:avLst/>
          </a:prstGeom>
          <a:noFill/>
          <a:ln>
            <a:noFill/>
          </a:ln>
        </p:spPr>
        <p:txBody>
          <a:bodyPr spcFirstLastPara="1" wrap="square" lIns="91425" tIns="91425" rIns="91425" bIns="91425" anchor="t" anchorCtr="0"/>
          <a:lstStyle>
            <a:lvl1pPr marR="0" lvl="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 name="Shape 5"/>
          <p:cNvSpPr>
            <a:spLocks noGrp="1" noRot="1" noChangeAspect="1"/>
          </p:cNvSpPr>
          <p:nvPr>
            <p:ph type="sldImg" idx="3"/>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Shape 6"/>
          <p:cNvSpPr txBox="1">
            <a:spLocks noGrp="1"/>
          </p:cNvSpPr>
          <p:nvPr>
            <p:ph type="body" idx="1"/>
          </p:nvPr>
        </p:nvSpPr>
        <p:spPr>
          <a:xfrm>
            <a:off x="685800" y="4400550"/>
            <a:ext cx="5486400" cy="3600450"/>
          </a:xfrm>
          <a:prstGeom prst="rect">
            <a:avLst/>
          </a:prstGeom>
          <a:noFill/>
          <a:ln>
            <a:noFill/>
          </a:ln>
        </p:spPr>
        <p:txBody>
          <a:bodyPr spcFirstLastPara="1" wrap="square" lIns="91425" tIns="91425" rIns="91425" bIns="91425" anchor="t" anchorCtr="0"/>
          <a:lstStyle>
            <a:lvl1pPr marL="457200" marR="0" lvl="0"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Shape 7"/>
          <p:cNvSpPr txBox="1">
            <a:spLocks noGrp="1"/>
          </p:cNvSpPr>
          <p:nvPr>
            <p:ph type="ftr" idx="11"/>
          </p:nvPr>
        </p:nvSpPr>
        <p:spPr>
          <a:xfrm>
            <a:off x="0" y="8685213"/>
            <a:ext cx="2971800" cy="458787"/>
          </a:xfrm>
          <a:prstGeom prst="rect">
            <a:avLst/>
          </a:prstGeom>
          <a:noFill/>
          <a:ln>
            <a:noFill/>
          </a:ln>
        </p:spPr>
        <p:txBody>
          <a:bodyPr spcFirstLastPara="1" wrap="square" lIns="91425" tIns="91425" rIns="91425" bIns="91425" anchor="b" anchorCtr="0"/>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 name="Shape 8"/>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GB"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0"/>
        <p:cNvGrpSpPr/>
        <p:nvPr/>
      </p:nvGrpSpPr>
      <p:grpSpPr>
        <a:xfrm>
          <a:off x="0" y="0"/>
          <a:ext cx="0" cy="0"/>
          <a:chOff x="0" y="0"/>
          <a:chExt cx="0" cy="0"/>
        </a:xfrm>
      </p:grpSpPr>
      <p:sp>
        <p:nvSpPr>
          <p:cNvPr id="71" name="Google Shape;71;p1:notes"/>
          <p:cNvSpPr txBox="1">
            <a:spLocks noGrp="1"/>
          </p:cNvSpPr>
          <p:nvPr>
            <p:ph type="body" idx="1"/>
          </p:nvPr>
        </p:nvSpPr>
        <p:spPr>
          <a:xfrm>
            <a:off x="685800" y="4400550"/>
            <a:ext cx="5486400" cy="360045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
        <p:nvSpPr>
          <p:cNvPr id="72" name="Google Shape;72;p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27468991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6895114-F413-1248-957C-3618CB2FDF6F}" type="slidenum">
              <a:rPr lang="en-US" smtClean="0"/>
              <a:t>10</a:t>
            </a:fld>
            <a:endParaRPr lang="en-US"/>
          </a:p>
        </p:txBody>
      </p:sp>
    </p:spTree>
    <p:extLst>
      <p:ext uri="{BB962C8B-B14F-4D97-AF65-F5344CB8AC3E}">
        <p14:creationId xmlns:p14="http://schemas.microsoft.com/office/powerpoint/2010/main" val="214640831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6895114-F413-1248-957C-3618CB2FDF6F}" type="slidenum">
              <a:rPr lang="en-US" smtClean="0"/>
              <a:t>11</a:t>
            </a:fld>
            <a:endParaRPr lang="en-US"/>
          </a:p>
        </p:txBody>
      </p:sp>
    </p:spTree>
    <p:extLst>
      <p:ext uri="{BB962C8B-B14F-4D97-AF65-F5344CB8AC3E}">
        <p14:creationId xmlns:p14="http://schemas.microsoft.com/office/powerpoint/2010/main" val="72743479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But also enables you to tell others how you would like your work to be used. You could just release everything and not provide any information about the resources creation, copyright etc. But then how would anyone know you wanted to use it in a particular way/be certain they could reuse it? </a:t>
            </a:r>
          </a:p>
        </p:txBody>
      </p:sp>
      <p:sp>
        <p:nvSpPr>
          <p:cNvPr id="4" name="Slide Number Placeholder 3"/>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en-GB" sz="1200" b="0" i="0" u="none" strike="noStrike" cap="none" smtClean="0">
                <a:solidFill>
                  <a:schemeClr val="dk1"/>
                </a:solidFill>
                <a:latin typeface="Calibri"/>
                <a:ea typeface="Calibri"/>
                <a:cs typeface="Calibri"/>
                <a:sym typeface="Calibri"/>
              </a:rPr>
              <a:t>13</a:t>
            </a:fld>
            <a:endParaRPr lang="en-GB"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93104157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1"/>
        <p:cNvGrpSpPr/>
        <p:nvPr/>
      </p:nvGrpSpPr>
      <p:grpSpPr>
        <a:xfrm>
          <a:off x="0" y="0"/>
          <a:ext cx="0" cy="0"/>
          <a:chOff x="0" y="0"/>
          <a:chExt cx="0" cy="0"/>
        </a:xfrm>
      </p:grpSpPr>
      <p:sp>
        <p:nvSpPr>
          <p:cNvPr id="122" name="Shape 122"/>
          <p:cNvSpPr txBox="1">
            <a:spLocks noGrp="1"/>
          </p:cNvSpPr>
          <p:nvPr>
            <p:ph type="body" idx="1"/>
          </p:nvPr>
        </p:nvSpPr>
        <p:spPr>
          <a:xfrm>
            <a:off x="685800" y="4400550"/>
            <a:ext cx="5486400" cy="3600450"/>
          </a:xfrm>
          <a:prstGeom prst="rect">
            <a:avLst/>
          </a:prstGeom>
          <a:noFill/>
          <a:ln>
            <a:noFill/>
          </a:ln>
        </p:spPr>
        <p:txBody>
          <a:bodyPr spcFirstLastPara="1" wrap="square" lIns="91425" tIns="91425" rIns="91425" bIns="91425" anchor="ctr" anchorCtr="0">
            <a:noAutofit/>
          </a:bodyPr>
          <a:lstStyle/>
          <a:p>
            <a:pPr marL="0" lvl="0" indent="0">
              <a:spcBef>
                <a:spcPts val="0"/>
              </a:spcBef>
              <a:spcAft>
                <a:spcPts val="0"/>
              </a:spcAft>
              <a:buNone/>
            </a:pPr>
            <a:endParaRPr dirty="0"/>
          </a:p>
        </p:txBody>
      </p:sp>
      <p:sp>
        <p:nvSpPr>
          <p:cNvPr id="123" name="Shape 123"/>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5349001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1"/>
        <p:cNvGrpSpPr/>
        <p:nvPr/>
      </p:nvGrpSpPr>
      <p:grpSpPr>
        <a:xfrm>
          <a:off x="0" y="0"/>
          <a:ext cx="0" cy="0"/>
          <a:chOff x="0" y="0"/>
          <a:chExt cx="0" cy="0"/>
        </a:xfrm>
      </p:grpSpPr>
      <p:sp>
        <p:nvSpPr>
          <p:cNvPr id="122" name="Shape 122"/>
          <p:cNvSpPr txBox="1">
            <a:spLocks noGrp="1"/>
          </p:cNvSpPr>
          <p:nvPr>
            <p:ph type="body" idx="1"/>
          </p:nvPr>
        </p:nvSpPr>
        <p:spPr>
          <a:xfrm>
            <a:off x="685800" y="4400550"/>
            <a:ext cx="5486400" cy="3600450"/>
          </a:xfrm>
          <a:prstGeom prst="rect">
            <a:avLst/>
          </a:prstGeom>
          <a:noFill/>
          <a:ln>
            <a:noFill/>
          </a:ln>
        </p:spPr>
        <p:txBody>
          <a:bodyPr spcFirstLastPara="1" wrap="square" lIns="91425" tIns="91425" rIns="91425" bIns="91425" anchor="ctr" anchorCtr="0">
            <a:noAutofit/>
          </a:bodyPr>
          <a:lstStyle/>
          <a:p>
            <a:pPr marL="0" lvl="0" indent="0">
              <a:spcBef>
                <a:spcPts val="0"/>
              </a:spcBef>
              <a:spcAft>
                <a:spcPts val="0"/>
              </a:spcAft>
              <a:buNone/>
            </a:pPr>
            <a:r>
              <a:rPr lang="en-GB" dirty="0"/>
              <a:t>Can also save costs for institutions </a:t>
            </a:r>
          </a:p>
          <a:p>
            <a:pPr marL="0" lvl="0" indent="0">
              <a:spcBef>
                <a:spcPts val="0"/>
              </a:spcBef>
              <a:spcAft>
                <a:spcPts val="0"/>
              </a:spcAft>
              <a:buNone/>
            </a:pPr>
            <a:r>
              <a:rPr lang="en-GB" dirty="0"/>
              <a:t>Can save time in the long run as you can change materials easily although time to create/remix/compile at first might be longer than usual </a:t>
            </a:r>
            <a:endParaRPr dirty="0"/>
          </a:p>
        </p:txBody>
      </p:sp>
      <p:sp>
        <p:nvSpPr>
          <p:cNvPr id="123" name="Shape 123"/>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58453393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Also often required by funders that documentation is openly licensed </a:t>
            </a:r>
          </a:p>
          <a:p>
            <a:r>
              <a:rPr lang="en-US" dirty="0"/>
              <a:t>See also CC Factsheet: https://</a:t>
            </a:r>
            <a:r>
              <a:rPr lang="en-US" dirty="0" err="1"/>
              <a:t>wiki.creativecommons.org</a:t>
            </a:r>
            <a:r>
              <a:rPr lang="en-US" dirty="0"/>
              <a:t>/wiki/</a:t>
            </a:r>
            <a:r>
              <a:rPr lang="en-US" dirty="0" err="1"/>
              <a:t>CC_Factsheet</a:t>
            </a:r>
            <a:r>
              <a:rPr lang="en-US" dirty="0"/>
              <a:t> </a:t>
            </a:r>
          </a:p>
        </p:txBody>
      </p:sp>
      <p:sp>
        <p:nvSpPr>
          <p:cNvPr id="4" name="Slide Number Placeholder 3"/>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en-GB" sz="1200" b="0" i="0" u="none" strike="noStrike" cap="none" smtClean="0">
                <a:solidFill>
                  <a:schemeClr val="dk1"/>
                </a:solidFill>
                <a:latin typeface="Calibri"/>
                <a:ea typeface="Calibri"/>
                <a:cs typeface="Calibri"/>
                <a:sym typeface="Calibri"/>
              </a:rPr>
              <a:t>16</a:t>
            </a:fld>
            <a:endParaRPr lang="en-GB"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11684765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There are lots of places you can look for examples of CC license use and case studies – these can provide inspiration and ideas for how you might use CC licensed material. There are lots of case studies available here including ones specifically on OER and which include examples of major projects such as province wide open textbook initiatives etc. </a:t>
            </a:r>
          </a:p>
        </p:txBody>
      </p:sp>
      <p:sp>
        <p:nvSpPr>
          <p:cNvPr id="4" name="Slide Number Placeholder 3"/>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en-GB" sz="1200" b="0" i="0" u="none" strike="noStrike" cap="none" smtClean="0">
                <a:solidFill>
                  <a:schemeClr val="dk1"/>
                </a:solidFill>
                <a:latin typeface="Calibri"/>
                <a:ea typeface="Calibri"/>
                <a:cs typeface="Calibri"/>
                <a:sym typeface="Calibri"/>
              </a:rPr>
              <a:t>17</a:t>
            </a:fld>
            <a:endParaRPr lang="en-GB"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83492115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Open Washington’s OER Stories: https://</a:t>
            </a:r>
            <a:r>
              <a:rPr lang="en-US" dirty="0" err="1"/>
              <a:t>www.openwa.org</a:t>
            </a:r>
            <a:r>
              <a:rPr lang="en-US" dirty="0"/>
              <a:t>/category/</a:t>
            </a:r>
            <a:r>
              <a:rPr lang="en-US" dirty="0" err="1"/>
              <a:t>oer</a:t>
            </a:r>
            <a:r>
              <a:rPr lang="en-US" dirty="0"/>
              <a:t>-stories/ </a:t>
            </a:r>
          </a:p>
        </p:txBody>
      </p:sp>
      <p:sp>
        <p:nvSpPr>
          <p:cNvPr id="4" name="Slide Number Placeholder 3"/>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en-GB" sz="1200" b="0" i="0" u="none" strike="noStrike" cap="none" smtClean="0">
                <a:solidFill>
                  <a:schemeClr val="dk1"/>
                </a:solidFill>
                <a:latin typeface="Calibri"/>
                <a:ea typeface="Calibri"/>
                <a:cs typeface="Calibri"/>
                <a:sym typeface="Calibri"/>
              </a:rPr>
              <a:t>18</a:t>
            </a:fld>
            <a:endParaRPr lang="en-GB"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68282302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Creative Commons also provide lots of examples and case studies of how their licenses have been used: https://</a:t>
            </a:r>
            <a:r>
              <a:rPr lang="en-US" dirty="0" err="1"/>
              <a:t>creativecommons.org</a:t>
            </a:r>
            <a:r>
              <a:rPr lang="en-US" dirty="0"/>
              <a:t> </a:t>
            </a:r>
          </a:p>
        </p:txBody>
      </p:sp>
      <p:sp>
        <p:nvSpPr>
          <p:cNvPr id="4" name="Slide Number Placeholder 3"/>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en-GB" sz="1200" b="0" i="0" u="none" strike="noStrike" cap="none" smtClean="0">
                <a:solidFill>
                  <a:schemeClr val="dk1"/>
                </a:solidFill>
                <a:latin typeface="Calibri"/>
                <a:ea typeface="Calibri"/>
                <a:cs typeface="Calibri"/>
                <a:sym typeface="Calibri"/>
              </a:rPr>
              <a:t>19</a:t>
            </a:fld>
            <a:endParaRPr lang="en-GB"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34153034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presenter will supply you with some OER. Work in small groups to note which license each resource uses. At the end of 15 minutes we will review the resources together and also discuss any questions/concerns. </a:t>
            </a:r>
          </a:p>
        </p:txBody>
      </p:sp>
      <p:sp>
        <p:nvSpPr>
          <p:cNvPr id="4" name="Slide Number Placeholder 3"/>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en-GB" sz="1200" b="0" i="0" u="none" strike="noStrike" cap="none" smtClean="0">
                <a:solidFill>
                  <a:schemeClr val="dk1"/>
                </a:solidFill>
                <a:latin typeface="Calibri"/>
                <a:ea typeface="Calibri"/>
                <a:cs typeface="Calibri"/>
                <a:sym typeface="Calibri"/>
              </a:rPr>
              <a:t>20</a:t>
            </a:fld>
            <a:endParaRPr lang="en-GB"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40715272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2"/>
        <p:cNvGrpSpPr/>
        <p:nvPr/>
      </p:nvGrpSpPr>
      <p:grpSpPr>
        <a:xfrm>
          <a:off x="0" y="0"/>
          <a:ext cx="0" cy="0"/>
          <a:chOff x="0" y="0"/>
          <a:chExt cx="0" cy="0"/>
        </a:xfrm>
      </p:grpSpPr>
      <p:sp>
        <p:nvSpPr>
          <p:cNvPr id="83" name="Shape 83"/>
          <p:cNvSpPr txBox="1">
            <a:spLocks noGrp="1"/>
          </p:cNvSpPr>
          <p:nvPr>
            <p:ph type="body" idx="1"/>
          </p:nvPr>
        </p:nvSpPr>
        <p:spPr>
          <a:xfrm>
            <a:off x="685800" y="4400550"/>
            <a:ext cx="5486400" cy="3600450"/>
          </a:xfrm>
          <a:prstGeom prst="rect">
            <a:avLst/>
          </a:prstGeom>
          <a:no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84" name="Shape 84"/>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 brief group discussion to reflect on any issues raised so far and any challenges people think they might face using CC licensing. </a:t>
            </a:r>
          </a:p>
        </p:txBody>
      </p:sp>
      <p:sp>
        <p:nvSpPr>
          <p:cNvPr id="4" name="Slide Number Placeholder 3"/>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en-GB" sz="1200" b="0" i="0" u="none" strike="noStrike" cap="none" smtClean="0">
                <a:solidFill>
                  <a:schemeClr val="dk1"/>
                </a:solidFill>
                <a:latin typeface="Calibri"/>
                <a:ea typeface="Calibri"/>
                <a:cs typeface="Calibri"/>
                <a:sym typeface="Calibri"/>
              </a:rPr>
              <a:t>21</a:t>
            </a:fld>
            <a:endParaRPr lang="en-GB"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37517361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There are also issues regarding the ambiguity of the NC license, issues with people relicensing materials, reusing in ways that the creator may not approve of etc. Advice on CC regarding these. There are also issues around time to create/compile OER resources – this is often an initial issue though and can save time in the long run. </a:t>
            </a:r>
          </a:p>
          <a:p>
            <a:r>
              <a:rPr lang="en-US" dirty="0"/>
              <a:t>With regard to finding OER it’s also worth noting here that if you are creating OER you should also consider best practice to help people find your material and reuse it (e.g. clear licensing, metadata, multiple formats, etc.) If you can’t find what you are looking for then consider sharing back what you create! Communities around resources etc. </a:t>
            </a:r>
          </a:p>
        </p:txBody>
      </p:sp>
      <p:sp>
        <p:nvSpPr>
          <p:cNvPr id="4" name="Slide Number Placeholder 3"/>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en-GB" sz="1200" b="0" i="0" u="none" strike="noStrike" cap="none" smtClean="0">
                <a:solidFill>
                  <a:schemeClr val="dk1"/>
                </a:solidFill>
                <a:latin typeface="Calibri"/>
                <a:ea typeface="Calibri"/>
                <a:cs typeface="Calibri"/>
                <a:sym typeface="Calibri"/>
              </a:rPr>
              <a:t>22</a:t>
            </a:fld>
            <a:endParaRPr lang="en-GB"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84238918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CC licensing is for NEW RESOURCES THAT YOU HAVE CREATED… not for existing resources you find etc. </a:t>
            </a:r>
          </a:p>
          <a:p>
            <a:endParaRPr lang="en-US" dirty="0"/>
          </a:p>
          <a:p>
            <a:r>
              <a:rPr lang="en-US" dirty="0"/>
              <a:t>Note that there are also issues regarding the ambiguity of the NC license, issues with people relicensing materials, reusing in ways that the creator may not approve of etc. Advice on CC regarding these. There are also issues around time to create/compile OER resources – this is often an initial issue though and can save time in the long run. </a:t>
            </a:r>
          </a:p>
          <a:p>
            <a:endParaRPr lang="en-US" dirty="0"/>
          </a:p>
          <a:p>
            <a:r>
              <a:rPr lang="en-US" dirty="0"/>
              <a:t>With regard to finding OER it’s also worth noting here that if you are creating OER you should also consider best practice to help people find your material and reuse it (e.g. clear licensing, metadata, multiple formats, etc.) If you can’t find what you are looking for then consider sharing back what you create! Communities around resources etc. </a:t>
            </a:r>
          </a:p>
        </p:txBody>
      </p:sp>
      <p:sp>
        <p:nvSpPr>
          <p:cNvPr id="4" name="Slide Number Placeholder 3"/>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en-GB" sz="1200" b="0" i="0" u="none" strike="noStrike" cap="none" smtClean="0">
                <a:solidFill>
                  <a:schemeClr val="dk1"/>
                </a:solidFill>
                <a:latin typeface="Calibri"/>
                <a:ea typeface="Calibri"/>
                <a:cs typeface="Calibri"/>
                <a:sym typeface="Calibri"/>
              </a:rPr>
              <a:t>23</a:t>
            </a:fld>
            <a:endParaRPr lang="en-GB"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42922085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We’re going to look at where to find OER this afternoon but in the meantime, let’s take a quick look at how you should cite an openly licensed resource. </a:t>
            </a:r>
          </a:p>
          <a:p>
            <a:r>
              <a:rPr lang="en-US" dirty="0"/>
              <a:t>Why might TASL be</a:t>
            </a:r>
            <a:r>
              <a:rPr lang="en-US" baseline="0" dirty="0"/>
              <a:t> best practice? Ensures you can find original of resource, full details of license type and attribute properly </a:t>
            </a:r>
            <a:endParaRPr lang="en-US" dirty="0"/>
          </a:p>
        </p:txBody>
      </p:sp>
      <p:sp>
        <p:nvSpPr>
          <p:cNvPr id="4" name="Slide Number Placeholder 3"/>
          <p:cNvSpPr>
            <a:spLocks noGrp="1"/>
          </p:cNvSpPr>
          <p:nvPr>
            <p:ph type="sldNum" idx="10"/>
          </p:nvPr>
        </p:nvSpPr>
        <p:spPr/>
        <p:txBody>
          <a:bodyPr/>
          <a:lstStyle/>
          <a:p>
            <a:pPr marL="0" marR="0" lvl="0" indent="0" algn="r" rtl="0">
              <a:spcBef>
                <a:spcPts val="0"/>
              </a:spcBef>
              <a:spcAft>
                <a:spcPts val="0"/>
              </a:spcAft>
              <a:buNone/>
            </a:pPr>
            <a:fld id="{00000000-1234-1234-1234-123412341234}" type="slidenum">
              <a:rPr lang="uk-UA" sz="1200" b="0" i="0" u="none" strike="noStrike" cap="none" smtClean="0">
                <a:solidFill>
                  <a:schemeClr val="dk1"/>
                </a:solidFill>
                <a:latin typeface="Calibri"/>
                <a:ea typeface="Calibri"/>
                <a:cs typeface="Calibri"/>
                <a:sym typeface="Calibri"/>
              </a:rPr>
              <a:t>24</a:t>
            </a:fld>
            <a:endParaRPr lang="uk-UA"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56890137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https://</a:t>
            </a:r>
            <a:r>
              <a:rPr lang="en-US" dirty="0" err="1"/>
              <a:t>www.flickr.com</a:t>
            </a:r>
            <a:r>
              <a:rPr lang="en-US" dirty="0"/>
              <a:t>/photos/</a:t>
            </a:r>
            <a:r>
              <a:rPr lang="en-US" dirty="0" err="1"/>
              <a:t>sixteenmilesofstring</a:t>
            </a:r>
            <a:r>
              <a:rPr lang="en-US" dirty="0"/>
              <a:t>/8256206923/ </a:t>
            </a:r>
          </a:p>
        </p:txBody>
      </p:sp>
      <p:sp>
        <p:nvSpPr>
          <p:cNvPr id="4" name="Slide Number Placeholder 3"/>
          <p:cNvSpPr>
            <a:spLocks noGrp="1"/>
          </p:cNvSpPr>
          <p:nvPr>
            <p:ph type="sldNum" idx="10"/>
          </p:nvPr>
        </p:nvSpPr>
        <p:spPr/>
        <p:txBody>
          <a:bodyPr/>
          <a:lstStyle/>
          <a:p>
            <a:pPr marL="0" marR="0" lvl="0" indent="0" algn="r" rtl="0">
              <a:spcBef>
                <a:spcPts val="0"/>
              </a:spcBef>
              <a:spcAft>
                <a:spcPts val="0"/>
              </a:spcAft>
              <a:buNone/>
            </a:pPr>
            <a:fld id="{00000000-1234-1234-1234-123412341234}" type="slidenum">
              <a:rPr lang="uk-UA" sz="1200" b="0" i="0" u="none" strike="noStrike" cap="none" smtClean="0">
                <a:solidFill>
                  <a:schemeClr val="dk1"/>
                </a:solidFill>
                <a:latin typeface="Calibri"/>
                <a:ea typeface="Calibri"/>
                <a:cs typeface="Calibri"/>
                <a:sym typeface="Calibri"/>
              </a:rPr>
              <a:t>28</a:t>
            </a:fld>
            <a:endParaRPr lang="uk-UA"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24427776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7"/>
        <p:cNvGrpSpPr/>
        <p:nvPr/>
      </p:nvGrpSpPr>
      <p:grpSpPr>
        <a:xfrm>
          <a:off x="0" y="0"/>
          <a:ext cx="0" cy="0"/>
          <a:chOff x="0" y="0"/>
          <a:chExt cx="0" cy="0"/>
        </a:xfrm>
      </p:grpSpPr>
      <p:sp>
        <p:nvSpPr>
          <p:cNvPr id="128" name="Shape 128"/>
          <p:cNvSpPr txBox="1">
            <a:spLocks noGrp="1"/>
          </p:cNvSpPr>
          <p:nvPr>
            <p:ph type="body" idx="1"/>
          </p:nvPr>
        </p:nvSpPr>
        <p:spPr>
          <a:xfrm>
            <a:off x="685800" y="4400550"/>
            <a:ext cx="5486400" cy="3600450"/>
          </a:xfrm>
          <a:prstGeom prst="rect">
            <a:avLst/>
          </a:prstGeom>
          <a:no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29" name="Shape 129"/>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9"/>
        <p:cNvGrpSpPr/>
        <p:nvPr/>
      </p:nvGrpSpPr>
      <p:grpSpPr>
        <a:xfrm>
          <a:off x="0" y="0"/>
          <a:ext cx="0" cy="0"/>
          <a:chOff x="0" y="0"/>
          <a:chExt cx="0" cy="0"/>
        </a:xfrm>
      </p:grpSpPr>
      <p:sp>
        <p:nvSpPr>
          <p:cNvPr id="90" name="Shape 90"/>
          <p:cNvSpPr txBox="1">
            <a:spLocks noGrp="1"/>
          </p:cNvSpPr>
          <p:nvPr>
            <p:ph type="body" idx="1"/>
          </p:nvPr>
        </p:nvSpPr>
        <p:spPr>
          <a:xfrm>
            <a:off x="685800" y="4400550"/>
            <a:ext cx="5486400" cy="3600450"/>
          </a:xfrm>
          <a:prstGeom prst="rect">
            <a:avLst/>
          </a:prstGeom>
          <a:noFill/>
          <a:ln>
            <a:noFill/>
          </a:ln>
        </p:spPr>
        <p:txBody>
          <a:bodyPr spcFirstLastPara="1" wrap="square" lIns="91425" tIns="91425" rIns="91425" bIns="91425" anchor="ctr" anchorCtr="0">
            <a:noAutofit/>
          </a:bodyPr>
          <a:lstStyle/>
          <a:p>
            <a:pPr marL="0" lvl="0" indent="0">
              <a:spcBef>
                <a:spcPts val="0"/>
              </a:spcBef>
              <a:spcAft>
                <a:spcPts val="0"/>
              </a:spcAft>
              <a:buNone/>
            </a:pPr>
            <a:r>
              <a:rPr lang="en-GB" dirty="0"/>
              <a:t>This session is building on our opening session of the day </a:t>
            </a:r>
            <a:r>
              <a:rPr lang="en-GB" i="1" dirty="0"/>
              <a:t>Exploring Openness </a:t>
            </a:r>
            <a:r>
              <a:rPr lang="en-GB" i="0" dirty="0"/>
              <a:t>– we’ll revisit CC licensing in more depth now. We’ll also take a look at some examples of how CC licensed materials have benefitted teachers and learners and look at some of the challenge we might encounter when using or thinking of using CC licensing </a:t>
            </a:r>
            <a:endParaRPr dirty="0"/>
          </a:p>
        </p:txBody>
      </p:sp>
      <p:sp>
        <p:nvSpPr>
          <p:cNvPr id="91" name="Shape 91"/>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6"/>
        <p:cNvGrpSpPr/>
        <p:nvPr/>
      </p:nvGrpSpPr>
      <p:grpSpPr>
        <a:xfrm>
          <a:off x="0" y="0"/>
          <a:ext cx="0" cy="0"/>
          <a:chOff x="0" y="0"/>
          <a:chExt cx="0" cy="0"/>
        </a:xfrm>
      </p:grpSpPr>
      <p:sp>
        <p:nvSpPr>
          <p:cNvPr id="107" name="Shape 107"/>
          <p:cNvSpPr txBox="1">
            <a:spLocks noGrp="1"/>
          </p:cNvSpPr>
          <p:nvPr>
            <p:ph type="body" idx="1"/>
          </p:nvPr>
        </p:nvSpPr>
        <p:spPr>
          <a:xfrm>
            <a:off x="685800" y="4400550"/>
            <a:ext cx="5486400" cy="3600450"/>
          </a:xfrm>
          <a:prstGeom prst="rect">
            <a:avLst/>
          </a:prstGeom>
          <a:noFill/>
          <a:ln>
            <a:noFill/>
          </a:ln>
        </p:spPr>
        <p:txBody>
          <a:bodyPr spcFirstLastPara="1" wrap="square" lIns="91425" tIns="91425" rIns="91425" bIns="91425" anchor="ctr" anchorCtr="0">
            <a:noAutofit/>
          </a:bodyPr>
          <a:lstStyle/>
          <a:p>
            <a:pPr marL="0" lvl="0" indent="0">
              <a:spcBef>
                <a:spcPts val="0"/>
              </a:spcBef>
              <a:spcAft>
                <a:spcPts val="0"/>
              </a:spcAft>
              <a:buNone/>
            </a:pPr>
            <a:r>
              <a:rPr lang="en-GB" dirty="0"/>
              <a:t>To start off with let’s reflect on the first session today with academic colleagues…. [next slide]</a:t>
            </a:r>
            <a:endParaRPr dirty="0"/>
          </a:p>
        </p:txBody>
      </p:sp>
      <p:sp>
        <p:nvSpPr>
          <p:cNvPr id="108" name="Shape 108"/>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Group discussion for around 10-15 minutes on these three questions. Document any questions, feedback and concerns.  Note that we’re going to hear other people’s experiences of using CC and some reasons for why you might want to consider using CC licensing as we move through this session. </a:t>
            </a:r>
          </a:p>
        </p:txBody>
      </p:sp>
      <p:sp>
        <p:nvSpPr>
          <p:cNvPr id="4" name="Slide Number Placeholder 3"/>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en-GB" sz="1200" b="0" i="0" u="none" strike="noStrike" cap="none" smtClean="0">
                <a:solidFill>
                  <a:schemeClr val="dk1"/>
                </a:solidFill>
                <a:latin typeface="Calibri"/>
                <a:ea typeface="Calibri"/>
                <a:cs typeface="Calibri"/>
                <a:sym typeface="Calibri"/>
              </a:rPr>
              <a:t>5</a:t>
            </a:fld>
            <a:endParaRPr lang="en-GB"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38650869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en-GB" sz="1200" b="0" i="0" u="none" strike="noStrike" cap="none" smtClean="0">
                <a:solidFill>
                  <a:schemeClr val="dk1"/>
                </a:solidFill>
                <a:latin typeface="Calibri"/>
                <a:ea typeface="Calibri"/>
                <a:cs typeface="Calibri"/>
                <a:sym typeface="Calibri"/>
              </a:rPr>
              <a:t>6</a:t>
            </a:fld>
            <a:endParaRPr lang="en-GB"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99404087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6895114-F413-1248-957C-3618CB2FDF6F}" type="slidenum">
              <a:rPr lang="en-US" smtClean="0"/>
              <a:t>7</a:t>
            </a:fld>
            <a:endParaRPr lang="en-US"/>
          </a:p>
        </p:txBody>
      </p:sp>
    </p:spTree>
    <p:extLst>
      <p:ext uri="{BB962C8B-B14F-4D97-AF65-F5344CB8AC3E}">
        <p14:creationId xmlns:p14="http://schemas.microsoft.com/office/powerpoint/2010/main" val="198944722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6895114-F413-1248-957C-3618CB2FDF6F}" type="slidenum">
              <a:rPr lang="en-US" smtClean="0"/>
              <a:t>8</a:t>
            </a:fld>
            <a:endParaRPr lang="en-US"/>
          </a:p>
        </p:txBody>
      </p:sp>
    </p:spTree>
    <p:extLst>
      <p:ext uri="{BB962C8B-B14F-4D97-AF65-F5344CB8AC3E}">
        <p14:creationId xmlns:p14="http://schemas.microsoft.com/office/powerpoint/2010/main" val="214463468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6895114-F413-1248-957C-3618CB2FDF6F}" type="slidenum">
              <a:rPr lang="en-US" smtClean="0"/>
              <a:t>9</a:t>
            </a:fld>
            <a:endParaRPr lang="en-US"/>
          </a:p>
        </p:txBody>
      </p:sp>
    </p:spTree>
    <p:extLst>
      <p:ext uri="{BB962C8B-B14F-4D97-AF65-F5344CB8AC3E}">
        <p14:creationId xmlns:p14="http://schemas.microsoft.com/office/powerpoint/2010/main" val="123897027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and Content">
  <p:cSld name="Title and Content">
    <p:spTree>
      <p:nvGrpSpPr>
        <p:cNvPr id="1" name="Shape 12"/>
        <p:cNvGrpSpPr/>
        <p:nvPr/>
      </p:nvGrpSpPr>
      <p:grpSpPr>
        <a:xfrm>
          <a:off x="0" y="0"/>
          <a:ext cx="0" cy="0"/>
          <a:chOff x="0" y="0"/>
          <a:chExt cx="0" cy="0"/>
        </a:xfrm>
      </p:grpSpPr>
      <p:sp>
        <p:nvSpPr>
          <p:cNvPr id="13" name="Shape 13"/>
          <p:cNvSpPr txBox="1">
            <a:spLocks noGrp="1"/>
          </p:cNvSpPr>
          <p:nvPr>
            <p:ph type="body" idx="1"/>
          </p:nvPr>
        </p:nvSpPr>
        <p:spPr>
          <a:xfrm>
            <a:off x="838200" y="1825625"/>
            <a:ext cx="10515600" cy="4351338"/>
          </a:xfrm>
          <a:prstGeom prst="rect">
            <a:avLst/>
          </a:prstGeom>
          <a:noFill/>
          <a:ln>
            <a:noFill/>
          </a:ln>
        </p:spPr>
        <p:txBody>
          <a:bodyPr spcFirstLastPara="1" wrap="square" lIns="91425" tIns="91425" rIns="91425" bIns="91425" anchor="t" anchorCtr="0"/>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71"/>
        <p:cNvGrpSpPr/>
        <p:nvPr/>
      </p:nvGrpSpPr>
      <p:grpSpPr>
        <a:xfrm>
          <a:off x="0" y="0"/>
          <a:ext cx="0" cy="0"/>
          <a:chOff x="0" y="0"/>
          <a:chExt cx="0" cy="0"/>
        </a:xfrm>
      </p:grpSpPr>
      <p:sp>
        <p:nvSpPr>
          <p:cNvPr id="72" name="Shape 72"/>
          <p:cNvSpPr txBox="1">
            <a:spLocks noGrp="1"/>
          </p:cNvSpPr>
          <p:nvPr>
            <p:ph type="title"/>
          </p:nvPr>
        </p:nvSpPr>
        <p:spPr>
          <a:xfrm rot="5400000">
            <a:off x="7133431" y="1956594"/>
            <a:ext cx="5811838" cy="2628900"/>
          </a:xfrm>
          <a:prstGeom prst="rect">
            <a:avLst/>
          </a:prstGeom>
          <a:noFill/>
          <a:ln>
            <a:noFill/>
          </a:ln>
        </p:spPr>
        <p:txBody>
          <a:bodyPr spcFirstLastPara="1" wrap="square" lIns="91425" tIns="91425" rIns="91425" bIns="91425" anchor="t" anchorCtr="0"/>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73" name="Shape 73"/>
          <p:cNvSpPr txBox="1">
            <a:spLocks noGrp="1"/>
          </p:cNvSpPr>
          <p:nvPr>
            <p:ph type="body" idx="1"/>
          </p:nvPr>
        </p:nvSpPr>
        <p:spPr>
          <a:xfrm rot="5400000">
            <a:off x="1799431" y="-596106"/>
            <a:ext cx="5811838" cy="7734300"/>
          </a:xfrm>
          <a:prstGeom prst="rect">
            <a:avLst/>
          </a:prstGeom>
          <a:noFill/>
          <a:ln>
            <a:noFill/>
          </a:ln>
        </p:spPr>
        <p:txBody>
          <a:bodyPr spcFirstLastPara="1" wrap="square" lIns="91425" tIns="91425" rIns="91425" bIns="91425" anchor="t" anchorCtr="0"/>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74" name="Shape 74"/>
          <p:cNvSpPr txBox="1">
            <a:spLocks noGrp="1"/>
          </p:cNvSpPr>
          <p:nvPr>
            <p:ph type="dt" idx="10"/>
          </p:nvPr>
        </p:nvSpPr>
        <p:spPr>
          <a:xfrm>
            <a:off x="838200" y="6356350"/>
            <a:ext cx="2743200" cy="365125"/>
          </a:xfrm>
          <a:prstGeom prst="rect">
            <a:avLst/>
          </a:prstGeom>
          <a:noFill/>
          <a:ln>
            <a:noFill/>
          </a:ln>
        </p:spPr>
        <p:txBody>
          <a:bodyPr spcFirstLastPara="1" wrap="square" lIns="91425" tIns="91425" rIns="91425" bIns="91425" anchor="t" anchorCtr="0"/>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75" name="Shape 75"/>
          <p:cNvSpPr txBox="1">
            <a:spLocks noGrp="1"/>
          </p:cNvSpPr>
          <p:nvPr>
            <p:ph type="ftr" idx="11"/>
          </p:nvPr>
        </p:nvSpPr>
        <p:spPr>
          <a:xfrm>
            <a:off x="4038600" y="6356350"/>
            <a:ext cx="4114800" cy="365125"/>
          </a:xfrm>
          <a:prstGeom prst="rect">
            <a:avLst/>
          </a:prstGeom>
          <a:noFill/>
          <a:ln>
            <a:noFill/>
          </a:ln>
        </p:spPr>
        <p:txBody>
          <a:bodyPr spcFirstLastPara="1" wrap="square" lIns="91425" tIns="91425" rIns="91425" bIns="91425" anchor="t" anchorCtr="0"/>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76" name="Shape 76"/>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t" anchorCtr="0">
            <a:noAutofit/>
          </a:bodyPr>
          <a:lstStyle>
            <a:lvl1pPr marL="0" marR="0" lvl="0" indent="0" algn="l" rtl="0">
              <a:spcBef>
                <a:spcPts val="0"/>
              </a:spcBef>
              <a:buNone/>
              <a:defRPr sz="1800">
                <a:solidFill>
                  <a:schemeClr val="dk1"/>
                </a:solidFill>
                <a:latin typeface="Calibri"/>
                <a:ea typeface="Calibri"/>
                <a:cs typeface="Calibri"/>
                <a:sym typeface="Calibri"/>
              </a:defRPr>
            </a:lvl1pPr>
            <a:lvl2pPr marL="0" marR="0" lvl="1" indent="0" algn="l" rtl="0">
              <a:spcBef>
                <a:spcPts val="0"/>
              </a:spcBef>
              <a:buNone/>
              <a:defRPr sz="1800">
                <a:solidFill>
                  <a:schemeClr val="dk1"/>
                </a:solidFill>
                <a:latin typeface="Calibri"/>
                <a:ea typeface="Calibri"/>
                <a:cs typeface="Calibri"/>
                <a:sym typeface="Calibri"/>
              </a:defRPr>
            </a:lvl2pPr>
            <a:lvl3pPr marL="0" marR="0" lvl="2" indent="0" algn="l" rtl="0">
              <a:spcBef>
                <a:spcPts val="0"/>
              </a:spcBef>
              <a:buNone/>
              <a:defRPr sz="1800">
                <a:solidFill>
                  <a:schemeClr val="dk1"/>
                </a:solidFill>
                <a:latin typeface="Calibri"/>
                <a:ea typeface="Calibri"/>
                <a:cs typeface="Calibri"/>
                <a:sym typeface="Calibri"/>
              </a:defRPr>
            </a:lvl3pPr>
            <a:lvl4pPr marL="0" marR="0" lvl="3" indent="0" algn="l" rtl="0">
              <a:spcBef>
                <a:spcPts val="0"/>
              </a:spcBef>
              <a:buNone/>
              <a:defRPr sz="1800">
                <a:solidFill>
                  <a:schemeClr val="dk1"/>
                </a:solidFill>
                <a:latin typeface="Calibri"/>
                <a:ea typeface="Calibri"/>
                <a:cs typeface="Calibri"/>
                <a:sym typeface="Calibri"/>
              </a:defRPr>
            </a:lvl4pPr>
            <a:lvl5pPr marL="0" marR="0" lvl="4" indent="0" algn="l" rtl="0">
              <a:spcBef>
                <a:spcPts val="0"/>
              </a:spcBef>
              <a:buNone/>
              <a:defRPr sz="1800">
                <a:solidFill>
                  <a:schemeClr val="dk1"/>
                </a:solidFill>
                <a:latin typeface="Calibri"/>
                <a:ea typeface="Calibri"/>
                <a:cs typeface="Calibri"/>
                <a:sym typeface="Calibri"/>
              </a:defRPr>
            </a:lvl5pPr>
            <a:lvl6pPr marL="0" marR="0" lvl="5" indent="0" algn="l" rtl="0">
              <a:spcBef>
                <a:spcPts val="0"/>
              </a:spcBef>
              <a:buNone/>
              <a:defRPr sz="1800">
                <a:solidFill>
                  <a:schemeClr val="dk1"/>
                </a:solidFill>
                <a:latin typeface="Calibri"/>
                <a:ea typeface="Calibri"/>
                <a:cs typeface="Calibri"/>
                <a:sym typeface="Calibri"/>
              </a:defRPr>
            </a:lvl6pPr>
            <a:lvl7pPr marL="0" marR="0" lvl="6" indent="0" algn="l" rtl="0">
              <a:spcBef>
                <a:spcPts val="0"/>
              </a:spcBef>
              <a:buNone/>
              <a:defRPr sz="1800">
                <a:solidFill>
                  <a:schemeClr val="dk1"/>
                </a:solidFill>
                <a:latin typeface="Calibri"/>
                <a:ea typeface="Calibri"/>
                <a:cs typeface="Calibri"/>
                <a:sym typeface="Calibri"/>
              </a:defRPr>
            </a:lvl7pPr>
            <a:lvl8pPr marL="0" marR="0" lvl="7" indent="0" algn="l" rtl="0">
              <a:spcBef>
                <a:spcPts val="0"/>
              </a:spcBef>
              <a:buNone/>
              <a:defRPr sz="1800">
                <a:solidFill>
                  <a:schemeClr val="dk1"/>
                </a:solidFill>
                <a:latin typeface="Calibri"/>
                <a:ea typeface="Calibri"/>
                <a:cs typeface="Calibri"/>
                <a:sym typeface="Calibri"/>
              </a:defRPr>
            </a:lvl8pPr>
            <a:lvl9pPr marL="0" marR="0" lvl="8" indent="0" algn="l" rtl="0">
              <a:spcBef>
                <a:spcPts val="0"/>
              </a:spcBef>
              <a:buNone/>
              <a:defRPr sz="1800">
                <a:solidFill>
                  <a:schemeClr val="dk1"/>
                </a:solidFill>
                <a:latin typeface="Calibri"/>
                <a:ea typeface="Calibri"/>
                <a:cs typeface="Calibri"/>
                <a:sym typeface="Calibri"/>
              </a:defRPr>
            </a:lvl9pPr>
          </a:lstStyle>
          <a:p>
            <a:pPr marL="0" lvl="0" indent="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x">
  <p:cSld name="Title &amp; Bullets">
    <p:spTree>
      <p:nvGrpSpPr>
        <p:cNvPr id="1" name=""/>
        <p:cNvGrpSpPr/>
        <p:nvPr/>
      </p:nvGrpSpPr>
      <p:grpSpPr>
        <a:xfrm>
          <a:off x="0" y="0"/>
          <a:ext cx="0" cy="0"/>
          <a:chOff x="0" y="0"/>
          <a:chExt cx="0" cy="0"/>
        </a:xfrm>
      </p:grpSpPr>
      <p:sp>
        <p:nvSpPr>
          <p:cNvPr id="20" name="Shape 20"/>
          <p:cNvSpPr>
            <a:spLocks noGrp="1"/>
          </p:cNvSpPr>
          <p:nvPr>
            <p:ph type="title"/>
          </p:nvPr>
        </p:nvSpPr>
        <p:spPr>
          <a:xfrm>
            <a:off x="609600" y="274639"/>
            <a:ext cx="10972800" cy="1143000"/>
          </a:xfrm>
          <a:prstGeom prst="rect">
            <a:avLst/>
          </a:prstGeom>
        </p:spPr>
        <p:txBody>
          <a:bodyPr/>
          <a:lstStyle/>
          <a:p>
            <a:pPr lvl="0">
              <a:defRPr sz="1800">
                <a:solidFill>
                  <a:srgbClr val="000000"/>
                </a:solidFill>
                <a:effectLst/>
              </a:defRPr>
            </a:pPr>
            <a:r>
              <a:rPr sz="5067">
                <a:solidFill>
                  <a:srgbClr val="6C6963"/>
                </a:solidFill>
                <a:effectLst>
                  <a:outerShdw blurRad="25400" dist="25400" dir="15900000" rotWithShape="0">
                    <a:srgbClr val="595650">
                      <a:alpha val="33000"/>
                    </a:srgbClr>
                  </a:outerShdw>
                </a:effectLst>
              </a:rPr>
              <a:t>Title Text</a:t>
            </a:r>
          </a:p>
        </p:txBody>
      </p:sp>
      <p:sp>
        <p:nvSpPr>
          <p:cNvPr id="21" name="Shape 21"/>
          <p:cNvSpPr>
            <a:spLocks noGrp="1"/>
          </p:cNvSpPr>
          <p:nvPr>
            <p:ph type="body" idx="1"/>
          </p:nvPr>
        </p:nvSpPr>
        <p:spPr>
          <a:xfrm>
            <a:off x="609600" y="1600201"/>
            <a:ext cx="10972800" cy="4525963"/>
          </a:xfrm>
          <a:prstGeom prst="rect">
            <a:avLst/>
          </a:prstGeom>
        </p:spPr>
        <p:txBody>
          <a:bodyPr/>
          <a:lstStyle>
            <a:lvl1pPr>
              <a:buBlip>
                <a:blip r:embed="rId2"/>
              </a:buBlip>
            </a:lvl1pPr>
            <a:lvl2pPr>
              <a:buBlip>
                <a:blip r:embed="rId2"/>
              </a:buBlip>
            </a:lvl2pPr>
            <a:lvl3pPr>
              <a:buBlip>
                <a:blip r:embed="rId2"/>
              </a:buBlip>
            </a:lvl3pPr>
            <a:lvl4pPr>
              <a:buBlip>
                <a:blip r:embed="rId2"/>
              </a:buBlip>
            </a:lvl4pPr>
            <a:lvl5pPr>
              <a:buBlip>
                <a:blip r:embed="rId2"/>
              </a:buBlip>
            </a:lvl5pPr>
          </a:lstStyle>
          <a:p>
            <a:pPr lvl="0">
              <a:defRPr sz="1800">
                <a:solidFill>
                  <a:srgbClr val="000000"/>
                </a:solidFill>
              </a:defRPr>
            </a:pPr>
            <a:r>
              <a:rPr sz="2800">
                <a:solidFill>
                  <a:srgbClr val="6C6963"/>
                </a:solidFill>
              </a:rPr>
              <a:t>Body Level One</a:t>
            </a:r>
          </a:p>
          <a:p>
            <a:pPr lvl="1">
              <a:defRPr sz="1800">
                <a:solidFill>
                  <a:srgbClr val="000000"/>
                </a:solidFill>
              </a:defRPr>
            </a:pPr>
            <a:r>
              <a:rPr sz="2800">
                <a:solidFill>
                  <a:srgbClr val="6C6963"/>
                </a:solidFill>
              </a:rPr>
              <a:t>Body Level Two</a:t>
            </a:r>
          </a:p>
          <a:p>
            <a:pPr lvl="2">
              <a:defRPr sz="1800">
                <a:solidFill>
                  <a:srgbClr val="000000"/>
                </a:solidFill>
              </a:defRPr>
            </a:pPr>
            <a:r>
              <a:rPr sz="2800">
                <a:solidFill>
                  <a:srgbClr val="6C6963"/>
                </a:solidFill>
              </a:rPr>
              <a:t>Body Level Three</a:t>
            </a:r>
          </a:p>
          <a:p>
            <a:pPr lvl="3">
              <a:defRPr sz="1800">
                <a:solidFill>
                  <a:srgbClr val="000000"/>
                </a:solidFill>
              </a:defRPr>
            </a:pPr>
            <a:r>
              <a:rPr sz="2800">
                <a:solidFill>
                  <a:srgbClr val="6C6963"/>
                </a:solidFill>
              </a:rPr>
              <a:t>Body Level Four</a:t>
            </a:r>
          </a:p>
          <a:p>
            <a:pPr lvl="4">
              <a:defRPr sz="1800">
                <a:solidFill>
                  <a:srgbClr val="000000"/>
                </a:solidFill>
              </a:defRPr>
            </a:pPr>
            <a:r>
              <a:rPr sz="2800">
                <a:solidFill>
                  <a:srgbClr val="6C6963"/>
                </a:solidFill>
              </a:rPr>
              <a:t>Body Level Five</a:t>
            </a:r>
          </a:p>
        </p:txBody>
      </p:sp>
    </p:spTree>
    <p:extLst>
      <p:ext uri="{BB962C8B-B14F-4D97-AF65-F5344CB8AC3E}">
        <p14:creationId xmlns:p14="http://schemas.microsoft.com/office/powerpoint/2010/main" val="589700116"/>
      </p:ext>
    </p:extLst>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20"/>
        <p:cNvGrpSpPr/>
        <p:nvPr/>
      </p:nvGrpSpPr>
      <p:grpSpPr>
        <a:xfrm>
          <a:off x="0" y="0"/>
          <a:ext cx="0" cy="0"/>
          <a:chOff x="0" y="0"/>
          <a:chExt cx="0" cy="0"/>
        </a:xfrm>
      </p:grpSpPr>
      <p:sp>
        <p:nvSpPr>
          <p:cNvPr id="21" name="Shape 21"/>
          <p:cNvSpPr txBox="1">
            <a:spLocks noGrp="1"/>
          </p:cNvSpPr>
          <p:nvPr>
            <p:ph type="title"/>
          </p:nvPr>
        </p:nvSpPr>
        <p:spPr>
          <a:xfrm>
            <a:off x="831850" y="1709738"/>
            <a:ext cx="10515600" cy="2852737"/>
          </a:xfrm>
          <a:prstGeom prst="rect">
            <a:avLst/>
          </a:prstGeom>
          <a:noFill/>
          <a:ln>
            <a:noFill/>
          </a:ln>
        </p:spPr>
        <p:txBody>
          <a:bodyPr spcFirstLastPara="1" wrap="square" lIns="91425" tIns="91425" rIns="91425" bIns="91425" anchor="b" anchorCtr="0"/>
          <a:lstStyle>
            <a:lvl1pPr marR="0" lvl="0" algn="l" rtl="0">
              <a:lnSpc>
                <a:spcPct val="90000"/>
              </a:lnSpc>
              <a:spcBef>
                <a:spcPts val="0"/>
              </a:spcBef>
              <a:spcAft>
                <a:spcPts val="0"/>
              </a:spcAft>
              <a:buClr>
                <a:schemeClr val="dk1"/>
              </a:buClr>
              <a:buSzPts val="6000"/>
              <a:buFont typeface="Calibri"/>
              <a:buNone/>
              <a:defRPr sz="60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22" name="Shape 22"/>
          <p:cNvSpPr txBox="1">
            <a:spLocks noGrp="1"/>
          </p:cNvSpPr>
          <p:nvPr>
            <p:ph type="body" idx="1"/>
          </p:nvPr>
        </p:nvSpPr>
        <p:spPr>
          <a:xfrm>
            <a:off x="831850" y="4589463"/>
            <a:ext cx="10515600" cy="1500187"/>
          </a:xfrm>
          <a:prstGeom prst="rect">
            <a:avLst/>
          </a:prstGeom>
          <a:noFill/>
          <a:ln>
            <a:noFill/>
          </a:ln>
        </p:spPr>
        <p:txBody>
          <a:bodyPr spcFirstLastPara="1" wrap="square" lIns="91425" tIns="91425" rIns="91425" bIns="91425" anchor="t" anchorCtr="0"/>
          <a:lstStyle>
            <a:lvl1pPr marL="457200" marR="0" lvl="0" indent="-228600" algn="l" rtl="0">
              <a:lnSpc>
                <a:spcPct val="90000"/>
              </a:lnSpc>
              <a:spcBef>
                <a:spcPts val="1000"/>
              </a:spcBef>
              <a:spcAft>
                <a:spcPts val="0"/>
              </a:spcAft>
              <a:buClr>
                <a:srgbClr val="888888"/>
              </a:buClr>
              <a:buSzPts val="2400"/>
              <a:buFont typeface="Arial"/>
              <a:buNone/>
              <a:defRPr sz="2400" b="0" i="0" u="none" strike="noStrike" cap="none">
                <a:solidFill>
                  <a:srgbClr val="888888"/>
                </a:solidFill>
                <a:latin typeface="Calibri"/>
                <a:ea typeface="Calibri"/>
                <a:cs typeface="Calibri"/>
                <a:sym typeface="Calibri"/>
              </a:defRPr>
            </a:lvl1pPr>
            <a:lvl2pPr marL="914400" marR="0" lvl="1" indent="-228600" algn="l" rtl="0">
              <a:lnSpc>
                <a:spcPct val="90000"/>
              </a:lnSpc>
              <a:spcBef>
                <a:spcPts val="500"/>
              </a:spcBef>
              <a:spcAft>
                <a:spcPts val="0"/>
              </a:spcAft>
              <a:buClr>
                <a:srgbClr val="888888"/>
              </a:buClr>
              <a:buSzPts val="2000"/>
              <a:buFont typeface="Arial"/>
              <a:buNone/>
              <a:defRPr sz="2000" b="0" i="0" u="none" strike="noStrike" cap="none">
                <a:solidFill>
                  <a:srgbClr val="888888"/>
                </a:solidFill>
                <a:latin typeface="Calibri"/>
                <a:ea typeface="Calibri"/>
                <a:cs typeface="Calibri"/>
                <a:sym typeface="Calibri"/>
              </a:defRPr>
            </a:lvl2pPr>
            <a:lvl3pPr marL="1371600" marR="0" lvl="2" indent="-228600" algn="l" rtl="0">
              <a:lnSpc>
                <a:spcPct val="90000"/>
              </a:lnSpc>
              <a:spcBef>
                <a:spcPts val="500"/>
              </a:spcBef>
              <a:spcAft>
                <a:spcPts val="0"/>
              </a:spcAft>
              <a:buClr>
                <a:srgbClr val="888888"/>
              </a:buClr>
              <a:buSzPts val="1800"/>
              <a:buFont typeface="Arial"/>
              <a:buNone/>
              <a:defRPr sz="1800" b="0" i="0" u="none" strike="noStrike" cap="none">
                <a:solidFill>
                  <a:srgbClr val="888888"/>
                </a:solidFill>
                <a:latin typeface="Calibri"/>
                <a:ea typeface="Calibri"/>
                <a:cs typeface="Calibri"/>
                <a:sym typeface="Calibri"/>
              </a:defRPr>
            </a:lvl3pPr>
            <a:lvl4pPr marL="1828800" marR="0" lvl="3" indent="-228600" algn="l" rtl="0">
              <a:lnSpc>
                <a:spcPct val="90000"/>
              </a:lnSpc>
              <a:spcBef>
                <a:spcPts val="500"/>
              </a:spcBef>
              <a:spcAft>
                <a:spcPts val="0"/>
              </a:spcAft>
              <a:buClr>
                <a:srgbClr val="888888"/>
              </a:buClr>
              <a:buSzPts val="1600"/>
              <a:buFont typeface="Arial"/>
              <a:buNone/>
              <a:defRPr sz="1600" b="0" i="0" u="none" strike="noStrike" cap="none">
                <a:solidFill>
                  <a:srgbClr val="888888"/>
                </a:solidFill>
                <a:latin typeface="Calibri"/>
                <a:ea typeface="Calibri"/>
                <a:cs typeface="Calibri"/>
                <a:sym typeface="Calibri"/>
              </a:defRPr>
            </a:lvl4pPr>
            <a:lvl5pPr marL="2286000" marR="0" lvl="4" indent="-228600" algn="l" rtl="0">
              <a:lnSpc>
                <a:spcPct val="90000"/>
              </a:lnSpc>
              <a:spcBef>
                <a:spcPts val="500"/>
              </a:spcBef>
              <a:spcAft>
                <a:spcPts val="0"/>
              </a:spcAft>
              <a:buClr>
                <a:srgbClr val="888888"/>
              </a:buClr>
              <a:buSzPts val="1600"/>
              <a:buFont typeface="Arial"/>
              <a:buNone/>
              <a:defRPr sz="1600" b="0" i="0" u="none" strike="noStrike" cap="none">
                <a:solidFill>
                  <a:srgbClr val="888888"/>
                </a:solidFill>
                <a:latin typeface="Calibri"/>
                <a:ea typeface="Calibri"/>
                <a:cs typeface="Calibri"/>
                <a:sym typeface="Calibri"/>
              </a:defRPr>
            </a:lvl5pPr>
            <a:lvl6pPr marL="2743200" marR="0" lvl="5" indent="-228600" algn="l" rtl="0">
              <a:lnSpc>
                <a:spcPct val="90000"/>
              </a:lnSpc>
              <a:spcBef>
                <a:spcPts val="500"/>
              </a:spcBef>
              <a:spcAft>
                <a:spcPts val="0"/>
              </a:spcAft>
              <a:buClr>
                <a:srgbClr val="888888"/>
              </a:buClr>
              <a:buSzPts val="1600"/>
              <a:buFont typeface="Arial"/>
              <a:buNone/>
              <a:defRPr sz="1600" b="0" i="0" u="none" strike="noStrike" cap="none">
                <a:solidFill>
                  <a:srgbClr val="888888"/>
                </a:solidFill>
                <a:latin typeface="Calibri"/>
                <a:ea typeface="Calibri"/>
                <a:cs typeface="Calibri"/>
                <a:sym typeface="Calibri"/>
              </a:defRPr>
            </a:lvl6pPr>
            <a:lvl7pPr marL="3200400" marR="0" lvl="6" indent="-228600" algn="l" rtl="0">
              <a:lnSpc>
                <a:spcPct val="90000"/>
              </a:lnSpc>
              <a:spcBef>
                <a:spcPts val="500"/>
              </a:spcBef>
              <a:spcAft>
                <a:spcPts val="0"/>
              </a:spcAft>
              <a:buClr>
                <a:srgbClr val="888888"/>
              </a:buClr>
              <a:buSzPts val="1600"/>
              <a:buFont typeface="Arial"/>
              <a:buNone/>
              <a:defRPr sz="1600" b="0" i="0" u="none" strike="noStrike" cap="none">
                <a:solidFill>
                  <a:srgbClr val="888888"/>
                </a:solidFill>
                <a:latin typeface="Calibri"/>
                <a:ea typeface="Calibri"/>
                <a:cs typeface="Calibri"/>
                <a:sym typeface="Calibri"/>
              </a:defRPr>
            </a:lvl7pPr>
            <a:lvl8pPr marL="3657600" marR="0" lvl="7" indent="-228600" algn="l" rtl="0">
              <a:lnSpc>
                <a:spcPct val="90000"/>
              </a:lnSpc>
              <a:spcBef>
                <a:spcPts val="500"/>
              </a:spcBef>
              <a:spcAft>
                <a:spcPts val="0"/>
              </a:spcAft>
              <a:buClr>
                <a:srgbClr val="888888"/>
              </a:buClr>
              <a:buSzPts val="1600"/>
              <a:buFont typeface="Arial"/>
              <a:buNone/>
              <a:defRPr sz="1600" b="0" i="0" u="none" strike="noStrike" cap="none">
                <a:solidFill>
                  <a:srgbClr val="888888"/>
                </a:solidFill>
                <a:latin typeface="Calibri"/>
                <a:ea typeface="Calibri"/>
                <a:cs typeface="Calibri"/>
                <a:sym typeface="Calibri"/>
              </a:defRPr>
            </a:lvl8pPr>
            <a:lvl9pPr marL="4114800" marR="0" lvl="8" indent="-228600" algn="l" rtl="0">
              <a:lnSpc>
                <a:spcPct val="90000"/>
              </a:lnSpc>
              <a:spcBef>
                <a:spcPts val="500"/>
              </a:spcBef>
              <a:spcAft>
                <a:spcPts val="0"/>
              </a:spcAft>
              <a:buClr>
                <a:srgbClr val="888888"/>
              </a:buClr>
              <a:buSzPts val="1600"/>
              <a:buFont typeface="Arial"/>
              <a:buNone/>
              <a:defRPr sz="1600" b="0" i="0" u="none" strike="noStrike" cap="none">
                <a:solidFill>
                  <a:srgbClr val="888888"/>
                </a:solidFill>
                <a:latin typeface="Calibri"/>
                <a:ea typeface="Calibri"/>
                <a:cs typeface="Calibri"/>
                <a:sym typeface="Calibri"/>
              </a:defRPr>
            </a:lvl9pPr>
          </a:lstStyle>
          <a:p>
            <a:endParaRPr/>
          </a:p>
        </p:txBody>
      </p:sp>
      <p:sp>
        <p:nvSpPr>
          <p:cNvPr id="23" name="Shape 23"/>
          <p:cNvSpPr txBox="1">
            <a:spLocks noGrp="1"/>
          </p:cNvSpPr>
          <p:nvPr>
            <p:ph type="dt" idx="10"/>
          </p:nvPr>
        </p:nvSpPr>
        <p:spPr>
          <a:xfrm>
            <a:off x="838200" y="6356350"/>
            <a:ext cx="2743200" cy="365125"/>
          </a:xfrm>
          <a:prstGeom prst="rect">
            <a:avLst/>
          </a:prstGeom>
          <a:noFill/>
          <a:ln>
            <a:noFill/>
          </a:ln>
        </p:spPr>
        <p:txBody>
          <a:bodyPr spcFirstLastPara="1" wrap="square" lIns="91425" tIns="91425" rIns="91425" bIns="91425" anchor="t" anchorCtr="0"/>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24" name="Shape 24"/>
          <p:cNvSpPr txBox="1">
            <a:spLocks noGrp="1"/>
          </p:cNvSpPr>
          <p:nvPr>
            <p:ph type="ftr" idx="11"/>
          </p:nvPr>
        </p:nvSpPr>
        <p:spPr>
          <a:xfrm>
            <a:off x="4038600" y="6356350"/>
            <a:ext cx="4114800" cy="365125"/>
          </a:xfrm>
          <a:prstGeom prst="rect">
            <a:avLst/>
          </a:prstGeom>
          <a:noFill/>
          <a:ln>
            <a:noFill/>
          </a:ln>
        </p:spPr>
        <p:txBody>
          <a:bodyPr spcFirstLastPara="1" wrap="square" lIns="91425" tIns="91425" rIns="91425" bIns="91425" anchor="t" anchorCtr="0"/>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25" name="Shape 2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t" anchorCtr="0">
            <a:noAutofit/>
          </a:bodyPr>
          <a:lstStyle>
            <a:lvl1pPr marL="0" marR="0" lvl="0" indent="0" algn="l" rtl="0">
              <a:spcBef>
                <a:spcPts val="0"/>
              </a:spcBef>
              <a:buNone/>
              <a:defRPr sz="1800">
                <a:solidFill>
                  <a:schemeClr val="dk1"/>
                </a:solidFill>
                <a:latin typeface="Calibri"/>
                <a:ea typeface="Calibri"/>
                <a:cs typeface="Calibri"/>
                <a:sym typeface="Calibri"/>
              </a:defRPr>
            </a:lvl1pPr>
            <a:lvl2pPr marL="0" marR="0" lvl="1" indent="0" algn="l" rtl="0">
              <a:spcBef>
                <a:spcPts val="0"/>
              </a:spcBef>
              <a:buNone/>
              <a:defRPr sz="1800">
                <a:solidFill>
                  <a:schemeClr val="dk1"/>
                </a:solidFill>
                <a:latin typeface="Calibri"/>
                <a:ea typeface="Calibri"/>
                <a:cs typeface="Calibri"/>
                <a:sym typeface="Calibri"/>
              </a:defRPr>
            </a:lvl2pPr>
            <a:lvl3pPr marL="0" marR="0" lvl="2" indent="0" algn="l" rtl="0">
              <a:spcBef>
                <a:spcPts val="0"/>
              </a:spcBef>
              <a:buNone/>
              <a:defRPr sz="1800">
                <a:solidFill>
                  <a:schemeClr val="dk1"/>
                </a:solidFill>
                <a:latin typeface="Calibri"/>
                <a:ea typeface="Calibri"/>
                <a:cs typeface="Calibri"/>
                <a:sym typeface="Calibri"/>
              </a:defRPr>
            </a:lvl3pPr>
            <a:lvl4pPr marL="0" marR="0" lvl="3" indent="0" algn="l" rtl="0">
              <a:spcBef>
                <a:spcPts val="0"/>
              </a:spcBef>
              <a:buNone/>
              <a:defRPr sz="1800">
                <a:solidFill>
                  <a:schemeClr val="dk1"/>
                </a:solidFill>
                <a:latin typeface="Calibri"/>
                <a:ea typeface="Calibri"/>
                <a:cs typeface="Calibri"/>
                <a:sym typeface="Calibri"/>
              </a:defRPr>
            </a:lvl4pPr>
            <a:lvl5pPr marL="0" marR="0" lvl="4" indent="0" algn="l" rtl="0">
              <a:spcBef>
                <a:spcPts val="0"/>
              </a:spcBef>
              <a:buNone/>
              <a:defRPr sz="1800">
                <a:solidFill>
                  <a:schemeClr val="dk1"/>
                </a:solidFill>
                <a:latin typeface="Calibri"/>
                <a:ea typeface="Calibri"/>
                <a:cs typeface="Calibri"/>
                <a:sym typeface="Calibri"/>
              </a:defRPr>
            </a:lvl5pPr>
            <a:lvl6pPr marL="0" marR="0" lvl="5" indent="0" algn="l" rtl="0">
              <a:spcBef>
                <a:spcPts val="0"/>
              </a:spcBef>
              <a:buNone/>
              <a:defRPr sz="1800">
                <a:solidFill>
                  <a:schemeClr val="dk1"/>
                </a:solidFill>
                <a:latin typeface="Calibri"/>
                <a:ea typeface="Calibri"/>
                <a:cs typeface="Calibri"/>
                <a:sym typeface="Calibri"/>
              </a:defRPr>
            </a:lvl6pPr>
            <a:lvl7pPr marL="0" marR="0" lvl="6" indent="0" algn="l" rtl="0">
              <a:spcBef>
                <a:spcPts val="0"/>
              </a:spcBef>
              <a:buNone/>
              <a:defRPr sz="1800">
                <a:solidFill>
                  <a:schemeClr val="dk1"/>
                </a:solidFill>
                <a:latin typeface="Calibri"/>
                <a:ea typeface="Calibri"/>
                <a:cs typeface="Calibri"/>
                <a:sym typeface="Calibri"/>
              </a:defRPr>
            </a:lvl7pPr>
            <a:lvl8pPr marL="0" marR="0" lvl="7" indent="0" algn="l" rtl="0">
              <a:spcBef>
                <a:spcPts val="0"/>
              </a:spcBef>
              <a:buNone/>
              <a:defRPr sz="1800">
                <a:solidFill>
                  <a:schemeClr val="dk1"/>
                </a:solidFill>
                <a:latin typeface="Calibri"/>
                <a:ea typeface="Calibri"/>
                <a:cs typeface="Calibri"/>
                <a:sym typeface="Calibri"/>
              </a:defRPr>
            </a:lvl8pPr>
            <a:lvl9pPr marL="0" marR="0" lvl="8" indent="0" algn="l" rtl="0">
              <a:spcBef>
                <a:spcPts val="0"/>
              </a:spcBef>
              <a:buNone/>
              <a:defRPr sz="1800">
                <a:solidFill>
                  <a:schemeClr val="dk1"/>
                </a:solidFill>
                <a:latin typeface="Calibri"/>
                <a:ea typeface="Calibri"/>
                <a:cs typeface="Calibri"/>
                <a:sym typeface="Calibri"/>
              </a:defRPr>
            </a:lvl9pPr>
          </a:lstStyle>
          <a:p>
            <a:pPr marL="0" lvl="0" indent="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26"/>
        <p:cNvGrpSpPr/>
        <p:nvPr/>
      </p:nvGrpSpPr>
      <p:grpSpPr>
        <a:xfrm>
          <a:off x="0" y="0"/>
          <a:ext cx="0" cy="0"/>
          <a:chOff x="0" y="0"/>
          <a:chExt cx="0" cy="0"/>
        </a:xfrm>
      </p:grpSpPr>
      <p:sp>
        <p:nvSpPr>
          <p:cNvPr id="27" name="Shape 27"/>
          <p:cNvSpPr txBox="1">
            <a:spLocks noGrp="1"/>
          </p:cNvSpPr>
          <p:nvPr>
            <p:ph type="title"/>
          </p:nvPr>
        </p:nvSpPr>
        <p:spPr>
          <a:xfrm>
            <a:off x="838200" y="365125"/>
            <a:ext cx="10515600" cy="1325563"/>
          </a:xfrm>
          <a:prstGeom prst="rect">
            <a:avLst/>
          </a:prstGeom>
          <a:noFill/>
          <a:ln>
            <a:noFill/>
          </a:ln>
        </p:spPr>
        <p:txBody>
          <a:bodyPr spcFirstLastPara="1" wrap="square" lIns="91425" tIns="91425" rIns="91425" bIns="91425" anchor="t" anchorCtr="0"/>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28" name="Shape 28"/>
          <p:cNvSpPr txBox="1">
            <a:spLocks noGrp="1"/>
          </p:cNvSpPr>
          <p:nvPr>
            <p:ph type="body" idx="1"/>
          </p:nvPr>
        </p:nvSpPr>
        <p:spPr>
          <a:xfrm>
            <a:off x="838200" y="1825625"/>
            <a:ext cx="5181600" cy="4351338"/>
          </a:xfrm>
          <a:prstGeom prst="rect">
            <a:avLst/>
          </a:prstGeom>
          <a:noFill/>
          <a:ln>
            <a:noFill/>
          </a:ln>
        </p:spPr>
        <p:txBody>
          <a:bodyPr spcFirstLastPara="1" wrap="square" lIns="91425" tIns="91425" rIns="91425" bIns="91425" anchor="t" anchorCtr="0"/>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29" name="Shape 29"/>
          <p:cNvSpPr txBox="1">
            <a:spLocks noGrp="1"/>
          </p:cNvSpPr>
          <p:nvPr>
            <p:ph type="body" idx="2"/>
          </p:nvPr>
        </p:nvSpPr>
        <p:spPr>
          <a:xfrm>
            <a:off x="6172200" y="1825625"/>
            <a:ext cx="5181600" cy="4351338"/>
          </a:xfrm>
          <a:prstGeom prst="rect">
            <a:avLst/>
          </a:prstGeom>
          <a:noFill/>
          <a:ln>
            <a:noFill/>
          </a:ln>
        </p:spPr>
        <p:txBody>
          <a:bodyPr spcFirstLastPara="1" wrap="square" lIns="91425" tIns="91425" rIns="91425" bIns="91425" anchor="t" anchorCtr="0"/>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30" name="Shape 30"/>
          <p:cNvSpPr txBox="1">
            <a:spLocks noGrp="1"/>
          </p:cNvSpPr>
          <p:nvPr>
            <p:ph type="dt" idx="10"/>
          </p:nvPr>
        </p:nvSpPr>
        <p:spPr>
          <a:xfrm>
            <a:off x="838200" y="6356350"/>
            <a:ext cx="2743200" cy="365125"/>
          </a:xfrm>
          <a:prstGeom prst="rect">
            <a:avLst/>
          </a:prstGeom>
          <a:noFill/>
          <a:ln>
            <a:noFill/>
          </a:ln>
        </p:spPr>
        <p:txBody>
          <a:bodyPr spcFirstLastPara="1" wrap="square" lIns="91425" tIns="91425" rIns="91425" bIns="91425" anchor="t" anchorCtr="0"/>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31" name="Shape 31"/>
          <p:cNvSpPr txBox="1">
            <a:spLocks noGrp="1"/>
          </p:cNvSpPr>
          <p:nvPr>
            <p:ph type="ftr" idx="11"/>
          </p:nvPr>
        </p:nvSpPr>
        <p:spPr>
          <a:xfrm>
            <a:off x="4038600" y="6356350"/>
            <a:ext cx="4114800" cy="365125"/>
          </a:xfrm>
          <a:prstGeom prst="rect">
            <a:avLst/>
          </a:prstGeom>
          <a:noFill/>
          <a:ln>
            <a:noFill/>
          </a:ln>
        </p:spPr>
        <p:txBody>
          <a:bodyPr spcFirstLastPara="1" wrap="square" lIns="91425" tIns="91425" rIns="91425" bIns="91425" anchor="t" anchorCtr="0"/>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32" name="Shape 3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t" anchorCtr="0">
            <a:noAutofit/>
          </a:bodyPr>
          <a:lstStyle>
            <a:lvl1pPr marL="0" marR="0" lvl="0" indent="0" algn="l" rtl="0">
              <a:spcBef>
                <a:spcPts val="0"/>
              </a:spcBef>
              <a:buNone/>
              <a:defRPr sz="1800">
                <a:solidFill>
                  <a:schemeClr val="dk1"/>
                </a:solidFill>
                <a:latin typeface="Calibri"/>
                <a:ea typeface="Calibri"/>
                <a:cs typeface="Calibri"/>
                <a:sym typeface="Calibri"/>
              </a:defRPr>
            </a:lvl1pPr>
            <a:lvl2pPr marL="0" marR="0" lvl="1" indent="0" algn="l" rtl="0">
              <a:spcBef>
                <a:spcPts val="0"/>
              </a:spcBef>
              <a:buNone/>
              <a:defRPr sz="1800">
                <a:solidFill>
                  <a:schemeClr val="dk1"/>
                </a:solidFill>
                <a:latin typeface="Calibri"/>
                <a:ea typeface="Calibri"/>
                <a:cs typeface="Calibri"/>
                <a:sym typeface="Calibri"/>
              </a:defRPr>
            </a:lvl2pPr>
            <a:lvl3pPr marL="0" marR="0" lvl="2" indent="0" algn="l" rtl="0">
              <a:spcBef>
                <a:spcPts val="0"/>
              </a:spcBef>
              <a:buNone/>
              <a:defRPr sz="1800">
                <a:solidFill>
                  <a:schemeClr val="dk1"/>
                </a:solidFill>
                <a:latin typeface="Calibri"/>
                <a:ea typeface="Calibri"/>
                <a:cs typeface="Calibri"/>
                <a:sym typeface="Calibri"/>
              </a:defRPr>
            </a:lvl3pPr>
            <a:lvl4pPr marL="0" marR="0" lvl="3" indent="0" algn="l" rtl="0">
              <a:spcBef>
                <a:spcPts val="0"/>
              </a:spcBef>
              <a:buNone/>
              <a:defRPr sz="1800">
                <a:solidFill>
                  <a:schemeClr val="dk1"/>
                </a:solidFill>
                <a:latin typeface="Calibri"/>
                <a:ea typeface="Calibri"/>
                <a:cs typeface="Calibri"/>
                <a:sym typeface="Calibri"/>
              </a:defRPr>
            </a:lvl4pPr>
            <a:lvl5pPr marL="0" marR="0" lvl="4" indent="0" algn="l" rtl="0">
              <a:spcBef>
                <a:spcPts val="0"/>
              </a:spcBef>
              <a:buNone/>
              <a:defRPr sz="1800">
                <a:solidFill>
                  <a:schemeClr val="dk1"/>
                </a:solidFill>
                <a:latin typeface="Calibri"/>
                <a:ea typeface="Calibri"/>
                <a:cs typeface="Calibri"/>
                <a:sym typeface="Calibri"/>
              </a:defRPr>
            </a:lvl5pPr>
            <a:lvl6pPr marL="0" marR="0" lvl="5" indent="0" algn="l" rtl="0">
              <a:spcBef>
                <a:spcPts val="0"/>
              </a:spcBef>
              <a:buNone/>
              <a:defRPr sz="1800">
                <a:solidFill>
                  <a:schemeClr val="dk1"/>
                </a:solidFill>
                <a:latin typeface="Calibri"/>
                <a:ea typeface="Calibri"/>
                <a:cs typeface="Calibri"/>
                <a:sym typeface="Calibri"/>
              </a:defRPr>
            </a:lvl6pPr>
            <a:lvl7pPr marL="0" marR="0" lvl="6" indent="0" algn="l" rtl="0">
              <a:spcBef>
                <a:spcPts val="0"/>
              </a:spcBef>
              <a:buNone/>
              <a:defRPr sz="1800">
                <a:solidFill>
                  <a:schemeClr val="dk1"/>
                </a:solidFill>
                <a:latin typeface="Calibri"/>
                <a:ea typeface="Calibri"/>
                <a:cs typeface="Calibri"/>
                <a:sym typeface="Calibri"/>
              </a:defRPr>
            </a:lvl7pPr>
            <a:lvl8pPr marL="0" marR="0" lvl="7" indent="0" algn="l" rtl="0">
              <a:spcBef>
                <a:spcPts val="0"/>
              </a:spcBef>
              <a:buNone/>
              <a:defRPr sz="1800">
                <a:solidFill>
                  <a:schemeClr val="dk1"/>
                </a:solidFill>
                <a:latin typeface="Calibri"/>
                <a:ea typeface="Calibri"/>
                <a:cs typeface="Calibri"/>
                <a:sym typeface="Calibri"/>
              </a:defRPr>
            </a:lvl8pPr>
            <a:lvl9pPr marL="0" marR="0" lvl="8" indent="0" algn="l" rtl="0">
              <a:spcBef>
                <a:spcPts val="0"/>
              </a:spcBef>
              <a:buNone/>
              <a:defRPr sz="1800">
                <a:solidFill>
                  <a:schemeClr val="dk1"/>
                </a:solidFill>
                <a:latin typeface="Calibri"/>
                <a:ea typeface="Calibri"/>
                <a:cs typeface="Calibri"/>
                <a:sym typeface="Calibri"/>
              </a:defRPr>
            </a:lvl9pPr>
          </a:lstStyle>
          <a:p>
            <a:pPr marL="0" lvl="0" indent="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33"/>
        <p:cNvGrpSpPr/>
        <p:nvPr/>
      </p:nvGrpSpPr>
      <p:grpSpPr>
        <a:xfrm>
          <a:off x="0" y="0"/>
          <a:ext cx="0" cy="0"/>
          <a:chOff x="0" y="0"/>
          <a:chExt cx="0" cy="0"/>
        </a:xfrm>
      </p:grpSpPr>
      <p:sp>
        <p:nvSpPr>
          <p:cNvPr id="34" name="Shape 34"/>
          <p:cNvSpPr txBox="1">
            <a:spLocks noGrp="1"/>
          </p:cNvSpPr>
          <p:nvPr>
            <p:ph type="title"/>
          </p:nvPr>
        </p:nvSpPr>
        <p:spPr>
          <a:xfrm>
            <a:off x="839788" y="365125"/>
            <a:ext cx="10515600" cy="1325563"/>
          </a:xfrm>
          <a:prstGeom prst="rect">
            <a:avLst/>
          </a:prstGeom>
          <a:noFill/>
          <a:ln>
            <a:noFill/>
          </a:ln>
        </p:spPr>
        <p:txBody>
          <a:bodyPr spcFirstLastPara="1" wrap="square" lIns="91425" tIns="91425" rIns="91425" bIns="91425" anchor="t" anchorCtr="0"/>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35" name="Shape 35"/>
          <p:cNvSpPr txBox="1">
            <a:spLocks noGrp="1"/>
          </p:cNvSpPr>
          <p:nvPr>
            <p:ph type="body" idx="1"/>
          </p:nvPr>
        </p:nvSpPr>
        <p:spPr>
          <a:xfrm>
            <a:off x="839788" y="1681163"/>
            <a:ext cx="5157787" cy="823912"/>
          </a:xfrm>
          <a:prstGeom prst="rect">
            <a:avLst/>
          </a:prstGeom>
          <a:noFill/>
          <a:ln>
            <a:noFill/>
          </a:ln>
        </p:spPr>
        <p:txBody>
          <a:bodyPr spcFirstLastPara="1" wrap="square" lIns="91425" tIns="91425" rIns="91425" bIns="91425" anchor="b" anchorCtr="0"/>
          <a:lstStyle>
            <a:lvl1pPr marL="457200" marR="0" lvl="0" indent="-228600" algn="l" rtl="0">
              <a:lnSpc>
                <a:spcPct val="90000"/>
              </a:lnSpc>
              <a:spcBef>
                <a:spcPts val="1000"/>
              </a:spcBef>
              <a:spcAft>
                <a:spcPts val="0"/>
              </a:spcAft>
              <a:buClr>
                <a:schemeClr val="dk1"/>
              </a:buClr>
              <a:buSzPts val="2400"/>
              <a:buFont typeface="Arial"/>
              <a:buNone/>
              <a:defRPr sz="2400" b="1" i="0" u="none" strike="noStrike" cap="none">
                <a:solidFill>
                  <a:schemeClr val="dk1"/>
                </a:solidFill>
                <a:latin typeface="Calibri"/>
                <a:ea typeface="Calibri"/>
                <a:cs typeface="Calibri"/>
                <a:sym typeface="Calibri"/>
              </a:defRPr>
            </a:lvl1pPr>
            <a:lvl2pPr marL="914400" marR="0" lvl="1" indent="-228600" algn="l" rtl="0">
              <a:lnSpc>
                <a:spcPct val="90000"/>
              </a:lnSpc>
              <a:spcBef>
                <a:spcPts val="500"/>
              </a:spcBef>
              <a:spcAft>
                <a:spcPts val="0"/>
              </a:spcAft>
              <a:buClr>
                <a:schemeClr val="dk1"/>
              </a:buClr>
              <a:buSzPts val="2000"/>
              <a:buFont typeface="Arial"/>
              <a:buNone/>
              <a:defRPr sz="2000" b="1" i="0" u="none" strike="noStrike" cap="none">
                <a:solidFill>
                  <a:schemeClr val="dk1"/>
                </a:solidFill>
                <a:latin typeface="Calibri"/>
                <a:ea typeface="Calibri"/>
                <a:cs typeface="Calibri"/>
                <a:sym typeface="Calibri"/>
              </a:defRPr>
            </a:lvl2pPr>
            <a:lvl3pPr marL="1371600" marR="0" lvl="2" indent="-228600" algn="l" rtl="0">
              <a:lnSpc>
                <a:spcPct val="90000"/>
              </a:lnSpc>
              <a:spcBef>
                <a:spcPts val="500"/>
              </a:spcBef>
              <a:spcAft>
                <a:spcPts val="0"/>
              </a:spcAft>
              <a:buClr>
                <a:schemeClr val="dk1"/>
              </a:buClr>
              <a:buSzPts val="1800"/>
              <a:buFont typeface="Arial"/>
              <a:buNone/>
              <a:defRPr sz="1800" b="1" i="0" u="none" strike="noStrike" cap="none">
                <a:solidFill>
                  <a:schemeClr val="dk1"/>
                </a:solidFill>
                <a:latin typeface="Calibri"/>
                <a:ea typeface="Calibri"/>
                <a:cs typeface="Calibri"/>
                <a:sym typeface="Calibri"/>
              </a:defRPr>
            </a:lvl3pPr>
            <a:lvl4pPr marL="1828800" marR="0" lvl="3" indent="-228600" algn="l" rtl="0">
              <a:lnSpc>
                <a:spcPct val="90000"/>
              </a:lnSpc>
              <a:spcBef>
                <a:spcPts val="50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4pPr>
            <a:lvl5pPr marL="2286000" marR="0" lvl="4" indent="-228600" algn="l" rtl="0">
              <a:lnSpc>
                <a:spcPct val="90000"/>
              </a:lnSpc>
              <a:spcBef>
                <a:spcPts val="50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5pPr>
            <a:lvl6pPr marL="2743200" marR="0" lvl="5" indent="-228600" algn="l" rtl="0">
              <a:lnSpc>
                <a:spcPct val="90000"/>
              </a:lnSpc>
              <a:spcBef>
                <a:spcPts val="50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6pPr>
            <a:lvl7pPr marL="3200400" marR="0" lvl="6" indent="-228600" algn="l" rtl="0">
              <a:lnSpc>
                <a:spcPct val="90000"/>
              </a:lnSpc>
              <a:spcBef>
                <a:spcPts val="50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7pPr>
            <a:lvl8pPr marL="3657600" marR="0" lvl="7" indent="-228600" algn="l" rtl="0">
              <a:lnSpc>
                <a:spcPct val="90000"/>
              </a:lnSpc>
              <a:spcBef>
                <a:spcPts val="50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8pPr>
            <a:lvl9pPr marL="4114800" marR="0" lvl="8" indent="-228600" algn="l" rtl="0">
              <a:lnSpc>
                <a:spcPct val="90000"/>
              </a:lnSpc>
              <a:spcBef>
                <a:spcPts val="50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9pPr>
          </a:lstStyle>
          <a:p>
            <a:endParaRPr/>
          </a:p>
        </p:txBody>
      </p:sp>
      <p:sp>
        <p:nvSpPr>
          <p:cNvPr id="36" name="Shape 36"/>
          <p:cNvSpPr txBox="1">
            <a:spLocks noGrp="1"/>
          </p:cNvSpPr>
          <p:nvPr>
            <p:ph type="body" idx="2"/>
          </p:nvPr>
        </p:nvSpPr>
        <p:spPr>
          <a:xfrm>
            <a:off x="839788" y="2505075"/>
            <a:ext cx="5157787" cy="3684588"/>
          </a:xfrm>
          <a:prstGeom prst="rect">
            <a:avLst/>
          </a:prstGeom>
          <a:noFill/>
          <a:ln>
            <a:noFill/>
          </a:ln>
        </p:spPr>
        <p:txBody>
          <a:bodyPr spcFirstLastPara="1" wrap="square" lIns="91425" tIns="91425" rIns="91425" bIns="91425" anchor="t" anchorCtr="0"/>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37" name="Shape 37"/>
          <p:cNvSpPr txBox="1">
            <a:spLocks noGrp="1"/>
          </p:cNvSpPr>
          <p:nvPr>
            <p:ph type="body" idx="3"/>
          </p:nvPr>
        </p:nvSpPr>
        <p:spPr>
          <a:xfrm>
            <a:off x="6172200" y="1681163"/>
            <a:ext cx="5183188" cy="823912"/>
          </a:xfrm>
          <a:prstGeom prst="rect">
            <a:avLst/>
          </a:prstGeom>
          <a:noFill/>
          <a:ln>
            <a:noFill/>
          </a:ln>
        </p:spPr>
        <p:txBody>
          <a:bodyPr spcFirstLastPara="1" wrap="square" lIns="91425" tIns="91425" rIns="91425" bIns="91425" anchor="b" anchorCtr="0"/>
          <a:lstStyle>
            <a:lvl1pPr marL="457200" marR="0" lvl="0" indent="-228600" algn="l" rtl="0">
              <a:lnSpc>
                <a:spcPct val="90000"/>
              </a:lnSpc>
              <a:spcBef>
                <a:spcPts val="1000"/>
              </a:spcBef>
              <a:spcAft>
                <a:spcPts val="0"/>
              </a:spcAft>
              <a:buClr>
                <a:schemeClr val="dk1"/>
              </a:buClr>
              <a:buSzPts val="2400"/>
              <a:buFont typeface="Arial"/>
              <a:buNone/>
              <a:defRPr sz="2400" b="1" i="0" u="none" strike="noStrike" cap="none">
                <a:solidFill>
                  <a:schemeClr val="dk1"/>
                </a:solidFill>
                <a:latin typeface="Calibri"/>
                <a:ea typeface="Calibri"/>
                <a:cs typeface="Calibri"/>
                <a:sym typeface="Calibri"/>
              </a:defRPr>
            </a:lvl1pPr>
            <a:lvl2pPr marL="914400" marR="0" lvl="1" indent="-228600" algn="l" rtl="0">
              <a:lnSpc>
                <a:spcPct val="90000"/>
              </a:lnSpc>
              <a:spcBef>
                <a:spcPts val="500"/>
              </a:spcBef>
              <a:spcAft>
                <a:spcPts val="0"/>
              </a:spcAft>
              <a:buClr>
                <a:schemeClr val="dk1"/>
              </a:buClr>
              <a:buSzPts val="2000"/>
              <a:buFont typeface="Arial"/>
              <a:buNone/>
              <a:defRPr sz="2000" b="1" i="0" u="none" strike="noStrike" cap="none">
                <a:solidFill>
                  <a:schemeClr val="dk1"/>
                </a:solidFill>
                <a:latin typeface="Calibri"/>
                <a:ea typeface="Calibri"/>
                <a:cs typeface="Calibri"/>
                <a:sym typeface="Calibri"/>
              </a:defRPr>
            </a:lvl2pPr>
            <a:lvl3pPr marL="1371600" marR="0" lvl="2" indent="-228600" algn="l" rtl="0">
              <a:lnSpc>
                <a:spcPct val="90000"/>
              </a:lnSpc>
              <a:spcBef>
                <a:spcPts val="500"/>
              </a:spcBef>
              <a:spcAft>
                <a:spcPts val="0"/>
              </a:spcAft>
              <a:buClr>
                <a:schemeClr val="dk1"/>
              </a:buClr>
              <a:buSzPts val="1800"/>
              <a:buFont typeface="Arial"/>
              <a:buNone/>
              <a:defRPr sz="1800" b="1" i="0" u="none" strike="noStrike" cap="none">
                <a:solidFill>
                  <a:schemeClr val="dk1"/>
                </a:solidFill>
                <a:latin typeface="Calibri"/>
                <a:ea typeface="Calibri"/>
                <a:cs typeface="Calibri"/>
                <a:sym typeface="Calibri"/>
              </a:defRPr>
            </a:lvl3pPr>
            <a:lvl4pPr marL="1828800" marR="0" lvl="3" indent="-228600" algn="l" rtl="0">
              <a:lnSpc>
                <a:spcPct val="90000"/>
              </a:lnSpc>
              <a:spcBef>
                <a:spcPts val="50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4pPr>
            <a:lvl5pPr marL="2286000" marR="0" lvl="4" indent="-228600" algn="l" rtl="0">
              <a:lnSpc>
                <a:spcPct val="90000"/>
              </a:lnSpc>
              <a:spcBef>
                <a:spcPts val="50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5pPr>
            <a:lvl6pPr marL="2743200" marR="0" lvl="5" indent="-228600" algn="l" rtl="0">
              <a:lnSpc>
                <a:spcPct val="90000"/>
              </a:lnSpc>
              <a:spcBef>
                <a:spcPts val="50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6pPr>
            <a:lvl7pPr marL="3200400" marR="0" lvl="6" indent="-228600" algn="l" rtl="0">
              <a:lnSpc>
                <a:spcPct val="90000"/>
              </a:lnSpc>
              <a:spcBef>
                <a:spcPts val="50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7pPr>
            <a:lvl8pPr marL="3657600" marR="0" lvl="7" indent="-228600" algn="l" rtl="0">
              <a:lnSpc>
                <a:spcPct val="90000"/>
              </a:lnSpc>
              <a:spcBef>
                <a:spcPts val="50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8pPr>
            <a:lvl9pPr marL="4114800" marR="0" lvl="8" indent="-228600" algn="l" rtl="0">
              <a:lnSpc>
                <a:spcPct val="90000"/>
              </a:lnSpc>
              <a:spcBef>
                <a:spcPts val="50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9pPr>
          </a:lstStyle>
          <a:p>
            <a:endParaRPr/>
          </a:p>
        </p:txBody>
      </p:sp>
      <p:sp>
        <p:nvSpPr>
          <p:cNvPr id="38" name="Shape 38"/>
          <p:cNvSpPr txBox="1">
            <a:spLocks noGrp="1"/>
          </p:cNvSpPr>
          <p:nvPr>
            <p:ph type="body" idx="4"/>
          </p:nvPr>
        </p:nvSpPr>
        <p:spPr>
          <a:xfrm>
            <a:off x="6172200" y="2505075"/>
            <a:ext cx="5183188" cy="3684588"/>
          </a:xfrm>
          <a:prstGeom prst="rect">
            <a:avLst/>
          </a:prstGeom>
          <a:noFill/>
          <a:ln>
            <a:noFill/>
          </a:ln>
        </p:spPr>
        <p:txBody>
          <a:bodyPr spcFirstLastPara="1" wrap="square" lIns="91425" tIns="91425" rIns="91425" bIns="91425" anchor="t" anchorCtr="0"/>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39" name="Shape 39"/>
          <p:cNvSpPr txBox="1">
            <a:spLocks noGrp="1"/>
          </p:cNvSpPr>
          <p:nvPr>
            <p:ph type="dt" idx="10"/>
          </p:nvPr>
        </p:nvSpPr>
        <p:spPr>
          <a:xfrm>
            <a:off x="838200" y="6356350"/>
            <a:ext cx="2743200" cy="365125"/>
          </a:xfrm>
          <a:prstGeom prst="rect">
            <a:avLst/>
          </a:prstGeom>
          <a:noFill/>
          <a:ln>
            <a:noFill/>
          </a:ln>
        </p:spPr>
        <p:txBody>
          <a:bodyPr spcFirstLastPara="1" wrap="square" lIns="91425" tIns="91425" rIns="91425" bIns="91425" anchor="t" anchorCtr="0"/>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0" name="Shape 40"/>
          <p:cNvSpPr txBox="1">
            <a:spLocks noGrp="1"/>
          </p:cNvSpPr>
          <p:nvPr>
            <p:ph type="ftr" idx="11"/>
          </p:nvPr>
        </p:nvSpPr>
        <p:spPr>
          <a:xfrm>
            <a:off x="4038600" y="6356350"/>
            <a:ext cx="4114800" cy="365125"/>
          </a:xfrm>
          <a:prstGeom prst="rect">
            <a:avLst/>
          </a:prstGeom>
          <a:noFill/>
          <a:ln>
            <a:noFill/>
          </a:ln>
        </p:spPr>
        <p:txBody>
          <a:bodyPr spcFirstLastPara="1" wrap="square" lIns="91425" tIns="91425" rIns="91425" bIns="91425" anchor="t" anchorCtr="0"/>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1" name="Shape 4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t" anchorCtr="0">
            <a:noAutofit/>
          </a:bodyPr>
          <a:lstStyle>
            <a:lvl1pPr marL="0" marR="0" lvl="0" indent="0" algn="l" rtl="0">
              <a:spcBef>
                <a:spcPts val="0"/>
              </a:spcBef>
              <a:buNone/>
              <a:defRPr sz="1800">
                <a:solidFill>
                  <a:schemeClr val="dk1"/>
                </a:solidFill>
                <a:latin typeface="Calibri"/>
                <a:ea typeface="Calibri"/>
                <a:cs typeface="Calibri"/>
                <a:sym typeface="Calibri"/>
              </a:defRPr>
            </a:lvl1pPr>
            <a:lvl2pPr marL="0" marR="0" lvl="1" indent="0" algn="l" rtl="0">
              <a:spcBef>
                <a:spcPts val="0"/>
              </a:spcBef>
              <a:buNone/>
              <a:defRPr sz="1800">
                <a:solidFill>
                  <a:schemeClr val="dk1"/>
                </a:solidFill>
                <a:latin typeface="Calibri"/>
                <a:ea typeface="Calibri"/>
                <a:cs typeface="Calibri"/>
                <a:sym typeface="Calibri"/>
              </a:defRPr>
            </a:lvl2pPr>
            <a:lvl3pPr marL="0" marR="0" lvl="2" indent="0" algn="l" rtl="0">
              <a:spcBef>
                <a:spcPts val="0"/>
              </a:spcBef>
              <a:buNone/>
              <a:defRPr sz="1800">
                <a:solidFill>
                  <a:schemeClr val="dk1"/>
                </a:solidFill>
                <a:latin typeface="Calibri"/>
                <a:ea typeface="Calibri"/>
                <a:cs typeface="Calibri"/>
                <a:sym typeface="Calibri"/>
              </a:defRPr>
            </a:lvl3pPr>
            <a:lvl4pPr marL="0" marR="0" lvl="3" indent="0" algn="l" rtl="0">
              <a:spcBef>
                <a:spcPts val="0"/>
              </a:spcBef>
              <a:buNone/>
              <a:defRPr sz="1800">
                <a:solidFill>
                  <a:schemeClr val="dk1"/>
                </a:solidFill>
                <a:latin typeface="Calibri"/>
                <a:ea typeface="Calibri"/>
                <a:cs typeface="Calibri"/>
                <a:sym typeface="Calibri"/>
              </a:defRPr>
            </a:lvl4pPr>
            <a:lvl5pPr marL="0" marR="0" lvl="4" indent="0" algn="l" rtl="0">
              <a:spcBef>
                <a:spcPts val="0"/>
              </a:spcBef>
              <a:buNone/>
              <a:defRPr sz="1800">
                <a:solidFill>
                  <a:schemeClr val="dk1"/>
                </a:solidFill>
                <a:latin typeface="Calibri"/>
                <a:ea typeface="Calibri"/>
                <a:cs typeface="Calibri"/>
                <a:sym typeface="Calibri"/>
              </a:defRPr>
            </a:lvl5pPr>
            <a:lvl6pPr marL="0" marR="0" lvl="5" indent="0" algn="l" rtl="0">
              <a:spcBef>
                <a:spcPts val="0"/>
              </a:spcBef>
              <a:buNone/>
              <a:defRPr sz="1800">
                <a:solidFill>
                  <a:schemeClr val="dk1"/>
                </a:solidFill>
                <a:latin typeface="Calibri"/>
                <a:ea typeface="Calibri"/>
                <a:cs typeface="Calibri"/>
                <a:sym typeface="Calibri"/>
              </a:defRPr>
            </a:lvl6pPr>
            <a:lvl7pPr marL="0" marR="0" lvl="6" indent="0" algn="l" rtl="0">
              <a:spcBef>
                <a:spcPts val="0"/>
              </a:spcBef>
              <a:buNone/>
              <a:defRPr sz="1800">
                <a:solidFill>
                  <a:schemeClr val="dk1"/>
                </a:solidFill>
                <a:latin typeface="Calibri"/>
                <a:ea typeface="Calibri"/>
                <a:cs typeface="Calibri"/>
                <a:sym typeface="Calibri"/>
              </a:defRPr>
            </a:lvl7pPr>
            <a:lvl8pPr marL="0" marR="0" lvl="7" indent="0" algn="l" rtl="0">
              <a:spcBef>
                <a:spcPts val="0"/>
              </a:spcBef>
              <a:buNone/>
              <a:defRPr sz="1800">
                <a:solidFill>
                  <a:schemeClr val="dk1"/>
                </a:solidFill>
                <a:latin typeface="Calibri"/>
                <a:ea typeface="Calibri"/>
                <a:cs typeface="Calibri"/>
                <a:sym typeface="Calibri"/>
              </a:defRPr>
            </a:lvl8pPr>
            <a:lvl9pPr marL="0" marR="0" lvl="8" indent="0" algn="l" rtl="0">
              <a:spcBef>
                <a:spcPts val="0"/>
              </a:spcBef>
              <a:buNone/>
              <a:defRPr sz="1800">
                <a:solidFill>
                  <a:schemeClr val="dk1"/>
                </a:solidFill>
                <a:latin typeface="Calibri"/>
                <a:ea typeface="Calibri"/>
                <a:cs typeface="Calibri"/>
                <a:sym typeface="Calibri"/>
              </a:defRPr>
            </a:lvl9pPr>
          </a:lstStyle>
          <a:p>
            <a:pPr marL="0" lvl="0" indent="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42"/>
        <p:cNvGrpSpPr/>
        <p:nvPr/>
      </p:nvGrpSpPr>
      <p:grpSpPr>
        <a:xfrm>
          <a:off x="0" y="0"/>
          <a:ext cx="0" cy="0"/>
          <a:chOff x="0" y="0"/>
          <a:chExt cx="0" cy="0"/>
        </a:xfrm>
      </p:grpSpPr>
      <p:sp>
        <p:nvSpPr>
          <p:cNvPr id="43" name="Shape 43"/>
          <p:cNvSpPr txBox="1">
            <a:spLocks noGrp="1"/>
          </p:cNvSpPr>
          <p:nvPr>
            <p:ph type="title"/>
          </p:nvPr>
        </p:nvSpPr>
        <p:spPr>
          <a:xfrm>
            <a:off x="838200" y="365125"/>
            <a:ext cx="10515600" cy="1325563"/>
          </a:xfrm>
          <a:prstGeom prst="rect">
            <a:avLst/>
          </a:prstGeom>
          <a:noFill/>
          <a:ln>
            <a:noFill/>
          </a:ln>
        </p:spPr>
        <p:txBody>
          <a:bodyPr spcFirstLastPara="1" wrap="square" lIns="91425" tIns="91425" rIns="91425" bIns="91425" anchor="t" anchorCtr="0"/>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44" name="Shape 44"/>
          <p:cNvSpPr txBox="1">
            <a:spLocks noGrp="1"/>
          </p:cNvSpPr>
          <p:nvPr>
            <p:ph type="dt" idx="10"/>
          </p:nvPr>
        </p:nvSpPr>
        <p:spPr>
          <a:xfrm>
            <a:off x="838200" y="6356350"/>
            <a:ext cx="2743200" cy="365125"/>
          </a:xfrm>
          <a:prstGeom prst="rect">
            <a:avLst/>
          </a:prstGeom>
          <a:noFill/>
          <a:ln>
            <a:noFill/>
          </a:ln>
        </p:spPr>
        <p:txBody>
          <a:bodyPr spcFirstLastPara="1" wrap="square" lIns="91425" tIns="91425" rIns="91425" bIns="91425" anchor="t" anchorCtr="0"/>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5" name="Shape 45"/>
          <p:cNvSpPr txBox="1">
            <a:spLocks noGrp="1"/>
          </p:cNvSpPr>
          <p:nvPr>
            <p:ph type="ftr" idx="11"/>
          </p:nvPr>
        </p:nvSpPr>
        <p:spPr>
          <a:xfrm>
            <a:off x="4038600" y="6356350"/>
            <a:ext cx="4114800" cy="365125"/>
          </a:xfrm>
          <a:prstGeom prst="rect">
            <a:avLst/>
          </a:prstGeom>
          <a:noFill/>
          <a:ln>
            <a:noFill/>
          </a:ln>
        </p:spPr>
        <p:txBody>
          <a:bodyPr spcFirstLastPara="1" wrap="square" lIns="91425" tIns="91425" rIns="91425" bIns="91425" anchor="t" anchorCtr="0"/>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6" name="Shape 46"/>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t" anchorCtr="0">
            <a:noAutofit/>
          </a:bodyPr>
          <a:lstStyle>
            <a:lvl1pPr marL="0" marR="0" lvl="0" indent="0" algn="l" rtl="0">
              <a:spcBef>
                <a:spcPts val="0"/>
              </a:spcBef>
              <a:buNone/>
              <a:defRPr sz="1800">
                <a:solidFill>
                  <a:schemeClr val="dk1"/>
                </a:solidFill>
                <a:latin typeface="Calibri"/>
                <a:ea typeface="Calibri"/>
                <a:cs typeface="Calibri"/>
                <a:sym typeface="Calibri"/>
              </a:defRPr>
            </a:lvl1pPr>
            <a:lvl2pPr marL="0" marR="0" lvl="1" indent="0" algn="l" rtl="0">
              <a:spcBef>
                <a:spcPts val="0"/>
              </a:spcBef>
              <a:buNone/>
              <a:defRPr sz="1800">
                <a:solidFill>
                  <a:schemeClr val="dk1"/>
                </a:solidFill>
                <a:latin typeface="Calibri"/>
                <a:ea typeface="Calibri"/>
                <a:cs typeface="Calibri"/>
                <a:sym typeface="Calibri"/>
              </a:defRPr>
            </a:lvl2pPr>
            <a:lvl3pPr marL="0" marR="0" lvl="2" indent="0" algn="l" rtl="0">
              <a:spcBef>
                <a:spcPts val="0"/>
              </a:spcBef>
              <a:buNone/>
              <a:defRPr sz="1800">
                <a:solidFill>
                  <a:schemeClr val="dk1"/>
                </a:solidFill>
                <a:latin typeface="Calibri"/>
                <a:ea typeface="Calibri"/>
                <a:cs typeface="Calibri"/>
                <a:sym typeface="Calibri"/>
              </a:defRPr>
            </a:lvl3pPr>
            <a:lvl4pPr marL="0" marR="0" lvl="3" indent="0" algn="l" rtl="0">
              <a:spcBef>
                <a:spcPts val="0"/>
              </a:spcBef>
              <a:buNone/>
              <a:defRPr sz="1800">
                <a:solidFill>
                  <a:schemeClr val="dk1"/>
                </a:solidFill>
                <a:latin typeface="Calibri"/>
                <a:ea typeface="Calibri"/>
                <a:cs typeface="Calibri"/>
                <a:sym typeface="Calibri"/>
              </a:defRPr>
            </a:lvl4pPr>
            <a:lvl5pPr marL="0" marR="0" lvl="4" indent="0" algn="l" rtl="0">
              <a:spcBef>
                <a:spcPts val="0"/>
              </a:spcBef>
              <a:buNone/>
              <a:defRPr sz="1800">
                <a:solidFill>
                  <a:schemeClr val="dk1"/>
                </a:solidFill>
                <a:latin typeface="Calibri"/>
                <a:ea typeface="Calibri"/>
                <a:cs typeface="Calibri"/>
                <a:sym typeface="Calibri"/>
              </a:defRPr>
            </a:lvl5pPr>
            <a:lvl6pPr marL="0" marR="0" lvl="5" indent="0" algn="l" rtl="0">
              <a:spcBef>
                <a:spcPts val="0"/>
              </a:spcBef>
              <a:buNone/>
              <a:defRPr sz="1800">
                <a:solidFill>
                  <a:schemeClr val="dk1"/>
                </a:solidFill>
                <a:latin typeface="Calibri"/>
                <a:ea typeface="Calibri"/>
                <a:cs typeface="Calibri"/>
                <a:sym typeface="Calibri"/>
              </a:defRPr>
            </a:lvl6pPr>
            <a:lvl7pPr marL="0" marR="0" lvl="6" indent="0" algn="l" rtl="0">
              <a:spcBef>
                <a:spcPts val="0"/>
              </a:spcBef>
              <a:buNone/>
              <a:defRPr sz="1800">
                <a:solidFill>
                  <a:schemeClr val="dk1"/>
                </a:solidFill>
                <a:latin typeface="Calibri"/>
                <a:ea typeface="Calibri"/>
                <a:cs typeface="Calibri"/>
                <a:sym typeface="Calibri"/>
              </a:defRPr>
            </a:lvl7pPr>
            <a:lvl8pPr marL="0" marR="0" lvl="7" indent="0" algn="l" rtl="0">
              <a:spcBef>
                <a:spcPts val="0"/>
              </a:spcBef>
              <a:buNone/>
              <a:defRPr sz="1800">
                <a:solidFill>
                  <a:schemeClr val="dk1"/>
                </a:solidFill>
                <a:latin typeface="Calibri"/>
                <a:ea typeface="Calibri"/>
                <a:cs typeface="Calibri"/>
                <a:sym typeface="Calibri"/>
              </a:defRPr>
            </a:lvl8pPr>
            <a:lvl9pPr marL="0" marR="0" lvl="8" indent="0" algn="l" rtl="0">
              <a:spcBef>
                <a:spcPts val="0"/>
              </a:spcBef>
              <a:buNone/>
              <a:defRPr sz="1800">
                <a:solidFill>
                  <a:schemeClr val="dk1"/>
                </a:solidFill>
                <a:latin typeface="Calibri"/>
                <a:ea typeface="Calibri"/>
                <a:cs typeface="Calibri"/>
                <a:sym typeface="Calibri"/>
              </a:defRPr>
            </a:lvl9pPr>
          </a:lstStyle>
          <a:p>
            <a:pPr marL="0" lvl="0" indent="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7"/>
        <p:cNvGrpSpPr/>
        <p:nvPr/>
      </p:nvGrpSpPr>
      <p:grpSpPr>
        <a:xfrm>
          <a:off x="0" y="0"/>
          <a:ext cx="0" cy="0"/>
          <a:chOff x="0" y="0"/>
          <a:chExt cx="0" cy="0"/>
        </a:xfrm>
      </p:grpSpPr>
      <p:sp>
        <p:nvSpPr>
          <p:cNvPr id="48" name="Shape 48"/>
          <p:cNvSpPr txBox="1">
            <a:spLocks noGrp="1"/>
          </p:cNvSpPr>
          <p:nvPr>
            <p:ph type="dt" idx="10"/>
          </p:nvPr>
        </p:nvSpPr>
        <p:spPr>
          <a:xfrm>
            <a:off x="838200" y="6356350"/>
            <a:ext cx="2743200" cy="365125"/>
          </a:xfrm>
          <a:prstGeom prst="rect">
            <a:avLst/>
          </a:prstGeom>
          <a:noFill/>
          <a:ln>
            <a:noFill/>
          </a:ln>
        </p:spPr>
        <p:txBody>
          <a:bodyPr spcFirstLastPara="1" wrap="square" lIns="91425" tIns="91425" rIns="91425" bIns="91425" anchor="t" anchorCtr="0"/>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9" name="Shape 49"/>
          <p:cNvSpPr txBox="1">
            <a:spLocks noGrp="1"/>
          </p:cNvSpPr>
          <p:nvPr>
            <p:ph type="ftr" idx="11"/>
          </p:nvPr>
        </p:nvSpPr>
        <p:spPr>
          <a:xfrm>
            <a:off x="4038600" y="6356350"/>
            <a:ext cx="4114800" cy="365125"/>
          </a:xfrm>
          <a:prstGeom prst="rect">
            <a:avLst/>
          </a:prstGeom>
          <a:noFill/>
          <a:ln>
            <a:noFill/>
          </a:ln>
        </p:spPr>
        <p:txBody>
          <a:bodyPr spcFirstLastPara="1" wrap="square" lIns="91425" tIns="91425" rIns="91425" bIns="91425" anchor="t" anchorCtr="0"/>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0" name="Shape 50"/>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t" anchorCtr="0">
            <a:noAutofit/>
          </a:bodyPr>
          <a:lstStyle>
            <a:lvl1pPr marL="0" marR="0" lvl="0" indent="0" algn="l" rtl="0">
              <a:spcBef>
                <a:spcPts val="0"/>
              </a:spcBef>
              <a:buNone/>
              <a:defRPr sz="1800">
                <a:solidFill>
                  <a:schemeClr val="dk1"/>
                </a:solidFill>
                <a:latin typeface="Calibri"/>
                <a:ea typeface="Calibri"/>
                <a:cs typeface="Calibri"/>
                <a:sym typeface="Calibri"/>
              </a:defRPr>
            </a:lvl1pPr>
            <a:lvl2pPr marL="0" marR="0" lvl="1" indent="0" algn="l" rtl="0">
              <a:spcBef>
                <a:spcPts val="0"/>
              </a:spcBef>
              <a:buNone/>
              <a:defRPr sz="1800">
                <a:solidFill>
                  <a:schemeClr val="dk1"/>
                </a:solidFill>
                <a:latin typeface="Calibri"/>
                <a:ea typeface="Calibri"/>
                <a:cs typeface="Calibri"/>
                <a:sym typeface="Calibri"/>
              </a:defRPr>
            </a:lvl2pPr>
            <a:lvl3pPr marL="0" marR="0" lvl="2" indent="0" algn="l" rtl="0">
              <a:spcBef>
                <a:spcPts val="0"/>
              </a:spcBef>
              <a:buNone/>
              <a:defRPr sz="1800">
                <a:solidFill>
                  <a:schemeClr val="dk1"/>
                </a:solidFill>
                <a:latin typeface="Calibri"/>
                <a:ea typeface="Calibri"/>
                <a:cs typeface="Calibri"/>
                <a:sym typeface="Calibri"/>
              </a:defRPr>
            </a:lvl3pPr>
            <a:lvl4pPr marL="0" marR="0" lvl="3" indent="0" algn="l" rtl="0">
              <a:spcBef>
                <a:spcPts val="0"/>
              </a:spcBef>
              <a:buNone/>
              <a:defRPr sz="1800">
                <a:solidFill>
                  <a:schemeClr val="dk1"/>
                </a:solidFill>
                <a:latin typeface="Calibri"/>
                <a:ea typeface="Calibri"/>
                <a:cs typeface="Calibri"/>
                <a:sym typeface="Calibri"/>
              </a:defRPr>
            </a:lvl4pPr>
            <a:lvl5pPr marL="0" marR="0" lvl="4" indent="0" algn="l" rtl="0">
              <a:spcBef>
                <a:spcPts val="0"/>
              </a:spcBef>
              <a:buNone/>
              <a:defRPr sz="1800">
                <a:solidFill>
                  <a:schemeClr val="dk1"/>
                </a:solidFill>
                <a:latin typeface="Calibri"/>
                <a:ea typeface="Calibri"/>
                <a:cs typeface="Calibri"/>
                <a:sym typeface="Calibri"/>
              </a:defRPr>
            </a:lvl5pPr>
            <a:lvl6pPr marL="0" marR="0" lvl="5" indent="0" algn="l" rtl="0">
              <a:spcBef>
                <a:spcPts val="0"/>
              </a:spcBef>
              <a:buNone/>
              <a:defRPr sz="1800">
                <a:solidFill>
                  <a:schemeClr val="dk1"/>
                </a:solidFill>
                <a:latin typeface="Calibri"/>
                <a:ea typeface="Calibri"/>
                <a:cs typeface="Calibri"/>
                <a:sym typeface="Calibri"/>
              </a:defRPr>
            </a:lvl6pPr>
            <a:lvl7pPr marL="0" marR="0" lvl="6" indent="0" algn="l" rtl="0">
              <a:spcBef>
                <a:spcPts val="0"/>
              </a:spcBef>
              <a:buNone/>
              <a:defRPr sz="1800">
                <a:solidFill>
                  <a:schemeClr val="dk1"/>
                </a:solidFill>
                <a:latin typeface="Calibri"/>
                <a:ea typeface="Calibri"/>
                <a:cs typeface="Calibri"/>
                <a:sym typeface="Calibri"/>
              </a:defRPr>
            </a:lvl7pPr>
            <a:lvl8pPr marL="0" marR="0" lvl="7" indent="0" algn="l" rtl="0">
              <a:spcBef>
                <a:spcPts val="0"/>
              </a:spcBef>
              <a:buNone/>
              <a:defRPr sz="1800">
                <a:solidFill>
                  <a:schemeClr val="dk1"/>
                </a:solidFill>
                <a:latin typeface="Calibri"/>
                <a:ea typeface="Calibri"/>
                <a:cs typeface="Calibri"/>
                <a:sym typeface="Calibri"/>
              </a:defRPr>
            </a:lvl8pPr>
            <a:lvl9pPr marL="0" marR="0" lvl="8" indent="0" algn="l" rtl="0">
              <a:spcBef>
                <a:spcPts val="0"/>
              </a:spcBef>
              <a:buNone/>
              <a:defRPr sz="1800">
                <a:solidFill>
                  <a:schemeClr val="dk1"/>
                </a:solidFill>
                <a:latin typeface="Calibri"/>
                <a:ea typeface="Calibri"/>
                <a:cs typeface="Calibri"/>
                <a:sym typeface="Calibri"/>
              </a:defRPr>
            </a:lvl9pPr>
          </a:lstStyle>
          <a:p>
            <a:pPr marL="0" lvl="0" indent="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51"/>
        <p:cNvGrpSpPr/>
        <p:nvPr/>
      </p:nvGrpSpPr>
      <p:grpSpPr>
        <a:xfrm>
          <a:off x="0" y="0"/>
          <a:ext cx="0" cy="0"/>
          <a:chOff x="0" y="0"/>
          <a:chExt cx="0" cy="0"/>
        </a:xfrm>
      </p:grpSpPr>
      <p:sp>
        <p:nvSpPr>
          <p:cNvPr id="52" name="Shape 52"/>
          <p:cNvSpPr txBox="1">
            <a:spLocks noGrp="1"/>
          </p:cNvSpPr>
          <p:nvPr>
            <p:ph type="title"/>
          </p:nvPr>
        </p:nvSpPr>
        <p:spPr>
          <a:xfrm>
            <a:off x="839788" y="457200"/>
            <a:ext cx="3932237" cy="1600200"/>
          </a:xfrm>
          <a:prstGeom prst="rect">
            <a:avLst/>
          </a:prstGeom>
          <a:noFill/>
          <a:ln>
            <a:noFill/>
          </a:ln>
        </p:spPr>
        <p:txBody>
          <a:bodyPr spcFirstLastPara="1" wrap="square" lIns="91425" tIns="91425" rIns="91425" bIns="91425" anchor="b" anchorCtr="0"/>
          <a:lstStyle>
            <a:lvl1pPr marR="0" lvl="0" algn="l" rtl="0">
              <a:lnSpc>
                <a:spcPct val="90000"/>
              </a:lnSpc>
              <a:spcBef>
                <a:spcPts val="0"/>
              </a:spcBef>
              <a:spcAft>
                <a:spcPts val="0"/>
              </a:spcAft>
              <a:buClr>
                <a:schemeClr val="dk1"/>
              </a:buClr>
              <a:buSzPts val="3200"/>
              <a:buFont typeface="Calibri"/>
              <a:buNone/>
              <a:defRPr sz="32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53" name="Shape 53"/>
          <p:cNvSpPr txBox="1">
            <a:spLocks noGrp="1"/>
          </p:cNvSpPr>
          <p:nvPr>
            <p:ph type="body" idx="1"/>
          </p:nvPr>
        </p:nvSpPr>
        <p:spPr>
          <a:xfrm>
            <a:off x="5183188" y="987425"/>
            <a:ext cx="6172200" cy="4873625"/>
          </a:xfrm>
          <a:prstGeom prst="rect">
            <a:avLst/>
          </a:prstGeom>
          <a:noFill/>
          <a:ln>
            <a:noFill/>
          </a:ln>
        </p:spPr>
        <p:txBody>
          <a:bodyPr spcFirstLastPara="1" wrap="square" lIns="91425" tIns="91425" rIns="91425" bIns="91425" anchor="t" anchorCtr="0"/>
          <a:lstStyle>
            <a:lvl1pPr marL="457200" marR="0" lvl="0" indent="-431800" algn="l" rtl="0">
              <a:lnSpc>
                <a:spcPct val="90000"/>
              </a:lnSpc>
              <a:spcBef>
                <a:spcPts val="1000"/>
              </a:spcBef>
              <a:spcAft>
                <a:spcPts val="0"/>
              </a:spcAft>
              <a:buClr>
                <a:schemeClr val="dk1"/>
              </a:buClr>
              <a:buSzPts val="3200"/>
              <a:buFont typeface="Arial"/>
              <a:buChar char="•"/>
              <a:defRPr sz="3200" b="0" i="0" u="none" strike="noStrike" cap="none">
                <a:solidFill>
                  <a:schemeClr val="dk1"/>
                </a:solidFill>
                <a:latin typeface="Calibri"/>
                <a:ea typeface="Calibri"/>
                <a:cs typeface="Calibri"/>
                <a:sym typeface="Calibri"/>
              </a:defRPr>
            </a:lvl1pPr>
            <a:lvl2pPr marL="914400" marR="0" lvl="1" indent="-406400" algn="l" rtl="0">
              <a:lnSpc>
                <a:spcPct val="90000"/>
              </a:lnSpc>
              <a:spcBef>
                <a:spcPts val="5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54" name="Shape 54"/>
          <p:cNvSpPr txBox="1">
            <a:spLocks noGrp="1"/>
          </p:cNvSpPr>
          <p:nvPr>
            <p:ph type="body" idx="2"/>
          </p:nvPr>
        </p:nvSpPr>
        <p:spPr>
          <a:xfrm>
            <a:off x="839788" y="2057400"/>
            <a:ext cx="3932237" cy="3811588"/>
          </a:xfrm>
          <a:prstGeom prst="rect">
            <a:avLst/>
          </a:prstGeom>
          <a:noFill/>
          <a:ln>
            <a:noFill/>
          </a:ln>
        </p:spPr>
        <p:txBody>
          <a:bodyPr spcFirstLastPara="1" wrap="square" lIns="91425" tIns="91425" rIns="91425" bIns="91425" anchor="t" anchorCtr="0"/>
          <a:lstStyle>
            <a:lvl1pPr marL="457200" marR="0" lvl="0" indent="-228600" algn="l" rtl="0">
              <a:lnSpc>
                <a:spcPct val="90000"/>
              </a:lnSpc>
              <a:spcBef>
                <a:spcPts val="10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1pPr>
            <a:lvl2pPr marL="914400" marR="0" lvl="1" indent="-228600" algn="l" rtl="0">
              <a:lnSpc>
                <a:spcPct val="90000"/>
              </a:lnSpc>
              <a:spcBef>
                <a:spcPts val="500"/>
              </a:spcBef>
              <a:spcAft>
                <a:spcPts val="0"/>
              </a:spcAft>
              <a:buClr>
                <a:schemeClr val="dk1"/>
              </a:buClr>
              <a:buSzPts val="1400"/>
              <a:buFont typeface="Arial"/>
              <a:buNone/>
              <a:defRPr sz="1400" b="0" i="0" u="none" strike="noStrike" cap="none">
                <a:solidFill>
                  <a:schemeClr val="dk1"/>
                </a:solidFill>
                <a:latin typeface="Calibri"/>
                <a:ea typeface="Calibri"/>
                <a:cs typeface="Calibri"/>
                <a:sym typeface="Calibri"/>
              </a:defRPr>
            </a:lvl2pPr>
            <a:lvl3pPr marL="1371600" marR="0" lvl="2" indent="-228600" algn="l" rtl="0">
              <a:lnSpc>
                <a:spcPct val="90000"/>
              </a:lnSpc>
              <a:spcBef>
                <a:spcPts val="500"/>
              </a:spcBef>
              <a:spcAft>
                <a:spcPts val="0"/>
              </a:spcAft>
              <a:buClr>
                <a:schemeClr val="dk1"/>
              </a:buClr>
              <a:buSzPts val="1200"/>
              <a:buFont typeface="Arial"/>
              <a:buNone/>
              <a:defRPr sz="1200" b="0" i="0" u="none" strike="noStrike" cap="none">
                <a:solidFill>
                  <a:schemeClr val="dk1"/>
                </a:solidFill>
                <a:latin typeface="Calibri"/>
                <a:ea typeface="Calibri"/>
                <a:cs typeface="Calibri"/>
                <a:sym typeface="Calibri"/>
              </a:defRPr>
            </a:lvl3pPr>
            <a:lvl4pPr marL="1828800" marR="0" lvl="3" indent="-228600" algn="l" rtl="0">
              <a:lnSpc>
                <a:spcPct val="90000"/>
              </a:lnSpc>
              <a:spcBef>
                <a:spcPts val="500"/>
              </a:spcBef>
              <a:spcAft>
                <a:spcPts val="0"/>
              </a:spcAft>
              <a:buClr>
                <a:schemeClr val="dk1"/>
              </a:buClr>
              <a:buSzPts val="1000"/>
              <a:buFont typeface="Arial"/>
              <a:buNone/>
              <a:defRPr sz="1000" b="0" i="0" u="none" strike="noStrike" cap="none">
                <a:solidFill>
                  <a:schemeClr val="dk1"/>
                </a:solidFill>
                <a:latin typeface="Calibri"/>
                <a:ea typeface="Calibri"/>
                <a:cs typeface="Calibri"/>
                <a:sym typeface="Calibri"/>
              </a:defRPr>
            </a:lvl4pPr>
            <a:lvl5pPr marL="2286000" marR="0" lvl="4" indent="-228600" algn="l" rtl="0">
              <a:lnSpc>
                <a:spcPct val="90000"/>
              </a:lnSpc>
              <a:spcBef>
                <a:spcPts val="500"/>
              </a:spcBef>
              <a:spcAft>
                <a:spcPts val="0"/>
              </a:spcAft>
              <a:buClr>
                <a:schemeClr val="dk1"/>
              </a:buClr>
              <a:buSzPts val="1000"/>
              <a:buFont typeface="Arial"/>
              <a:buNone/>
              <a:defRPr sz="1000" b="0" i="0" u="none" strike="noStrike" cap="none">
                <a:solidFill>
                  <a:schemeClr val="dk1"/>
                </a:solidFill>
                <a:latin typeface="Calibri"/>
                <a:ea typeface="Calibri"/>
                <a:cs typeface="Calibri"/>
                <a:sym typeface="Calibri"/>
              </a:defRPr>
            </a:lvl5pPr>
            <a:lvl6pPr marL="2743200" marR="0" lvl="5" indent="-228600" algn="l" rtl="0">
              <a:lnSpc>
                <a:spcPct val="90000"/>
              </a:lnSpc>
              <a:spcBef>
                <a:spcPts val="500"/>
              </a:spcBef>
              <a:spcAft>
                <a:spcPts val="0"/>
              </a:spcAft>
              <a:buClr>
                <a:schemeClr val="dk1"/>
              </a:buClr>
              <a:buSzPts val="1000"/>
              <a:buFont typeface="Arial"/>
              <a:buNone/>
              <a:defRPr sz="1000" b="0" i="0" u="none" strike="noStrike" cap="none">
                <a:solidFill>
                  <a:schemeClr val="dk1"/>
                </a:solidFill>
                <a:latin typeface="Calibri"/>
                <a:ea typeface="Calibri"/>
                <a:cs typeface="Calibri"/>
                <a:sym typeface="Calibri"/>
              </a:defRPr>
            </a:lvl6pPr>
            <a:lvl7pPr marL="3200400" marR="0" lvl="6" indent="-228600" algn="l" rtl="0">
              <a:lnSpc>
                <a:spcPct val="90000"/>
              </a:lnSpc>
              <a:spcBef>
                <a:spcPts val="500"/>
              </a:spcBef>
              <a:spcAft>
                <a:spcPts val="0"/>
              </a:spcAft>
              <a:buClr>
                <a:schemeClr val="dk1"/>
              </a:buClr>
              <a:buSzPts val="1000"/>
              <a:buFont typeface="Arial"/>
              <a:buNone/>
              <a:defRPr sz="1000" b="0" i="0" u="none" strike="noStrike" cap="none">
                <a:solidFill>
                  <a:schemeClr val="dk1"/>
                </a:solidFill>
                <a:latin typeface="Calibri"/>
                <a:ea typeface="Calibri"/>
                <a:cs typeface="Calibri"/>
                <a:sym typeface="Calibri"/>
              </a:defRPr>
            </a:lvl7pPr>
            <a:lvl8pPr marL="3657600" marR="0" lvl="7" indent="-228600" algn="l" rtl="0">
              <a:lnSpc>
                <a:spcPct val="90000"/>
              </a:lnSpc>
              <a:spcBef>
                <a:spcPts val="500"/>
              </a:spcBef>
              <a:spcAft>
                <a:spcPts val="0"/>
              </a:spcAft>
              <a:buClr>
                <a:schemeClr val="dk1"/>
              </a:buClr>
              <a:buSzPts val="1000"/>
              <a:buFont typeface="Arial"/>
              <a:buNone/>
              <a:defRPr sz="1000" b="0" i="0" u="none" strike="noStrike" cap="none">
                <a:solidFill>
                  <a:schemeClr val="dk1"/>
                </a:solidFill>
                <a:latin typeface="Calibri"/>
                <a:ea typeface="Calibri"/>
                <a:cs typeface="Calibri"/>
                <a:sym typeface="Calibri"/>
              </a:defRPr>
            </a:lvl8pPr>
            <a:lvl9pPr marL="4114800" marR="0" lvl="8" indent="-228600" algn="l" rtl="0">
              <a:lnSpc>
                <a:spcPct val="90000"/>
              </a:lnSpc>
              <a:spcBef>
                <a:spcPts val="500"/>
              </a:spcBef>
              <a:spcAft>
                <a:spcPts val="0"/>
              </a:spcAft>
              <a:buClr>
                <a:schemeClr val="dk1"/>
              </a:buClr>
              <a:buSzPts val="1000"/>
              <a:buFont typeface="Arial"/>
              <a:buNone/>
              <a:defRPr sz="1000" b="0" i="0" u="none" strike="noStrike" cap="none">
                <a:solidFill>
                  <a:schemeClr val="dk1"/>
                </a:solidFill>
                <a:latin typeface="Calibri"/>
                <a:ea typeface="Calibri"/>
                <a:cs typeface="Calibri"/>
                <a:sym typeface="Calibri"/>
              </a:defRPr>
            </a:lvl9pPr>
          </a:lstStyle>
          <a:p>
            <a:endParaRPr/>
          </a:p>
        </p:txBody>
      </p:sp>
      <p:sp>
        <p:nvSpPr>
          <p:cNvPr id="55" name="Shape 55"/>
          <p:cNvSpPr txBox="1">
            <a:spLocks noGrp="1"/>
          </p:cNvSpPr>
          <p:nvPr>
            <p:ph type="dt" idx="10"/>
          </p:nvPr>
        </p:nvSpPr>
        <p:spPr>
          <a:xfrm>
            <a:off x="838200" y="6356350"/>
            <a:ext cx="2743200" cy="365125"/>
          </a:xfrm>
          <a:prstGeom prst="rect">
            <a:avLst/>
          </a:prstGeom>
          <a:noFill/>
          <a:ln>
            <a:noFill/>
          </a:ln>
        </p:spPr>
        <p:txBody>
          <a:bodyPr spcFirstLastPara="1" wrap="square" lIns="91425" tIns="91425" rIns="91425" bIns="91425" anchor="t" anchorCtr="0"/>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6" name="Shape 56"/>
          <p:cNvSpPr txBox="1">
            <a:spLocks noGrp="1"/>
          </p:cNvSpPr>
          <p:nvPr>
            <p:ph type="ftr" idx="11"/>
          </p:nvPr>
        </p:nvSpPr>
        <p:spPr>
          <a:xfrm>
            <a:off x="4038600" y="6356350"/>
            <a:ext cx="4114800" cy="365125"/>
          </a:xfrm>
          <a:prstGeom prst="rect">
            <a:avLst/>
          </a:prstGeom>
          <a:noFill/>
          <a:ln>
            <a:noFill/>
          </a:ln>
        </p:spPr>
        <p:txBody>
          <a:bodyPr spcFirstLastPara="1" wrap="square" lIns="91425" tIns="91425" rIns="91425" bIns="91425" anchor="t" anchorCtr="0"/>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7" name="Shape 57"/>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t" anchorCtr="0">
            <a:noAutofit/>
          </a:bodyPr>
          <a:lstStyle>
            <a:lvl1pPr marL="0" marR="0" lvl="0" indent="0" algn="l" rtl="0">
              <a:spcBef>
                <a:spcPts val="0"/>
              </a:spcBef>
              <a:buNone/>
              <a:defRPr sz="1800">
                <a:solidFill>
                  <a:schemeClr val="dk1"/>
                </a:solidFill>
                <a:latin typeface="Calibri"/>
                <a:ea typeface="Calibri"/>
                <a:cs typeface="Calibri"/>
                <a:sym typeface="Calibri"/>
              </a:defRPr>
            </a:lvl1pPr>
            <a:lvl2pPr marL="0" marR="0" lvl="1" indent="0" algn="l" rtl="0">
              <a:spcBef>
                <a:spcPts val="0"/>
              </a:spcBef>
              <a:buNone/>
              <a:defRPr sz="1800">
                <a:solidFill>
                  <a:schemeClr val="dk1"/>
                </a:solidFill>
                <a:latin typeface="Calibri"/>
                <a:ea typeface="Calibri"/>
                <a:cs typeface="Calibri"/>
                <a:sym typeface="Calibri"/>
              </a:defRPr>
            </a:lvl2pPr>
            <a:lvl3pPr marL="0" marR="0" lvl="2" indent="0" algn="l" rtl="0">
              <a:spcBef>
                <a:spcPts val="0"/>
              </a:spcBef>
              <a:buNone/>
              <a:defRPr sz="1800">
                <a:solidFill>
                  <a:schemeClr val="dk1"/>
                </a:solidFill>
                <a:latin typeface="Calibri"/>
                <a:ea typeface="Calibri"/>
                <a:cs typeface="Calibri"/>
                <a:sym typeface="Calibri"/>
              </a:defRPr>
            </a:lvl3pPr>
            <a:lvl4pPr marL="0" marR="0" lvl="3" indent="0" algn="l" rtl="0">
              <a:spcBef>
                <a:spcPts val="0"/>
              </a:spcBef>
              <a:buNone/>
              <a:defRPr sz="1800">
                <a:solidFill>
                  <a:schemeClr val="dk1"/>
                </a:solidFill>
                <a:latin typeface="Calibri"/>
                <a:ea typeface="Calibri"/>
                <a:cs typeface="Calibri"/>
                <a:sym typeface="Calibri"/>
              </a:defRPr>
            </a:lvl4pPr>
            <a:lvl5pPr marL="0" marR="0" lvl="4" indent="0" algn="l" rtl="0">
              <a:spcBef>
                <a:spcPts val="0"/>
              </a:spcBef>
              <a:buNone/>
              <a:defRPr sz="1800">
                <a:solidFill>
                  <a:schemeClr val="dk1"/>
                </a:solidFill>
                <a:latin typeface="Calibri"/>
                <a:ea typeface="Calibri"/>
                <a:cs typeface="Calibri"/>
                <a:sym typeface="Calibri"/>
              </a:defRPr>
            </a:lvl5pPr>
            <a:lvl6pPr marL="0" marR="0" lvl="5" indent="0" algn="l" rtl="0">
              <a:spcBef>
                <a:spcPts val="0"/>
              </a:spcBef>
              <a:buNone/>
              <a:defRPr sz="1800">
                <a:solidFill>
                  <a:schemeClr val="dk1"/>
                </a:solidFill>
                <a:latin typeface="Calibri"/>
                <a:ea typeface="Calibri"/>
                <a:cs typeface="Calibri"/>
                <a:sym typeface="Calibri"/>
              </a:defRPr>
            </a:lvl6pPr>
            <a:lvl7pPr marL="0" marR="0" lvl="6" indent="0" algn="l" rtl="0">
              <a:spcBef>
                <a:spcPts val="0"/>
              </a:spcBef>
              <a:buNone/>
              <a:defRPr sz="1800">
                <a:solidFill>
                  <a:schemeClr val="dk1"/>
                </a:solidFill>
                <a:latin typeface="Calibri"/>
                <a:ea typeface="Calibri"/>
                <a:cs typeface="Calibri"/>
                <a:sym typeface="Calibri"/>
              </a:defRPr>
            </a:lvl7pPr>
            <a:lvl8pPr marL="0" marR="0" lvl="7" indent="0" algn="l" rtl="0">
              <a:spcBef>
                <a:spcPts val="0"/>
              </a:spcBef>
              <a:buNone/>
              <a:defRPr sz="1800">
                <a:solidFill>
                  <a:schemeClr val="dk1"/>
                </a:solidFill>
                <a:latin typeface="Calibri"/>
                <a:ea typeface="Calibri"/>
                <a:cs typeface="Calibri"/>
                <a:sym typeface="Calibri"/>
              </a:defRPr>
            </a:lvl8pPr>
            <a:lvl9pPr marL="0" marR="0" lvl="8" indent="0" algn="l" rtl="0">
              <a:spcBef>
                <a:spcPts val="0"/>
              </a:spcBef>
              <a:buNone/>
              <a:defRPr sz="1800">
                <a:solidFill>
                  <a:schemeClr val="dk1"/>
                </a:solidFill>
                <a:latin typeface="Calibri"/>
                <a:ea typeface="Calibri"/>
                <a:cs typeface="Calibri"/>
                <a:sym typeface="Calibri"/>
              </a:defRPr>
            </a:lvl9pPr>
          </a:lstStyle>
          <a:p>
            <a:pPr marL="0" lvl="0" indent="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58"/>
        <p:cNvGrpSpPr/>
        <p:nvPr/>
      </p:nvGrpSpPr>
      <p:grpSpPr>
        <a:xfrm>
          <a:off x="0" y="0"/>
          <a:ext cx="0" cy="0"/>
          <a:chOff x="0" y="0"/>
          <a:chExt cx="0" cy="0"/>
        </a:xfrm>
      </p:grpSpPr>
      <p:sp>
        <p:nvSpPr>
          <p:cNvPr id="59" name="Shape 59"/>
          <p:cNvSpPr txBox="1">
            <a:spLocks noGrp="1"/>
          </p:cNvSpPr>
          <p:nvPr>
            <p:ph type="title"/>
          </p:nvPr>
        </p:nvSpPr>
        <p:spPr>
          <a:xfrm>
            <a:off x="839788" y="457200"/>
            <a:ext cx="3932237" cy="1600200"/>
          </a:xfrm>
          <a:prstGeom prst="rect">
            <a:avLst/>
          </a:prstGeom>
          <a:noFill/>
          <a:ln>
            <a:noFill/>
          </a:ln>
        </p:spPr>
        <p:txBody>
          <a:bodyPr spcFirstLastPara="1" wrap="square" lIns="91425" tIns="91425" rIns="91425" bIns="91425" anchor="b" anchorCtr="0"/>
          <a:lstStyle>
            <a:lvl1pPr marR="0" lvl="0" algn="l" rtl="0">
              <a:lnSpc>
                <a:spcPct val="90000"/>
              </a:lnSpc>
              <a:spcBef>
                <a:spcPts val="0"/>
              </a:spcBef>
              <a:spcAft>
                <a:spcPts val="0"/>
              </a:spcAft>
              <a:buClr>
                <a:schemeClr val="dk1"/>
              </a:buClr>
              <a:buSzPts val="3200"/>
              <a:buFont typeface="Calibri"/>
              <a:buNone/>
              <a:defRPr sz="32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60" name="Shape 60"/>
          <p:cNvSpPr>
            <a:spLocks noGrp="1"/>
          </p:cNvSpPr>
          <p:nvPr>
            <p:ph type="pic" idx="2"/>
          </p:nvPr>
        </p:nvSpPr>
        <p:spPr>
          <a:xfrm>
            <a:off x="5183188" y="987425"/>
            <a:ext cx="6172200" cy="4873625"/>
          </a:xfrm>
          <a:prstGeom prst="rect">
            <a:avLst/>
          </a:prstGeom>
          <a:noFill/>
          <a:ln>
            <a:noFill/>
          </a:ln>
        </p:spPr>
        <p:txBody>
          <a:bodyPr spcFirstLastPara="1" wrap="square" lIns="91425" tIns="91425" rIns="91425" bIns="91425" anchor="t" anchorCtr="0"/>
          <a:lstStyle>
            <a:lvl1pPr marR="0" lvl="0" algn="l" rtl="0">
              <a:lnSpc>
                <a:spcPct val="90000"/>
              </a:lnSpc>
              <a:spcBef>
                <a:spcPts val="1000"/>
              </a:spcBef>
              <a:spcAft>
                <a:spcPts val="0"/>
              </a:spcAft>
              <a:buClr>
                <a:schemeClr val="dk1"/>
              </a:buClr>
              <a:buSzPts val="3200"/>
              <a:buFont typeface="Arial"/>
              <a:buNone/>
              <a:defRPr sz="3200" b="0" i="0" u="none" strike="noStrike" cap="none">
                <a:solidFill>
                  <a:schemeClr val="dk1"/>
                </a:solidFill>
                <a:latin typeface="Calibri"/>
                <a:ea typeface="Calibri"/>
                <a:cs typeface="Calibri"/>
                <a:sym typeface="Calibri"/>
              </a:defRPr>
            </a:lvl1pPr>
            <a:lvl2pPr marR="0" lvl="1" algn="l" rtl="0">
              <a:lnSpc>
                <a:spcPct val="90000"/>
              </a:lnSpc>
              <a:spcBef>
                <a:spcPts val="500"/>
              </a:spcBef>
              <a:spcAft>
                <a:spcPts val="0"/>
              </a:spcAft>
              <a:buClr>
                <a:schemeClr val="dk1"/>
              </a:buClr>
              <a:buSzPts val="2800"/>
              <a:buFont typeface="Arial"/>
              <a:buNone/>
              <a:defRPr sz="28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2400"/>
              <a:buFont typeface="Arial"/>
              <a:buNone/>
              <a:defRPr sz="24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9pPr>
          </a:lstStyle>
          <a:p>
            <a:endParaRPr/>
          </a:p>
        </p:txBody>
      </p:sp>
      <p:sp>
        <p:nvSpPr>
          <p:cNvPr id="61" name="Shape 61"/>
          <p:cNvSpPr txBox="1">
            <a:spLocks noGrp="1"/>
          </p:cNvSpPr>
          <p:nvPr>
            <p:ph type="body" idx="1"/>
          </p:nvPr>
        </p:nvSpPr>
        <p:spPr>
          <a:xfrm>
            <a:off x="839788" y="2057400"/>
            <a:ext cx="3932237" cy="3811588"/>
          </a:xfrm>
          <a:prstGeom prst="rect">
            <a:avLst/>
          </a:prstGeom>
          <a:noFill/>
          <a:ln>
            <a:noFill/>
          </a:ln>
        </p:spPr>
        <p:txBody>
          <a:bodyPr spcFirstLastPara="1" wrap="square" lIns="91425" tIns="91425" rIns="91425" bIns="91425" anchor="t" anchorCtr="0"/>
          <a:lstStyle>
            <a:lvl1pPr marL="457200" marR="0" lvl="0" indent="-228600" algn="l" rtl="0">
              <a:lnSpc>
                <a:spcPct val="90000"/>
              </a:lnSpc>
              <a:spcBef>
                <a:spcPts val="10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1pPr>
            <a:lvl2pPr marL="914400" marR="0" lvl="1" indent="-228600" algn="l" rtl="0">
              <a:lnSpc>
                <a:spcPct val="90000"/>
              </a:lnSpc>
              <a:spcBef>
                <a:spcPts val="500"/>
              </a:spcBef>
              <a:spcAft>
                <a:spcPts val="0"/>
              </a:spcAft>
              <a:buClr>
                <a:schemeClr val="dk1"/>
              </a:buClr>
              <a:buSzPts val="1400"/>
              <a:buFont typeface="Arial"/>
              <a:buNone/>
              <a:defRPr sz="1400" b="0" i="0" u="none" strike="noStrike" cap="none">
                <a:solidFill>
                  <a:schemeClr val="dk1"/>
                </a:solidFill>
                <a:latin typeface="Calibri"/>
                <a:ea typeface="Calibri"/>
                <a:cs typeface="Calibri"/>
                <a:sym typeface="Calibri"/>
              </a:defRPr>
            </a:lvl2pPr>
            <a:lvl3pPr marL="1371600" marR="0" lvl="2" indent="-228600" algn="l" rtl="0">
              <a:lnSpc>
                <a:spcPct val="90000"/>
              </a:lnSpc>
              <a:spcBef>
                <a:spcPts val="500"/>
              </a:spcBef>
              <a:spcAft>
                <a:spcPts val="0"/>
              </a:spcAft>
              <a:buClr>
                <a:schemeClr val="dk1"/>
              </a:buClr>
              <a:buSzPts val="1200"/>
              <a:buFont typeface="Arial"/>
              <a:buNone/>
              <a:defRPr sz="1200" b="0" i="0" u="none" strike="noStrike" cap="none">
                <a:solidFill>
                  <a:schemeClr val="dk1"/>
                </a:solidFill>
                <a:latin typeface="Calibri"/>
                <a:ea typeface="Calibri"/>
                <a:cs typeface="Calibri"/>
                <a:sym typeface="Calibri"/>
              </a:defRPr>
            </a:lvl3pPr>
            <a:lvl4pPr marL="1828800" marR="0" lvl="3" indent="-228600" algn="l" rtl="0">
              <a:lnSpc>
                <a:spcPct val="90000"/>
              </a:lnSpc>
              <a:spcBef>
                <a:spcPts val="500"/>
              </a:spcBef>
              <a:spcAft>
                <a:spcPts val="0"/>
              </a:spcAft>
              <a:buClr>
                <a:schemeClr val="dk1"/>
              </a:buClr>
              <a:buSzPts val="1000"/>
              <a:buFont typeface="Arial"/>
              <a:buNone/>
              <a:defRPr sz="1000" b="0" i="0" u="none" strike="noStrike" cap="none">
                <a:solidFill>
                  <a:schemeClr val="dk1"/>
                </a:solidFill>
                <a:latin typeface="Calibri"/>
                <a:ea typeface="Calibri"/>
                <a:cs typeface="Calibri"/>
                <a:sym typeface="Calibri"/>
              </a:defRPr>
            </a:lvl4pPr>
            <a:lvl5pPr marL="2286000" marR="0" lvl="4" indent="-228600" algn="l" rtl="0">
              <a:lnSpc>
                <a:spcPct val="90000"/>
              </a:lnSpc>
              <a:spcBef>
                <a:spcPts val="500"/>
              </a:spcBef>
              <a:spcAft>
                <a:spcPts val="0"/>
              </a:spcAft>
              <a:buClr>
                <a:schemeClr val="dk1"/>
              </a:buClr>
              <a:buSzPts val="1000"/>
              <a:buFont typeface="Arial"/>
              <a:buNone/>
              <a:defRPr sz="1000" b="0" i="0" u="none" strike="noStrike" cap="none">
                <a:solidFill>
                  <a:schemeClr val="dk1"/>
                </a:solidFill>
                <a:latin typeface="Calibri"/>
                <a:ea typeface="Calibri"/>
                <a:cs typeface="Calibri"/>
                <a:sym typeface="Calibri"/>
              </a:defRPr>
            </a:lvl5pPr>
            <a:lvl6pPr marL="2743200" marR="0" lvl="5" indent="-228600" algn="l" rtl="0">
              <a:lnSpc>
                <a:spcPct val="90000"/>
              </a:lnSpc>
              <a:spcBef>
                <a:spcPts val="500"/>
              </a:spcBef>
              <a:spcAft>
                <a:spcPts val="0"/>
              </a:spcAft>
              <a:buClr>
                <a:schemeClr val="dk1"/>
              </a:buClr>
              <a:buSzPts val="1000"/>
              <a:buFont typeface="Arial"/>
              <a:buNone/>
              <a:defRPr sz="1000" b="0" i="0" u="none" strike="noStrike" cap="none">
                <a:solidFill>
                  <a:schemeClr val="dk1"/>
                </a:solidFill>
                <a:latin typeface="Calibri"/>
                <a:ea typeface="Calibri"/>
                <a:cs typeface="Calibri"/>
                <a:sym typeface="Calibri"/>
              </a:defRPr>
            </a:lvl6pPr>
            <a:lvl7pPr marL="3200400" marR="0" lvl="6" indent="-228600" algn="l" rtl="0">
              <a:lnSpc>
                <a:spcPct val="90000"/>
              </a:lnSpc>
              <a:spcBef>
                <a:spcPts val="500"/>
              </a:spcBef>
              <a:spcAft>
                <a:spcPts val="0"/>
              </a:spcAft>
              <a:buClr>
                <a:schemeClr val="dk1"/>
              </a:buClr>
              <a:buSzPts val="1000"/>
              <a:buFont typeface="Arial"/>
              <a:buNone/>
              <a:defRPr sz="1000" b="0" i="0" u="none" strike="noStrike" cap="none">
                <a:solidFill>
                  <a:schemeClr val="dk1"/>
                </a:solidFill>
                <a:latin typeface="Calibri"/>
                <a:ea typeface="Calibri"/>
                <a:cs typeface="Calibri"/>
                <a:sym typeface="Calibri"/>
              </a:defRPr>
            </a:lvl7pPr>
            <a:lvl8pPr marL="3657600" marR="0" lvl="7" indent="-228600" algn="l" rtl="0">
              <a:lnSpc>
                <a:spcPct val="90000"/>
              </a:lnSpc>
              <a:spcBef>
                <a:spcPts val="500"/>
              </a:spcBef>
              <a:spcAft>
                <a:spcPts val="0"/>
              </a:spcAft>
              <a:buClr>
                <a:schemeClr val="dk1"/>
              </a:buClr>
              <a:buSzPts val="1000"/>
              <a:buFont typeface="Arial"/>
              <a:buNone/>
              <a:defRPr sz="1000" b="0" i="0" u="none" strike="noStrike" cap="none">
                <a:solidFill>
                  <a:schemeClr val="dk1"/>
                </a:solidFill>
                <a:latin typeface="Calibri"/>
                <a:ea typeface="Calibri"/>
                <a:cs typeface="Calibri"/>
                <a:sym typeface="Calibri"/>
              </a:defRPr>
            </a:lvl8pPr>
            <a:lvl9pPr marL="4114800" marR="0" lvl="8" indent="-228600" algn="l" rtl="0">
              <a:lnSpc>
                <a:spcPct val="90000"/>
              </a:lnSpc>
              <a:spcBef>
                <a:spcPts val="500"/>
              </a:spcBef>
              <a:spcAft>
                <a:spcPts val="0"/>
              </a:spcAft>
              <a:buClr>
                <a:schemeClr val="dk1"/>
              </a:buClr>
              <a:buSzPts val="1000"/>
              <a:buFont typeface="Arial"/>
              <a:buNone/>
              <a:defRPr sz="1000" b="0" i="0" u="none" strike="noStrike" cap="none">
                <a:solidFill>
                  <a:schemeClr val="dk1"/>
                </a:solidFill>
                <a:latin typeface="Calibri"/>
                <a:ea typeface="Calibri"/>
                <a:cs typeface="Calibri"/>
                <a:sym typeface="Calibri"/>
              </a:defRPr>
            </a:lvl9pPr>
          </a:lstStyle>
          <a:p>
            <a:endParaRPr/>
          </a:p>
        </p:txBody>
      </p:sp>
      <p:sp>
        <p:nvSpPr>
          <p:cNvPr id="62" name="Shape 62"/>
          <p:cNvSpPr txBox="1">
            <a:spLocks noGrp="1"/>
          </p:cNvSpPr>
          <p:nvPr>
            <p:ph type="dt" idx="10"/>
          </p:nvPr>
        </p:nvSpPr>
        <p:spPr>
          <a:xfrm>
            <a:off x="838200" y="6356350"/>
            <a:ext cx="2743200" cy="365125"/>
          </a:xfrm>
          <a:prstGeom prst="rect">
            <a:avLst/>
          </a:prstGeom>
          <a:noFill/>
          <a:ln>
            <a:noFill/>
          </a:ln>
        </p:spPr>
        <p:txBody>
          <a:bodyPr spcFirstLastPara="1" wrap="square" lIns="91425" tIns="91425" rIns="91425" bIns="91425" anchor="t" anchorCtr="0"/>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63" name="Shape 63"/>
          <p:cNvSpPr txBox="1">
            <a:spLocks noGrp="1"/>
          </p:cNvSpPr>
          <p:nvPr>
            <p:ph type="ftr" idx="11"/>
          </p:nvPr>
        </p:nvSpPr>
        <p:spPr>
          <a:xfrm>
            <a:off x="4038600" y="6356350"/>
            <a:ext cx="4114800" cy="365125"/>
          </a:xfrm>
          <a:prstGeom prst="rect">
            <a:avLst/>
          </a:prstGeom>
          <a:noFill/>
          <a:ln>
            <a:noFill/>
          </a:ln>
        </p:spPr>
        <p:txBody>
          <a:bodyPr spcFirstLastPara="1" wrap="square" lIns="91425" tIns="91425" rIns="91425" bIns="91425" anchor="t" anchorCtr="0"/>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64" name="Shape 6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t" anchorCtr="0">
            <a:noAutofit/>
          </a:bodyPr>
          <a:lstStyle>
            <a:lvl1pPr marL="0" marR="0" lvl="0" indent="0" algn="l" rtl="0">
              <a:spcBef>
                <a:spcPts val="0"/>
              </a:spcBef>
              <a:buNone/>
              <a:defRPr sz="1800">
                <a:solidFill>
                  <a:schemeClr val="dk1"/>
                </a:solidFill>
                <a:latin typeface="Calibri"/>
                <a:ea typeface="Calibri"/>
                <a:cs typeface="Calibri"/>
                <a:sym typeface="Calibri"/>
              </a:defRPr>
            </a:lvl1pPr>
            <a:lvl2pPr marL="0" marR="0" lvl="1" indent="0" algn="l" rtl="0">
              <a:spcBef>
                <a:spcPts val="0"/>
              </a:spcBef>
              <a:buNone/>
              <a:defRPr sz="1800">
                <a:solidFill>
                  <a:schemeClr val="dk1"/>
                </a:solidFill>
                <a:latin typeface="Calibri"/>
                <a:ea typeface="Calibri"/>
                <a:cs typeface="Calibri"/>
                <a:sym typeface="Calibri"/>
              </a:defRPr>
            </a:lvl2pPr>
            <a:lvl3pPr marL="0" marR="0" lvl="2" indent="0" algn="l" rtl="0">
              <a:spcBef>
                <a:spcPts val="0"/>
              </a:spcBef>
              <a:buNone/>
              <a:defRPr sz="1800">
                <a:solidFill>
                  <a:schemeClr val="dk1"/>
                </a:solidFill>
                <a:latin typeface="Calibri"/>
                <a:ea typeface="Calibri"/>
                <a:cs typeface="Calibri"/>
                <a:sym typeface="Calibri"/>
              </a:defRPr>
            </a:lvl3pPr>
            <a:lvl4pPr marL="0" marR="0" lvl="3" indent="0" algn="l" rtl="0">
              <a:spcBef>
                <a:spcPts val="0"/>
              </a:spcBef>
              <a:buNone/>
              <a:defRPr sz="1800">
                <a:solidFill>
                  <a:schemeClr val="dk1"/>
                </a:solidFill>
                <a:latin typeface="Calibri"/>
                <a:ea typeface="Calibri"/>
                <a:cs typeface="Calibri"/>
                <a:sym typeface="Calibri"/>
              </a:defRPr>
            </a:lvl4pPr>
            <a:lvl5pPr marL="0" marR="0" lvl="4" indent="0" algn="l" rtl="0">
              <a:spcBef>
                <a:spcPts val="0"/>
              </a:spcBef>
              <a:buNone/>
              <a:defRPr sz="1800">
                <a:solidFill>
                  <a:schemeClr val="dk1"/>
                </a:solidFill>
                <a:latin typeface="Calibri"/>
                <a:ea typeface="Calibri"/>
                <a:cs typeface="Calibri"/>
                <a:sym typeface="Calibri"/>
              </a:defRPr>
            </a:lvl5pPr>
            <a:lvl6pPr marL="0" marR="0" lvl="5" indent="0" algn="l" rtl="0">
              <a:spcBef>
                <a:spcPts val="0"/>
              </a:spcBef>
              <a:buNone/>
              <a:defRPr sz="1800">
                <a:solidFill>
                  <a:schemeClr val="dk1"/>
                </a:solidFill>
                <a:latin typeface="Calibri"/>
                <a:ea typeface="Calibri"/>
                <a:cs typeface="Calibri"/>
                <a:sym typeface="Calibri"/>
              </a:defRPr>
            </a:lvl6pPr>
            <a:lvl7pPr marL="0" marR="0" lvl="6" indent="0" algn="l" rtl="0">
              <a:spcBef>
                <a:spcPts val="0"/>
              </a:spcBef>
              <a:buNone/>
              <a:defRPr sz="1800">
                <a:solidFill>
                  <a:schemeClr val="dk1"/>
                </a:solidFill>
                <a:latin typeface="Calibri"/>
                <a:ea typeface="Calibri"/>
                <a:cs typeface="Calibri"/>
                <a:sym typeface="Calibri"/>
              </a:defRPr>
            </a:lvl7pPr>
            <a:lvl8pPr marL="0" marR="0" lvl="7" indent="0" algn="l" rtl="0">
              <a:spcBef>
                <a:spcPts val="0"/>
              </a:spcBef>
              <a:buNone/>
              <a:defRPr sz="1800">
                <a:solidFill>
                  <a:schemeClr val="dk1"/>
                </a:solidFill>
                <a:latin typeface="Calibri"/>
                <a:ea typeface="Calibri"/>
                <a:cs typeface="Calibri"/>
                <a:sym typeface="Calibri"/>
              </a:defRPr>
            </a:lvl8pPr>
            <a:lvl9pPr marL="0" marR="0" lvl="8" indent="0" algn="l" rtl="0">
              <a:spcBef>
                <a:spcPts val="0"/>
              </a:spcBef>
              <a:buNone/>
              <a:defRPr sz="1800">
                <a:solidFill>
                  <a:schemeClr val="dk1"/>
                </a:solidFill>
                <a:latin typeface="Calibri"/>
                <a:ea typeface="Calibri"/>
                <a:cs typeface="Calibri"/>
                <a:sym typeface="Calibri"/>
              </a:defRPr>
            </a:lvl9pPr>
          </a:lstStyle>
          <a:p>
            <a:pPr marL="0" lvl="0" indent="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65"/>
        <p:cNvGrpSpPr/>
        <p:nvPr/>
      </p:nvGrpSpPr>
      <p:grpSpPr>
        <a:xfrm>
          <a:off x="0" y="0"/>
          <a:ext cx="0" cy="0"/>
          <a:chOff x="0" y="0"/>
          <a:chExt cx="0" cy="0"/>
        </a:xfrm>
      </p:grpSpPr>
      <p:sp>
        <p:nvSpPr>
          <p:cNvPr id="66" name="Shape 66"/>
          <p:cNvSpPr txBox="1">
            <a:spLocks noGrp="1"/>
          </p:cNvSpPr>
          <p:nvPr>
            <p:ph type="title"/>
          </p:nvPr>
        </p:nvSpPr>
        <p:spPr>
          <a:xfrm>
            <a:off x="838200" y="365125"/>
            <a:ext cx="10515600" cy="1325563"/>
          </a:xfrm>
          <a:prstGeom prst="rect">
            <a:avLst/>
          </a:prstGeom>
          <a:noFill/>
          <a:ln>
            <a:noFill/>
          </a:ln>
        </p:spPr>
        <p:txBody>
          <a:bodyPr spcFirstLastPara="1" wrap="square" lIns="91425" tIns="91425" rIns="91425" bIns="91425" anchor="t" anchorCtr="0"/>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67" name="Shape 67"/>
          <p:cNvSpPr txBox="1">
            <a:spLocks noGrp="1"/>
          </p:cNvSpPr>
          <p:nvPr>
            <p:ph type="body" idx="1"/>
          </p:nvPr>
        </p:nvSpPr>
        <p:spPr>
          <a:xfrm rot="5400000">
            <a:off x="3920331" y="-1256506"/>
            <a:ext cx="4351338" cy="10515600"/>
          </a:xfrm>
          <a:prstGeom prst="rect">
            <a:avLst/>
          </a:prstGeom>
          <a:noFill/>
          <a:ln>
            <a:noFill/>
          </a:ln>
        </p:spPr>
        <p:txBody>
          <a:bodyPr spcFirstLastPara="1" wrap="square" lIns="91425" tIns="91425" rIns="91425" bIns="91425" anchor="t" anchorCtr="0"/>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68" name="Shape 68"/>
          <p:cNvSpPr txBox="1">
            <a:spLocks noGrp="1"/>
          </p:cNvSpPr>
          <p:nvPr>
            <p:ph type="dt" idx="10"/>
          </p:nvPr>
        </p:nvSpPr>
        <p:spPr>
          <a:xfrm>
            <a:off x="838200" y="6356350"/>
            <a:ext cx="2743200" cy="365125"/>
          </a:xfrm>
          <a:prstGeom prst="rect">
            <a:avLst/>
          </a:prstGeom>
          <a:noFill/>
          <a:ln>
            <a:noFill/>
          </a:ln>
        </p:spPr>
        <p:txBody>
          <a:bodyPr spcFirstLastPara="1" wrap="square" lIns="91425" tIns="91425" rIns="91425" bIns="91425" anchor="t" anchorCtr="0"/>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69" name="Shape 69"/>
          <p:cNvSpPr txBox="1">
            <a:spLocks noGrp="1"/>
          </p:cNvSpPr>
          <p:nvPr>
            <p:ph type="ftr" idx="11"/>
          </p:nvPr>
        </p:nvSpPr>
        <p:spPr>
          <a:xfrm>
            <a:off x="4038600" y="6356350"/>
            <a:ext cx="4114800" cy="365125"/>
          </a:xfrm>
          <a:prstGeom prst="rect">
            <a:avLst/>
          </a:prstGeom>
          <a:noFill/>
          <a:ln>
            <a:noFill/>
          </a:ln>
        </p:spPr>
        <p:txBody>
          <a:bodyPr spcFirstLastPara="1" wrap="square" lIns="91425" tIns="91425" rIns="91425" bIns="91425" anchor="t" anchorCtr="0"/>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70" name="Shape 70"/>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t" anchorCtr="0">
            <a:noAutofit/>
          </a:bodyPr>
          <a:lstStyle>
            <a:lvl1pPr marL="0" marR="0" lvl="0" indent="0" algn="l" rtl="0">
              <a:spcBef>
                <a:spcPts val="0"/>
              </a:spcBef>
              <a:buNone/>
              <a:defRPr sz="1800">
                <a:solidFill>
                  <a:schemeClr val="dk1"/>
                </a:solidFill>
                <a:latin typeface="Calibri"/>
                <a:ea typeface="Calibri"/>
                <a:cs typeface="Calibri"/>
                <a:sym typeface="Calibri"/>
              </a:defRPr>
            </a:lvl1pPr>
            <a:lvl2pPr marL="0" marR="0" lvl="1" indent="0" algn="l" rtl="0">
              <a:spcBef>
                <a:spcPts val="0"/>
              </a:spcBef>
              <a:buNone/>
              <a:defRPr sz="1800">
                <a:solidFill>
                  <a:schemeClr val="dk1"/>
                </a:solidFill>
                <a:latin typeface="Calibri"/>
                <a:ea typeface="Calibri"/>
                <a:cs typeface="Calibri"/>
                <a:sym typeface="Calibri"/>
              </a:defRPr>
            </a:lvl2pPr>
            <a:lvl3pPr marL="0" marR="0" lvl="2" indent="0" algn="l" rtl="0">
              <a:spcBef>
                <a:spcPts val="0"/>
              </a:spcBef>
              <a:buNone/>
              <a:defRPr sz="1800">
                <a:solidFill>
                  <a:schemeClr val="dk1"/>
                </a:solidFill>
                <a:latin typeface="Calibri"/>
                <a:ea typeface="Calibri"/>
                <a:cs typeface="Calibri"/>
                <a:sym typeface="Calibri"/>
              </a:defRPr>
            </a:lvl3pPr>
            <a:lvl4pPr marL="0" marR="0" lvl="3" indent="0" algn="l" rtl="0">
              <a:spcBef>
                <a:spcPts val="0"/>
              </a:spcBef>
              <a:buNone/>
              <a:defRPr sz="1800">
                <a:solidFill>
                  <a:schemeClr val="dk1"/>
                </a:solidFill>
                <a:latin typeface="Calibri"/>
                <a:ea typeface="Calibri"/>
                <a:cs typeface="Calibri"/>
                <a:sym typeface="Calibri"/>
              </a:defRPr>
            </a:lvl4pPr>
            <a:lvl5pPr marL="0" marR="0" lvl="4" indent="0" algn="l" rtl="0">
              <a:spcBef>
                <a:spcPts val="0"/>
              </a:spcBef>
              <a:buNone/>
              <a:defRPr sz="1800">
                <a:solidFill>
                  <a:schemeClr val="dk1"/>
                </a:solidFill>
                <a:latin typeface="Calibri"/>
                <a:ea typeface="Calibri"/>
                <a:cs typeface="Calibri"/>
                <a:sym typeface="Calibri"/>
              </a:defRPr>
            </a:lvl5pPr>
            <a:lvl6pPr marL="0" marR="0" lvl="5" indent="0" algn="l" rtl="0">
              <a:spcBef>
                <a:spcPts val="0"/>
              </a:spcBef>
              <a:buNone/>
              <a:defRPr sz="1800">
                <a:solidFill>
                  <a:schemeClr val="dk1"/>
                </a:solidFill>
                <a:latin typeface="Calibri"/>
                <a:ea typeface="Calibri"/>
                <a:cs typeface="Calibri"/>
                <a:sym typeface="Calibri"/>
              </a:defRPr>
            </a:lvl6pPr>
            <a:lvl7pPr marL="0" marR="0" lvl="6" indent="0" algn="l" rtl="0">
              <a:spcBef>
                <a:spcPts val="0"/>
              </a:spcBef>
              <a:buNone/>
              <a:defRPr sz="1800">
                <a:solidFill>
                  <a:schemeClr val="dk1"/>
                </a:solidFill>
                <a:latin typeface="Calibri"/>
                <a:ea typeface="Calibri"/>
                <a:cs typeface="Calibri"/>
                <a:sym typeface="Calibri"/>
              </a:defRPr>
            </a:lvl7pPr>
            <a:lvl8pPr marL="0" marR="0" lvl="7" indent="0" algn="l" rtl="0">
              <a:spcBef>
                <a:spcPts val="0"/>
              </a:spcBef>
              <a:buNone/>
              <a:defRPr sz="1800">
                <a:solidFill>
                  <a:schemeClr val="dk1"/>
                </a:solidFill>
                <a:latin typeface="Calibri"/>
                <a:ea typeface="Calibri"/>
                <a:cs typeface="Calibri"/>
                <a:sym typeface="Calibri"/>
              </a:defRPr>
            </a:lvl8pPr>
            <a:lvl9pPr marL="0" marR="0" lvl="8" indent="0" algn="l" rtl="0">
              <a:spcBef>
                <a:spcPts val="0"/>
              </a:spcBef>
              <a:buNone/>
              <a:defRPr sz="1800">
                <a:solidFill>
                  <a:schemeClr val="dk1"/>
                </a:solidFill>
                <a:latin typeface="Calibri"/>
                <a:ea typeface="Calibri"/>
                <a:cs typeface="Calibri"/>
                <a:sym typeface="Calibri"/>
              </a:defRPr>
            </a:lvl9pPr>
          </a:lstStyle>
          <a:p>
            <a:pPr marL="0" lvl="0" indent="0">
              <a:spcBef>
                <a:spcPts val="0"/>
              </a:spcBef>
              <a:spcAft>
                <a:spcPts val="0"/>
              </a:spcAft>
              <a:buNone/>
            </a:pPr>
            <a:fld id="{00000000-1234-1234-1234-123412341234}" type="slidenum">
              <a:rPr lang="en-GB"/>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pic>
        <p:nvPicPr>
          <p:cNvPr id="10" name="Shape 10"/>
          <p:cNvPicPr preferRelativeResize="0"/>
          <p:nvPr/>
        </p:nvPicPr>
        <p:blipFill rotWithShape="1">
          <a:blip r:embed="rId13">
            <a:alphaModFix/>
          </a:blip>
          <a:srcRect/>
          <a:stretch/>
        </p:blipFill>
        <p:spPr>
          <a:xfrm>
            <a:off x="9406506" y="485814"/>
            <a:ext cx="1845694" cy="779888"/>
          </a:xfrm>
          <a:prstGeom prst="rect">
            <a:avLst/>
          </a:prstGeom>
          <a:noFill/>
          <a:ln>
            <a:noFill/>
          </a:ln>
        </p:spPr>
      </p:pic>
    </p:spTree>
  </p:cSld>
  <p:clrMap bg1="lt1" tx1="dk1" bg2="dk2" tx2="lt2" accent1="accent1" accent2="accent2" accent3="accent3" accent4="accent4" accent5="accent5" accent6="accent6" hlink="hlink" folHlink="folHlink"/>
  <p:sldLayoutIdLst>
    <p:sldLayoutId id="2147483649" r:id="rId1"/>
    <p:sldLayoutId id="2147483651" r:id="rId2"/>
    <p:sldLayoutId id="2147483652" r:id="rId3"/>
    <p:sldLayoutId id="2147483653" r:id="rId4"/>
    <p:sldLayoutId id="2147483654" r:id="rId5"/>
    <p:sldLayoutId id="2147483655" r:id="rId6"/>
    <p:sldLayoutId id="2147483656" r:id="rId7"/>
    <p:sldLayoutId id="2147483657" r:id="rId8"/>
    <p:sldLayoutId id="2147483658" r:id="rId9"/>
    <p:sldLayoutId id="2147483659" r:id="rId10"/>
    <p:sldLayoutId id="2147483661"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0.xml"/><Relationship Id="rId1" Type="http://schemas.openxmlformats.org/officeDocument/2006/relationships/slideLayout" Target="../slideLayouts/slideLayout6.xml"/><Relationship Id="rId5" Type="http://schemas.openxmlformats.org/officeDocument/2006/relationships/hyperlink" Target="http://creativecommons.org/licenses/by/4.0/" TargetMode="External"/><Relationship Id="rId4" Type="http://schemas.openxmlformats.org/officeDocument/2006/relationships/hyperlink" Target="https://www.slideshare.net/djernst/university-of-rhode-island-80456319" TargetMode="External"/></Relationships>
</file>

<file path=ppt/slides/_rels/slide1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1.xml"/><Relationship Id="rId1" Type="http://schemas.openxmlformats.org/officeDocument/2006/relationships/slideLayout" Target="../slideLayouts/slideLayout6.xml"/><Relationship Id="rId5" Type="http://schemas.openxmlformats.org/officeDocument/2006/relationships/hyperlink" Target="http://creativecommons.org/licenses/by/4.0/" TargetMode="External"/><Relationship Id="rId4" Type="http://schemas.openxmlformats.org/officeDocument/2006/relationships/hyperlink" Target="https://www.slideshare.net/djernst/university-of-rhode-island-80456319" TargetMode="External"/></Relationships>
</file>

<file path=ppt/slides/_rels/slide12.xml.rels><?xml version="1.0" encoding="UTF-8" standalone="yes"?>
<Relationships xmlns="http://schemas.openxmlformats.org/package/2006/relationships"><Relationship Id="rId3" Type="http://schemas.openxmlformats.org/officeDocument/2006/relationships/hyperlink" Target="http://www.open.edu/openlearncreate/mod/oucontent/view.php?id=82522&amp;printable=1" TargetMode="External"/><Relationship Id="rId2" Type="http://schemas.openxmlformats.org/officeDocument/2006/relationships/image" Target="../media/image17.jp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hyperlink" Target="https://creativecommons.org/licenses/by/2.0/" TargetMode="External"/><Relationship Id="rId5" Type="http://schemas.openxmlformats.org/officeDocument/2006/relationships/hyperlink" Target="https://www.flickr.com/photos/kalexanderson/" TargetMode="External"/><Relationship Id="rId4" Type="http://schemas.openxmlformats.org/officeDocument/2006/relationships/hyperlink" Target="https://www.flickr.com/photos/kalexanderson/7176605114/in/faves-40959105@N00/" TargetMode="External"/></Relationships>
</file>

<file path=ppt/slides/_rels/slide14.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notesSlide" Target="../notesSlides/notesSlide16.xml"/><Relationship Id="rId1" Type="http://schemas.openxmlformats.org/officeDocument/2006/relationships/slideLayout" Target="../slideLayouts/slideLayout2.xml"/><Relationship Id="rId5" Type="http://schemas.openxmlformats.org/officeDocument/2006/relationships/hyperlink" Target="https://wiki.creativecommons.org/wiki/OER_Case_Studies" TargetMode="External"/><Relationship Id="rId4" Type="http://schemas.openxmlformats.org/officeDocument/2006/relationships/hyperlink" Target="https://wiki.creativecommons.org/wiki/Case_Studies" TargetMode="External"/></Relationships>
</file>

<file path=ppt/slides/_rels/slide18.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hyperlink" Target="http://creativecommons.org/licenses/by/4.0/" TargetMode="External"/><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image" Target="../media/image8.png"/></Relationships>
</file>

<file path=ppt/slides/_rels/slide20.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19.xml"/><Relationship Id="rId1" Type="http://schemas.openxmlformats.org/officeDocument/2006/relationships/slideLayout" Target="../slideLayouts/slideLayout2.xml"/><Relationship Id="rId6" Type="http://schemas.openxmlformats.org/officeDocument/2006/relationships/hyperlink" Target="https://creativecommons.org/licenses/by/2.0/" TargetMode="External"/><Relationship Id="rId5" Type="http://schemas.openxmlformats.org/officeDocument/2006/relationships/hyperlink" Target="https://www.flickr.com/photos/kalexanderson/" TargetMode="External"/><Relationship Id="rId4" Type="http://schemas.openxmlformats.org/officeDocument/2006/relationships/hyperlink" Target="https://www.flickr.com/photos/kalexanderson/7176605114/in/faves-40959105@N00/" TargetMode="External"/></Relationships>
</file>

<file path=ppt/slides/_rels/slide21.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notesSlide" Target="../notesSlides/notesSlide20.xml"/><Relationship Id="rId1" Type="http://schemas.openxmlformats.org/officeDocument/2006/relationships/slideLayout" Target="../slideLayouts/slideLayout2.xml"/><Relationship Id="rId4" Type="http://schemas.openxmlformats.org/officeDocument/2006/relationships/hyperlink" Target="https://www.flickr.com/photos/40959105@N00/26304962063/in/photolist-GzKmcQ-G5tNLF-G5tNHK" TargetMode="Externa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hyperlink" Target="https://creativecommons.org/choose/" TargetMode="External"/><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hyperlink" Target="https://bit.ly/2HCML2P" TargetMode="External"/><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image" Target="../media/image23.jpg"/><Relationship Id="rId7" Type="http://schemas.openxmlformats.org/officeDocument/2006/relationships/hyperlink" Target="https://creativecommons.org/licenses/by/4.0/" TargetMode="External"/><Relationship Id="rId2" Type="http://schemas.openxmlformats.org/officeDocument/2006/relationships/notesSlide" Target="../notesSlides/notesSlide24.xml"/><Relationship Id="rId1" Type="http://schemas.openxmlformats.org/officeDocument/2006/relationships/slideLayout" Target="../slideLayouts/slideLayout1.xml"/><Relationship Id="rId6" Type="http://schemas.openxmlformats.org/officeDocument/2006/relationships/hyperlink" Target="https://creativecommons.org/" TargetMode="External"/><Relationship Id="rId5" Type="http://schemas.openxmlformats.org/officeDocument/2006/relationships/hyperlink" Target="https://wiki.creativecommons.org/wiki/Best_practices_for_attribution#This_is_an_ideal_attribution" TargetMode="External"/><Relationship Id="rId4" Type="http://schemas.openxmlformats.org/officeDocument/2006/relationships/image" Target="../media/image26.png"/></Relationships>
</file>

<file path=ppt/slides/_rels/slide29.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notesSlide" Target="../notesSlides/notesSlide25.xml"/><Relationship Id="rId1" Type="http://schemas.openxmlformats.org/officeDocument/2006/relationships/slideLayout" Target="../slideLayouts/slideLayout1.xml"/><Relationship Id="rId4" Type="http://schemas.openxmlformats.org/officeDocument/2006/relationships/hyperlink" Target="https://www.flickr.com/photos/bob_l_f/7534708504/in/photolist-ctPmkj-awYUua-29RNh-9aCK6w-dsYDhs-8CnwMR-cbP579-7CEaPt-oCJ18S-2BspK-acZjGR-Kq6bM-bUMq7A-bEn51G-23iZU2j-7ChJ7P-bFctyC-6R79fU-jeo2K-4Ydwts-W58YQr-4f6aqK-CQ5aq-G4oiKy-bzwVa2-pX8keW-ptTUvW-" TargetMode="External"/></Relationships>
</file>

<file path=ppt/slides/_rels/slide3.xml.rels><?xml version="1.0" encoding="UTF-8" standalone="yes"?>
<Relationships xmlns="http://schemas.openxmlformats.org/package/2006/relationships"><Relationship Id="rId3" Type="http://schemas.openxmlformats.org/officeDocument/2006/relationships/hyperlink" Target="https://www.flickr.com/photos/opensourceway/6555467293/in/photolist-aZhu3a-oMCgNR-n7knBi-nqukLB-dLKb34-aZbzjP-h9ZoGP-qhys61-Xto49w-nNCjrB-eRCY15-7DD4Tu-4z5BRP-o8SPTY-h9Zioc-qQeqae-77xMSq-Xw5Ayx-zxw1sD-oVyxxv-w5qMwj-roiD1x-oDeS8P-XE9CwQ-2jdL5h-Xto3" TargetMode="External"/><Relationship Id="rId2" Type="http://schemas.openxmlformats.org/officeDocument/2006/relationships/notesSlide" Target="../notesSlides/notesSlide3.xml"/><Relationship Id="rId1" Type="http://schemas.openxmlformats.org/officeDocument/2006/relationships/slideLayout" Target="../slideLayouts/slideLayout1.xml"/><Relationship Id="rId4" Type="http://schemas.openxmlformats.org/officeDocument/2006/relationships/image" Target="../media/image9.jpg"/></Relationships>
</file>

<file path=ppt/slides/_rels/slide30.xml.rels><?xml version="1.0" encoding="UTF-8" standalone="yes"?>
<Relationships xmlns="http://schemas.openxmlformats.org/package/2006/relationships"><Relationship Id="rId3" Type="http://schemas.openxmlformats.org/officeDocument/2006/relationships/hyperlink" Target="https://creativecommons.org.au/content/Benefits_of_CC_08.pdf" TargetMode="External"/><Relationship Id="rId7" Type="http://schemas.openxmlformats.org/officeDocument/2006/relationships/hyperlink" Target="https://www.fosteropenscience.eu/sites/default/files/pdf/514.pdf" TargetMode="External"/><Relationship Id="rId2" Type="http://schemas.openxmlformats.org/officeDocument/2006/relationships/hyperlink" Target="https://sparcopen.org/news/2018/1-billion-in-savings-through-open-educational-resources/" TargetMode="External"/><Relationship Id="rId1" Type="http://schemas.openxmlformats.org/officeDocument/2006/relationships/slideLayout" Target="../slideLayouts/slideLayout1.xml"/><Relationship Id="rId6" Type="http://schemas.openxmlformats.org/officeDocument/2006/relationships/hyperlink" Target="https://www.openwa.org/module-10/" TargetMode="External"/><Relationship Id="rId5" Type="http://schemas.openxmlformats.org/officeDocument/2006/relationships/hyperlink" Target="http://oerhub.net/media-2/understanding-oer-in-10-videos/" TargetMode="External"/><Relationship Id="rId4" Type="http://schemas.openxmlformats.org/officeDocument/2006/relationships/hyperlink" Target="https://ec.europa.eu/jrc/en/news/commission-makes-it-even-easier-citizens-reuse-all-information-it-publishes-online" TargetMode="External"/></Relationships>
</file>

<file path=ppt/slides/_rels/slide4.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4.xml"/><Relationship Id="rId1" Type="http://schemas.openxmlformats.org/officeDocument/2006/relationships/slideLayout" Target="../slideLayouts/slideLayout1.xml"/><Relationship Id="rId4" Type="http://schemas.openxmlformats.org/officeDocument/2006/relationships/hyperlink" Target="https://www.flickr.com/photos/cogdog/8188824613/in/faves-40959105@N00/" TargetMode="External"/></Relationships>
</file>

<file path=ppt/slides/_rels/slide5.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hyperlink" Target="https://creativecommons.org/licenses/by/2.0/" TargetMode="External"/><Relationship Id="rId5" Type="http://schemas.openxmlformats.org/officeDocument/2006/relationships/hyperlink" Target="https://www.flickr.com/photos/kalexanderson/" TargetMode="External"/><Relationship Id="rId4" Type="http://schemas.openxmlformats.org/officeDocument/2006/relationships/hyperlink" Target="https://www.flickr.com/photos/kalexanderson/7176605114/in/faves-40959105@N00/" TargetMode="External"/></Relationships>
</file>

<file path=ppt/slides/_rels/slide6.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hyperlink" Target="https://creativecommons.org/licenses/by-sa/2.0/" TargetMode="External"/><Relationship Id="rId4" Type="http://schemas.openxmlformats.org/officeDocument/2006/relationships/hyperlink" Target="https://www.flickr.com/photos/opensourceway/6555466069/in/faves-40959105@N00/" TargetMode="External"/></Relationships>
</file>

<file path=ppt/slides/_rels/slide7.xml.rels><?xml version="1.0" encoding="UTF-8" standalone="yes"?>
<Relationships xmlns="http://schemas.openxmlformats.org/package/2006/relationships"><Relationship Id="rId3" Type="http://schemas.openxmlformats.org/officeDocument/2006/relationships/hyperlink" Target="https://www.slideshare.net/djernst/university-of-rhode-island-80456319" TargetMode="External"/><Relationship Id="rId2" Type="http://schemas.openxmlformats.org/officeDocument/2006/relationships/notesSlide" Target="../notesSlides/notesSlide7.xml"/><Relationship Id="rId1" Type="http://schemas.openxmlformats.org/officeDocument/2006/relationships/slideLayout" Target="../slideLayouts/slideLayout11.xml"/><Relationship Id="rId4" Type="http://schemas.openxmlformats.org/officeDocument/2006/relationships/hyperlink" Target="http://creativecommons.org/licenses/by/4.0/" TargetMode="External"/></Relationships>
</file>

<file path=ppt/slides/_rels/slide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73"/>
        <p:cNvGrpSpPr/>
        <p:nvPr/>
      </p:nvGrpSpPr>
      <p:grpSpPr>
        <a:xfrm>
          <a:off x="0" y="0"/>
          <a:ext cx="0" cy="0"/>
          <a:chOff x="0" y="0"/>
          <a:chExt cx="0" cy="0"/>
        </a:xfrm>
      </p:grpSpPr>
      <p:sp>
        <p:nvSpPr>
          <p:cNvPr id="74" name="Google Shape;74;p12"/>
          <p:cNvSpPr txBox="1"/>
          <p:nvPr/>
        </p:nvSpPr>
        <p:spPr>
          <a:xfrm>
            <a:off x="3157778" y="5104901"/>
            <a:ext cx="6920125" cy="789374"/>
          </a:xfrm>
          <a:prstGeom prst="rect">
            <a:avLst/>
          </a:prstGeom>
          <a:noFill/>
          <a:ln>
            <a:noFill/>
          </a:ln>
        </p:spPr>
        <p:txBody>
          <a:bodyPr spcFirstLastPara="1" wrap="square" lIns="91425" tIns="45700" rIns="91425" bIns="45700" anchor="t" anchorCtr="0">
            <a:noAutofit/>
          </a:bodyPr>
          <a:lstStyle/>
          <a:p>
            <a:pPr marL="0" marR="0" lvl="0" indent="0" algn="r" rtl="0">
              <a:lnSpc>
                <a:spcPct val="100000"/>
              </a:lnSpc>
              <a:spcBef>
                <a:spcPts val="0"/>
              </a:spcBef>
              <a:spcAft>
                <a:spcPts val="0"/>
              </a:spcAft>
              <a:buNone/>
            </a:pPr>
            <a:r>
              <a:rPr lang="en-GB" sz="1400" b="0" i="0" u="none" strike="noStrike" cap="none">
                <a:solidFill>
                  <a:schemeClr val="lt1"/>
                </a:solidFill>
                <a:latin typeface="Arial"/>
                <a:ea typeface="Arial"/>
                <a:cs typeface="Arial"/>
                <a:sym typeface="Arial"/>
              </a:rPr>
              <a:t>IDO Meeting</a:t>
            </a:r>
            <a:br>
              <a:rPr lang="en-GB" sz="1400" b="0" i="0" u="none" strike="noStrike" cap="none">
                <a:solidFill>
                  <a:schemeClr val="lt1"/>
                </a:solidFill>
                <a:latin typeface="Arial"/>
                <a:ea typeface="Arial"/>
                <a:cs typeface="Arial"/>
                <a:sym typeface="Arial"/>
              </a:rPr>
            </a:br>
            <a:r>
              <a:rPr lang="en-GB" sz="3374" b="0" i="0" u="none" strike="noStrike" cap="none">
                <a:solidFill>
                  <a:srgbClr val="000000"/>
                </a:solidFill>
                <a:latin typeface="Arial"/>
                <a:ea typeface="Arial"/>
                <a:cs typeface="Arial"/>
                <a:sym typeface="Arial"/>
              </a:rPr>
              <a:t>19</a:t>
            </a:r>
            <a:r>
              <a:rPr lang="en-GB" sz="3374" b="0" i="0" u="none" strike="noStrike" cap="none" baseline="30000">
                <a:solidFill>
                  <a:srgbClr val="000000"/>
                </a:solidFill>
                <a:latin typeface="Arial"/>
                <a:ea typeface="Arial"/>
                <a:cs typeface="Arial"/>
                <a:sym typeface="Arial"/>
              </a:rPr>
              <a:t>th</a:t>
            </a:r>
            <a:r>
              <a:rPr lang="en-GB" sz="3374" b="0" i="0" u="none" strike="noStrike" cap="none">
                <a:solidFill>
                  <a:srgbClr val="000000"/>
                </a:solidFill>
                <a:latin typeface="Arial"/>
                <a:ea typeface="Arial"/>
                <a:cs typeface="Arial"/>
                <a:sym typeface="Arial"/>
              </a:rPr>
              <a:t> December 2016</a:t>
            </a:r>
            <a:endParaRPr sz="3374" b="0" i="0" u="none" strike="noStrike" cap="none">
              <a:solidFill>
                <a:srgbClr val="000000"/>
              </a:solidFill>
              <a:latin typeface="Arial"/>
              <a:ea typeface="Arial"/>
              <a:cs typeface="Arial"/>
              <a:sym typeface="Arial"/>
            </a:endParaRPr>
          </a:p>
        </p:txBody>
      </p:sp>
      <p:sp>
        <p:nvSpPr>
          <p:cNvPr id="75" name="Google Shape;75;p12"/>
          <p:cNvSpPr txBox="1"/>
          <p:nvPr/>
        </p:nvSpPr>
        <p:spPr>
          <a:xfrm>
            <a:off x="9756539" y="696289"/>
            <a:ext cx="642728" cy="642728"/>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None/>
            </a:pPr>
            <a:endParaRPr sz="1406" b="0" i="0" u="none" strike="noStrike" cap="none">
              <a:solidFill>
                <a:schemeClr val="lt1"/>
              </a:solidFill>
              <a:latin typeface="Arial"/>
              <a:ea typeface="Arial"/>
              <a:cs typeface="Arial"/>
              <a:sym typeface="Arial"/>
            </a:endParaRPr>
          </a:p>
        </p:txBody>
      </p:sp>
      <p:pic>
        <p:nvPicPr>
          <p:cNvPr id="76" name="Google Shape;76;p12"/>
          <p:cNvPicPr preferRelativeResize="0"/>
          <p:nvPr/>
        </p:nvPicPr>
        <p:blipFill rotWithShape="1">
          <a:blip r:embed="rId3">
            <a:alphaModFix/>
          </a:blip>
          <a:srcRect/>
          <a:stretch/>
        </p:blipFill>
        <p:spPr>
          <a:xfrm>
            <a:off x="8248871" y="642730"/>
            <a:ext cx="1829032" cy="1252212"/>
          </a:xfrm>
          <a:prstGeom prst="rect">
            <a:avLst/>
          </a:prstGeom>
          <a:noFill/>
          <a:ln>
            <a:noFill/>
          </a:ln>
        </p:spPr>
      </p:pic>
      <p:sp>
        <p:nvSpPr>
          <p:cNvPr id="77" name="Google Shape;77;p12"/>
          <p:cNvSpPr txBox="1"/>
          <p:nvPr/>
        </p:nvSpPr>
        <p:spPr>
          <a:xfrm>
            <a:off x="2769585" y="1676683"/>
            <a:ext cx="642728" cy="642728"/>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None/>
            </a:pPr>
            <a:endParaRPr sz="1406" b="0" i="0" u="none" strike="noStrike" cap="none">
              <a:solidFill>
                <a:schemeClr val="lt1"/>
              </a:solidFill>
              <a:latin typeface="Arial"/>
              <a:ea typeface="Arial"/>
              <a:cs typeface="Arial"/>
              <a:sym typeface="Arial"/>
            </a:endParaRPr>
          </a:p>
        </p:txBody>
      </p:sp>
      <p:pic>
        <p:nvPicPr>
          <p:cNvPr id="78" name="Google Shape;78;p12"/>
          <p:cNvPicPr preferRelativeResize="0"/>
          <p:nvPr/>
        </p:nvPicPr>
        <p:blipFill rotWithShape="1">
          <a:blip r:embed="rId4">
            <a:alphaModFix/>
          </a:blip>
          <a:srcRect/>
          <a:stretch/>
        </p:blipFill>
        <p:spPr>
          <a:xfrm>
            <a:off x="2421566" y="-95725"/>
            <a:ext cx="7977700" cy="7097361"/>
          </a:xfrm>
          <a:prstGeom prst="rect">
            <a:avLst/>
          </a:prstGeom>
          <a:noFill/>
          <a:ln>
            <a:noFill/>
          </a:ln>
        </p:spPr>
      </p:pic>
      <p:sp>
        <p:nvSpPr>
          <p:cNvPr id="79" name="Google Shape;79;p12"/>
          <p:cNvSpPr/>
          <p:nvPr/>
        </p:nvSpPr>
        <p:spPr>
          <a:xfrm>
            <a:off x="8888919" y="1"/>
            <a:ext cx="3302957" cy="6858000"/>
          </a:xfrm>
          <a:prstGeom prst="rect">
            <a:avLst/>
          </a:prstGeom>
          <a:solidFill>
            <a:srgbClr val="EB6009"/>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265" b="0" i="0" u="none" strike="noStrike" cap="none">
              <a:solidFill>
                <a:schemeClr val="lt1"/>
              </a:solidFill>
              <a:latin typeface="Arial"/>
              <a:ea typeface="Arial"/>
              <a:cs typeface="Arial"/>
              <a:sym typeface="Arial"/>
            </a:endParaRPr>
          </a:p>
        </p:txBody>
      </p:sp>
      <p:sp>
        <p:nvSpPr>
          <p:cNvPr id="80" name="Google Shape;80;p12"/>
          <p:cNvSpPr txBox="1"/>
          <p:nvPr/>
        </p:nvSpPr>
        <p:spPr>
          <a:xfrm>
            <a:off x="6371280" y="2252719"/>
            <a:ext cx="5523932" cy="2687538"/>
          </a:xfrm>
          <a:prstGeom prst="rect">
            <a:avLst/>
          </a:prstGeom>
          <a:noFill/>
          <a:ln>
            <a:noFill/>
          </a:ln>
        </p:spPr>
        <p:txBody>
          <a:bodyPr spcFirstLastPara="1" wrap="square" lIns="0" tIns="0" rIns="0" bIns="0" anchor="t" anchorCtr="0">
            <a:noAutofit/>
          </a:bodyPr>
          <a:lstStyle/>
          <a:p>
            <a:pPr marL="0" marR="0" lvl="0" indent="0" algn="r" rtl="0">
              <a:lnSpc>
                <a:spcPct val="100000"/>
              </a:lnSpc>
              <a:spcBef>
                <a:spcPts val="0"/>
              </a:spcBef>
              <a:spcAft>
                <a:spcPts val="0"/>
              </a:spcAft>
              <a:buClr>
                <a:srgbClr val="000000"/>
              </a:buClr>
              <a:buSzPts val="3289"/>
              <a:buFont typeface="Arial"/>
              <a:buNone/>
            </a:pPr>
            <a:endParaRPr sz="3289" b="1" i="0" u="none" strike="noStrike" cap="none">
              <a:solidFill>
                <a:schemeClr val="lt1"/>
              </a:solidFill>
              <a:latin typeface="Arial"/>
              <a:ea typeface="Arial"/>
              <a:cs typeface="Arial"/>
              <a:sym typeface="Arial"/>
            </a:endParaRPr>
          </a:p>
        </p:txBody>
      </p:sp>
      <p:pic>
        <p:nvPicPr>
          <p:cNvPr id="81" name="Google Shape;81;p12"/>
          <p:cNvPicPr preferRelativeResize="0"/>
          <p:nvPr/>
        </p:nvPicPr>
        <p:blipFill rotWithShape="1">
          <a:blip r:embed="rId5">
            <a:alphaModFix/>
          </a:blip>
          <a:srcRect/>
          <a:stretch/>
        </p:blipFill>
        <p:spPr>
          <a:xfrm>
            <a:off x="8834661" y="38391"/>
            <a:ext cx="3357216" cy="1471006"/>
          </a:xfrm>
          <a:prstGeom prst="rect">
            <a:avLst/>
          </a:prstGeom>
          <a:noFill/>
          <a:ln>
            <a:noFill/>
          </a:ln>
        </p:spPr>
      </p:pic>
      <p:pic>
        <p:nvPicPr>
          <p:cNvPr id="82" name="Google Shape;82;p12"/>
          <p:cNvPicPr preferRelativeResize="0"/>
          <p:nvPr/>
        </p:nvPicPr>
        <p:blipFill rotWithShape="1">
          <a:blip r:embed="rId6">
            <a:alphaModFix/>
          </a:blip>
          <a:srcRect/>
          <a:stretch/>
        </p:blipFill>
        <p:spPr>
          <a:xfrm>
            <a:off x="6061797" y="5468015"/>
            <a:ext cx="5954863" cy="1270188"/>
          </a:xfrm>
          <a:prstGeom prst="rect">
            <a:avLst/>
          </a:prstGeom>
          <a:noFill/>
          <a:ln>
            <a:noFill/>
          </a:ln>
        </p:spPr>
      </p:pic>
      <p:pic>
        <p:nvPicPr>
          <p:cNvPr id="83" name="Google Shape;83;p12"/>
          <p:cNvPicPr preferRelativeResize="0"/>
          <p:nvPr/>
        </p:nvPicPr>
        <p:blipFill rotWithShape="1">
          <a:blip r:embed="rId7">
            <a:alphaModFix/>
          </a:blip>
          <a:srcRect/>
          <a:stretch/>
        </p:blipFill>
        <p:spPr>
          <a:xfrm>
            <a:off x="124" y="1"/>
            <a:ext cx="6071016" cy="6857999"/>
          </a:xfrm>
          <a:prstGeom prst="rect">
            <a:avLst/>
          </a:prstGeom>
          <a:noFill/>
          <a:ln>
            <a:noFill/>
          </a:ln>
        </p:spPr>
      </p:pic>
      <p:sp>
        <p:nvSpPr>
          <p:cNvPr id="84" name="Google Shape;84;p12"/>
          <p:cNvSpPr txBox="1"/>
          <p:nvPr/>
        </p:nvSpPr>
        <p:spPr>
          <a:xfrm>
            <a:off x="5636007" y="1729685"/>
            <a:ext cx="6287364" cy="2266543"/>
          </a:xfrm>
          <a:prstGeom prst="rect">
            <a:avLst/>
          </a:prstGeom>
          <a:noFill/>
          <a:ln>
            <a:noFill/>
          </a:ln>
        </p:spPr>
        <p:txBody>
          <a:bodyPr spcFirstLastPara="1" wrap="square" lIns="0" tIns="0" rIns="0" bIns="0" anchor="t" anchorCtr="0">
            <a:noAutofit/>
          </a:bodyPr>
          <a:lstStyle/>
          <a:p>
            <a:pPr marL="0" marR="0" lvl="0" indent="0" algn="r" rtl="0">
              <a:lnSpc>
                <a:spcPct val="100000"/>
              </a:lnSpc>
              <a:spcBef>
                <a:spcPts val="0"/>
              </a:spcBef>
              <a:spcAft>
                <a:spcPts val="0"/>
              </a:spcAft>
              <a:buNone/>
            </a:pPr>
            <a:r>
              <a:rPr lang="en-GB" sz="4400" dirty="0">
                <a:solidFill>
                  <a:schemeClr val="lt1"/>
                </a:solidFill>
              </a:rPr>
              <a:t>May</a:t>
            </a:r>
            <a:r>
              <a:rPr lang="en-GB" sz="4400" b="0" i="0" u="none" strike="noStrike" cap="none" dirty="0">
                <a:solidFill>
                  <a:schemeClr val="lt1"/>
                </a:solidFill>
                <a:latin typeface="Arial"/>
                <a:ea typeface="Arial"/>
                <a:cs typeface="Arial"/>
                <a:sym typeface="Arial"/>
              </a:rPr>
              <a:t> 2019</a:t>
            </a:r>
            <a:endParaRPr dirty="0"/>
          </a:p>
          <a:p>
            <a:pPr marL="0" marR="0" lvl="0" indent="0" algn="r" rtl="0">
              <a:lnSpc>
                <a:spcPct val="100000"/>
              </a:lnSpc>
              <a:spcBef>
                <a:spcPts val="0"/>
              </a:spcBef>
              <a:spcAft>
                <a:spcPts val="0"/>
              </a:spcAft>
              <a:buNone/>
            </a:pPr>
            <a:r>
              <a:rPr lang="en-GB" sz="4400" b="0" i="0" u="none" strike="noStrike" cap="none" dirty="0">
                <a:solidFill>
                  <a:schemeClr val="lt1"/>
                </a:solidFill>
                <a:latin typeface="Arial"/>
                <a:ea typeface="Arial"/>
                <a:cs typeface="Arial"/>
                <a:sym typeface="Arial"/>
              </a:rPr>
              <a:t>Residential School</a:t>
            </a:r>
            <a:endParaRPr dirty="0"/>
          </a:p>
          <a:p>
            <a:pPr marL="0" marR="0" lvl="0" indent="0" algn="r" rtl="0">
              <a:lnSpc>
                <a:spcPct val="100000"/>
              </a:lnSpc>
              <a:spcBef>
                <a:spcPts val="0"/>
              </a:spcBef>
              <a:spcAft>
                <a:spcPts val="0"/>
              </a:spcAft>
              <a:buNone/>
            </a:pPr>
            <a:endParaRPr sz="2400" b="0" i="0" u="none" strike="noStrike" cap="none" dirty="0">
              <a:solidFill>
                <a:schemeClr val="lt1"/>
              </a:solidFill>
              <a:latin typeface="Arial"/>
              <a:ea typeface="Arial"/>
              <a:cs typeface="Arial"/>
              <a:sym typeface="Arial"/>
            </a:endParaRPr>
          </a:p>
          <a:p>
            <a:pPr marL="0" marR="0" lvl="0" indent="0" algn="r" rtl="0">
              <a:lnSpc>
                <a:spcPct val="100000"/>
              </a:lnSpc>
              <a:spcBef>
                <a:spcPts val="0"/>
              </a:spcBef>
              <a:spcAft>
                <a:spcPts val="0"/>
              </a:spcAft>
              <a:buNone/>
            </a:pPr>
            <a:endParaRPr lang="en-GB" sz="2800" dirty="0">
              <a:solidFill>
                <a:schemeClr val="lt1"/>
              </a:solidFill>
            </a:endParaRPr>
          </a:p>
          <a:p>
            <a:pPr marL="0" marR="0" lvl="0" indent="0" algn="r" rtl="0">
              <a:lnSpc>
                <a:spcPct val="100000"/>
              </a:lnSpc>
              <a:spcBef>
                <a:spcPts val="0"/>
              </a:spcBef>
              <a:spcAft>
                <a:spcPts val="0"/>
              </a:spcAft>
              <a:buNone/>
            </a:pPr>
            <a:r>
              <a:rPr lang="en-GB" sz="2800" dirty="0">
                <a:solidFill>
                  <a:schemeClr val="lt1"/>
                </a:solidFill>
              </a:rPr>
              <a:t>Cohort 2019</a:t>
            </a:r>
          </a:p>
          <a:p>
            <a:pPr marL="0" marR="0" lvl="0" indent="0" algn="r" rtl="0">
              <a:lnSpc>
                <a:spcPct val="100000"/>
              </a:lnSpc>
              <a:spcBef>
                <a:spcPts val="0"/>
              </a:spcBef>
              <a:spcAft>
                <a:spcPts val="0"/>
              </a:spcAft>
              <a:buNone/>
            </a:pPr>
            <a:r>
              <a:rPr lang="en-GB" sz="2800" dirty="0">
                <a:solidFill>
                  <a:schemeClr val="lt1"/>
                </a:solidFill>
              </a:rPr>
              <a:t>Open Licensing</a:t>
            </a:r>
            <a:endParaRPr sz="2800" dirty="0"/>
          </a:p>
        </p:txBody>
      </p:sp>
    </p:spTree>
    <p:extLst>
      <p:ext uri="{BB962C8B-B14F-4D97-AF65-F5344CB8AC3E}">
        <p14:creationId xmlns:p14="http://schemas.microsoft.com/office/powerpoint/2010/main" val="273920557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5" name="pasted-image.pdf"/>
          <p:cNvPicPr/>
          <p:nvPr/>
        </p:nvPicPr>
        <p:blipFill>
          <a:blip r:embed="rId3"/>
          <a:stretch>
            <a:fillRect/>
          </a:stretch>
        </p:blipFill>
        <p:spPr>
          <a:xfrm>
            <a:off x="457200" y="1181320"/>
            <a:ext cx="11277600" cy="4495377"/>
          </a:xfrm>
          <a:prstGeom prst="rect">
            <a:avLst/>
          </a:prstGeom>
          <a:ln w="12700">
            <a:miter lim="400000"/>
          </a:ln>
        </p:spPr>
      </p:pic>
      <p:sp>
        <p:nvSpPr>
          <p:cNvPr id="3" name="TextBox 2"/>
          <p:cNvSpPr txBox="1"/>
          <p:nvPr/>
        </p:nvSpPr>
        <p:spPr>
          <a:xfrm>
            <a:off x="231648" y="6470422"/>
            <a:ext cx="9985248" cy="215444"/>
          </a:xfrm>
          <a:prstGeom prst="rect">
            <a:avLst/>
          </a:prstGeom>
          <a:noFill/>
        </p:spPr>
        <p:txBody>
          <a:bodyPr wrap="square" rtlCol="0">
            <a:spAutoFit/>
          </a:bodyPr>
          <a:lstStyle/>
          <a:p>
            <a:r>
              <a:rPr lang="en-US" sz="800" dirty="0"/>
              <a:t>This slide content was originally created by Dave Ernst (Open Textbook Library, </a:t>
            </a:r>
            <a:r>
              <a:rPr lang="en-US" sz="800" dirty="0">
                <a:hlinkClick r:id="rId4"/>
              </a:rPr>
              <a:t>see example here</a:t>
            </a:r>
            <a:r>
              <a:rPr lang="en-US" sz="800" dirty="0"/>
              <a:t>) and is licensed under the </a:t>
            </a:r>
            <a:r>
              <a:rPr lang="en-US" sz="800" dirty="0">
                <a:hlinkClick r:id="rId5"/>
              </a:rPr>
              <a:t>Creative Commons Attribution 4.0 International License</a:t>
            </a:r>
            <a:r>
              <a:rPr lang="en-US" sz="800" dirty="0"/>
              <a:t>.</a:t>
            </a:r>
          </a:p>
        </p:txBody>
      </p:sp>
    </p:spTree>
    <p:extLst>
      <p:ext uri="{BB962C8B-B14F-4D97-AF65-F5344CB8AC3E}">
        <p14:creationId xmlns:p14="http://schemas.microsoft.com/office/powerpoint/2010/main" val="170449400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7" name="pasted-image.pdf"/>
          <p:cNvPicPr/>
          <p:nvPr/>
        </p:nvPicPr>
        <p:blipFill>
          <a:blip r:embed="rId3"/>
          <a:stretch>
            <a:fillRect/>
          </a:stretch>
        </p:blipFill>
        <p:spPr>
          <a:xfrm>
            <a:off x="431800" y="439565"/>
            <a:ext cx="11328400" cy="5978879"/>
          </a:xfrm>
          <a:prstGeom prst="rect">
            <a:avLst/>
          </a:prstGeom>
          <a:ln w="12700">
            <a:miter lim="400000"/>
          </a:ln>
        </p:spPr>
      </p:pic>
      <p:sp>
        <p:nvSpPr>
          <p:cNvPr id="3" name="TextBox 2"/>
          <p:cNvSpPr txBox="1"/>
          <p:nvPr/>
        </p:nvSpPr>
        <p:spPr>
          <a:xfrm>
            <a:off x="231648" y="6470422"/>
            <a:ext cx="9985248" cy="215444"/>
          </a:xfrm>
          <a:prstGeom prst="rect">
            <a:avLst/>
          </a:prstGeom>
          <a:noFill/>
        </p:spPr>
        <p:txBody>
          <a:bodyPr wrap="square" rtlCol="0">
            <a:spAutoFit/>
          </a:bodyPr>
          <a:lstStyle/>
          <a:p>
            <a:r>
              <a:rPr lang="en-US" sz="800" dirty="0"/>
              <a:t>This slide content was originally created by Dave Ernst (Open Textbook Library, </a:t>
            </a:r>
            <a:r>
              <a:rPr lang="en-US" sz="800" dirty="0">
                <a:hlinkClick r:id="rId4"/>
              </a:rPr>
              <a:t>see example here</a:t>
            </a:r>
            <a:r>
              <a:rPr lang="en-US" sz="800" dirty="0"/>
              <a:t>) and is licensed under the </a:t>
            </a:r>
            <a:r>
              <a:rPr lang="en-US" sz="800" dirty="0">
                <a:hlinkClick r:id="rId5"/>
              </a:rPr>
              <a:t>Creative Commons Attribution 4.0 International License</a:t>
            </a:r>
            <a:r>
              <a:rPr lang="en-US" sz="800" dirty="0"/>
              <a:t>.</a:t>
            </a:r>
          </a:p>
        </p:txBody>
      </p:sp>
    </p:spTree>
    <p:extLst>
      <p:ext uri="{BB962C8B-B14F-4D97-AF65-F5344CB8AC3E}">
        <p14:creationId xmlns:p14="http://schemas.microsoft.com/office/powerpoint/2010/main" val="125426470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90144" y="341884"/>
            <a:ext cx="7924800" cy="6113859"/>
          </a:xfrm>
          <a:prstGeom prst="rect">
            <a:avLst/>
          </a:prstGeom>
        </p:spPr>
      </p:pic>
      <p:sp>
        <p:nvSpPr>
          <p:cNvPr id="4" name="TextBox 3"/>
          <p:cNvSpPr txBox="1"/>
          <p:nvPr/>
        </p:nvSpPr>
        <p:spPr>
          <a:xfrm>
            <a:off x="304800" y="6563387"/>
            <a:ext cx="9497568" cy="215444"/>
          </a:xfrm>
          <a:prstGeom prst="rect">
            <a:avLst/>
          </a:prstGeom>
          <a:noFill/>
        </p:spPr>
        <p:txBody>
          <a:bodyPr wrap="square" rtlCol="0">
            <a:spAutoFit/>
          </a:bodyPr>
          <a:lstStyle/>
          <a:p>
            <a:r>
              <a:rPr lang="en-US" sz="800" dirty="0"/>
              <a:t>Image credit: ‘</a:t>
            </a:r>
            <a:r>
              <a:rPr lang="en-US" sz="800" dirty="0">
                <a:hlinkClick r:id="rId3"/>
              </a:rPr>
              <a:t>Finding and using open educational resources (OER): implementing the Creative Commons CC BY license (slide 4)’ </a:t>
            </a:r>
            <a:r>
              <a:rPr lang="en-US" sz="800" dirty="0"/>
              <a:t>(Paul Stacey and Hal </a:t>
            </a:r>
            <a:r>
              <a:rPr lang="en-US" sz="800" dirty="0" err="1"/>
              <a:t>Plotkin</a:t>
            </a:r>
            <a:r>
              <a:rPr lang="en-US" sz="800" dirty="0"/>
              <a:t>, CC BY 4.0)</a:t>
            </a:r>
          </a:p>
        </p:txBody>
      </p:sp>
    </p:spTree>
    <p:extLst>
      <p:ext uri="{BB962C8B-B14F-4D97-AF65-F5344CB8AC3E}">
        <p14:creationId xmlns:p14="http://schemas.microsoft.com/office/powerpoint/2010/main" val="157468395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hape 126">
            <a:extLst>
              <a:ext uri="{FF2B5EF4-FFF2-40B4-BE49-F238E27FC236}">
                <a16:creationId xmlns:a16="http://schemas.microsoft.com/office/drawing/2014/main" id="{41D8A2FC-2939-1340-8714-7EAECD00B44D}"/>
              </a:ext>
            </a:extLst>
          </p:cNvPr>
          <p:cNvSpPr txBox="1"/>
          <p:nvPr/>
        </p:nvSpPr>
        <p:spPr>
          <a:xfrm>
            <a:off x="489529" y="357748"/>
            <a:ext cx="10051454" cy="144655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GB" sz="6600" b="1" dirty="0">
                <a:solidFill>
                  <a:schemeClr val="dk1"/>
                </a:solidFill>
                <a:latin typeface="Calibri"/>
                <a:ea typeface="Calibri"/>
                <a:cs typeface="Calibri"/>
                <a:sym typeface="Calibri"/>
              </a:rPr>
              <a:t>Why Creative Commons? </a:t>
            </a:r>
            <a:endParaRPr sz="6600" b="1" dirty="0">
              <a:solidFill>
                <a:schemeClr val="dk1"/>
              </a:solidFill>
              <a:latin typeface="Calibri"/>
              <a:ea typeface="Calibri"/>
              <a:cs typeface="Calibri"/>
              <a:sym typeface="Calibri"/>
            </a:endParaRPr>
          </a:p>
        </p:txBody>
      </p:sp>
      <p:sp>
        <p:nvSpPr>
          <p:cNvPr id="5" name="TextBox 4">
            <a:extLst>
              <a:ext uri="{FF2B5EF4-FFF2-40B4-BE49-F238E27FC236}">
                <a16:creationId xmlns:a16="http://schemas.microsoft.com/office/drawing/2014/main" id="{B8E46552-4A2B-BF46-ADCB-413E3CA0FF6D}"/>
              </a:ext>
            </a:extLst>
          </p:cNvPr>
          <p:cNvSpPr txBox="1"/>
          <p:nvPr/>
        </p:nvSpPr>
        <p:spPr>
          <a:xfrm>
            <a:off x="555586" y="1549812"/>
            <a:ext cx="11174860" cy="5632311"/>
          </a:xfrm>
          <a:prstGeom prst="rect">
            <a:avLst/>
          </a:prstGeom>
          <a:noFill/>
        </p:spPr>
        <p:txBody>
          <a:bodyPr wrap="square" rtlCol="0">
            <a:spAutoFit/>
          </a:bodyPr>
          <a:lstStyle/>
          <a:p>
            <a:pPr marL="457200" indent="-457200">
              <a:buFont typeface="Arial" panose="020B0604020202020204" pitchFamily="34" charset="0"/>
              <a:buChar char="•"/>
            </a:pPr>
            <a:r>
              <a:rPr lang="en-US" sz="2400" dirty="0"/>
              <a:t>Provides Global Recognition</a:t>
            </a:r>
          </a:p>
          <a:p>
            <a:pPr marL="457200" indent="-457200">
              <a:buFont typeface="Arial" panose="020B0604020202020204" pitchFamily="34" charset="0"/>
              <a:buChar char="•"/>
            </a:pPr>
            <a:r>
              <a:rPr lang="en-US" sz="2400" dirty="0"/>
              <a:t>Has International Application</a:t>
            </a:r>
          </a:p>
          <a:p>
            <a:pPr marL="457200" indent="-457200">
              <a:buFont typeface="Arial" panose="020B0604020202020204" pitchFamily="34" charset="0"/>
              <a:buChar char="•"/>
            </a:pPr>
            <a:r>
              <a:rPr lang="en-US" sz="2400" dirty="0"/>
              <a:t>Licenses are easy to choose</a:t>
            </a:r>
          </a:p>
          <a:p>
            <a:pPr marL="457200" indent="-457200">
              <a:buFont typeface="Arial" panose="020B0604020202020204" pitchFamily="34" charset="0"/>
              <a:buChar char="•"/>
            </a:pPr>
            <a:r>
              <a:rPr lang="en-US" sz="2400" dirty="0"/>
              <a:t>Licenses are easy to understand</a:t>
            </a:r>
          </a:p>
          <a:p>
            <a:pPr marL="457200" indent="-457200">
              <a:buFont typeface="Arial" panose="020B0604020202020204" pitchFamily="34" charset="0"/>
              <a:buChar char="•"/>
            </a:pPr>
            <a:r>
              <a:rPr lang="en-US" sz="2400" dirty="0"/>
              <a:t>Material is easy to find</a:t>
            </a:r>
          </a:p>
          <a:p>
            <a:pPr marL="457200" indent="-457200">
              <a:buFont typeface="Arial" panose="020B0604020202020204" pitchFamily="34" charset="0"/>
              <a:buChar char="•"/>
            </a:pPr>
            <a:r>
              <a:rPr lang="en-US" sz="2400" dirty="0"/>
              <a:t>Offers Flexibility </a:t>
            </a:r>
          </a:p>
          <a:p>
            <a:pPr marL="457200" indent="-457200">
              <a:buFont typeface="Arial" panose="020B0604020202020204" pitchFamily="34" charset="0"/>
              <a:buChar char="•"/>
            </a:pPr>
            <a:r>
              <a:rPr lang="en-US" sz="2400" dirty="0"/>
              <a:t>Legally sound</a:t>
            </a:r>
          </a:p>
          <a:p>
            <a:pPr marL="457200" indent="-457200">
              <a:buFont typeface="Arial" panose="020B0604020202020204" pitchFamily="34" charset="0"/>
              <a:buChar char="•"/>
            </a:pPr>
            <a:r>
              <a:rPr lang="en-US" sz="2400" dirty="0"/>
              <a:t>Remix Ready</a:t>
            </a:r>
          </a:p>
          <a:p>
            <a:pPr marL="457200" indent="-457200">
              <a:buFont typeface="Arial" panose="020B0604020202020204" pitchFamily="34" charset="0"/>
              <a:buChar char="•"/>
            </a:pPr>
            <a:r>
              <a:rPr lang="en-US" sz="2400" dirty="0"/>
              <a:t>Assists with Internal Rights Management </a:t>
            </a:r>
          </a:p>
          <a:p>
            <a:pPr marL="457200" indent="-457200">
              <a:buFont typeface="Arial" panose="020B0604020202020204" pitchFamily="34" charset="0"/>
              <a:buChar char="•"/>
            </a:pPr>
            <a:r>
              <a:rPr lang="en-US" sz="2400" dirty="0"/>
              <a:t>Reduces License Proliferation </a:t>
            </a:r>
          </a:p>
          <a:p>
            <a:pPr marL="457200" indent="-457200">
              <a:buFont typeface="Arial" panose="020B0604020202020204" pitchFamily="34" charset="0"/>
              <a:buChar char="•"/>
            </a:pPr>
            <a:r>
              <a:rPr lang="en-US" sz="2400" dirty="0"/>
              <a:t>Offers Integrity in its licensing model </a:t>
            </a:r>
          </a:p>
          <a:p>
            <a:pPr marL="457200" indent="-457200">
              <a:buFont typeface="Arial" panose="020B0604020202020204" pitchFamily="34" charset="0"/>
              <a:buChar char="•"/>
            </a:pPr>
            <a:r>
              <a:rPr lang="en-US" sz="2400" dirty="0"/>
              <a:t>Supports Community Building + a Culture of Sharing</a:t>
            </a:r>
          </a:p>
          <a:p>
            <a:pPr marL="457200" indent="-457200">
              <a:buFont typeface="Arial" panose="020B0604020202020204" pitchFamily="34" charset="0"/>
              <a:buChar char="•"/>
            </a:pPr>
            <a:r>
              <a:rPr lang="en-US" sz="2400" dirty="0"/>
              <a:t>Access to Infrastructure + Support Materials</a:t>
            </a:r>
          </a:p>
          <a:p>
            <a:r>
              <a:rPr lang="en-US" sz="2400" dirty="0"/>
              <a:t>						</a:t>
            </a:r>
            <a:r>
              <a:rPr lang="en-US" sz="1800" dirty="0"/>
              <a:t>(List compiled from Creative Commons Australia, n.d.) </a:t>
            </a:r>
          </a:p>
          <a:p>
            <a:pPr marL="457200" indent="-457200">
              <a:buFont typeface="Arial" panose="020B0604020202020204" pitchFamily="34" charset="0"/>
              <a:buChar char="•"/>
            </a:pPr>
            <a:endParaRPr lang="en-US" sz="2400" dirty="0"/>
          </a:p>
        </p:txBody>
      </p:sp>
      <p:pic>
        <p:nvPicPr>
          <p:cNvPr id="6" name="Shape 196">
            <a:extLst>
              <a:ext uri="{FF2B5EF4-FFF2-40B4-BE49-F238E27FC236}">
                <a16:creationId xmlns:a16="http://schemas.microsoft.com/office/drawing/2014/main" id="{E031F064-22B7-D447-A968-D64CE85C8CD4}"/>
              </a:ext>
            </a:extLst>
          </p:cNvPr>
          <p:cNvPicPr preferRelativeResize="0"/>
          <p:nvPr/>
        </p:nvPicPr>
        <p:blipFill rotWithShape="1">
          <a:blip r:embed="rId3">
            <a:alphaModFix/>
          </a:blip>
          <a:srcRect/>
          <a:stretch/>
        </p:blipFill>
        <p:spPr>
          <a:xfrm>
            <a:off x="7419702" y="2058783"/>
            <a:ext cx="4680858" cy="3087983"/>
          </a:xfrm>
          <a:prstGeom prst="rect">
            <a:avLst/>
          </a:prstGeom>
          <a:noFill/>
          <a:ln>
            <a:noFill/>
          </a:ln>
        </p:spPr>
      </p:pic>
      <p:sp>
        <p:nvSpPr>
          <p:cNvPr id="7" name="Shape 198">
            <a:extLst>
              <a:ext uri="{FF2B5EF4-FFF2-40B4-BE49-F238E27FC236}">
                <a16:creationId xmlns:a16="http://schemas.microsoft.com/office/drawing/2014/main" id="{C3825AA8-EEF4-684D-8F24-E94240CC5222}"/>
              </a:ext>
            </a:extLst>
          </p:cNvPr>
          <p:cNvSpPr txBox="1"/>
          <p:nvPr/>
        </p:nvSpPr>
        <p:spPr>
          <a:xfrm rot="-5400000">
            <a:off x="9736596" y="4258246"/>
            <a:ext cx="4335258" cy="215444"/>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r>
              <a:rPr lang="en-GB" sz="800" b="0" i="0" u="none" strike="noStrike" cap="none" dirty="0">
                <a:solidFill>
                  <a:srgbClr val="000000"/>
                </a:solidFill>
                <a:latin typeface="Calibri"/>
                <a:ea typeface="Calibri"/>
                <a:cs typeface="Calibri"/>
                <a:sym typeface="Calibri"/>
              </a:rPr>
              <a:t>Picture Credit: </a:t>
            </a:r>
            <a:r>
              <a:rPr lang="en-GB" sz="800" b="0" i="0" u="sng" strike="noStrike" cap="none" dirty="0">
                <a:solidFill>
                  <a:schemeClr val="hlink"/>
                </a:solidFill>
                <a:latin typeface="Calibri"/>
                <a:ea typeface="Calibri"/>
                <a:cs typeface="Calibri"/>
                <a:sym typeface="Calibri"/>
                <a:hlinkClick r:id="rId4"/>
              </a:rPr>
              <a:t>Creative Commons – cc stickers</a:t>
            </a:r>
            <a:r>
              <a:rPr lang="en-GB" sz="800" b="0" i="0" u="none" strike="noStrike" cap="none" dirty="0">
                <a:solidFill>
                  <a:srgbClr val="000000"/>
                </a:solidFill>
                <a:latin typeface="Calibri"/>
                <a:ea typeface="Calibri"/>
                <a:cs typeface="Calibri"/>
                <a:sym typeface="Calibri"/>
              </a:rPr>
              <a:t> by </a:t>
            </a:r>
            <a:r>
              <a:rPr lang="en-GB" sz="800" b="0" i="0" u="sng" strike="noStrike" cap="none" dirty="0">
                <a:solidFill>
                  <a:schemeClr val="hlink"/>
                </a:solidFill>
                <a:latin typeface="Calibri"/>
                <a:ea typeface="Calibri"/>
                <a:cs typeface="Calibri"/>
                <a:sym typeface="Calibri"/>
                <a:hlinkClick r:id="rId5"/>
              </a:rPr>
              <a:t>Kristina Alexanderson</a:t>
            </a:r>
            <a:r>
              <a:rPr lang="en-GB" sz="800" b="0" i="0" u="none" strike="noStrike" cap="none" dirty="0">
                <a:solidFill>
                  <a:srgbClr val="000000"/>
                </a:solidFill>
                <a:latin typeface="Calibri"/>
                <a:ea typeface="Calibri"/>
                <a:cs typeface="Calibri"/>
                <a:sym typeface="Calibri"/>
              </a:rPr>
              <a:t> is licensed  </a:t>
            </a:r>
            <a:r>
              <a:rPr lang="en-GB" sz="800" b="0" i="0" u="sng" strike="noStrike" cap="none" dirty="0">
                <a:solidFill>
                  <a:schemeClr val="hlink"/>
                </a:solidFill>
                <a:latin typeface="Calibri"/>
                <a:ea typeface="Calibri"/>
                <a:cs typeface="Calibri"/>
                <a:sym typeface="Calibri"/>
                <a:hlinkClick r:id="rId6"/>
              </a:rPr>
              <a:t>CC BY 2.0</a:t>
            </a:r>
            <a:r>
              <a:rPr lang="en-GB" sz="800" b="0" i="0" u="none" strike="noStrike" cap="none" dirty="0">
                <a:solidFill>
                  <a:srgbClr val="000000"/>
                </a:solidFill>
                <a:latin typeface="Calibri"/>
                <a:ea typeface="Calibri"/>
                <a:cs typeface="Calibri"/>
                <a:sym typeface="Calibri"/>
              </a:rPr>
              <a:t>  </a:t>
            </a:r>
            <a:endParaRPr sz="800" b="0" i="0" u="none" strike="noStrike" cap="none" dirty="0">
              <a:solidFill>
                <a:srgbClr val="000000"/>
              </a:solidFill>
              <a:latin typeface="Calibri"/>
              <a:ea typeface="Calibri"/>
              <a:cs typeface="Calibri"/>
              <a:sym typeface="Calibri"/>
            </a:endParaRPr>
          </a:p>
        </p:txBody>
      </p:sp>
    </p:spTree>
    <p:extLst>
      <p:ext uri="{BB962C8B-B14F-4D97-AF65-F5344CB8AC3E}">
        <p14:creationId xmlns:p14="http://schemas.microsoft.com/office/powerpoint/2010/main" val="41313101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24"/>
        <p:cNvGrpSpPr/>
        <p:nvPr/>
      </p:nvGrpSpPr>
      <p:grpSpPr>
        <a:xfrm>
          <a:off x="0" y="0"/>
          <a:ext cx="0" cy="0"/>
          <a:chOff x="0" y="0"/>
          <a:chExt cx="0" cy="0"/>
        </a:xfrm>
      </p:grpSpPr>
      <p:sp>
        <p:nvSpPr>
          <p:cNvPr id="126" name="Shape 126"/>
          <p:cNvSpPr txBox="1"/>
          <p:nvPr/>
        </p:nvSpPr>
        <p:spPr>
          <a:xfrm>
            <a:off x="424957" y="307722"/>
            <a:ext cx="8681012" cy="144655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GB" sz="6600" b="1" dirty="0">
                <a:solidFill>
                  <a:schemeClr val="dk1"/>
                </a:solidFill>
                <a:latin typeface="Calibri"/>
                <a:ea typeface="Calibri"/>
                <a:cs typeface="Calibri"/>
                <a:sym typeface="Calibri"/>
              </a:rPr>
              <a:t>Why OER? </a:t>
            </a:r>
            <a:endParaRPr sz="6600" b="1" dirty="0">
              <a:solidFill>
                <a:schemeClr val="dk1"/>
              </a:solidFill>
              <a:latin typeface="Calibri"/>
              <a:ea typeface="Calibri"/>
              <a:cs typeface="Calibri"/>
              <a:sym typeface="Calibri"/>
            </a:endParaRPr>
          </a:p>
        </p:txBody>
      </p:sp>
      <p:sp>
        <p:nvSpPr>
          <p:cNvPr id="2" name="TextBox 1">
            <a:extLst>
              <a:ext uri="{FF2B5EF4-FFF2-40B4-BE49-F238E27FC236}">
                <a16:creationId xmlns:a16="http://schemas.microsoft.com/office/drawing/2014/main" id="{514CDD84-B9B4-A24F-81A1-34564089D7BB}"/>
              </a:ext>
            </a:extLst>
          </p:cNvPr>
          <p:cNvSpPr txBox="1"/>
          <p:nvPr/>
        </p:nvSpPr>
        <p:spPr>
          <a:xfrm>
            <a:off x="424957" y="1754272"/>
            <a:ext cx="6566601" cy="1384995"/>
          </a:xfrm>
          <a:prstGeom prst="rect">
            <a:avLst/>
          </a:prstGeom>
          <a:noFill/>
        </p:spPr>
        <p:txBody>
          <a:bodyPr wrap="square" rtlCol="0">
            <a:spAutoFit/>
          </a:bodyPr>
          <a:lstStyle/>
          <a:p>
            <a:r>
              <a:rPr lang="en-US" sz="2800" dirty="0"/>
              <a:t>”OER are supported by educators who believe that sharing is important for learning. They want to: </a:t>
            </a:r>
          </a:p>
        </p:txBody>
      </p:sp>
      <p:sp>
        <p:nvSpPr>
          <p:cNvPr id="5" name="TextBox 4">
            <a:extLst>
              <a:ext uri="{FF2B5EF4-FFF2-40B4-BE49-F238E27FC236}">
                <a16:creationId xmlns:a16="http://schemas.microsoft.com/office/drawing/2014/main" id="{C7C17761-81BB-D44F-B4D9-CBA33310C17F}"/>
              </a:ext>
            </a:extLst>
          </p:cNvPr>
          <p:cNvSpPr txBox="1"/>
          <p:nvPr/>
        </p:nvSpPr>
        <p:spPr>
          <a:xfrm>
            <a:off x="424957" y="3346347"/>
            <a:ext cx="11351623" cy="3108543"/>
          </a:xfrm>
          <a:prstGeom prst="rect">
            <a:avLst/>
          </a:prstGeom>
          <a:noFill/>
        </p:spPr>
        <p:txBody>
          <a:bodyPr wrap="square" rtlCol="0">
            <a:spAutoFit/>
          </a:bodyPr>
          <a:lstStyle/>
          <a:p>
            <a:pPr marL="457200" indent="-457200">
              <a:buFont typeface="Arial" panose="020B0604020202020204" pitchFamily="34" charset="0"/>
              <a:buChar char="•"/>
            </a:pPr>
            <a:r>
              <a:rPr lang="en-US" sz="2800" dirty="0"/>
              <a:t>Use affordable (free) learning resources;</a:t>
            </a:r>
          </a:p>
          <a:p>
            <a:pPr marL="457200" indent="-457200">
              <a:buFont typeface="Arial" panose="020B0604020202020204" pitchFamily="34" charset="0"/>
              <a:buChar char="•"/>
            </a:pPr>
            <a:r>
              <a:rPr lang="en-US" sz="2800" dirty="0"/>
              <a:t>Have the legal right to use these (free) learning resources;</a:t>
            </a:r>
          </a:p>
          <a:p>
            <a:pPr marL="457200" indent="-457200">
              <a:buFont typeface="Arial" panose="020B0604020202020204" pitchFamily="34" charset="0"/>
              <a:buChar char="•"/>
            </a:pPr>
            <a:r>
              <a:rPr lang="en-US" sz="2800" dirty="0"/>
              <a:t>Have updated content; </a:t>
            </a:r>
          </a:p>
          <a:p>
            <a:pPr marL="457200" indent="-457200">
              <a:buFont typeface="Arial" panose="020B0604020202020204" pitchFamily="34" charset="0"/>
              <a:buChar char="•"/>
            </a:pPr>
            <a:r>
              <a:rPr lang="en-US" sz="2800" dirty="0"/>
              <a:t>Translate resources into other languages;</a:t>
            </a:r>
          </a:p>
          <a:p>
            <a:pPr marL="457200" indent="-457200">
              <a:buFont typeface="Arial" panose="020B0604020202020204" pitchFamily="34" charset="0"/>
              <a:buChar char="•"/>
            </a:pPr>
            <a:r>
              <a:rPr lang="en-US" sz="2800" dirty="0"/>
              <a:t>Broaden access to learning; and</a:t>
            </a:r>
          </a:p>
          <a:p>
            <a:pPr marL="457200" indent="-457200">
              <a:buFont typeface="Arial" panose="020B0604020202020204" pitchFamily="34" charset="0"/>
              <a:buChar char="•"/>
            </a:pPr>
            <a:r>
              <a:rPr lang="en-US" sz="2800" dirty="0"/>
              <a:t>Ensure publicly funded educational resources are available to the public.” 							</a:t>
            </a:r>
            <a:r>
              <a:rPr lang="en-US" sz="1800" dirty="0"/>
              <a:t>(</a:t>
            </a:r>
            <a:r>
              <a:rPr lang="en-US" sz="1800" dirty="0" err="1"/>
              <a:t>McGreal</a:t>
            </a:r>
            <a:r>
              <a:rPr lang="en-US" sz="1800" dirty="0"/>
              <a:t>, 2013) </a:t>
            </a:r>
          </a:p>
        </p:txBody>
      </p:sp>
      <p:pic>
        <p:nvPicPr>
          <p:cNvPr id="7" name="Picture 6">
            <a:extLst>
              <a:ext uri="{FF2B5EF4-FFF2-40B4-BE49-F238E27FC236}">
                <a16:creationId xmlns:a16="http://schemas.microsoft.com/office/drawing/2014/main" id="{6DC33308-69F8-D744-9E6B-486F3F9E3232}"/>
              </a:ext>
            </a:extLst>
          </p:cNvPr>
          <p:cNvPicPr>
            <a:picLocks noChangeAspect="1"/>
          </p:cNvPicPr>
          <p:nvPr/>
        </p:nvPicPr>
        <p:blipFill>
          <a:blip r:embed="rId3"/>
          <a:stretch>
            <a:fillRect/>
          </a:stretch>
        </p:blipFill>
        <p:spPr>
          <a:xfrm>
            <a:off x="7406640" y="183463"/>
            <a:ext cx="4506686" cy="3380015"/>
          </a:xfrm>
          <a:prstGeom prst="rect">
            <a:avLst/>
          </a:prstGeom>
        </p:spPr>
      </p:pic>
      <p:sp>
        <p:nvSpPr>
          <p:cNvPr id="8" name="Shape 130">
            <a:extLst>
              <a:ext uri="{FF2B5EF4-FFF2-40B4-BE49-F238E27FC236}">
                <a16:creationId xmlns:a16="http://schemas.microsoft.com/office/drawing/2014/main" id="{5B413268-09A1-1346-AEC1-615506836672}"/>
              </a:ext>
            </a:extLst>
          </p:cNvPr>
          <p:cNvSpPr/>
          <p:nvPr/>
        </p:nvSpPr>
        <p:spPr>
          <a:xfrm rot="16200000">
            <a:off x="9271570" y="3197589"/>
            <a:ext cx="5398147" cy="297517"/>
          </a:xfrm>
          <a:prstGeom prst="rect">
            <a:avLst/>
          </a:prstGeom>
          <a:ln w="12700">
            <a:miter lim="400000"/>
          </a:ln>
          <a:extLst>
            <a:ext uri="{C572A759-6A51-4108-AA02-DFA0A04FC94B}">
              <ma14:wrappingTextBoxFlag xmlns="" xmlns:ma14="http://schemas.microsoft.com/office/mac/drawingml/2011/main" val="1"/>
            </a:ext>
          </a:extLst>
        </p:spPr>
        <p:txBody>
          <a:bodyPr wrap="square" lIns="25400" tIns="25400" rIns="25400" bIns="25400" anchor="ctr">
            <a:spAutoFit/>
          </a:bodyPr>
          <a:lstStyle/>
          <a:p>
            <a:pPr lvl="0">
              <a:defRPr sz="1800">
                <a:solidFill>
                  <a:srgbClr val="000000"/>
                </a:solidFill>
              </a:defRPr>
            </a:pPr>
            <a:r>
              <a:rPr lang="en-GB" sz="800" dirty="0">
                <a:latin typeface="Calibri" charset="0"/>
                <a:ea typeface="Calibri" charset="0"/>
                <a:cs typeface="Calibri" charset="0"/>
              </a:rPr>
              <a:t>Photo credit: @</a:t>
            </a:r>
            <a:r>
              <a:rPr lang="en-GB" sz="800" dirty="0" err="1">
                <a:latin typeface="Calibri" charset="0"/>
                <a:ea typeface="Calibri" charset="0"/>
                <a:cs typeface="Calibri" charset="0"/>
              </a:rPr>
              <a:t>bccampus</a:t>
            </a:r>
            <a:r>
              <a:rPr lang="en-GB" sz="800" dirty="0">
                <a:latin typeface="Calibri" charset="0"/>
                <a:ea typeface="Calibri" charset="0"/>
                <a:cs typeface="Calibri" charset="0"/>
              </a:rPr>
              <a:t> #</a:t>
            </a:r>
            <a:r>
              <a:rPr lang="en-GB" sz="800" dirty="0" err="1">
                <a:latin typeface="Calibri" charset="0"/>
                <a:ea typeface="Calibri" charset="0"/>
                <a:cs typeface="Calibri" charset="0"/>
              </a:rPr>
              <a:t>OERForum</a:t>
            </a:r>
            <a:r>
              <a:rPr lang="en-GB" sz="800" dirty="0">
                <a:latin typeface="Calibri" charset="0"/>
                <a:ea typeface="Calibri" charset="0"/>
                <a:cs typeface="Calibri" charset="0"/>
              </a:rPr>
              <a:t> @</a:t>
            </a:r>
            <a:r>
              <a:rPr lang="en-GB" sz="800" dirty="0" err="1">
                <a:latin typeface="Calibri" charset="0"/>
                <a:ea typeface="Calibri" charset="0"/>
                <a:cs typeface="Calibri" charset="0"/>
              </a:rPr>
              <a:t>opencontent</a:t>
            </a:r>
            <a:r>
              <a:rPr lang="en-GB" sz="800" dirty="0">
                <a:latin typeface="Calibri" charset="0"/>
                <a:ea typeface="Calibri" charset="0"/>
                <a:cs typeface="Calibri" charset="0"/>
              </a:rPr>
              <a:t> Why Open Education? [visual notes]</a:t>
            </a:r>
          </a:p>
          <a:p>
            <a:pPr lvl="0">
              <a:defRPr sz="1800">
                <a:solidFill>
                  <a:srgbClr val="000000"/>
                </a:solidFill>
              </a:defRPr>
            </a:pPr>
            <a:r>
              <a:rPr lang="en-GB" sz="800" dirty="0">
                <a:latin typeface="Calibri" charset="0"/>
                <a:ea typeface="Calibri" charset="0"/>
                <a:cs typeface="Calibri" charset="0"/>
              </a:rPr>
              <a:t>Public Domain https://</a:t>
            </a:r>
            <a:r>
              <a:rPr lang="en-GB" sz="800" dirty="0" err="1">
                <a:latin typeface="Calibri" charset="0"/>
                <a:ea typeface="Calibri" charset="0"/>
                <a:cs typeface="Calibri" charset="0"/>
              </a:rPr>
              <a:t>www.flickr.com</a:t>
            </a:r>
            <a:r>
              <a:rPr lang="en-GB" sz="800" dirty="0">
                <a:latin typeface="Calibri" charset="0"/>
                <a:ea typeface="Calibri" charset="0"/>
                <a:cs typeface="Calibri" charset="0"/>
              </a:rPr>
              <a:t>/photos/</a:t>
            </a:r>
            <a:r>
              <a:rPr lang="en-GB" sz="800" dirty="0" err="1">
                <a:latin typeface="Calibri" charset="0"/>
                <a:ea typeface="Calibri" charset="0"/>
                <a:cs typeface="Calibri" charset="0"/>
              </a:rPr>
              <a:t>gforsythe</a:t>
            </a:r>
            <a:r>
              <a:rPr lang="en-GB" sz="800" dirty="0">
                <a:latin typeface="Calibri" charset="0"/>
                <a:ea typeface="Calibri" charset="0"/>
                <a:cs typeface="Calibri" charset="0"/>
              </a:rPr>
              <a:t>/8100966908/</a:t>
            </a:r>
            <a:endParaRPr sz="800" dirty="0">
              <a:latin typeface="Calibri" charset="0"/>
              <a:ea typeface="Calibri" charset="0"/>
              <a:cs typeface="Calibri" charset="0"/>
            </a:endParaRPr>
          </a:p>
        </p:txBody>
      </p:sp>
    </p:spTree>
    <p:extLst>
      <p:ext uri="{BB962C8B-B14F-4D97-AF65-F5344CB8AC3E}">
        <p14:creationId xmlns:p14="http://schemas.microsoft.com/office/powerpoint/2010/main" val="172054815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24"/>
        <p:cNvGrpSpPr/>
        <p:nvPr/>
      </p:nvGrpSpPr>
      <p:grpSpPr>
        <a:xfrm>
          <a:off x="0" y="0"/>
          <a:ext cx="0" cy="0"/>
          <a:chOff x="0" y="0"/>
          <a:chExt cx="0" cy="0"/>
        </a:xfrm>
      </p:grpSpPr>
      <p:sp>
        <p:nvSpPr>
          <p:cNvPr id="126" name="Shape 126"/>
          <p:cNvSpPr txBox="1"/>
          <p:nvPr/>
        </p:nvSpPr>
        <p:spPr>
          <a:xfrm>
            <a:off x="555586" y="451413"/>
            <a:ext cx="8681012" cy="144655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6600" b="1" dirty="0">
              <a:solidFill>
                <a:schemeClr val="dk1"/>
              </a:solidFill>
              <a:latin typeface="Calibri"/>
              <a:ea typeface="Calibri"/>
              <a:cs typeface="Calibri"/>
              <a:sym typeface="Calibri"/>
            </a:endParaRPr>
          </a:p>
        </p:txBody>
      </p:sp>
      <p:sp>
        <p:nvSpPr>
          <p:cNvPr id="6" name="TextBox 5">
            <a:extLst>
              <a:ext uri="{FF2B5EF4-FFF2-40B4-BE49-F238E27FC236}">
                <a16:creationId xmlns:a16="http://schemas.microsoft.com/office/drawing/2014/main" id="{2F0DE4EA-2E3D-234E-A7C9-572C4F5C3BE9}"/>
              </a:ext>
            </a:extLst>
          </p:cNvPr>
          <p:cNvSpPr txBox="1"/>
          <p:nvPr/>
        </p:nvSpPr>
        <p:spPr>
          <a:xfrm>
            <a:off x="555583" y="451413"/>
            <a:ext cx="11187925" cy="6186309"/>
          </a:xfrm>
          <a:prstGeom prst="rect">
            <a:avLst/>
          </a:prstGeom>
          <a:noFill/>
        </p:spPr>
        <p:txBody>
          <a:bodyPr wrap="square" rtlCol="0">
            <a:spAutoFit/>
          </a:bodyPr>
          <a:lstStyle/>
          <a:p>
            <a:endParaRPr lang="en-US" sz="2400" dirty="0"/>
          </a:p>
          <a:p>
            <a:endParaRPr lang="en-US" sz="2400" dirty="0"/>
          </a:p>
          <a:p>
            <a:endParaRPr lang="en-US" sz="2400" dirty="0"/>
          </a:p>
          <a:p>
            <a:endParaRPr lang="en-US" sz="2300" dirty="0"/>
          </a:p>
          <a:p>
            <a:pPr marL="285750" indent="-285750">
              <a:buFont typeface="Arial" panose="020B0604020202020204" pitchFamily="34" charset="0"/>
              <a:buChar char="•"/>
            </a:pPr>
            <a:r>
              <a:rPr lang="en-US" sz="2300" dirty="0"/>
              <a:t>Saves costs for students</a:t>
            </a:r>
          </a:p>
          <a:p>
            <a:pPr marL="285750" indent="-285750">
              <a:buFont typeface="Arial" panose="020B0604020202020204" pitchFamily="34" charset="0"/>
              <a:buChar char="•"/>
            </a:pPr>
            <a:r>
              <a:rPr lang="en-US" sz="2300" dirty="0"/>
              <a:t>Grants more access to quality choices</a:t>
            </a:r>
          </a:p>
          <a:p>
            <a:pPr marL="285750" indent="-285750">
              <a:buFont typeface="Arial" panose="020B0604020202020204" pitchFamily="34" charset="0"/>
              <a:buChar char="•"/>
            </a:pPr>
            <a:r>
              <a:rPr lang="en-US" sz="2300" dirty="0"/>
              <a:t>Helps prior learning and after learning</a:t>
            </a:r>
          </a:p>
          <a:p>
            <a:pPr marL="285750" indent="-285750">
              <a:buFont typeface="Arial" panose="020B0604020202020204" pitchFamily="34" charset="0"/>
              <a:buChar char="•"/>
            </a:pPr>
            <a:r>
              <a:rPr lang="en-US" sz="2300" dirty="0"/>
              <a:t>Provides peace of mind for all users </a:t>
            </a:r>
          </a:p>
          <a:p>
            <a:pPr marL="285750" indent="-285750">
              <a:buFont typeface="Arial" panose="020B0604020202020204" pitchFamily="34" charset="0"/>
              <a:buChar char="•"/>
            </a:pPr>
            <a:r>
              <a:rPr lang="en-US" sz="2300" dirty="0"/>
              <a:t>Showcases research to widest possible audience</a:t>
            </a:r>
          </a:p>
          <a:p>
            <a:pPr marL="285750" indent="-285750">
              <a:buFont typeface="Arial" panose="020B0604020202020204" pitchFamily="34" charset="0"/>
              <a:buChar char="•"/>
            </a:pPr>
            <a:r>
              <a:rPr lang="en-US" sz="2300" dirty="0"/>
              <a:t>Enhances a school’s reputation as well as that of the teacher or researcher</a:t>
            </a:r>
          </a:p>
          <a:p>
            <a:pPr marL="285750" indent="-285750">
              <a:buFont typeface="Arial" panose="020B0604020202020204" pitchFamily="34" charset="0"/>
              <a:buChar char="•"/>
            </a:pPr>
            <a:r>
              <a:rPr lang="en-US" sz="2300" dirty="0"/>
              <a:t>Social responsibility – provides education for all</a:t>
            </a:r>
          </a:p>
          <a:p>
            <a:pPr marL="285750" indent="-285750">
              <a:buFont typeface="Arial" panose="020B0604020202020204" pitchFamily="34" charset="0"/>
              <a:buChar char="•"/>
            </a:pPr>
            <a:r>
              <a:rPr lang="en-US" sz="2300" dirty="0"/>
              <a:t>Shares best practice internationally</a:t>
            </a:r>
          </a:p>
          <a:p>
            <a:pPr marL="285750" indent="-285750">
              <a:buFont typeface="Arial" panose="020B0604020202020204" pitchFamily="34" charset="0"/>
              <a:buChar char="•"/>
            </a:pPr>
            <a:r>
              <a:rPr lang="en-US" sz="2300" dirty="0"/>
              <a:t>Creates additional opportunities for peer review</a:t>
            </a:r>
          </a:p>
          <a:p>
            <a:pPr marL="285750" indent="-285750">
              <a:buFont typeface="Arial" panose="020B0604020202020204" pitchFamily="34" charset="0"/>
              <a:buChar char="•"/>
            </a:pPr>
            <a:r>
              <a:rPr lang="en-US" sz="2300" dirty="0"/>
              <a:t>Maximizes the use and increases availability of educational materials</a:t>
            </a:r>
          </a:p>
          <a:p>
            <a:pPr marL="285750" indent="-285750">
              <a:buFont typeface="Arial" panose="020B0604020202020204" pitchFamily="34" charset="0"/>
              <a:buChar char="•"/>
            </a:pPr>
            <a:r>
              <a:rPr lang="en-US" sz="2300" dirty="0"/>
              <a:t>Raises the quality standards for educational resources by gathering more contributors.</a:t>
            </a:r>
            <a:r>
              <a:rPr lang="en-US" sz="2400" dirty="0"/>
              <a:t>				 </a:t>
            </a:r>
            <a:r>
              <a:rPr lang="en-US" sz="1800" dirty="0"/>
              <a:t>(List compiled from Open Washington, 2017)</a:t>
            </a:r>
          </a:p>
          <a:p>
            <a:r>
              <a:rPr lang="en-US" sz="2400" dirty="0"/>
              <a:t>						</a:t>
            </a:r>
            <a:endParaRPr lang="en-US" sz="1800" dirty="0"/>
          </a:p>
        </p:txBody>
      </p:sp>
      <p:sp>
        <p:nvSpPr>
          <p:cNvPr id="11" name="Shape 126">
            <a:extLst>
              <a:ext uri="{FF2B5EF4-FFF2-40B4-BE49-F238E27FC236}">
                <a16:creationId xmlns:a16="http://schemas.microsoft.com/office/drawing/2014/main" id="{0F39AA77-890D-6943-BEAB-A5E6AFF65F92}"/>
              </a:ext>
            </a:extLst>
          </p:cNvPr>
          <p:cNvSpPr txBox="1"/>
          <p:nvPr/>
        </p:nvSpPr>
        <p:spPr>
          <a:xfrm>
            <a:off x="555585" y="203219"/>
            <a:ext cx="9058677" cy="144655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GB" sz="4800" b="1" dirty="0">
                <a:solidFill>
                  <a:schemeClr val="dk1"/>
                </a:solidFill>
                <a:latin typeface="Calibri"/>
                <a:ea typeface="Calibri"/>
                <a:cs typeface="Calibri"/>
                <a:sym typeface="Calibri"/>
              </a:rPr>
              <a:t>What are the benefits of using OER?  </a:t>
            </a:r>
            <a:endParaRPr sz="4800" b="1" dirty="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90916209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hape 126">
            <a:extLst>
              <a:ext uri="{FF2B5EF4-FFF2-40B4-BE49-F238E27FC236}">
                <a16:creationId xmlns:a16="http://schemas.microsoft.com/office/drawing/2014/main" id="{5ACFA56B-07DC-3F49-BE6F-20D5577302A7}"/>
              </a:ext>
            </a:extLst>
          </p:cNvPr>
          <p:cNvSpPr txBox="1"/>
          <p:nvPr/>
        </p:nvSpPr>
        <p:spPr>
          <a:xfrm>
            <a:off x="555586" y="451413"/>
            <a:ext cx="8681012" cy="144655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GB" sz="4400" b="1" dirty="0">
                <a:solidFill>
                  <a:schemeClr val="dk1"/>
                </a:solidFill>
                <a:latin typeface="Calibri"/>
                <a:ea typeface="Calibri"/>
                <a:cs typeface="Calibri"/>
                <a:sym typeface="Calibri"/>
              </a:rPr>
              <a:t>A few Creative Commons and OER facts!</a:t>
            </a:r>
            <a:endParaRPr sz="4400" b="1" dirty="0">
              <a:solidFill>
                <a:schemeClr val="dk1"/>
              </a:solidFill>
              <a:latin typeface="Calibri"/>
              <a:ea typeface="Calibri"/>
              <a:cs typeface="Calibri"/>
              <a:sym typeface="Calibri"/>
            </a:endParaRPr>
          </a:p>
        </p:txBody>
      </p:sp>
      <p:sp>
        <p:nvSpPr>
          <p:cNvPr id="2" name="TextBox 1">
            <a:extLst>
              <a:ext uri="{FF2B5EF4-FFF2-40B4-BE49-F238E27FC236}">
                <a16:creationId xmlns:a16="http://schemas.microsoft.com/office/drawing/2014/main" id="{0AD91CE9-BE37-8746-AFB6-C029FF5C82D0}"/>
              </a:ext>
            </a:extLst>
          </p:cNvPr>
          <p:cNvSpPr txBox="1"/>
          <p:nvPr/>
        </p:nvSpPr>
        <p:spPr>
          <a:xfrm>
            <a:off x="555586" y="2233748"/>
            <a:ext cx="10659292" cy="5262979"/>
          </a:xfrm>
          <a:prstGeom prst="rect">
            <a:avLst/>
          </a:prstGeom>
          <a:noFill/>
        </p:spPr>
        <p:txBody>
          <a:bodyPr wrap="square" rtlCol="0">
            <a:spAutoFit/>
          </a:bodyPr>
          <a:lstStyle/>
          <a:p>
            <a:pPr marL="285750" indent="-285750">
              <a:buFont typeface="Arial" panose="020B0604020202020204" pitchFamily="34" charset="0"/>
              <a:buChar char="•"/>
            </a:pPr>
            <a:r>
              <a:rPr lang="en-US" sz="2800" dirty="0"/>
              <a:t>There are over 1.1 billion individual Creative Commons licensed resources available (Creative Commons, n.d.)</a:t>
            </a:r>
          </a:p>
          <a:p>
            <a:pPr marL="285750" indent="-285750">
              <a:buFont typeface="Arial" panose="020B0604020202020204" pitchFamily="34" charset="0"/>
              <a:buChar char="•"/>
            </a:pPr>
            <a:r>
              <a:rPr lang="en-US" sz="2800" dirty="0"/>
              <a:t>Students around the world have saved over $1 billion dollars through the use of OER (Allen, 2018)</a:t>
            </a:r>
          </a:p>
          <a:p>
            <a:pPr marL="285750" indent="-285750">
              <a:buFont typeface="Arial" panose="020B0604020202020204" pitchFamily="34" charset="0"/>
              <a:buChar char="•"/>
            </a:pPr>
            <a:r>
              <a:rPr lang="en-US" sz="2800" dirty="0"/>
              <a:t>CC licensed output is mandated by some funders and open licenses are used by a number of governments around the world. CC BY, for example, is now the default license for all European Commission publicly available documentation (European Commission, 2019)</a:t>
            </a:r>
          </a:p>
          <a:p>
            <a:pPr marL="285750" indent="-285750">
              <a:buFont typeface="Arial" panose="020B0604020202020204" pitchFamily="34" charset="0"/>
              <a:buChar char="•"/>
            </a:pPr>
            <a:endParaRPr lang="en-US" sz="2800" dirty="0"/>
          </a:p>
          <a:p>
            <a:pPr marL="285750" indent="-285750">
              <a:buFont typeface="Arial" panose="020B0604020202020204" pitchFamily="34" charset="0"/>
              <a:buChar char="•"/>
            </a:pPr>
            <a:endParaRPr lang="en-US" sz="2800" dirty="0"/>
          </a:p>
          <a:p>
            <a:pPr marL="285750" indent="-285750">
              <a:buFont typeface="Arial" panose="020B0604020202020204" pitchFamily="34" charset="0"/>
              <a:buChar char="•"/>
            </a:pPr>
            <a:endParaRPr lang="en-US" sz="2800" dirty="0"/>
          </a:p>
        </p:txBody>
      </p:sp>
    </p:spTree>
    <p:extLst>
      <p:ext uri="{BB962C8B-B14F-4D97-AF65-F5344CB8AC3E}">
        <p14:creationId xmlns:p14="http://schemas.microsoft.com/office/powerpoint/2010/main" val="154047619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0FFB99F7-066C-D940-BD9D-E89D34879E36}"/>
              </a:ext>
            </a:extLst>
          </p:cNvPr>
          <p:cNvPicPr>
            <a:picLocks noChangeAspect="1"/>
          </p:cNvPicPr>
          <p:nvPr/>
        </p:nvPicPr>
        <p:blipFill>
          <a:blip r:embed="rId3"/>
          <a:stretch>
            <a:fillRect/>
          </a:stretch>
        </p:blipFill>
        <p:spPr>
          <a:xfrm>
            <a:off x="619396" y="1375228"/>
            <a:ext cx="10481307" cy="3327399"/>
          </a:xfrm>
          <a:prstGeom prst="rect">
            <a:avLst/>
          </a:prstGeom>
        </p:spPr>
      </p:pic>
      <p:sp>
        <p:nvSpPr>
          <p:cNvPr id="6" name="TextBox 5">
            <a:extLst>
              <a:ext uri="{FF2B5EF4-FFF2-40B4-BE49-F238E27FC236}">
                <a16:creationId xmlns:a16="http://schemas.microsoft.com/office/drawing/2014/main" id="{60BF5508-81C4-0848-BD25-825DC48F87D2}"/>
              </a:ext>
            </a:extLst>
          </p:cNvPr>
          <p:cNvSpPr txBox="1"/>
          <p:nvPr/>
        </p:nvSpPr>
        <p:spPr>
          <a:xfrm>
            <a:off x="940526" y="5094515"/>
            <a:ext cx="9366069" cy="954107"/>
          </a:xfrm>
          <a:prstGeom prst="rect">
            <a:avLst/>
          </a:prstGeom>
          <a:noFill/>
        </p:spPr>
        <p:txBody>
          <a:bodyPr wrap="square" rtlCol="0">
            <a:spAutoFit/>
          </a:bodyPr>
          <a:lstStyle/>
          <a:p>
            <a:r>
              <a:rPr lang="en-US" sz="2800" dirty="0">
                <a:hlinkClick r:id="rId4"/>
              </a:rPr>
              <a:t>https://wiki.creativecommons.org/wiki/Case_Studies</a:t>
            </a:r>
            <a:endParaRPr lang="en-US" sz="2800" dirty="0"/>
          </a:p>
          <a:p>
            <a:r>
              <a:rPr lang="en-US" sz="2800" dirty="0">
                <a:hlinkClick r:id="rId5"/>
              </a:rPr>
              <a:t>https://wiki.creativecommons.org/wiki/OER_Case_Studies</a:t>
            </a:r>
            <a:r>
              <a:rPr lang="en-US" sz="2800" dirty="0"/>
              <a:t> </a:t>
            </a:r>
          </a:p>
        </p:txBody>
      </p:sp>
    </p:spTree>
    <p:extLst>
      <p:ext uri="{BB962C8B-B14F-4D97-AF65-F5344CB8AC3E}">
        <p14:creationId xmlns:p14="http://schemas.microsoft.com/office/powerpoint/2010/main" val="327137072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8ECF8F-D4A8-3046-BBE3-8636C10E88EF}"/>
              </a:ext>
            </a:extLst>
          </p:cNvPr>
          <p:cNvSpPr>
            <a:spLocks noGrp="1"/>
          </p:cNvSpPr>
          <p:nvPr>
            <p:ph type="title"/>
          </p:nvPr>
        </p:nvSpPr>
        <p:spPr/>
        <p:txBody>
          <a:bodyPr/>
          <a:lstStyle/>
          <a:p>
            <a:endParaRPr lang="en-US"/>
          </a:p>
        </p:txBody>
      </p:sp>
      <p:sp>
        <p:nvSpPr>
          <p:cNvPr id="3" name="Text Placeholder 2">
            <a:extLst>
              <a:ext uri="{FF2B5EF4-FFF2-40B4-BE49-F238E27FC236}">
                <a16:creationId xmlns:a16="http://schemas.microsoft.com/office/drawing/2014/main" id="{7EC51A5F-6121-5745-9955-C3970F04A8CB}"/>
              </a:ext>
            </a:extLst>
          </p:cNvPr>
          <p:cNvSpPr>
            <a:spLocks noGrp="1"/>
          </p:cNvSpPr>
          <p:nvPr>
            <p:ph type="body" idx="1"/>
          </p:nvPr>
        </p:nvSpPr>
        <p:spPr/>
        <p:txBody>
          <a:bodyPr/>
          <a:lstStyle/>
          <a:p>
            <a:endParaRPr lang="en-US"/>
          </a:p>
        </p:txBody>
      </p:sp>
      <p:pic>
        <p:nvPicPr>
          <p:cNvPr id="5" name="Picture 4">
            <a:extLst>
              <a:ext uri="{FF2B5EF4-FFF2-40B4-BE49-F238E27FC236}">
                <a16:creationId xmlns:a16="http://schemas.microsoft.com/office/drawing/2014/main" id="{44235023-F53C-3547-AAE4-D423DD49CFE9}"/>
              </a:ext>
            </a:extLst>
          </p:cNvPr>
          <p:cNvPicPr>
            <a:picLocks noChangeAspect="1"/>
          </p:cNvPicPr>
          <p:nvPr/>
        </p:nvPicPr>
        <p:blipFill>
          <a:blip r:embed="rId3"/>
          <a:stretch>
            <a:fillRect/>
          </a:stretch>
        </p:blipFill>
        <p:spPr>
          <a:xfrm>
            <a:off x="454568" y="0"/>
            <a:ext cx="11282863" cy="6858000"/>
          </a:xfrm>
          <a:prstGeom prst="rect">
            <a:avLst/>
          </a:prstGeom>
        </p:spPr>
      </p:pic>
    </p:spTree>
    <p:extLst>
      <p:ext uri="{BB962C8B-B14F-4D97-AF65-F5344CB8AC3E}">
        <p14:creationId xmlns:p14="http://schemas.microsoft.com/office/powerpoint/2010/main" val="345452770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B9572335-0F75-CE4E-93D0-AE1CCFE80A98}"/>
              </a:ext>
            </a:extLst>
          </p:cNvPr>
          <p:cNvPicPr>
            <a:picLocks noChangeAspect="1"/>
          </p:cNvPicPr>
          <p:nvPr/>
        </p:nvPicPr>
        <p:blipFill>
          <a:blip r:embed="rId3"/>
          <a:stretch>
            <a:fillRect/>
          </a:stretch>
        </p:blipFill>
        <p:spPr>
          <a:xfrm>
            <a:off x="0" y="447587"/>
            <a:ext cx="12192000" cy="5962825"/>
          </a:xfrm>
          <a:prstGeom prst="rect">
            <a:avLst/>
          </a:prstGeom>
        </p:spPr>
      </p:pic>
      <p:sp>
        <p:nvSpPr>
          <p:cNvPr id="6" name="TextBox 5">
            <a:extLst>
              <a:ext uri="{FF2B5EF4-FFF2-40B4-BE49-F238E27FC236}">
                <a16:creationId xmlns:a16="http://schemas.microsoft.com/office/drawing/2014/main" id="{25EA3E05-B8C0-5E43-B858-1C042EA624D3}"/>
              </a:ext>
            </a:extLst>
          </p:cNvPr>
          <p:cNvSpPr txBox="1"/>
          <p:nvPr/>
        </p:nvSpPr>
        <p:spPr>
          <a:xfrm>
            <a:off x="130629" y="6505303"/>
            <a:ext cx="6021977" cy="307777"/>
          </a:xfrm>
          <a:prstGeom prst="rect">
            <a:avLst/>
          </a:prstGeom>
          <a:noFill/>
        </p:spPr>
        <p:txBody>
          <a:bodyPr wrap="square" rtlCol="0">
            <a:spAutoFit/>
          </a:bodyPr>
          <a:lstStyle/>
          <a:p>
            <a:r>
              <a:rPr lang="en-US" dirty="0"/>
              <a:t>https://</a:t>
            </a:r>
            <a:r>
              <a:rPr lang="en-US" dirty="0" err="1"/>
              <a:t>creativecommons.org</a:t>
            </a:r>
            <a:endParaRPr lang="en-US" dirty="0"/>
          </a:p>
        </p:txBody>
      </p:sp>
    </p:spTree>
    <p:extLst>
      <p:ext uri="{BB962C8B-B14F-4D97-AF65-F5344CB8AC3E}">
        <p14:creationId xmlns:p14="http://schemas.microsoft.com/office/powerpoint/2010/main" val="29927110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85"/>
        <p:cNvGrpSpPr/>
        <p:nvPr/>
      </p:nvGrpSpPr>
      <p:grpSpPr>
        <a:xfrm>
          <a:off x="0" y="0"/>
          <a:ext cx="0" cy="0"/>
          <a:chOff x="0" y="0"/>
          <a:chExt cx="0" cy="0"/>
        </a:xfrm>
      </p:grpSpPr>
      <p:sp>
        <p:nvSpPr>
          <p:cNvPr id="86" name="Shape 86"/>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Autofit/>
          </a:bodyPr>
          <a:lstStyle/>
          <a:p>
            <a:pPr marL="0" marR="0" lvl="0" indent="0" algn="l" rtl="0">
              <a:lnSpc>
                <a:spcPct val="90000"/>
              </a:lnSpc>
              <a:spcBef>
                <a:spcPts val="0"/>
              </a:spcBef>
              <a:spcAft>
                <a:spcPts val="0"/>
              </a:spcAft>
              <a:buClr>
                <a:schemeClr val="dk1"/>
              </a:buClr>
              <a:buSzPts val="7200"/>
              <a:buFont typeface="Arial"/>
              <a:buNone/>
            </a:pPr>
            <a:endParaRPr sz="7200" b="1" i="0" u="none" strike="noStrike" cap="none" dirty="0">
              <a:solidFill>
                <a:schemeClr val="dk1"/>
              </a:solidFill>
              <a:latin typeface="Calibri"/>
              <a:ea typeface="Calibri"/>
              <a:cs typeface="Calibri"/>
              <a:sym typeface="Calibri"/>
            </a:endParaRPr>
          </a:p>
          <a:p>
            <a:pPr marL="0" marR="0" lvl="0" indent="0" algn="l" rtl="0">
              <a:lnSpc>
                <a:spcPct val="90000"/>
              </a:lnSpc>
              <a:spcBef>
                <a:spcPts val="1000"/>
              </a:spcBef>
              <a:spcAft>
                <a:spcPts val="0"/>
              </a:spcAft>
              <a:buClr>
                <a:schemeClr val="dk1"/>
              </a:buClr>
              <a:buSzPts val="7200"/>
              <a:buFont typeface="Arial"/>
              <a:buNone/>
            </a:pPr>
            <a:r>
              <a:rPr lang="en-GB" sz="5400" b="1" i="0" u="none" strike="noStrike" cap="none" dirty="0">
                <a:solidFill>
                  <a:schemeClr val="dk1"/>
                </a:solidFill>
                <a:sym typeface="Calibri"/>
              </a:rPr>
              <a:t>Open Licensing</a:t>
            </a:r>
            <a:endParaRPr sz="5400" dirty="0"/>
          </a:p>
          <a:p>
            <a:pPr marL="0" marR="0" lvl="0" indent="0" algn="l" rtl="0">
              <a:lnSpc>
                <a:spcPct val="90000"/>
              </a:lnSpc>
              <a:spcBef>
                <a:spcPts val="1000"/>
              </a:spcBef>
              <a:spcAft>
                <a:spcPts val="0"/>
              </a:spcAft>
              <a:buClr>
                <a:schemeClr val="dk1"/>
              </a:buClr>
              <a:buSzPts val="2800"/>
              <a:buFont typeface="Arial"/>
              <a:buNone/>
            </a:pPr>
            <a:r>
              <a:rPr lang="en-GB" sz="2800" b="0" i="0" u="none" strike="noStrike" cap="none" dirty="0">
                <a:solidFill>
                  <a:schemeClr val="dk1"/>
                </a:solidFill>
                <a:latin typeface="Calibri"/>
                <a:ea typeface="Calibri"/>
                <a:cs typeface="Calibri"/>
                <a:sym typeface="Calibri"/>
              </a:rPr>
              <a:t>May 2019</a:t>
            </a:r>
            <a:endParaRPr sz="2800" b="0" i="0" u="none" strike="noStrike" cap="none" dirty="0">
              <a:solidFill>
                <a:schemeClr val="dk1"/>
              </a:solidFill>
              <a:latin typeface="Calibri"/>
              <a:ea typeface="Calibri"/>
              <a:cs typeface="Calibri"/>
              <a:sym typeface="Calibri"/>
            </a:endParaRPr>
          </a:p>
        </p:txBody>
      </p:sp>
      <p:pic>
        <p:nvPicPr>
          <p:cNvPr id="87" name="Shape 87">
            <a:hlinkClick r:id="rId3"/>
          </p:cNvPr>
          <p:cNvPicPr preferRelativeResize="0"/>
          <p:nvPr/>
        </p:nvPicPr>
        <p:blipFill rotWithShape="1">
          <a:blip r:embed="rId4">
            <a:alphaModFix/>
          </a:blip>
          <a:srcRect/>
          <a:stretch/>
        </p:blipFill>
        <p:spPr>
          <a:xfrm>
            <a:off x="214212" y="6176963"/>
            <a:ext cx="1247975" cy="436637"/>
          </a:xfrm>
          <a:prstGeom prst="rect">
            <a:avLst/>
          </a:prstGeom>
          <a:noFill/>
          <a:ln>
            <a:noFill/>
          </a:ln>
        </p:spPr>
      </p:pic>
      <p:sp>
        <p:nvSpPr>
          <p:cNvPr id="88" name="Shape 88"/>
          <p:cNvSpPr/>
          <p:nvPr/>
        </p:nvSpPr>
        <p:spPr>
          <a:xfrm>
            <a:off x="1462187" y="6175990"/>
            <a:ext cx="7463018" cy="219291"/>
          </a:xfrm>
          <a:prstGeom prst="rect">
            <a:avLst/>
          </a:prstGeom>
          <a:noFill/>
          <a:ln>
            <a:noFill/>
          </a:ln>
        </p:spPr>
        <p:txBody>
          <a:bodyPr spcFirstLastPara="1" wrap="square" lIns="34275" tIns="17125" rIns="34275" bIns="17125" anchor="t" anchorCtr="0">
            <a:noAutofit/>
          </a:bodyPr>
          <a:lstStyle/>
          <a:p>
            <a:pPr marL="0" marR="0" lvl="0" indent="0" algn="l" rtl="0">
              <a:spcBef>
                <a:spcPts val="0"/>
              </a:spcBef>
              <a:spcAft>
                <a:spcPts val="0"/>
              </a:spcAft>
              <a:buNone/>
            </a:pPr>
            <a:r>
              <a:rPr lang="en-GB" sz="1200" b="0" i="0" u="none" strike="noStrike" cap="none" dirty="0">
                <a:solidFill>
                  <a:srgbClr val="000000"/>
                </a:solidFill>
                <a:latin typeface="Calibri"/>
                <a:ea typeface="Calibri"/>
                <a:cs typeface="Calibri"/>
                <a:sym typeface="Calibri"/>
              </a:rPr>
              <a:t>This work is licensed under the </a:t>
            </a:r>
            <a:r>
              <a:rPr lang="en-GB" sz="1200" b="0" i="0" u="sng" strike="noStrike" cap="none" dirty="0">
                <a:solidFill>
                  <a:schemeClr val="hlink"/>
                </a:solidFill>
                <a:latin typeface="Calibri"/>
                <a:ea typeface="Calibri"/>
                <a:cs typeface="Calibri"/>
                <a:sym typeface="Calibri"/>
                <a:hlinkClick r:id="rId3"/>
              </a:rPr>
              <a:t>Creative Commons Attribution 4.0 International License</a:t>
            </a:r>
            <a:r>
              <a:rPr lang="en-GB" sz="1200" b="0" i="0" u="none" strike="noStrike" cap="none" dirty="0">
                <a:solidFill>
                  <a:srgbClr val="000000"/>
                </a:solidFill>
                <a:latin typeface="Calibri"/>
                <a:ea typeface="Calibri"/>
                <a:cs typeface="Calibri"/>
                <a:sym typeface="Calibri"/>
              </a:rPr>
              <a:t> unless otherwise stated. </a:t>
            </a:r>
          </a:p>
          <a:p>
            <a:pPr marL="0" marR="0" lvl="0" indent="0" algn="l" rtl="0">
              <a:spcBef>
                <a:spcPts val="0"/>
              </a:spcBef>
              <a:spcAft>
                <a:spcPts val="0"/>
              </a:spcAft>
              <a:buNone/>
            </a:pPr>
            <a:r>
              <a:rPr lang="en-GB" sz="1200" b="0" i="0" u="none" strike="noStrike" cap="none" dirty="0">
                <a:solidFill>
                  <a:srgbClr val="000000"/>
                </a:solidFill>
                <a:latin typeface="Calibri"/>
                <a:ea typeface="Calibri"/>
                <a:cs typeface="Calibri"/>
                <a:sym typeface="Calibri"/>
              </a:rPr>
              <a:t>Minor amends to this slide deck were made in May 2021.  </a:t>
            </a:r>
            <a:endParaRPr sz="1200" dirty="0">
              <a:solidFill>
                <a:srgbClr val="000000"/>
              </a:solidFill>
              <a:latin typeface="Calibri"/>
              <a:ea typeface="Calibri"/>
              <a:cs typeface="Calibri"/>
              <a:sym typeface="Calibri"/>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hape 111">
            <a:extLst>
              <a:ext uri="{FF2B5EF4-FFF2-40B4-BE49-F238E27FC236}">
                <a16:creationId xmlns:a16="http://schemas.microsoft.com/office/drawing/2014/main" id="{54641A59-5D6A-EF46-93B2-2A55DB5DBE7C}"/>
              </a:ext>
            </a:extLst>
          </p:cNvPr>
          <p:cNvSpPr txBox="1"/>
          <p:nvPr/>
        </p:nvSpPr>
        <p:spPr>
          <a:xfrm>
            <a:off x="616436" y="621230"/>
            <a:ext cx="5222661" cy="3963833"/>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GB" sz="5800" b="1" dirty="0">
                <a:solidFill>
                  <a:schemeClr val="dk1"/>
                </a:solidFill>
                <a:latin typeface="Calibri"/>
                <a:cs typeface="Calibri"/>
                <a:sym typeface="Calibri"/>
              </a:rPr>
              <a:t>Activity 2:</a:t>
            </a:r>
          </a:p>
          <a:p>
            <a:pPr marL="0" marR="0" lvl="0" indent="0" algn="l" rtl="0">
              <a:spcBef>
                <a:spcPts val="0"/>
              </a:spcBef>
              <a:spcAft>
                <a:spcPts val="0"/>
              </a:spcAft>
              <a:buNone/>
            </a:pPr>
            <a:endParaRPr lang="en-GB" sz="5800" b="1" dirty="0">
              <a:solidFill>
                <a:schemeClr val="dk1"/>
              </a:solidFill>
              <a:latin typeface="Calibri"/>
              <a:cs typeface="Calibri"/>
              <a:sym typeface="Calibri"/>
            </a:endParaRPr>
          </a:p>
          <a:p>
            <a:pPr marL="0" marR="0" lvl="0" indent="0" algn="l" rtl="0">
              <a:spcBef>
                <a:spcPts val="0"/>
              </a:spcBef>
              <a:spcAft>
                <a:spcPts val="0"/>
              </a:spcAft>
              <a:buNone/>
            </a:pPr>
            <a:r>
              <a:rPr lang="en-GB" sz="5800" b="1" dirty="0">
                <a:solidFill>
                  <a:schemeClr val="dk1"/>
                </a:solidFill>
                <a:latin typeface="Calibri"/>
                <a:cs typeface="Calibri"/>
                <a:sym typeface="Calibri"/>
              </a:rPr>
              <a:t>Identifying Creative Commons Licenses </a:t>
            </a:r>
            <a:endParaRPr sz="5800" dirty="0"/>
          </a:p>
        </p:txBody>
      </p:sp>
      <p:pic>
        <p:nvPicPr>
          <p:cNvPr id="6" name="Shape 196">
            <a:extLst>
              <a:ext uri="{FF2B5EF4-FFF2-40B4-BE49-F238E27FC236}">
                <a16:creationId xmlns:a16="http://schemas.microsoft.com/office/drawing/2014/main" id="{BE2A1895-9D30-194C-B2A0-616F7675A330}"/>
              </a:ext>
            </a:extLst>
          </p:cNvPr>
          <p:cNvPicPr preferRelativeResize="0"/>
          <p:nvPr/>
        </p:nvPicPr>
        <p:blipFill rotWithShape="1">
          <a:blip r:embed="rId3">
            <a:alphaModFix/>
          </a:blip>
          <a:srcRect/>
          <a:stretch/>
        </p:blipFill>
        <p:spPr>
          <a:xfrm>
            <a:off x="4781006" y="2316989"/>
            <a:ext cx="7015497" cy="4097958"/>
          </a:xfrm>
          <a:prstGeom prst="rect">
            <a:avLst/>
          </a:prstGeom>
          <a:noFill/>
          <a:ln>
            <a:noFill/>
          </a:ln>
        </p:spPr>
      </p:pic>
      <p:sp>
        <p:nvSpPr>
          <p:cNvPr id="7" name="Shape 198">
            <a:extLst>
              <a:ext uri="{FF2B5EF4-FFF2-40B4-BE49-F238E27FC236}">
                <a16:creationId xmlns:a16="http://schemas.microsoft.com/office/drawing/2014/main" id="{1E03C13B-A45D-B341-8A54-6E4C2095E24C}"/>
              </a:ext>
            </a:extLst>
          </p:cNvPr>
          <p:cNvSpPr txBox="1"/>
          <p:nvPr/>
        </p:nvSpPr>
        <p:spPr>
          <a:xfrm rot="-5400000">
            <a:off x="9736596" y="4258246"/>
            <a:ext cx="4335258" cy="215444"/>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r>
              <a:rPr lang="en-GB" sz="800" b="0" i="0" u="none" strike="noStrike" cap="none" dirty="0">
                <a:solidFill>
                  <a:srgbClr val="000000"/>
                </a:solidFill>
                <a:latin typeface="Calibri"/>
                <a:ea typeface="Calibri"/>
                <a:cs typeface="Calibri"/>
                <a:sym typeface="Calibri"/>
              </a:rPr>
              <a:t>Picture Credit: </a:t>
            </a:r>
            <a:r>
              <a:rPr lang="en-GB" sz="800" b="0" i="0" u="sng" strike="noStrike" cap="none" dirty="0">
                <a:solidFill>
                  <a:schemeClr val="hlink"/>
                </a:solidFill>
                <a:latin typeface="Calibri"/>
                <a:ea typeface="Calibri"/>
                <a:cs typeface="Calibri"/>
                <a:sym typeface="Calibri"/>
                <a:hlinkClick r:id="rId4"/>
              </a:rPr>
              <a:t>Creative Commons – cc stickers</a:t>
            </a:r>
            <a:r>
              <a:rPr lang="en-GB" sz="800" b="0" i="0" u="none" strike="noStrike" cap="none" dirty="0">
                <a:solidFill>
                  <a:srgbClr val="000000"/>
                </a:solidFill>
                <a:latin typeface="Calibri"/>
                <a:ea typeface="Calibri"/>
                <a:cs typeface="Calibri"/>
                <a:sym typeface="Calibri"/>
              </a:rPr>
              <a:t> by </a:t>
            </a:r>
            <a:r>
              <a:rPr lang="en-GB" sz="800" b="0" i="0" u="sng" strike="noStrike" cap="none" dirty="0">
                <a:solidFill>
                  <a:schemeClr val="hlink"/>
                </a:solidFill>
                <a:latin typeface="Calibri"/>
                <a:ea typeface="Calibri"/>
                <a:cs typeface="Calibri"/>
                <a:sym typeface="Calibri"/>
                <a:hlinkClick r:id="rId5"/>
              </a:rPr>
              <a:t>Kristina Alexanderson</a:t>
            </a:r>
            <a:r>
              <a:rPr lang="en-GB" sz="800" b="0" i="0" u="none" strike="noStrike" cap="none" dirty="0">
                <a:solidFill>
                  <a:srgbClr val="000000"/>
                </a:solidFill>
                <a:latin typeface="Calibri"/>
                <a:ea typeface="Calibri"/>
                <a:cs typeface="Calibri"/>
                <a:sym typeface="Calibri"/>
              </a:rPr>
              <a:t> is licensed  </a:t>
            </a:r>
            <a:r>
              <a:rPr lang="en-GB" sz="800" b="0" i="0" u="sng" strike="noStrike" cap="none" dirty="0">
                <a:solidFill>
                  <a:schemeClr val="hlink"/>
                </a:solidFill>
                <a:latin typeface="Calibri"/>
                <a:ea typeface="Calibri"/>
                <a:cs typeface="Calibri"/>
                <a:sym typeface="Calibri"/>
                <a:hlinkClick r:id="rId6"/>
              </a:rPr>
              <a:t>CC BY 2.0</a:t>
            </a:r>
            <a:r>
              <a:rPr lang="en-GB" sz="800" b="0" i="0" u="none" strike="noStrike" cap="none" dirty="0">
                <a:solidFill>
                  <a:srgbClr val="000000"/>
                </a:solidFill>
                <a:latin typeface="Calibri"/>
                <a:ea typeface="Calibri"/>
                <a:cs typeface="Calibri"/>
                <a:sym typeface="Calibri"/>
              </a:rPr>
              <a:t>  </a:t>
            </a:r>
            <a:endParaRPr sz="800" b="0" i="0" u="none" strike="noStrike" cap="none" dirty="0">
              <a:solidFill>
                <a:srgbClr val="000000"/>
              </a:solidFill>
              <a:latin typeface="Calibri"/>
              <a:ea typeface="Calibri"/>
              <a:cs typeface="Calibri"/>
              <a:sym typeface="Calibri"/>
            </a:endParaRPr>
          </a:p>
        </p:txBody>
      </p:sp>
    </p:spTree>
    <p:extLst>
      <p:ext uri="{BB962C8B-B14F-4D97-AF65-F5344CB8AC3E}">
        <p14:creationId xmlns:p14="http://schemas.microsoft.com/office/powerpoint/2010/main" val="416679571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CF859C34-25AA-5641-9DF6-7B8150EE42D1}"/>
              </a:ext>
            </a:extLst>
          </p:cNvPr>
          <p:cNvPicPr>
            <a:picLocks noChangeAspect="1"/>
          </p:cNvPicPr>
          <p:nvPr/>
        </p:nvPicPr>
        <p:blipFill>
          <a:blip r:embed="rId3"/>
          <a:stretch>
            <a:fillRect/>
          </a:stretch>
        </p:blipFill>
        <p:spPr>
          <a:xfrm>
            <a:off x="5182737" y="1593669"/>
            <a:ext cx="6118105" cy="4771580"/>
          </a:xfrm>
          <a:prstGeom prst="rect">
            <a:avLst/>
          </a:prstGeom>
        </p:spPr>
      </p:pic>
      <p:sp>
        <p:nvSpPr>
          <p:cNvPr id="6" name="Shape 111">
            <a:extLst>
              <a:ext uri="{FF2B5EF4-FFF2-40B4-BE49-F238E27FC236}">
                <a16:creationId xmlns:a16="http://schemas.microsoft.com/office/drawing/2014/main" id="{CA3D5937-98FF-A446-97A3-430D1561CCDA}"/>
              </a:ext>
            </a:extLst>
          </p:cNvPr>
          <p:cNvSpPr txBox="1"/>
          <p:nvPr/>
        </p:nvSpPr>
        <p:spPr>
          <a:xfrm>
            <a:off x="669886" y="1469116"/>
            <a:ext cx="5222661" cy="1562665"/>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GB" sz="6600" b="1" dirty="0">
                <a:solidFill>
                  <a:schemeClr val="dk1"/>
                </a:solidFill>
                <a:latin typeface="Calibri"/>
                <a:cs typeface="Calibri"/>
                <a:sym typeface="Calibri"/>
              </a:rPr>
              <a:t>Challenges:</a:t>
            </a:r>
          </a:p>
          <a:p>
            <a:pPr marL="0" marR="0" lvl="0" indent="0" algn="l" rtl="0">
              <a:spcBef>
                <a:spcPts val="0"/>
              </a:spcBef>
              <a:spcAft>
                <a:spcPts val="0"/>
              </a:spcAft>
              <a:buNone/>
            </a:pPr>
            <a:r>
              <a:rPr lang="en-GB" sz="6600" b="1" dirty="0">
                <a:solidFill>
                  <a:schemeClr val="dk1"/>
                </a:solidFill>
                <a:latin typeface="Calibri"/>
                <a:cs typeface="Calibri"/>
                <a:sym typeface="Calibri"/>
              </a:rPr>
              <a:t>Creative </a:t>
            </a:r>
          </a:p>
          <a:p>
            <a:pPr marL="0" marR="0" lvl="0" indent="0" algn="l" rtl="0">
              <a:spcBef>
                <a:spcPts val="0"/>
              </a:spcBef>
              <a:spcAft>
                <a:spcPts val="0"/>
              </a:spcAft>
              <a:buNone/>
            </a:pPr>
            <a:r>
              <a:rPr lang="en-GB" sz="6600" b="1" dirty="0">
                <a:solidFill>
                  <a:schemeClr val="dk1"/>
                </a:solidFill>
                <a:latin typeface="Calibri"/>
                <a:cs typeface="Calibri"/>
                <a:sym typeface="Calibri"/>
              </a:rPr>
              <a:t>Commons</a:t>
            </a:r>
          </a:p>
          <a:p>
            <a:pPr marL="0" marR="0" lvl="0" indent="0" algn="l" rtl="0">
              <a:spcBef>
                <a:spcPts val="0"/>
              </a:spcBef>
              <a:spcAft>
                <a:spcPts val="0"/>
              </a:spcAft>
              <a:buNone/>
            </a:pPr>
            <a:r>
              <a:rPr lang="en-GB" sz="6600" b="1" dirty="0">
                <a:solidFill>
                  <a:schemeClr val="dk1"/>
                </a:solidFill>
                <a:latin typeface="Calibri"/>
                <a:cs typeface="Calibri"/>
                <a:sym typeface="Calibri"/>
              </a:rPr>
              <a:t>Licenses</a:t>
            </a:r>
          </a:p>
        </p:txBody>
      </p:sp>
      <p:sp>
        <p:nvSpPr>
          <p:cNvPr id="7" name="TextBox 6">
            <a:extLst>
              <a:ext uri="{FF2B5EF4-FFF2-40B4-BE49-F238E27FC236}">
                <a16:creationId xmlns:a16="http://schemas.microsoft.com/office/drawing/2014/main" id="{351EFB20-F08B-3A4E-981F-47D212BE30DD}"/>
              </a:ext>
            </a:extLst>
          </p:cNvPr>
          <p:cNvSpPr txBox="1"/>
          <p:nvPr/>
        </p:nvSpPr>
        <p:spPr>
          <a:xfrm rot="16200000">
            <a:off x="7367451" y="1826446"/>
            <a:ext cx="8739052" cy="338554"/>
          </a:xfrm>
          <a:prstGeom prst="rect">
            <a:avLst/>
          </a:prstGeom>
          <a:noFill/>
        </p:spPr>
        <p:txBody>
          <a:bodyPr wrap="square" rtlCol="0">
            <a:spAutoFit/>
          </a:bodyPr>
          <a:lstStyle/>
          <a:p>
            <a:r>
              <a:rPr lang="en-US" sz="800" dirty="0"/>
              <a:t>Image Credit: Josie Fraser: #oepsforum4 keynote (2) by Beck Pitt is licensed CC BY</a:t>
            </a:r>
          </a:p>
          <a:p>
            <a:r>
              <a:rPr lang="en-US" sz="800" dirty="0"/>
              <a:t> </a:t>
            </a:r>
            <a:r>
              <a:rPr lang="en-US" sz="800" dirty="0">
                <a:hlinkClick r:id="rId4"/>
              </a:rPr>
              <a:t>https://www.flickr.com/photos/40959105@N00/26304962063/in/photolist-GzKmcQ-G5tNLF-G5tNHK</a:t>
            </a:r>
            <a:r>
              <a:rPr lang="en-US" sz="800" dirty="0"/>
              <a:t> </a:t>
            </a:r>
          </a:p>
        </p:txBody>
      </p:sp>
    </p:spTree>
    <p:extLst>
      <p:ext uri="{BB962C8B-B14F-4D97-AF65-F5344CB8AC3E}">
        <p14:creationId xmlns:p14="http://schemas.microsoft.com/office/powerpoint/2010/main" val="14849371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hape 126">
            <a:extLst>
              <a:ext uri="{FF2B5EF4-FFF2-40B4-BE49-F238E27FC236}">
                <a16:creationId xmlns:a16="http://schemas.microsoft.com/office/drawing/2014/main" id="{F50BF753-4D80-A644-B25B-222D12BED9A7}"/>
              </a:ext>
            </a:extLst>
          </p:cNvPr>
          <p:cNvSpPr txBox="1"/>
          <p:nvPr/>
        </p:nvSpPr>
        <p:spPr>
          <a:xfrm>
            <a:off x="424957" y="307722"/>
            <a:ext cx="8681012" cy="144655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GB" sz="6600" b="1" dirty="0">
                <a:solidFill>
                  <a:schemeClr val="dk1"/>
                </a:solidFill>
                <a:latin typeface="Calibri"/>
                <a:ea typeface="Calibri"/>
                <a:cs typeface="Calibri"/>
                <a:sym typeface="Calibri"/>
              </a:rPr>
              <a:t>Common Issues </a:t>
            </a:r>
            <a:endParaRPr sz="6600" b="1" dirty="0">
              <a:solidFill>
                <a:schemeClr val="dk1"/>
              </a:solidFill>
              <a:latin typeface="Calibri"/>
              <a:ea typeface="Calibri"/>
              <a:cs typeface="Calibri"/>
              <a:sym typeface="Calibri"/>
            </a:endParaRPr>
          </a:p>
        </p:txBody>
      </p:sp>
      <p:sp>
        <p:nvSpPr>
          <p:cNvPr id="5" name="TextBox 4">
            <a:extLst>
              <a:ext uri="{FF2B5EF4-FFF2-40B4-BE49-F238E27FC236}">
                <a16:creationId xmlns:a16="http://schemas.microsoft.com/office/drawing/2014/main" id="{C7736099-E960-1A46-8941-24866BF20A49}"/>
              </a:ext>
            </a:extLst>
          </p:cNvPr>
          <p:cNvSpPr txBox="1"/>
          <p:nvPr/>
        </p:nvSpPr>
        <p:spPr>
          <a:xfrm>
            <a:off x="424957" y="1545266"/>
            <a:ext cx="11096483" cy="4493538"/>
          </a:xfrm>
          <a:prstGeom prst="rect">
            <a:avLst/>
          </a:prstGeom>
          <a:noFill/>
        </p:spPr>
        <p:txBody>
          <a:bodyPr wrap="square" rtlCol="0">
            <a:spAutoFit/>
          </a:bodyPr>
          <a:lstStyle/>
          <a:p>
            <a:r>
              <a:rPr lang="en-US" sz="2200" b="1" dirty="0"/>
              <a:t>Issue: </a:t>
            </a:r>
            <a:r>
              <a:rPr lang="en-US" sz="2200" dirty="0"/>
              <a:t>I’ve created a new resource and want to apply a CC license to it. What license should I choose? </a:t>
            </a:r>
          </a:p>
          <a:p>
            <a:r>
              <a:rPr lang="en-US" sz="2200" b="1" dirty="0"/>
              <a:t>Answer:</a:t>
            </a:r>
          </a:p>
          <a:p>
            <a:endParaRPr lang="en-US" sz="2200" dirty="0"/>
          </a:p>
          <a:p>
            <a:endParaRPr lang="en-US" sz="2200" dirty="0"/>
          </a:p>
          <a:p>
            <a:endParaRPr lang="en-US" sz="2200" dirty="0"/>
          </a:p>
          <a:p>
            <a:r>
              <a:rPr lang="en-US" sz="2200" b="1" dirty="0"/>
              <a:t>Issue: </a:t>
            </a:r>
            <a:r>
              <a:rPr lang="en-US" sz="2200" dirty="0"/>
              <a:t>Where can I find OER? </a:t>
            </a:r>
          </a:p>
          <a:p>
            <a:r>
              <a:rPr lang="en-US" sz="2200" b="1" dirty="0"/>
              <a:t>Answer:</a:t>
            </a:r>
          </a:p>
          <a:p>
            <a:endParaRPr lang="en-US" sz="2200" b="1" dirty="0"/>
          </a:p>
          <a:p>
            <a:endParaRPr lang="en-US" sz="2200" dirty="0"/>
          </a:p>
          <a:p>
            <a:endParaRPr lang="en-US" sz="2200" dirty="0"/>
          </a:p>
          <a:p>
            <a:r>
              <a:rPr lang="en-US" sz="2200" b="1" dirty="0"/>
              <a:t>Issue:</a:t>
            </a:r>
            <a:r>
              <a:rPr lang="en-US" sz="2200" dirty="0"/>
              <a:t> What about the quality of OER? </a:t>
            </a:r>
          </a:p>
          <a:p>
            <a:r>
              <a:rPr lang="en-US" sz="2200" b="1" dirty="0"/>
              <a:t>Answer:</a:t>
            </a:r>
            <a:endParaRPr lang="en-US" sz="2200" dirty="0"/>
          </a:p>
        </p:txBody>
      </p:sp>
    </p:spTree>
    <p:extLst>
      <p:ext uri="{BB962C8B-B14F-4D97-AF65-F5344CB8AC3E}">
        <p14:creationId xmlns:p14="http://schemas.microsoft.com/office/powerpoint/2010/main" val="283231174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hape 126">
            <a:extLst>
              <a:ext uri="{FF2B5EF4-FFF2-40B4-BE49-F238E27FC236}">
                <a16:creationId xmlns:a16="http://schemas.microsoft.com/office/drawing/2014/main" id="{F50BF753-4D80-A644-B25B-222D12BED9A7}"/>
              </a:ext>
            </a:extLst>
          </p:cNvPr>
          <p:cNvSpPr txBox="1"/>
          <p:nvPr/>
        </p:nvSpPr>
        <p:spPr>
          <a:xfrm>
            <a:off x="424957" y="307722"/>
            <a:ext cx="8681012" cy="144655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GB" sz="6600" b="1" dirty="0">
                <a:solidFill>
                  <a:schemeClr val="dk1"/>
                </a:solidFill>
                <a:latin typeface="Calibri"/>
                <a:ea typeface="Calibri"/>
                <a:cs typeface="Calibri"/>
                <a:sym typeface="Calibri"/>
              </a:rPr>
              <a:t>Common Issues </a:t>
            </a:r>
            <a:endParaRPr sz="6600" b="1" dirty="0">
              <a:solidFill>
                <a:schemeClr val="dk1"/>
              </a:solidFill>
              <a:latin typeface="Calibri"/>
              <a:ea typeface="Calibri"/>
              <a:cs typeface="Calibri"/>
              <a:sym typeface="Calibri"/>
            </a:endParaRPr>
          </a:p>
        </p:txBody>
      </p:sp>
      <p:sp>
        <p:nvSpPr>
          <p:cNvPr id="5" name="TextBox 4">
            <a:extLst>
              <a:ext uri="{FF2B5EF4-FFF2-40B4-BE49-F238E27FC236}">
                <a16:creationId xmlns:a16="http://schemas.microsoft.com/office/drawing/2014/main" id="{C7736099-E960-1A46-8941-24866BF20A49}"/>
              </a:ext>
            </a:extLst>
          </p:cNvPr>
          <p:cNvSpPr txBox="1"/>
          <p:nvPr/>
        </p:nvSpPr>
        <p:spPr>
          <a:xfrm>
            <a:off x="424957" y="1545266"/>
            <a:ext cx="11096483" cy="5170646"/>
          </a:xfrm>
          <a:prstGeom prst="rect">
            <a:avLst/>
          </a:prstGeom>
          <a:noFill/>
        </p:spPr>
        <p:txBody>
          <a:bodyPr wrap="square" rtlCol="0">
            <a:spAutoFit/>
          </a:bodyPr>
          <a:lstStyle/>
          <a:p>
            <a:r>
              <a:rPr lang="en-US" sz="2200" b="1" dirty="0"/>
              <a:t>Issue: </a:t>
            </a:r>
            <a:r>
              <a:rPr lang="en-US" sz="2200" dirty="0"/>
              <a:t>I’ve created a new resource and want to apply a CC license to it. What license should I choose? </a:t>
            </a:r>
          </a:p>
          <a:p>
            <a:r>
              <a:rPr lang="en-US" sz="2200" b="1" dirty="0"/>
              <a:t>Answer: </a:t>
            </a:r>
            <a:r>
              <a:rPr lang="en-US" sz="2200" dirty="0"/>
              <a:t>Consider using the CC License Chooser: </a:t>
            </a:r>
            <a:r>
              <a:rPr lang="en-US" sz="2200" dirty="0">
                <a:hlinkClick r:id="rId3"/>
              </a:rPr>
              <a:t>https://creativecommons.org/choose/</a:t>
            </a:r>
            <a:r>
              <a:rPr lang="en-US" sz="2200" dirty="0"/>
              <a:t> </a:t>
            </a:r>
          </a:p>
          <a:p>
            <a:endParaRPr lang="en-US" sz="2200" dirty="0"/>
          </a:p>
          <a:p>
            <a:r>
              <a:rPr lang="en-US" sz="2200" b="1" dirty="0"/>
              <a:t>Issue: </a:t>
            </a:r>
            <a:r>
              <a:rPr lang="en-US" sz="2200" dirty="0"/>
              <a:t>Where can I find OER? </a:t>
            </a:r>
          </a:p>
          <a:p>
            <a:r>
              <a:rPr lang="en-US" sz="2200" b="1" dirty="0"/>
              <a:t>Answer: </a:t>
            </a:r>
            <a:r>
              <a:rPr lang="en-US" sz="2200" dirty="0"/>
              <a:t>There are a growing number of places to look for OER, including via CC Search, </a:t>
            </a:r>
            <a:r>
              <a:rPr lang="en-US" sz="2200" dirty="0" err="1"/>
              <a:t>eTekkatho</a:t>
            </a:r>
            <a:r>
              <a:rPr lang="en-US" sz="2200" dirty="0"/>
              <a:t> and OER repositories. We’ll be looking at some of the places you can look for OER this afternoon. </a:t>
            </a:r>
          </a:p>
          <a:p>
            <a:endParaRPr lang="en-US" sz="2200" dirty="0"/>
          </a:p>
          <a:p>
            <a:r>
              <a:rPr lang="en-US" sz="2200" b="1" dirty="0"/>
              <a:t>Issue:</a:t>
            </a:r>
            <a:r>
              <a:rPr lang="en-US" sz="2200" dirty="0"/>
              <a:t> What about the quality of OER? </a:t>
            </a:r>
          </a:p>
          <a:p>
            <a:r>
              <a:rPr lang="en-US" sz="2200" b="1" dirty="0"/>
              <a:t>Answer: </a:t>
            </a:r>
            <a:r>
              <a:rPr lang="en-US" sz="2200" dirty="0"/>
              <a:t>Although OER can be created by anyone, OER often originates from individual educators who are sharing material used with their students. There are also large scale initiatives which provide OER that has been peer reviewed and is regularly updated, just like proprietary resources. Some repositories also enable reviews of resources so you can read others’ reviews of material. </a:t>
            </a:r>
          </a:p>
        </p:txBody>
      </p:sp>
    </p:spTree>
    <p:extLst>
      <p:ext uri="{BB962C8B-B14F-4D97-AF65-F5344CB8AC3E}">
        <p14:creationId xmlns:p14="http://schemas.microsoft.com/office/powerpoint/2010/main" val="70417398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hape 118"/>
          <p:cNvSpPr txBox="1"/>
          <p:nvPr/>
        </p:nvSpPr>
        <p:spPr>
          <a:xfrm>
            <a:off x="590310" y="451413"/>
            <a:ext cx="8626842" cy="1036011"/>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GB" sz="4400" b="1" dirty="0">
                <a:solidFill>
                  <a:schemeClr val="dk1"/>
                </a:solidFill>
                <a:latin typeface="Calibri"/>
                <a:ea typeface="Calibri"/>
                <a:cs typeface="Calibri"/>
                <a:sym typeface="Calibri"/>
              </a:rPr>
              <a:t>Best Practice for Attribution: TASL</a:t>
            </a:r>
            <a:endParaRPr dirty="0"/>
          </a:p>
          <a:p>
            <a:pPr marL="0" marR="0" lvl="0" indent="0" algn="l" rtl="0">
              <a:spcBef>
                <a:spcPts val="0"/>
              </a:spcBef>
              <a:spcAft>
                <a:spcPts val="0"/>
              </a:spcAft>
              <a:buNone/>
            </a:pPr>
            <a:endParaRPr sz="4400" b="1" dirty="0">
              <a:solidFill>
                <a:schemeClr val="dk1"/>
              </a:solidFill>
              <a:latin typeface="Calibri"/>
              <a:ea typeface="Calibri"/>
              <a:cs typeface="Calibri"/>
              <a:sym typeface="Calibri"/>
            </a:endParaRPr>
          </a:p>
        </p:txBody>
      </p:sp>
      <p:sp>
        <p:nvSpPr>
          <p:cNvPr id="4" name="TextBox 3"/>
          <p:cNvSpPr txBox="1"/>
          <p:nvPr/>
        </p:nvSpPr>
        <p:spPr>
          <a:xfrm>
            <a:off x="609600" y="1780032"/>
            <a:ext cx="8607552" cy="4524315"/>
          </a:xfrm>
          <a:prstGeom prst="rect">
            <a:avLst/>
          </a:prstGeom>
          <a:noFill/>
        </p:spPr>
        <p:txBody>
          <a:bodyPr wrap="square" rtlCol="0">
            <a:spAutoFit/>
          </a:bodyPr>
          <a:lstStyle/>
          <a:p>
            <a:r>
              <a:rPr lang="en-US" sz="7200" b="1" dirty="0">
                <a:solidFill>
                  <a:srgbClr val="FF0000"/>
                </a:solidFill>
                <a:latin typeface="Calibri" charset="0"/>
                <a:ea typeface="Calibri" charset="0"/>
                <a:cs typeface="Calibri" charset="0"/>
              </a:rPr>
              <a:t>T</a:t>
            </a:r>
            <a:r>
              <a:rPr lang="en-US" sz="7200" b="1" dirty="0">
                <a:latin typeface="Calibri" charset="0"/>
                <a:ea typeface="Calibri" charset="0"/>
                <a:cs typeface="Calibri" charset="0"/>
              </a:rPr>
              <a:t>itle </a:t>
            </a:r>
          </a:p>
          <a:p>
            <a:r>
              <a:rPr lang="en-US" sz="7200" b="1" dirty="0">
                <a:solidFill>
                  <a:srgbClr val="FF0000"/>
                </a:solidFill>
                <a:latin typeface="Calibri" charset="0"/>
                <a:ea typeface="Calibri" charset="0"/>
                <a:cs typeface="Calibri" charset="0"/>
              </a:rPr>
              <a:t>A</a:t>
            </a:r>
            <a:r>
              <a:rPr lang="en-US" sz="7200" b="1" dirty="0">
                <a:latin typeface="Calibri" charset="0"/>
                <a:ea typeface="Calibri" charset="0"/>
                <a:cs typeface="Calibri" charset="0"/>
              </a:rPr>
              <a:t>uthor</a:t>
            </a:r>
          </a:p>
          <a:p>
            <a:r>
              <a:rPr lang="en-US" sz="7200" b="1" dirty="0">
                <a:solidFill>
                  <a:srgbClr val="FF0000"/>
                </a:solidFill>
                <a:latin typeface="Calibri" charset="0"/>
                <a:ea typeface="Calibri" charset="0"/>
                <a:cs typeface="Calibri" charset="0"/>
              </a:rPr>
              <a:t>S</a:t>
            </a:r>
            <a:r>
              <a:rPr lang="en-US" sz="7200" b="1" dirty="0">
                <a:latin typeface="Calibri" charset="0"/>
                <a:ea typeface="Calibri" charset="0"/>
                <a:cs typeface="Calibri" charset="0"/>
              </a:rPr>
              <a:t>ource</a:t>
            </a:r>
          </a:p>
          <a:p>
            <a:r>
              <a:rPr lang="en-US" sz="7200" b="1" dirty="0">
                <a:solidFill>
                  <a:srgbClr val="FF0000"/>
                </a:solidFill>
                <a:latin typeface="Calibri" charset="0"/>
                <a:ea typeface="Calibri" charset="0"/>
                <a:cs typeface="Calibri" charset="0"/>
              </a:rPr>
              <a:t>L</a:t>
            </a:r>
            <a:r>
              <a:rPr lang="en-US" sz="7200" b="1" dirty="0">
                <a:latin typeface="Calibri" charset="0"/>
                <a:ea typeface="Calibri" charset="0"/>
                <a:cs typeface="Calibri" charset="0"/>
              </a:rPr>
              <a:t>icense</a:t>
            </a:r>
          </a:p>
        </p:txBody>
      </p:sp>
    </p:spTree>
    <p:extLst>
      <p:ext uri="{BB962C8B-B14F-4D97-AF65-F5344CB8AC3E}">
        <p14:creationId xmlns:p14="http://schemas.microsoft.com/office/powerpoint/2010/main" val="372451296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
          </p:nvPr>
        </p:nvSpPr>
        <p:spPr>
          <a:xfrm>
            <a:off x="472441" y="4764768"/>
            <a:ext cx="10515600" cy="721632"/>
          </a:xfrm>
        </p:spPr>
        <p:txBody>
          <a:bodyPr/>
          <a:lstStyle/>
          <a:p>
            <a:pPr marL="0" lvl="0" indent="0" algn="ctr">
              <a:lnSpc>
                <a:spcPct val="100000"/>
              </a:lnSpc>
              <a:spcBef>
                <a:spcPts val="0"/>
              </a:spcBef>
              <a:buClrTx/>
              <a:buSzTx/>
              <a:buNone/>
            </a:pPr>
            <a:r>
              <a:rPr lang="en-US" sz="4000" b="1" dirty="0">
                <a:hlinkClick r:id="rId2"/>
              </a:rPr>
              <a:t>https://bit.ly/2HCML2P</a:t>
            </a:r>
            <a:r>
              <a:rPr lang="en-US" sz="4000" b="1" dirty="0"/>
              <a:t> </a:t>
            </a: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657318" y="544286"/>
            <a:ext cx="5815526" cy="3870960"/>
          </a:xfrm>
          <a:prstGeom prst="rect">
            <a:avLst/>
          </a:prstGeom>
        </p:spPr>
      </p:pic>
    </p:spTree>
    <p:extLst>
      <p:ext uri="{BB962C8B-B14F-4D97-AF65-F5344CB8AC3E}">
        <p14:creationId xmlns:p14="http://schemas.microsoft.com/office/powerpoint/2010/main" val="204700687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
          </p:nvPr>
        </p:nvSpPr>
        <p:spPr/>
        <p:txBody>
          <a:bodyPr/>
          <a:lstStyle/>
          <a:p>
            <a:endParaRPr lang="en-US"/>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50191"/>
            <a:ext cx="12192000" cy="6440382"/>
          </a:xfrm>
          <a:prstGeom prst="rect">
            <a:avLst/>
          </a:prstGeom>
        </p:spPr>
      </p:pic>
    </p:spTree>
    <p:extLst>
      <p:ext uri="{BB962C8B-B14F-4D97-AF65-F5344CB8AC3E}">
        <p14:creationId xmlns:p14="http://schemas.microsoft.com/office/powerpoint/2010/main" val="357421507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
          </p:nvPr>
        </p:nvSpPr>
        <p:spPr/>
        <p:txBody>
          <a:bodyPr/>
          <a:lstStyle/>
          <a:p>
            <a:endParaRPr lang="en-US"/>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196942"/>
          </a:xfrm>
          <a:prstGeom prst="rect">
            <a:avLst/>
          </a:prstGeom>
        </p:spPr>
      </p:pic>
    </p:spTree>
    <p:extLst>
      <p:ext uri="{BB962C8B-B14F-4D97-AF65-F5344CB8AC3E}">
        <p14:creationId xmlns:p14="http://schemas.microsoft.com/office/powerpoint/2010/main" val="209957356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571718" y="335280"/>
            <a:ext cx="3938073" cy="2621280"/>
          </a:xfrm>
          <a:prstGeom prst="rect">
            <a:avLst/>
          </a:prstGeom>
        </p:spPr>
      </p:pic>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21055" y="2956560"/>
            <a:ext cx="11723864" cy="3565652"/>
          </a:xfrm>
          <a:prstGeom prst="rect">
            <a:avLst/>
          </a:prstGeom>
        </p:spPr>
      </p:pic>
      <p:sp>
        <p:nvSpPr>
          <p:cNvPr id="5" name="TextBox 4"/>
          <p:cNvSpPr txBox="1"/>
          <p:nvPr/>
        </p:nvSpPr>
        <p:spPr>
          <a:xfrm rot="16200000">
            <a:off x="8814817" y="3470122"/>
            <a:ext cx="5888736" cy="215444"/>
          </a:xfrm>
          <a:prstGeom prst="rect">
            <a:avLst/>
          </a:prstGeom>
          <a:noFill/>
        </p:spPr>
        <p:txBody>
          <a:bodyPr wrap="square" rtlCol="0">
            <a:spAutoFit/>
          </a:bodyPr>
          <a:lstStyle/>
          <a:p>
            <a:r>
              <a:rPr lang="en-US" sz="800" dirty="0"/>
              <a:t>This screenshot and image is from </a:t>
            </a:r>
            <a:r>
              <a:rPr lang="en-US" sz="800" dirty="0">
                <a:hlinkClick r:id="rId5"/>
              </a:rPr>
              <a:t>Best Practices for Attribution</a:t>
            </a:r>
            <a:r>
              <a:rPr lang="en-US" sz="800" dirty="0"/>
              <a:t> by </a:t>
            </a:r>
            <a:r>
              <a:rPr lang="en-US" sz="800" dirty="0">
                <a:hlinkClick r:id="rId6"/>
              </a:rPr>
              <a:t>Creative Commons</a:t>
            </a:r>
            <a:r>
              <a:rPr lang="en-US" sz="800" dirty="0"/>
              <a:t> and is licensed </a:t>
            </a:r>
            <a:r>
              <a:rPr lang="en-US" sz="800" dirty="0">
                <a:hlinkClick r:id="rId7"/>
              </a:rPr>
              <a:t>CC BY 4.0 </a:t>
            </a:r>
            <a:endParaRPr lang="en-US" sz="800" dirty="0"/>
          </a:p>
        </p:txBody>
      </p:sp>
    </p:spTree>
    <p:extLst>
      <p:ext uri="{BB962C8B-B14F-4D97-AF65-F5344CB8AC3E}">
        <p14:creationId xmlns:p14="http://schemas.microsoft.com/office/powerpoint/2010/main" val="411491657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130"/>
        <p:cNvGrpSpPr/>
        <p:nvPr/>
      </p:nvGrpSpPr>
      <p:grpSpPr>
        <a:xfrm>
          <a:off x="0" y="0"/>
          <a:ext cx="0" cy="0"/>
          <a:chOff x="0" y="0"/>
          <a:chExt cx="0" cy="0"/>
        </a:xfrm>
      </p:grpSpPr>
      <p:sp>
        <p:nvSpPr>
          <p:cNvPr id="131" name="Shape 131"/>
          <p:cNvSpPr txBox="1"/>
          <p:nvPr/>
        </p:nvSpPr>
        <p:spPr>
          <a:xfrm>
            <a:off x="578735" y="428264"/>
            <a:ext cx="9069406" cy="144655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GB" sz="4400" b="1" dirty="0">
                <a:solidFill>
                  <a:schemeClr val="dk1"/>
                </a:solidFill>
                <a:latin typeface="Calibri"/>
                <a:ea typeface="Calibri"/>
                <a:cs typeface="Calibri"/>
                <a:sym typeface="Calibri"/>
              </a:rPr>
              <a:t>Reflection &amp; Summary</a:t>
            </a:r>
            <a:endParaRPr dirty="0"/>
          </a:p>
          <a:p>
            <a:pPr marL="0" marR="0" lvl="0" indent="0" algn="l" rtl="0">
              <a:spcBef>
                <a:spcPts val="0"/>
              </a:spcBef>
              <a:spcAft>
                <a:spcPts val="0"/>
              </a:spcAft>
              <a:buNone/>
            </a:pPr>
            <a:endParaRPr sz="4400" b="1" dirty="0">
              <a:solidFill>
                <a:schemeClr val="dk1"/>
              </a:solidFill>
              <a:latin typeface="Calibri"/>
              <a:ea typeface="Calibri"/>
              <a:cs typeface="Calibri"/>
              <a:sym typeface="Calibri"/>
            </a:endParaRPr>
          </a:p>
        </p:txBody>
      </p:sp>
      <p:pic>
        <p:nvPicPr>
          <p:cNvPr id="132" name="Shape 132"/>
          <p:cNvPicPr preferRelativeResize="0"/>
          <p:nvPr/>
        </p:nvPicPr>
        <p:blipFill rotWithShape="1">
          <a:blip r:embed="rId3">
            <a:alphaModFix/>
          </a:blip>
          <a:srcRect/>
          <a:stretch/>
        </p:blipFill>
        <p:spPr>
          <a:xfrm>
            <a:off x="578735" y="1463072"/>
            <a:ext cx="10972800" cy="5132014"/>
          </a:xfrm>
          <a:prstGeom prst="rect">
            <a:avLst/>
          </a:prstGeom>
          <a:noFill/>
          <a:ln>
            <a:noFill/>
          </a:ln>
        </p:spPr>
      </p:pic>
      <p:sp>
        <p:nvSpPr>
          <p:cNvPr id="133" name="Shape 133"/>
          <p:cNvSpPr txBox="1"/>
          <p:nvPr/>
        </p:nvSpPr>
        <p:spPr>
          <a:xfrm rot="-5400000">
            <a:off x="8843119" y="3308524"/>
            <a:ext cx="5947617" cy="256545"/>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GB" sz="1067">
                <a:solidFill>
                  <a:schemeClr val="dk1"/>
                </a:solidFill>
                <a:latin typeface="Calibri"/>
                <a:ea typeface="Calibri"/>
                <a:cs typeface="Calibri"/>
                <a:sym typeface="Calibri"/>
              </a:rPr>
              <a:t>Picture credit: </a:t>
            </a:r>
            <a:r>
              <a:rPr lang="en-GB" sz="1067" u="sng">
                <a:solidFill>
                  <a:schemeClr val="hlink"/>
                </a:solidFill>
                <a:latin typeface="Calibri"/>
                <a:ea typeface="Calibri"/>
                <a:cs typeface="Calibri"/>
                <a:sym typeface="Calibri"/>
                <a:hlinkClick r:id="rId4"/>
              </a:rPr>
              <a:t>Reflections </a:t>
            </a:r>
            <a:r>
              <a:rPr lang="en-GB" sz="1067">
                <a:solidFill>
                  <a:schemeClr val="dk1"/>
                </a:solidFill>
                <a:latin typeface="Calibri"/>
                <a:ea typeface="Calibri"/>
                <a:cs typeface="Calibri"/>
                <a:sym typeface="Calibri"/>
              </a:rPr>
              <a:t>by Robert Fuhro is licensed CC BY-NC-ND 2.0  </a:t>
            </a:r>
            <a:endParaRPr sz="1067">
              <a:solidFill>
                <a:schemeClr val="dk1"/>
              </a:solidFill>
              <a:latin typeface="Calibri"/>
              <a:ea typeface="Calibri"/>
              <a:cs typeface="Calibri"/>
              <a:sym typeface="Calibri"/>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92"/>
        <p:cNvGrpSpPr/>
        <p:nvPr/>
      </p:nvGrpSpPr>
      <p:grpSpPr>
        <a:xfrm>
          <a:off x="0" y="0"/>
          <a:ext cx="0" cy="0"/>
          <a:chOff x="0" y="0"/>
          <a:chExt cx="0" cy="0"/>
        </a:xfrm>
      </p:grpSpPr>
      <p:sp>
        <p:nvSpPr>
          <p:cNvPr id="93" name="Shape 93"/>
          <p:cNvSpPr txBox="1">
            <a:spLocks noGrp="1"/>
          </p:cNvSpPr>
          <p:nvPr>
            <p:ph type="body" idx="1"/>
          </p:nvPr>
        </p:nvSpPr>
        <p:spPr>
          <a:xfrm>
            <a:off x="567160" y="1813649"/>
            <a:ext cx="6264714" cy="1051687"/>
          </a:xfrm>
          <a:prstGeom prst="rect">
            <a:avLst/>
          </a:prstGeom>
          <a:noFill/>
          <a:ln>
            <a:noFill/>
          </a:ln>
        </p:spPr>
        <p:txBody>
          <a:bodyPr spcFirstLastPara="1" wrap="square" lIns="91425" tIns="45700" rIns="91425" bIns="45700" anchor="t" anchorCtr="0">
            <a:noAutofit/>
          </a:bodyPr>
          <a:lstStyle/>
          <a:p>
            <a:pPr marL="0" marR="0" lvl="0" indent="0" algn="l" rtl="0">
              <a:lnSpc>
                <a:spcPct val="90000"/>
              </a:lnSpc>
              <a:spcBef>
                <a:spcPts val="0"/>
              </a:spcBef>
              <a:spcAft>
                <a:spcPts val="0"/>
              </a:spcAft>
              <a:buClr>
                <a:schemeClr val="dk1"/>
              </a:buClr>
              <a:buSzPts val="3500"/>
              <a:buFont typeface="Arial"/>
              <a:buNone/>
            </a:pPr>
            <a:r>
              <a:rPr lang="en-GB" b="0" i="0" u="none" strike="noStrike" cap="none" dirty="0">
                <a:solidFill>
                  <a:schemeClr val="dk1"/>
                </a:solidFill>
                <a:sym typeface="Calibri"/>
              </a:rPr>
              <a:t>This session will: </a:t>
            </a:r>
          </a:p>
          <a:p>
            <a:pPr marL="0" marR="0" lvl="0" indent="0" algn="l" rtl="0">
              <a:lnSpc>
                <a:spcPct val="90000"/>
              </a:lnSpc>
              <a:spcBef>
                <a:spcPts val="0"/>
              </a:spcBef>
              <a:spcAft>
                <a:spcPts val="0"/>
              </a:spcAft>
              <a:buClr>
                <a:schemeClr val="dk1"/>
              </a:buClr>
              <a:buSzPts val="3500"/>
              <a:buFont typeface="Arial"/>
              <a:buNone/>
            </a:pPr>
            <a:endParaRPr b="0" i="0" u="none" strike="noStrike" cap="none" dirty="0">
              <a:solidFill>
                <a:schemeClr val="dk1"/>
              </a:solidFill>
              <a:sym typeface="Calibri"/>
            </a:endParaRPr>
          </a:p>
          <a:p>
            <a:pPr fontAlgn="base"/>
            <a:r>
              <a:rPr lang="en-US" dirty="0"/>
              <a:t>Further develop your understanding of open licenses;</a:t>
            </a:r>
          </a:p>
          <a:p>
            <a:pPr fontAlgn="base"/>
            <a:r>
              <a:rPr lang="en-US" dirty="0"/>
              <a:t>Give examples of how Creative Commons licensed materials have benefitted teachers and learners;</a:t>
            </a:r>
          </a:p>
          <a:p>
            <a:pPr fontAlgn="base"/>
            <a:r>
              <a:rPr lang="en-US" dirty="0"/>
              <a:t>Explore challenges and issues with using Creative Commons licensing and how to resolve these.  </a:t>
            </a:r>
          </a:p>
        </p:txBody>
      </p:sp>
      <p:sp>
        <p:nvSpPr>
          <p:cNvPr id="94" name="Shape 94"/>
          <p:cNvSpPr txBox="1"/>
          <p:nvPr/>
        </p:nvSpPr>
        <p:spPr>
          <a:xfrm>
            <a:off x="567160" y="451413"/>
            <a:ext cx="8669438" cy="769441"/>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GB" sz="6600" b="1" dirty="0">
                <a:solidFill>
                  <a:schemeClr val="dk1"/>
                </a:solidFill>
                <a:latin typeface="Calibri"/>
                <a:ea typeface="Calibri"/>
                <a:cs typeface="Calibri"/>
                <a:sym typeface="Calibri"/>
              </a:rPr>
              <a:t>Learning Objectives </a:t>
            </a:r>
            <a:endParaRPr sz="6600" b="1" dirty="0">
              <a:solidFill>
                <a:schemeClr val="dk1"/>
              </a:solidFill>
              <a:latin typeface="Calibri"/>
              <a:ea typeface="Calibri"/>
              <a:cs typeface="Calibri"/>
              <a:sym typeface="Calibri"/>
            </a:endParaRPr>
          </a:p>
        </p:txBody>
      </p:sp>
      <p:sp>
        <p:nvSpPr>
          <p:cNvPr id="96" name="Shape 96"/>
          <p:cNvSpPr txBox="1"/>
          <p:nvPr/>
        </p:nvSpPr>
        <p:spPr>
          <a:xfrm rot="16200000">
            <a:off x="8811736" y="3521328"/>
            <a:ext cx="5947617" cy="256545"/>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GB" sz="1067" dirty="0">
                <a:solidFill>
                  <a:schemeClr val="dk1"/>
                </a:solidFill>
                <a:latin typeface="Calibri"/>
                <a:ea typeface="Calibri"/>
                <a:cs typeface="Calibri"/>
                <a:sym typeface="Calibri"/>
              </a:rPr>
              <a:t>Picture credit: </a:t>
            </a:r>
            <a:r>
              <a:rPr lang="en-GB" sz="1067" u="sng" dirty="0">
                <a:solidFill>
                  <a:schemeClr val="hlink"/>
                </a:solidFill>
                <a:latin typeface="Calibri"/>
                <a:ea typeface="Calibri"/>
                <a:cs typeface="Calibri"/>
                <a:sym typeface="Calibri"/>
                <a:hlinkClick r:id="rId3"/>
              </a:rPr>
              <a:t>Is licensing really the most important question for OER? </a:t>
            </a:r>
            <a:r>
              <a:rPr lang="en-GB" sz="1067" dirty="0">
                <a:solidFill>
                  <a:schemeClr val="dk1"/>
                </a:solidFill>
                <a:latin typeface="Calibri"/>
                <a:ea typeface="Calibri"/>
                <a:cs typeface="Calibri"/>
                <a:sym typeface="Calibri"/>
              </a:rPr>
              <a:t>by </a:t>
            </a:r>
            <a:r>
              <a:rPr lang="en-GB" sz="1067" dirty="0" err="1">
                <a:solidFill>
                  <a:schemeClr val="dk1"/>
                </a:solidFill>
                <a:latin typeface="Calibri"/>
                <a:ea typeface="Calibri"/>
                <a:cs typeface="Calibri"/>
                <a:sym typeface="Calibri"/>
              </a:rPr>
              <a:t>opensource.com</a:t>
            </a:r>
            <a:r>
              <a:rPr lang="en-GB" sz="1067" dirty="0">
                <a:solidFill>
                  <a:schemeClr val="dk1"/>
                </a:solidFill>
                <a:latin typeface="Calibri"/>
                <a:ea typeface="Calibri"/>
                <a:cs typeface="Calibri"/>
                <a:sym typeface="Calibri"/>
              </a:rPr>
              <a:t> is licensed CC BY-SA  </a:t>
            </a:r>
            <a:endParaRPr sz="1067" dirty="0">
              <a:solidFill>
                <a:schemeClr val="dk1"/>
              </a:solidFill>
              <a:latin typeface="Calibri"/>
              <a:ea typeface="Calibri"/>
              <a:cs typeface="Calibri"/>
              <a:sym typeface="Calibri"/>
            </a:endParaRPr>
          </a:p>
        </p:txBody>
      </p:sp>
      <p:pic>
        <p:nvPicPr>
          <p:cNvPr id="2" name="Picture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139670" y="1374865"/>
            <a:ext cx="4517602" cy="2536807"/>
          </a:xfrm>
          <a:prstGeom prst="rect">
            <a:avLst/>
          </a:prstGeom>
        </p:spPr>
      </p:pic>
      <p:pic>
        <p:nvPicPr>
          <p:cNvPr id="7" name="Picture 6">
            <a:extLst>
              <a:ext uri="{FF2B5EF4-FFF2-40B4-BE49-F238E27FC236}">
                <a16:creationId xmlns:a16="http://schemas.microsoft.com/office/drawing/2014/main" id="{7A2D78CA-9349-1B46-A952-ABFF3E1058B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139670" y="4065683"/>
            <a:ext cx="4517602" cy="2536807"/>
          </a:xfrm>
          <a:prstGeom prst="rect">
            <a:avLst/>
          </a:prstGeom>
        </p:spPr>
      </p:pic>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578735" y="1573721"/>
            <a:ext cx="10472057" cy="4247317"/>
          </a:xfrm>
          <a:prstGeom prst="rect">
            <a:avLst/>
          </a:prstGeom>
        </p:spPr>
        <p:txBody>
          <a:bodyPr wrap="square">
            <a:spAutoFit/>
          </a:bodyPr>
          <a:lstStyle/>
          <a:p>
            <a:pPr lvl="0"/>
            <a:r>
              <a:rPr lang="en-GB" sz="1800" dirty="0">
                <a:latin typeface="+mj-lt"/>
              </a:rPr>
              <a:t>Allen, N. (2018). $1 Billion in Savings through Open Educational Resources. </a:t>
            </a:r>
            <a:r>
              <a:rPr lang="en-GB" sz="1800" i="1" dirty="0">
                <a:latin typeface="+mj-lt"/>
              </a:rPr>
              <a:t>Scholarly Publishing and Academic Resources Coalition</a:t>
            </a:r>
            <a:r>
              <a:rPr lang="en-GB" sz="1800" dirty="0">
                <a:latin typeface="+mj-lt"/>
              </a:rPr>
              <a:t>. Retrieved from: </a:t>
            </a:r>
            <a:r>
              <a:rPr lang="en-GB" sz="1800" u="sng" dirty="0">
                <a:latin typeface="+mj-lt"/>
                <a:hlinkClick r:id="rId2"/>
              </a:rPr>
              <a:t>https://sparcopen.org/news/2018/1-billion-in-savings-through-open-educational-resources/</a:t>
            </a:r>
            <a:r>
              <a:rPr lang="en-GB" sz="1800" dirty="0">
                <a:latin typeface="+mj-lt"/>
              </a:rPr>
              <a:t> </a:t>
            </a:r>
          </a:p>
          <a:p>
            <a:pPr lvl="0"/>
            <a:r>
              <a:rPr lang="en-GB" sz="1800" dirty="0">
                <a:solidFill>
                  <a:schemeClr val="tx1"/>
                </a:solidFill>
                <a:latin typeface="+mj-lt"/>
                <a:ea typeface="Calibri"/>
                <a:cs typeface="Calibri"/>
                <a:sym typeface="Calibri"/>
              </a:rPr>
              <a:t>Creative Commons Australia (n.d.) What are the benefits of offering and using creative commons licenses? Retrieved from: </a:t>
            </a:r>
            <a:r>
              <a:rPr lang="en-GB" sz="1800" dirty="0">
                <a:solidFill>
                  <a:schemeClr val="tx1"/>
                </a:solidFill>
                <a:latin typeface="+mj-lt"/>
                <a:ea typeface="Calibri"/>
                <a:cs typeface="Calibri"/>
                <a:sym typeface="Calibri"/>
                <a:hlinkClick r:id="rId3"/>
              </a:rPr>
              <a:t>https://creativecommons.org.au/content/Benefits_of_CC_08.pdf</a:t>
            </a:r>
            <a:r>
              <a:rPr lang="en-GB" sz="1800" dirty="0">
                <a:solidFill>
                  <a:schemeClr val="tx1"/>
                </a:solidFill>
                <a:latin typeface="+mj-lt"/>
                <a:ea typeface="Calibri"/>
                <a:cs typeface="Calibri"/>
                <a:sym typeface="Calibri"/>
              </a:rPr>
              <a:t> </a:t>
            </a:r>
          </a:p>
          <a:p>
            <a:pPr lvl="0"/>
            <a:r>
              <a:rPr lang="en-GB" sz="1800" dirty="0">
                <a:solidFill>
                  <a:schemeClr val="tx1"/>
                </a:solidFill>
                <a:latin typeface="+mj-lt"/>
                <a:ea typeface="Calibri"/>
                <a:cs typeface="Calibri"/>
                <a:sym typeface="Calibri"/>
              </a:rPr>
              <a:t>European Commission (2019) Commission makes it even easier for citizens to reuse all information it publishes online. Retrieved from: </a:t>
            </a:r>
            <a:r>
              <a:rPr lang="en-GB" sz="1800" dirty="0">
                <a:solidFill>
                  <a:schemeClr val="tx1"/>
                </a:solidFill>
                <a:latin typeface="+mj-lt"/>
                <a:ea typeface="Calibri"/>
                <a:cs typeface="Calibri"/>
                <a:sym typeface="Calibri"/>
                <a:hlinkClick r:id="rId4"/>
              </a:rPr>
              <a:t>https://ec.europa.eu/jrc/en/news/commission-makes-it-even-easier-citizens-reuse-all-information-it-publishes-online</a:t>
            </a:r>
            <a:r>
              <a:rPr lang="en-GB" sz="1800" dirty="0">
                <a:solidFill>
                  <a:schemeClr val="tx1"/>
                </a:solidFill>
                <a:latin typeface="+mj-lt"/>
                <a:ea typeface="Calibri"/>
                <a:cs typeface="Calibri"/>
                <a:sym typeface="Calibri"/>
              </a:rPr>
              <a:t> </a:t>
            </a:r>
          </a:p>
          <a:p>
            <a:pPr lvl="0"/>
            <a:r>
              <a:rPr lang="en-GB" sz="1800" dirty="0">
                <a:solidFill>
                  <a:schemeClr val="tx1"/>
                </a:solidFill>
                <a:latin typeface="+mj-lt"/>
                <a:ea typeface="Calibri"/>
                <a:cs typeface="Calibri"/>
                <a:sym typeface="Calibri"/>
              </a:rPr>
              <a:t>OER Hub (n.d.) Understanding OER in 10 Videos. Retrieved from: </a:t>
            </a:r>
            <a:r>
              <a:rPr lang="en-GB" sz="1800" dirty="0">
                <a:solidFill>
                  <a:schemeClr val="tx1"/>
                </a:solidFill>
                <a:latin typeface="+mj-lt"/>
                <a:ea typeface="Calibri"/>
                <a:cs typeface="Calibri"/>
                <a:sym typeface="Calibri"/>
                <a:hlinkClick r:id="rId5"/>
              </a:rPr>
              <a:t>http://oerhub.net/media-2/understanding-oer-in-10-videos/</a:t>
            </a:r>
            <a:r>
              <a:rPr lang="en-GB" sz="1800" dirty="0">
                <a:solidFill>
                  <a:schemeClr val="tx1"/>
                </a:solidFill>
                <a:latin typeface="+mj-lt"/>
                <a:ea typeface="Calibri"/>
                <a:cs typeface="Calibri"/>
                <a:sym typeface="Calibri"/>
              </a:rPr>
              <a:t> </a:t>
            </a:r>
          </a:p>
          <a:p>
            <a:pPr lvl="0"/>
            <a:r>
              <a:rPr lang="en-GB" sz="1800" dirty="0">
                <a:solidFill>
                  <a:schemeClr val="tx1"/>
                </a:solidFill>
                <a:latin typeface="+mj-lt"/>
                <a:ea typeface="Calibri"/>
                <a:cs typeface="Calibri"/>
                <a:sym typeface="Calibri"/>
              </a:rPr>
              <a:t>Open Washington (2017) Module 10: Why OER Matters. Retrieved from: </a:t>
            </a:r>
            <a:r>
              <a:rPr lang="en-GB" sz="1800" dirty="0">
                <a:solidFill>
                  <a:schemeClr val="tx1"/>
                </a:solidFill>
                <a:latin typeface="+mj-lt"/>
                <a:ea typeface="Calibri"/>
                <a:cs typeface="Calibri"/>
                <a:sym typeface="Calibri"/>
                <a:hlinkClick r:id="rId6"/>
              </a:rPr>
              <a:t>https://www.openwa.org/module-10/</a:t>
            </a:r>
            <a:r>
              <a:rPr lang="en-GB" sz="1800" dirty="0">
                <a:solidFill>
                  <a:schemeClr val="tx1"/>
                </a:solidFill>
                <a:latin typeface="+mj-lt"/>
                <a:ea typeface="Calibri"/>
                <a:cs typeface="Calibri"/>
                <a:sym typeface="Calibri"/>
              </a:rPr>
              <a:t> </a:t>
            </a:r>
          </a:p>
          <a:p>
            <a:pPr lvl="0"/>
            <a:r>
              <a:rPr lang="en-GB" sz="1800" dirty="0" err="1">
                <a:solidFill>
                  <a:schemeClr val="tx1"/>
                </a:solidFill>
                <a:latin typeface="+mj-lt"/>
                <a:ea typeface="Calibri"/>
                <a:cs typeface="Calibri"/>
                <a:sym typeface="Calibri"/>
              </a:rPr>
              <a:t>McGreal</a:t>
            </a:r>
            <a:r>
              <a:rPr lang="en-GB" sz="1800" dirty="0">
                <a:solidFill>
                  <a:schemeClr val="tx1"/>
                </a:solidFill>
                <a:latin typeface="+mj-lt"/>
                <a:ea typeface="Calibri"/>
                <a:cs typeface="Calibri"/>
                <a:sym typeface="Calibri"/>
              </a:rPr>
              <a:t>, R. (2013) Knowledge Series: Creating, Using and Sharing Open Educational Resources. </a:t>
            </a:r>
            <a:r>
              <a:rPr lang="en-GB" sz="1800" i="1" dirty="0">
                <a:solidFill>
                  <a:schemeClr val="tx1"/>
                </a:solidFill>
                <a:latin typeface="+mj-lt"/>
                <a:ea typeface="Calibri"/>
                <a:cs typeface="Calibri"/>
                <a:sym typeface="Calibri"/>
              </a:rPr>
              <a:t>Commonwealth of Learning</a:t>
            </a:r>
            <a:r>
              <a:rPr lang="en-GB" sz="1800" dirty="0">
                <a:solidFill>
                  <a:schemeClr val="tx1"/>
                </a:solidFill>
                <a:latin typeface="+mj-lt"/>
                <a:ea typeface="Calibri"/>
                <a:cs typeface="Calibri"/>
                <a:sym typeface="Calibri"/>
              </a:rPr>
              <a:t>. Retrieved from: </a:t>
            </a:r>
            <a:r>
              <a:rPr lang="en-GB" sz="1800" dirty="0">
                <a:solidFill>
                  <a:schemeClr val="tx1"/>
                </a:solidFill>
                <a:latin typeface="+mj-lt"/>
                <a:ea typeface="Calibri"/>
                <a:cs typeface="Calibri"/>
                <a:sym typeface="Calibri"/>
                <a:hlinkClick r:id="rId7"/>
              </a:rPr>
              <a:t>https://www.fosteropenscience.eu/sites/default/files/pdf/514.pdf</a:t>
            </a:r>
            <a:r>
              <a:rPr lang="en-GB" sz="1800" dirty="0">
                <a:solidFill>
                  <a:schemeClr val="tx1"/>
                </a:solidFill>
                <a:latin typeface="+mj-lt"/>
                <a:ea typeface="Calibri"/>
                <a:cs typeface="Calibri"/>
                <a:sym typeface="Calibri"/>
              </a:rPr>
              <a:t> </a:t>
            </a:r>
          </a:p>
        </p:txBody>
      </p:sp>
      <p:sp>
        <p:nvSpPr>
          <p:cNvPr id="3" name="Shape 131">
            <a:extLst>
              <a:ext uri="{FF2B5EF4-FFF2-40B4-BE49-F238E27FC236}">
                <a16:creationId xmlns:a16="http://schemas.microsoft.com/office/drawing/2014/main" id="{D66EF3B7-F96F-3B4C-86EE-0902CFDFC6DB}"/>
              </a:ext>
            </a:extLst>
          </p:cNvPr>
          <p:cNvSpPr txBox="1"/>
          <p:nvPr/>
        </p:nvSpPr>
        <p:spPr>
          <a:xfrm>
            <a:off x="578735" y="428264"/>
            <a:ext cx="9069406" cy="864959"/>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GB" sz="4400" b="1" dirty="0">
                <a:solidFill>
                  <a:schemeClr val="dk1"/>
                </a:solidFill>
                <a:latin typeface="Calibri"/>
                <a:ea typeface="Calibri"/>
                <a:cs typeface="Calibri"/>
                <a:sym typeface="Calibri"/>
              </a:rPr>
              <a:t>References and Resources</a:t>
            </a:r>
            <a:endParaRPr dirty="0"/>
          </a:p>
        </p:txBody>
      </p:sp>
    </p:spTree>
    <p:extLst>
      <p:ext uri="{BB962C8B-B14F-4D97-AF65-F5344CB8AC3E}">
        <p14:creationId xmlns:p14="http://schemas.microsoft.com/office/powerpoint/2010/main" val="57599676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09"/>
        <p:cNvGrpSpPr/>
        <p:nvPr/>
      </p:nvGrpSpPr>
      <p:grpSpPr>
        <a:xfrm>
          <a:off x="0" y="0"/>
          <a:ext cx="0" cy="0"/>
          <a:chOff x="0" y="0"/>
          <a:chExt cx="0" cy="0"/>
        </a:xfrm>
      </p:grpSpPr>
      <p:sp>
        <p:nvSpPr>
          <p:cNvPr id="111" name="Shape 111"/>
          <p:cNvSpPr txBox="1"/>
          <p:nvPr/>
        </p:nvSpPr>
        <p:spPr>
          <a:xfrm>
            <a:off x="590310" y="451413"/>
            <a:ext cx="8992602" cy="1220633"/>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GB" sz="6600" b="1" dirty="0">
                <a:solidFill>
                  <a:schemeClr val="dk1"/>
                </a:solidFill>
                <a:latin typeface="Calibri"/>
                <a:ea typeface="Calibri"/>
                <a:cs typeface="Calibri"/>
                <a:sym typeface="Calibri"/>
              </a:rPr>
              <a:t>Activity 1: Reflection</a:t>
            </a:r>
            <a:endParaRPr sz="6600" dirty="0"/>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06602" y="1675529"/>
            <a:ext cx="7476310" cy="4988100"/>
          </a:xfrm>
          <a:prstGeom prst="rect">
            <a:avLst/>
          </a:prstGeom>
        </p:spPr>
      </p:pic>
      <p:sp>
        <p:nvSpPr>
          <p:cNvPr id="4" name="TextBox 3"/>
          <p:cNvSpPr txBox="1"/>
          <p:nvPr/>
        </p:nvSpPr>
        <p:spPr>
          <a:xfrm rot="16200000">
            <a:off x="8058912" y="4767072"/>
            <a:ext cx="3267456" cy="219456"/>
          </a:xfrm>
          <a:prstGeom prst="rect">
            <a:avLst/>
          </a:prstGeom>
          <a:noFill/>
        </p:spPr>
        <p:txBody>
          <a:bodyPr wrap="square" rtlCol="0">
            <a:spAutoFit/>
          </a:bodyPr>
          <a:lstStyle/>
          <a:p>
            <a:r>
              <a:rPr lang="en-US" sz="800" dirty="0"/>
              <a:t>Picture credit: </a:t>
            </a:r>
            <a:r>
              <a:rPr lang="en-US" sz="800" dirty="0">
                <a:hlinkClick r:id="rId4"/>
              </a:rPr>
              <a:t>Life is Sharing</a:t>
            </a:r>
            <a:r>
              <a:rPr lang="en-US" sz="800" dirty="0"/>
              <a:t> by Alan Levine is licensed CC BY</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hape 111">
            <a:extLst>
              <a:ext uri="{FF2B5EF4-FFF2-40B4-BE49-F238E27FC236}">
                <a16:creationId xmlns:a16="http://schemas.microsoft.com/office/drawing/2014/main" id="{54641A59-5D6A-EF46-93B2-2A55DB5DBE7C}"/>
              </a:ext>
            </a:extLst>
          </p:cNvPr>
          <p:cNvSpPr txBox="1"/>
          <p:nvPr/>
        </p:nvSpPr>
        <p:spPr>
          <a:xfrm>
            <a:off x="590310" y="451413"/>
            <a:ext cx="8992602" cy="1220633"/>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GB" sz="6600" b="1" dirty="0">
                <a:solidFill>
                  <a:schemeClr val="dk1"/>
                </a:solidFill>
                <a:latin typeface="Calibri"/>
                <a:cs typeface="Calibri"/>
                <a:sym typeface="Calibri"/>
              </a:rPr>
              <a:t>What do you think?</a:t>
            </a:r>
            <a:endParaRPr sz="6600" dirty="0"/>
          </a:p>
        </p:txBody>
      </p:sp>
      <p:sp>
        <p:nvSpPr>
          <p:cNvPr id="5" name="TextBox 4">
            <a:extLst>
              <a:ext uri="{FF2B5EF4-FFF2-40B4-BE49-F238E27FC236}">
                <a16:creationId xmlns:a16="http://schemas.microsoft.com/office/drawing/2014/main" id="{2E436E5B-62A1-B24B-86CB-7930D2744F54}"/>
              </a:ext>
            </a:extLst>
          </p:cNvPr>
          <p:cNvSpPr txBox="1"/>
          <p:nvPr/>
        </p:nvSpPr>
        <p:spPr>
          <a:xfrm>
            <a:off x="590309" y="1789612"/>
            <a:ext cx="6920833" cy="4770537"/>
          </a:xfrm>
          <a:prstGeom prst="rect">
            <a:avLst/>
          </a:prstGeom>
          <a:noFill/>
        </p:spPr>
        <p:txBody>
          <a:bodyPr wrap="square" rtlCol="0">
            <a:spAutoFit/>
          </a:bodyPr>
          <a:lstStyle/>
          <a:p>
            <a:pPr marL="571500" indent="-571500">
              <a:buFont typeface="Arial" panose="020B0604020202020204" pitchFamily="34" charset="0"/>
              <a:buChar char="•"/>
            </a:pPr>
            <a:r>
              <a:rPr lang="en-US" sz="3800" dirty="0"/>
              <a:t>What did you think of Creative Commons licenses?</a:t>
            </a:r>
          </a:p>
          <a:p>
            <a:pPr marL="571500" indent="-571500">
              <a:buFont typeface="Arial" panose="020B0604020202020204" pitchFamily="34" charset="0"/>
              <a:buChar char="•"/>
            </a:pPr>
            <a:r>
              <a:rPr lang="en-US" sz="3800" dirty="0"/>
              <a:t>Could OER be useful for teaching and learning?</a:t>
            </a:r>
          </a:p>
          <a:p>
            <a:pPr marL="571500" indent="-571500">
              <a:buFont typeface="Arial" panose="020B0604020202020204" pitchFamily="34" charset="0"/>
              <a:buChar char="•"/>
            </a:pPr>
            <a:r>
              <a:rPr lang="en-US" sz="3800" dirty="0"/>
              <a:t>How could open licensing help you and your institution? </a:t>
            </a:r>
          </a:p>
        </p:txBody>
      </p:sp>
      <p:pic>
        <p:nvPicPr>
          <p:cNvPr id="6" name="Shape 196">
            <a:extLst>
              <a:ext uri="{FF2B5EF4-FFF2-40B4-BE49-F238E27FC236}">
                <a16:creationId xmlns:a16="http://schemas.microsoft.com/office/drawing/2014/main" id="{BE2A1895-9D30-194C-B2A0-616F7675A330}"/>
              </a:ext>
            </a:extLst>
          </p:cNvPr>
          <p:cNvPicPr preferRelativeResize="0"/>
          <p:nvPr/>
        </p:nvPicPr>
        <p:blipFill rotWithShape="1">
          <a:blip r:embed="rId3">
            <a:alphaModFix/>
          </a:blip>
          <a:srcRect/>
          <a:stretch/>
        </p:blipFill>
        <p:spPr>
          <a:xfrm>
            <a:off x="7511142" y="60166"/>
            <a:ext cx="4680858" cy="3087983"/>
          </a:xfrm>
          <a:prstGeom prst="rect">
            <a:avLst/>
          </a:prstGeom>
          <a:noFill/>
          <a:ln>
            <a:noFill/>
          </a:ln>
        </p:spPr>
      </p:pic>
      <p:sp>
        <p:nvSpPr>
          <p:cNvPr id="7" name="Shape 198">
            <a:extLst>
              <a:ext uri="{FF2B5EF4-FFF2-40B4-BE49-F238E27FC236}">
                <a16:creationId xmlns:a16="http://schemas.microsoft.com/office/drawing/2014/main" id="{1E03C13B-A45D-B341-8A54-6E4C2095E24C}"/>
              </a:ext>
            </a:extLst>
          </p:cNvPr>
          <p:cNvSpPr txBox="1"/>
          <p:nvPr/>
        </p:nvSpPr>
        <p:spPr>
          <a:xfrm rot="-5400000">
            <a:off x="9736596" y="4258246"/>
            <a:ext cx="4335258" cy="215444"/>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r>
              <a:rPr lang="en-GB" sz="800" b="0" i="0" u="none" strike="noStrike" cap="none" dirty="0">
                <a:solidFill>
                  <a:srgbClr val="000000"/>
                </a:solidFill>
                <a:latin typeface="Calibri"/>
                <a:ea typeface="Calibri"/>
                <a:cs typeface="Calibri"/>
                <a:sym typeface="Calibri"/>
              </a:rPr>
              <a:t>Picture Credit: </a:t>
            </a:r>
            <a:r>
              <a:rPr lang="en-GB" sz="800" b="0" i="0" u="sng" strike="noStrike" cap="none" dirty="0">
                <a:solidFill>
                  <a:schemeClr val="hlink"/>
                </a:solidFill>
                <a:latin typeface="Calibri"/>
                <a:ea typeface="Calibri"/>
                <a:cs typeface="Calibri"/>
                <a:sym typeface="Calibri"/>
                <a:hlinkClick r:id="rId4"/>
              </a:rPr>
              <a:t>Creative Commons – cc stickers</a:t>
            </a:r>
            <a:r>
              <a:rPr lang="en-GB" sz="800" b="0" i="0" u="none" strike="noStrike" cap="none" dirty="0">
                <a:solidFill>
                  <a:srgbClr val="000000"/>
                </a:solidFill>
                <a:latin typeface="Calibri"/>
                <a:ea typeface="Calibri"/>
                <a:cs typeface="Calibri"/>
                <a:sym typeface="Calibri"/>
              </a:rPr>
              <a:t> by </a:t>
            </a:r>
            <a:r>
              <a:rPr lang="en-GB" sz="800" b="0" i="0" u="sng" strike="noStrike" cap="none" dirty="0">
                <a:solidFill>
                  <a:schemeClr val="hlink"/>
                </a:solidFill>
                <a:latin typeface="Calibri"/>
                <a:ea typeface="Calibri"/>
                <a:cs typeface="Calibri"/>
                <a:sym typeface="Calibri"/>
                <a:hlinkClick r:id="rId5"/>
              </a:rPr>
              <a:t>Kristina Alexanderson</a:t>
            </a:r>
            <a:r>
              <a:rPr lang="en-GB" sz="800" b="0" i="0" u="none" strike="noStrike" cap="none" dirty="0">
                <a:solidFill>
                  <a:srgbClr val="000000"/>
                </a:solidFill>
                <a:latin typeface="Calibri"/>
                <a:ea typeface="Calibri"/>
                <a:cs typeface="Calibri"/>
                <a:sym typeface="Calibri"/>
              </a:rPr>
              <a:t> is licensed  </a:t>
            </a:r>
            <a:r>
              <a:rPr lang="en-GB" sz="800" b="0" i="0" u="sng" strike="noStrike" cap="none" dirty="0">
                <a:solidFill>
                  <a:schemeClr val="hlink"/>
                </a:solidFill>
                <a:latin typeface="Calibri"/>
                <a:ea typeface="Calibri"/>
                <a:cs typeface="Calibri"/>
                <a:sym typeface="Calibri"/>
                <a:hlinkClick r:id="rId6"/>
              </a:rPr>
              <a:t>CC BY 2.0</a:t>
            </a:r>
            <a:r>
              <a:rPr lang="en-GB" sz="800" b="0" i="0" u="none" strike="noStrike" cap="none" dirty="0">
                <a:solidFill>
                  <a:srgbClr val="000000"/>
                </a:solidFill>
                <a:latin typeface="Calibri"/>
                <a:ea typeface="Calibri"/>
                <a:cs typeface="Calibri"/>
                <a:sym typeface="Calibri"/>
              </a:rPr>
              <a:t>  </a:t>
            </a:r>
            <a:endParaRPr sz="800" b="0" i="0" u="none" strike="noStrike" cap="none" dirty="0">
              <a:solidFill>
                <a:srgbClr val="000000"/>
              </a:solidFill>
              <a:latin typeface="Calibri"/>
              <a:ea typeface="Calibri"/>
              <a:cs typeface="Calibri"/>
              <a:sym typeface="Calibri"/>
            </a:endParaRPr>
          </a:p>
        </p:txBody>
      </p:sp>
    </p:spTree>
    <p:extLst>
      <p:ext uri="{BB962C8B-B14F-4D97-AF65-F5344CB8AC3E}">
        <p14:creationId xmlns:p14="http://schemas.microsoft.com/office/powerpoint/2010/main" val="218648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hape 111">
            <a:extLst>
              <a:ext uri="{FF2B5EF4-FFF2-40B4-BE49-F238E27FC236}">
                <a16:creationId xmlns:a16="http://schemas.microsoft.com/office/drawing/2014/main" id="{014BA09A-F507-8B45-878B-A3DBC31359EB}"/>
              </a:ext>
            </a:extLst>
          </p:cNvPr>
          <p:cNvSpPr txBox="1"/>
          <p:nvPr/>
        </p:nvSpPr>
        <p:spPr>
          <a:xfrm>
            <a:off x="538059" y="1505207"/>
            <a:ext cx="4491141" cy="2046571"/>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GB" sz="6600" b="1" dirty="0">
                <a:solidFill>
                  <a:schemeClr val="dk1"/>
                </a:solidFill>
                <a:latin typeface="Calibri"/>
                <a:cs typeface="Calibri"/>
                <a:sym typeface="Calibri"/>
              </a:rPr>
              <a:t>Revisiting Creative Commons Licensing </a:t>
            </a:r>
            <a:endParaRPr sz="6600" dirty="0"/>
          </a:p>
        </p:txBody>
      </p:sp>
      <p:pic>
        <p:nvPicPr>
          <p:cNvPr id="5" name="Picture 4">
            <a:extLst>
              <a:ext uri="{FF2B5EF4-FFF2-40B4-BE49-F238E27FC236}">
                <a16:creationId xmlns:a16="http://schemas.microsoft.com/office/drawing/2014/main" id="{E153E15A-126A-294A-805B-1DCDB495AD0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21779" y="1505207"/>
            <a:ext cx="7550912" cy="4235590"/>
          </a:xfrm>
          <a:prstGeom prst="rect">
            <a:avLst/>
          </a:prstGeom>
        </p:spPr>
      </p:pic>
      <p:sp>
        <p:nvSpPr>
          <p:cNvPr id="6" name="TextBox 5">
            <a:extLst>
              <a:ext uri="{FF2B5EF4-FFF2-40B4-BE49-F238E27FC236}">
                <a16:creationId xmlns:a16="http://schemas.microsoft.com/office/drawing/2014/main" id="{D420E8E4-F83A-5A4A-A8EE-74371797E719}"/>
              </a:ext>
            </a:extLst>
          </p:cNvPr>
          <p:cNvSpPr txBox="1"/>
          <p:nvPr/>
        </p:nvSpPr>
        <p:spPr>
          <a:xfrm>
            <a:off x="7930896" y="5740797"/>
            <a:ext cx="4425696" cy="215444"/>
          </a:xfrm>
          <a:prstGeom prst="rect">
            <a:avLst/>
          </a:prstGeom>
          <a:noFill/>
        </p:spPr>
        <p:txBody>
          <a:bodyPr wrap="square" rtlCol="0">
            <a:spAutoFit/>
          </a:bodyPr>
          <a:lstStyle/>
          <a:p>
            <a:r>
              <a:rPr lang="en-US" sz="800" dirty="0">
                <a:latin typeface="Calibri" charset="0"/>
                <a:ea typeface="Calibri" charset="0"/>
                <a:cs typeface="Calibri" charset="0"/>
              </a:rPr>
              <a:t>Picture Credit: </a:t>
            </a:r>
            <a:r>
              <a:rPr lang="en-US" sz="800" dirty="0">
                <a:latin typeface="Calibri" charset="0"/>
                <a:ea typeface="Calibri" charset="0"/>
                <a:cs typeface="Calibri" charset="0"/>
                <a:hlinkClick r:id="rId4"/>
              </a:rPr>
              <a:t>Brigham Young University Faculty</a:t>
            </a:r>
            <a:r>
              <a:rPr lang="is-IS" sz="800" dirty="0">
                <a:latin typeface="Calibri" charset="0"/>
                <a:ea typeface="Calibri" charset="0"/>
                <a:cs typeface="Calibri" charset="0"/>
                <a:hlinkClick r:id="rId4"/>
              </a:rPr>
              <a:t>… </a:t>
            </a:r>
            <a:r>
              <a:rPr lang="is-IS" sz="800" dirty="0">
                <a:latin typeface="Calibri" charset="0"/>
                <a:ea typeface="Calibri" charset="0"/>
                <a:cs typeface="Calibri" charset="0"/>
              </a:rPr>
              <a:t>via opensource.com is licensed </a:t>
            </a:r>
            <a:r>
              <a:rPr lang="is-IS" sz="800" dirty="0">
                <a:latin typeface="Calibri" charset="0"/>
                <a:ea typeface="Calibri" charset="0"/>
                <a:cs typeface="Calibri" charset="0"/>
                <a:hlinkClick r:id="rId5"/>
              </a:rPr>
              <a:t>CC BY-SA 2.0 </a:t>
            </a:r>
            <a:endParaRPr lang="en-US" sz="800" dirty="0">
              <a:latin typeface="Calibri" charset="0"/>
              <a:ea typeface="Calibri" charset="0"/>
              <a:cs typeface="Calibri" charset="0"/>
            </a:endParaRPr>
          </a:p>
        </p:txBody>
      </p:sp>
    </p:spTree>
    <p:extLst>
      <p:ext uri="{BB962C8B-B14F-4D97-AF65-F5344CB8AC3E}">
        <p14:creationId xmlns:p14="http://schemas.microsoft.com/office/powerpoint/2010/main" val="304834496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 name="Shape 138"/>
          <p:cNvSpPr>
            <a:spLocks noGrp="1"/>
          </p:cNvSpPr>
          <p:nvPr>
            <p:ph type="body" idx="1"/>
          </p:nvPr>
        </p:nvSpPr>
        <p:spPr>
          <a:prstGeom prst="rect">
            <a:avLst/>
          </a:prstGeom>
        </p:spPr>
        <p:txBody>
          <a:bodyPr/>
          <a:lstStyle/>
          <a:p>
            <a:pPr defTabSz="383972">
              <a:spcBef>
                <a:spcPts val="2700"/>
              </a:spcBef>
              <a:buNone/>
              <a:defRPr sz="1800">
                <a:solidFill>
                  <a:srgbClr val="000000"/>
                </a:solidFill>
              </a:defRPr>
            </a:pPr>
            <a:endParaRPr sz="2800">
              <a:solidFill>
                <a:srgbClr val="6C6963"/>
              </a:solidFill>
            </a:endParaRPr>
          </a:p>
          <a:p>
            <a:pPr defTabSz="383972">
              <a:spcBef>
                <a:spcPts val="2700"/>
              </a:spcBef>
              <a:buNone/>
              <a:defRPr sz="1800">
                <a:solidFill>
                  <a:srgbClr val="000000"/>
                </a:solidFill>
              </a:defRPr>
            </a:pPr>
            <a:endParaRPr sz="2800">
              <a:solidFill>
                <a:srgbClr val="6C6963"/>
              </a:solidFill>
            </a:endParaRPr>
          </a:p>
          <a:p>
            <a:pPr defTabSz="383972">
              <a:spcBef>
                <a:spcPts val="2700"/>
              </a:spcBef>
              <a:buNone/>
              <a:defRPr sz="1800">
                <a:solidFill>
                  <a:srgbClr val="000000"/>
                </a:solidFill>
              </a:defRPr>
            </a:pPr>
            <a:endParaRPr sz="2800">
              <a:solidFill>
                <a:srgbClr val="6C6963"/>
              </a:solidFill>
            </a:endParaRPr>
          </a:p>
          <a:p>
            <a:pPr defTabSz="383972">
              <a:spcBef>
                <a:spcPts val="2700"/>
              </a:spcBef>
              <a:buNone/>
              <a:defRPr sz="1800">
                <a:solidFill>
                  <a:srgbClr val="000000"/>
                </a:solidFill>
              </a:defRPr>
            </a:pPr>
            <a:endParaRPr sz="2800">
              <a:solidFill>
                <a:srgbClr val="6C6963"/>
              </a:solidFill>
            </a:endParaRPr>
          </a:p>
          <a:p>
            <a:pPr defTabSz="383972">
              <a:spcBef>
                <a:spcPts val="2700"/>
              </a:spcBef>
              <a:buNone/>
              <a:defRPr sz="1800">
                <a:solidFill>
                  <a:srgbClr val="000000"/>
                </a:solidFill>
              </a:defRPr>
            </a:pPr>
            <a:endParaRPr sz="2800">
              <a:solidFill>
                <a:srgbClr val="6C6963"/>
              </a:solidFill>
            </a:endParaRPr>
          </a:p>
        </p:txBody>
      </p:sp>
      <p:graphicFrame>
        <p:nvGraphicFramePr>
          <p:cNvPr id="139" name="Table 139"/>
          <p:cNvGraphicFramePr/>
          <p:nvPr>
            <p:extLst>
              <p:ext uri="{D42A27DB-BD31-4B8C-83A1-F6EECF244321}">
                <p14:modId xmlns:p14="http://schemas.microsoft.com/office/powerpoint/2010/main" val="1866933272"/>
              </p:ext>
            </p:extLst>
          </p:nvPr>
        </p:nvGraphicFramePr>
        <p:xfrm>
          <a:off x="778256" y="1036319"/>
          <a:ext cx="9694672" cy="4981345"/>
        </p:xfrm>
        <a:graphic>
          <a:graphicData uri="http://schemas.openxmlformats.org/drawingml/2006/table">
            <a:tbl>
              <a:tblPr/>
              <a:tblGrid>
                <a:gridCol w="4847336">
                  <a:extLst>
                    <a:ext uri="{9D8B030D-6E8A-4147-A177-3AD203B41FA5}">
                      <a16:colId xmlns:a16="http://schemas.microsoft.com/office/drawing/2014/main" val="20000"/>
                    </a:ext>
                  </a:extLst>
                </a:gridCol>
                <a:gridCol w="4847336">
                  <a:extLst>
                    <a:ext uri="{9D8B030D-6E8A-4147-A177-3AD203B41FA5}">
                      <a16:colId xmlns:a16="http://schemas.microsoft.com/office/drawing/2014/main" val="20001"/>
                    </a:ext>
                  </a:extLst>
                </a:gridCol>
              </a:tblGrid>
              <a:tr h="1995925">
                <a:tc gridSpan="2">
                  <a:txBody>
                    <a:bodyPr/>
                    <a:lstStyle/>
                    <a:p>
                      <a:pPr lvl="0">
                        <a:spcBef>
                          <a:spcPts val="5700"/>
                        </a:spcBef>
                        <a:defRPr sz="1800">
                          <a:solidFill>
                            <a:srgbClr val="000000"/>
                          </a:solidFill>
                        </a:defRPr>
                      </a:pPr>
                      <a:r>
                        <a:rPr sz="4700" dirty="0">
                          <a:solidFill>
                            <a:srgbClr val="000000"/>
                          </a:solidFill>
                          <a:latin typeface="Calibri" charset="0"/>
                          <a:ea typeface="Calibri" charset="0"/>
                          <a:cs typeface="Calibri" charset="0"/>
                        </a:rPr>
                        <a:t>With Creative Commons licenses, you are free to…</a:t>
                      </a:r>
                    </a:p>
                  </a:txBody>
                  <a:tcPr marL="25400" marR="25400" marT="25400" marB="25400" anchor="ctr" horzOverflow="overflow">
                    <a:lnL w="12700">
                      <a:miter lim="400000"/>
                    </a:lnL>
                    <a:lnR w="12700">
                      <a:miter lim="400000"/>
                    </a:lnR>
                    <a:lnT w="12700">
                      <a:miter lim="400000"/>
                    </a:lnT>
                    <a:lnB w="12700">
                      <a:miter lim="400000"/>
                    </a:lnB>
                  </a:tcPr>
                </a:tc>
                <a:tc hMerge="1">
                  <a:txBody>
                    <a:bodyPr/>
                    <a:lstStyle/>
                    <a:p>
                      <a:endParaRPr lang="en-US"/>
                    </a:p>
                  </a:txBody>
                  <a:tcPr/>
                </a:tc>
                <a:extLst>
                  <a:ext uri="{0D108BD9-81ED-4DB2-BD59-A6C34878D82A}">
                    <a16:rowId xmlns:a16="http://schemas.microsoft.com/office/drawing/2014/main" val="10000"/>
                  </a:ext>
                </a:extLst>
              </a:tr>
              <a:tr h="995140">
                <a:tc>
                  <a:txBody>
                    <a:bodyPr/>
                    <a:lstStyle/>
                    <a:p>
                      <a:pPr lvl="0" algn="ctr">
                        <a:spcBef>
                          <a:spcPts val="5700"/>
                        </a:spcBef>
                        <a:defRPr sz="1800">
                          <a:solidFill>
                            <a:srgbClr val="000000"/>
                          </a:solidFill>
                        </a:defRPr>
                      </a:pPr>
                      <a:r>
                        <a:rPr sz="4000" dirty="0">
                          <a:solidFill>
                            <a:srgbClr val="B32E09"/>
                          </a:solidFill>
                          <a:latin typeface="Calibri" charset="0"/>
                          <a:ea typeface="Calibri" charset="0"/>
                          <a:cs typeface="Calibri" charset="0"/>
                        </a:rPr>
                        <a:t>Copy</a:t>
                      </a:r>
                    </a:p>
                  </a:txBody>
                  <a:tcPr marL="25400" marR="25400" marT="25400" marB="25400" anchor="ctr" horzOverflow="overflow">
                    <a:lnL w="12700">
                      <a:miter lim="400000"/>
                    </a:lnL>
                    <a:lnR w="12700">
                      <a:miter lim="400000"/>
                    </a:lnR>
                    <a:lnT w="12700">
                      <a:miter lim="400000"/>
                    </a:lnT>
                    <a:lnB w="12700">
                      <a:miter lim="400000"/>
                    </a:lnB>
                  </a:tcPr>
                </a:tc>
                <a:tc>
                  <a:txBody>
                    <a:bodyPr/>
                    <a:lstStyle/>
                    <a:p>
                      <a:pPr lvl="0" algn="ctr">
                        <a:spcBef>
                          <a:spcPts val="5700"/>
                        </a:spcBef>
                        <a:defRPr sz="1800">
                          <a:solidFill>
                            <a:srgbClr val="000000"/>
                          </a:solidFill>
                        </a:defRPr>
                      </a:pPr>
                      <a:r>
                        <a:rPr sz="4000" dirty="0">
                          <a:solidFill>
                            <a:srgbClr val="B32E09"/>
                          </a:solidFill>
                          <a:latin typeface="Calibri" charset="0"/>
                          <a:ea typeface="Calibri" charset="0"/>
                          <a:cs typeface="Calibri" charset="0"/>
                        </a:rPr>
                        <a:t>Mix</a:t>
                      </a:r>
                    </a:p>
                  </a:txBody>
                  <a:tcPr marL="25400" marR="25400" marT="25400" marB="25400" anchor="ctr" horzOverflow="overflow">
                    <a:lnL w="12700">
                      <a:miter lim="400000"/>
                    </a:lnL>
                    <a:lnR w="12700">
                      <a:miter lim="400000"/>
                    </a:lnR>
                    <a:lnT w="12700">
                      <a:miter lim="400000"/>
                    </a:lnT>
                    <a:lnB w="12700">
                      <a:miter lim="400000"/>
                    </a:lnB>
                  </a:tcPr>
                </a:tc>
                <a:extLst>
                  <a:ext uri="{0D108BD9-81ED-4DB2-BD59-A6C34878D82A}">
                    <a16:rowId xmlns:a16="http://schemas.microsoft.com/office/drawing/2014/main" val="10001"/>
                  </a:ext>
                </a:extLst>
              </a:tr>
              <a:tr h="995140">
                <a:tc>
                  <a:txBody>
                    <a:bodyPr/>
                    <a:lstStyle/>
                    <a:p>
                      <a:pPr lvl="0" algn="ctr">
                        <a:spcBef>
                          <a:spcPts val="5700"/>
                        </a:spcBef>
                        <a:defRPr sz="1800">
                          <a:solidFill>
                            <a:srgbClr val="000000"/>
                          </a:solidFill>
                        </a:defRPr>
                      </a:pPr>
                      <a:r>
                        <a:rPr sz="4000" dirty="0">
                          <a:solidFill>
                            <a:srgbClr val="B32E09"/>
                          </a:solidFill>
                          <a:latin typeface="Calibri" charset="0"/>
                          <a:ea typeface="Calibri" charset="0"/>
                          <a:cs typeface="Calibri" charset="0"/>
                        </a:rPr>
                        <a:t>Share</a:t>
                      </a:r>
                    </a:p>
                  </a:txBody>
                  <a:tcPr marL="25400" marR="25400" marT="25400" marB="25400" anchor="ctr" horzOverflow="overflow">
                    <a:lnL w="12700">
                      <a:miter lim="400000"/>
                    </a:lnL>
                    <a:lnR w="12700">
                      <a:miter lim="400000"/>
                    </a:lnR>
                    <a:lnT w="12700">
                      <a:miter lim="400000"/>
                    </a:lnT>
                    <a:lnB w="12700">
                      <a:miter lim="400000"/>
                    </a:lnB>
                  </a:tcPr>
                </a:tc>
                <a:tc>
                  <a:txBody>
                    <a:bodyPr/>
                    <a:lstStyle/>
                    <a:p>
                      <a:pPr lvl="0" algn="ctr">
                        <a:spcBef>
                          <a:spcPts val="5700"/>
                        </a:spcBef>
                        <a:defRPr sz="1800">
                          <a:solidFill>
                            <a:srgbClr val="000000"/>
                          </a:solidFill>
                        </a:defRPr>
                      </a:pPr>
                      <a:r>
                        <a:rPr sz="4000" dirty="0">
                          <a:solidFill>
                            <a:srgbClr val="B32E09"/>
                          </a:solidFill>
                          <a:latin typeface="Calibri" charset="0"/>
                          <a:ea typeface="Calibri" charset="0"/>
                          <a:cs typeface="Calibri" charset="0"/>
                        </a:rPr>
                        <a:t>Keep</a:t>
                      </a:r>
                    </a:p>
                  </a:txBody>
                  <a:tcPr marL="25400" marR="25400" marT="25400" marB="25400" anchor="ctr" horzOverflow="overflow">
                    <a:lnL w="12700">
                      <a:miter lim="400000"/>
                    </a:lnL>
                    <a:lnR w="12700">
                      <a:miter lim="400000"/>
                    </a:lnR>
                    <a:lnT w="12700">
                      <a:miter lim="400000"/>
                    </a:lnT>
                    <a:lnB w="12700">
                      <a:miter lim="400000"/>
                    </a:lnB>
                  </a:tcPr>
                </a:tc>
                <a:extLst>
                  <a:ext uri="{0D108BD9-81ED-4DB2-BD59-A6C34878D82A}">
                    <a16:rowId xmlns:a16="http://schemas.microsoft.com/office/drawing/2014/main" val="10002"/>
                  </a:ext>
                </a:extLst>
              </a:tr>
              <a:tr h="995140">
                <a:tc>
                  <a:txBody>
                    <a:bodyPr/>
                    <a:lstStyle/>
                    <a:p>
                      <a:pPr lvl="0" algn="ctr">
                        <a:spcBef>
                          <a:spcPts val="5700"/>
                        </a:spcBef>
                        <a:defRPr sz="1800">
                          <a:solidFill>
                            <a:srgbClr val="000000"/>
                          </a:solidFill>
                        </a:defRPr>
                      </a:pPr>
                      <a:r>
                        <a:rPr sz="4000">
                          <a:solidFill>
                            <a:srgbClr val="B32E09"/>
                          </a:solidFill>
                          <a:latin typeface="Calibri" charset="0"/>
                          <a:ea typeface="Calibri" charset="0"/>
                          <a:cs typeface="Calibri" charset="0"/>
                        </a:rPr>
                        <a:t>Edit</a:t>
                      </a:r>
                    </a:p>
                  </a:txBody>
                  <a:tcPr marL="25400" marR="25400" marT="25400" marB="25400" anchor="ctr" horzOverflow="overflow">
                    <a:lnL w="12700">
                      <a:miter lim="400000"/>
                    </a:lnL>
                    <a:lnR w="12700">
                      <a:miter lim="400000"/>
                    </a:lnR>
                    <a:lnT w="12700">
                      <a:miter lim="400000"/>
                    </a:lnT>
                    <a:lnB w="12700">
                      <a:miter lim="400000"/>
                    </a:lnB>
                  </a:tcPr>
                </a:tc>
                <a:tc>
                  <a:txBody>
                    <a:bodyPr/>
                    <a:lstStyle/>
                    <a:p>
                      <a:pPr lvl="0" algn="ctr">
                        <a:spcBef>
                          <a:spcPts val="5700"/>
                        </a:spcBef>
                        <a:defRPr sz="1800">
                          <a:solidFill>
                            <a:srgbClr val="000000"/>
                          </a:solidFill>
                        </a:defRPr>
                      </a:pPr>
                      <a:r>
                        <a:rPr sz="4000" dirty="0">
                          <a:solidFill>
                            <a:srgbClr val="B32E09"/>
                          </a:solidFill>
                          <a:latin typeface="Calibri" charset="0"/>
                          <a:ea typeface="Calibri" charset="0"/>
                          <a:cs typeface="Calibri" charset="0"/>
                        </a:rPr>
                        <a:t>Use</a:t>
                      </a:r>
                    </a:p>
                  </a:txBody>
                  <a:tcPr marL="25400" marR="25400" marT="25400" marB="25400" anchor="ctr" horzOverflow="overflow">
                    <a:lnL w="12700">
                      <a:miter lim="400000"/>
                    </a:lnL>
                    <a:lnR w="12700">
                      <a:miter lim="400000"/>
                    </a:lnR>
                    <a:lnT w="12700">
                      <a:miter lim="400000"/>
                    </a:lnT>
                    <a:lnB w="12700">
                      <a:miter lim="400000"/>
                    </a:lnB>
                  </a:tcPr>
                </a:tc>
                <a:extLst>
                  <a:ext uri="{0D108BD9-81ED-4DB2-BD59-A6C34878D82A}">
                    <a16:rowId xmlns:a16="http://schemas.microsoft.com/office/drawing/2014/main" val="10003"/>
                  </a:ext>
                </a:extLst>
              </a:tr>
            </a:tbl>
          </a:graphicData>
        </a:graphic>
      </p:graphicFrame>
      <p:sp>
        <p:nvSpPr>
          <p:cNvPr id="2" name="TextBox 1"/>
          <p:cNvSpPr txBox="1"/>
          <p:nvPr/>
        </p:nvSpPr>
        <p:spPr>
          <a:xfrm>
            <a:off x="231648" y="6470422"/>
            <a:ext cx="9985248" cy="215444"/>
          </a:xfrm>
          <a:prstGeom prst="rect">
            <a:avLst/>
          </a:prstGeom>
          <a:noFill/>
        </p:spPr>
        <p:txBody>
          <a:bodyPr wrap="square" rtlCol="0">
            <a:spAutoFit/>
          </a:bodyPr>
          <a:lstStyle/>
          <a:p>
            <a:r>
              <a:rPr lang="en-US" sz="800" dirty="0"/>
              <a:t>This slide content was originally created by Dave Ernst (Open Textbook Library, </a:t>
            </a:r>
            <a:r>
              <a:rPr lang="en-US" sz="800" dirty="0">
                <a:hlinkClick r:id="rId3"/>
              </a:rPr>
              <a:t>see example here</a:t>
            </a:r>
            <a:r>
              <a:rPr lang="en-US" sz="800" dirty="0"/>
              <a:t>) and is licensed under the </a:t>
            </a:r>
            <a:r>
              <a:rPr lang="en-US" sz="800" dirty="0">
                <a:hlinkClick r:id="rId4"/>
              </a:rPr>
              <a:t>Creative Commons Attribution 4.0 International License</a:t>
            </a:r>
            <a:r>
              <a:rPr lang="en-US" sz="800" dirty="0"/>
              <a:t>.</a:t>
            </a:r>
          </a:p>
        </p:txBody>
      </p:sp>
    </p:spTree>
    <p:extLst>
      <p:ext uri="{BB962C8B-B14F-4D97-AF65-F5344CB8AC3E}">
        <p14:creationId xmlns:p14="http://schemas.microsoft.com/office/powerpoint/2010/main" val="452818707"/>
      </p:ext>
    </p:extLst>
  </p:cSld>
  <p:clrMapOvr>
    <a:masterClrMapping/>
  </p:clrMapOvr>
  <p:transition spd="med"/>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1" name="pasted-image.pdf"/>
          <p:cNvPicPr/>
          <p:nvPr/>
        </p:nvPicPr>
        <p:blipFill>
          <a:blip r:embed="rId3"/>
          <a:stretch>
            <a:fillRect/>
          </a:stretch>
        </p:blipFill>
        <p:spPr>
          <a:xfrm>
            <a:off x="32826" y="2134256"/>
            <a:ext cx="12126383" cy="2589488"/>
          </a:xfrm>
          <a:prstGeom prst="rect">
            <a:avLst/>
          </a:prstGeom>
          <a:ln w="12700">
            <a:miter lim="400000"/>
          </a:ln>
        </p:spPr>
      </p:pic>
    </p:spTree>
    <p:extLst>
      <p:ext uri="{BB962C8B-B14F-4D97-AF65-F5344CB8AC3E}">
        <p14:creationId xmlns:p14="http://schemas.microsoft.com/office/powerpoint/2010/main" val="31917720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 name="pasted-image.pdf"/>
          <p:cNvPicPr/>
          <p:nvPr/>
        </p:nvPicPr>
        <p:blipFill>
          <a:blip r:embed="rId3"/>
          <a:stretch>
            <a:fillRect/>
          </a:stretch>
        </p:blipFill>
        <p:spPr>
          <a:xfrm>
            <a:off x="1137414" y="740525"/>
            <a:ext cx="9917173" cy="5376967"/>
          </a:xfrm>
          <a:prstGeom prst="rect">
            <a:avLst/>
          </a:prstGeom>
          <a:ln w="12700">
            <a:miter lim="400000"/>
          </a:ln>
        </p:spPr>
      </p:pic>
    </p:spTree>
    <p:extLst>
      <p:ext uri="{BB962C8B-B14F-4D97-AF65-F5344CB8AC3E}">
        <p14:creationId xmlns:p14="http://schemas.microsoft.com/office/powerpoint/2010/main" val="1509585933"/>
      </p:ext>
    </p:extLst>
  </p:cSld>
  <p:clrMapOvr>
    <a:masterClrMapping/>
  </p:clrMapOvr>
</p:sld>
</file>

<file path=ppt/theme/theme1.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12584</TotalTime>
  <Words>2115</Words>
  <Application>Microsoft Macintosh PowerPoint</Application>
  <PresentationFormat>Widescreen</PresentationFormat>
  <Paragraphs>182</Paragraphs>
  <Slides>30</Slides>
  <Notes>25</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30</vt:i4>
      </vt:variant>
    </vt:vector>
  </HeadingPairs>
  <TitlesOfParts>
    <vt:vector size="33" baseType="lpstr">
      <vt:lpstr>Arial</vt:lpstr>
      <vt:lpstr>Calibri</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cp:lastModifiedBy>Beck.Pitt</cp:lastModifiedBy>
  <cp:revision>54</cp:revision>
  <dcterms:modified xsi:type="dcterms:W3CDTF">2021-05-25T08:43:00Z</dcterms:modified>
</cp:coreProperties>
</file>