
<file path=[Content_Types].xml><?xml version="1.0" encoding="utf-8"?>
<Types xmlns="http://schemas.openxmlformats.org/package/2006/content-types">
  <Default Extension="png" ContentType="image/png"/>
  <Default Extension="m4a" ContentType="audio/mp4"/>
  <Default Extension="jpeg" ContentType="image/jpeg"/>
  <Default Extension="mov" ContentType="video/quicktime"/>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9"/>
  </p:notesMasterIdLst>
  <p:sldIdLst>
    <p:sldId id="349" r:id="rId5"/>
    <p:sldId id="256" r:id="rId6"/>
    <p:sldId id="279" r:id="rId7"/>
    <p:sldId id="258" r:id="rId8"/>
    <p:sldId id="257" r:id="rId9"/>
    <p:sldId id="259" r:id="rId10"/>
    <p:sldId id="260" r:id="rId11"/>
    <p:sldId id="261" r:id="rId12"/>
    <p:sldId id="331" r:id="rId13"/>
    <p:sldId id="342" r:id="rId14"/>
    <p:sldId id="262" r:id="rId15"/>
    <p:sldId id="274" r:id="rId16"/>
    <p:sldId id="275" r:id="rId17"/>
    <p:sldId id="276" r:id="rId18"/>
    <p:sldId id="277" r:id="rId19"/>
    <p:sldId id="288" r:id="rId20"/>
    <p:sldId id="301" r:id="rId21"/>
    <p:sldId id="263" r:id="rId22"/>
    <p:sldId id="265" r:id="rId23"/>
    <p:sldId id="303" r:id="rId24"/>
    <p:sldId id="346" r:id="rId25"/>
    <p:sldId id="302" r:id="rId26"/>
    <p:sldId id="293" r:id="rId27"/>
    <p:sldId id="323" r:id="rId28"/>
    <p:sldId id="311" r:id="rId29"/>
    <p:sldId id="312" r:id="rId30"/>
    <p:sldId id="322" r:id="rId31"/>
    <p:sldId id="325" r:id="rId32"/>
    <p:sldId id="315" r:id="rId33"/>
    <p:sldId id="316" r:id="rId34"/>
    <p:sldId id="317" r:id="rId35"/>
    <p:sldId id="318" r:id="rId36"/>
    <p:sldId id="319" r:id="rId37"/>
    <p:sldId id="320" r:id="rId38"/>
    <p:sldId id="321" r:id="rId39"/>
    <p:sldId id="324" r:id="rId40"/>
    <p:sldId id="286" r:id="rId41"/>
    <p:sldId id="326" r:id="rId42"/>
    <p:sldId id="344" r:id="rId43"/>
    <p:sldId id="327" r:id="rId44"/>
    <p:sldId id="330" r:id="rId45"/>
    <p:sldId id="328" r:id="rId46"/>
    <p:sldId id="290" r:id="rId47"/>
    <p:sldId id="291" r:id="rId48"/>
    <p:sldId id="329" r:id="rId49"/>
    <p:sldId id="336" r:id="rId50"/>
    <p:sldId id="337" r:id="rId51"/>
    <p:sldId id="339" r:id="rId52"/>
    <p:sldId id="340" r:id="rId53"/>
    <p:sldId id="341" r:id="rId54"/>
    <p:sldId id="338" r:id="rId55"/>
    <p:sldId id="345" r:id="rId56"/>
    <p:sldId id="347" r:id="rId57"/>
    <p:sldId id="343" r:id="rId58"/>
  </p:sldIdLst>
  <p:sldSz cx="12192000" cy="6858000"/>
  <p:notesSz cx="6669088"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4254"/>
    <a:srgbClr val="EFEFEF"/>
    <a:srgbClr val="EDEDED"/>
    <a:srgbClr val="E3E3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38" autoAdjust="0"/>
    <p:restoredTop sz="49069" autoAdjust="0"/>
  </p:normalViewPr>
  <p:slideViewPr>
    <p:cSldViewPr snapToGrid="0">
      <p:cViewPr varScale="1">
        <p:scale>
          <a:sx n="56" d="100"/>
          <a:sy n="56" d="100"/>
        </p:scale>
        <p:origin x="1998"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0373E9-644C-422B-B3ED-DE151FE519AD}"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GB"/>
        </a:p>
      </dgm:t>
    </dgm:pt>
    <dgm:pt modelId="{94DE0DDA-A6BC-42D7-9FC6-D5340D6F76A1}">
      <dgm:prSet phldrT="[Text]"/>
      <dgm:spPr/>
      <dgm:t>
        <a:bodyPr/>
        <a:lstStyle/>
        <a:p>
          <a:r>
            <a:rPr lang="en-GB"/>
            <a:t>Programme level </a:t>
          </a:r>
        </a:p>
      </dgm:t>
    </dgm:pt>
    <dgm:pt modelId="{DBA3B96B-F41F-44F0-98D4-DB1A4EF4E6BA}" type="parTrans" cxnId="{A83B00B1-5367-433E-ABDC-A9967E0BC0CD}">
      <dgm:prSet/>
      <dgm:spPr/>
      <dgm:t>
        <a:bodyPr/>
        <a:lstStyle/>
        <a:p>
          <a:endParaRPr lang="en-GB"/>
        </a:p>
      </dgm:t>
    </dgm:pt>
    <dgm:pt modelId="{CC9D5456-FB37-4212-A3DA-510EBA10103B}" type="sibTrans" cxnId="{A83B00B1-5367-433E-ABDC-A9967E0BC0CD}">
      <dgm:prSet/>
      <dgm:spPr/>
      <dgm:t>
        <a:bodyPr/>
        <a:lstStyle/>
        <a:p>
          <a:endParaRPr lang="en-GB"/>
        </a:p>
      </dgm:t>
    </dgm:pt>
    <dgm:pt modelId="{59E7E333-4B42-48F4-B63E-78C8E50DCBBC}">
      <dgm:prSet phldrT="[Text]">
        <dgm:style>
          <a:lnRef idx="2">
            <a:schemeClr val="accent5"/>
          </a:lnRef>
          <a:fillRef idx="1">
            <a:schemeClr val="lt1"/>
          </a:fillRef>
          <a:effectRef idx="0">
            <a:schemeClr val="accent5"/>
          </a:effectRef>
          <a:fontRef idx="minor">
            <a:schemeClr val="dk1"/>
          </a:fontRef>
        </dgm:style>
      </dgm:prSet>
      <dgm:spPr>
        <a:ln w="76200"/>
      </dgm:spPr>
      <dgm:t>
        <a:bodyPr/>
        <a:lstStyle/>
        <a:p>
          <a:r>
            <a:rPr lang="en-GB"/>
            <a:t>Student Reps</a:t>
          </a:r>
        </a:p>
        <a:p>
          <a:r>
            <a:rPr lang="en-GB"/>
            <a:t>Approx. 1000</a:t>
          </a:r>
        </a:p>
      </dgm:t>
    </dgm:pt>
    <dgm:pt modelId="{C09F1AA3-3D25-487D-BE5C-EA032DB9DEF7}" type="parTrans" cxnId="{D0B60705-6E20-43C3-8C06-1351C46366DD}">
      <dgm:prSet/>
      <dgm:spPr/>
      <dgm:t>
        <a:bodyPr/>
        <a:lstStyle/>
        <a:p>
          <a:endParaRPr lang="en-GB"/>
        </a:p>
      </dgm:t>
    </dgm:pt>
    <dgm:pt modelId="{D5E5C600-2248-4FE1-91A9-6616179D2C34}" type="sibTrans" cxnId="{D0B60705-6E20-43C3-8C06-1351C46366DD}">
      <dgm:prSet/>
      <dgm:spPr/>
      <dgm:t>
        <a:bodyPr/>
        <a:lstStyle/>
        <a:p>
          <a:endParaRPr lang="en-GB"/>
        </a:p>
      </dgm:t>
    </dgm:pt>
    <dgm:pt modelId="{803B6765-E752-4971-97CF-B7C0C79520D9}">
      <dgm:prSet phldrT="[Text]"/>
      <dgm:spPr/>
      <dgm:t>
        <a:bodyPr/>
        <a:lstStyle/>
        <a:p>
          <a:r>
            <a:rPr lang="en-GB"/>
            <a:t>Department level </a:t>
          </a:r>
        </a:p>
      </dgm:t>
    </dgm:pt>
    <dgm:pt modelId="{14821D27-46BA-48FB-A6C9-718CC28F87B0}" type="parTrans" cxnId="{72139869-ACED-41B5-BEC9-3E0B0825C33F}">
      <dgm:prSet/>
      <dgm:spPr/>
      <dgm:t>
        <a:bodyPr/>
        <a:lstStyle/>
        <a:p>
          <a:endParaRPr lang="en-GB"/>
        </a:p>
      </dgm:t>
    </dgm:pt>
    <dgm:pt modelId="{C4E652D0-3A3E-4DFA-8A59-F429645AD950}" type="sibTrans" cxnId="{72139869-ACED-41B5-BEC9-3E0B0825C33F}">
      <dgm:prSet/>
      <dgm:spPr/>
      <dgm:t>
        <a:bodyPr/>
        <a:lstStyle/>
        <a:p>
          <a:endParaRPr lang="en-GB"/>
        </a:p>
      </dgm:t>
    </dgm:pt>
    <dgm:pt modelId="{BB185278-F635-42D8-8473-146F72BB0DBF}">
      <dgm:prSet phldrT="[Text]"/>
      <dgm:spPr/>
      <dgm:t>
        <a:bodyPr/>
        <a:lstStyle/>
        <a:p>
          <a:r>
            <a:rPr lang="en-GB"/>
            <a:t>University level </a:t>
          </a:r>
        </a:p>
      </dgm:t>
    </dgm:pt>
    <dgm:pt modelId="{2A906160-E717-4360-9BDD-9BFA5AE20CEB}" type="parTrans" cxnId="{048E5C54-C85D-428E-A99A-8AC94BC4B531}">
      <dgm:prSet/>
      <dgm:spPr/>
      <dgm:t>
        <a:bodyPr/>
        <a:lstStyle/>
        <a:p>
          <a:endParaRPr lang="en-GB"/>
        </a:p>
      </dgm:t>
    </dgm:pt>
    <dgm:pt modelId="{9D20562F-3D15-4080-99AF-EFEF9904D5F6}" type="sibTrans" cxnId="{048E5C54-C85D-428E-A99A-8AC94BC4B531}">
      <dgm:prSet/>
      <dgm:spPr/>
      <dgm:t>
        <a:bodyPr/>
        <a:lstStyle/>
        <a:p>
          <a:endParaRPr lang="en-GB"/>
        </a:p>
      </dgm:t>
    </dgm:pt>
    <dgm:pt modelId="{07E8BF8C-B1B8-4742-A285-A880A1516F46}">
      <dgm:prSet phldrT="[Text]"/>
      <dgm:spPr/>
      <dgm:t>
        <a:bodyPr/>
        <a:lstStyle/>
        <a:p>
          <a:r>
            <a:rPr lang="en-GB"/>
            <a:t>Programme Year Reps</a:t>
          </a:r>
        </a:p>
        <a:p>
          <a:r>
            <a:rPr lang="en-GB"/>
            <a:t>1 per level of study</a:t>
          </a:r>
        </a:p>
      </dgm:t>
    </dgm:pt>
    <dgm:pt modelId="{36A89C25-1A9F-4D44-90BE-47C52E13933E}" type="parTrans" cxnId="{7A54B9B8-D918-40C3-BACB-A6BF668AB738}">
      <dgm:prSet/>
      <dgm:spPr/>
      <dgm:t>
        <a:bodyPr/>
        <a:lstStyle/>
        <a:p>
          <a:endParaRPr lang="en-GB"/>
        </a:p>
      </dgm:t>
    </dgm:pt>
    <dgm:pt modelId="{3DD428E7-67DF-4712-BFDF-0A8A301C0AF9}" type="sibTrans" cxnId="{7A54B9B8-D918-40C3-BACB-A6BF668AB738}">
      <dgm:prSet/>
      <dgm:spPr/>
      <dgm:t>
        <a:bodyPr/>
        <a:lstStyle/>
        <a:p>
          <a:endParaRPr lang="en-GB"/>
        </a:p>
      </dgm:t>
    </dgm:pt>
    <dgm:pt modelId="{3CAE9DE6-563C-4437-AE05-65697CCC0488}">
      <dgm:prSet phldrT="[Text]"/>
      <dgm:spPr/>
      <dgm:t>
        <a:bodyPr/>
        <a:lstStyle/>
        <a:p>
          <a:r>
            <a:rPr lang="en-GB"/>
            <a:t>Lead Department Reps</a:t>
          </a:r>
        </a:p>
        <a:p>
          <a:r>
            <a:rPr lang="en-GB"/>
            <a:t>20 </a:t>
          </a:r>
        </a:p>
      </dgm:t>
    </dgm:pt>
    <dgm:pt modelId="{AAA33CE0-663D-405A-8952-D0935AA47808}" type="parTrans" cxnId="{7F33EA41-F55F-4544-BB06-CB52B4DB99E7}">
      <dgm:prSet/>
      <dgm:spPr/>
      <dgm:t>
        <a:bodyPr/>
        <a:lstStyle/>
        <a:p>
          <a:endParaRPr lang="en-GB"/>
        </a:p>
      </dgm:t>
    </dgm:pt>
    <dgm:pt modelId="{AB9722FC-1CC5-40B1-A571-5EF0B3F4EB6A}" type="sibTrans" cxnId="{7F33EA41-F55F-4544-BB06-CB52B4DB99E7}">
      <dgm:prSet/>
      <dgm:spPr/>
      <dgm:t>
        <a:bodyPr/>
        <a:lstStyle/>
        <a:p>
          <a:endParaRPr lang="en-GB"/>
        </a:p>
      </dgm:t>
    </dgm:pt>
    <dgm:pt modelId="{AC7ACFCF-6946-4197-99D6-881465C51FC5}">
      <dgm:prSet phldrT="[Text]" custT="1"/>
      <dgm:spPr/>
      <dgm:t>
        <a:bodyPr/>
        <a:lstStyle/>
        <a:p>
          <a:pPr algn="l"/>
          <a:r>
            <a:rPr lang="en-GB" sz="1800"/>
            <a:t>Department Reps</a:t>
          </a:r>
        </a:p>
        <a:p>
          <a:pPr algn="ctr"/>
          <a:r>
            <a:rPr lang="en-GB" sz="1800"/>
            <a:t>45</a:t>
          </a:r>
        </a:p>
      </dgm:t>
    </dgm:pt>
    <dgm:pt modelId="{6D5961EC-E120-4743-BE0D-051C1198A94B}" type="parTrans" cxnId="{2346FEA9-517A-4669-A20C-A52B21442938}">
      <dgm:prSet/>
      <dgm:spPr/>
      <dgm:t>
        <a:bodyPr/>
        <a:lstStyle/>
        <a:p>
          <a:endParaRPr lang="en-GB"/>
        </a:p>
      </dgm:t>
    </dgm:pt>
    <dgm:pt modelId="{23A0B9FA-3007-4F2B-9254-1F8A36A7CA25}" type="sibTrans" cxnId="{2346FEA9-517A-4669-A20C-A52B21442938}">
      <dgm:prSet/>
      <dgm:spPr/>
      <dgm:t>
        <a:bodyPr/>
        <a:lstStyle/>
        <a:p>
          <a:endParaRPr lang="en-GB"/>
        </a:p>
      </dgm:t>
    </dgm:pt>
    <dgm:pt modelId="{19267356-61B3-4A33-A29D-54AC3446B963}">
      <dgm:prSet phldrT="[Text]"/>
      <dgm:spPr/>
      <dgm:t>
        <a:bodyPr/>
        <a:lstStyle/>
        <a:p>
          <a:r>
            <a:rPr lang="en-GB"/>
            <a:t>VP Education</a:t>
          </a:r>
        </a:p>
      </dgm:t>
    </dgm:pt>
    <dgm:pt modelId="{9FA118A6-5A55-460A-A3A0-CF814D835D44}" type="parTrans" cxnId="{DB36C06B-E58E-49B1-8E76-889B6D8C7E82}">
      <dgm:prSet/>
      <dgm:spPr/>
      <dgm:t>
        <a:bodyPr/>
        <a:lstStyle/>
        <a:p>
          <a:endParaRPr lang="en-GB"/>
        </a:p>
      </dgm:t>
    </dgm:pt>
    <dgm:pt modelId="{A011D80E-7505-466F-9625-AB3137024BF2}" type="sibTrans" cxnId="{DB36C06B-E58E-49B1-8E76-889B6D8C7E82}">
      <dgm:prSet/>
      <dgm:spPr/>
      <dgm:t>
        <a:bodyPr/>
        <a:lstStyle/>
        <a:p>
          <a:endParaRPr lang="en-GB"/>
        </a:p>
      </dgm:t>
    </dgm:pt>
    <dgm:pt modelId="{29714E9B-F6D0-4477-B90C-99D82CB75BA6}">
      <dgm:prSet phldrT="[Text]" custT="1"/>
      <dgm:spPr/>
      <dgm:t>
        <a:bodyPr/>
        <a:lstStyle/>
        <a:p>
          <a:pPr algn="l"/>
          <a:r>
            <a:rPr lang="en-GB" sz="1400"/>
            <a:t>Academic Processes</a:t>
          </a:r>
        </a:p>
      </dgm:t>
    </dgm:pt>
    <dgm:pt modelId="{A91C102B-56C6-47C1-A72A-BDBEC0A68BAA}" type="parTrans" cxnId="{0DA5C756-D919-4316-BC9B-C9BFEAE19863}">
      <dgm:prSet/>
      <dgm:spPr/>
      <dgm:t>
        <a:bodyPr/>
        <a:lstStyle/>
        <a:p>
          <a:endParaRPr lang="en-GB"/>
        </a:p>
      </dgm:t>
    </dgm:pt>
    <dgm:pt modelId="{F6A89E4C-0F0B-4AA1-A814-6634ADC5C26A}" type="sibTrans" cxnId="{0DA5C756-D919-4316-BC9B-C9BFEAE19863}">
      <dgm:prSet/>
      <dgm:spPr/>
      <dgm:t>
        <a:bodyPr/>
        <a:lstStyle/>
        <a:p>
          <a:endParaRPr lang="en-GB"/>
        </a:p>
      </dgm:t>
    </dgm:pt>
    <dgm:pt modelId="{D5EDA1C2-A470-460E-9160-9872008D130D}">
      <dgm:prSet phldrT="[Text]" custT="1"/>
      <dgm:spPr/>
      <dgm:t>
        <a:bodyPr/>
        <a:lstStyle/>
        <a:p>
          <a:pPr algn="l"/>
          <a:r>
            <a:rPr lang="en-GB" sz="1400"/>
            <a:t>Diversity &amp; Inclusivity</a:t>
          </a:r>
        </a:p>
      </dgm:t>
    </dgm:pt>
    <dgm:pt modelId="{75B9CFDA-799E-45B9-8EC9-C5A7C2438BE2}" type="parTrans" cxnId="{3E35696B-F790-4010-A4C1-C3FE318D3580}">
      <dgm:prSet/>
      <dgm:spPr/>
      <dgm:t>
        <a:bodyPr/>
        <a:lstStyle/>
        <a:p>
          <a:endParaRPr lang="en-GB"/>
        </a:p>
      </dgm:t>
    </dgm:pt>
    <dgm:pt modelId="{E1FAC4F7-BA60-47AA-8ED3-B645081F0C42}" type="sibTrans" cxnId="{3E35696B-F790-4010-A4C1-C3FE318D3580}">
      <dgm:prSet/>
      <dgm:spPr/>
      <dgm:t>
        <a:bodyPr/>
        <a:lstStyle/>
        <a:p>
          <a:endParaRPr lang="en-GB"/>
        </a:p>
      </dgm:t>
    </dgm:pt>
    <dgm:pt modelId="{E754B231-3977-4388-B2CC-38FFF66640E7}">
      <dgm:prSet phldrT="[Text]" custT="1"/>
      <dgm:spPr/>
      <dgm:t>
        <a:bodyPr/>
        <a:lstStyle/>
        <a:p>
          <a:pPr algn="l"/>
          <a:r>
            <a:rPr lang="en-GB" sz="1400"/>
            <a:t>Sustainability</a:t>
          </a:r>
        </a:p>
      </dgm:t>
    </dgm:pt>
    <dgm:pt modelId="{C4CF2ECC-D84C-48CF-B7C8-1B054CF6A843}" type="parTrans" cxnId="{A00F4445-1650-4BB9-AB8D-85D883B3C376}">
      <dgm:prSet/>
      <dgm:spPr/>
      <dgm:t>
        <a:bodyPr/>
        <a:lstStyle/>
        <a:p>
          <a:endParaRPr lang="en-GB"/>
        </a:p>
      </dgm:t>
    </dgm:pt>
    <dgm:pt modelId="{4DA43D1C-3602-448E-BA21-5FF050657E8D}" type="sibTrans" cxnId="{A00F4445-1650-4BB9-AB8D-85D883B3C376}">
      <dgm:prSet/>
      <dgm:spPr/>
      <dgm:t>
        <a:bodyPr/>
        <a:lstStyle/>
        <a:p>
          <a:endParaRPr lang="en-GB"/>
        </a:p>
      </dgm:t>
    </dgm:pt>
    <dgm:pt modelId="{D546E6CB-AEDE-4BF6-9DDE-95F4A824FC5C}" type="pres">
      <dgm:prSet presAssocID="{220373E9-644C-422B-B3ED-DE151FE519AD}" presName="diagram" presStyleCnt="0">
        <dgm:presLayoutVars>
          <dgm:chPref val="1"/>
          <dgm:dir/>
          <dgm:animOne val="branch"/>
          <dgm:animLvl val="lvl"/>
          <dgm:resizeHandles/>
        </dgm:presLayoutVars>
      </dgm:prSet>
      <dgm:spPr/>
    </dgm:pt>
    <dgm:pt modelId="{DDCB401D-4E85-45D9-BAD7-624EB3A5428F}" type="pres">
      <dgm:prSet presAssocID="{94DE0DDA-A6BC-42D7-9FC6-D5340D6F76A1}" presName="root" presStyleCnt="0"/>
      <dgm:spPr/>
    </dgm:pt>
    <dgm:pt modelId="{0702C254-A6DD-4252-9C20-FAF1CECC4C2C}" type="pres">
      <dgm:prSet presAssocID="{94DE0DDA-A6BC-42D7-9FC6-D5340D6F76A1}" presName="rootComposite" presStyleCnt="0"/>
      <dgm:spPr/>
    </dgm:pt>
    <dgm:pt modelId="{2E74C9DB-AC9B-4C31-A01B-8BF4373421E2}" type="pres">
      <dgm:prSet presAssocID="{94DE0DDA-A6BC-42D7-9FC6-D5340D6F76A1}" presName="rootText" presStyleLbl="node1" presStyleIdx="0" presStyleCnt="3"/>
      <dgm:spPr/>
    </dgm:pt>
    <dgm:pt modelId="{D844D4F2-3590-4606-AA1F-AC19232CFA32}" type="pres">
      <dgm:prSet presAssocID="{94DE0DDA-A6BC-42D7-9FC6-D5340D6F76A1}" presName="rootConnector" presStyleLbl="node1" presStyleIdx="0" presStyleCnt="3"/>
      <dgm:spPr/>
    </dgm:pt>
    <dgm:pt modelId="{979820F8-82E4-41B5-8985-65C77341E184}" type="pres">
      <dgm:prSet presAssocID="{94DE0DDA-A6BC-42D7-9FC6-D5340D6F76A1}" presName="childShape" presStyleCnt="0"/>
      <dgm:spPr/>
    </dgm:pt>
    <dgm:pt modelId="{B67625E2-9B0D-45DD-8147-E9E7AC90C0F0}" type="pres">
      <dgm:prSet presAssocID="{C09F1AA3-3D25-487D-BE5C-EA032DB9DEF7}" presName="Name13" presStyleLbl="parChTrans1D2" presStyleIdx="0" presStyleCnt="5"/>
      <dgm:spPr/>
    </dgm:pt>
    <dgm:pt modelId="{9279328A-7C68-4547-8BE6-7484F0E7AD00}" type="pres">
      <dgm:prSet presAssocID="{59E7E333-4B42-48F4-B63E-78C8E50DCBBC}" presName="childText" presStyleLbl="bgAcc1" presStyleIdx="0" presStyleCnt="5">
        <dgm:presLayoutVars>
          <dgm:bulletEnabled val="1"/>
        </dgm:presLayoutVars>
      </dgm:prSet>
      <dgm:spPr/>
    </dgm:pt>
    <dgm:pt modelId="{AA04C5ED-0F1A-4D2D-AC3F-E37334B68153}" type="pres">
      <dgm:prSet presAssocID="{36A89C25-1A9F-4D44-90BE-47C52E13933E}" presName="Name13" presStyleLbl="parChTrans1D2" presStyleIdx="1" presStyleCnt="5"/>
      <dgm:spPr/>
    </dgm:pt>
    <dgm:pt modelId="{7AB83BA6-F3A9-4895-8A89-D8ABAAD5405B}" type="pres">
      <dgm:prSet presAssocID="{07E8BF8C-B1B8-4742-A285-A880A1516F46}" presName="childText" presStyleLbl="bgAcc1" presStyleIdx="1" presStyleCnt="5">
        <dgm:presLayoutVars>
          <dgm:bulletEnabled val="1"/>
        </dgm:presLayoutVars>
      </dgm:prSet>
      <dgm:spPr/>
    </dgm:pt>
    <dgm:pt modelId="{579F4C63-BCD5-4E94-BDA6-BDE3AAAEA146}" type="pres">
      <dgm:prSet presAssocID="{803B6765-E752-4971-97CF-B7C0C79520D9}" presName="root" presStyleCnt="0"/>
      <dgm:spPr/>
    </dgm:pt>
    <dgm:pt modelId="{3D46C8BE-9455-40B7-BA91-7C814938CDC3}" type="pres">
      <dgm:prSet presAssocID="{803B6765-E752-4971-97CF-B7C0C79520D9}" presName="rootComposite" presStyleCnt="0"/>
      <dgm:spPr/>
    </dgm:pt>
    <dgm:pt modelId="{3050C7F9-A536-4B1C-B784-E2F39B44A37B}" type="pres">
      <dgm:prSet presAssocID="{803B6765-E752-4971-97CF-B7C0C79520D9}" presName="rootText" presStyleLbl="node1" presStyleIdx="1" presStyleCnt="3"/>
      <dgm:spPr/>
    </dgm:pt>
    <dgm:pt modelId="{8CF31EE6-3DF8-4519-BB20-1AC95B1EB4D2}" type="pres">
      <dgm:prSet presAssocID="{803B6765-E752-4971-97CF-B7C0C79520D9}" presName="rootConnector" presStyleLbl="node1" presStyleIdx="1" presStyleCnt="3"/>
      <dgm:spPr/>
    </dgm:pt>
    <dgm:pt modelId="{F844E4AD-5B97-48FD-883E-E0DA716887E5}" type="pres">
      <dgm:prSet presAssocID="{803B6765-E752-4971-97CF-B7C0C79520D9}" presName="childShape" presStyleCnt="0"/>
      <dgm:spPr/>
    </dgm:pt>
    <dgm:pt modelId="{99776248-CCB0-468B-A535-BE849B3BE72F}" type="pres">
      <dgm:prSet presAssocID="{AAA33CE0-663D-405A-8952-D0935AA47808}" presName="Name13" presStyleLbl="parChTrans1D2" presStyleIdx="2" presStyleCnt="5"/>
      <dgm:spPr/>
    </dgm:pt>
    <dgm:pt modelId="{02520CCF-2997-487D-B1AB-2526FCB40BC3}" type="pres">
      <dgm:prSet presAssocID="{3CAE9DE6-563C-4437-AE05-65697CCC0488}" presName="childText" presStyleLbl="bgAcc1" presStyleIdx="2" presStyleCnt="5">
        <dgm:presLayoutVars>
          <dgm:bulletEnabled val="1"/>
        </dgm:presLayoutVars>
      </dgm:prSet>
      <dgm:spPr/>
    </dgm:pt>
    <dgm:pt modelId="{E664DE02-DDEF-46D3-87AE-98747ED9677D}" type="pres">
      <dgm:prSet presAssocID="{6D5961EC-E120-4743-BE0D-051C1198A94B}" presName="Name13" presStyleLbl="parChTrans1D2" presStyleIdx="3" presStyleCnt="5"/>
      <dgm:spPr/>
    </dgm:pt>
    <dgm:pt modelId="{FF13C43C-967F-4B92-9AF2-7CD1A5595F94}" type="pres">
      <dgm:prSet presAssocID="{AC7ACFCF-6946-4197-99D6-881465C51FC5}" presName="childText" presStyleLbl="bgAcc1" presStyleIdx="3" presStyleCnt="5" custScaleX="105769" custScaleY="124154" custLinFactNeighborX="-2884" custLinFactNeighborY="20923">
        <dgm:presLayoutVars>
          <dgm:bulletEnabled val="1"/>
        </dgm:presLayoutVars>
      </dgm:prSet>
      <dgm:spPr/>
    </dgm:pt>
    <dgm:pt modelId="{BA92E0D3-04CF-4C80-A943-30D28042DF18}" type="pres">
      <dgm:prSet presAssocID="{BB185278-F635-42D8-8473-146F72BB0DBF}" presName="root" presStyleCnt="0"/>
      <dgm:spPr/>
    </dgm:pt>
    <dgm:pt modelId="{AEFA4A89-6257-44D9-A852-219869BBD8B9}" type="pres">
      <dgm:prSet presAssocID="{BB185278-F635-42D8-8473-146F72BB0DBF}" presName="rootComposite" presStyleCnt="0"/>
      <dgm:spPr/>
    </dgm:pt>
    <dgm:pt modelId="{4F15C473-EA3F-4B9B-A5C1-714005808BB2}" type="pres">
      <dgm:prSet presAssocID="{BB185278-F635-42D8-8473-146F72BB0DBF}" presName="rootText" presStyleLbl="node1" presStyleIdx="2" presStyleCnt="3"/>
      <dgm:spPr/>
    </dgm:pt>
    <dgm:pt modelId="{E4B6CCF9-CF9D-402D-B574-C5E72EA6350D}" type="pres">
      <dgm:prSet presAssocID="{BB185278-F635-42D8-8473-146F72BB0DBF}" presName="rootConnector" presStyleLbl="node1" presStyleIdx="2" presStyleCnt="3"/>
      <dgm:spPr/>
    </dgm:pt>
    <dgm:pt modelId="{FFA7F863-ABF7-4CD6-BAAD-6F0F3E312E8A}" type="pres">
      <dgm:prSet presAssocID="{BB185278-F635-42D8-8473-146F72BB0DBF}" presName="childShape" presStyleCnt="0"/>
      <dgm:spPr/>
    </dgm:pt>
    <dgm:pt modelId="{8D13C142-95B7-4A1E-98CC-703DC8836BCB}" type="pres">
      <dgm:prSet presAssocID="{9FA118A6-5A55-460A-A3A0-CF814D835D44}" presName="Name13" presStyleLbl="parChTrans1D2" presStyleIdx="4" presStyleCnt="5"/>
      <dgm:spPr/>
    </dgm:pt>
    <dgm:pt modelId="{7FE122C9-7A0F-4E05-BDF9-90C80F95D1FE}" type="pres">
      <dgm:prSet presAssocID="{19267356-61B3-4A33-A29D-54AC3446B963}" presName="childText" presStyleLbl="bgAcc1" presStyleIdx="4" presStyleCnt="5">
        <dgm:presLayoutVars>
          <dgm:bulletEnabled val="1"/>
        </dgm:presLayoutVars>
      </dgm:prSet>
      <dgm:spPr/>
    </dgm:pt>
  </dgm:ptLst>
  <dgm:cxnLst>
    <dgm:cxn modelId="{D0B60705-6E20-43C3-8C06-1351C46366DD}" srcId="{94DE0DDA-A6BC-42D7-9FC6-D5340D6F76A1}" destId="{59E7E333-4B42-48F4-B63E-78C8E50DCBBC}" srcOrd="0" destOrd="0" parTransId="{C09F1AA3-3D25-487D-BE5C-EA032DB9DEF7}" sibTransId="{D5E5C600-2248-4FE1-91A9-6616179D2C34}"/>
    <dgm:cxn modelId="{58653906-EB2D-485E-91B5-F53436921372}" type="presOf" srcId="{3CAE9DE6-563C-4437-AE05-65697CCC0488}" destId="{02520CCF-2997-487D-B1AB-2526FCB40BC3}" srcOrd="0" destOrd="0" presId="urn:microsoft.com/office/officeart/2005/8/layout/hierarchy3"/>
    <dgm:cxn modelId="{8EC0FC06-7E5F-40C9-A7E2-3467D7F77075}" type="presOf" srcId="{BB185278-F635-42D8-8473-146F72BB0DBF}" destId="{E4B6CCF9-CF9D-402D-B574-C5E72EA6350D}" srcOrd="1" destOrd="0" presId="urn:microsoft.com/office/officeart/2005/8/layout/hierarchy3"/>
    <dgm:cxn modelId="{29A60916-FAFE-49A7-972F-11E34406ED37}" type="presOf" srcId="{19267356-61B3-4A33-A29D-54AC3446B963}" destId="{7FE122C9-7A0F-4E05-BDF9-90C80F95D1FE}" srcOrd="0" destOrd="0" presId="urn:microsoft.com/office/officeart/2005/8/layout/hierarchy3"/>
    <dgm:cxn modelId="{98CDB923-F9D6-4020-9AF8-C3DCC7F0BCEF}" type="presOf" srcId="{94DE0DDA-A6BC-42D7-9FC6-D5340D6F76A1}" destId="{D844D4F2-3590-4606-AA1F-AC19232CFA32}" srcOrd="1" destOrd="0" presId="urn:microsoft.com/office/officeart/2005/8/layout/hierarchy3"/>
    <dgm:cxn modelId="{D3BA1737-B535-4CB0-8EBD-09AE2D494496}" type="presOf" srcId="{220373E9-644C-422B-B3ED-DE151FE519AD}" destId="{D546E6CB-AEDE-4BF6-9DDE-95F4A824FC5C}" srcOrd="0" destOrd="0" presId="urn:microsoft.com/office/officeart/2005/8/layout/hierarchy3"/>
    <dgm:cxn modelId="{0D829A39-A016-4413-9282-18637EDD6DF7}" type="presOf" srcId="{6D5961EC-E120-4743-BE0D-051C1198A94B}" destId="{E664DE02-DDEF-46D3-87AE-98747ED9677D}" srcOrd="0" destOrd="0" presId="urn:microsoft.com/office/officeart/2005/8/layout/hierarchy3"/>
    <dgm:cxn modelId="{67744861-2A4C-42AC-9289-F735D845D860}" type="presOf" srcId="{BB185278-F635-42D8-8473-146F72BB0DBF}" destId="{4F15C473-EA3F-4B9B-A5C1-714005808BB2}" srcOrd="0" destOrd="0" presId="urn:microsoft.com/office/officeart/2005/8/layout/hierarchy3"/>
    <dgm:cxn modelId="{7F33EA41-F55F-4544-BB06-CB52B4DB99E7}" srcId="{803B6765-E752-4971-97CF-B7C0C79520D9}" destId="{3CAE9DE6-563C-4437-AE05-65697CCC0488}" srcOrd="0" destOrd="0" parTransId="{AAA33CE0-663D-405A-8952-D0935AA47808}" sibTransId="{AB9722FC-1CC5-40B1-A571-5EF0B3F4EB6A}"/>
    <dgm:cxn modelId="{A00F4445-1650-4BB9-AB8D-85D883B3C376}" srcId="{AC7ACFCF-6946-4197-99D6-881465C51FC5}" destId="{E754B231-3977-4388-B2CC-38FFF66640E7}" srcOrd="2" destOrd="0" parTransId="{C4CF2ECC-D84C-48CF-B7C8-1B054CF6A843}" sibTransId="{4DA43D1C-3602-448E-BA21-5FF050657E8D}"/>
    <dgm:cxn modelId="{F613F245-A804-412D-9E49-1042729A528A}" type="presOf" srcId="{803B6765-E752-4971-97CF-B7C0C79520D9}" destId="{3050C7F9-A536-4B1C-B784-E2F39B44A37B}" srcOrd="0" destOrd="0" presId="urn:microsoft.com/office/officeart/2005/8/layout/hierarchy3"/>
    <dgm:cxn modelId="{12CD8348-7720-41AF-8A6B-73CDA8460C69}" type="presOf" srcId="{36A89C25-1A9F-4D44-90BE-47C52E13933E}" destId="{AA04C5ED-0F1A-4D2D-AC3F-E37334B68153}" srcOrd="0" destOrd="0" presId="urn:microsoft.com/office/officeart/2005/8/layout/hierarchy3"/>
    <dgm:cxn modelId="{72139869-ACED-41B5-BEC9-3E0B0825C33F}" srcId="{220373E9-644C-422B-B3ED-DE151FE519AD}" destId="{803B6765-E752-4971-97CF-B7C0C79520D9}" srcOrd="1" destOrd="0" parTransId="{14821D27-46BA-48FB-A6C9-718CC28F87B0}" sibTransId="{C4E652D0-3A3E-4DFA-8A59-F429645AD950}"/>
    <dgm:cxn modelId="{0F950C4B-CFFC-48E7-9716-61D4129EB196}" type="presOf" srcId="{29714E9B-F6D0-4477-B90C-99D82CB75BA6}" destId="{FF13C43C-967F-4B92-9AF2-7CD1A5595F94}" srcOrd="0" destOrd="1" presId="urn:microsoft.com/office/officeart/2005/8/layout/hierarchy3"/>
    <dgm:cxn modelId="{3E35696B-F790-4010-A4C1-C3FE318D3580}" srcId="{AC7ACFCF-6946-4197-99D6-881465C51FC5}" destId="{D5EDA1C2-A470-460E-9160-9872008D130D}" srcOrd="1" destOrd="0" parTransId="{75B9CFDA-799E-45B9-8EC9-C5A7C2438BE2}" sibTransId="{E1FAC4F7-BA60-47AA-8ED3-B645081F0C42}"/>
    <dgm:cxn modelId="{DB36C06B-E58E-49B1-8E76-889B6D8C7E82}" srcId="{BB185278-F635-42D8-8473-146F72BB0DBF}" destId="{19267356-61B3-4A33-A29D-54AC3446B963}" srcOrd="0" destOrd="0" parTransId="{9FA118A6-5A55-460A-A3A0-CF814D835D44}" sibTransId="{A011D80E-7505-466F-9625-AB3137024BF2}"/>
    <dgm:cxn modelId="{C7E27D4C-8F66-473A-9B44-B5347208A7E2}" type="presOf" srcId="{59E7E333-4B42-48F4-B63E-78C8E50DCBBC}" destId="{9279328A-7C68-4547-8BE6-7484F0E7AD00}" srcOrd="0" destOrd="0" presId="urn:microsoft.com/office/officeart/2005/8/layout/hierarchy3"/>
    <dgm:cxn modelId="{2EC1704F-D6B9-447B-9549-BF6103377B7A}" type="presOf" srcId="{803B6765-E752-4971-97CF-B7C0C79520D9}" destId="{8CF31EE6-3DF8-4519-BB20-1AC95B1EB4D2}" srcOrd="1" destOrd="0" presId="urn:microsoft.com/office/officeart/2005/8/layout/hierarchy3"/>
    <dgm:cxn modelId="{048E5C54-C85D-428E-A99A-8AC94BC4B531}" srcId="{220373E9-644C-422B-B3ED-DE151FE519AD}" destId="{BB185278-F635-42D8-8473-146F72BB0DBF}" srcOrd="2" destOrd="0" parTransId="{2A906160-E717-4360-9BDD-9BFA5AE20CEB}" sibTransId="{9D20562F-3D15-4080-99AF-EFEF9904D5F6}"/>
    <dgm:cxn modelId="{DA64A676-D4AB-4815-B2A0-E1FA39D34C72}" type="presOf" srcId="{D5EDA1C2-A470-460E-9160-9872008D130D}" destId="{FF13C43C-967F-4B92-9AF2-7CD1A5595F94}" srcOrd="0" destOrd="2" presId="urn:microsoft.com/office/officeart/2005/8/layout/hierarchy3"/>
    <dgm:cxn modelId="{0DA5C756-D919-4316-BC9B-C9BFEAE19863}" srcId="{AC7ACFCF-6946-4197-99D6-881465C51FC5}" destId="{29714E9B-F6D0-4477-B90C-99D82CB75BA6}" srcOrd="0" destOrd="0" parTransId="{A91C102B-56C6-47C1-A72A-BDBEC0A68BAA}" sibTransId="{F6A89E4C-0F0B-4AA1-A814-6634ADC5C26A}"/>
    <dgm:cxn modelId="{A1E2E194-8240-464A-A3EB-097189B21D3C}" type="presOf" srcId="{E754B231-3977-4388-B2CC-38FFF66640E7}" destId="{FF13C43C-967F-4B92-9AF2-7CD1A5595F94}" srcOrd="0" destOrd="3" presId="urn:microsoft.com/office/officeart/2005/8/layout/hierarchy3"/>
    <dgm:cxn modelId="{869C849F-0C1D-4CEC-AC25-FA57A36C4648}" type="presOf" srcId="{9FA118A6-5A55-460A-A3A0-CF814D835D44}" destId="{8D13C142-95B7-4A1E-98CC-703DC8836BCB}" srcOrd="0" destOrd="0" presId="urn:microsoft.com/office/officeart/2005/8/layout/hierarchy3"/>
    <dgm:cxn modelId="{2346FEA9-517A-4669-A20C-A52B21442938}" srcId="{803B6765-E752-4971-97CF-B7C0C79520D9}" destId="{AC7ACFCF-6946-4197-99D6-881465C51FC5}" srcOrd="1" destOrd="0" parTransId="{6D5961EC-E120-4743-BE0D-051C1198A94B}" sibTransId="{23A0B9FA-3007-4F2B-9254-1F8A36A7CA25}"/>
    <dgm:cxn modelId="{A83B00B1-5367-433E-ABDC-A9967E0BC0CD}" srcId="{220373E9-644C-422B-B3ED-DE151FE519AD}" destId="{94DE0DDA-A6BC-42D7-9FC6-D5340D6F76A1}" srcOrd="0" destOrd="0" parTransId="{DBA3B96B-F41F-44F0-98D4-DB1A4EF4E6BA}" sibTransId="{CC9D5456-FB37-4212-A3DA-510EBA10103B}"/>
    <dgm:cxn modelId="{7A54B9B8-D918-40C3-BACB-A6BF668AB738}" srcId="{94DE0DDA-A6BC-42D7-9FC6-D5340D6F76A1}" destId="{07E8BF8C-B1B8-4742-A285-A880A1516F46}" srcOrd="1" destOrd="0" parTransId="{36A89C25-1A9F-4D44-90BE-47C52E13933E}" sibTransId="{3DD428E7-67DF-4712-BFDF-0A8A301C0AF9}"/>
    <dgm:cxn modelId="{53D68FBC-A3B1-430E-87C8-49689836B3CA}" type="presOf" srcId="{AAA33CE0-663D-405A-8952-D0935AA47808}" destId="{99776248-CCB0-468B-A535-BE849B3BE72F}" srcOrd="0" destOrd="0" presId="urn:microsoft.com/office/officeart/2005/8/layout/hierarchy3"/>
    <dgm:cxn modelId="{C25A73BF-3EE5-45D0-B0E7-76BD11A8C152}" type="presOf" srcId="{C09F1AA3-3D25-487D-BE5C-EA032DB9DEF7}" destId="{B67625E2-9B0D-45DD-8147-E9E7AC90C0F0}" srcOrd="0" destOrd="0" presId="urn:microsoft.com/office/officeart/2005/8/layout/hierarchy3"/>
    <dgm:cxn modelId="{0E4D66C8-53DE-4302-9B99-B7135B61BF1C}" type="presOf" srcId="{07E8BF8C-B1B8-4742-A285-A880A1516F46}" destId="{7AB83BA6-F3A9-4895-8A89-D8ABAAD5405B}" srcOrd="0" destOrd="0" presId="urn:microsoft.com/office/officeart/2005/8/layout/hierarchy3"/>
    <dgm:cxn modelId="{AAF56ACF-F48D-45FD-B0DC-3D39A73AC112}" type="presOf" srcId="{94DE0DDA-A6BC-42D7-9FC6-D5340D6F76A1}" destId="{2E74C9DB-AC9B-4C31-A01B-8BF4373421E2}" srcOrd="0" destOrd="0" presId="urn:microsoft.com/office/officeart/2005/8/layout/hierarchy3"/>
    <dgm:cxn modelId="{EF2DBDD2-BA44-447E-87FA-3B81189365FD}" type="presOf" srcId="{AC7ACFCF-6946-4197-99D6-881465C51FC5}" destId="{FF13C43C-967F-4B92-9AF2-7CD1A5595F94}" srcOrd="0" destOrd="0" presId="urn:microsoft.com/office/officeart/2005/8/layout/hierarchy3"/>
    <dgm:cxn modelId="{8EFE9404-01A4-4531-B128-C38962E6DFF9}" type="presParOf" srcId="{D546E6CB-AEDE-4BF6-9DDE-95F4A824FC5C}" destId="{DDCB401D-4E85-45D9-BAD7-624EB3A5428F}" srcOrd="0" destOrd="0" presId="urn:microsoft.com/office/officeart/2005/8/layout/hierarchy3"/>
    <dgm:cxn modelId="{5829F60B-0956-405B-B1B6-BFCEB6A08DA7}" type="presParOf" srcId="{DDCB401D-4E85-45D9-BAD7-624EB3A5428F}" destId="{0702C254-A6DD-4252-9C20-FAF1CECC4C2C}" srcOrd="0" destOrd="0" presId="urn:microsoft.com/office/officeart/2005/8/layout/hierarchy3"/>
    <dgm:cxn modelId="{05739822-0497-43E2-A2BE-7722E1F10EFE}" type="presParOf" srcId="{0702C254-A6DD-4252-9C20-FAF1CECC4C2C}" destId="{2E74C9DB-AC9B-4C31-A01B-8BF4373421E2}" srcOrd="0" destOrd="0" presId="urn:microsoft.com/office/officeart/2005/8/layout/hierarchy3"/>
    <dgm:cxn modelId="{BB2C4A37-D076-4915-8895-F791A1A3765A}" type="presParOf" srcId="{0702C254-A6DD-4252-9C20-FAF1CECC4C2C}" destId="{D844D4F2-3590-4606-AA1F-AC19232CFA32}" srcOrd="1" destOrd="0" presId="urn:microsoft.com/office/officeart/2005/8/layout/hierarchy3"/>
    <dgm:cxn modelId="{08544429-8B63-4684-A48D-D6B22B650289}" type="presParOf" srcId="{DDCB401D-4E85-45D9-BAD7-624EB3A5428F}" destId="{979820F8-82E4-41B5-8985-65C77341E184}" srcOrd="1" destOrd="0" presId="urn:microsoft.com/office/officeart/2005/8/layout/hierarchy3"/>
    <dgm:cxn modelId="{EF26A253-B978-46A5-BD36-CFB1226040EA}" type="presParOf" srcId="{979820F8-82E4-41B5-8985-65C77341E184}" destId="{B67625E2-9B0D-45DD-8147-E9E7AC90C0F0}" srcOrd="0" destOrd="0" presId="urn:microsoft.com/office/officeart/2005/8/layout/hierarchy3"/>
    <dgm:cxn modelId="{243AB61B-9346-463D-8B72-DC6BE4900D56}" type="presParOf" srcId="{979820F8-82E4-41B5-8985-65C77341E184}" destId="{9279328A-7C68-4547-8BE6-7484F0E7AD00}" srcOrd="1" destOrd="0" presId="urn:microsoft.com/office/officeart/2005/8/layout/hierarchy3"/>
    <dgm:cxn modelId="{323CB4F8-46E6-4AC0-AFF8-3249D2606DE9}" type="presParOf" srcId="{979820F8-82E4-41B5-8985-65C77341E184}" destId="{AA04C5ED-0F1A-4D2D-AC3F-E37334B68153}" srcOrd="2" destOrd="0" presId="urn:microsoft.com/office/officeart/2005/8/layout/hierarchy3"/>
    <dgm:cxn modelId="{B19B92A9-C2A1-445E-8A89-019DDB03B37D}" type="presParOf" srcId="{979820F8-82E4-41B5-8985-65C77341E184}" destId="{7AB83BA6-F3A9-4895-8A89-D8ABAAD5405B}" srcOrd="3" destOrd="0" presId="urn:microsoft.com/office/officeart/2005/8/layout/hierarchy3"/>
    <dgm:cxn modelId="{72271F9A-52B6-4755-8BCD-98A25D345145}" type="presParOf" srcId="{D546E6CB-AEDE-4BF6-9DDE-95F4A824FC5C}" destId="{579F4C63-BCD5-4E94-BDA6-BDE3AAAEA146}" srcOrd="1" destOrd="0" presId="urn:microsoft.com/office/officeart/2005/8/layout/hierarchy3"/>
    <dgm:cxn modelId="{E4E6CE2C-9519-4DA2-B926-B621DF417834}" type="presParOf" srcId="{579F4C63-BCD5-4E94-BDA6-BDE3AAAEA146}" destId="{3D46C8BE-9455-40B7-BA91-7C814938CDC3}" srcOrd="0" destOrd="0" presId="urn:microsoft.com/office/officeart/2005/8/layout/hierarchy3"/>
    <dgm:cxn modelId="{DBCC9186-8E16-4E00-BCA8-31C647DFCD63}" type="presParOf" srcId="{3D46C8BE-9455-40B7-BA91-7C814938CDC3}" destId="{3050C7F9-A536-4B1C-B784-E2F39B44A37B}" srcOrd="0" destOrd="0" presId="urn:microsoft.com/office/officeart/2005/8/layout/hierarchy3"/>
    <dgm:cxn modelId="{E4B56844-C584-400B-B79D-A6D04CC16C3C}" type="presParOf" srcId="{3D46C8BE-9455-40B7-BA91-7C814938CDC3}" destId="{8CF31EE6-3DF8-4519-BB20-1AC95B1EB4D2}" srcOrd="1" destOrd="0" presId="urn:microsoft.com/office/officeart/2005/8/layout/hierarchy3"/>
    <dgm:cxn modelId="{BFBB1157-74A0-49F1-BDD9-E6323DD33826}" type="presParOf" srcId="{579F4C63-BCD5-4E94-BDA6-BDE3AAAEA146}" destId="{F844E4AD-5B97-48FD-883E-E0DA716887E5}" srcOrd="1" destOrd="0" presId="urn:microsoft.com/office/officeart/2005/8/layout/hierarchy3"/>
    <dgm:cxn modelId="{EBA4EA93-A639-4806-ACBB-5E041339BC00}" type="presParOf" srcId="{F844E4AD-5B97-48FD-883E-E0DA716887E5}" destId="{99776248-CCB0-468B-A535-BE849B3BE72F}" srcOrd="0" destOrd="0" presId="urn:microsoft.com/office/officeart/2005/8/layout/hierarchy3"/>
    <dgm:cxn modelId="{A4B6B00C-60E9-4928-B0FC-1C796A12646B}" type="presParOf" srcId="{F844E4AD-5B97-48FD-883E-E0DA716887E5}" destId="{02520CCF-2997-487D-B1AB-2526FCB40BC3}" srcOrd="1" destOrd="0" presId="urn:microsoft.com/office/officeart/2005/8/layout/hierarchy3"/>
    <dgm:cxn modelId="{8BC9F9EB-7743-49AE-9662-39F17E5BD1F0}" type="presParOf" srcId="{F844E4AD-5B97-48FD-883E-E0DA716887E5}" destId="{E664DE02-DDEF-46D3-87AE-98747ED9677D}" srcOrd="2" destOrd="0" presId="urn:microsoft.com/office/officeart/2005/8/layout/hierarchy3"/>
    <dgm:cxn modelId="{5F49C235-B868-448B-83CB-46A38D9EF534}" type="presParOf" srcId="{F844E4AD-5B97-48FD-883E-E0DA716887E5}" destId="{FF13C43C-967F-4B92-9AF2-7CD1A5595F94}" srcOrd="3" destOrd="0" presId="urn:microsoft.com/office/officeart/2005/8/layout/hierarchy3"/>
    <dgm:cxn modelId="{C85A9BBC-8355-4CD2-91DA-0BD48B2B36C7}" type="presParOf" srcId="{D546E6CB-AEDE-4BF6-9DDE-95F4A824FC5C}" destId="{BA92E0D3-04CF-4C80-A943-30D28042DF18}" srcOrd="2" destOrd="0" presId="urn:microsoft.com/office/officeart/2005/8/layout/hierarchy3"/>
    <dgm:cxn modelId="{79759655-2DAD-42AD-A9BC-D901031D9238}" type="presParOf" srcId="{BA92E0D3-04CF-4C80-A943-30D28042DF18}" destId="{AEFA4A89-6257-44D9-A852-219869BBD8B9}" srcOrd="0" destOrd="0" presId="urn:microsoft.com/office/officeart/2005/8/layout/hierarchy3"/>
    <dgm:cxn modelId="{57DA726B-6397-4A55-8E20-3C9481298FC8}" type="presParOf" srcId="{AEFA4A89-6257-44D9-A852-219869BBD8B9}" destId="{4F15C473-EA3F-4B9B-A5C1-714005808BB2}" srcOrd="0" destOrd="0" presId="urn:microsoft.com/office/officeart/2005/8/layout/hierarchy3"/>
    <dgm:cxn modelId="{69A7BF88-A646-4C3E-AF79-32475F2ABD71}" type="presParOf" srcId="{AEFA4A89-6257-44D9-A852-219869BBD8B9}" destId="{E4B6CCF9-CF9D-402D-B574-C5E72EA6350D}" srcOrd="1" destOrd="0" presId="urn:microsoft.com/office/officeart/2005/8/layout/hierarchy3"/>
    <dgm:cxn modelId="{DADB2CFC-DC3D-4940-A677-D2CBA104630C}" type="presParOf" srcId="{BA92E0D3-04CF-4C80-A943-30D28042DF18}" destId="{FFA7F863-ABF7-4CD6-BAAD-6F0F3E312E8A}" srcOrd="1" destOrd="0" presId="urn:microsoft.com/office/officeart/2005/8/layout/hierarchy3"/>
    <dgm:cxn modelId="{BEEC722A-0D83-4385-8C39-178BAA73A0CD}" type="presParOf" srcId="{FFA7F863-ABF7-4CD6-BAAD-6F0F3E312E8A}" destId="{8D13C142-95B7-4A1E-98CC-703DC8836BCB}" srcOrd="0" destOrd="0" presId="urn:microsoft.com/office/officeart/2005/8/layout/hierarchy3"/>
    <dgm:cxn modelId="{F488BF54-246B-49AF-A7DE-90F08EB5593A}" type="presParOf" srcId="{FFA7F863-ABF7-4CD6-BAAD-6F0F3E312E8A}" destId="{7FE122C9-7A0F-4E05-BDF9-90C80F95D1FE}" srcOrd="1" destOrd="0" presId="urn:microsoft.com/office/officeart/2005/8/layout/hierarchy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14E587-A271-4986-A3E1-FCA0E3557305}"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6D897D1D-F8F2-4075-91D1-F03296F4B853}">
      <dgm:prSet phldrT="[Text]" custT="1"/>
      <dgm:spPr>
        <a:xfrm>
          <a:off x="3330963" y="27249"/>
          <a:ext cx="973908" cy="973908"/>
        </a:xfrm>
        <a:prstGeom prst="rect">
          <a:avLst/>
        </a:prstGeom>
        <a:noFill/>
        <a:ln>
          <a:noFill/>
        </a:ln>
        <a:effectLst/>
      </dgm:spPr>
      <dgm:t>
        <a:bodyPr/>
        <a:lstStyle/>
        <a:p>
          <a:r>
            <a:rPr lang="en-US" sz="1600" b="1">
              <a:solidFill>
                <a:sysClr val="windowText" lastClr="000000">
                  <a:hueOff val="0"/>
                  <a:satOff val="0"/>
                  <a:lumOff val="0"/>
                  <a:alphaOff val="0"/>
                </a:sysClr>
              </a:solidFill>
              <a:latin typeface="NewsGoth BT" panose="020B0503020203020204" pitchFamily="34" charset="0"/>
              <a:ea typeface="+mn-ea"/>
              <a:cs typeface="+mn-cs"/>
            </a:rPr>
            <a:t>Feedback presented to appropriate party</a:t>
          </a:r>
        </a:p>
      </dgm:t>
    </dgm:pt>
    <dgm:pt modelId="{07FC8498-C647-49EA-A742-7D78D778F499}" type="parTrans" cxnId="{788E9821-D31C-40EA-935E-DE51D459FF90}">
      <dgm:prSet/>
      <dgm:spPr/>
      <dgm:t>
        <a:bodyPr/>
        <a:lstStyle/>
        <a:p>
          <a:endParaRPr lang="en-US"/>
        </a:p>
      </dgm:t>
    </dgm:pt>
    <dgm:pt modelId="{2F911B39-E311-4A89-83CA-A38A61DC24D8}" type="sibTrans" cxnId="{788E9821-D31C-40EA-935E-DE51D459FF90}">
      <dgm:prSet/>
      <dgm:spPr>
        <a:xfrm>
          <a:off x="1040100" y="-911"/>
          <a:ext cx="3651308" cy="3651308"/>
        </a:xfrm>
        <a:prstGeom prst="circularArrow">
          <a:avLst>
            <a:gd name="adj1" fmla="val 5201"/>
            <a:gd name="adj2" fmla="val 335990"/>
            <a:gd name="adj3" fmla="val 21292930"/>
            <a:gd name="adj4" fmla="val 19766512"/>
            <a:gd name="adj5" fmla="val 6068"/>
          </a:avLst>
        </a:prstGeom>
        <a:solidFill>
          <a:srgbClr val="FF0000"/>
        </a:solidFill>
        <a:ln w="12700" cap="flat" cmpd="sng" algn="ctr">
          <a:solidFill>
            <a:sysClr val="window" lastClr="FFFFFF">
              <a:hueOff val="0"/>
              <a:satOff val="0"/>
              <a:lumOff val="0"/>
              <a:alphaOff val="0"/>
            </a:sysClr>
          </a:solidFill>
          <a:prstDash val="solid"/>
          <a:miter lim="800000"/>
        </a:ln>
        <a:effectLst/>
      </dgm:spPr>
      <dgm:t>
        <a:bodyPr/>
        <a:lstStyle/>
        <a:p>
          <a:endParaRPr lang="en-US"/>
        </a:p>
      </dgm:t>
    </dgm:pt>
    <dgm:pt modelId="{EEF17703-C433-43A8-A8AC-15BF3C0270A9}">
      <dgm:prSet phldrT="[Text]" custT="1"/>
      <dgm:spPr>
        <a:xfrm>
          <a:off x="3919432" y="1838370"/>
          <a:ext cx="973908" cy="973908"/>
        </a:xfrm>
        <a:prstGeom prst="rect">
          <a:avLst/>
        </a:prstGeom>
        <a:noFill/>
        <a:ln>
          <a:noFill/>
        </a:ln>
        <a:effectLst/>
      </dgm:spPr>
      <dgm:t>
        <a:bodyPr/>
        <a:lstStyle/>
        <a:p>
          <a:r>
            <a:rPr lang="en-US" sz="1600" b="1">
              <a:solidFill>
                <a:sysClr val="windowText" lastClr="000000">
                  <a:hueOff val="0"/>
                  <a:satOff val="0"/>
                  <a:lumOff val="0"/>
                  <a:alphaOff val="0"/>
                </a:sysClr>
              </a:solidFill>
              <a:latin typeface="NewsGoth BT" panose="020B0503020203020204" pitchFamily="34" charset="0"/>
              <a:ea typeface="+mn-ea"/>
              <a:cs typeface="+mn-cs"/>
            </a:rPr>
            <a:t>Actions taken to address feedback raised</a:t>
          </a:r>
        </a:p>
      </dgm:t>
    </dgm:pt>
    <dgm:pt modelId="{D79C2881-7B9B-4BC1-90DE-181CDEA10090}" type="parTrans" cxnId="{A8395D59-FBC2-42AA-B162-40F8E40D047E}">
      <dgm:prSet/>
      <dgm:spPr/>
      <dgm:t>
        <a:bodyPr/>
        <a:lstStyle/>
        <a:p>
          <a:endParaRPr lang="en-US"/>
        </a:p>
      </dgm:t>
    </dgm:pt>
    <dgm:pt modelId="{E2BE9AED-3B35-4C90-BDED-2D2FADDC34FF}" type="sibTrans" cxnId="{A8395D59-FBC2-42AA-B162-40F8E40D047E}">
      <dgm:prSet/>
      <dgm:spPr>
        <a:xfrm>
          <a:off x="1040100" y="-911"/>
          <a:ext cx="3651308" cy="3651308"/>
        </a:xfrm>
        <a:prstGeom prst="circularArrow">
          <a:avLst>
            <a:gd name="adj1" fmla="val 5201"/>
            <a:gd name="adj2" fmla="val 335990"/>
            <a:gd name="adj3" fmla="val 4014375"/>
            <a:gd name="adj4" fmla="val 2253729"/>
            <a:gd name="adj5" fmla="val 6068"/>
          </a:avLst>
        </a:prstGeom>
        <a:solidFill>
          <a:srgbClr val="FF0000"/>
        </a:solidFill>
        <a:ln w="12700" cap="flat" cmpd="sng" algn="ctr">
          <a:solidFill>
            <a:sysClr val="window" lastClr="FFFFFF">
              <a:hueOff val="0"/>
              <a:satOff val="0"/>
              <a:lumOff val="0"/>
              <a:alphaOff val="0"/>
            </a:sysClr>
          </a:solidFill>
          <a:prstDash val="solid"/>
          <a:miter lim="800000"/>
        </a:ln>
        <a:effectLst/>
      </dgm:spPr>
      <dgm:t>
        <a:bodyPr/>
        <a:lstStyle/>
        <a:p>
          <a:endParaRPr lang="en-US"/>
        </a:p>
      </dgm:t>
    </dgm:pt>
    <dgm:pt modelId="{B1C2563D-E154-4785-86B0-4D053ADE25C6}">
      <dgm:prSet phldrT="[Text]" custT="1"/>
      <dgm:spPr>
        <a:xfrm>
          <a:off x="2378800" y="2957704"/>
          <a:ext cx="973908" cy="973908"/>
        </a:xfrm>
        <a:prstGeom prst="rect">
          <a:avLst/>
        </a:prstGeom>
        <a:noFill/>
        <a:ln>
          <a:noFill/>
        </a:ln>
        <a:effectLst/>
      </dgm:spPr>
      <dgm:t>
        <a:bodyPr/>
        <a:lstStyle/>
        <a:p>
          <a:r>
            <a:rPr lang="en-US" sz="1600" b="1">
              <a:solidFill>
                <a:sysClr val="windowText" lastClr="000000">
                  <a:hueOff val="0"/>
                  <a:satOff val="0"/>
                  <a:lumOff val="0"/>
                  <a:alphaOff val="0"/>
                </a:sysClr>
              </a:solidFill>
              <a:latin typeface="NewsGoth BT" panose="020B0503020203020204" pitchFamily="34" charset="0"/>
              <a:ea typeface="+mn-ea"/>
              <a:cs typeface="+mn-cs"/>
            </a:rPr>
            <a:t>Results reported back at appropriate meetings</a:t>
          </a:r>
        </a:p>
      </dgm:t>
    </dgm:pt>
    <dgm:pt modelId="{BE54E043-BC92-4B7D-82AD-CAB7132CA392}" type="parTrans" cxnId="{7C5C869C-68E9-4A90-A6F0-293E357D762F}">
      <dgm:prSet/>
      <dgm:spPr/>
      <dgm:t>
        <a:bodyPr/>
        <a:lstStyle/>
        <a:p>
          <a:endParaRPr lang="en-US"/>
        </a:p>
      </dgm:t>
    </dgm:pt>
    <dgm:pt modelId="{E9E6E89D-2979-4F25-AFD0-D838FC4C5D97}" type="sibTrans" cxnId="{7C5C869C-68E9-4A90-A6F0-293E357D762F}">
      <dgm:prSet/>
      <dgm:spPr>
        <a:xfrm>
          <a:off x="1040100" y="-911"/>
          <a:ext cx="3651308" cy="3651308"/>
        </a:xfrm>
        <a:prstGeom prst="circularArrow">
          <a:avLst>
            <a:gd name="adj1" fmla="val 5201"/>
            <a:gd name="adj2" fmla="val 335990"/>
            <a:gd name="adj3" fmla="val 8210281"/>
            <a:gd name="adj4" fmla="val 6449636"/>
            <a:gd name="adj5" fmla="val 6068"/>
          </a:avLst>
        </a:prstGeom>
        <a:solidFill>
          <a:srgbClr val="FF0000"/>
        </a:solidFill>
        <a:ln w="12700" cap="flat" cmpd="sng" algn="ctr">
          <a:solidFill>
            <a:sysClr val="window" lastClr="FFFFFF">
              <a:hueOff val="0"/>
              <a:satOff val="0"/>
              <a:lumOff val="0"/>
              <a:alphaOff val="0"/>
            </a:sysClr>
          </a:solidFill>
          <a:prstDash val="solid"/>
          <a:miter lim="800000"/>
        </a:ln>
        <a:effectLst/>
      </dgm:spPr>
      <dgm:t>
        <a:bodyPr/>
        <a:lstStyle/>
        <a:p>
          <a:endParaRPr lang="en-US"/>
        </a:p>
      </dgm:t>
    </dgm:pt>
    <dgm:pt modelId="{30647306-EF4A-4E5B-8899-81E045C2DE82}">
      <dgm:prSet phldrT="[Text]" custT="1"/>
      <dgm:spPr>
        <a:xfrm>
          <a:off x="838168" y="1838370"/>
          <a:ext cx="973908" cy="973908"/>
        </a:xfrm>
        <a:prstGeom prst="rect">
          <a:avLst/>
        </a:prstGeom>
        <a:noFill/>
        <a:ln>
          <a:noFill/>
        </a:ln>
        <a:effectLst/>
      </dgm:spPr>
      <dgm:t>
        <a:bodyPr/>
        <a:lstStyle/>
        <a:p>
          <a:r>
            <a:rPr lang="en-US" sz="1600" b="1">
              <a:solidFill>
                <a:sysClr val="windowText" lastClr="000000">
                  <a:hueOff val="0"/>
                  <a:satOff val="0"/>
                  <a:lumOff val="0"/>
                  <a:alphaOff val="0"/>
                </a:sysClr>
              </a:solidFill>
              <a:latin typeface="NewsGoth BT" panose="020B0503020203020204" pitchFamily="34" charset="0"/>
              <a:ea typeface="+mn-ea"/>
              <a:cs typeface="+mn-cs"/>
            </a:rPr>
            <a:t>Reps report on progress to cohort</a:t>
          </a:r>
        </a:p>
      </dgm:t>
    </dgm:pt>
    <dgm:pt modelId="{503B4B0C-A27E-46D8-805E-DE72E5889CDA}" type="parTrans" cxnId="{65325FAF-F2BF-47C6-A95C-EFA090F9EB28}">
      <dgm:prSet/>
      <dgm:spPr/>
      <dgm:t>
        <a:bodyPr/>
        <a:lstStyle/>
        <a:p>
          <a:endParaRPr lang="en-US"/>
        </a:p>
      </dgm:t>
    </dgm:pt>
    <dgm:pt modelId="{63F52B36-3F8A-4F66-8789-677A1CFEC831}" type="sibTrans" cxnId="{65325FAF-F2BF-47C6-A95C-EFA090F9EB28}">
      <dgm:prSet/>
      <dgm:spPr>
        <a:xfrm>
          <a:off x="1040100" y="-911"/>
          <a:ext cx="3651308" cy="3651308"/>
        </a:xfrm>
        <a:prstGeom prst="circularArrow">
          <a:avLst>
            <a:gd name="adj1" fmla="val 5201"/>
            <a:gd name="adj2" fmla="val 335990"/>
            <a:gd name="adj3" fmla="val 12297498"/>
            <a:gd name="adj4" fmla="val 10771080"/>
            <a:gd name="adj5" fmla="val 6068"/>
          </a:avLst>
        </a:prstGeom>
        <a:solidFill>
          <a:srgbClr val="FF0000"/>
        </a:solidFill>
        <a:ln w="12700" cap="flat" cmpd="sng" algn="ctr">
          <a:solidFill>
            <a:sysClr val="window" lastClr="FFFFFF">
              <a:hueOff val="0"/>
              <a:satOff val="0"/>
              <a:lumOff val="0"/>
              <a:alphaOff val="0"/>
            </a:sysClr>
          </a:solidFill>
          <a:prstDash val="solid"/>
          <a:miter lim="800000"/>
        </a:ln>
        <a:effectLst/>
      </dgm:spPr>
      <dgm:t>
        <a:bodyPr/>
        <a:lstStyle/>
        <a:p>
          <a:endParaRPr lang="en-US"/>
        </a:p>
      </dgm:t>
    </dgm:pt>
    <dgm:pt modelId="{664DDFD9-1062-45EB-8C07-D472DA71A029}">
      <dgm:prSet phldrT="[Text]" custT="1"/>
      <dgm:spPr>
        <a:xfrm>
          <a:off x="1426637" y="27249"/>
          <a:ext cx="973908" cy="973908"/>
        </a:xfrm>
        <a:prstGeom prst="rect">
          <a:avLst/>
        </a:prstGeom>
        <a:noFill/>
        <a:ln>
          <a:noFill/>
        </a:ln>
        <a:effectLst/>
      </dgm:spPr>
      <dgm:t>
        <a:bodyPr/>
        <a:lstStyle/>
        <a:p>
          <a:r>
            <a:rPr lang="en-US" sz="1600" b="1">
              <a:solidFill>
                <a:sysClr val="windowText" lastClr="000000">
                  <a:hueOff val="0"/>
                  <a:satOff val="0"/>
                  <a:lumOff val="0"/>
                  <a:alphaOff val="0"/>
                </a:sysClr>
              </a:solidFill>
              <a:latin typeface="NewsGoth BT" panose="020B0503020203020204" pitchFamily="34" charset="0"/>
              <a:ea typeface="+mn-ea"/>
              <a:cs typeface="+mn-cs"/>
            </a:rPr>
            <a:t>Reps collect feedback from students</a:t>
          </a:r>
        </a:p>
      </dgm:t>
    </dgm:pt>
    <dgm:pt modelId="{82A094D2-C362-4BBD-B6FC-AFE4964DDA24}" type="parTrans" cxnId="{266A942D-5206-4F1F-8935-61E7D1D6C2DA}">
      <dgm:prSet/>
      <dgm:spPr/>
      <dgm:t>
        <a:bodyPr/>
        <a:lstStyle/>
        <a:p>
          <a:endParaRPr lang="en-US"/>
        </a:p>
      </dgm:t>
    </dgm:pt>
    <dgm:pt modelId="{553D409E-373A-428C-B51E-7F709744A0E4}" type="sibTrans" cxnId="{266A942D-5206-4F1F-8935-61E7D1D6C2DA}">
      <dgm:prSet/>
      <dgm:spPr>
        <a:xfrm>
          <a:off x="1040100" y="-911"/>
          <a:ext cx="3651308" cy="3651308"/>
        </a:xfrm>
        <a:prstGeom prst="circularArrow">
          <a:avLst>
            <a:gd name="adj1" fmla="val 5201"/>
            <a:gd name="adj2" fmla="val 335990"/>
            <a:gd name="adj3" fmla="val 16865364"/>
            <a:gd name="adj4" fmla="val 15198646"/>
            <a:gd name="adj5" fmla="val 6068"/>
          </a:avLst>
        </a:prstGeom>
        <a:solidFill>
          <a:srgbClr val="FF0000"/>
        </a:solidFill>
        <a:ln w="12700" cap="flat" cmpd="sng" algn="ctr">
          <a:solidFill>
            <a:sysClr val="window" lastClr="FFFFFF">
              <a:hueOff val="0"/>
              <a:satOff val="0"/>
              <a:lumOff val="0"/>
              <a:alphaOff val="0"/>
            </a:sysClr>
          </a:solidFill>
          <a:prstDash val="solid"/>
          <a:miter lim="800000"/>
        </a:ln>
        <a:effectLst/>
      </dgm:spPr>
      <dgm:t>
        <a:bodyPr/>
        <a:lstStyle/>
        <a:p>
          <a:endParaRPr lang="en-US"/>
        </a:p>
      </dgm:t>
    </dgm:pt>
    <dgm:pt modelId="{BEC7A0AF-C58D-44AA-89F5-FE81AFEB5DBC}" type="pres">
      <dgm:prSet presAssocID="{2814E587-A271-4986-A3E1-FCA0E3557305}" presName="cycle" presStyleCnt="0">
        <dgm:presLayoutVars>
          <dgm:dir/>
          <dgm:resizeHandles val="exact"/>
        </dgm:presLayoutVars>
      </dgm:prSet>
      <dgm:spPr/>
    </dgm:pt>
    <dgm:pt modelId="{73FF1D7B-6ACA-437A-ADA0-7E9B72282B91}" type="pres">
      <dgm:prSet presAssocID="{6D897D1D-F8F2-4075-91D1-F03296F4B853}" presName="dummy" presStyleCnt="0"/>
      <dgm:spPr/>
    </dgm:pt>
    <dgm:pt modelId="{60DD699F-C462-48D0-ADBF-BD722E658699}" type="pres">
      <dgm:prSet presAssocID="{6D897D1D-F8F2-4075-91D1-F03296F4B853}" presName="node" presStyleLbl="revTx" presStyleIdx="0" presStyleCnt="5">
        <dgm:presLayoutVars>
          <dgm:bulletEnabled val="1"/>
        </dgm:presLayoutVars>
      </dgm:prSet>
      <dgm:spPr/>
    </dgm:pt>
    <dgm:pt modelId="{28773B46-7289-4B66-B42B-DF44BA8D23E0}" type="pres">
      <dgm:prSet presAssocID="{2F911B39-E311-4A89-83CA-A38A61DC24D8}" presName="sibTrans" presStyleLbl="node1" presStyleIdx="0" presStyleCnt="5"/>
      <dgm:spPr/>
    </dgm:pt>
    <dgm:pt modelId="{95BF7BD4-44DF-4680-A9E7-6D7B7D21A314}" type="pres">
      <dgm:prSet presAssocID="{EEF17703-C433-43A8-A8AC-15BF3C0270A9}" presName="dummy" presStyleCnt="0"/>
      <dgm:spPr/>
    </dgm:pt>
    <dgm:pt modelId="{45C6848E-D831-41D5-9D7D-0455843311CC}" type="pres">
      <dgm:prSet presAssocID="{EEF17703-C433-43A8-A8AC-15BF3C0270A9}" presName="node" presStyleLbl="revTx" presStyleIdx="1" presStyleCnt="5">
        <dgm:presLayoutVars>
          <dgm:bulletEnabled val="1"/>
        </dgm:presLayoutVars>
      </dgm:prSet>
      <dgm:spPr/>
    </dgm:pt>
    <dgm:pt modelId="{98C9DA30-92F1-41FC-A638-B96D0EEBE721}" type="pres">
      <dgm:prSet presAssocID="{E2BE9AED-3B35-4C90-BDED-2D2FADDC34FF}" presName="sibTrans" presStyleLbl="node1" presStyleIdx="1" presStyleCnt="5"/>
      <dgm:spPr/>
    </dgm:pt>
    <dgm:pt modelId="{1DDC3B13-527B-48AF-A1D2-B1A265F454A8}" type="pres">
      <dgm:prSet presAssocID="{B1C2563D-E154-4785-86B0-4D053ADE25C6}" presName="dummy" presStyleCnt="0"/>
      <dgm:spPr/>
    </dgm:pt>
    <dgm:pt modelId="{325D0342-9961-4D76-B525-B36393690506}" type="pres">
      <dgm:prSet presAssocID="{B1C2563D-E154-4785-86B0-4D053ADE25C6}" presName="node" presStyleLbl="revTx" presStyleIdx="2" presStyleCnt="5">
        <dgm:presLayoutVars>
          <dgm:bulletEnabled val="1"/>
        </dgm:presLayoutVars>
      </dgm:prSet>
      <dgm:spPr/>
    </dgm:pt>
    <dgm:pt modelId="{6F8E60BB-3680-418C-8CE9-7874588A0E88}" type="pres">
      <dgm:prSet presAssocID="{E9E6E89D-2979-4F25-AFD0-D838FC4C5D97}" presName="sibTrans" presStyleLbl="node1" presStyleIdx="2" presStyleCnt="5" custLinFactNeighborX="-1918" custLinFactNeighborY="-320"/>
      <dgm:spPr/>
    </dgm:pt>
    <dgm:pt modelId="{5E734F64-F8CB-4A18-848E-17F24365AF56}" type="pres">
      <dgm:prSet presAssocID="{30647306-EF4A-4E5B-8899-81E045C2DE82}" presName="dummy" presStyleCnt="0"/>
      <dgm:spPr/>
    </dgm:pt>
    <dgm:pt modelId="{CB4664AC-3133-4AA0-9BB1-EEAADAF80DBA}" type="pres">
      <dgm:prSet presAssocID="{30647306-EF4A-4E5B-8899-81E045C2DE82}" presName="node" presStyleLbl="revTx" presStyleIdx="3" presStyleCnt="5">
        <dgm:presLayoutVars>
          <dgm:bulletEnabled val="1"/>
        </dgm:presLayoutVars>
      </dgm:prSet>
      <dgm:spPr/>
    </dgm:pt>
    <dgm:pt modelId="{B68F410C-2986-42DF-BE39-91D9CD3BAE15}" type="pres">
      <dgm:prSet presAssocID="{63F52B36-3F8A-4F66-8789-677A1CFEC831}" presName="sibTrans" presStyleLbl="node1" presStyleIdx="3" presStyleCnt="5"/>
      <dgm:spPr/>
    </dgm:pt>
    <dgm:pt modelId="{095F589A-6AD8-4B5C-BAC2-A27FC9933B34}" type="pres">
      <dgm:prSet presAssocID="{664DDFD9-1062-45EB-8C07-D472DA71A029}" presName="dummy" presStyleCnt="0"/>
      <dgm:spPr/>
    </dgm:pt>
    <dgm:pt modelId="{2F30973F-CA97-4507-A139-F091E6118A18}" type="pres">
      <dgm:prSet presAssocID="{664DDFD9-1062-45EB-8C07-D472DA71A029}" presName="node" presStyleLbl="revTx" presStyleIdx="4" presStyleCnt="5">
        <dgm:presLayoutVars>
          <dgm:bulletEnabled val="1"/>
        </dgm:presLayoutVars>
      </dgm:prSet>
      <dgm:spPr/>
    </dgm:pt>
    <dgm:pt modelId="{01018A5D-A3A0-46CB-A999-5406FEC8AE68}" type="pres">
      <dgm:prSet presAssocID="{553D409E-373A-428C-B51E-7F709744A0E4}" presName="sibTrans" presStyleLbl="node1" presStyleIdx="4" presStyleCnt="5"/>
      <dgm:spPr/>
    </dgm:pt>
  </dgm:ptLst>
  <dgm:cxnLst>
    <dgm:cxn modelId="{5A29870D-DF4E-4E97-B2EC-0BCD65BAD9CD}" type="presOf" srcId="{664DDFD9-1062-45EB-8C07-D472DA71A029}" destId="{2F30973F-CA97-4507-A139-F091E6118A18}" srcOrd="0" destOrd="0" presId="urn:microsoft.com/office/officeart/2005/8/layout/cycle1"/>
    <dgm:cxn modelId="{788E9821-D31C-40EA-935E-DE51D459FF90}" srcId="{2814E587-A271-4986-A3E1-FCA0E3557305}" destId="{6D897D1D-F8F2-4075-91D1-F03296F4B853}" srcOrd="0" destOrd="0" parTransId="{07FC8498-C647-49EA-A742-7D78D778F499}" sibTransId="{2F911B39-E311-4A89-83CA-A38A61DC24D8}"/>
    <dgm:cxn modelId="{1A828125-F462-4433-AC9C-1C48E0ADA79D}" type="presOf" srcId="{6D897D1D-F8F2-4075-91D1-F03296F4B853}" destId="{60DD699F-C462-48D0-ADBF-BD722E658699}" srcOrd="0" destOrd="0" presId="urn:microsoft.com/office/officeart/2005/8/layout/cycle1"/>
    <dgm:cxn modelId="{266A942D-5206-4F1F-8935-61E7D1D6C2DA}" srcId="{2814E587-A271-4986-A3E1-FCA0E3557305}" destId="{664DDFD9-1062-45EB-8C07-D472DA71A029}" srcOrd="4" destOrd="0" parTransId="{82A094D2-C362-4BBD-B6FC-AFE4964DDA24}" sibTransId="{553D409E-373A-428C-B51E-7F709744A0E4}"/>
    <dgm:cxn modelId="{6DED5134-EA9F-4E78-B1D6-84C0B03AB08C}" type="presOf" srcId="{EEF17703-C433-43A8-A8AC-15BF3C0270A9}" destId="{45C6848E-D831-41D5-9D7D-0455843311CC}" srcOrd="0" destOrd="0" presId="urn:microsoft.com/office/officeart/2005/8/layout/cycle1"/>
    <dgm:cxn modelId="{7CA5D235-3F15-4AD9-8A50-D7BD57DAB033}" type="presOf" srcId="{B1C2563D-E154-4785-86B0-4D053ADE25C6}" destId="{325D0342-9961-4D76-B525-B36393690506}" srcOrd="0" destOrd="0" presId="urn:microsoft.com/office/officeart/2005/8/layout/cycle1"/>
    <dgm:cxn modelId="{A40F6040-2398-420C-9611-1C51BB18DE34}" type="presOf" srcId="{553D409E-373A-428C-B51E-7F709744A0E4}" destId="{01018A5D-A3A0-46CB-A999-5406FEC8AE68}" srcOrd="0" destOrd="0" presId="urn:microsoft.com/office/officeart/2005/8/layout/cycle1"/>
    <dgm:cxn modelId="{565FCF60-FB78-4694-AAF6-604C30431D1A}" type="presOf" srcId="{30647306-EF4A-4E5B-8899-81E045C2DE82}" destId="{CB4664AC-3133-4AA0-9BB1-EEAADAF80DBA}" srcOrd="0" destOrd="0" presId="urn:microsoft.com/office/officeart/2005/8/layout/cycle1"/>
    <dgm:cxn modelId="{D0022E61-64FB-4101-A633-CFFF852DD3FB}" type="presOf" srcId="{2F911B39-E311-4A89-83CA-A38A61DC24D8}" destId="{28773B46-7289-4B66-B42B-DF44BA8D23E0}" srcOrd="0" destOrd="0" presId="urn:microsoft.com/office/officeart/2005/8/layout/cycle1"/>
    <dgm:cxn modelId="{34F2ED43-F7F3-4C97-8916-1DE2DD4490E2}" type="presOf" srcId="{2814E587-A271-4986-A3E1-FCA0E3557305}" destId="{BEC7A0AF-C58D-44AA-89F5-FE81AFEB5DBC}" srcOrd="0" destOrd="0" presId="urn:microsoft.com/office/officeart/2005/8/layout/cycle1"/>
    <dgm:cxn modelId="{A8395D59-FBC2-42AA-B162-40F8E40D047E}" srcId="{2814E587-A271-4986-A3E1-FCA0E3557305}" destId="{EEF17703-C433-43A8-A8AC-15BF3C0270A9}" srcOrd="1" destOrd="0" parTransId="{D79C2881-7B9B-4BC1-90DE-181CDEA10090}" sibTransId="{E2BE9AED-3B35-4C90-BDED-2D2FADDC34FF}"/>
    <dgm:cxn modelId="{7C5C869C-68E9-4A90-A6F0-293E357D762F}" srcId="{2814E587-A271-4986-A3E1-FCA0E3557305}" destId="{B1C2563D-E154-4785-86B0-4D053ADE25C6}" srcOrd="2" destOrd="0" parTransId="{BE54E043-BC92-4B7D-82AD-CAB7132CA392}" sibTransId="{E9E6E89D-2979-4F25-AFD0-D838FC4C5D97}"/>
    <dgm:cxn modelId="{D6AD77A0-A056-4907-93CB-368EE7801EC0}" type="presOf" srcId="{E2BE9AED-3B35-4C90-BDED-2D2FADDC34FF}" destId="{98C9DA30-92F1-41FC-A638-B96D0EEBE721}" srcOrd="0" destOrd="0" presId="urn:microsoft.com/office/officeart/2005/8/layout/cycle1"/>
    <dgm:cxn modelId="{65325FAF-F2BF-47C6-A95C-EFA090F9EB28}" srcId="{2814E587-A271-4986-A3E1-FCA0E3557305}" destId="{30647306-EF4A-4E5B-8899-81E045C2DE82}" srcOrd="3" destOrd="0" parTransId="{503B4B0C-A27E-46D8-805E-DE72E5889CDA}" sibTransId="{63F52B36-3F8A-4F66-8789-677A1CFEC831}"/>
    <dgm:cxn modelId="{16E3D2CC-DFFF-45EB-BF64-94C3C622664C}" type="presOf" srcId="{63F52B36-3F8A-4F66-8789-677A1CFEC831}" destId="{B68F410C-2986-42DF-BE39-91D9CD3BAE15}" srcOrd="0" destOrd="0" presId="urn:microsoft.com/office/officeart/2005/8/layout/cycle1"/>
    <dgm:cxn modelId="{38F04BE9-F465-4C5D-878A-D717488CEDCE}" type="presOf" srcId="{E9E6E89D-2979-4F25-AFD0-D838FC4C5D97}" destId="{6F8E60BB-3680-418C-8CE9-7874588A0E88}" srcOrd="0" destOrd="0" presId="urn:microsoft.com/office/officeart/2005/8/layout/cycle1"/>
    <dgm:cxn modelId="{24C00EED-54ED-4F3F-8074-D8C6DAE197C6}" type="presParOf" srcId="{BEC7A0AF-C58D-44AA-89F5-FE81AFEB5DBC}" destId="{73FF1D7B-6ACA-437A-ADA0-7E9B72282B91}" srcOrd="0" destOrd="0" presId="urn:microsoft.com/office/officeart/2005/8/layout/cycle1"/>
    <dgm:cxn modelId="{6DC25BA1-ADCC-443C-8EDA-D9ED7A36B2BE}" type="presParOf" srcId="{BEC7A0AF-C58D-44AA-89F5-FE81AFEB5DBC}" destId="{60DD699F-C462-48D0-ADBF-BD722E658699}" srcOrd="1" destOrd="0" presId="urn:microsoft.com/office/officeart/2005/8/layout/cycle1"/>
    <dgm:cxn modelId="{90729DD6-1688-4304-8F55-7FEF2D65D6C1}" type="presParOf" srcId="{BEC7A0AF-C58D-44AA-89F5-FE81AFEB5DBC}" destId="{28773B46-7289-4B66-B42B-DF44BA8D23E0}" srcOrd="2" destOrd="0" presId="urn:microsoft.com/office/officeart/2005/8/layout/cycle1"/>
    <dgm:cxn modelId="{20C9D895-0AFB-4939-A637-1A5C93F63F07}" type="presParOf" srcId="{BEC7A0AF-C58D-44AA-89F5-FE81AFEB5DBC}" destId="{95BF7BD4-44DF-4680-A9E7-6D7B7D21A314}" srcOrd="3" destOrd="0" presId="urn:microsoft.com/office/officeart/2005/8/layout/cycle1"/>
    <dgm:cxn modelId="{C81E2FF6-71F0-42BF-A4D1-20838FF52260}" type="presParOf" srcId="{BEC7A0AF-C58D-44AA-89F5-FE81AFEB5DBC}" destId="{45C6848E-D831-41D5-9D7D-0455843311CC}" srcOrd="4" destOrd="0" presId="urn:microsoft.com/office/officeart/2005/8/layout/cycle1"/>
    <dgm:cxn modelId="{E79E1B7D-2D8A-4F09-B975-9E16A777B0E9}" type="presParOf" srcId="{BEC7A0AF-C58D-44AA-89F5-FE81AFEB5DBC}" destId="{98C9DA30-92F1-41FC-A638-B96D0EEBE721}" srcOrd="5" destOrd="0" presId="urn:microsoft.com/office/officeart/2005/8/layout/cycle1"/>
    <dgm:cxn modelId="{033A40CE-032D-4F46-AAE5-AFC7956E241A}" type="presParOf" srcId="{BEC7A0AF-C58D-44AA-89F5-FE81AFEB5DBC}" destId="{1DDC3B13-527B-48AF-A1D2-B1A265F454A8}" srcOrd="6" destOrd="0" presId="urn:microsoft.com/office/officeart/2005/8/layout/cycle1"/>
    <dgm:cxn modelId="{0FAF5EB2-8E39-495E-9C62-1A4E5C9FC6BF}" type="presParOf" srcId="{BEC7A0AF-C58D-44AA-89F5-FE81AFEB5DBC}" destId="{325D0342-9961-4D76-B525-B36393690506}" srcOrd="7" destOrd="0" presId="urn:microsoft.com/office/officeart/2005/8/layout/cycle1"/>
    <dgm:cxn modelId="{D2CEA3C3-74F8-4F86-AFEC-0ADA65A06E2C}" type="presParOf" srcId="{BEC7A0AF-C58D-44AA-89F5-FE81AFEB5DBC}" destId="{6F8E60BB-3680-418C-8CE9-7874588A0E88}" srcOrd="8" destOrd="0" presId="urn:microsoft.com/office/officeart/2005/8/layout/cycle1"/>
    <dgm:cxn modelId="{01DBC978-9EE8-4826-83EA-90CEECDB7D81}" type="presParOf" srcId="{BEC7A0AF-C58D-44AA-89F5-FE81AFEB5DBC}" destId="{5E734F64-F8CB-4A18-848E-17F24365AF56}" srcOrd="9" destOrd="0" presId="urn:microsoft.com/office/officeart/2005/8/layout/cycle1"/>
    <dgm:cxn modelId="{ABA86831-6FE5-4A29-919F-5E47CFA78D48}" type="presParOf" srcId="{BEC7A0AF-C58D-44AA-89F5-FE81AFEB5DBC}" destId="{CB4664AC-3133-4AA0-9BB1-EEAADAF80DBA}" srcOrd="10" destOrd="0" presId="urn:microsoft.com/office/officeart/2005/8/layout/cycle1"/>
    <dgm:cxn modelId="{3E36348C-B55A-4E5E-94EE-88EB28F2C76E}" type="presParOf" srcId="{BEC7A0AF-C58D-44AA-89F5-FE81AFEB5DBC}" destId="{B68F410C-2986-42DF-BE39-91D9CD3BAE15}" srcOrd="11" destOrd="0" presId="urn:microsoft.com/office/officeart/2005/8/layout/cycle1"/>
    <dgm:cxn modelId="{B5A5F77D-1F93-4496-8E81-E5AD42112506}" type="presParOf" srcId="{BEC7A0AF-C58D-44AA-89F5-FE81AFEB5DBC}" destId="{095F589A-6AD8-4B5C-BAC2-A27FC9933B34}" srcOrd="12" destOrd="0" presId="urn:microsoft.com/office/officeart/2005/8/layout/cycle1"/>
    <dgm:cxn modelId="{B6B3A999-851C-4438-843B-A8885E9F7DD4}" type="presParOf" srcId="{BEC7A0AF-C58D-44AA-89F5-FE81AFEB5DBC}" destId="{2F30973F-CA97-4507-A139-F091E6118A18}" srcOrd="13" destOrd="0" presId="urn:microsoft.com/office/officeart/2005/8/layout/cycle1"/>
    <dgm:cxn modelId="{50448DBA-B033-40BD-9B6D-3A98FD0CCF2F}" type="presParOf" srcId="{BEC7A0AF-C58D-44AA-89F5-FE81AFEB5DBC}" destId="{01018A5D-A3A0-46CB-A999-5406FEC8AE68}" srcOrd="14" destOrd="0" presId="urn:microsoft.com/office/officeart/2005/8/layout/cycle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814E587-A271-4986-A3E1-FCA0E3557305}"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6D897D1D-F8F2-4075-91D1-F03296F4B853}">
      <dgm:prSet phldrT="[Text]" custT="1"/>
      <dgm:spPr>
        <a:xfrm>
          <a:off x="3330963" y="27249"/>
          <a:ext cx="973908" cy="973908"/>
        </a:xfrm>
        <a:prstGeom prst="rect">
          <a:avLst/>
        </a:prstGeom>
        <a:noFill/>
        <a:ln>
          <a:noFill/>
        </a:ln>
        <a:effectLst/>
      </dgm:spPr>
      <dgm:t>
        <a:bodyPr/>
        <a:lstStyle/>
        <a:p>
          <a:r>
            <a:rPr lang="en-US" sz="1200" b="1">
              <a:solidFill>
                <a:sysClr val="windowText" lastClr="000000">
                  <a:hueOff val="0"/>
                  <a:satOff val="0"/>
                  <a:lumOff val="0"/>
                  <a:alphaOff val="0"/>
                </a:sysClr>
              </a:solidFill>
              <a:latin typeface="NewsGoth BT" panose="020B0503020203020204" pitchFamily="34" charset="0"/>
              <a:ea typeface="+mn-ea"/>
              <a:cs typeface="+mn-cs"/>
            </a:rPr>
            <a:t>Feedback presented to appropriate party</a:t>
          </a:r>
        </a:p>
      </dgm:t>
    </dgm:pt>
    <dgm:pt modelId="{07FC8498-C647-49EA-A742-7D78D778F499}" type="parTrans" cxnId="{788E9821-D31C-40EA-935E-DE51D459FF90}">
      <dgm:prSet/>
      <dgm:spPr/>
      <dgm:t>
        <a:bodyPr/>
        <a:lstStyle/>
        <a:p>
          <a:endParaRPr lang="en-US" sz="1400"/>
        </a:p>
      </dgm:t>
    </dgm:pt>
    <dgm:pt modelId="{2F911B39-E311-4A89-83CA-A38A61DC24D8}" type="sibTrans" cxnId="{788E9821-D31C-40EA-935E-DE51D459FF90}">
      <dgm:prSet/>
      <dgm:spPr>
        <a:xfrm>
          <a:off x="1040100" y="-911"/>
          <a:ext cx="3651308" cy="3651308"/>
        </a:xfrm>
        <a:prstGeom prst="circularArrow">
          <a:avLst>
            <a:gd name="adj1" fmla="val 5201"/>
            <a:gd name="adj2" fmla="val 335990"/>
            <a:gd name="adj3" fmla="val 21292930"/>
            <a:gd name="adj4" fmla="val 19766512"/>
            <a:gd name="adj5" fmla="val 6068"/>
          </a:avLst>
        </a:prstGeom>
        <a:solidFill>
          <a:srgbClr val="FF0000"/>
        </a:solidFill>
        <a:ln w="12700" cap="flat" cmpd="sng" algn="ctr">
          <a:solidFill>
            <a:sysClr val="window" lastClr="FFFFFF">
              <a:hueOff val="0"/>
              <a:satOff val="0"/>
              <a:lumOff val="0"/>
              <a:alphaOff val="0"/>
            </a:sysClr>
          </a:solidFill>
          <a:prstDash val="solid"/>
          <a:miter lim="800000"/>
        </a:ln>
        <a:effectLst/>
      </dgm:spPr>
      <dgm:t>
        <a:bodyPr/>
        <a:lstStyle/>
        <a:p>
          <a:endParaRPr lang="en-US" sz="1400"/>
        </a:p>
      </dgm:t>
    </dgm:pt>
    <dgm:pt modelId="{EEF17703-C433-43A8-A8AC-15BF3C0270A9}">
      <dgm:prSet phldrT="[Text]" custT="1"/>
      <dgm:spPr>
        <a:xfrm>
          <a:off x="3919432" y="1838370"/>
          <a:ext cx="973908" cy="973908"/>
        </a:xfrm>
        <a:prstGeom prst="rect">
          <a:avLst/>
        </a:prstGeom>
        <a:noFill/>
        <a:ln>
          <a:noFill/>
        </a:ln>
        <a:effectLst/>
      </dgm:spPr>
      <dgm:t>
        <a:bodyPr/>
        <a:lstStyle/>
        <a:p>
          <a:r>
            <a:rPr lang="en-US" sz="1200" b="1">
              <a:solidFill>
                <a:sysClr val="windowText" lastClr="000000">
                  <a:hueOff val="0"/>
                  <a:satOff val="0"/>
                  <a:lumOff val="0"/>
                  <a:alphaOff val="0"/>
                </a:sysClr>
              </a:solidFill>
              <a:latin typeface="NewsGoth BT" panose="020B0503020203020204" pitchFamily="34" charset="0"/>
              <a:ea typeface="+mn-ea"/>
              <a:cs typeface="+mn-cs"/>
            </a:rPr>
            <a:t>Actions taken to address feedback raised</a:t>
          </a:r>
        </a:p>
      </dgm:t>
    </dgm:pt>
    <dgm:pt modelId="{D79C2881-7B9B-4BC1-90DE-181CDEA10090}" type="parTrans" cxnId="{A8395D59-FBC2-42AA-B162-40F8E40D047E}">
      <dgm:prSet/>
      <dgm:spPr/>
      <dgm:t>
        <a:bodyPr/>
        <a:lstStyle/>
        <a:p>
          <a:endParaRPr lang="en-US" sz="1400"/>
        </a:p>
      </dgm:t>
    </dgm:pt>
    <dgm:pt modelId="{E2BE9AED-3B35-4C90-BDED-2D2FADDC34FF}" type="sibTrans" cxnId="{A8395D59-FBC2-42AA-B162-40F8E40D047E}">
      <dgm:prSet/>
      <dgm:spPr>
        <a:xfrm>
          <a:off x="1040100" y="-911"/>
          <a:ext cx="3651308" cy="3651308"/>
        </a:xfrm>
        <a:prstGeom prst="circularArrow">
          <a:avLst>
            <a:gd name="adj1" fmla="val 5201"/>
            <a:gd name="adj2" fmla="val 335990"/>
            <a:gd name="adj3" fmla="val 4014375"/>
            <a:gd name="adj4" fmla="val 2253729"/>
            <a:gd name="adj5" fmla="val 6068"/>
          </a:avLst>
        </a:prstGeom>
        <a:solidFill>
          <a:srgbClr val="FF0000"/>
        </a:solidFill>
        <a:ln w="12700" cap="flat" cmpd="sng" algn="ctr">
          <a:solidFill>
            <a:sysClr val="window" lastClr="FFFFFF">
              <a:hueOff val="0"/>
              <a:satOff val="0"/>
              <a:lumOff val="0"/>
              <a:alphaOff val="0"/>
            </a:sysClr>
          </a:solidFill>
          <a:prstDash val="solid"/>
          <a:miter lim="800000"/>
        </a:ln>
        <a:effectLst/>
      </dgm:spPr>
      <dgm:t>
        <a:bodyPr/>
        <a:lstStyle/>
        <a:p>
          <a:endParaRPr lang="en-US" sz="1400"/>
        </a:p>
      </dgm:t>
    </dgm:pt>
    <dgm:pt modelId="{B1C2563D-E154-4785-86B0-4D053ADE25C6}">
      <dgm:prSet phldrT="[Text]" custT="1"/>
      <dgm:spPr>
        <a:xfrm>
          <a:off x="2378800" y="2957704"/>
          <a:ext cx="973908" cy="973908"/>
        </a:xfrm>
        <a:prstGeom prst="rect">
          <a:avLst/>
        </a:prstGeom>
        <a:noFill/>
        <a:ln>
          <a:noFill/>
        </a:ln>
        <a:effectLst/>
      </dgm:spPr>
      <dgm:t>
        <a:bodyPr/>
        <a:lstStyle/>
        <a:p>
          <a:r>
            <a:rPr lang="en-US" sz="1200" b="1">
              <a:solidFill>
                <a:sysClr val="windowText" lastClr="000000">
                  <a:hueOff val="0"/>
                  <a:satOff val="0"/>
                  <a:lumOff val="0"/>
                  <a:alphaOff val="0"/>
                </a:sysClr>
              </a:solidFill>
              <a:latin typeface="NewsGoth BT" panose="020B0503020203020204" pitchFamily="34" charset="0"/>
              <a:ea typeface="+mn-ea"/>
              <a:cs typeface="+mn-cs"/>
            </a:rPr>
            <a:t>Results reported back at appropriate meetings</a:t>
          </a:r>
        </a:p>
      </dgm:t>
    </dgm:pt>
    <dgm:pt modelId="{BE54E043-BC92-4B7D-82AD-CAB7132CA392}" type="parTrans" cxnId="{7C5C869C-68E9-4A90-A6F0-293E357D762F}">
      <dgm:prSet/>
      <dgm:spPr/>
      <dgm:t>
        <a:bodyPr/>
        <a:lstStyle/>
        <a:p>
          <a:endParaRPr lang="en-US" sz="1400"/>
        </a:p>
      </dgm:t>
    </dgm:pt>
    <dgm:pt modelId="{E9E6E89D-2979-4F25-AFD0-D838FC4C5D97}" type="sibTrans" cxnId="{7C5C869C-68E9-4A90-A6F0-293E357D762F}">
      <dgm:prSet/>
      <dgm:spPr>
        <a:xfrm>
          <a:off x="1040100" y="-911"/>
          <a:ext cx="3651308" cy="3651308"/>
        </a:xfrm>
        <a:prstGeom prst="circularArrow">
          <a:avLst>
            <a:gd name="adj1" fmla="val 5201"/>
            <a:gd name="adj2" fmla="val 335990"/>
            <a:gd name="adj3" fmla="val 8210281"/>
            <a:gd name="adj4" fmla="val 6449636"/>
            <a:gd name="adj5" fmla="val 6068"/>
          </a:avLst>
        </a:prstGeom>
        <a:solidFill>
          <a:srgbClr val="FF0000"/>
        </a:solidFill>
        <a:ln w="12700" cap="flat" cmpd="sng" algn="ctr">
          <a:solidFill>
            <a:sysClr val="window" lastClr="FFFFFF">
              <a:hueOff val="0"/>
              <a:satOff val="0"/>
              <a:lumOff val="0"/>
              <a:alphaOff val="0"/>
            </a:sysClr>
          </a:solidFill>
          <a:prstDash val="solid"/>
          <a:miter lim="800000"/>
        </a:ln>
        <a:effectLst/>
      </dgm:spPr>
      <dgm:t>
        <a:bodyPr/>
        <a:lstStyle/>
        <a:p>
          <a:endParaRPr lang="en-US" sz="1400"/>
        </a:p>
      </dgm:t>
    </dgm:pt>
    <dgm:pt modelId="{30647306-EF4A-4E5B-8899-81E045C2DE82}">
      <dgm:prSet phldrT="[Text]" custT="1"/>
      <dgm:spPr>
        <a:xfrm>
          <a:off x="838168" y="1838370"/>
          <a:ext cx="973908" cy="973908"/>
        </a:xfrm>
        <a:prstGeom prst="rect">
          <a:avLst/>
        </a:prstGeom>
        <a:noFill/>
        <a:ln>
          <a:noFill/>
        </a:ln>
        <a:effectLst/>
      </dgm:spPr>
      <dgm:t>
        <a:bodyPr/>
        <a:lstStyle/>
        <a:p>
          <a:r>
            <a:rPr lang="en-US" sz="1200" b="1">
              <a:solidFill>
                <a:sysClr val="windowText" lastClr="000000">
                  <a:hueOff val="0"/>
                  <a:satOff val="0"/>
                  <a:lumOff val="0"/>
                  <a:alphaOff val="0"/>
                </a:sysClr>
              </a:solidFill>
              <a:latin typeface="NewsGoth BT" panose="020B0503020203020204" pitchFamily="34" charset="0"/>
              <a:ea typeface="+mn-ea"/>
              <a:cs typeface="+mn-cs"/>
            </a:rPr>
            <a:t>Reps report on progress to cohort</a:t>
          </a:r>
        </a:p>
      </dgm:t>
    </dgm:pt>
    <dgm:pt modelId="{503B4B0C-A27E-46D8-805E-DE72E5889CDA}" type="parTrans" cxnId="{65325FAF-F2BF-47C6-A95C-EFA090F9EB28}">
      <dgm:prSet/>
      <dgm:spPr/>
      <dgm:t>
        <a:bodyPr/>
        <a:lstStyle/>
        <a:p>
          <a:endParaRPr lang="en-US" sz="1400"/>
        </a:p>
      </dgm:t>
    </dgm:pt>
    <dgm:pt modelId="{63F52B36-3F8A-4F66-8789-677A1CFEC831}" type="sibTrans" cxnId="{65325FAF-F2BF-47C6-A95C-EFA090F9EB28}">
      <dgm:prSet/>
      <dgm:spPr>
        <a:xfrm>
          <a:off x="1040100" y="-911"/>
          <a:ext cx="3651308" cy="3651308"/>
        </a:xfrm>
        <a:prstGeom prst="circularArrow">
          <a:avLst>
            <a:gd name="adj1" fmla="val 5201"/>
            <a:gd name="adj2" fmla="val 335990"/>
            <a:gd name="adj3" fmla="val 12297498"/>
            <a:gd name="adj4" fmla="val 10771080"/>
            <a:gd name="adj5" fmla="val 6068"/>
          </a:avLst>
        </a:prstGeom>
        <a:solidFill>
          <a:srgbClr val="FF0000"/>
        </a:solidFill>
        <a:ln w="12700" cap="flat" cmpd="sng" algn="ctr">
          <a:solidFill>
            <a:sysClr val="window" lastClr="FFFFFF">
              <a:hueOff val="0"/>
              <a:satOff val="0"/>
              <a:lumOff val="0"/>
              <a:alphaOff val="0"/>
            </a:sysClr>
          </a:solidFill>
          <a:prstDash val="solid"/>
          <a:miter lim="800000"/>
        </a:ln>
        <a:effectLst/>
      </dgm:spPr>
      <dgm:t>
        <a:bodyPr/>
        <a:lstStyle/>
        <a:p>
          <a:endParaRPr lang="en-US" sz="1400"/>
        </a:p>
      </dgm:t>
    </dgm:pt>
    <dgm:pt modelId="{664DDFD9-1062-45EB-8C07-D472DA71A029}">
      <dgm:prSet phldrT="[Text]" custT="1"/>
      <dgm:spPr>
        <a:xfrm>
          <a:off x="1426637" y="27249"/>
          <a:ext cx="973908" cy="973908"/>
        </a:xfrm>
        <a:prstGeom prst="rect">
          <a:avLst/>
        </a:prstGeom>
        <a:noFill/>
        <a:ln>
          <a:noFill/>
        </a:ln>
        <a:effectLst/>
      </dgm:spPr>
      <dgm:t>
        <a:bodyPr/>
        <a:lstStyle/>
        <a:p>
          <a:r>
            <a:rPr lang="en-US" sz="1200" b="1">
              <a:solidFill>
                <a:sysClr val="windowText" lastClr="000000">
                  <a:hueOff val="0"/>
                  <a:satOff val="0"/>
                  <a:lumOff val="0"/>
                  <a:alphaOff val="0"/>
                </a:sysClr>
              </a:solidFill>
              <a:latin typeface="NewsGoth BT" panose="020B0503020203020204" pitchFamily="34" charset="0"/>
              <a:ea typeface="+mn-ea"/>
              <a:cs typeface="+mn-cs"/>
            </a:rPr>
            <a:t>Reps collect feedback from students</a:t>
          </a:r>
        </a:p>
      </dgm:t>
    </dgm:pt>
    <dgm:pt modelId="{82A094D2-C362-4BBD-B6FC-AFE4964DDA24}" type="parTrans" cxnId="{266A942D-5206-4F1F-8935-61E7D1D6C2DA}">
      <dgm:prSet/>
      <dgm:spPr/>
      <dgm:t>
        <a:bodyPr/>
        <a:lstStyle/>
        <a:p>
          <a:endParaRPr lang="en-US" sz="1400"/>
        </a:p>
      </dgm:t>
    </dgm:pt>
    <dgm:pt modelId="{553D409E-373A-428C-B51E-7F709744A0E4}" type="sibTrans" cxnId="{266A942D-5206-4F1F-8935-61E7D1D6C2DA}">
      <dgm:prSet/>
      <dgm:spPr>
        <a:xfrm>
          <a:off x="1040100" y="-911"/>
          <a:ext cx="3651308" cy="3651308"/>
        </a:xfrm>
        <a:prstGeom prst="circularArrow">
          <a:avLst>
            <a:gd name="adj1" fmla="val 5201"/>
            <a:gd name="adj2" fmla="val 335990"/>
            <a:gd name="adj3" fmla="val 16865364"/>
            <a:gd name="adj4" fmla="val 15198646"/>
            <a:gd name="adj5" fmla="val 6068"/>
          </a:avLst>
        </a:prstGeom>
        <a:solidFill>
          <a:srgbClr val="FF0000"/>
        </a:solidFill>
        <a:ln w="12700" cap="flat" cmpd="sng" algn="ctr">
          <a:solidFill>
            <a:sysClr val="window" lastClr="FFFFFF">
              <a:hueOff val="0"/>
              <a:satOff val="0"/>
              <a:lumOff val="0"/>
              <a:alphaOff val="0"/>
            </a:sysClr>
          </a:solidFill>
          <a:prstDash val="solid"/>
          <a:miter lim="800000"/>
        </a:ln>
        <a:effectLst/>
      </dgm:spPr>
      <dgm:t>
        <a:bodyPr/>
        <a:lstStyle/>
        <a:p>
          <a:endParaRPr lang="en-US" sz="1400"/>
        </a:p>
      </dgm:t>
    </dgm:pt>
    <dgm:pt modelId="{BEC7A0AF-C58D-44AA-89F5-FE81AFEB5DBC}" type="pres">
      <dgm:prSet presAssocID="{2814E587-A271-4986-A3E1-FCA0E3557305}" presName="cycle" presStyleCnt="0">
        <dgm:presLayoutVars>
          <dgm:dir/>
          <dgm:resizeHandles val="exact"/>
        </dgm:presLayoutVars>
      </dgm:prSet>
      <dgm:spPr/>
    </dgm:pt>
    <dgm:pt modelId="{73FF1D7B-6ACA-437A-ADA0-7E9B72282B91}" type="pres">
      <dgm:prSet presAssocID="{6D897D1D-F8F2-4075-91D1-F03296F4B853}" presName="dummy" presStyleCnt="0"/>
      <dgm:spPr/>
    </dgm:pt>
    <dgm:pt modelId="{60DD699F-C462-48D0-ADBF-BD722E658699}" type="pres">
      <dgm:prSet presAssocID="{6D897D1D-F8F2-4075-91D1-F03296F4B853}" presName="node" presStyleLbl="revTx" presStyleIdx="0" presStyleCnt="5">
        <dgm:presLayoutVars>
          <dgm:bulletEnabled val="1"/>
        </dgm:presLayoutVars>
      </dgm:prSet>
      <dgm:spPr/>
    </dgm:pt>
    <dgm:pt modelId="{28773B46-7289-4B66-B42B-DF44BA8D23E0}" type="pres">
      <dgm:prSet presAssocID="{2F911B39-E311-4A89-83CA-A38A61DC24D8}" presName="sibTrans" presStyleLbl="node1" presStyleIdx="0" presStyleCnt="5"/>
      <dgm:spPr/>
    </dgm:pt>
    <dgm:pt modelId="{95BF7BD4-44DF-4680-A9E7-6D7B7D21A314}" type="pres">
      <dgm:prSet presAssocID="{EEF17703-C433-43A8-A8AC-15BF3C0270A9}" presName="dummy" presStyleCnt="0"/>
      <dgm:spPr/>
    </dgm:pt>
    <dgm:pt modelId="{45C6848E-D831-41D5-9D7D-0455843311CC}" type="pres">
      <dgm:prSet presAssocID="{EEF17703-C433-43A8-A8AC-15BF3C0270A9}" presName="node" presStyleLbl="revTx" presStyleIdx="1" presStyleCnt="5">
        <dgm:presLayoutVars>
          <dgm:bulletEnabled val="1"/>
        </dgm:presLayoutVars>
      </dgm:prSet>
      <dgm:spPr/>
    </dgm:pt>
    <dgm:pt modelId="{98C9DA30-92F1-41FC-A638-B96D0EEBE721}" type="pres">
      <dgm:prSet presAssocID="{E2BE9AED-3B35-4C90-BDED-2D2FADDC34FF}" presName="sibTrans" presStyleLbl="node1" presStyleIdx="1" presStyleCnt="5"/>
      <dgm:spPr/>
    </dgm:pt>
    <dgm:pt modelId="{1DDC3B13-527B-48AF-A1D2-B1A265F454A8}" type="pres">
      <dgm:prSet presAssocID="{B1C2563D-E154-4785-86B0-4D053ADE25C6}" presName="dummy" presStyleCnt="0"/>
      <dgm:spPr/>
    </dgm:pt>
    <dgm:pt modelId="{325D0342-9961-4D76-B525-B36393690506}" type="pres">
      <dgm:prSet presAssocID="{B1C2563D-E154-4785-86B0-4D053ADE25C6}" presName="node" presStyleLbl="revTx" presStyleIdx="2" presStyleCnt="5">
        <dgm:presLayoutVars>
          <dgm:bulletEnabled val="1"/>
        </dgm:presLayoutVars>
      </dgm:prSet>
      <dgm:spPr/>
    </dgm:pt>
    <dgm:pt modelId="{6F8E60BB-3680-418C-8CE9-7874588A0E88}" type="pres">
      <dgm:prSet presAssocID="{E9E6E89D-2979-4F25-AFD0-D838FC4C5D97}" presName="sibTrans" presStyleLbl="node1" presStyleIdx="2" presStyleCnt="5" custLinFactNeighborX="-1918" custLinFactNeighborY="-320"/>
      <dgm:spPr/>
    </dgm:pt>
    <dgm:pt modelId="{5E734F64-F8CB-4A18-848E-17F24365AF56}" type="pres">
      <dgm:prSet presAssocID="{30647306-EF4A-4E5B-8899-81E045C2DE82}" presName="dummy" presStyleCnt="0"/>
      <dgm:spPr/>
    </dgm:pt>
    <dgm:pt modelId="{CB4664AC-3133-4AA0-9BB1-EEAADAF80DBA}" type="pres">
      <dgm:prSet presAssocID="{30647306-EF4A-4E5B-8899-81E045C2DE82}" presName="node" presStyleLbl="revTx" presStyleIdx="3" presStyleCnt="5">
        <dgm:presLayoutVars>
          <dgm:bulletEnabled val="1"/>
        </dgm:presLayoutVars>
      </dgm:prSet>
      <dgm:spPr/>
    </dgm:pt>
    <dgm:pt modelId="{B68F410C-2986-42DF-BE39-91D9CD3BAE15}" type="pres">
      <dgm:prSet presAssocID="{63F52B36-3F8A-4F66-8789-677A1CFEC831}" presName="sibTrans" presStyleLbl="node1" presStyleIdx="3" presStyleCnt="5"/>
      <dgm:spPr/>
    </dgm:pt>
    <dgm:pt modelId="{095F589A-6AD8-4B5C-BAC2-A27FC9933B34}" type="pres">
      <dgm:prSet presAssocID="{664DDFD9-1062-45EB-8C07-D472DA71A029}" presName="dummy" presStyleCnt="0"/>
      <dgm:spPr/>
    </dgm:pt>
    <dgm:pt modelId="{2F30973F-CA97-4507-A139-F091E6118A18}" type="pres">
      <dgm:prSet presAssocID="{664DDFD9-1062-45EB-8C07-D472DA71A029}" presName="node" presStyleLbl="revTx" presStyleIdx="4" presStyleCnt="5">
        <dgm:presLayoutVars>
          <dgm:bulletEnabled val="1"/>
        </dgm:presLayoutVars>
      </dgm:prSet>
      <dgm:spPr/>
    </dgm:pt>
    <dgm:pt modelId="{01018A5D-A3A0-46CB-A999-5406FEC8AE68}" type="pres">
      <dgm:prSet presAssocID="{553D409E-373A-428C-B51E-7F709744A0E4}" presName="sibTrans" presStyleLbl="node1" presStyleIdx="4" presStyleCnt="5"/>
      <dgm:spPr/>
    </dgm:pt>
  </dgm:ptLst>
  <dgm:cxnLst>
    <dgm:cxn modelId="{5A29870D-DF4E-4E97-B2EC-0BCD65BAD9CD}" type="presOf" srcId="{664DDFD9-1062-45EB-8C07-D472DA71A029}" destId="{2F30973F-CA97-4507-A139-F091E6118A18}" srcOrd="0" destOrd="0" presId="urn:microsoft.com/office/officeart/2005/8/layout/cycle1"/>
    <dgm:cxn modelId="{788E9821-D31C-40EA-935E-DE51D459FF90}" srcId="{2814E587-A271-4986-A3E1-FCA0E3557305}" destId="{6D897D1D-F8F2-4075-91D1-F03296F4B853}" srcOrd="0" destOrd="0" parTransId="{07FC8498-C647-49EA-A742-7D78D778F499}" sibTransId="{2F911B39-E311-4A89-83CA-A38A61DC24D8}"/>
    <dgm:cxn modelId="{1A828125-F462-4433-AC9C-1C48E0ADA79D}" type="presOf" srcId="{6D897D1D-F8F2-4075-91D1-F03296F4B853}" destId="{60DD699F-C462-48D0-ADBF-BD722E658699}" srcOrd="0" destOrd="0" presId="urn:microsoft.com/office/officeart/2005/8/layout/cycle1"/>
    <dgm:cxn modelId="{266A942D-5206-4F1F-8935-61E7D1D6C2DA}" srcId="{2814E587-A271-4986-A3E1-FCA0E3557305}" destId="{664DDFD9-1062-45EB-8C07-D472DA71A029}" srcOrd="4" destOrd="0" parTransId="{82A094D2-C362-4BBD-B6FC-AFE4964DDA24}" sibTransId="{553D409E-373A-428C-B51E-7F709744A0E4}"/>
    <dgm:cxn modelId="{6DED5134-EA9F-4E78-B1D6-84C0B03AB08C}" type="presOf" srcId="{EEF17703-C433-43A8-A8AC-15BF3C0270A9}" destId="{45C6848E-D831-41D5-9D7D-0455843311CC}" srcOrd="0" destOrd="0" presId="urn:microsoft.com/office/officeart/2005/8/layout/cycle1"/>
    <dgm:cxn modelId="{7CA5D235-3F15-4AD9-8A50-D7BD57DAB033}" type="presOf" srcId="{B1C2563D-E154-4785-86B0-4D053ADE25C6}" destId="{325D0342-9961-4D76-B525-B36393690506}" srcOrd="0" destOrd="0" presId="urn:microsoft.com/office/officeart/2005/8/layout/cycle1"/>
    <dgm:cxn modelId="{A40F6040-2398-420C-9611-1C51BB18DE34}" type="presOf" srcId="{553D409E-373A-428C-B51E-7F709744A0E4}" destId="{01018A5D-A3A0-46CB-A999-5406FEC8AE68}" srcOrd="0" destOrd="0" presId="urn:microsoft.com/office/officeart/2005/8/layout/cycle1"/>
    <dgm:cxn modelId="{565FCF60-FB78-4694-AAF6-604C30431D1A}" type="presOf" srcId="{30647306-EF4A-4E5B-8899-81E045C2DE82}" destId="{CB4664AC-3133-4AA0-9BB1-EEAADAF80DBA}" srcOrd="0" destOrd="0" presId="urn:microsoft.com/office/officeart/2005/8/layout/cycle1"/>
    <dgm:cxn modelId="{D0022E61-64FB-4101-A633-CFFF852DD3FB}" type="presOf" srcId="{2F911B39-E311-4A89-83CA-A38A61DC24D8}" destId="{28773B46-7289-4B66-B42B-DF44BA8D23E0}" srcOrd="0" destOrd="0" presId="urn:microsoft.com/office/officeart/2005/8/layout/cycle1"/>
    <dgm:cxn modelId="{34F2ED43-F7F3-4C97-8916-1DE2DD4490E2}" type="presOf" srcId="{2814E587-A271-4986-A3E1-FCA0E3557305}" destId="{BEC7A0AF-C58D-44AA-89F5-FE81AFEB5DBC}" srcOrd="0" destOrd="0" presId="urn:microsoft.com/office/officeart/2005/8/layout/cycle1"/>
    <dgm:cxn modelId="{A8395D59-FBC2-42AA-B162-40F8E40D047E}" srcId="{2814E587-A271-4986-A3E1-FCA0E3557305}" destId="{EEF17703-C433-43A8-A8AC-15BF3C0270A9}" srcOrd="1" destOrd="0" parTransId="{D79C2881-7B9B-4BC1-90DE-181CDEA10090}" sibTransId="{E2BE9AED-3B35-4C90-BDED-2D2FADDC34FF}"/>
    <dgm:cxn modelId="{7C5C869C-68E9-4A90-A6F0-293E357D762F}" srcId="{2814E587-A271-4986-A3E1-FCA0E3557305}" destId="{B1C2563D-E154-4785-86B0-4D053ADE25C6}" srcOrd="2" destOrd="0" parTransId="{BE54E043-BC92-4B7D-82AD-CAB7132CA392}" sibTransId="{E9E6E89D-2979-4F25-AFD0-D838FC4C5D97}"/>
    <dgm:cxn modelId="{D6AD77A0-A056-4907-93CB-368EE7801EC0}" type="presOf" srcId="{E2BE9AED-3B35-4C90-BDED-2D2FADDC34FF}" destId="{98C9DA30-92F1-41FC-A638-B96D0EEBE721}" srcOrd="0" destOrd="0" presId="urn:microsoft.com/office/officeart/2005/8/layout/cycle1"/>
    <dgm:cxn modelId="{65325FAF-F2BF-47C6-A95C-EFA090F9EB28}" srcId="{2814E587-A271-4986-A3E1-FCA0E3557305}" destId="{30647306-EF4A-4E5B-8899-81E045C2DE82}" srcOrd="3" destOrd="0" parTransId="{503B4B0C-A27E-46D8-805E-DE72E5889CDA}" sibTransId="{63F52B36-3F8A-4F66-8789-677A1CFEC831}"/>
    <dgm:cxn modelId="{16E3D2CC-DFFF-45EB-BF64-94C3C622664C}" type="presOf" srcId="{63F52B36-3F8A-4F66-8789-677A1CFEC831}" destId="{B68F410C-2986-42DF-BE39-91D9CD3BAE15}" srcOrd="0" destOrd="0" presId="urn:microsoft.com/office/officeart/2005/8/layout/cycle1"/>
    <dgm:cxn modelId="{38F04BE9-F465-4C5D-878A-D717488CEDCE}" type="presOf" srcId="{E9E6E89D-2979-4F25-AFD0-D838FC4C5D97}" destId="{6F8E60BB-3680-418C-8CE9-7874588A0E88}" srcOrd="0" destOrd="0" presId="urn:microsoft.com/office/officeart/2005/8/layout/cycle1"/>
    <dgm:cxn modelId="{24C00EED-54ED-4F3F-8074-D8C6DAE197C6}" type="presParOf" srcId="{BEC7A0AF-C58D-44AA-89F5-FE81AFEB5DBC}" destId="{73FF1D7B-6ACA-437A-ADA0-7E9B72282B91}" srcOrd="0" destOrd="0" presId="urn:microsoft.com/office/officeart/2005/8/layout/cycle1"/>
    <dgm:cxn modelId="{6DC25BA1-ADCC-443C-8EDA-D9ED7A36B2BE}" type="presParOf" srcId="{BEC7A0AF-C58D-44AA-89F5-FE81AFEB5DBC}" destId="{60DD699F-C462-48D0-ADBF-BD722E658699}" srcOrd="1" destOrd="0" presId="urn:microsoft.com/office/officeart/2005/8/layout/cycle1"/>
    <dgm:cxn modelId="{90729DD6-1688-4304-8F55-7FEF2D65D6C1}" type="presParOf" srcId="{BEC7A0AF-C58D-44AA-89F5-FE81AFEB5DBC}" destId="{28773B46-7289-4B66-B42B-DF44BA8D23E0}" srcOrd="2" destOrd="0" presId="urn:microsoft.com/office/officeart/2005/8/layout/cycle1"/>
    <dgm:cxn modelId="{20C9D895-0AFB-4939-A637-1A5C93F63F07}" type="presParOf" srcId="{BEC7A0AF-C58D-44AA-89F5-FE81AFEB5DBC}" destId="{95BF7BD4-44DF-4680-A9E7-6D7B7D21A314}" srcOrd="3" destOrd="0" presId="urn:microsoft.com/office/officeart/2005/8/layout/cycle1"/>
    <dgm:cxn modelId="{C81E2FF6-71F0-42BF-A4D1-20838FF52260}" type="presParOf" srcId="{BEC7A0AF-C58D-44AA-89F5-FE81AFEB5DBC}" destId="{45C6848E-D831-41D5-9D7D-0455843311CC}" srcOrd="4" destOrd="0" presId="urn:microsoft.com/office/officeart/2005/8/layout/cycle1"/>
    <dgm:cxn modelId="{E79E1B7D-2D8A-4F09-B975-9E16A777B0E9}" type="presParOf" srcId="{BEC7A0AF-C58D-44AA-89F5-FE81AFEB5DBC}" destId="{98C9DA30-92F1-41FC-A638-B96D0EEBE721}" srcOrd="5" destOrd="0" presId="urn:microsoft.com/office/officeart/2005/8/layout/cycle1"/>
    <dgm:cxn modelId="{033A40CE-032D-4F46-AAE5-AFC7956E241A}" type="presParOf" srcId="{BEC7A0AF-C58D-44AA-89F5-FE81AFEB5DBC}" destId="{1DDC3B13-527B-48AF-A1D2-B1A265F454A8}" srcOrd="6" destOrd="0" presId="urn:microsoft.com/office/officeart/2005/8/layout/cycle1"/>
    <dgm:cxn modelId="{0FAF5EB2-8E39-495E-9C62-1A4E5C9FC6BF}" type="presParOf" srcId="{BEC7A0AF-C58D-44AA-89F5-FE81AFEB5DBC}" destId="{325D0342-9961-4D76-B525-B36393690506}" srcOrd="7" destOrd="0" presId="urn:microsoft.com/office/officeart/2005/8/layout/cycle1"/>
    <dgm:cxn modelId="{D2CEA3C3-74F8-4F86-AFEC-0ADA65A06E2C}" type="presParOf" srcId="{BEC7A0AF-C58D-44AA-89F5-FE81AFEB5DBC}" destId="{6F8E60BB-3680-418C-8CE9-7874588A0E88}" srcOrd="8" destOrd="0" presId="urn:microsoft.com/office/officeart/2005/8/layout/cycle1"/>
    <dgm:cxn modelId="{01DBC978-9EE8-4826-83EA-90CEECDB7D81}" type="presParOf" srcId="{BEC7A0AF-C58D-44AA-89F5-FE81AFEB5DBC}" destId="{5E734F64-F8CB-4A18-848E-17F24365AF56}" srcOrd="9" destOrd="0" presId="urn:microsoft.com/office/officeart/2005/8/layout/cycle1"/>
    <dgm:cxn modelId="{ABA86831-6FE5-4A29-919F-5E47CFA78D48}" type="presParOf" srcId="{BEC7A0AF-C58D-44AA-89F5-FE81AFEB5DBC}" destId="{CB4664AC-3133-4AA0-9BB1-EEAADAF80DBA}" srcOrd="10" destOrd="0" presId="urn:microsoft.com/office/officeart/2005/8/layout/cycle1"/>
    <dgm:cxn modelId="{3E36348C-B55A-4E5E-94EE-88EB28F2C76E}" type="presParOf" srcId="{BEC7A0AF-C58D-44AA-89F5-FE81AFEB5DBC}" destId="{B68F410C-2986-42DF-BE39-91D9CD3BAE15}" srcOrd="11" destOrd="0" presId="urn:microsoft.com/office/officeart/2005/8/layout/cycle1"/>
    <dgm:cxn modelId="{B5A5F77D-1F93-4496-8E81-E5AD42112506}" type="presParOf" srcId="{BEC7A0AF-C58D-44AA-89F5-FE81AFEB5DBC}" destId="{095F589A-6AD8-4B5C-BAC2-A27FC9933B34}" srcOrd="12" destOrd="0" presId="urn:microsoft.com/office/officeart/2005/8/layout/cycle1"/>
    <dgm:cxn modelId="{B6B3A999-851C-4438-843B-A8885E9F7DD4}" type="presParOf" srcId="{BEC7A0AF-C58D-44AA-89F5-FE81AFEB5DBC}" destId="{2F30973F-CA97-4507-A139-F091E6118A18}" srcOrd="13" destOrd="0" presId="urn:microsoft.com/office/officeart/2005/8/layout/cycle1"/>
    <dgm:cxn modelId="{50448DBA-B033-40BD-9B6D-3A98FD0CCF2F}" type="presParOf" srcId="{BEC7A0AF-C58D-44AA-89F5-FE81AFEB5DBC}" destId="{01018A5D-A3A0-46CB-A999-5406FEC8AE68}" srcOrd="14" destOrd="0" presId="urn:microsoft.com/office/officeart/2005/8/layout/cycle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74C9DB-AC9B-4C31-A01B-8BF4373421E2}">
      <dsp:nvSpPr>
        <dsp:cNvPr id="0" name=""/>
        <dsp:cNvSpPr/>
      </dsp:nvSpPr>
      <dsp:spPr>
        <a:xfrm>
          <a:off x="992" y="537632"/>
          <a:ext cx="2321718" cy="116085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865" tIns="41910" rIns="62865" bIns="41910" numCol="1" spcCol="1270" anchor="ctr" anchorCtr="0">
          <a:noAutofit/>
        </a:bodyPr>
        <a:lstStyle/>
        <a:p>
          <a:pPr marL="0" lvl="0" indent="0" algn="ctr" defTabSz="1466850">
            <a:lnSpc>
              <a:spcPct val="90000"/>
            </a:lnSpc>
            <a:spcBef>
              <a:spcPct val="0"/>
            </a:spcBef>
            <a:spcAft>
              <a:spcPct val="35000"/>
            </a:spcAft>
            <a:buNone/>
          </a:pPr>
          <a:r>
            <a:rPr lang="en-GB" sz="3300" kern="1200"/>
            <a:t>Programme level </a:t>
          </a:r>
        </a:p>
      </dsp:txBody>
      <dsp:txXfrm>
        <a:off x="34992" y="571632"/>
        <a:ext cx="2253718" cy="1092859"/>
      </dsp:txXfrm>
    </dsp:sp>
    <dsp:sp modelId="{B67625E2-9B0D-45DD-8147-E9E7AC90C0F0}">
      <dsp:nvSpPr>
        <dsp:cNvPr id="0" name=""/>
        <dsp:cNvSpPr/>
      </dsp:nvSpPr>
      <dsp:spPr>
        <a:xfrm>
          <a:off x="233164" y="1698491"/>
          <a:ext cx="232171" cy="870644"/>
        </a:xfrm>
        <a:custGeom>
          <a:avLst/>
          <a:gdLst/>
          <a:ahLst/>
          <a:cxnLst/>
          <a:rect l="0" t="0" r="0" b="0"/>
          <a:pathLst>
            <a:path>
              <a:moveTo>
                <a:pt x="0" y="0"/>
              </a:moveTo>
              <a:lnTo>
                <a:pt x="0" y="870644"/>
              </a:lnTo>
              <a:lnTo>
                <a:pt x="232171" y="87064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279328A-7C68-4547-8BE6-7484F0E7AD00}">
      <dsp:nvSpPr>
        <dsp:cNvPr id="0" name=""/>
        <dsp:cNvSpPr/>
      </dsp:nvSpPr>
      <dsp:spPr>
        <a:xfrm>
          <a:off x="465335" y="1988706"/>
          <a:ext cx="1857374" cy="1160859"/>
        </a:xfrm>
        <a:prstGeom prst="roundRect">
          <a:avLst>
            <a:gd name="adj" fmla="val 10000"/>
          </a:avLst>
        </a:prstGeom>
        <a:solidFill>
          <a:schemeClr val="lt1"/>
        </a:solidFill>
        <a:ln w="76200" cap="flat" cmpd="sng" algn="ctr">
          <a:solidFill>
            <a:schemeClr val="accent5"/>
          </a:solidFill>
          <a:prstDash val="solid"/>
          <a:miter lim="800000"/>
        </a:ln>
        <a:effectLst/>
      </dsp:spPr>
      <dsp:style>
        <a:lnRef idx="2">
          <a:schemeClr val="accent5"/>
        </a:lnRef>
        <a:fillRef idx="1">
          <a:schemeClr val="lt1"/>
        </a:fillRef>
        <a:effectRef idx="0">
          <a:schemeClr val="accent5"/>
        </a:effectRef>
        <a:fontRef idx="minor">
          <a:schemeClr val="dk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GB" sz="1700" kern="1200"/>
            <a:t>Student Reps</a:t>
          </a:r>
        </a:p>
        <a:p>
          <a:pPr marL="0" lvl="0" indent="0" algn="ctr" defTabSz="755650">
            <a:lnSpc>
              <a:spcPct val="90000"/>
            </a:lnSpc>
            <a:spcBef>
              <a:spcPct val="0"/>
            </a:spcBef>
            <a:spcAft>
              <a:spcPct val="35000"/>
            </a:spcAft>
            <a:buNone/>
          </a:pPr>
          <a:r>
            <a:rPr lang="en-GB" sz="1700" kern="1200"/>
            <a:t>Approx. 1000</a:t>
          </a:r>
        </a:p>
      </dsp:txBody>
      <dsp:txXfrm>
        <a:off x="499335" y="2022706"/>
        <a:ext cx="1789374" cy="1092859"/>
      </dsp:txXfrm>
    </dsp:sp>
    <dsp:sp modelId="{AA04C5ED-0F1A-4D2D-AC3F-E37334B68153}">
      <dsp:nvSpPr>
        <dsp:cNvPr id="0" name=""/>
        <dsp:cNvSpPr/>
      </dsp:nvSpPr>
      <dsp:spPr>
        <a:xfrm>
          <a:off x="233164" y="1698491"/>
          <a:ext cx="232171" cy="2321718"/>
        </a:xfrm>
        <a:custGeom>
          <a:avLst/>
          <a:gdLst/>
          <a:ahLst/>
          <a:cxnLst/>
          <a:rect l="0" t="0" r="0" b="0"/>
          <a:pathLst>
            <a:path>
              <a:moveTo>
                <a:pt x="0" y="0"/>
              </a:moveTo>
              <a:lnTo>
                <a:pt x="0" y="2321718"/>
              </a:lnTo>
              <a:lnTo>
                <a:pt x="232171" y="232171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AB83BA6-F3A9-4895-8A89-D8ABAAD5405B}">
      <dsp:nvSpPr>
        <dsp:cNvPr id="0" name=""/>
        <dsp:cNvSpPr/>
      </dsp:nvSpPr>
      <dsp:spPr>
        <a:xfrm>
          <a:off x="465335" y="3439781"/>
          <a:ext cx="1857374" cy="116085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GB" sz="1700" kern="1200"/>
            <a:t>Programme Year Reps</a:t>
          </a:r>
        </a:p>
        <a:p>
          <a:pPr marL="0" lvl="0" indent="0" algn="ctr" defTabSz="755650">
            <a:lnSpc>
              <a:spcPct val="90000"/>
            </a:lnSpc>
            <a:spcBef>
              <a:spcPct val="0"/>
            </a:spcBef>
            <a:spcAft>
              <a:spcPct val="35000"/>
            </a:spcAft>
            <a:buNone/>
          </a:pPr>
          <a:r>
            <a:rPr lang="en-GB" sz="1700" kern="1200"/>
            <a:t>1 per level of study</a:t>
          </a:r>
        </a:p>
      </dsp:txBody>
      <dsp:txXfrm>
        <a:off x="499335" y="3473781"/>
        <a:ext cx="1789374" cy="1092859"/>
      </dsp:txXfrm>
    </dsp:sp>
    <dsp:sp modelId="{3050C7F9-A536-4B1C-B784-E2F39B44A37B}">
      <dsp:nvSpPr>
        <dsp:cNvPr id="0" name=""/>
        <dsp:cNvSpPr/>
      </dsp:nvSpPr>
      <dsp:spPr>
        <a:xfrm>
          <a:off x="2903140" y="537632"/>
          <a:ext cx="2321718" cy="116085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865" tIns="41910" rIns="62865" bIns="41910" numCol="1" spcCol="1270" anchor="ctr" anchorCtr="0">
          <a:noAutofit/>
        </a:bodyPr>
        <a:lstStyle/>
        <a:p>
          <a:pPr marL="0" lvl="0" indent="0" algn="ctr" defTabSz="1466850">
            <a:lnSpc>
              <a:spcPct val="90000"/>
            </a:lnSpc>
            <a:spcBef>
              <a:spcPct val="0"/>
            </a:spcBef>
            <a:spcAft>
              <a:spcPct val="35000"/>
            </a:spcAft>
            <a:buNone/>
          </a:pPr>
          <a:r>
            <a:rPr lang="en-GB" sz="3300" kern="1200"/>
            <a:t>Department level </a:t>
          </a:r>
        </a:p>
      </dsp:txBody>
      <dsp:txXfrm>
        <a:off x="2937140" y="571632"/>
        <a:ext cx="2253718" cy="1092859"/>
      </dsp:txXfrm>
    </dsp:sp>
    <dsp:sp modelId="{99776248-CCB0-468B-A535-BE849B3BE72F}">
      <dsp:nvSpPr>
        <dsp:cNvPr id="0" name=""/>
        <dsp:cNvSpPr/>
      </dsp:nvSpPr>
      <dsp:spPr>
        <a:xfrm>
          <a:off x="3135312" y="1698491"/>
          <a:ext cx="232171" cy="870644"/>
        </a:xfrm>
        <a:custGeom>
          <a:avLst/>
          <a:gdLst/>
          <a:ahLst/>
          <a:cxnLst/>
          <a:rect l="0" t="0" r="0" b="0"/>
          <a:pathLst>
            <a:path>
              <a:moveTo>
                <a:pt x="0" y="0"/>
              </a:moveTo>
              <a:lnTo>
                <a:pt x="0" y="870644"/>
              </a:lnTo>
              <a:lnTo>
                <a:pt x="232171" y="87064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2520CCF-2997-487D-B1AB-2526FCB40BC3}">
      <dsp:nvSpPr>
        <dsp:cNvPr id="0" name=""/>
        <dsp:cNvSpPr/>
      </dsp:nvSpPr>
      <dsp:spPr>
        <a:xfrm>
          <a:off x="3367484" y="1988706"/>
          <a:ext cx="1857374" cy="116085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GB" sz="1700" kern="1200"/>
            <a:t>Lead Department Reps</a:t>
          </a:r>
        </a:p>
        <a:p>
          <a:pPr marL="0" lvl="0" indent="0" algn="ctr" defTabSz="755650">
            <a:lnSpc>
              <a:spcPct val="90000"/>
            </a:lnSpc>
            <a:spcBef>
              <a:spcPct val="0"/>
            </a:spcBef>
            <a:spcAft>
              <a:spcPct val="35000"/>
            </a:spcAft>
            <a:buNone/>
          </a:pPr>
          <a:r>
            <a:rPr lang="en-GB" sz="1700" kern="1200"/>
            <a:t>20 </a:t>
          </a:r>
        </a:p>
      </dsp:txBody>
      <dsp:txXfrm>
        <a:off x="3401484" y="2022706"/>
        <a:ext cx="1789374" cy="1092859"/>
      </dsp:txXfrm>
    </dsp:sp>
    <dsp:sp modelId="{E664DE02-DDEF-46D3-87AE-98747ED9677D}">
      <dsp:nvSpPr>
        <dsp:cNvPr id="0" name=""/>
        <dsp:cNvSpPr/>
      </dsp:nvSpPr>
      <dsp:spPr>
        <a:xfrm>
          <a:off x="3135312" y="1698491"/>
          <a:ext cx="178605" cy="2704802"/>
        </a:xfrm>
        <a:custGeom>
          <a:avLst/>
          <a:gdLst/>
          <a:ahLst/>
          <a:cxnLst/>
          <a:rect l="0" t="0" r="0" b="0"/>
          <a:pathLst>
            <a:path>
              <a:moveTo>
                <a:pt x="0" y="0"/>
              </a:moveTo>
              <a:lnTo>
                <a:pt x="0" y="2704802"/>
              </a:lnTo>
              <a:lnTo>
                <a:pt x="178605" y="270480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F13C43C-967F-4B92-9AF2-7CD1A5595F94}">
      <dsp:nvSpPr>
        <dsp:cNvPr id="0" name=""/>
        <dsp:cNvSpPr/>
      </dsp:nvSpPr>
      <dsp:spPr>
        <a:xfrm>
          <a:off x="3313917" y="3682667"/>
          <a:ext cx="1964526" cy="144125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t" anchorCtr="0">
          <a:noAutofit/>
        </a:bodyPr>
        <a:lstStyle/>
        <a:p>
          <a:pPr marL="0" lvl="0" indent="0" algn="l" defTabSz="800100">
            <a:lnSpc>
              <a:spcPct val="90000"/>
            </a:lnSpc>
            <a:spcBef>
              <a:spcPct val="0"/>
            </a:spcBef>
            <a:spcAft>
              <a:spcPct val="35000"/>
            </a:spcAft>
            <a:buNone/>
          </a:pPr>
          <a:r>
            <a:rPr lang="en-GB" sz="1800" kern="1200"/>
            <a:t>Department Reps</a:t>
          </a:r>
        </a:p>
        <a:p>
          <a:pPr marL="0" lvl="0" indent="0" algn="ctr" defTabSz="800100">
            <a:lnSpc>
              <a:spcPct val="90000"/>
            </a:lnSpc>
            <a:spcBef>
              <a:spcPct val="0"/>
            </a:spcBef>
            <a:spcAft>
              <a:spcPct val="35000"/>
            </a:spcAft>
            <a:buNone/>
          </a:pPr>
          <a:r>
            <a:rPr lang="en-GB" sz="1800" kern="1200"/>
            <a:t>45</a:t>
          </a:r>
        </a:p>
        <a:p>
          <a:pPr marL="114300" lvl="1" indent="-114300" algn="l" defTabSz="622300">
            <a:lnSpc>
              <a:spcPct val="90000"/>
            </a:lnSpc>
            <a:spcBef>
              <a:spcPct val="0"/>
            </a:spcBef>
            <a:spcAft>
              <a:spcPct val="15000"/>
            </a:spcAft>
            <a:buChar char="•"/>
          </a:pPr>
          <a:r>
            <a:rPr lang="en-GB" sz="1400" kern="1200"/>
            <a:t>Academic Processes</a:t>
          </a:r>
        </a:p>
        <a:p>
          <a:pPr marL="114300" lvl="1" indent="-114300" algn="l" defTabSz="622300">
            <a:lnSpc>
              <a:spcPct val="90000"/>
            </a:lnSpc>
            <a:spcBef>
              <a:spcPct val="0"/>
            </a:spcBef>
            <a:spcAft>
              <a:spcPct val="15000"/>
            </a:spcAft>
            <a:buChar char="•"/>
          </a:pPr>
          <a:r>
            <a:rPr lang="en-GB" sz="1400" kern="1200"/>
            <a:t>Diversity &amp; Inclusivity</a:t>
          </a:r>
        </a:p>
        <a:p>
          <a:pPr marL="114300" lvl="1" indent="-114300" algn="l" defTabSz="622300">
            <a:lnSpc>
              <a:spcPct val="90000"/>
            </a:lnSpc>
            <a:spcBef>
              <a:spcPct val="0"/>
            </a:spcBef>
            <a:spcAft>
              <a:spcPct val="15000"/>
            </a:spcAft>
            <a:buChar char="•"/>
          </a:pPr>
          <a:r>
            <a:rPr lang="en-GB" sz="1400" kern="1200"/>
            <a:t>Sustainability</a:t>
          </a:r>
        </a:p>
      </dsp:txBody>
      <dsp:txXfrm>
        <a:off x="3356130" y="3724880"/>
        <a:ext cx="1880100" cy="1356827"/>
      </dsp:txXfrm>
    </dsp:sp>
    <dsp:sp modelId="{4F15C473-EA3F-4B9B-A5C1-714005808BB2}">
      <dsp:nvSpPr>
        <dsp:cNvPr id="0" name=""/>
        <dsp:cNvSpPr/>
      </dsp:nvSpPr>
      <dsp:spPr>
        <a:xfrm>
          <a:off x="5805289" y="537632"/>
          <a:ext cx="2321718" cy="116085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865" tIns="41910" rIns="62865" bIns="41910" numCol="1" spcCol="1270" anchor="ctr" anchorCtr="0">
          <a:noAutofit/>
        </a:bodyPr>
        <a:lstStyle/>
        <a:p>
          <a:pPr marL="0" lvl="0" indent="0" algn="ctr" defTabSz="1466850">
            <a:lnSpc>
              <a:spcPct val="90000"/>
            </a:lnSpc>
            <a:spcBef>
              <a:spcPct val="0"/>
            </a:spcBef>
            <a:spcAft>
              <a:spcPct val="35000"/>
            </a:spcAft>
            <a:buNone/>
          </a:pPr>
          <a:r>
            <a:rPr lang="en-GB" sz="3300" kern="1200"/>
            <a:t>University level </a:t>
          </a:r>
        </a:p>
      </dsp:txBody>
      <dsp:txXfrm>
        <a:off x="5839289" y="571632"/>
        <a:ext cx="2253718" cy="1092859"/>
      </dsp:txXfrm>
    </dsp:sp>
    <dsp:sp modelId="{8D13C142-95B7-4A1E-98CC-703DC8836BCB}">
      <dsp:nvSpPr>
        <dsp:cNvPr id="0" name=""/>
        <dsp:cNvSpPr/>
      </dsp:nvSpPr>
      <dsp:spPr>
        <a:xfrm>
          <a:off x="6037460" y="1698491"/>
          <a:ext cx="232171" cy="870644"/>
        </a:xfrm>
        <a:custGeom>
          <a:avLst/>
          <a:gdLst/>
          <a:ahLst/>
          <a:cxnLst/>
          <a:rect l="0" t="0" r="0" b="0"/>
          <a:pathLst>
            <a:path>
              <a:moveTo>
                <a:pt x="0" y="0"/>
              </a:moveTo>
              <a:lnTo>
                <a:pt x="0" y="870644"/>
              </a:lnTo>
              <a:lnTo>
                <a:pt x="232171" y="87064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FE122C9-7A0F-4E05-BDF9-90C80F95D1FE}">
      <dsp:nvSpPr>
        <dsp:cNvPr id="0" name=""/>
        <dsp:cNvSpPr/>
      </dsp:nvSpPr>
      <dsp:spPr>
        <a:xfrm>
          <a:off x="6269632" y="1988706"/>
          <a:ext cx="1857374" cy="116085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GB" sz="1700" kern="1200"/>
            <a:t>VP Education</a:t>
          </a:r>
        </a:p>
      </dsp:txBody>
      <dsp:txXfrm>
        <a:off x="6303632" y="2022706"/>
        <a:ext cx="1789374" cy="10928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DD699F-C462-48D0-ADBF-BD722E658699}">
      <dsp:nvSpPr>
        <dsp:cNvPr id="0" name=""/>
        <dsp:cNvSpPr/>
      </dsp:nvSpPr>
      <dsp:spPr>
        <a:xfrm>
          <a:off x="5773478" y="31794"/>
          <a:ext cx="1075692" cy="10756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solidFill>
                <a:sysClr val="windowText" lastClr="000000">
                  <a:hueOff val="0"/>
                  <a:satOff val="0"/>
                  <a:lumOff val="0"/>
                  <a:alphaOff val="0"/>
                </a:sysClr>
              </a:solidFill>
              <a:latin typeface="NewsGoth BT" panose="020B0503020203020204" pitchFamily="34" charset="0"/>
              <a:ea typeface="+mn-ea"/>
              <a:cs typeface="+mn-cs"/>
            </a:rPr>
            <a:t>Feedback presented to appropriate party</a:t>
          </a:r>
        </a:p>
      </dsp:txBody>
      <dsp:txXfrm>
        <a:off x="5773478" y="31794"/>
        <a:ext cx="1075692" cy="1075692"/>
      </dsp:txXfrm>
    </dsp:sp>
    <dsp:sp modelId="{28773B46-7289-4B66-B42B-DF44BA8D23E0}">
      <dsp:nvSpPr>
        <dsp:cNvPr id="0" name=""/>
        <dsp:cNvSpPr/>
      </dsp:nvSpPr>
      <dsp:spPr>
        <a:xfrm>
          <a:off x="3238196" y="89"/>
          <a:ext cx="4039207" cy="4039207"/>
        </a:xfrm>
        <a:prstGeom prst="circularArrow">
          <a:avLst>
            <a:gd name="adj1" fmla="val 5201"/>
            <a:gd name="adj2" fmla="val 335990"/>
            <a:gd name="adj3" fmla="val 21292930"/>
            <a:gd name="adj4" fmla="val 19766512"/>
            <a:gd name="adj5" fmla="val 6068"/>
          </a:avLst>
        </a:prstGeom>
        <a:solidFill>
          <a:srgbClr val="FF00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C6848E-D831-41D5-9D7D-0455843311CC}">
      <dsp:nvSpPr>
        <dsp:cNvPr id="0" name=""/>
        <dsp:cNvSpPr/>
      </dsp:nvSpPr>
      <dsp:spPr>
        <a:xfrm>
          <a:off x="6424592" y="2035718"/>
          <a:ext cx="1075692" cy="10756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solidFill>
                <a:sysClr val="windowText" lastClr="000000">
                  <a:hueOff val="0"/>
                  <a:satOff val="0"/>
                  <a:lumOff val="0"/>
                  <a:alphaOff val="0"/>
                </a:sysClr>
              </a:solidFill>
              <a:latin typeface="NewsGoth BT" panose="020B0503020203020204" pitchFamily="34" charset="0"/>
              <a:ea typeface="+mn-ea"/>
              <a:cs typeface="+mn-cs"/>
            </a:rPr>
            <a:t>Actions taken to address feedback raised</a:t>
          </a:r>
        </a:p>
      </dsp:txBody>
      <dsp:txXfrm>
        <a:off x="6424592" y="2035718"/>
        <a:ext cx="1075692" cy="1075692"/>
      </dsp:txXfrm>
    </dsp:sp>
    <dsp:sp modelId="{98C9DA30-92F1-41FC-A638-B96D0EEBE721}">
      <dsp:nvSpPr>
        <dsp:cNvPr id="0" name=""/>
        <dsp:cNvSpPr/>
      </dsp:nvSpPr>
      <dsp:spPr>
        <a:xfrm>
          <a:off x="3238196" y="89"/>
          <a:ext cx="4039207" cy="4039207"/>
        </a:xfrm>
        <a:prstGeom prst="circularArrow">
          <a:avLst>
            <a:gd name="adj1" fmla="val 5201"/>
            <a:gd name="adj2" fmla="val 335990"/>
            <a:gd name="adj3" fmla="val 4014375"/>
            <a:gd name="adj4" fmla="val 2253729"/>
            <a:gd name="adj5" fmla="val 6068"/>
          </a:avLst>
        </a:prstGeom>
        <a:solidFill>
          <a:srgbClr val="FF00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5D0342-9961-4D76-B525-B36393690506}">
      <dsp:nvSpPr>
        <dsp:cNvPr id="0" name=""/>
        <dsp:cNvSpPr/>
      </dsp:nvSpPr>
      <dsp:spPr>
        <a:xfrm>
          <a:off x="4719953" y="3274210"/>
          <a:ext cx="1075692" cy="10756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solidFill>
                <a:sysClr val="windowText" lastClr="000000">
                  <a:hueOff val="0"/>
                  <a:satOff val="0"/>
                  <a:lumOff val="0"/>
                  <a:alphaOff val="0"/>
                </a:sysClr>
              </a:solidFill>
              <a:latin typeface="NewsGoth BT" panose="020B0503020203020204" pitchFamily="34" charset="0"/>
              <a:ea typeface="+mn-ea"/>
              <a:cs typeface="+mn-cs"/>
            </a:rPr>
            <a:t>Results reported back at appropriate meetings</a:t>
          </a:r>
        </a:p>
      </dsp:txBody>
      <dsp:txXfrm>
        <a:off x="4719953" y="3274210"/>
        <a:ext cx="1075692" cy="1075692"/>
      </dsp:txXfrm>
    </dsp:sp>
    <dsp:sp modelId="{6F8E60BB-3680-418C-8CE9-7874588A0E88}">
      <dsp:nvSpPr>
        <dsp:cNvPr id="0" name=""/>
        <dsp:cNvSpPr/>
      </dsp:nvSpPr>
      <dsp:spPr>
        <a:xfrm>
          <a:off x="3160724" y="-12835"/>
          <a:ext cx="4039207" cy="4039207"/>
        </a:xfrm>
        <a:prstGeom prst="circularArrow">
          <a:avLst>
            <a:gd name="adj1" fmla="val 5201"/>
            <a:gd name="adj2" fmla="val 335990"/>
            <a:gd name="adj3" fmla="val 8210281"/>
            <a:gd name="adj4" fmla="val 6449636"/>
            <a:gd name="adj5" fmla="val 6068"/>
          </a:avLst>
        </a:prstGeom>
        <a:solidFill>
          <a:srgbClr val="FF00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4664AC-3133-4AA0-9BB1-EEAADAF80DBA}">
      <dsp:nvSpPr>
        <dsp:cNvPr id="0" name=""/>
        <dsp:cNvSpPr/>
      </dsp:nvSpPr>
      <dsp:spPr>
        <a:xfrm>
          <a:off x="3015314" y="2035718"/>
          <a:ext cx="1075692" cy="10756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solidFill>
                <a:sysClr val="windowText" lastClr="000000">
                  <a:hueOff val="0"/>
                  <a:satOff val="0"/>
                  <a:lumOff val="0"/>
                  <a:alphaOff val="0"/>
                </a:sysClr>
              </a:solidFill>
              <a:latin typeface="NewsGoth BT" panose="020B0503020203020204" pitchFamily="34" charset="0"/>
              <a:ea typeface="+mn-ea"/>
              <a:cs typeface="+mn-cs"/>
            </a:rPr>
            <a:t>Reps report on progress to cohort</a:t>
          </a:r>
        </a:p>
      </dsp:txBody>
      <dsp:txXfrm>
        <a:off x="3015314" y="2035718"/>
        <a:ext cx="1075692" cy="1075692"/>
      </dsp:txXfrm>
    </dsp:sp>
    <dsp:sp modelId="{B68F410C-2986-42DF-BE39-91D9CD3BAE15}">
      <dsp:nvSpPr>
        <dsp:cNvPr id="0" name=""/>
        <dsp:cNvSpPr/>
      </dsp:nvSpPr>
      <dsp:spPr>
        <a:xfrm>
          <a:off x="3238196" y="89"/>
          <a:ext cx="4039207" cy="4039207"/>
        </a:xfrm>
        <a:prstGeom prst="circularArrow">
          <a:avLst>
            <a:gd name="adj1" fmla="val 5201"/>
            <a:gd name="adj2" fmla="val 335990"/>
            <a:gd name="adj3" fmla="val 12297498"/>
            <a:gd name="adj4" fmla="val 10771080"/>
            <a:gd name="adj5" fmla="val 6068"/>
          </a:avLst>
        </a:prstGeom>
        <a:solidFill>
          <a:srgbClr val="FF00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30973F-CA97-4507-A139-F091E6118A18}">
      <dsp:nvSpPr>
        <dsp:cNvPr id="0" name=""/>
        <dsp:cNvSpPr/>
      </dsp:nvSpPr>
      <dsp:spPr>
        <a:xfrm>
          <a:off x="3666428" y="31794"/>
          <a:ext cx="1075692" cy="10756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solidFill>
                <a:sysClr val="windowText" lastClr="000000">
                  <a:hueOff val="0"/>
                  <a:satOff val="0"/>
                  <a:lumOff val="0"/>
                  <a:alphaOff val="0"/>
                </a:sysClr>
              </a:solidFill>
              <a:latin typeface="NewsGoth BT" panose="020B0503020203020204" pitchFamily="34" charset="0"/>
              <a:ea typeface="+mn-ea"/>
              <a:cs typeface="+mn-cs"/>
            </a:rPr>
            <a:t>Reps collect feedback from students</a:t>
          </a:r>
        </a:p>
      </dsp:txBody>
      <dsp:txXfrm>
        <a:off x="3666428" y="31794"/>
        <a:ext cx="1075692" cy="1075692"/>
      </dsp:txXfrm>
    </dsp:sp>
    <dsp:sp modelId="{01018A5D-A3A0-46CB-A999-5406FEC8AE68}">
      <dsp:nvSpPr>
        <dsp:cNvPr id="0" name=""/>
        <dsp:cNvSpPr/>
      </dsp:nvSpPr>
      <dsp:spPr>
        <a:xfrm>
          <a:off x="3238196" y="89"/>
          <a:ext cx="4039207" cy="4039207"/>
        </a:xfrm>
        <a:prstGeom prst="circularArrow">
          <a:avLst>
            <a:gd name="adj1" fmla="val 5201"/>
            <a:gd name="adj2" fmla="val 335990"/>
            <a:gd name="adj3" fmla="val 16865364"/>
            <a:gd name="adj4" fmla="val 15198646"/>
            <a:gd name="adj5" fmla="val 6068"/>
          </a:avLst>
        </a:prstGeom>
        <a:solidFill>
          <a:srgbClr val="FF00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DD699F-C462-48D0-ADBF-BD722E658699}">
      <dsp:nvSpPr>
        <dsp:cNvPr id="0" name=""/>
        <dsp:cNvSpPr/>
      </dsp:nvSpPr>
      <dsp:spPr>
        <a:xfrm>
          <a:off x="5197686" y="29609"/>
          <a:ext cx="976005" cy="976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solidFill>
                <a:sysClr val="windowText" lastClr="000000">
                  <a:hueOff val="0"/>
                  <a:satOff val="0"/>
                  <a:lumOff val="0"/>
                  <a:alphaOff val="0"/>
                </a:sysClr>
              </a:solidFill>
              <a:latin typeface="NewsGoth BT" panose="020B0503020203020204" pitchFamily="34" charset="0"/>
              <a:ea typeface="+mn-ea"/>
              <a:cs typeface="+mn-cs"/>
            </a:rPr>
            <a:t>Feedback presented to appropriate party</a:t>
          </a:r>
        </a:p>
      </dsp:txBody>
      <dsp:txXfrm>
        <a:off x="5197686" y="29609"/>
        <a:ext cx="976005" cy="976005"/>
      </dsp:txXfrm>
    </dsp:sp>
    <dsp:sp modelId="{28773B46-7289-4B66-B42B-DF44BA8D23E0}">
      <dsp:nvSpPr>
        <dsp:cNvPr id="0" name=""/>
        <dsp:cNvSpPr/>
      </dsp:nvSpPr>
      <dsp:spPr>
        <a:xfrm>
          <a:off x="2900675" y="1242"/>
          <a:ext cx="3660701" cy="3660701"/>
        </a:xfrm>
        <a:prstGeom prst="circularArrow">
          <a:avLst>
            <a:gd name="adj1" fmla="val 5201"/>
            <a:gd name="adj2" fmla="val 335990"/>
            <a:gd name="adj3" fmla="val 21292930"/>
            <a:gd name="adj4" fmla="val 19766512"/>
            <a:gd name="adj5" fmla="val 6068"/>
          </a:avLst>
        </a:prstGeom>
        <a:solidFill>
          <a:srgbClr val="FF00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C6848E-D831-41D5-9D7D-0455843311CC}">
      <dsp:nvSpPr>
        <dsp:cNvPr id="0" name=""/>
        <dsp:cNvSpPr/>
      </dsp:nvSpPr>
      <dsp:spPr>
        <a:xfrm>
          <a:off x="5787700" y="1845486"/>
          <a:ext cx="976005" cy="976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solidFill>
                <a:sysClr val="windowText" lastClr="000000">
                  <a:hueOff val="0"/>
                  <a:satOff val="0"/>
                  <a:lumOff val="0"/>
                  <a:alphaOff val="0"/>
                </a:sysClr>
              </a:solidFill>
              <a:latin typeface="NewsGoth BT" panose="020B0503020203020204" pitchFamily="34" charset="0"/>
              <a:ea typeface="+mn-ea"/>
              <a:cs typeface="+mn-cs"/>
            </a:rPr>
            <a:t>Actions taken to address feedback raised</a:t>
          </a:r>
        </a:p>
      </dsp:txBody>
      <dsp:txXfrm>
        <a:off x="5787700" y="1845486"/>
        <a:ext cx="976005" cy="976005"/>
      </dsp:txXfrm>
    </dsp:sp>
    <dsp:sp modelId="{98C9DA30-92F1-41FC-A638-B96D0EEBE721}">
      <dsp:nvSpPr>
        <dsp:cNvPr id="0" name=""/>
        <dsp:cNvSpPr/>
      </dsp:nvSpPr>
      <dsp:spPr>
        <a:xfrm>
          <a:off x="2900675" y="1242"/>
          <a:ext cx="3660701" cy="3660701"/>
        </a:xfrm>
        <a:prstGeom prst="circularArrow">
          <a:avLst>
            <a:gd name="adj1" fmla="val 5201"/>
            <a:gd name="adj2" fmla="val 335990"/>
            <a:gd name="adj3" fmla="val 4014375"/>
            <a:gd name="adj4" fmla="val 2253729"/>
            <a:gd name="adj5" fmla="val 6068"/>
          </a:avLst>
        </a:prstGeom>
        <a:solidFill>
          <a:srgbClr val="FF00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5D0342-9961-4D76-B525-B36393690506}">
      <dsp:nvSpPr>
        <dsp:cNvPr id="0" name=""/>
        <dsp:cNvSpPr/>
      </dsp:nvSpPr>
      <dsp:spPr>
        <a:xfrm>
          <a:off x="4243023" y="2967760"/>
          <a:ext cx="976005" cy="976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solidFill>
                <a:sysClr val="windowText" lastClr="000000">
                  <a:hueOff val="0"/>
                  <a:satOff val="0"/>
                  <a:lumOff val="0"/>
                  <a:alphaOff val="0"/>
                </a:sysClr>
              </a:solidFill>
              <a:latin typeface="NewsGoth BT" panose="020B0503020203020204" pitchFamily="34" charset="0"/>
              <a:ea typeface="+mn-ea"/>
              <a:cs typeface="+mn-cs"/>
            </a:rPr>
            <a:t>Results reported back at appropriate meetings</a:t>
          </a:r>
        </a:p>
      </dsp:txBody>
      <dsp:txXfrm>
        <a:off x="4243023" y="2967760"/>
        <a:ext cx="976005" cy="976005"/>
      </dsp:txXfrm>
    </dsp:sp>
    <dsp:sp modelId="{6F8E60BB-3680-418C-8CE9-7874588A0E88}">
      <dsp:nvSpPr>
        <dsp:cNvPr id="0" name=""/>
        <dsp:cNvSpPr/>
      </dsp:nvSpPr>
      <dsp:spPr>
        <a:xfrm>
          <a:off x="2830462" y="-10471"/>
          <a:ext cx="3660701" cy="3660701"/>
        </a:xfrm>
        <a:prstGeom prst="circularArrow">
          <a:avLst>
            <a:gd name="adj1" fmla="val 5201"/>
            <a:gd name="adj2" fmla="val 335990"/>
            <a:gd name="adj3" fmla="val 8210281"/>
            <a:gd name="adj4" fmla="val 6449636"/>
            <a:gd name="adj5" fmla="val 6068"/>
          </a:avLst>
        </a:prstGeom>
        <a:solidFill>
          <a:srgbClr val="FF00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4664AC-3133-4AA0-9BB1-EEAADAF80DBA}">
      <dsp:nvSpPr>
        <dsp:cNvPr id="0" name=""/>
        <dsp:cNvSpPr/>
      </dsp:nvSpPr>
      <dsp:spPr>
        <a:xfrm>
          <a:off x="2698346" y="1845486"/>
          <a:ext cx="976005" cy="976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solidFill>
                <a:sysClr val="windowText" lastClr="000000">
                  <a:hueOff val="0"/>
                  <a:satOff val="0"/>
                  <a:lumOff val="0"/>
                  <a:alphaOff val="0"/>
                </a:sysClr>
              </a:solidFill>
              <a:latin typeface="NewsGoth BT" panose="020B0503020203020204" pitchFamily="34" charset="0"/>
              <a:ea typeface="+mn-ea"/>
              <a:cs typeface="+mn-cs"/>
            </a:rPr>
            <a:t>Reps report on progress to cohort</a:t>
          </a:r>
        </a:p>
      </dsp:txBody>
      <dsp:txXfrm>
        <a:off x="2698346" y="1845486"/>
        <a:ext cx="976005" cy="976005"/>
      </dsp:txXfrm>
    </dsp:sp>
    <dsp:sp modelId="{B68F410C-2986-42DF-BE39-91D9CD3BAE15}">
      <dsp:nvSpPr>
        <dsp:cNvPr id="0" name=""/>
        <dsp:cNvSpPr/>
      </dsp:nvSpPr>
      <dsp:spPr>
        <a:xfrm>
          <a:off x="2900675" y="1242"/>
          <a:ext cx="3660701" cy="3660701"/>
        </a:xfrm>
        <a:prstGeom prst="circularArrow">
          <a:avLst>
            <a:gd name="adj1" fmla="val 5201"/>
            <a:gd name="adj2" fmla="val 335990"/>
            <a:gd name="adj3" fmla="val 12297498"/>
            <a:gd name="adj4" fmla="val 10771080"/>
            <a:gd name="adj5" fmla="val 6068"/>
          </a:avLst>
        </a:prstGeom>
        <a:solidFill>
          <a:srgbClr val="FF00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30973F-CA97-4507-A139-F091E6118A18}">
      <dsp:nvSpPr>
        <dsp:cNvPr id="0" name=""/>
        <dsp:cNvSpPr/>
      </dsp:nvSpPr>
      <dsp:spPr>
        <a:xfrm>
          <a:off x="3288360" y="29609"/>
          <a:ext cx="976005" cy="976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solidFill>
                <a:sysClr val="windowText" lastClr="000000">
                  <a:hueOff val="0"/>
                  <a:satOff val="0"/>
                  <a:lumOff val="0"/>
                  <a:alphaOff val="0"/>
                </a:sysClr>
              </a:solidFill>
              <a:latin typeface="NewsGoth BT" panose="020B0503020203020204" pitchFamily="34" charset="0"/>
              <a:ea typeface="+mn-ea"/>
              <a:cs typeface="+mn-cs"/>
            </a:rPr>
            <a:t>Reps collect feedback from students</a:t>
          </a:r>
        </a:p>
      </dsp:txBody>
      <dsp:txXfrm>
        <a:off x="3288360" y="29609"/>
        <a:ext cx="976005" cy="976005"/>
      </dsp:txXfrm>
    </dsp:sp>
    <dsp:sp modelId="{01018A5D-A3A0-46CB-A999-5406FEC8AE68}">
      <dsp:nvSpPr>
        <dsp:cNvPr id="0" name=""/>
        <dsp:cNvSpPr/>
      </dsp:nvSpPr>
      <dsp:spPr>
        <a:xfrm>
          <a:off x="2900675" y="1242"/>
          <a:ext cx="3660701" cy="3660701"/>
        </a:xfrm>
        <a:prstGeom prst="circularArrow">
          <a:avLst>
            <a:gd name="adj1" fmla="val 5201"/>
            <a:gd name="adj2" fmla="val 335990"/>
            <a:gd name="adj3" fmla="val 16865364"/>
            <a:gd name="adj4" fmla="val 15198646"/>
            <a:gd name="adj5" fmla="val 6068"/>
          </a:avLst>
        </a:prstGeom>
        <a:solidFill>
          <a:srgbClr val="FF00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A08CAD16-329B-4BE6-85A1-8DCF6C418023}" type="datetimeFigureOut">
              <a:rPr lang="en-GB" smtClean="0"/>
              <a:t>14/12/2020</a:t>
            </a:fld>
            <a:endParaRPr lang="en-GB"/>
          </a:p>
        </p:txBody>
      </p:sp>
      <p:sp>
        <p:nvSpPr>
          <p:cNvPr id="4" name="Slide Image Placeholder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909" y="4777194"/>
            <a:ext cx="533527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FAF0C775-FC84-40CF-8092-E1832AE7F8F7}" type="slidenum">
              <a:rPr lang="en-GB" smtClean="0"/>
              <a:t>‹#›</a:t>
            </a:fld>
            <a:endParaRPr lang="en-GB"/>
          </a:p>
        </p:txBody>
      </p:sp>
    </p:spTree>
    <p:extLst>
      <p:ext uri="{BB962C8B-B14F-4D97-AF65-F5344CB8AC3E}">
        <p14:creationId xmlns:p14="http://schemas.microsoft.com/office/powerpoint/2010/main" val="27663343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mentimeter.com/s/a0b38b96530e12631041fea1b6d11aab/e35f616e04e7/edit?"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AF0C775-FC84-40CF-8092-E1832AE7F8F7}" type="slidenum">
              <a:rPr lang="en-GB" smtClean="0"/>
              <a:t>1</a:t>
            </a:fld>
            <a:endParaRPr lang="en-GB"/>
          </a:p>
        </p:txBody>
      </p:sp>
    </p:spTree>
    <p:extLst>
      <p:ext uri="{BB962C8B-B14F-4D97-AF65-F5344CB8AC3E}">
        <p14:creationId xmlns:p14="http://schemas.microsoft.com/office/powerpoint/2010/main" val="4017909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PORTFOLIO ROLES: Department </a:t>
            </a:r>
            <a:r>
              <a:rPr lang="en-GB" sz="1200" dirty="0">
                <a:latin typeface="+mn-lt"/>
              </a:rPr>
              <a:t>Reps are the link between the Student Reps and the Lead Department Reps and represent the student voice within the Department Executive. Each academic department will have three Department Reps that focus on the following remits:</a:t>
            </a:r>
            <a:r>
              <a:rPr lang="en-GB" dirty="0"/>
              <a:t> </a:t>
            </a:r>
          </a:p>
          <a:p>
            <a:endParaRPr lang="en-GB" dirty="0">
              <a:cs typeface="Calibri"/>
            </a:endParaRPr>
          </a:p>
          <a:p>
            <a:r>
              <a:rPr lang="en-GB" dirty="0">
                <a:cs typeface="Calibri"/>
              </a:rPr>
              <a:t>These were introduced after feedback from reps- 80% of </a:t>
            </a:r>
            <a:r>
              <a:rPr lang="en-GB" dirty="0" err="1">
                <a:cs typeface="Calibri"/>
              </a:rPr>
              <a:t>feeback</a:t>
            </a:r>
            <a:r>
              <a:rPr lang="en-GB" dirty="0">
                <a:cs typeface="Calibri"/>
              </a:rPr>
              <a:t> falls within this. </a:t>
            </a:r>
          </a:p>
          <a:p>
            <a:endParaRPr lang="en-GB" dirty="0">
              <a:cs typeface="Calibri"/>
            </a:endParaRPr>
          </a:p>
        </p:txBody>
      </p:sp>
      <p:sp>
        <p:nvSpPr>
          <p:cNvPr id="4" name="Slide Number Placeholder 3"/>
          <p:cNvSpPr>
            <a:spLocks noGrp="1"/>
          </p:cNvSpPr>
          <p:nvPr>
            <p:ph type="sldNum" sz="quarter" idx="10"/>
          </p:nvPr>
        </p:nvSpPr>
        <p:spPr/>
        <p:txBody>
          <a:bodyPr/>
          <a:lstStyle/>
          <a:p>
            <a:fld id="{9E37BCF8-8638-4955-970A-7680BE80FA43}" type="slidenum">
              <a:rPr lang="en-GB" smtClean="0"/>
              <a:t>10</a:t>
            </a:fld>
            <a:endParaRPr lang="en-GB"/>
          </a:p>
        </p:txBody>
      </p:sp>
    </p:spTree>
    <p:extLst>
      <p:ext uri="{BB962C8B-B14F-4D97-AF65-F5344CB8AC3E}">
        <p14:creationId xmlns:p14="http://schemas.microsoft.com/office/powerpoint/2010/main" val="1464361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FAF0C775-FC84-40CF-8092-E1832AE7F8F7}" type="slidenum">
              <a:rPr lang="en-GB" smtClean="0"/>
              <a:t>11</a:t>
            </a:fld>
            <a:endParaRPr lang="en-GB"/>
          </a:p>
        </p:txBody>
      </p:sp>
    </p:spTree>
    <p:extLst>
      <p:ext uri="{BB962C8B-B14F-4D97-AF65-F5344CB8AC3E}">
        <p14:creationId xmlns:p14="http://schemas.microsoft.com/office/powerpoint/2010/main" val="41648231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10"/>
          </p:nvPr>
        </p:nvSpPr>
        <p:spPr/>
        <p:txBody>
          <a:bodyPr/>
          <a:lstStyle/>
          <a:p>
            <a:fld id="{7149CC3C-2CE3-44C4-9BA3-6FF30D5FCD15}" type="slidenum">
              <a:rPr lang="en-GB" smtClean="0"/>
              <a:t>12</a:t>
            </a:fld>
            <a:endParaRPr lang="en-GB"/>
          </a:p>
        </p:txBody>
      </p:sp>
    </p:spTree>
    <p:extLst>
      <p:ext uri="{BB962C8B-B14F-4D97-AF65-F5344CB8AC3E}">
        <p14:creationId xmlns:p14="http://schemas.microsoft.com/office/powerpoint/2010/main" val="11004966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cs typeface="Calibri" panose="020F0502020204030204"/>
            </a:endParaRPr>
          </a:p>
        </p:txBody>
      </p:sp>
      <p:sp>
        <p:nvSpPr>
          <p:cNvPr id="4" name="Slide Number Placeholder 3"/>
          <p:cNvSpPr>
            <a:spLocks noGrp="1"/>
          </p:cNvSpPr>
          <p:nvPr>
            <p:ph type="sldNum" sz="quarter" idx="10"/>
          </p:nvPr>
        </p:nvSpPr>
        <p:spPr/>
        <p:txBody>
          <a:bodyPr/>
          <a:lstStyle/>
          <a:p>
            <a:fld id="{7149CC3C-2CE3-44C4-9BA3-6FF30D5FCD15}" type="slidenum">
              <a:rPr lang="en-GB" smtClean="0"/>
              <a:t>13</a:t>
            </a:fld>
            <a:endParaRPr lang="en-GB"/>
          </a:p>
        </p:txBody>
      </p:sp>
    </p:spTree>
    <p:extLst>
      <p:ext uri="{BB962C8B-B14F-4D97-AF65-F5344CB8AC3E}">
        <p14:creationId xmlns:p14="http://schemas.microsoft.com/office/powerpoint/2010/main" val="27436736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10"/>
          </p:nvPr>
        </p:nvSpPr>
        <p:spPr/>
        <p:txBody>
          <a:bodyPr/>
          <a:lstStyle/>
          <a:p>
            <a:fld id="{7149CC3C-2CE3-44C4-9BA3-6FF30D5FCD15}" type="slidenum">
              <a:rPr lang="en-GB" smtClean="0"/>
              <a:t>14</a:t>
            </a:fld>
            <a:endParaRPr lang="en-GB"/>
          </a:p>
        </p:txBody>
      </p:sp>
    </p:spTree>
    <p:extLst>
      <p:ext uri="{BB962C8B-B14F-4D97-AF65-F5344CB8AC3E}">
        <p14:creationId xmlns:p14="http://schemas.microsoft.com/office/powerpoint/2010/main" val="24700316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cs typeface="Calibri"/>
            </a:endParaRPr>
          </a:p>
        </p:txBody>
      </p:sp>
      <p:sp>
        <p:nvSpPr>
          <p:cNvPr id="4" name="Slide Number Placeholder 3"/>
          <p:cNvSpPr>
            <a:spLocks noGrp="1"/>
          </p:cNvSpPr>
          <p:nvPr>
            <p:ph type="sldNum" sz="quarter" idx="10"/>
          </p:nvPr>
        </p:nvSpPr>
        <p:spPr/>
        <p:txBody>
          <a:bodyPr/>
          <a:lstStyle/>
          <a:p>
            <a:fld id="{7149CC3C-2CE3-44C4-9BA3-6FF30D5FCD15}" type="slidenum">
              <a:rPr lang="en-GB" smtClean="0"/>
              <a:t>15</a:t>
            </a:fld>
            <a:endParaRPr lang="en-GB"/>
          </a:p>
        </p:txBody>
      </p:sp>
    </p:spTree>
    <p:extLst>
      <p:ext uri="{BB962C8B-B14F-4D97-AF65-F5344CB8AC3E}">
        <p14:creationId xmlns:p14="http://schemas.microsoft.com/office/powerpoint/2010/main" val="504950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338E3C1-315E-4C59-B7AC-E5C474DDADDB}" type="slidenum">
              <a:rPr lang="en-GB" smtClean="0"/>
              <a:t>16</a:t>
            </a:fld>
            <a:endParaRPr lang="en-GB"/>
          </a:p>
        </p:txBody>
      </p:sp>
    </p:spTree>
    <p:extLst>
      <p:ext uri="{BB962C8B-B14F-4D97-AF65-F5344CB8AC3E}">
        <p14:creationId xmlns:p14="http://schemas.microsoft.com/office/powerpoint/2010/main" val="33209343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Aspire</a:t>
            </a:r>
            <a:r>
              <a:rPr lang="en-GB" baseline="0" dirty="0"/>
              <a:t> and reflection- completing these forms as well as actually thinking about this- will help you set and hopefully achieve realistic goals</a:t>
            </a:r>
          </a:p>
          <a:p>
            <a:r>
              <a:rPr lang="en-GB" dirty="0"/>
              <a:t>To reflect and work towards goals</a:t>
            </a:r>
            <a:r>
              <a:rPr lang="en-GB" baseline="0" dirty="0"/>
              <a:t> within this role, we also ask you to fill in a student rep aspiration form and reflection form.</a:t>
            </a:r>
            <a:r>
              <a:rPr lang="en-GB" dirty="0"/>
              <a:t> </a:t>
            </a:r>
            <a:endParaRPr lang="en-GB" baseline="0" dirty="0">
              <a:cs typeface="Calibri"/>
            </a:endParaRPr>
          </a:p>
          <a:p>
            <a:endParaRPr lang="en-GB" dirty="0"/>
          </a:p>
          <a:p>
            <a:r>
              <a:rPr lang="en-GB" dirty="0"/>
              <a:t>Emphasise importance.</a:t>
            </a:r>
            <a:endParaRPr lang="en-GB" dirty="0">
              <a:cs typeface="Calibri"/>
            </a:endParaRPr>
          </a:p>
          <a:p>
            <a:r>
              <a:rPr lang="en-GB" dirty="0"/>
              <a:t>Explain</a:t>
            </a:r>
            <a:r>
              <a:rPr lang="en-GB" baseline="0" dirty="0"/>
              <a:t> how students couldn’t receive accreditation because they failed to do this.</a:t>
            </a:r>
            <a:r>
              <a:rPr lang="en-GB" dirty="0"/>
              <a:t> </a:t>
            </a:r>
            <a:endParaRPr lang="en-GB" baseline="0" dirty="0">
              <a:cs typeface="Calibri"/>
            </a:endParaRPr>
          </a:p>
          <a:p>
            <a:r>
              <a:rPr lang="en-GB" baseline="0" dirty="0"/>
              <a:t>Check emails!</a:t>
            </a:r>
            <a:endParaRPr lang="en-GB" dirty="0">
              <a:cs typeface="Calibri"/>
            </a:endParaRPr>
          </a:p>
          <a:p>
            <a:endParaRPr lang="en-GB" dirty="0"/>
          </a:p>
          <a:p>
            <a:r>
              <a:rPr lang="en-GB" dirty="0"/>
              <a:t>Celebrate your wins-</a:t>
            </a:r>
            <a:r>
              <a:rPr lang="en-GB" baseline="0" dirty="0"/>
              <a:t> by feedback to us, has a </a:t>
            </a:r>
            <a:r>
              <a:rPr lang="en-GB" dirty="0"/>
              <a:t>project</a:t>
            </a:r>
            <a:r>
              <a:rPr lang="en-GB" baseline="0" dirty="0"/>
              <a:t> started in your course that is a result of feedback, has something been changed?! If so fill in a form, you could be our rep of the month?</a:t>
            </a:r>
            <a:endParaRPr lang="en-GB" baseline="0" dirty="0">
              <a:cs typeface="Calibri"/>
            </a:endParaRPr>
          </a:p>
          <a:p>
            <a:endParaRPr lang="en-GB" baseline="0" dirty="0"/>
          </a:p>
          <a:p>
            <a:endParaRPr lang="en-GB" dirty="0"/>
          </a:p>
        </p:txBody>
      </p:sp>
      <p:sp>
        <p:nvSpPr>
          <p:cNvPr id="4" name="Slide Number Placeholder 3"/>
          <p:cNvSpPr>
            <a:spLocks noGrp="1"/>
          </p:cNvSpPr>
          <p:nvPr>
            <p:ph type="sldNum" sz="quarter" idx="10"/>
          </p:nvPr>
        </p:nvSpPr>
        <p:spPr/>
        <p:txBody>
          <a:bodyPr/>
          <a:lstStyle/>
          <a:p>
            <a:fld id="{C338E3C1-315E-4C59-B7AC-E5C474DDADDB}" type="slidenum">
              <a:rPr lang="en-GB" smtClean="0"/>
              <a:t>17</a:t>
            </a:fld>
            <a:endParaRPr lang="en-GB"/>
          </a:p>
        </p:txBody>
      </p:sp>
    </p:spTree>
    <p:extLst>
      <p:ext uri="{BB962C8B-B14F-4D97-AF65-F5344CB8AC3E}">
        <p14:creationId xmlns:p14="http://schemas.microsoft.com/office/powerpoint/2010/main" val="7648109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AF0C775-FC84-40CF-8092-E1832AE7F8F7}" type="slidenum">
              <a:rPr lang="en-GB" smtClean="0"/>
              <a:t>18</a:t>
            </a:fld>
            <a:endParaRPr lang="en-GB"/>
          </a:p>
        </p:txBody>
      </p:sp>
    </p:spTree>
    <p:extLst>
      <p:ext uri="{BB962C8B-B14F-4D97-AF65-F5344CB8AC3E}">
        <p14:creationId xmlns:p14="http://schemas.microsoft.com/office/powerpoint/2010/main" val="8504901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AF0C775-FC84-40CF-8092-E1832AE7F8F7}" type="slidenum">
              <a:rPr lang="en-GB" smtClean="0"/>
              <a:t>19</a:t>
            </a:fld>
            <a:endParaRPr lang="en-GB"/>
          </a:p>
        </p:txBody>
      </p:sp>
    </p:spTree>
    <p:extLst>
      <p:ext uri="{BB962C8B-B14F-4D97-AF65-F5344CB8AC3E}">
        <p14:creationId xmlns:p14="http://schemas.microsoft.com/office/powerpoint/2010/main" val="985287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Studentreps@uwe.ac.uk</a:t>
            </a:r>
          </a:p>
          <a:p>
            <a:r>
              <a:rPr lang="en-GB" dirty="0"/>
              <a:t>VPEducation@uwe.ac.uk</a:t>
            </a:r>
          </a:p>
          <a:p>
            <a:r>
              <a:rPr lang="en-GB" dirty="0"/>
              <a:t>Roshin.Chummun@uwe.ac.uk</a:t>
            </a:r>
          </a:p>
          <a:p>
            <a:r>
              <a:rPr lang="en-GB" dirty="0"/>
              <a:t>Hannah.Tucker@uwe.ac.uk</a:t>
            </a:r>
          </a:p>
          <a:p>
            <a:r>
              <a:rPr lang="en-GB" dirty="0"/>
              <a:t>Jo.Messore@uwe.ac.uk</a:t>
            </a:r>
          </a:p>
          <a:p>
            <a:r>
              <a:rPr lang="en-GB" dirty="0"/>
              <a:t>Will.Hoskin@uwe.ac.uk</a:t>
            </a:r>
          </a:p>
        </p:txBody>
      </p:sp>
      <p:sp>
        <p:nvSpPr>
          <p:cNvPr id="4" name="Slide Number Placeholder 3"/>
          <p:cNvSpPr>
            <a:spLocks noGrp="1"/>
          </p:cNvSpPr>
          <p:nvPr>
            <p:ph type="sldNum" sz="quarter" idx="5"/>
          </p:nvPr>
        </p:nvSpPr>
        <p:spPr/>
        <p:txBody>
          <a:bodyPr/>
          <a:lstStyle/>
          <a:p>
            <a:fld id="{FAF0C775-FC84-40CF-8092-E1832AE7F8F7}" type="slidenum">
              <a:rPr lang="en-GB" smtClean="0"/>
              <a:t>2</a:t>
            </a:fld>
            <a:endParaRPr lang="en-GB"/>
          </a:p>
        </p:txBody>
      </p:sp>
    </p:spTree>
    <p:extLst>
      <p:ext uri="{BB962C8B-B14F-4D97-AF65-F5344CB8AC3E}">
        <p14:creationId xmlns:p14="http://schemas.microsoft.com/office/powerpoint/2010/main" val="38350695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AF0C775-FC84-40CF-8092-E1832AE7F8F7}" type="slidenum">
              <a:rPr lang="en-GB" smtClean="0"/>
              <a:t>20</a:t>
            </a:fld>
            <a:endParaRPr lang="en-GB"/>
          </a:p>
        </p:txBody>
      </p:sp>
    </p:spTree>
    <p:extLst>
      <p:ext uri="{BB962C8B-B14F-4D97-AF65-F5344CB8AC3E}">
        <p14:creationId xmlns:p14="http://schemas.microsoft.com/office/powerpoint/2010/main" val="17607915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a video. Please watch this to hear from your VP Community and Welfare </a:t>
            </a:r>
            <a:r>
              <a:rPr lang="en-GB" dirty="0" err="1"/>
              <a:t>Ubong</a:t>
            </a:r>
            <a:r>
              <a:rPr lang="en-GB" dirty="0"/>
              <a:t> Joey Ante.</a:t>
            </a:r>
          </a:p>
        </p:txBody>
      </p:sp>
      <p:sp>
        <p:nvSpPr>
          <p:cNvPr id="4" name="Slide Number Placeholder 3"/>
          <p:cNvSpPr>
            <a:spLocks noGrp="1"/>
          </p:cNvSpPr>
          <p:nvPr>
            <p:ph type="sldNum" sz="quarter" idx="5"/>
          </p:nvPr>
        </p:nvSpPr>
        <p:spPr/>
        <p:txBody>
          <a:bodyPr/>
          <a:lstStyle/>
          <a:p>
            <a:fld id="{FAF0C775-FC84-40CF-8092-E1832AE7F8F7}" type="slidenum">
              <a:rPr lang="en-GB" smtClean="0"/>
              <a:t>21</a:t>
            </a:fld>
            <a:endParaRPr lang="en-GB"/>
          </a:p>
        </p:txBody>
      </p:sp>
    </p:spTree>
    <p:extLst>
      <p:ext uri="{BB962C8B-B14F-4D97-AF65-F5344CB8AC3E}">
        <p14:creationId xmlns:p14="http://schemas.microsoft.com/office/powerpoint/2010/main" val="25681197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GB" dirty="0"/>
          </a:p>
        </p:txBody>
      </p:sp>
      <p:sp>
        <p:nvSpPr>
          <p:cNvPr id="4" name="Slide Number Placeholder 3"/>
          <p:cNvSpPr>
            <a:spLocks noGrp="1"/>
          </p:cNvSpPr>
          <p:nvPr>
            <p:ph type="sldNum" sz="quarter" idx="5"/>
          </p:nvPr>
        </p:nvSpPr>
        <p:spPr/>
        <p:txBody>
          <a:bodyPr/>
          <a:lstStyle/>
          <a:p>
            <a:fld id="{FAF0C775-FC84-40CF-8092-E1832AE7F8F7}" type="slidenum">
              <a:rPr lang="en-GB" smtClean="0"/>
              <a:t>22</a:t>
            </a:fld>
            <a:endParaRPr lang="en-GB"/>
          </a:p>
        </p:txBody>
      </p:sp>
    </p:spTree>
    <p:extLst>
      <p:ext uri="{BB962C8B-B14F-4D97-AF65-F5344CB8AC3E}">
        <p14:creationId xmlns:p14="http://schemas.microsoft.com/office/powerpoint/2010/main" val="24730841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Roshin </a:t>
            </a:r>
          </a:p>
          <a:p>
            <a:r>
              <a:rPr lang="en-GB" dirty="0"/>
              <a:t>These are the feedback mechanisms we recommend , we will be walking through </a:t>
            </a:r>
            <a:r>
              <a:rPr lang="en-GB" dirty="0" err="1"/>
              <a:t>mentimeter</a:t>
            </a:r>
            <a:r>
              <a:rPr lang="en-GB" dirty="0"/>
              <a:t>, Qualtrics and </a:t>
            </a:r>
            <a:r>
              <a:rPr lang="en-GB" dirty="0" err="1"/>
              <a:t>MyUWE</a:t>
            </a:r>
            <a:r>
              <a:rPr lang="en-GB" dirty="0"/>
              <a:t>. </a:t>
            </a:r>
          </a:p>
          <a:p>
            <a:r>
              <a:rPr lang="en-GB" dirty="0">
                <a:cs typeface="Calibri"/>
              </a:rPr>
              <a:t>Might look like a lot- you can use some/in combination- will go through in more detail. </a:t>
            </a:r>
            <a:endParaRPr lang="en-GB" dirty="0"/>
          </a:p>
          <a:p>
            <a:endParaRPr lang="en-GB" dirty="0"/>
          </a:p>
        </p:txBody>
      </p:sp>
      <p:sp>
        <p:nvSpPr>
          <p:cNvPr id="4" name="Slide Number Placeholder 3"/>
          <p:cNvSpPr>
            <a:spLocks noGrp="1"/>
          </p:cNvSpPr>
          <p:nvPr>
            <p:ph type="sldNum" sz="quarter" idx="5"/>
          </p:nvPr>
        </p:nvSpPr>
        <p:spPr/>
        <p:txBody>
          <a:bodyPr/>
          <a:lstStyle/>
          <a:p>
            <a:fld id="{6BCEAD5F-AEE4-43AF-A78B-F58DDD3B4BDC}" type="slidenum">
              <a:rPr lang="en-GB" smtClean="0"/>
              <a:t>23</a:t>
            </a:fld>
            <a:endParaRPr lang="en-GB"/>
          </a:p>
        </p:txBody>
      </p:sp>
    </p:spTree>
    <p:extLst>
      <p:ext uri="{BB962C8B-B14F-4D97-AF65-F5344CB8AC3E}">
        <p14:creationId xmlns:p14="http://schemas.microsoft.com/office/powerpoint/2010/main" val="1515184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Roshin</a:t>
            </a:r>
          </a:p>
          <a:p>
            <a:endParaRPr lang="en-GB"/>
          </a:p>
          <a:p>
            <a:r>
              <a:rPr lang="en-GB"/>
              <a:t>You have to be creative with feedback methods because</a:t>
            </a:r>
            <a:r>
              <a:rPr lang="en-GB" baseline="0"/>
              <a:t> of GDPR</a:t>
            </a:r>
            <a:endParaRPr lang="en-GB"/>
          </a:p>
          <a:p>
            <a:endParaRPr lang="en-GB"/>
          </a:p>
          <a:p>
            <a:r>
              <a:rPr lang="en-GB"/>
              <a:t>Never share student</a:t>
            </a:r>
            <a:r>
              <a:rPr lang="en-GB" baseline="0"/>
              <a:t>s name </a:t>
            </a:r>
          </a:p>
          <a:p>
            <a:r>
              <a:rPr lang="en-GB" baseline="0"/>
              <a:t>Do not forward feedback straight to staff</a:t>
            </a:r>
          </a:p>
          <a:p>
            <a:r>
              <a:rPr lang="en-GB" baseline="0"/>
              <a:t>Filter retract any and all personal information </a:t>
            </a:r>
          </a:p>
          <a:p>
            <a:r>
              <a:rPr lang="en-GB" baseline="0"/>
              <a:t>It is not your responsibility to make staff aware of this</a:t>
            </a:r>
          </a:p>
        </p:txBody>
      </p:sp>
      <p:sp>
        <p:nvSpPr>
          <p:cNvPr id="4" name="Slide Number Placeholder 3"/>
          <p:cNvSpPr>
            <a:spLocks noGrp="1"/>
          </p:cNvSpPr>
          <p:nvPr>
            <p:ph type="sldNum" sz="quarter" idx="10"/>
          </p:nvPr>
        </p:nvSpPr>
        <p:spPr/>
        <p:txBody>
          <a:bodyPr/>
          <a:lstStyle/>
          <a:p>
            <a:fld id="{9E37BCF8-8638-4955-970A-7680BE80FA43}" type="slidenum">
              <a:rPr lang="en-GB" smtClean="0"/>
              <a:t>24</a:t>
            </a:fld>
            <a:endParaRPr lang="en-GB"/>
          </a:p>
        </p:txBody>
      </p:sp>
    </p:spTree>
    <p:extLst>
      <p:ext uri="{BB962C8B-B14F-4D97-AF65-F5344CB8AC3E}">
        <p14:creationId xmlns:p14="http://schemas.microsoft.com/office/powerpoint/2010/main" val="21571696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https://www.youtube.com/watch?v=_hSo-ldj19k</a:t>
            </a:r>
          </a:p>
        </p:txBody>
      </p:sp>
      <p:sp>
        <p:nvSpPr>
          <p:cNvPr id="4" name="Slide Number Placeholder 3"/>
          <p:cNvSpPr>
            <a:spLocks noGrp="1"/>
          </p:cNvSpPr>
          <p:nvPr>
            <p:ph type="sldNum" sz="quarter" idx="5"/>
          </p:nvPr>
        </p:nvSpPr>
        <p:spPr/>
        <p:txBody>
          <a:bodyPr/>
          <a:lstStyle/>
          <a:p>
            <a:fld id="{6BCEAD5F-AEE4-43AF-A78B-F58DDD3B4BDC}" type="slidenum">
              <a:rPr lang="en-GB" smtClean="0"/>
              <a:t>25</a:t>
            </a:fld>
            <a:endParaRPr lang="en-GB"/>
          </a:p>
        </p:txBody>
      </p:sp>
    </p:spTree>
    <p:extLst>
      <p:ext uri="{BB962C8B-B14F-4D97-AF65-F5344CB8AC3E}">
        <p14:creationId xmlns:p14="http://schemas.microsoft.com/office/powerpoint/2010/main" val="37914442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https://www.youtube.com/watch?v=Sd0fAenuAnw</a:t>
            </a:r>
          </a:p>
        </p:txBody>
      </p:sp>
      <p:sp>
        <p:nvSpPr>
          <p:cNvPr id="4" name="Slide Number Placeholder 3"/>
          <p:cNvSpPr>
            <a:spLocks noGrp="1"/>
          </p:cNvSpPr>
          <p:nvPr>
            <p:ph type="sldNum" sz="quarter" idx="5"/>
          </p:nvPr>
        </p:nvSpPr>
        <p:spPr/>
        <p:txBody>
          <a:bodyPr/>
          <a:lstStyle/>
          <a:p>
            <a:fld id="{6BCEAD5F-AEE4-43AF-A78B-F58DDD3B4BDC}" type="slidenum">
              <a:rPr lang="en-GB" smtClean="0"/>
              <a:t>26</a:t>
            </a:fld>
            <a:endParaRPr lang="en-GB"/>
          </a:p>
        </p:txBody>
      </p:sp>
    </p:spTree>
    <p:extLst>
      <p:ext uri="{BB962C8B-B14F-4D97-AF65-F5344CB8AC3E}">
        <p14:creationId xmlns:p14="http://schemas.microsoft.com/office/powerpoint/2010/main" val="9056810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Roshin</a:t>
            </a:r>
            <a:endParaRPr lang="en-US"/>
          </a:p>
          <a:p>
            <a:r>
              <a:rPr lang="en-GB"/>
              <a:t>If there is something from PYRs then promote this, if there is a change being worked on in the department and you want to ask a question about it then work with PLs to add this in. </a:t>
            </a:r>
            <a:endParaRPr lang="en-GB">
              <a:cs typeface="Calibri"/>
            </a:endParaRPr>
          </a:p>
          <a:p>
            <a:r>
              <a:rPr lang="en-GB"/>
              <a:t>We are working with the bi team to allow you access- to see the stats- help at </a:t>
            </a:r>
            <a:r>
              <a:rPr lang="en-GB" err="1"/>
              <a:t>modulea</a:t>
            </a:r>
            <a:r>
              <a:rPr lang="en-GB"/>
              <a:t> level- shared modules </a:t>
            </a:r>
            <a:r>
              <a:rPr lang="en-GB" err="1"/>
              <a:t>ect</a:t>
            </a:r>
            <a:endParaRPr lang="en-GB" err="1">
              <a:cs typeface="Calibri"/>
            </a:endParaRPr>
          </a:p>
          <a:p>
            <a:r>
              <a:rPr lang="en-GB"/>
              <a:t> 3 questions </a:t>
            </a:r>
            <a:endParaRPr lang="en-GB">
              <a:cs typeface="Calibri"/>
            </a:endParaRPr>
          </a:p>
          <a:p>
            <a:endParaRPr lang="en-GB">
              <a:cs typeface="Calibri"/>
            </a:endParaRPr>
          </a:p>
        </p:txBody>
      </p:sp>
      <p:sp>
        <p:nvSpPr>
          <p:cNvPr id="4" name="Slide Number Placeholder 3"/>
          <p:cNvSpPr>
            <a:spLocks noGrp="1"/>
          </p:cNvSpPr>
          <p:nvPr>
            <p:ph type="sldNum" sz="quarter" idx="10"/>
          </p:nvPr>
        </p:nvSpPr>
        <p:spPr/>
        <p:txBody>
          <a:bodyPr/>
          <a:lstStyle/>
          <a:p>
            <a:fld id="{7149CC3C-2CE3-44C4-9BA3-6FF30D5FCD15}" type="slidenum">
              <a:rPr lang="en-GB" smtClean="0"/>
              <a:t>27</a:t>
            </a:fld>
            <a:endParaRPr lang="en-GB"/>
          </a:p>
        </p:txBody>
      </p:sp>
    </p:spTree>
    <p:extLst>
      <p:ext uri="{BB962C8B-B14F-4D97-AF65-F5344CB8AC3E}">
        <p14:creationId xmlns:p14="http://schemas.microsoft.com/office/powerpoint/2010/main" val="8445230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AF0C775-FC84-40CF-8092-E1832AE7F8F7}" type="slidenum">
              <a:rPr lang="en-GB" smtClean="0"/>
              <a:t>28</a:t>
            </a:fld>
            <a:endParaRPr lang="en-GB"/>
          </a:p>
        </p:txBody>
      </p:sp>
    </p:spTree>
    <p:extLst>
      <p:ext uri="{BB962C8B-B14F-4D97-AF65-F5344CB8AC3E}">
        <p14:creationId xmlns:p14="http://schemas.microsoft.com/office/powerpoint/2010/main" val="37610552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important bit. </a:t>
            </a:r>
          </a:p>
        </p:txBody>
      </p:sp>
      <p:sp>
        <p:nvSpPr>
          <p:cNvPr id="4" name="Slide Number Placeholder 3"/>
          <p:cNvSpPr>
            <a:spLocks noGrp="1"/>
          </p:cNvSpPr>
          <p:nvPr>
            <p:ph type="sldNum" sz="quarter" idx="10"/>
          </p:nvPr>
        </p:nvSpPr>
        <p:spPr/>
        <p:txBody>
          <a:bodyPr/>
          <a:lstStyle/>
          <a:p>
            <a:fld id="{9E37BCF8-8638-4955-970A-7680BE80FA43}" type="slidenum">
              <a:rPr lang="en-GB" smtClean="0"/>
              <a:t>29</a:t>
            </a:fld>
            <a:endParaRPr lang="en-GB"/>
          </a:p>
        </p:txBody>
      </p:sp>
    </p:spTree>
    <p:extLst>
      <p:ext uri="{BB962C8B-B14F-4D97-AF65-F5344CB8AC3E}">
        <p14:creationId xmlns:p14="http://schemas.microsoft.com/office/powerpoint/2010/main" val="448338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0000"/>
              </a:lnSpc>
              <a:spcBef>
                <a:spcPts val="0"/>
              </a:spcBef>
              <a:spcAft>
                <a:spcPts val="0"/>
              </a:spcAft>
              <a:buClrTx/>
              <a:buSzTx/>
              <a:buFontTx/>
              <a:buNone/>
              <a:tabLst/>
              <a:defRPr/>
            </a:pPr>
            <a:endParaRPr lang="en-GB" baseline="0" dirty="0">
              <a:cs typeface="Calibri"/>
            </a:endParaRPr>
          </a:p>
        </p:txBody>
      </p:sp>
      <p:sp>
        <p:nvSpPr>
          <p:cNvPr id="4" name="Slide Number Placeholder 3"/>
          <p:cNvSpPr>
            <a:spLocks noGrp="1"/>
          </p:cNvSpPr>
          <p:nvPr>
            <p:ph type="sldNum" sz="quarter" idx="10"/>
          </p:nvPr>
        </p:nvSpPr>
        <p:spPr/>
        <p:txBody>
          <a:bodyPr/>
          <a:lstStyle/>
          <a:p>
            <a:fld id="{7149CC3C-2CE3-44C4-9BA3-6FF30D5FCD15}" type="slidenum">
              <a:rPr lang="en-GB" smtClean="0"/>
              <a:t>3</a:t>
            </a:fld>
            <a:endParaRPr lang="en-GB"/>
          </a:p>
        </p:txBody>
      </p:sp>
    </p:spTree>
    <p:extLst>
      <p:ext uri="{BB962C8B-B14F-4D97-AF65-F5344CB8AC3E}">
        <p14:creationId xmlns:p14="http://schemas.microsoft.com/office/powerpoint/2010/main" val="36439924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myUWE</a:t>
            </a:r>
            <a:r>
              <a:rPr lang="en-GB" baseline="0"/>
              <a:t> basic view – slightly different because taken from staff member</a:t>
            </a:r>
            <a:endParaRPr lang="en-GB"/>
          </a:p>
        </p:txBody>
      </p:sp>
      <p:sp>
        <p:nvSpPr>
          <p:cNvPr id="4" name="Slide Number Placeholder 3"/>
          <p:cNvSpPr>
            <a:spLocks noGrp="1"/>
          </p:cNvSpPr>
          <p:nvPr>
            <p:ph type="sldNum" sz="quarter" idx="10"/>
          </p:nvPr>
        </p:nvSpPr>
        <p:spPr/>
        <p:txBody>
          <a:bodyPr/>
          <a:lstStyle/>
          <a:p>
            <a:fld id="{9E37BCF8-8638-4955-970A-7680BE80FA43}" type="slidenum">
              <a:rPr lang="en-GB" smtClean="0"/>
              <a:t>30</a:t>
            </a:fld>
            <a:endParaRPr lang="en-GB"/>
          </a:p>
        </p:txBody>
      </p:sp>
    </p:spTree>
    <p:extLst>
      <p:ext uri="{BB962C8B-B14F-4D97-AF65-F5344CB8AC3E}">
        <p14:creationId xmlns:p14="http://schemas.microsoft.com/office/powerpoint/2010/main" val="25709559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a:t>HANNAH</a:t>
            </a:r>
          </a:p>
          <a:p>
            <a:r>
              <a:rPr lang="en-GB"/>
              <a:t>In </a:t>
            </a:r>
            <a:r>
              <a:rPr lang="en-GB" err="1"/>
              <a:t>myUWE</a:t>
            </a:r>
            <a:r>
              <a:rPr lang="en-GB"/>
              <a:t> announcements</a:t>
            </a:r>
            <a:r>
              <a:rPr lang="en-GB" baseline="0"/>
              <a:t> widget. </a:t>
            </a:r>
          </a:p>
          <a:p>
            <a:r>
              <a:rPr lang="en-GB" baseline="0"/>
              <a:t>See publish new announcement – click add </a:t>
            </a:r>
            <a:endParaRPr lang="en-GB"/>
          </a:p>
        </p:txBody>
      </p:sp>
      <p:sp>
        <p:nvSpPr>
          <p:cNvPr id="4" name="Slide Number Placeholder 3"/>
          <p:cNvSpPr>
            <a:spLocks noGrp="1"/>
          </p:cNvSpPr>
          <p:nvPr>
            <p:ph type="sldNum" sz="quarter" idx="10"/>
          </p:nvPr>
        </p:nvSpPr>
        <p:spPr/>
        <p:txBody>
          <a:bodyPr/>
          <a:lstStyle/>
          <a:p>
            <a:fld id="{9E37BCF8-8638-4955-970A-7680BE80FA43}" type="slidenum">
              <a:rPr lang="en-GB" smtClean="0"/>
              <a:t>31</a:t>
            </a:fld>
            <a:endParaRPr lang="en-GB"/>
          </a:p>
        </p:txBody>
      </p:sp>
    </p:spTree>
    <p:extLst>
      <p:ext uri="{BB962C8B-B14F-4D97-AF65-F5344CB8AC3E}">
        <p14:creationId xmlns:p14="http://schemas.microsoft.com/office/powerpoint/2010/main" val="16343238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a:t>Always include contact information. </a:t>
            </a:r>
          </a:p>
          <a:p>
            <a:r>
              <a:rPr lang="en-GB" baseline="0"/>
              <a:t>Is there something specific you wish to gather information on?</a:t>
            </a:r>
          </a:p>
          <a:p>
            <a:r>
              <a:rPr lang="en-GB" baseline="0"/>
              <a:t>Schedule announcements – </a:t>
            </a:r>
            <a:r>
              <a:rPr lang="en-GB" baseline="0" err="1"/>
              <a:t>inbetween</a:t>
            </a:r>
            <a:r>
              <a:rPr lang="en-GB" baseline="0"/>
              <a:t> meetings, just before, after, updates </a:t>
            </a:r>
            <a:r>
              <a:rPr lang="en-GB" baseline="0" err="1"/>
              <a:t>etc</a:t>
            </a:r>
            <a:endParaRPr lang="en-GB" baseline="0"/>
          </a:p>
        </p:txBody>
      </p:sp>
      <p:sp>
        <p:nvSpPr>
          <p:cNvPr id="4" name="Slide Number Placeholder 3"/>
          <p:cNvSpPr>
            <a:spLocks noGrp="1"/>
          </p:cNvSpPr>
          <p:nvPr>
            <p:ph type="sldNum" sz="quarter" idx="10"/>
          </p:nvPr>
        </p:nvSpPr>
        <p:spPr/>
        <p:txBody>
          <a:bodyPr/>
          <a:lstStyle/>
          <a:p>
            <a:fld id="{9E37BCF8-8638-4955-970A-7680BE80FA43}" type="slidenum">
              <a:rPr lang="en-GB" smtClean="0"/>
              <a:t>32</a:t>
            </a:fld>
            <a:endParaRPr lang="en-GB"/>
          </a:p>
        </p:txBody>
      </p:sp>
    </p:spTree>
    <p:extLst>
      <p:ext uri="{BB962C8B-B14F-4D97-AF65-F5344CB8AC3E}">
        <p14:creationId xmlns:p14="http://schemas.microsoft.com/office/powerpoint/2010/main" val="17914048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E37BCF8-8638-4955-970A-7680BE80FA43}" type="slidenum">
              <a:rPr lang="en-GB" smtClean="0"/>
              <a:t>33</a:t>
            </a:fld>
            <a:endParaRPr lang="en-GB"/>
          </a:p>
        </p:txBody>
      </p:sp>
    </p:spTree>
    <p:extLst>
      <p:ext uri="{BB962C8B-B14F-4D97-AF65-F5344CB8AC3E}">
        <p14:creationId xmlns:p14="http://schemas.microsoft.com/office/powerpoint/2010/main" val="23078676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Select students</a:t>
            </a:r>
            <a:r>
              <a:rPr lang="en-GB" baseline="0"/>
              <a:t> in your year of study or select groups where applicable.</a:t>
            </a:r>
          </a:p>
          <a:p>
            <a:endParaRPr lang="en-GB" baseline="0"/>
          </a:p>
          <a:p>
            <a:r>
              <a:rPr lang="en-GB"/>
              <a:t>SW doesn’t mean they are on a sandwich year</a:t>
            </a:r>
            <a:r>
              <a:rPr lang="en-GB" baseline="0"/>
              <a:t> necessarily but they will or have done one, too.  </a:t>
            </a:r>
          </a:p>
          <a:p>
            <a:endParaRPr lang="en-GB" baseline="0"/>
          </a:p>
          <a:p>
            <a:r>
              <a:rPr lang="en-GB" baseline="0"/>
              <a:t>This will look different for everyone</a:t>
            </a:r>
          </a:p>
          <a:p>
            <a:endParaRPr lang="en-GB" baseline="0"/>
          </a:p>
          <a:p>
            <a:endParaRPr lang="en-GB"/>
          </a:p>
        </p:txBody>
      </p:sp>
      <p:sp>
        <p:nvSpPr>
          <p:cNvPr id="4" name="Slide Number Placeholder 3"/>
          <p:cNvSpPr>
            <a:spLocks noGrp="1"/>
          </p:cNvSpPr>
          <p:nvPr>
            <p:ph type="sldNum" sz="quarter" idx="10"/>
          </p:nvPr>
        </p:nvSpPr>
        <p:spPr/>
        <p:txBody>
          <a:bodyPr/>
          <a:lstStyle/>
          <a:p>
            <a:fld id="{9E37BCF8-8638-4955-970A-7680BE80FA43}" type="slidenum">
              <a:rPr lang="en-GB" smtClean="0"/>
              <a:t>34</a:t>
            </a:fld>
            <a:endParaRPr lang="en-GB"/>
          </a:p>
        </p:txBody>
      </p:sp>
    </p:spTree>
    <p:extLst>
      <p:ext uri="{BB962C8B-B14F-4D97-AF65-F5344CB8AC3E}">
        <p14:creationId xmlns:p14="http://schemas.microsoft.com/office/powerpoint/2010/main" val="25556895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E37BCF8-8638-4955-970A-7680BE80FA43}" type="slidenum">
              <a:rPr lang="en-GB" smtClean="0"/>
              <a:t>35</a:t>
            </a:fld>
            <a:endParaRPr lang="en-GB"/>
          </a:p>
        </p:txBody>
      </p:sp>
    </p:spTree>
    <p:extLst>
      <p:ext uri="{BB962C8B-B14F-4D97-AF65-F5344CB8AC3E}">
        <p14:creationId xmlns:p14="http://schemas.microsoft.com/office/powerpoint/2010/main" val="21726374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panose="020F0502020204030204"/>
            </a:endParaRPr>
          </a:p>
        </p:txBody>
      </p:sp>
      <p:sp>
        <p:nvSpPr>
          <p:cNvPr id="4" name="Slide Number Placeholder 3"/>
          <p:cNvSpPr>
            <a:spLocks noGrp="1"/>
          </p:cNvSpPr>
          <p:nvPr>
            <p:ph type="sldNum" sz="quarter" idx="10"/>
          </p:nvPr>
        </p:nvSpPr>
        <p:spPr/>
        <p:txBody>
          <a:bodyPr/>
          <a:lstStyle/>
          <a:p>
            <a:fld id="{6BCEAD5F-AEE4-43AF-A78B-F58DDD3B4BDC}" type="slidenum">
              <a:rPr lang="en-GB" smtClean="0"/>
              <a:t>36</a:t>
            </a:fld>
            <a:endParaRPr lang="en-GB"/>
          </a:p>
        </p:txBody>
      </p:sp>
    </p:spTree>
    <p:extLst>
      <p:ext uri="{BB962C8B-B14F-4D97-AF65-F5344CB8AC3E}">
        <p14:creationId xmlns:p14="http://schemas.microsoft.com/office/powerpoint/2010/main" val="6278180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2 hour per week is the VERY</a:t>
            </a:r>
            <a:r>
              <a:rPr lang="en-GB" baseline="0" dirty="0"/>
              <a:t> maximum a student should be doing – to include meeting, committee, training and research.</a:t>
            </a:r>
            <a:r>
              <a:rPr lang="en-GB" dirty="0"/>
              <a:t> </a:t>
            </a:r>
          </a:p>
          <a:p>
            <a:r>
              <a:rPr lang="en-GB" dirty="0">
                <a:cs typeface="Calibri"/>
              </a:rPr>
              <a:t>SRSF</a:t>
            </a:r>
            <a:endParaRPr lang="en-GB" baseline="0" dirty="0">
              <a:cs typeface="Calibri"/>
            </a:endParaRPr>
          </a:p>
          <a:p>
            <a:endParaRPr lang="en-GB" dirty="0"/>
          </a:p>
        </p:txBody>
      </p:sp>
      <p:sp>
        <p:nvSpPr>
          <p:cNvPr id="4" name="Slide Number Placeholder 3"/>
          <p:cNvSpPr>
            <a:spLocks noGrp="1"/>
          </p:cNvSpPr>
          <p:nvPr>
            <p:ph type="sldNum" sz="quarter" idx="10"/>
          </p:nvPr>
        </p:nvSpPr>
        <p:spPr/>
        <p:txBody>
          <a:bodyPr/>
          <a:lstStyle/>
          <a:p>
            <a:fld id="{7149CC3C-2CE3-44C4-9BA3-6FF30D5FCD15}" type="slidenum">
              <a:rPr lang="en-GB" smtClean="0"/>
              <a:t>37</a:t>
            </a:fld>
            <a:endParaRPr lang="en-GB"/>
          </a:p>
        </p:txBody>
      </p:sp>
    </p:spTree>
    <p:extLst>
      <p:ext uri="{BB962C8B-B14F-4D97-AF65-F5344CB8AC3E}">
        <p14:creationId xmlns:p14="http://schemas.microsoft.com/office/powerpoint/2010/main" val="21660899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Hannah </a:t>
            </a:r>
          </a:p>
          <a:p>
            <a:endParaRPr lang="en-GB"/>
          </a:p>
          <a:p>
            <a:r>
              <a:rPr lang="en-GB"/>
              <a:t>You may have feedback which are related to your role, you could work with these teams to resolve them however. </a:t>
            </a:r>
          </a:p>
          <a:p>
            <a:endParaRPr lang="en-GB"/>
          </a:p>
          <a:p>
            <a:r>
              <a:rPr lang="en-GB"/>
              <a:t>If in doubt signpost to the advice centre</a:t>
            </a:r>
            <a:r>
              <a:rPr lang="en-GB" baseline="0"/>
              <a:t>. The student should contact them. </a:t>
            </a:r>
          </a:p>
          <a:p>
            <a:r>
              <a:rPr lang="en-GB" baseline="0"/>
              <a:t>You aren’t expected to do anything on behalf of someone. </a:t>
            </a:r>
          </a:p>
          <a:p>
            <a:endParaRPr lang="en-GB" baseline="0"/>
          </a:p>
          <a:p>
            <a:r>
              <a:rPr lang="en-GB">
                <a:latin typeface="NewsGoth BT"/>
              </a:rPr>
              <a:t>Sign posting and boundaries </a:t>
            </a:r>
            <a:endParaRPr lang="en-GB"/>
          </a:p>
          <a:p>
            <a:r>
              <a:rPr lang="en-GB">
                <a:latin typeface="NewsGoth BT"/>
              </a:rPr>
              <a:t>GDPR </a:t>
            </a:r>
            <a:endParaRPr lang="en-GB"/>
          </a:p>
          <a:p>
            <a:r>
              <a:rPr lang="en-GB">
                <a:latin typeface="NewsGoth BT"/>
              </a:rPr>
              <a:t>Link back to advice centre- you can always book an appt here to discuss non academic</a:t>
            </a:r>
          </a:p>
          <a:p>
            <a:r>
              <a:rPr lang="en-GB">
                <a:latin typeface="NewsGoth BT"/>
              </a:rPr>
              <a:t>If you want to discuss academic-grades </a:t>
            </a:r>
            <a:r>
              <a:rPr lang="en-GB" err="1">
                <a:latin typeface="NewsGoth BT"/>
              </a:rPr>
              <a:t>ect</a:t>
            </a:r>
            <a:r>
              <a:rPr lang="en-GB">
                <a:latin typeface="NewsGoth BT"/>
              </a:rPr>
              <a:t> student advisor through </a:t>
            </a:r>
            <a:r>
              <a:rPr lang="en-GB" err="1">
                <a:latin typeface="NewsGoth BT"/>
              </a:rPr>
              <a:t>infohub</a:t>
            </a:r>
            <a:r>
              <a:rPr lang="en-GB">
                <a:latin typeface="NewsGoth BT"/>
              </a:rPr>
              <a:t> or speak to your module leader. </a:t>
            </a:r>
          </a:p>
          <a:p>
            <a:r>
              <a:rPr lang="en-GB">
                <a:latin typeface="NewsGoth BT"/>
              </a:rPr>
              <a:t>Don’t become an agony aunt- know where to send students </a:t>
            </a:r>
          </a:p>
          <a:p>
            <a:r>
              <a:rPr lang="en-GB">
                <a:latin typeface="NewsGoth BT"/>
              </a:rPr>
              <a:t>Library services can offer support with assignments</a:t>
            </a:r>
          </a:p>
          <a:p>
            <a:endParaRPr lang="en-GB" baseline="0"/>
          </a:p>
          <a:p>
            <a:endParaRPr lang="en-GB"/>
          </a:p>
        </p:txBody>
      </p:sp>
      <p:sp>
        <p:nvSpPr>
          <p:cNvPr id="4" name="Slide Number Placeholder 3"/>
          <p:cNvSpPr>
            <a:spLocks noGrp="1"/>
          </p:cNvSpPr>
          <p:nvPr>
            <p:ph type="sldNum" sz="quarter" idx="10"/>
          </p:nvPr>
        </p:nvSpPr>
        <p:spPr/>
        <p:txBody>
          <a:bodyPr/>
          <a:lstStyle/>
          <a:p>
            <a:fld id="{7149CC3C-2CE3-44C4-9BA3-6FF30D5FCD15}" type="slidenum">
              <a:rPr lang="en-GB" smtClean="0"/>
              <a:t>38</a:t>
            </a:fld>
            <a:endParaRPr lang="en-GB"/>
          </a:p>
        </p:txBody>
      </p:sp>
    </p:spTree>
    <p:extLst>
      <p:ext uri="{BB962C8B-B14F-4D97-AF65-F5344CB8AC3E}">
        <p14:creationId xmlns:p14="http://schemas.microsoft.com/office/powerpoint/2010/main" val="26007626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AF0C775-FC84-40CF-8092-E1832AE7F8F7}" type="slidenum">
              <a:rPr lang="en-GB" smtClean="0"/>
              <a:t>39</a:t>
            </a:fld>
            <a:endParaRPr lang="en-GB"/>
          </a:p>
        </p:txBody>
      </p:sp>
    </p:spTree>
    <p:extLst>
      <p:ext uri="{BB962C8B-B14F-4D97-AF65-F5344CB8AC3E}">
        <p14:creationId xmlns:p14="http://schemas.microsoft.com/office/powerpoint/2010/main" val="794962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is a video, please play the video to be introduced to your VP education Jane Ojiako. </a:t>
            </a:r>
          </a:p>
          <a:p>
            <a:endParaRPr lang="en-GB" dirty="0"/>
          </a:p>
        </p:txBody>
      </p:sp>
      <p:sp>
        <p:nvSpPr>
          <p:cNvPr id="4" name="Slide Number Placeholder 3"/>
          <p:cNvSpPr>
            <a:spLocks noGrp="1"/>
          </p:cNvSpPr>
          <p:nvPr>
            <p:ph type="sldNum" sz="quarter" idx="5"/>
          </p:nvPr>
        </p:nvSpPr>
        <p:spPr/>
        <p:txBody>
          <a:bodyPr/>
          <a:lstStyle/>
          <a:p>
            <a:fld id="{FAF0C775-FC84-40CF-8092-E1832AE7F8F7}" type="slidenum">
              <a:rPr lang="en-GB" smtClean="0"/>
              <a:t>4</a:t>
            </a:fld>
            <a:endParaRPr lang="en-GB"/>
          </a:p>
        </p:txBody>
      </p:sp>
    </p:spTree>
    <p:extLst>
      <p:ext uri="{BB962C8B-B14F-4D97-AF65-F5344CB8AC3E}">
        <p14:creationId xmlns:p14="http://schemas.microsoft.com/office/powerpoint/2010/main" val="34830850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AF0C775-FC84-40CF-8092-E1832AE7F8F7}" type="slidenum">
              <a:rPr lang="en-GB" smtClean="0"/>
              <a:t>40</a:t>
            </a:fld>
            <a:endParaRPr lang="en-GB"/>
          </a:p>
        </p:txBody>
      </p:sp>
    </p:spTree>
    <p:extLst>
      <p:ext uri="{BB962C8B-B14F-4D97-AF65-F5344CB8AC3E}">
        <p14:creationId xmlns:p14="http://schemas.microsoft.com/office/powerpoint/2010/main" val="35827580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endParaRPr lang="en-GB"/>
          </a:p>
          <a:p>
            <a:pPr marL="0" indent="0" algn="l">
              <a:buNone/>
            </a:pPr>
            <a:endParaRPr lang="en-GB"/>
          </a:p>
          <a:p>
            <a:pPr marL="0" indent="0" algn="l">
              <a:buNone/>
            </a:pPr>
            <a:endParaRPr lang="en-GB"/>
          </a:p>
          <a:p>
            <a:pPr marL="0" indent="0" algn="l">
              <a:buNone/>
            </a:pPr>
            <a:r>
              <a:rPr lang="en-GB"/>
              <a:t>Get feedback </a:t>
            </a:r>
          </a:p>
          <a:p>
            <a:pPr marL="0" indent="0" algn="l">
              <a:buNone/>
            </a:pPr>
            <a:r>
              <a:rPr lang="en-GB"/>
              <a:t>Form an argument (forms)</a:t>
            </a:r>
          </a:p>
          <a:p>
            <a:pPr marL="0" indent="0" algn="l">
              <a:buNone/>
            </a:pPr>
            <a:r>
              <a:rPr lang="en-GB"/>
              <a:t>Attend meetings </a:t>
            </a:r>
          </a:p>
          <a:p>
            <a:pPr marL="0" indent="0" algn="l">
              <a:buNone/>
            </a:pPr>
            <a:r>
              <a:rPr lang="en-GB"/>
              <a:t>Note actions an ongoing actions</a:t>
            </a:r>
          </a:p>
          <a:p>
            <a:pPr marL="0" indent="0" algn="l">
              <a:buNone/>
            </a:pPr>
            <a:r>
              <a:rPr lang="en-GB"/>
              <a:t>Report back to students (form) and in lectures – close feedback loop. </a:t>
            </a:r>
          </a:p>
          <a:p>
            <a:endParaRPr lang="en-GB"/>
          </a:p>
        </p:txBody>
      </p:sp>
      <p:sp>
        <p:nvSpPr>
          <p:cNvPr id="4" name="Slide Number Placeholder 3"/>
          <p:cNvSpPr>
            <a:spLocks noGrp="1"/>
          </p:cNvSpPr>
          <p:nvPr>
            <p:ph type="sldNum" sz="quarter" idx="5"/>
          </p:nvPr>
        </p:nvSpPr>
        <p:spPr/>
        <p:txBody>
          <a:bodyPr/>
          <a:lstStyle/>
          <a:p>
            <a:fld id="{FAF0C775-FC84-40CF-8092-E1832AE7F8F7}" type="slidenum">
              <a:rPr lang="en-GB" smtClean="0"/>
              <a:t>41</a:t>
            </a:fld>
            <a:endParaRPr lang="en-GB"/>
          </a:p>
        </p:txBody>
      </p:sp>
    </p:spTree>
    <p:extLst>
      <p:ext uri="{BB962C8B-B14F-4D97-AF65-F5344CB8AC3E}">
        <p14:creationId xmlns:p14="http://schemas.microsoft.com/office/powerpoint/2010/main" val="30954612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You’ve got your feedback, now you can use this form to enter in what you found out. Should always be the majority view </a:t>
            </a:r>
          </a:p>
          <a:p>
            <a:endParaRPr lang="en-GB" dirty="0"/>
          </a:p>
          <a:p>
            <a:endParaRPr lang="en-GB" dirty="0"/>
          </a:p>
          <a:p>
            <a:r>
              <a:rPr lang="en-GB" dirty="0"/>
              <a:t>Teams form</a:t>
            </a:r>
          </a:p>
          <a:p>
            <a:r>
              <a:rPr lang="en-GB" dirty="0"/>
              <a:t>And form to track changes (stop start continue word doc) </a:t>
            </a:r>
          </a:p>
          <a:p>
            <a:endParaRPr lang="en-GB" dirty="0"/>
          </a:p>
          <a:p>
            <a:r>
              <a:rPr lang="en-GB" dirty="0"/>
              <a:t>This should come from student feedback. </a:t>
            </a:r>
          </a:p>
        </p:txBody>
      </p:sp>
      <p:sp>
        <p:nvSpPr>
          <p:cNvPr id="4" name="Slide Number Placeholder 3"/>
          <p:cNvSpPr>
            <a:spLocks noGrp="1"/>
          </p:cNvSpPr>
          <p:nvPr>
            <p:ph type="sldNum" sz="quarter" idx="5"/>
          </p:nvPr>
        </p:nvSpPr>
        <p:spPr/>
        <p:txBody>
          <a:bodyPr/>
          <a:lstStyle/>
          <a:p>
            <a:fld id="{FAF0C775-FC84-40CF-8092-E1832AE7F8F7}" type="slidenum">
              <a:rPr lang="en-GB" smtClean="0"/>
              <a:t>42</a:t>
            </a:fld>
            <a:endParaRPr lang="en-GB"/>
          </a:p>
        </p:txBody>
      </p:sp>
    </p:spTree>
    <p:extLst>
      <p:ext uri="{BB962C8B-B14F-4D97-AF65-F5344CB8AC3E}">
        <p14:creationId xmlns:p14="http://schemas.microsoft.com/office/powerpoint/2010/main" val="26318279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338E3C1-315E-4C59-B7AC-E5C474DDADDB}" type="slidenum">
              <a:rPr lang="en-GB" smtClean="0"/>
              <a:t>43</a:t>
            </a:fld>
            <a:endParaRPr lang="en-GB"/>
          </a:p>
        </p:txBody>
      </p:sp>
    </p:spTree>
    <p:extLst>
      <p:ext uri="{BB962C8B-B14F-4D97-AF65-F5344CB8AC3E}">
        <p14:creationId xmlns:p14="http://schemas.microsoft.com/office/powerpoint/2010/main" val="39044283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338E3C1-315E-4C59-B7AC-E5C474DDADDB}" type="slidenum">
              <a:rPr lang="en-GB" smtClean="0"/>
              <a:t>44</a:t>
            </a:fld>
            <a:endParaRPr lang="en-GB"/>
          </a:p>
        </p:txBody>
      </p:sp>
    </p:spTree>
    <p:extLst>
      <p:ext uri="{BB962C8B-B14F-4D97-AF65-F5344CB8AC3E}">
        <p14:creationId xmlns:p14="http://schemas.microsoft.com/office/powerpoint/2010/main" val="27023204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Teams form-after today they will soon be added to their teams site with other student reps from each department- and </a:t>
            </a:r>
            <a:r>
              <a:rPr lang="en-GB" dirty="0" err="1"/>
              <a:t>theie</a:t>
            </a:r>
            <a:r>
              <a:rPr lang="en-GB" dirty="0"/>
              <a:t> L</a:t>
            </a:r>
          </a:p>
        </p:txBody>
      </p:sp>
      <p:sp>
        <p:nvSpPr>
          <p:cNvPr id="4" name="Slide Number Placeholder 3"/>
          <p:cNvSpPr>
            <a:spLocks noGrp="1"/>
          </p:cNvSpPr>
          <p:nvPr>
            <p:ph type="sldNum" sz="quarter" idx="5"/>
          </p:nvPr>
        </p:nvSpPr>
        <p:spPr/>
        <p:txBody>
          <a:bodyPr/>
          <a:lstStyle/>
          <a:p>
            <a:fld id="{FAF0C775-FC84-40CF-8092-E1832AE7F8F7}" type="slidenum">
              <a:rPr lang="en-GB" smtClean="0"/>
              <a:t>45</a:t>
            </a:fld>
            <a:endParaRPr lang="en-GB"/>
          </a:p>
        </p:txBody>
      </p:sp>
    </p:spTree>
    <p:extLst>
      <p:ext uri="{BB962C8B-B14F-4D97-AF65-F5344CB8AC3E}">
        <p14:creationId xmlns:p14="http://schemas.microsoft.com/office/powerpoint/2010/main" val="5152745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 this slide,</a:t>
            </a:r>
            <a:r>
              <a:rPr lang="en-GB" baseline="0" dirty="0"/>
              <a:t> talk about first 3: next slide has other 3</a:t>
            </a:r>
          </a:p>
          <a:p>
            <a:r>
              <a:rPr lang="en-GB" dirty="0"/>
              <a:t>If you are a good rep-</a:t>
            </a:r>
            <a:r>
              <a:rPr lang="en-GB" baseline="0" dirty="0"/>
              <a:t> you can make: change to your course, boost </a:t>
            </a:r>
            <a:r>
              <a:rPr lang="en-GB" dirty="0"/>
              <a:t>your cv</a:t>
            </a:r>
            <a:r>
              <a:rPr lang="en-GB" baseline="0" dirty="0"/>
              <a:t> and employability but having this exciting opportunity. HEAR</a:t>
            </a:r>
            <a:endParaRPr lang="en-GB" dirty="0">
              <a:cs typeface="Calibri"/>
            </a:endParaRPr>
          </a:p>
        </p:txBody>
      </p:sp>
      <p:sp>
        <p:nvSpPr>
          <p:cNvPr id="4" name="Slide Number Placeholder 3"/>
          <p:cNvSpPr>
            <a:spLocks noGrp="1"/>
          </p:cNvSpPr>
          <p:nvPr>
            <p:ph type="sldNum" sz="quarter" idx="10"/>
          </p:nvPr>
        </p:nvSpPr>
        <p:spPr/>
        <p:txBody>
          <a:bodyPr/>
          <a:lstStyle/>
          <a:p>
            <a:fld id="{C338E3C1-315E-4C59-B7AC-E5C474DDADDB}" type="slidenum">
              <a:rPr lang="en-GB" smtClean="0"/>
              <a:t>46</a:t>
            </a:fld>
            <a:endParaRPr lang="en-GB"/>
          </a:p>
        </p:txBody>
      </p:sp>
    </p:spTree>
    <p:extLst>
      <p:ext uri="{BB962C8B-B14F-4D97-AF65-F5344CB8AC3E}">
        <p14:creationId xmlns:p14="http://schemas.microsoft.com/office/powerpoint/2010/main" val="9006266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Certificate</a:t>
            </a:r>
            <a:r>
              <a:rPr lang="en-GB" baseline="0"/>
              <a:t> is digital, must do all asked things to receive it</a:t>
            </a:r>
          </a:p>
          <a:p>
            <a:endParaRPr lang="en-GB"/>
          </a:p>
        </p:txBody>
      </p:sp>
      <p:sp>
        <p:nvSpPr>
          <p:cNvPr id="4" name="Slide Number Placeholder 3"/>
          <p:cNvSpPr>
            <a:spLocks noGrp="1"/>
          </p:cNvSpPr>
          <p:nvPr>
            <p:ph type="sldNum" sz="quarter" idx="10"/>
          </p:nvPr>
        </p:nvSpPr>
        <p:spPr/>
        <p:txBody>
          <a:bodyPr/>
          <a:lstStyle/>
          <a:p>
            <a:fld id="{C338E3C1-315E-4C59-B7AC-E5C474DDADDB}" type="slidenum">
              <a:rPr lang="en-GB" smtClean="0"/>
              <a:t>47</a:t>
            </a:fld>
            <a:endParaRPr lang="en-GB"/>
          </a:p>
        </p:txBody>
      </p:sp>
    </p:spTree>
    <p:extLst>
      <p:ext uri="{BB962C8B-B14F-4D97-AF65-F5344CB8AC3E}">
        <p14:creationId xmlns:p14="http://schemas.microsoft.com/office/powerpoint/2010/main" val="33209343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338E3C1-315E-4C59-B7AC-E5C474DDADDB}" type="slidenum">
              <a:rPr lang="en-GB" smtClean="0"/>
              <a:t>48</a:t>
            </a:fld>
            <a:endParaRPr lang="en-GB"/>
          </a:p>
        </p:txBody>
      </p:sp>
    </p:spTree>
    <p:extLst>
      <p:ext uri="{BB962C8B-B14F-4D97-AF65-F5344CB8AC3E}">
        <p14:creationId xmlns:p14="http://schemas.microsoft.com/office/powerpoint/2010/main" val="19633518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149CC3C-2CE3-44C4-9BA3-6FF30D5FCD15}" type="slidenum">
              <a:rPr lang="en-GB" smtClean="0"/>
              <a:t>49</a:t>
            </a:fld>
            <a:endParaRPr lang="en-GB"/>
          </a:p>
        </p:txBody>
      </p:sp>
    </p:spTree>
    <p:extLst>
      <p:ext uri="{BB962C8B-B14F-4D97-AF65-F5344CB8AC3E}">
        <p14:creationId xmlns:p14="http://schemas.microsoft.com/office/powerpoint/2010/main" val="6765092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FAF0C775-FC84-40CF-8092-E1832AE7F8F7}" type="slidenum">
              <a:rPr lang="en-GB" smtClean="0"/>
              <a:t>5</a:t>
            </a:fld>
            <a:endParaRPr lang="en-GB"/>
          </a:p>
        </p:txBody>
      </p:sp>
    </p:spTree>
    <p:extLst>
      <p:ext uri="{BB962C8B-B14F-4D97-AF65-F5344CB8AC3E}">
        <p14:creationId xmlns:p14="http://schemas.microsoft.com/office/powerpoint/2010/main" val="35106859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AF0C775-FC84-40CF-8092-E1832AE7F8F7}" type="slidenum">
              <a:rPr lang="en-GB" smtClean="0"/>
              <a:t>50</a:t>
            </a:fld>
            <a:endParaRPr lang="en-GB"/>
          </a:p>
        </p:txBody>
      </p:sp>
    </p:spTree>
    <p:extLst>
      <p:ext uri="{BB962C8B-B14F-4D97-AF65-F5344CB8AC3E}">
        <p14:creationId xmlns:p14="http://schemas.microsoft.com/office/powerpoint/2010/main" val="32419547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E37BCF8-8638-4955-970A-7680BE80FA43}" type="slidenum">
              <a:rPr lang="en-GB" smtClean="0"/>
              <a:t>51</a:t>
            </a:fld>
            <a:endParaRPr lang="en-GB"/>
          </a:p>
        </p:txBody>
      </p:sp>
    </p:spTree>
    <p:extLst>
      <p:ext uri="{BB962C8B-B14F-4D97-AF65-F5344CB8AC3E}">
        <p14:creationId xmlns:p14="http://schemas.microsoft.com/office/powerpoint/2010/main" val="36612126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AF0C775-FC84-40CF-8092-E1832AE7F8F7}" type="slidenum">
              <a:rPr lang="en-GB" smtClean="0"/>
              <a:t>52</a:t>
            </a:fld>
            <a:endParaRPr lang="en-GB"/>
          </a:p>
        </p:txBody>
      </p:sp>
    </p:spTree>
    <p:extLst>
      <p:ext uri="{BB962C8B-B14F-4D97-AF65-F5344CB8AC3E}">
        <p14:creationId xmlns:p14="http://schemas.microsoft.com/office/powerpoint/2010/main" val="19858428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E37BCF8-8638-4955-970A-7680BE80FA43}" type="slidenum">
              <a:rPr lang="en-GB" smtClean="0"/>
              <a:t>53</a:t>
            </a:fld>
            <a:endParaRPr lang="en-GB"/>
          </a:p>
        </p:txBody>
      </p:sp>
    </p:spTree>
    <p:extLst>
      <p:ext uri="{BB962C8B-B14F-4D97-AF65-F5344CB8AC3E}">
        <p14:creationId xmlns:p14="http://schemas.microsoft.com/office/powerpoint/2010/main" val="30727091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latin typeface="+mn-lt"/>
              </a:rPr>
              <a:t>Department Reps are the link between the Student Reps and the Lead Department Reps and represent the student voice within the Department Executive. Each academic department will have three Department Reps that focus on the following remits: </a:t>
            </a:r>
            <a:endParaRPr lang="en-GB"/>
          </a:p>
        </p:txBody>
      </p:sp>
      <p:sp>
        <p:nvSpPr>
          <p:cNvPr id="4" name="Slide Number Placeholder 3"/>
          <p:cNvSpPr>
            <a:spLocks noGrp="1"/>
          </p:cNvSpPr>
          <p:nvPr>
            <p:ph type="sldNum" sz="quarter" idx="10"/>
          </p:nvPr>
        </p:nvSpPr>
        <p:spPr/>
        <p:txBody>
          <a:bodyPr/>
          <a:lstStyle/>
          <a:p>
            <a:fld id="{9E37BCF8-8638-4955-970A-7680BE80FA43}" type="slidenum">
              <a:rPr lang="en-GB" smtClean="0"/>
              <a:t>54</a:t>
            </a:fld>
            <a:endParaRPr lang="en-GB"/>
          </a:p>
        </p:txBody>
      </p:sp>
    </p:spTree>
    <p:extLst>
      <p:ext uri="{BB962C8B-B14F-4D97-AF65-F5344CB8AC3E}">
        <p14:creationId xmlns:p14="http://schemas.microsoft.com/office/powerpoint/2010/main" val="2477841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https://www.thestudentsunion.co.uk/union/about/mission-values-and-strategy/</a:t>
            </a:r>
          </a:p>
        </p:txBody>
      </p:sp>
      <p:sp>
        <p:nvSpPr>
          <p:cNvPr id="4" name="Slide Number Placeholder 3"/>
          <p:cNvSpPr>
            <a:spLocks noGrp="1"/>
          </p:cNvSpPr>
          <p:nvPr>
            <p:ph type="sldNum" sz="quarter" idx="5"/>
          </p:nvPr>
        </p:nvSpPr>
        <p:spPr/>
        <p:txBody>
          <a:bodyPr/>
          <a:lstStyle/>
          <a:p>
            <a:fld id="{FAF0C775-FC84-40CF-8092-E1832AE7F8F7}" type="slidenum">
              <a:rPr lang="en-GB" smtClean="0"/>
              <a:t>6</a:t>
            </a:fld>
            <a:endParaRPr lang="en-GB"/>
          </a:p>
        </p:txBody>
      </p:sp>
    </p:spTree>
    <p:extLst>
      <p:ext uri="{BB962C8B-B14F-4D97-AF65-F5344CB8AC3E}">
        <p14:creationId xmlns:p14="http://schemas.microsoft.com/office/powerpoint/2010/main" val="4251765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we support you?</a:t>
            </a:r>
          </a:p>
          <a:p>
            <a:r>
              <a:rPr lang="en-GB" dirty="0"/>
              <a:t>The Representation community- The Team, we are here to support you year round, we often have working relationships and contacts with your faculty so we can often point you in the right direction.</a:t>
            </a:r>
            <a:r>
              <a:rPr lang="en-GB" dirty="0">
                <a:cs typeface="Calibri"/>
              </a:rPr>
              <a:t> Please book in for an appointment with us- contact us over email to do this. </a:t>
            </a:r>
          </a:p>
          <a:p>
            <a:endParaRPr lang="en-GB" dirty="0">
              <a:cs typeface="Calibri"/>
            </a:endParaRPr>
          </a:p>
          <a:p>
            <a:r>
              <a:rPr lang="en-GB" dirty="0">
                <a:cs typeface="Calibri"/>
              </a:rPr>
              <a:t>We also run CPD workshops over the year including w</a:t>
            </a:r>
            <a:r>
              <a:rPr lang="en-GB" dirty="0"/>
              <a:t>orkshops on giving and receiving feedback and conflict management, which will help you not only in your role as student rep but in your student life. </a:t>
            </a:r>
            <a:r>
              <a:rPr lang="en-GB" dirty="0">
                <a:latin typeface="NewsGoth BT"/>
              </a:rPr>
              <a:t>Who we are –photos and contacts, faculties we look after.</a:t>
            </a:r>
            <a:endParaRPr lang="en-GB" dirty="0"/>
          </a:p>
          <a:p>
            <a:r>
              <a:rPr lang="en-GB" dirty="0">
                <a:latin typeface="NewsGoth BT"/>
              </a:rPr>
              <a:t>Advice centre image- relate to non-academic feedback can refer to signposting. </a:t>
            </a:r>
          </a:p>
          <a:p>
            <a:endParaRPr lang="en-GB" dirty="0">
              <a:latin typeface="NewsGoth B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NewsGoth BT"/>
              </a:rPr>
              <a:t>AC – free and impartial advice, always wellbeing and financial support from UWE </a:t>
            </a:r>
          </a:p>
          <a:p>
            <a:r>
              <a:rPr lang="en-GB" dirty="0">
                <a:latin typeface="NewsGoth BT"/>
              </a:rPr>
              <a:t>RC – can be an advocate for you at meetings if need be. Although we work as critical partners of UWE Bristol, we can work to support you. </a:t>
            </a:r>
          </a:p>
          <a:p>
            <a:endParaRPr lang="en-GB" dirty="0">
              <a:latin typeface="NewsGoth BT"/>
            </a:endParaRPr>
          </a:p>
          <a:p>
            <a:endParaRPr lang="en-GB" dirty="0">
              <a:cs typeface="Calibri"/>
            </a:endParaRPr>
          </a:p>
        </p:txBody>
      </p:sp>
      <p:sp>
        <p:nvSpPr>
          <p:cNvPr id="4" name="Slide Number Placeholder 3"/>
          <p:cNvSpPr>
            <a:spLocks noGrp="1"/>
          </p:cNvSpPr>
          <p:nvPr>
            <p:ph type="sldNum" sz="quarter" idx="5"/>
          </p:nvPr>
        </p:nvSpPr>
        <p:spPr/>
        <p:txBody>
          <a:bodyPr/>
          <a:lstStyle/>
          <a:p>
            <a:fld id="{FAF0C775-FC84-40CF-8092-E1832AE7F8F7}" type="slidenum">
              <a:rPr lang="en-GB" smtClean="0"/>
              <a:t>7</a:t>
            </a:fld>
            <a:endParaRPr lang="en-GB"/>
          </a:p>
        </p:txBody>
      </p:sp>
    </p:spTree>
    <p:extLst>
      <p:ext uri="{BB962C8B-B14F-4D97-AF65-F5344CB8AC3E}">
        <p14:creationId xmlns:p14="http://schemas.microsoft.com/office/powerpoint/2010/main" val="1935796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Introduce programme year reps – bridge the gap- can show terms of reference here if needed to illustrate if students get stuck. </a:t>
            </a:r>
          </a:p>
          <a:p>
            <a:endParaRPr lang="en-GB" dirty="0">
              <a:cs typeface="Calibri" panose="020F0502020204030204"/>
            </a:endParaRPr>
          </a:p>
        </p:txBody>
      </p:sp>
      <p:sp>
        <p:nvSpPr>
          <p:cNvPr id="4" name="Slide Number Placeholder 3"/>
          <p:cNvSpPr>
            <a:spLocks noGrp="1"/>
          </p:cNvSpPr>
          <p:nvPr>
            <p:ph type="sldNum" sz="quarter" idx="5"/>
          </p:nvPr>
        </p:nvSpPr>
        <p:spPr/>
        <p:txBody>
          <a:bodyPr/>
          <a:lstStyle/>
          <a:p>
            <a:fld id="{FAF0C775-FC84-40CF-8092-E1832AE7F8F7}" type="slidenum">
              <a:rPr lang="en-GB" smtClean="0"/>
              <a:t>8</a:t>
            </a:fld>
            <a:endParaRPr lang="en-GB"/>
          </a:p>
        </p:txBody>
      </p:sp>
    </p:spTree>
    <p:extLst>
      <p:ext uri="{BB962C8B-B14F-4D97-AF65-F5344CB8AC3E}">
        <p14:creationId xmlns:p14="http://schemas.microsoft.com/office/powerpoint/2010/main" val="25800522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AF0C775-FC84-40CF-8092-E1832AE7F8F7}" type="slidenum">
              <a:rPr lang="en-GB" smtClean="0"/>
              <a:t>9</a:t>
            </a:fld>
            <a:endParaRPr lang="en-GB"/>
          </a:p>
        </p:txBody>
      </p:sp>
    </p:spTree>
    <p:extLst>
      <p:ext uri="{BB962C8B-B14F-4D97-AF65-F5344CB8AC3E}">
        <p14:creationId xmlns:p14="http://schemas.microsoft.com/office/powerpoint/2010/main" val="38663327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cap="all" baseline="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atin typeface="NewsGoth BT" panose="020B05030202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Footer Placeholder 4"/>
          <p:cNvSpPr>
            <a:spLocks noGrp="1"/>
          </p:cNvSpPr>
          <p:nvPr>
            <p:ph type="ftr" sz="quarter" idx="11"/>
          </p:nvPr>
        </p:nvSpPr>
        <p:spPr/>
        <p:txBody>
          <a:bodyPr/>
          <a:lstStyle>
            <a:lvl1pPr>
              <a:defRPr>
                <a:latin typeface="NewsGoth BT" panose="020B0503020203020204" pitchFamily="34" charset="0"/>
              </a:defRPr>
            </a:lvl1pPr>
          </a:lstStyle>
          <a:p>
            <a:endParaRPr lang="en-GB"/>
          </a:p>
        </p:txBody>
      </p:sp>
      <p:sp>
        <p:nvSpPr>
          <p:cNvPr id="6" name="Slide Number Placeholder 5"/>
          <p:cNvSpPr>
            <a:spLocks noGrp="1"/>
          </p:cNvSpPr>
          <p:nvPr>
            <p:ph type="sldNum" sz="quarter" idx="12"/>
          </p:nvPr>
        </p:nvSpPr>
        <p:spPr/>
        <p:txBody>
          <a:bodyPr/>
          <a:lstStyle>
            <a:lvl1pPr>
              <a:defRPr>
                <a:latin typeface="NewsGoth BT" panose="020B0503020203020204" pitchFamily="34" charset="0"/>
              </a:defRPr>
            </a:lvl1pPr>
          </a:lstStyle>
          <a:p>
            <a:fld id="{52B414E3-8554-401E-95C7-EF467614B556}" type="slidenum">
              <a:rPr lang="en-GB" smtClean="0"/>
              <a:t>‹#›</a:t>
            </a:fld>
            <a:endParaRPr lang="en-GB"/>
          </a:p>
        </p:txBody>
      </p:sp>
    </p:spTree>
    <p:extLst>
      <p:ext uri="{BB962C8B-B14F-4D97-AF65-F5344CB8AC3E}">
        <p14:creationId xmlns:p14="http://schemas.microsoft.com/office/powerpoint/2010/main" val="2671644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all" baseline="0"/>
            </a:lvl1p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lvl1pPr marL="228600" indent="-228600">
              <a:buFont typeface="Wingdings" panose="05000000000000000000" pitchFamily="2" charset="2"/>
              <a:buChar char="§"/>
              <a:defRPr>
                <a:latin typeface="NewsGoth BT" panose="020B0503020203020204" pitchFamily="34" charset="0"/>
              </a:defRPr>
            </a:lvl1pPr>
            <a:lvl2pPr marL="685800" indent="-228600">
              <a:buFont typeface="Wingdings" panose="05000000000000000000" pitchFamily="2" charset="2"/>
              <a:buChar char="§"/>
              <a:defRPr>
                <a:latin typeface="NewsGoth BT" panose="020B0503020203020204" pitchFamily="34" charset="0"/>
              </a:defRPr>
            </a:lvl2pPr>
            <a:lvl3pPr marL="1143000" indent="-228600">
              <a:buFont typeface="Wingdings" panose="05000000000000000000" pitchFamily="2" charset="2"/>
              <a:buChar char="§"/>
              <a:defRPr>
                <a:latin typeface="NewsGoth BT" panose="020B0503020203020204" pitchFamily="34" charset="0"/>
              </a:defRPr>
            </a:lvl3pPr>
            <a:lvl4pPr marL="1600200" indent="-228600">
              <a:buFont typeface="Wingdings" panose="05000000000000000000" pitchFamily="2" charset="2"/>
              <a:buChar char="§"/>
              <a:defRPr>
                <a:latin typeface="NewsGoth BT" panose="020B0503020203020204" pitchFamily="34" charset="0"/>
              </a:defRPr>
            </a:lvl4pPr>
            <a:lvl5pPr marL="2057400" indent="-228600">
              <a:buFont typeface="Wingdings" panose="05000000000000000000" pitchFamily="2" charset="2"/>
              <a:buChar char="§"/>
              <a:defRPr>
                <a:latin typeface="NewsGoth BT" panose="020B0503020203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p:txBody>
          <a:bodyPr/>
          <a:lstStyle>
            <a:lvl1pPr>
              <a:defRPr>
                <a:latin typeface="NewsGoth BT" panose="020B0503020203020204" pitchFamily="34" charset="0"/>
              </a:defRPr>
            </a:lvl1pPr>
          </a:lstStyle>
          <a:p>
            <a:endParaRPr lang="en-GB"/>
          </a:p>
        </p:txBody>
      </p:sp>
      <p:sp>
        <p:nvSpPr>
          <p:cNvPr id="6" name="Slide Number Placeholder 5"/>
          <p:cNvSpPr>
            <a:spLocks noGrp="1"/>
          </p:cNvSpPr>
          <p:nvPr>
            <p:ph type="sldNum" sz="quarter" idx="12"/>
          </p:nvPr>
        </p:nvSpPr>
        <p:spPr/>
        <p:txBody>
          <a:bodyPr/>
          <a:lstStyle>
            <a:lvl1pPr>
              <a:defRPr>
                <a:latin typeface="NewsGoth BT" panose="020B0503020203020204" pitchFamily="34" charset="0"/>
              </a:defRPr>
            </a:lvl1pPr>
          </a:lstStyle>
          <a:p>
            <a:fld id="{52B414E3-8554-401E-95C7-EF467614B556}" type="slidenum">
              <a:rPr lang="en-GB" smtClean="0"/>
              <a:t>‹#›</a:t>
            </a:fld>
            <a:endParaRPr lang="en-GB"/>
          </a:p>
        </p:txBody>
      </p:sp>
    </p:spTree>
    <p:extLst>
      <p:ext uri="{BB962C8B-B14F-4D97-AF65-F5344CB8AC3E}">
        <p14:creationId xmlns:p14="http://schemas.microsoft.com/office/powerpoint/2010/main" val="466450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1709738"/>
            <a:ext cx="10515600" cy="2852737"/>
          </a:xfrm>
        </p:spPr>
        <p:txBody>
          <a:bodyPr anchor="b"/>
          <a:lstStyle>
            <a:lvl1pPr>
              <a:defRPr sz="6000" cap="all" baseline="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latin typeface="NewsGoth BT" panose="020B0503020203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lvl1pPr>
              <a:defRPr>
                <a:latin typeface="NewsGoth BT" panose="020B0503020203020204" pitchFamily="34" charset="0"/>
              </a:defRPr>
            </a:lvl1pPr>
          </a:lstStyle>
          <a:p>
            <a:endParaRPr lang="en-GB"/>
          </a:p>
        </p:txBody>
      </p:sp>
      <p:sp>
        <p:nvSpPr>
          <p:cNvPr id="6" name="Slide Number Placeholder 5"/>
          <p:cNvSpPr>
            <a:spLocks noGrp="1"/>
          </p:cNvSpPr>
          <p:nvPr>
            <p:ph type="sldNum" sz="quarter" idx="12"/>
          </p:nvPr>
        </p:nvSpPr>
        <p:spPr/>
        <p:txBody>
          <a:bodyPr/>
          <a:lstStyle>
            <a:lvl1pPr>
              <a:defRPr>
                <a:latin typeface="NewsGoth BT" panose="020B0503020203020204" pitchFamily="34" charset="0"/>
              </a:defRPr>
            </a:lvl1pPr>
          </a:lstStyle>
          <a:p>
            <a:fld id="{52B414E3-8554-401E-95C7-EF467614B556}" type="slidenum">
              <a:rPr lang="en-GB" smtClean="0"/>
              <a:t>‹#›</a:t>
            </a:fld>
            <a:endParaRPr lang="en-GB"/>
          </a:p>
        </p:txBody>
      </p:sp>
    </p:spTree>
    <p:extLst>
      <p:ext uri="{BB962C8B-B14F-4D97-AF65-F5344CB8AC3E}">
        <p14:creationId xmlns:p14="http://schemas.microsoft.com/office/powerpoint/2010/main" val="3156844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all" baseline="0"/>
            </a:lvl1p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lvl1pPr marL="228600" indent="-228600">
              <a:buFont typeface="Wingdings" panose="05000000000000000000" pitchFamily="2" charset="2"/>
              <a:buChar char="§"/>
              <a:defRPr>
                <a:latin typeface="NewsGoth BT" panose="020B0503020203020204" pitchFamily="34" charset="0"/>
              </a:defRPr>
            </a:lvl1pPr>
            <a:lvl2pPr marL="685800" indent="-228600">
              <a:buFont typeface="Wingdings" panose="05000000000000000000" pitchFamily="2" charset="2"/>
              <a:buChar char="§"/>
              <a:defRPr>
                <a:latin typeface="NewsGoth BT" panose="020B0503020203020204" pitchFamily="34" charset="0"/>
              </a:defRPr>
            </a:lvl2pPr>
            <a:lvl3pPr marL="1143000" indent="-228600">
              <a:buFont typeface="Wingdings" panose="05000000000000000000" pitchFamily="2" charset="2"/>
              <a:buChar char="§"/>
              <a:defRPr>
                <a:latin typeface="NewsGoth BT" panose="020B0503020203020204" pitchFamily="34" charset="0"/>
              </a:defRPr>
            </a:lvl3pPr>
            <a:lvl4pPr marL="1600200" indent="-228600">
              <a:buFont typeface="Wingdings" panose="05000000000000000000" pitchFamily="2" charset="2"/>
              <a:buChar char="§"/>
              <a:defRPr>
                <a:latin typeface="NewsGoth BT" panose="020B0503020203020204" pitchFamily="34" charset="0"/>
              </a:defRPr>
            </a:lvl4pPr>
            <a:lvl5pPr marL="2057400" indent="-228600">
              <a:buFont typeface="Wingdings" panose="05000000000000000000" pitchFamily="2" charset="2"/>
              <a:buChar char="§"/>
              <a:defRPr>
                <a:latin typeface="NewsGoth BT" panose="020B0503020203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lvl1pPr marL="228600" indent="-228600">
              <a:buFont typeface="Wingdings" panose="05000000000000000000" pitchFamily="2" charset="2"/>
              <a:buChar char="§"/>
              <a:defRPr>
                <a:latin typeface="NewsGoth BT" panose="020B0503020203020204" pitchFamily="34" charset="0"/>
              </a:defRPr>
            </a:lvl1pPr>
            <a:lvl2pPr marL="685800" indent="-228600">
              <a:buFont typeface="Wingdings" panose="05000000000000000000" pitchFamily="2" charset="2"/>
              <a:buChar char="§"/>
              <a:defRPr>
                <a:latin typeface="NewsGoth BT" panose="020B0503020203020204" pitchFamily="34" charset="0"/>
              </a:defRPr>
            </a:lvl2pPr>
            <a:lvl3pPr marL="1143000" indent="-228600">
              <a:buFont typeface="Wingdings" panose="05000000000000000000" pitchFamily="2" charset="2"/>
              <a:buChar char="§"/>
              <a:defRPr>
                <a:latin typeface="NewsGoth BT" panose="020B0503020203020204" pitchFamily="34" charset="0"/>
              </a:defRPr>
            </a:lvl3pPr>
            <a:lvl4pPr marL="1600200" indent="-228600">
              <a:buFont typeface="Wingdings" panose="05000000000000000000" pitchFamily="2" charset="2"/>
              <a:buChar char="§"/>
              <a:defRPr>
                <a:latin typeface="NewsGoth BT" panose="020B0503020203020204" pitchFamily="34" charset="0"/>
              </a:defRPr>
            </a:lvl4pPr>
            <a:lvl5pPr marL="2057400" indent="-228600">
              <a:buFont typeface="Wingdings" panose="05000000000000000000" pitchFamily="2" charset="2"/>
              <a:buChar char="§"/>
              <a:defRPr>
                <a:latin typeface="NewsGoth BT" panose="020B0503020203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11"/>
          </p:nvPr>
        </p:nvSpPr>
        <p:spPr/>
        <p:txBody>
          <a:bodyPr/>
          <a:lstStyle>
            <a:lvl1pPr>
              <a:defRPr>
                <a:latin typeface="NewsGoth BT" panose="020B0503020203020204" pitchFamily="34" charset="0"/>
              </a:defRPr>
            </a:lvl1pPr>
          </a:lstStyle>
          <a:p>
            <a:endParaRPr lang="en-GB"/>
          </a:p>
        </p:txBody>
      </p:sp>
      <p:sp>
        <p:nvSpPr>
          <p:cNvPr id="7" name="Slide Number Placeholder 6"/>
          <p:cNvSpPr>
            <a:spLocks noGrp="1"/>
          </p:cNvSpPr>
          <p:nvPr>
            <p:ph type="sldNum" sz="quarter" idx="12"/>
          </p:nvPr>
        </p:nvSpPr>
        <p:spPr/>
        <p:txBody>
          <a:bodyPr/>
          <a:lstStyle>
            <a:lvl1pPr>
              <a:defRPr>
                <a:latin typeface="NewsGoth BT" panose="020B0503020203020204" pitchFamily="34" charset="0"/>
              </a:defRPr>
            </a:lvl1pPr>
          </a:lstStyle>
          <a:p>
            <a:fld id="{52B414E3-8554-401E-95C7-EF467614B556}" type="slidenum">
              <a:rPr lang="en-GB" smtClean="0"/>
              <a:t>‹#›</a:t>
            </a:fld>
            <a:endParaRPr lang="en-GB"/>
          </a:p>
        </p:txBody>
      </p:sp>
    </p:spTree>
    <p:extLst>
      <p:ext uri="{BB962C8B-B14F-4D97-AF65-F5344CB8AC3E}">
        <p14:creationId xmlns:p14="http://schemas.microsoft.com/office/powerpoint/2010/main" val="2587453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10515600" cy="1325563"/>
          </a:xfrm>
        </p:spPr>
        <p:txBody>
          <a:bodyPr/>
          <a:lstStyle>
            <a:lvl1pPr>
              <a:defRPr cap="all" baseline="0"/>
            </a:lvl1p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atin typeface="NewsGoth BT" panose="020B05030202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lvl1pPr marL="228600" indent="-228600">
              <a:buFont typeface="Wingdings" panose="05000000000000000000" pitchFamily="2" charset="2"/>
              <a:buChar char="§"/>
              <a:defRPr>
                <a:latin typeface="NewsGoth BT" panose="020B0503020203020204" pitchFamily="34" charset="0"/>
              </a:defRPr>
            </a:lvl1pPr>
            <a:lvl2pPr marL="685800" indent="-228600">
              <a:buFont typeface="Wingdings" panose="05000000000000000000" pitchFamily="2" charset="2"/>
              <a:buChar char="§"/>
              <a:defRPr>
                <a:latin typeface="NewsGoth BT" panose="020B0503020203020204" pitchFamily="34" charset="0"/>
              </a:defRPr>
            </a:lvl2pPr>
            <a:lvl3pPr marL="1143000" indent="-228600">
              <a:buFont typeface="Wingdings" panose="05000000000000000000" pitchFamily="2" charset="2"/>
              <a:buChar char="§"/>
              <a:defRPr>
                <a:latin typeface="NewsGoth BT" panose="020B0503020203020204" pitchFamily="34" charset="0"/>
              </a:defRPr>
            </a:lvl3pPr>
            <a:lvl4pPr marL="1600200" indent="-228600">
              <a:buFont typeface="Wingdings" panose="05000000000000000000" pitchFamily="2" charset="2"/>
              <a:buChar char="§"/>
              <a:defRPr>
                <a:latin typeface="NewsGoth BT" panose="020B0503020203020204" pitchFamily="34" charset="0"/>
              </a:defRPr>
            </a:lvl4pPr>
            <a:lvl5pPr marL="2057400" indent="-228600">
              <a:buFont typeface="Wingdings" panose="05000000000000000000" pitchFamily="2" charset="2"/>
              <a:buChar char="§"/>
              <a:defRPr>
                <a:latin typeface="NewsGoth BT" panose="020B0503020203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atin typeface="NewsGoth BT" panose="020B05030202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lvl1pPr marL="228600" indent="-228600">
              <a:buFont typeface="Wingdings" panose="05000000000000000000" pitchFamily="2" charset="2"/>
              <a:buChar char="§"/>
              <a:defRPr>
                <a:latin typeface="NewsGoth BT" panose="020B0503020203020204" pitchFamily="34" charset="0"/>
              </a:defRPr>
            </a:lvl1pPr>
            <a:lvl2pPr marL="685800" indent="-228600">
              <a:buFont typeface="Wingdings" panose="05000000000000000000" pitchFamily="2" charset="2"/>
              <a:buChar char="§"/>
              <a:defRPr>
                <a:latin typeface="NewsGoth BT" panose="020B0503020203020204" pitchFamily="34" charset="0"/>
              </a:defRPr>
            </a:lvl2pPr>
            <a:lvl3pPr marL="1143000" indent="-228600">
              <a:buFont typeface="Wingdings" panose="05000000000000000000" pitchFamily="2" charset="2"/>
              <a:buChar char="§"/>
              <a:defRPr>
                <a:latin typeface="NewsGoth BT" panose="020B0503020203020204" pitchFamily="34" charset="0"/>
              </a:defRPr>
            </a:lvl3pPr>
            <a:lvl4pPr marL="1600200" indent="-228600">
              <a:buFont typeface="Wingdings" panose="05000000000000000000" pitchFamily="2" charset="2"/>
              <a:buChar char="§"/>
              <a:defRPr>
                <a:latin typeface="NewsGoth BT" panose="020B0503020203020204" pitchFamily="34" charset="0"/>
              </a:defRPr>
            </a:lvl4pPr>
            <a:lvl5pPr marL="2057400" indent="-228600">
              <a:buFont typeface="Wingdings" panose="05000000000000000000" pitchFamily="2" charset="2"/>
              <a:buChar char="§"/>
              <a:defRPr>
                <a:latin typeface="NewsGoth BT" panose="020B0503020203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7"/>
          <p:cNvSpPr>
            <a:spLocks noGrp="1"/>
          </p:cNvSpPr>
          <p:nvPr>
            <p:ph type="ftr" sz="quarter" idx="11"/>
          </p:nvPr>
        </p:nvSpPr>
        <p:spPr/>
        <p:txBody>
          <a:bodyPr/>
          <a:lstStyle>
            <a:lvl1pPr>
              <a:defRPr>
                <a:latin typeface="NewsGoth BT" panose="020B0503020203020204" pitchFamily="34" charset="0"/>
              </a:defRPr>
            </a:lvl1pPr>
          </a:lstStyle>
          <a:p>
            <a:endParaRPr lang="en-GB"/>
          </a:p>
        </p:txBody>
      </p:sp>
      <p:sp>
        <p:nvSpPr>
          <p:cNvPr id="9" name="Slide Number Placeholder 8"/>
          <p:cNvSpPr>
            <a:spLocks noGrp="1"/>
          </p:cNvSpPr>
          <p:nvPr>
            <p:ph type="sldNum" sz="quarter" idx="12"/>
          </p:nvPr>
        </p:nvSpPr>
        <p:spPr/>
        <p:txBody>
          <a:bodyPr/>
          <a:lstStyle>
            <a:lvl1pPr>
              <a:defRPr>
                <a:latin typeface="NewsGoth BT" panose="020B0503020203020204" pitchFamily="34" charset="0"/>
              </a:defRPr>
            </a:lvl1pPr>
          </a:lstStyle>
          <a:p>
            <a:fld id="{52B414E3-8554-401E-95C7-EF467614B556}" type="slidenum">
              <a:rPr lang="en-GB" smtClean="0"/>
              <a:t>‹#›</a:t>
            </a:fld>
            <a:endParaRPr lang="en-GB"/>
          </a:p>
        </p:txBody>
      </p:sp>
    </p:spTree>
    <p:extLst>
      <p:ext uri="{BB962C8B-B14F-4D97-AF65-F5344CB8AC3E}">
        <p14:creationId xmlns:p14="http://schemas.microsoft.com/office/powerpoint/2010/main" val="3005751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all" baseline="0"/>
            </a:lvl1pPr>
          </a:lstStyle>
          <a:p>
            <a:r>
              <a:rPr lang="en-US"/>
              <a:t>CLICK TO EDIT MASTER TITLE STYLE</a:t>
            </a:r>
            <a:endParaRPr lang="en-GB"/>
          </a:p>
        </p:txBody>
      </p:sp>
      <p:sp>
        <p:nvSpPr>
          <p:cNvPr id="4" name="Footer Placeholder 3"/>
          <p:cNvSpPr>
            <a:spLocks noGrp="1"/>
          </p:cNvSpPr>
          <p:nvPr>
            <p:ph type="ftr" sz="quarter" idx="11"/>
          </p:nvPr>
        </p:nvSpPr>
        <p:spPr/>
        <p:txBody>
          <a:bodyPr/>
          <a:lstStyle>
            <a:lvl1pPr>
              <a:defRPr>
                <a:latin typeface="NewsGoth BT" panose="020B0503020203020204" pitchFamily="34" charset="0"/>
              </a:defRPr>
            </a:lvl1pPr>
          </a:lstStyle>
          <a:p>
            <a:endParaRPr lang="en-GB"/>
          </a:p>
        </p:txBody>
      </p:sp>
      <p:sp>
        <p:nvSpPr>
          <p:cNvPr id="5" name="Slide Number Placeholder 4"/>
          <p:cNvSpPr>
            <a:spLocks noGrp="1"/>
          </p:cNvSpPr>
          <p:nvPr>
            <p:ph type="sldNum" sz="quarter" idx="12"/>
          </p:nvPr>
        </p:nvSpPr>
        <p:spPr/>
        <p:txBody>
          <a:bodyPr/>
          <a:lstStyle>
            <a:lvl1pPr>
              <a:defRPr>
                <a:latin typeface="NewsGoth BT" panose="020B0503020203020204" pitchFamily="34" charset="0"/>
              </a:defRPr>
            </a:lvl1pPr>
          </a:lstStyle>
          <a:p>
            <a:fld id="{52B414E3-8554-401E-95C7-EF467614B556}" type="slidenum">
              <a:rPr lang="en-GB" smtClean="0"/>
              <a:t>‹#›</a:t>
            </a:fld>
            <a:endParaRPr lang="en-GB"/>
          </a:p>
        </p:txBody>
      </p:sp>
    </p:spTree>
    <p:extLst>
      <p:ext uri="{BB962C8B-B14F-4D97-AF65-F5344CB8AC3E}">
        <p14:creationId xmlns:p14="http://schemas.microsoft.com/office/powerpoint/2010/main" val="3938978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latin typeface="NewsGoth BT" panose="020B0503020203020204" pitchFamily="34" charset="0"/>
              </a:defRPr>
            </a:lvl1pPr>
          </a:lstStyle>
          <a:p>
            <a:endParaRPr lang="en-GB"/>
          </a:p>
        </p:txBody>
      </p:sp>
      <p:sp>
        <p:nvSpPr>
          <p:cNvPr id="4" name="Slide Number Placeholder 3"/>
          <p:cNvSpPr>
            <a:spLocks noGrp="1"/>
          </p:cNvSpPr>
          <p:nvPr>
            <p:ph type="sldNum" sz="quarter" idx="12"/>
          </p:nvPr>
        </p:nvSpPr>
        <p:spPr/>
        <p:txBody>
          <a:bodyPr/>
          <a:lstStyle>
            <a:lvl1pPr>
              <a:defRPr>
                <a:latin typeface="NewsGoth BT" panose="020B0503020203020204" pitchFamily="34" charset="0"/>
              </a:defRPr>
            </a:lvl1pPr>
          </a:lstStyle>
          <a:p>
            <a:fld id="{52B414E3-8554-401E-95C7-EF467614B556}" type="slidenum">
              <a:rPr lang="en-GB" smtClean="0"/>
              <a:t>‹#›</a:t>
            </a:fld>
            <a:endParaRPr lang="en-GB"/>
          </a:p>
        </p:txBody>
      </p:sp>
    </p:spTree>
    <p:extLst>
      <p:ext uri="{BB962C8B-B14F-4D97-AF65-F5344CB8AC3E}">
        <p14:creationId xmlns:p14="http://schemas.microsoft.com/office/powerpoint/2010/main" val="696758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normAutofit/>
          </a:bodyPr>
          <a:lstStyle>
            <a:lvl1pPr>
              <a:defRPr sz="2800" cap="all" baseline="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marL="228600" indent="-228600">
              <a:buFont typeface="Wingdings" panose="05000000000000000000" pitchFamily="2" charset="2"/>
              <a:buChar char="§"/>
              <a:defRPr sz="3200">
                <a:latin typeface="NewsGoth BT" panose="020B0503020203020204" pitchFamily="34" charset="0"/>
              </a:defRPr>
            </a:lvl1pPr>
            <a:lvl2pPr marL="685800" indent="-228600">
              <a:buFont typeface="Wingdings" panose="05000000000000000000" pitchFamily="2" charset="2"/>
              <a:buChar char="§"/>
              <a:defRPr sz="2800">
                <a:latin typeface="NewsGoth BT" panose="020B0503020203020204" pitchFamily="34" charset="0"/>
              </a:defRPr>
            </a:lvl2pPr>
            <a:lvl3pPr marL="1143000" indent="-228600">
              <a:buFont typeface="Wingdings" panose="05000000000000000000" pitchFamily="2" charset="2"/>
              <a:buChar char="§"/>
              <a:defRPr sz="2400">
                <a:latin typeface="NewsGoth BT" panose="020B0503020203020204" pitchFamily="34" charset="0"/>
              </a:defRPr>
            </a:lvl3pPr>
            <a:lvl4pPr marL="1600200" indent="-228600">
              <a:buFont typeface="Wingdings" panose="05000000000000000000" pitchFamily="2" charset="2"/>
              <a:buChar char="§"/>
              <a:defRPr sz="2000">
                <a:latin typeface="NewsGoth BT" panose="020B0503020203020204" pitchFamily="34" charset="0"/>
              </a:defRPr>
            </a:lvl4pPr>
            <a:lvl5pPr marL="2057400" indent="-228600">
              <a:buFont typeface="Wingdings" panose="05000000000000000000" pitchFamily="2" charset="2"/>
              <a:buChar char="§"/>
              <a:defRPr sz="2000">
                <a:latin typeface="NewsGoth BT" panose="020B0503020203020204" pitchFamily="34"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atin typeface="NewsGoth BT" panose="020B05030202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lvl1pPr>
              <a:defRPr>
                <a:latin typeface="NewsGoth BT" panose="020B0503020203020204" pitchFamily="34" charset="0"/>
              </a:defRPr>
            </a:lvl1pPr>
          </a:lstStyle>
          <a:p>
            <a:endParaRPr lang="en-GB"/>
          </a:p>
        </p:txBody>
      </p:sp>
      <p:sp>
        <p:nvSpPr>
          <p:cNvPr id="7" name="Slide Number Placeholder 6"/>
          <p:cNvSpPr>
            <a:spLocks noGrp="1"/>
          </p:cNvSpPr>
          <p:nvPr>
            <p:ph type="sldNum" sz="quarter" idx="12"/>
          </p:nvPr>
        </p:nvSpPr>
        <p:spPr/>
        <p:txBody>
          <a:bodyPr/>
          <a:lstStyle>
            <a:lvl1pPr>
              <a:defRPr>
                <a:latin typeface="NewsGoth BT" panose="020B0503020203020204" pitchFamily="34" charset="0"/>
              </a:defRPr>
            </a:lvl1pPr>
          </a:lstStyle>
          <a:p>
            <a:fld id="{52B414E3-8554-401E-95C7-EF467614B556}" type="slidenum">
              <a:rPr lang="en-GB" smtClean="0"/>
              <a:t>‹#›</a:t>
            </a:fld>
            <a:endParaRPr lang="en-GB"/>
          </a:p>
        </p:txBody>
      </p:sp>
    </p:spTree>
    <p:extLst>
      <p:ext uri="{BB962C8B-B14F-4D97-AF65-F5344CB8AC3E}">
        <p14:creationId xmlns:p14="http://schemas.microsoft.com/office/powerpoint/2010/main" val="22959190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normAutofit/>
          </a:bodyPr>
          <a:lstStyle>
            <a:lvl1pPr>
              <a:defRPr sz="2800" cap="all" baseline="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atin typeface="NewsGoth BT" panose="020B0503020203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atin typeface="NewsGoth BT" panose="020B05030202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lvl1pPr>
              <a:defRPr>
                <a:latin typeface="NewsGoth BT" panose="020B0503020203020204" pitchFamily="34" charset="0"/>
              </a:defRPr>
            </a:lvl1pPr>
          </a:lstStyle>
          <a:p>
            <a:endParaRPr lang="en-GB"/>
          </a:p>
        </p:txBody>
      </p:sp>
      <p:sp>
        <p:nvSpPr>
          <p:cNvPr id="7" name="Slide Number Placeholder 6"/>
          <p:cNvSpPr>
            <a:spLocks noGrp="1"/>
          </p:cNvSpPr>
          <p:nvPr>
            <p:ph type="sldNum" sz="quarter" idx="12"/>
          </p:nvPr>
        </p:nvSpPr>
        <p:spPr/>
        <p:txBody>
          <a:bodyPr/>
          <a:lstStyle>
            <a:lvl1pPr>
              <a:defRPr>
                <a:latin typeface="NewsGoth BT" panose="020B0503020203020204" pitchFamily="34" charset="0"/>
              </a:defRPr>
            </a:lvl1pPr>
          </a:lstStyle>
          <a:p>
            <a:fld id="{52B414E3-8554-401E-95C7-EF467614B556}" type="slidenum">
              <a:rPr lang="en-GB" smtClean="0"/>
              <a:t>‹#›</a:t>
            </a:fld>
            <a:endParaRPr lang="en-GB"/>
          </a:p>
        </p:txBody>
      </p:sp>
    </p:spTree>
    <p:extLst>
      <p:ext uri="{BB962C8B-B14F-4D97-AF65-F5344CB8AC3E}">
        <p14:creationId xmlns:p14="http://schemas.microsoft.com/office/powerpoint/2010/main" val="1948670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B414E3-8554-401E-95C7-EF467614B556}" type="slidenum">
              <a:rPr lang="en-GB" smtClean="0"/>
              <a:t>‹#›</a:t>
            </a:fld>
            <a:endParaRPr lang="en-GB"/>
          </a:p>
        </p:txBody>
      </p:sp>
      <p:pic>
        <p:nvPicPr>
          <p:cNvPr id="9" name="Picture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38200" y="5621017"/>
            <a:ext cx="2155395" cy="1470666"/>
          </a:xfrm>
          <a:prstGeom prst="rect">
            <a:avLst/>
          </a:prstGeom>
        </p:spPr>
      </p:pic>
      <p:sp>
        <p:nvSpPr>
          <p:cNvPr id="13" name="Freeform 12"/>
          <p:cNvSpPr/>
          <p:nvPr/>
        </p:nvSpPr>
        <p:spPr>
          <a:xfrm>
            <a:off x="-12192" y="0"/>
            <a:ext cx="12216384" cy="524256"/>
          </a:xfrm>
          <a:custGeom>
            <a:avLst/>
            <a:gdLst>
              <a:gd name="connsiteX0" fmla="*/ 0 w 12216384"/>
              <a:gd name="connsiteY0" fmla="*/ 0 h 890016"/>
              <a:gd name="connsiteX1" fmla="*/ 12192 w 12216384"/>
              <a:gd name="connsiteY1" fmla="*/ 890016 h 890016"/>
              <a:gd name="connsiteX2" fmla="*/ 12216384 w 12216384"/>
              <a:gd name="connsiteY2" fmla="*/ 256032 h 890016"/>
              <a:gd name="connsiteX3" fmla="*/ 12204192 w 12216384"/>
              <a:gd name="connsiteY3" fmla="*/ 0 h 890016"/>
              <a:gd name="connsiteX4" fmla="*/ 0 w 12216384"/>
              <a:gd name="connsiteY4" fmla="*/ 0 h 89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384" h="890016">
                <a:moveTo>
                  <a:pt x="0" y="0"/>
                </a:moveTo>
                <a:lnTo>
                  <a:pt x="12192" y="890016"/>
                </a:lnTo>
                <a:lnTo>
                  <a:pt x="12216384" y="256032"/>
                </a:lnTo>
                <a:lnTo>
                  <a:pt x="12204192" y="0"/>
                </a:lnTo>
                <a:lnTo>
                  <a:pt x="0" y="0"/>
                </a:lnTo>
                <a:close/>
              </a:path>
            </a:pathLst>
          </a:custGeom>
          <a:solidFill>
            <a:srgbClr val="E93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211720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s://www1.uwe.ac.uk/about/corporateinformation/sustainability/education.aspx" TargetMode="External"/><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7.png"/><Relationship Id="rId10" Type="http://schemas.openxmlformats.org/officeDocument/2006/relationships/image" Target="../media/image18.png"/><Relationship Id="rId4" Type="http://schemas.openxmlformats.org/officeDocument/2006/relationships/hyperlink" Target="https://eur01.safelinks.protection.outlook.com/?url=https://sustainabledevelopment.un.org/sdgs&amp;data=02|01|Sean.Porter@uwe.ac.uk|05ba441c3a814ccb80a408d7257d95fb|07ef1208413c4b5e9cdd64ef305754f0|0|0|637019093624841872&amp;sdata=FeyGu%2Brou%2B5e0fMg6T6/cHLW2qj1mZQ8NKt7y5umVkM%3D&amp;reserved=0" TargetMode="External"/><Relationship Id="rId9"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7.png"/><Relationship Id="rId5" Type="http://schemas.openxmlformats.org/officeDocument/2006/relationships/image" Target="../media/image1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20.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23.jpe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2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2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26.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2.xml"/><Relationship Id="rId7" Type="http://schemas.openxmlformats.org/officeDocument/2006/relationships/image" Target="../media/image29.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8.jpeg"/><Relationship Id="rId11" Type="http://schemas.openxmlformats.org/officeDocument/2006/relationships/image" Target="../media/image2.png"/><Relationship Id="rId5" Type="http://schemas.openxmlformats.org/officeDocument/2006/relationships/image" Target="../media/image27.png"/><Relationship Id="rId10" Type="http://schemas.openxmlformats.org/officeDocument/2006/relationships/image" Target="../media/image32.jpeg"/><Relationship Id="rId4" Type="http://schemas.openxmlformats.org/officeDocument/2006/relationships/notesSlide" Target="../notesSlides/notesSlide20.xml"/><Relationship Id="rId9"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ideo" Target="https://www.youtube.com/embed/MedgC88JiQI" TargetMode="External"/><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35.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36.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hyperlink" Target="https://uwe.eu.qualtrics.com/Q/EditSection/Blocks?ContextSurveyID=SV_0vzQerYjZZTzjlr&amp;Section=SV_0vzQerYjZZTzjlr" TargetMode="External"/><Relationship Id="rId5" Type="http://schemas.openxmlformats.org/officeDocument/2006/relationships/hyperlink" Target="https://uwe.eu.qualtrics.com/" TargetMode="External"/><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38.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hyperlink" Target="https://www.mentimeter.com/login" TargetMode="External"/><Relationship Id="rId5" Type="http://schemas.openxmlformats.org/officeDocument/2006/relationships/image" Target="../media/image37.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mailto:student2.student@live.uwe.ac.uk"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png"/><Relationship Id="rId4" Type="http://schemas.openxmlformats.org/officeDocument/2006/relationships/notesSlide" Target="../notesSlides/notesSlide36.xml"/><Relationship Id="rId9" Type="http://schemas.microsoft.com/office/2007/relationships/diagramDrawing" Target="../diagrams/drawing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hyperlink" Target="mailto:Infopoint@uwe.ac.uk" TargetMode="External"/><Relationship Id="rId5" Type="http://schemas.openxmlformats.org/officeDocument/2006/relationships/hyperlink" Target="mailto:advice@uwe.ac.uk" TargetMode="External"/><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4.mov"/><Relationship Id="rId1" Type="http://schemas.openxmlformats.org/officeDocument/2006/relationships/video" Target="NULL" TargetMode="External"/><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8.gif"/></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png"/><Relationship Id="rId5" Type="http://schemas.openxmlformats.org/officeDocument/2006/relationships/image" Target="../media/image50.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2.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2.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slideLayout" Target="../slideLayouts/slideLayout4.xml"/><Relationship Id="rId7" Type="http://schemas.openxmlformats.org/officeDocument/2006/relationships/diagramLayout" Target="../diagrams/layout3.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diagramData" Target="../diagrams/data3.xml"/><Relationship Id="rId11" Type="http://schemas.openxmlformats.org/officeDocument/2006/relationships/image" Target="../media/image2.png"/><Relationship Id="rId5" Type="http://schemas.openxmlformats.org/officeDocument/2006/relationships/image" Target="../media/image51.png"/><Relationship Id="rId10" Type="http://schemas.microsoft.com/office/2007/relationships/diagramDrawing" Target="../diagrams/drawing3.xml"/><Relationship Id="rId4" Type="http://schemas.openxmlformats.org/officeDocument/2006/relationships/notesSlide" Target="../notesSlides/notesSlide45.xml"/><Relationship Id="rId9" Type="http://schemas.openxmlformats.org/officeDocument/2006/relationships/diagramColors" Target="../diagrams/colors3.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2.png"/><Relationship Id="rId5" Type="http://schemas.openxmlformats.org/officeDocument/2006/relationships/image" Target="../media/image52.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2.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2.png"/><Relationship Id="rId5" Type="http://schemas.openxmlformats.org/officeDocument/2006/relationships/image" Target="../media/image53.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www.thestudentsunion.co.uk/scp" TargetMode="External"/><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s://www1.uwe.ac.uk/about/corporateinformation/sustainability/education.aspx" TargetMode="External"/><Relationship Id="rId7" Type="http://schemas.openxmlformats.org/officeDocument/2006/relationships/image" Target="../media/image16.png"/><Relationship Id="rId2" Type="http://schemas.openxmlformats.org/officeDocument/2006/relationships/notesSlide" Target="../notesSlides/notesSlide54.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7.png"/><Relationship Id="rId10" Type="http://schemas.openxmlformats.org/officeDocument/2006/relationships/image" Target="../media/image18.png"/><Relationship Id="rId4" Type="http://schemas.openxmlformats.org/officeDocument/2006/relationships/hyperlink" Target="https://eur01.safelinks.protection.outlook.com/?url=https://sustainabledevelopment.un.org/sdgs&amp;data=02|01|Sean.Porter@uwe.ac.uk|05ba441c3a814ccb80a408d7257d95fb|07ef1208413c4b5e9cdd64ef305754f0|0|0|637019093624841872&amp;sdata=FeyGu%2Brou%2B5e0fMg6T6/cHLW2qj1mZQ8NKt7y5umVkM%3D&amp;reserved=0" TargetMode="External"/><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6.xml"/><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10.jpeg"/><Relationship Id="rId3" Type="http://schemas.microsoft.com/office/2007/relationships/media" Target="../media/media8.m4a"/><Relationship Id="rId7" Type="http://schemas.openxmlformats.org/officeDocument/2006/relationships/image" Target="../media/image9.jpeg"/><Relationship Id="rId12"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notesSlide" Target="../notesSlides/notesSlide7.xml"/><Relationship Id="rId11" Type="http://schemas.openxmlformats.org/officeDocument/2006/relationships/hyperlink" Target="mailto:advice@uwe.ac.uk" TargetMode="External"/><Relationship Id="rId5" Type="http://schemas.openxmlformats.org/officeDocument/2006/relationships/slideLayout" Target="../slideLayouts/slideLayout2.xml"/><Relationship Id="rId10" Type="http://schemas.openxmlformats.org/officeDocument/2006/relationships/image" Target="../media/image12.png"/><Relationship Id="rId4" Type="http://schemas.openxmlformats.org/officeDocument/2006/relationships/audio" Target="../media/media8.m4a"/><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12"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Layout" Target="../diagrams/layout1.xml"/><Relationship Id="rId11" Type="http://schemas.openxmlformats.org/officeDocument/2006/relationships/image" Target="../media/image14.png"/><Relationship Id="rId5" Type="http://schemas.openxmlformats.org/officeDocument/2006/relationships/diagramData" Target="../diagrams/data1.xml"/><Relationship Id="rId10" Type="http://schemas.openxmlformats.org/officeDocument/2006/relationships/image" Target="../media/image13.jpeg"/><Relationship Id="rId4" Type="http://schemas.openxmlformats.org/officeDocument/2006/relationships/notesSlide" Target="../notesSlides/notesSlide8.xml"/><Relationship Id="rId9" Type="http://schemas.microsoft.com/office/2007/relationships/diagramDrawing" Target="../diagrams/drawing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B38F86-CAA5-429A-AD4F-BE413693211A}"/>
              </a:ext>
            </a:extLst>
          </p:cNvPr>
          <p:cNvSpPr txBox="1"/>
          <p:nvPr/>
        </p:nvSpPr>
        <p:spPr>
          <a:xfrm>
            <a:off x="698500" y="1009908"/>
            <a:ext cx="9829800" cy="4154984"/>
          </a:xfrm>
          <a:prstGeom prst="rect">
            <a:avLst/>
          </a:prstGeom>
          <a:noFill/>
        </p:spPr>
        <p:txBody>
          <a:bodyPr wrap="square" rtlCol="0">
            <a:spAutoFit/>
          </a:bodyPr>
          <a:lstStyle/>
          <a:p>
            <a:pPr algn="ctr"/>
            <a:r>
              <a:rPr lang="en-GB" sz="2400" dirty="0"/>
              <a:t>Hello Student Reps, </a:t>
            </a:r>
          </a:p>
          <a:p>
            <a:pPr algn="ctr"/>
            <a:endParaRPr lang="en-GB" sz="2400" dirty="0"/>
          </a:p>
          <a:p>
            <a:pPr algn="ctr"/>
            <a:r>
              <a:rPr lang="en-GB" sz="2400" dirty="0"/>
              <a:t>This is your online training session, please work your way through this presentation, playing the audio as you go. When there is audio on a page it will look like this</a:t>
            </a:r>
          </a:p>
          <a:p>
            <a:pPr algn="ctr"/>
            <a:r>
              <a:rPr lang="en-GB" sz="2400" dirty="0"/>
              <a:t>Icon.</a:t>
            </a:r>
          </a:p>
          <a:p>
            <a:pPr algn="ctr"/>
            <a:r>
              <a:rPr lang="en-GB" sz="2400" dirty="0"/>
              <a:t>Within the audio, there are helpful tricks and tips as well as important info about your role.</a:t>
            </a:r>
          </a:p>
          <a:p>
            <a:pPr algn="ctr"/>
            <a:endParaRPr lang="en-GB" sz="2400" dirty="0"/>
          </a:p>
          <a:p>
            <a:pPr algn="ctr"/>
            <a:r>
              <a:rPr lang="en-GB" sz="2400" dirty="0"/>
              <a:t>After working through this PowerPoint you will need to complete the online quiz on the virtual learning platform. </a:t>
            </a:r>
          </a:p>
        </p:txBody>
      </p:sp>
      <p:pic>
        <p:nvPicPr>
          <p:cNvPr id="4" name="Recorded Sound">
            <a:hlinkClick r:id="" action="ppaction://media"/>
            <a:extLst>
              <a:ext uri="{FF2B5EF4-FFF2-40B4-BE49-F238E27FC236}">
                <a16:creationId xmlns:a16="http://schemas.microsoft.com/office/drawing/2014/main" id="{0122BF91-F981-47FB-979C-FB72C0EB59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28300" y="1905000"/>
            <a:ext cx="1524000" cy="1524000"/>
          </a:xfrm>
          <a:prstGeom prst="rect">
            <a:avLst/>
          </a:prstGeom>
        </p:spPr>
      </p:pic>
    </p:spTree>
    <p:extLst>
      <p:ext uri="{BB962C8B-B14F-4D97-AF65-F5344CB8AC3E}">
        <p14:creationId xmlns:p14="http://schemas.microsoft.com/office/powerpoint/2010/main" val="796943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7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a:latin typeface="Franklin Gothic Demi Cond" panose="020B0706030402020204" pitchFamily="34" charset="0"/>
              </a:rPr>
              <a:t>DEPARTMENT REPS</a:t>
            </a:r>
          </a:p>
        </p:txBody>
      </p:sp>
      <p:sp>
        <p:nvSpPr>
          <p:cNvPr id="3" name="Content Placeholder 2"/>
          <p:cNvSpPr>
            <a:spLocks noGrp="1"/>
          </p:cNvSpPr>
          <p:nvPr>
            <p:ph sz="half" idx="1"/>
          </p:nvPr>
        </p:nvSpPr>
        <p:spPr>
          <a:xfrm>
            <a:off x="627873" y="1370403"/>
            <a:ext cx="11371006" cy="4477739"/>
          </a:xfrm>
        </p:spPr>
        <p:txBody>
          <a:bodyPr/>
          <a:lstStyle/>
          <a:p>
            <a:pPr>
              <a:lnSpc>
                <a:spcPct val="100000"/>
              </a:lnSpc>
            </a:pPr>
            <a:r>
              <a:rPr lang="en-GB" sz="2400" b="1">
                <a:latin typeface="+mn-lt"/>
              </a:rPr>
              <a:t>Department Rep for Sustainability: </a:t>
            </a:r>
            <a:r>
              <a:rPr lang="en-GB" sz="2400">
                <a:latin typeface="+mn-lt"/>
              </a:rPr>
              <a:t>to ensure departmental level action in meeting UWE’s </a:t>
            </a:r>
            <a:r>
              <a:rPr lang="en-GB" sz="2400" u="sng">
                <a:latin typeface="+mn-lt"/>
                <a:hlinkClick r:id="rId3"/>
              </a:rPr>
              <a:t>Education for Sustainable Development</a:t>
            </a:r>
            <a:r>
              <a:rPr lang="en-GB" sz="2400">
                <a:latin typeface="+mn-lt"/>
              </a:rPr>
              <a:t> (ESD) commitments, including programme level engagement with the </a:t>
            </a:r>
            <a:r>
              <a:rPr lang="en-GB" sz="2400" u="sng">
                <a:latin typeface="+mn-lt"/>
                <a:hlinkClick r:id="rId4"/>
              </a:rPr>
              <a:t>Sustainable Development Goals (SDGs)</a:t>
            </a:r>
            <a:endParaRPr lang="en-GB" sz="2400" u="sng">
              <a:latin typeface="+mn-lt"/>
            </a:endParaRPr>
          </a:p>
          <a:p>
            <a:pPr marL="0" indent="0">
              <a:lnSpc>
                <a:spcPct val="100000"/>
              </a:lnSpc>
              <a:buNone/>
            </a:pPr>
            <a:endParaRPr lang="en-GB" sz="2400">
              <a:latin typeface="+mn-lt"/>
            </a:endParaRPr>
          </a:p>
          <a:p>
            <a:pPr>
              <a:lnSpc>
                <a:spcPct val="100000"/>
              </a:lnSpc>
            </a:pPr>
            <a:r>
              <a:rPr lang="en-GB" sz="2400" b="1">
                <a:latin typeface="+mn-lt"/>
              </a:rPr>
              <a:t>Department Rep for Diversity and Inclusivity: </a:t>
            </a:r>
            <a:r>
              <a:rPr lang="en-GB" sz="2400">
                <a:latin typeface="+mn-lt"/>
              </a:rPr>
              <a:t>to ensure inclusivity and diversity of course content, teaching delivery and services at a departmental level. </a:t>
            </a:r>
          </a:p>
          <a:p>
            <a:pPr>
              <a:lnSpc>
                <a:spcPct val="100000"/>
              </a:lnSpc>
            </a:pPr>
            <a:endParaRPr lang="en-GB" sz="800">
              <a:latin typeface="+mn-lt"/>
            </a:endParaRPr>
          </a:p>
          <a:p>
            <a:pPr>
              <a:lnSpc>
                <a:spcPct val="100000"/>
              </a:lnSpc>
            </a:pPr>
            <a:r>
              <a:rPr lang="en-GB" sz="2400" b="1">
                <a:latin typeface="+mn-lt"/>
              </a:rPr>
              <a:t>Department Rep for Academic Processes: </a:t>
            </a:r>
            <a:r>
              <a:rPr lang="en-GB" sz="2400">
                <a:latin typeface="+mn-lt"/>
              </a:rPr>
              <a:t>to</a:t>
            </a:r>
            <a:r>
              <a:rPr lang="en-GB" sz="2400" b="1">
                <a:latin typeface="+mn-lt"/>
              </a:rPr>
              <a:t> </a:t>
            </a:r>
            <a:r>
              <a:rPr lang="en-GB" sz="2400">
                <a:latin typeface="+mn-lt"/>
              </a:rPr>
              <a:t>provide input and scrutiny on the development of core academic processes including, but not limited to, timetabling, contact hours and access to learning resources.</a:t>
            </a:r>
          </a:p>
          <a:p>
            <a:pPr marL="0" indent="0">
              <a:buNone/>
            </a:pPr>
            <a:endParaRPr lang="en-GB">
              <a:latin typeface="+mn-lt"/>
            </a:endParaRPr>
          </a:p>
        </p:txBody>
      </p:sp>
      <p:pic>
        <p:nvPicPr>
          <p:cNvPr id="2050" name="Picture 2" descr="Goal 16 | Department of Economic and Social Affairs">
            <a:extLst>
              <a:ext uri="{FF2B5EF4-FFF2-40B4-BE49-F238E27FC236}">
                <a16:creationId xmlns:a16="http://schemas.microsoft.com/office/drawing/2014/main" id="{D4E0B9FB-BC61-453E-9931-4AAF6C4F2E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83899" y="5422830"/>
            <a:ext cx="1325563" cy="132556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oal 4 | Department of Economic and Social Affairs">
            <a:extLst>
              <a:ext uri="{FF2B5EF4-FFF2-40B4-BE49-F238E27FC236}">
                <a16:creationId xmlns:a16="http://schemas.microsoft.com/office/drawing/2014/main" id="{53869FEB-7918-4F76-811E-F35FF2EF80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06050" y="5422830"/>
            <a:ext cx="1477849" cy="132556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oal 5 | Department of Economic and Social Affairs">
            <a:extLst>
              <a:ext uri="{FF2B5EF4-FFF2-40B4-BE49-F238E27FC236}">
                <a16:creationId xmlns:a16="http://schemas.microsoft.com/office/drawing/2014/main" id="{74F26C7E-5300-4474-A76D-8C79C85650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80486" y="5422828"/>
            <a:ext cx="1325563" cy="132556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Goal 7 | Department of Economic and Social Affairs">
            <a:extLst>
              <a:ext uri="{FF2B5EF4-FFF2-40B4-BE49-F238E27FC236}">
                <a16:creationId xmlns:a16="http://schemas.microsoft.com/office/drawing/2014/main" id="{E926988F-FBA9-4CBD-B52B-0B256011EA4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54922" y="5436780"/>
            <a:ext cx="1325564" cy="132556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Reduce inequality within and among countries – United Nations Sustainable  Development">
            <a:extLst>
              <a:ext uri="{FF2B5EF4-FFF2-40B4-BE49-F238E27FC236}">
                <a16:creationId xmlns:a16="http://schemas.microsoft.com/office/drawing/2014/main" id="{2DB717F9-F5A6-4EDB-8E2B-9F292A16029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29358" y="5436780"/>
            <a:ext cx="1325564" cy="132556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Goal 13 | Department of Economic and Social Affairs">
            <a:extLst>
              <a:ext uri="{FF2B5EF4-FFF2-40B4-BE49-F238E27FC236}">
                <a16:creationId xmlns:a16="http://schemas.microsoft.com/office/drawing/2014/main" id="{DE267FFF-92E2-454D-ADB9-6841AF0DF54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03794" y="5436780"/>
            <a:ext cx="1325564" cy="1325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240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FE1DA-EB00-4546-A773-D2F4B579E564}"/>
              </a:ext>
            </a:extLst>
          </p:cNvPr>
          <p:cNvSpPr>
            <a:spLocks noGrp="1"/>
          </p:cNvSpPr>
          <p:nvPr>
            <p:ph type="title"/>
          </p:nvPr>
        </p:nvSpPr>
        <p:spPr/>
        <p:txBody>
          <a:bodyPr>
            <a:normAutofit/>
          </a:bodyPr>
          <a:lstStyle/>
          <a:p>
            <a:pPr algn="ctr"/>
            <a:r>
              <a:rPr lang="en-GB">
                <a:latin typeface="Franklin Gothic Demi Cond" panose="020B0706030402020204" pitchFamily="34" charset="0"/>
              </a:rPr>
              <a:t>Student Rep Role</a:t>
            </a:r>
            <a:r>
              <a:rPr lang="en-GB">
                <a:latin typeface="NewsGoth BdXCn BT" panose="020B0608020202050204" pitchFamily="34" charset="0"/>
              </a:rPr>
              <a:t> </a:t>
            </a:r>
            <a:r>
              <a:rPr lang="en-GB">
                <a:latin typeface="Franklin Gothic Demi Cond" panose="020B0706030402020204" pitchFamily="34" charset="0"/>
              </a:rPr>
              <a:t>overview</a:t>
            </a:r>
          </a:p>
        </p:txBody>
      </p:sp>
      <p:pic>
        <p:nvPicPr>
          <p:cNvPr id="5" name="Picture 4">
            <a:extLst>
              <a:ext uri="{FF2B5EF4-FFF2-40B4-BE49-F238E27FC236}">
                <a16:creationId xmlns:a16="http://schemas.microsoft.com/office/drawing/2014/main" id="{9829948F-5DB7-42DB-B88F-48A9BE285738}"/>
              </a:ext>
            </a:extLst>
          </p:cNvPr>
          <p:cNvPicPr>
            <a:picLocks noChangeAspect="1"/>
          </p:cNvPicPr>
          <p:nvPr/>
        </p:nvPicPr>
        <p:blipFill rotWithShape="1">
          <a:blip r:embed="rId3">
            <a:extLst>
              <a:ext uri="{28A0092B-C50C-407E-A947-70E740481C1C}">
                <a14:useLocalDpi xmlns:a14="http://schemas.microsoft.com/office/drawing/2010/main" val="0"/>
              </a:ext>
            </a:extLst>
          </a:blip>
          <a:srcRect t="20328" b="7759"/>
          <a:stretch/>
        </p:blipFill>
        <p:spPr>
          <a:xfrm>
            <a:off x="2208551" y="1472933"/>
            <a:ext cx="7774898" cy="4193347"/>
          </a:xfrm>
          <a:prstGeom prst="rect">
            <a:avLst/>
          </a:prstGeom>
        </p:spPr>
      </p:pic>
    </p:spTree>
    <p:extLst>
      <p:ext uri="{BB962C8B-B14F-4D97-AF65-F5344CB8AC3E}">
        <p14:creationId xmlns:p14="http://schemas.microsoft.com/office/powerpoint/2010/main" val="11465901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a:latin typeface="Franklin Gothic Demi Cond" panose="020B0706030402020204" pitchFamily="34" charset="0"/>
              </a:rPr>
              <a:t>REPRESENTATION</a:t>
            </a:r>
          </a:p>
        </p:txBody>
      </p:sp>
      <p:sp>
        <p:nvSpPr>
          <p:cNvPr id="3" name="Content Placeholder 2"/>
          <p:cNvSpPr>
            <a:spLocks noGrp="1"/>
          </p:cNvSpPr>
          <p:nvPr>
            <p:ph idx="1"/>
          </p:nvPr>
        </p:nvSpPr>
        <p:spPr>
          <a:xfrm>
            <a:off x="838200" y="2430684"/>
            <a:ext cx="10515600" cy="1782502"/>
          </a:xfrm>
        </p:spPr>
        <p:txBody>
          <a:bodyPr lIns="91440" tIns="45720" rIns="91440" bIns="45720" anchor="t"/>
          <a:lstStyle/>
          <a:p>
            <a:pPr marL="0" indent="0" algn="ctr">
              <a:buNone/>
            </a:pPr>
            <a:r>
              <a:rPr lang="en-GB" dirty="0">
                <a:latin typeface="+mn-lt"/>
              </a:rPr>
              <a:t>What is representation at UWE Bristol?</a:t>
            </a:r>
          </a:p>
          <a:p>
            <a:pPr marL="0" indent="0" algn="ctr">
              <a:buNone/>
            </a:pPr>
            <a:endParaRPr lang="en-GB" dirty="0">
              <a:latin typeface="+mn-lt"/>
              <a:cs typeface="Calibri"/>
            </a:endParaRPr>
          </a:p>
          <a:p>
            <a:pPr marL="0" indent="0" algn="ctr">
              <a:buNone/>
            </a:pPr>
            <a:r>
              <a:rPr lang="en-GB" dirty="0">
                <a:latin typeface="+mn-lt"/>
                <a:cs typeface="Calibri"/>
              </a:rPr>
              <a:t>What traits or skills do you think a rep should have?</a:t>
            </a:r>
          </a:p>
          <a:p>
            <a:pPr marL="0" indent="0" algn="ctr">
              <a:buNone/>
            </a:pPr>
            <a:endParaRPr lang="en-GB" dirty="0">
              <a:latin typeface="+mn-lt"/>
              <a:cs typeface="Calibri"/>
            </a:endParaRPr>
          </a:p>
        </p:txBody>
      </p:sp>
      <p:pic>
        <p:nvPicPr>
          <p:cNvPr id="4" name="Recorded Sound">
            <a:hlinkClick r:id="" action="ppaction://media"/>
            <a:extLst>
              <a:ext uri="{FF2B5EF4-FFF2-40B4-BE49-F238E27FC236}">
                <a16:creationId xmlns:a16="http://schemas.microsoft.com/office/drawing/2014/main" id="{85DD7C8D-55E7-4592-8BAC-C599D97EBF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01967" y="4765493"/>
            <a:ext cx="1727382" cy="1727382"/>
          </a:xfrm>
          <a:prstGeom prst="rect">
            <a:avLst/>
          </a:prstGeom>
        </p:spPr>
      </p:pic>
    </p:spTree>
    <p:extLst>
      <p:ext uri="{BB962C8B-B14F-4D97-AF65-F5344CB8AC3E}">
        <p14:creationId xmlns:p14="http://schemas.microsoft.com/office/powerpoint/2010/main" val="2414585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8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a:latin typeface="Franklin Gothic Demi Cond" panose="020B0706030402020204" pitchFamily="34" charset="0"/>
              </a:rPr>
              <a:t>WHAT IS REPRESENTATION AT UWE BRISTOL?</a:t>
            </a:r>
          </a:p>
        </p:txBody>
      </p:sp>
      <p:sp>
        <p:nvSpPr>
          <p:cNvPr id="4" name="Content Placeholder 2"/>
          <p:cNvSpPr>
            <a:spLocks noGrp="1"/>
          </p:cNvSpPr>
          <p:nvPr>
            <p:ph idx="1"/>
          </p:nvPr>
        </p:nvSpPr>
        <p:spPr/>
        <p:txBody>
          <a:bodyPr/>
          <a:lstStyle/>
          <a:p>
            <a:pPr marL="0" indent="0" algn="ctr">
              <a:buNone/>
            </a:pPr>
            <a:r>
              <a:rPr lang="en-GB" sz="2400">
                <a:latin typeface="+mn-lt"/>
              </a:rPr>
              <a:t>Speaking on behalf of someone else.</a:t>
            </a:r>
          </a:p>
          <a:p>
            <a:pPr marL="0" indent="0" algn="ctr">
              <a:buNone/>
            </a:pPr>
            <a:endParaRPr lang="en-GB" sz="2400">
              <a:latin typeface="+mn-lt"/>
            </a:endParaRPr>
          </a:p>
          <a:p>
            <a:pPr marL="0" indent="0" algn="ctr">
              <a:buNone/>
            </a:pPr>
            <a:r>
              <a:rPr lang="en-GB" sz="2400">
                <a:latin typeface="+mn-lt"/>
              </a:rPr>
              <a:t>Gathering feedback from your peers.</a:t>
            </a:r>
          </a:p>
          <a:p>
            <a:pPr marL="0" indent="0" algn="ctr">
              <a:buNone/>
            </a:pPr>
            <a:endParaRPr lang="en-GB" sz="2400">
              <a:latin typeface="+mn-lt"/>
            </a:endParaRPr>
          </a:p>
          <a:p>
            <a:pPr marL="0" indent="0" algn="ctr">
              <a:buNone/>
            </a:pPr>
            <a:r>
              <a:rPr lang="en-GB" sz="2400">
                <a:latin typeface="+mn-lt"/>
              </a:rPr>
              <a:t>Presenting feedback and the opinions of the student body to UWE Bristol.</a:t>
            </a:r>
          </a:p>
          <a:p>
            <a:pPr marL="0" indent="0" algn="ctr">
              <a:buNone/>
            </a:pPr>
            <a:endParaRPr lang="en-GB" sz="2400">
              <a:latin typeface="+mn-lt"/>
            </a:endParaRPr>
          </a:p>
          <a:p>
            <a:pPr marL="0" indent="0" algn="ctr">
              <a:buNone/>
            </a:pPr>
            <a:r>
              <a:rPr lang="en-GB" sz="2400">
                <a:latin typeface="+mn-lt"/>
              </a:rPr>
              <a:t>Escalating feedback.</a:t>
            </a:r>
          </a:p>
          <a:p>
            <a:pPr marL="0" indent="0">
              <a:buNone/>
            </a:pPr>
            <a:endParaRPr lang="en-GB" sz="2400">
              <a:latin typeface="+mn-lt"/>
            </a:endParaRPr>
          </a:p>
        </p:txBody>
      </p:sp>
      <p:pic>
        <p:nvPicPr>
          <p:cNvPr id="5" name="Picture 4" descr="Goal 4 | Department of Economic and Social Affairs">
            <a:extLst>
              <a:ext uri="{FF2B5EF4-FFF2-40B4-BE49-F238E27FC236}">
                <a16:creationId xmlns:a16="http://schemas.microsoft.com/office/drawing/2014/main" id="{18243D28-2786-4238-9099-7BFA215CF9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14875" y="5514182"/>
            <a:ext cx="1477849" cy="13255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Goal 16 | Department of Economic and Social Affairs">
            <a:extLst>
              <a:ext uri="{FF2B5EF4-FFF2-40B4-BE49-F238E27FC236}">
                <a16:creationId xmlns:a16="http://schemas.microsoft.com/office/drawing/2014/main" id="{6EFC5B8E-494D-4474-A749-3EF5FA9D27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89312" y="5514181"/>
            <a:ext cx="1325563" cy="1325563"/>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Reduce inequality within and among countries – United Nations Sustainable  Development">
            <a:extLst>
              <a:ext uri="{FF2B5EF4-FFF2-40B4-BE49-F238E27FC236}">
                <a16:creationId xmlns:a16="http://schemas.microsoft.com/office/drawing/2014/main" id="{1993F998-A556-4B8A-901A-2515D93A95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63749" y="5514181"/>
            <a:ext cx="1325563" cy="1325563"/>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692B38A1-61F9-4AA9-A461-5FCBD1FE298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647826" y="2492921"/>
            <a:ext cx="1202304" cy="1202304"/>
          </a:xfrm>
          <a:prstGeom prst="rect">
            <a:avLst/>
          </a:prstGeom>
        </p:spPr>
      </p:pic>
    </p:spTree>
    <p:extLst>
      <p:ext uri="{BB962C8B-B14F-4D97-AF65-F5344CB8AC3E}">
        <p14:creationId xmlns:p14="http://schemas.microsoft.com/office/powerpoint/2010/main" val="1869076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409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bldLst>
      <p:bldP spid="4" grpId="0" uiExpand="1"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a:latin typeface="Franklin Gothic Demi Cond" panose="020B0706030402020204" pitchFamily="34" charset="0"/>
              </a:rPr>
              <a:t>TRAITS OF A REPRESENTATIVE</a:t>
            </a:r>
          </a:p>
        </p:txBody>
      </p:sp>
      <p:sp>
        <p:nvSpPr>
          <p:cNvPr id="4" name="Content Placeholder 2"/>
          <p:cNvSpPr>
            <a:spLocks noGrp="1"/>
          </p:cNvSpPr>
          <p:nvPr>
            <p:ph idx="1"/>
          </p:nvPr>
        </p:nvSpPr>
        <p:spPr>
          <a:xfrm>
            <a:off x="838200" y="1690688"/>
            <a:ext cx="5181600" cy="4351338"/>
          </a:xfrm>
        </p:spPr>
        <p:txBody>
          <a:bodyPr lIns="91440" tIns="45720" rIns="91440" bIns="45720" anchor="t"/>
          <a:lstStyle/>
          <a:p>
            <a:pPr>
              <a:buFont typeface="Arial" panose="05000000000000000000" pitchFamily="2" charset="2"/>
              <a:buChar char="•"/>
            </a:pPr>
            <a:r>
              <a:rPr lang="en-GB" sz="3200">
                <a:latin typeface="+mn-lt"/>
              </a:rPr>
              <a:t>Listener </a:t>
            </a:r>
            <a:endParaRPr lang="en-US"/>
          </a:p>
          <a:p>
            <a:pPr>
              <a:buFont typeface="Arial" panose="05000000000000000000" pitchFamily="2" charset="2"/>
              <a:buChar char="•"/>
            </a:pPr>
            <a:r>
              <a:rPr lang="en-GB" sz="3200">
                <a:latin typeface="+mn-lt"/>
              </a:rPr>
              <a:t>Researcher</a:t>
            </a:r>
            <a:endParaRPr lang="en-GB" sz="3200">
              <a:latin typeface="+mn-lt"/>
              <a:cs typeface="Calibri"/>
            </a:endParaRPr>
          </a:p>
          <a:p>
            <a:pPr>
              <a:buFont typeface="Arial" panose="05000000000000000000" pitchFamily="2" charset="2"/>
              <a:buChar char="•"/>
            </a:pPr>
            <a:r>
              <a:rPr lang="en-GB" sz="3200">
                <a:latin typeface="+mn-lt"/>
              </a:rPr>
              <a:t>Negotiator </a:t>
            </a:r>
            <a:endParaRPr lang="en-GB" sz="3200">
              <a:latin typeface="+mn-lt"/>
              <a:cs typeface="Calibri"/>
            </a:endParaRPr>
          </a:p>
          <a:p>
            <a:pPr>
              <a:buFont typeface="Arial" panose="05000000000000000000" pitchFamily="2" charset="2"/>
              <a:buChar char="•"/>
            </a:pPr>
            <a:r>
              <a:rPr lang="en-GB" sz="3200">
                <a:latin typeface="+mn-lt"/>
              </a:rPr>
              <a:t>Public Speaker </a:t>
            </a:r>
            <a:endParaRPr lang="en-GB" sz="3200">
              <a:latin typeface="+mn-lt"/>
              <a:cs typeface="Calibri"/>
            </a:endParaRPr>
          </a:p>
          <a:p>
            <a:pPr>
              <a:buFont typeface="Arial" panose="05000000000000000000" pitchFamily="2" charset="2"/>
              <a:buChar char="•"/>
            </a:pPr>
            <a:r>
              <a:rPr lang="en-GB" sz="3200">
                <a:latin typeface="+mn-lt"/>
              </a:rPr>
              <a:t>Impartial</a:t>
            </a:r>
            <a:endParaRPr lang="en-GB" sz="3200">
              <a:latin typeface="+mn-lt"/>
              <a:cs typeface="Calibri"/>
            </a:endParaRPr>
          </a:p>
          <a:p>
            <a:pPr>
              <a:buFont typeface="Arial" panose="05000000000000000000" pitchFamily="2" charset="2"/>
              <a:buChar char="•"/>
            </a:pPr>
            <a:r>
              <a:rPr lang="en-GB" sz="3200">
                <a:latin typeface="+mn-lt"/>
              </a:rPr>
              <a:t>Clear</a:t>
            </a:r>
            <a:endParaRPr lang="en-GB" sz="3200">
              <a:latin typeface="+mn-lt"/>
              <a:cs typeface="Calibri"/>
            </a:endParaRPr>
          </a:p>
          <a:p>
            <a:pPr>
              <a:buFont typeface="Arial" panose="05000000000000000000" pitchFamily="2" charset="2"/>
              <a:buChar char="•"/>
            </a:pPr>
            <a:r>
              <a:rPr lang="en-GB" sz="3200">
                <a:latin typeface="+mn-lt"/>
              </a:rPr>
              <a:t>Communicator </a:t>
            </a:r>
            <a:endParaRPr lang="en-GB"/>
          </a:p>
          <a:p>
            <a:endParaRPr lang="en-GB" sz="3200">
              <a:latin typeface="+mn-lt"/>
            </a:endParaRPr>
          </a:p>
          <a:p>
            <a:endParaRPr lang="en-GB" sz="2400">
              <a:latin typeface="+mn-lt"/>
            </a:endParaRPr>
          </a:p>
          <a:p>
            <a:endParaRPr lang="en-GB">
              <a:latin typeface="+mn-lt"/>
            </a:endParaRPr>
          </a:p>
        </p:txBody>
      </p:sp>
      <p:sp>
        <p:nvSpPr>
          <p:cNvPr id="5" name="Content Placeholder 3"/>
          <p:cNvSpPr txBox="1">
            <a:spLocks/>
          </p:cNvSpPr>
          <p:nvPr/>
        </p:nvSpPr>
        <p:spPr>
          <a:xfrm>
            <a:off x="8627533" y="1688694"/>
            <a:ext cx="5181600"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200" dirty="0"/>
              <a:t>Confident </a:t>
            </a:r>
            <a:endParaRPr lang="en-US" dirty="0">
              <a:cs typeface="Calibri"/>
            </a:endParaRPr>
          </a:p>
          <a:p>
            <a:r>
              <a:rPr lang="en-GB" sz="3200" dirty="0"/>
              <a:t>Organised </a:t>
            </a:r>
            <a:endParaRPr lang="en-GB" sz="3200" dirty="0">
              <a:cs typeface="Calibri"/>
            </a:endParaRPr>
          </a:p>
          <a:p>
            <a:r>
              <a:rPr lang="en-GB" sz="3200" dirty="0"/>
              <a:t>Informed </a:t>
            </a:r>
            <a:endParaRPr lang="en-GB" sz="3200" dirty="0">
              <a:cs typeface="Calibri"/>
            </a:endParaRPr>
          </a:p>
          <a:p>
            <a:r>
              <a:rPr lang="en-GB" sz="3200" dirty="0"/>
              <a:t>Adaptable </a:t>
            </a:r>
            <a:endParaRPr lang="en-GB" sz="3200" dirty="0">
              <a:cs typeface="Calibri"/>
            </a:endParaRPr>
          </a:p>
          <a:p>
            <a:r>
              <a:rPr lang="en-GB" sz="3200" dirty="0"/>
              <a:t>Open-minded </a:t>
            </a:r>
            <a:endParaRPr lang="en-GB" sz="3200" dirty="0">
              <a:cs typeface="Calibri"/>
            </a:endParaRPr>
          </a:p>
          <a:p>
            <a:r>
              <a:rPr lang="en-GB" sz="3200" dirty="0"/>
              <a:t>Engaged</a:t>
            </a:r>
            <a:endParaRPr lang="en-GB" sz="3200" dirty="0">
              <a:cs typeface="Calibri"/>
            </a:endParaRPr>
          </a:p>
          <a:p>
            <a:r>
              <a:rPr lang="en-GB" sz="3200" dirty="0"/>
              <a:t>Resilient </a:t>
            </a:r>
          </a:p>
          <a:p>
            <a:r>
              <a:rPr lang="en-GB" sz="3200" dirty="0">
                <a:cs typeface="Calibri"/>
              </a:rPr>
              <a:t>Sustainable</a:t>
            </a:r>
          </a:p>
          <a:p>
            <a:endParaRPr lang="en-GB" sz="3200" dirty="0"/>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r="2890"/>
          <a:stretch/>
        </p:blipFill>
        <p:spPr>
          <a:xfrm rot="5400000">
            <a:off x="3122914" y="2012245"/>
            <a:ext cx="5946173" cy="4591050"/>
          </a:xfrm>
          <a:prstGeom prst="rect">
            <a:avLst/>
          </a:prstGeom>
        </p:spPr>
      </p:pic>
      <p:pic>
        <p:nvPicPr>
          <p:cNvPr id="3" name="Recorded Sound">
            <a:hlinkClick r:id="" action="ppaction://media"/>
            <a:extLst>
              <a:ext uri="{FF2B5EF4-FFF2-40B4-BE49-F238E27FC236}">
                <a16:creationId xmlns:a16="http://schemas.microsoft.com/office/drawing/2014/main" id="{5AB5E295-ED9A-4897-8650-AD72D87FF5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93375" y="365125"/>
            <a:ext cx="1627708" cy="1627708"/>
          </a:xfrm>
          <a:prstGeom prst="rect">
            <a:avLst/>
          </a:prstGeom>
        </p:spPr>
      </p:pic>
    </p:spTree>
    <p:extLst>
      <p:ext uri="{BB962C8B-B14F-4D97-AF65-F5344CB8AC3E}">
        <p14:creationId xmlns:p14="http://schemas.microsoft.com/office/powerpoint/2010/main" val="2019965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460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bldLst>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atin typeface="Franklin Gothic Demi Cond" panose="020B0706030402020204" pitchFamily="34" charset="0"/>
              </a:rPr>
              <a:t>WHAT IS A STUDENT REP?</a:t>
            </a:r>
            <a:br>
              <a:rPr lang="en-GB">
                <a:latin typeface="Franklin Gothic Demi Cond" panose="020B0706030402020204" pitchFamily="34" charset="0"/>
              </a:rPr>
            </a:br>
            <a:r>
              <a:rPr lang="en-GB">
                <a:latin typeface="Franklin Gothic Demi Cond" panose="020B0706030402020204" pitchFamily="34" charset="0"/>
              </a:rPr>
              <a:t>ROLES AND RESPONSIBILITIES…</a:t>
            </a:r>
          </a:p>
        </p:txBody>
      </p:sp>
      <p:sp>
        <p:nvSpPr>
          <p:cNvPr id="3" name="Content Placeholder 2"/>
          <p:cNvSpPr>
            <a:spLocks noGrp="1"/>
          </p:cNvSpPr>
          <p:nvPr>
            <p:ph idx="1"/>
          </p:nvPr>
        </p:nvSpPr>
        <p:spPr>
          <a:xfrm>
            <a:off x="838200" y="1930531"/>
            <a:ext cx="10515600" cy="3850452"/>
          </a:xfrm>
        </p:spPr>
        <p:txBody>
          <a:bodyPr lIns="91440" tIns="45720" rIns="91440" bIns="45720" anchor="t"/>
          <a:lstStyle/>
          <a:p>
            <a:pPr>
              <a:spcBef>
                <a:spcPts val="2400"/>
              </a:spcBef>
            </a:pPr>
            <a:r>
              <a:rPr lang="en-GB" sz="2650" dirty="0">
                <a:latin typeface="+mn-lt"/>
              </a:rPr>
              <a:t>A researcher specialising in the </a:t>
            </a:r>
            <a:r>
              <a:rPr lang="en-GB" sz="2650" b="1" dirty="0">
                <a:latin typeface="+mn-lt"/>
              </a:rPr>
              <a:t>academic</a:t>
            </a:r>
            <a:r>
              <a:rPr lang="en-GB" sz="2650" dirty="0">
                <a:latin typeface="+mn-lt"/>
              </a:rPr>
              <a:t> </a:t>
            </a:r>
            <a:r>
              <a:rPr lang="en-GB" sz="2650" b="1" dirty="0">
                <a:latin typeface="+mn-lt"/>
              </a:rPr>
              <a:t>experience</a:t>
            </a:r>
            <a:r>
              <a:rPr lang="en-GB" sz="2650" dirty="0">
                <a:latin typeface="+mn-lt"/>
              </a:rPr>
              <a:t> at UWE</a:t>
            </a:r>
          </a:p>
          <a:p>
            <a:pPr>
              <a:spcBef>
                <a:spcPts val="2400"/>
              </a:spcBef>
            </a:pPr>
            <a:r>
              <a:rPr lang="en-GB" sz="2650" dirty="0">
                <a:latin typeface="+mn-lt"/>
              </a:rPr>
              <a:t>Collect helpful </a:t>
            </a:r>
            <a:r>
              <a:rPr lang="en-GB" sz="2650" b="1" dirty="0">
                <a:latin typeface="+mn-lt"/>
              </a:rPr>
              <a:t>evidenced feedback</a:t>
            </a:r>
            <a:endParaRPr lang="en-GB" sz="2650" b="1" dirty="0">
              <a:latin typeface="+mn-lt"/>
              <a:cs typeface="Calibri"/>
            </a:endParaRPr>
          </a:p>
          <a:p>
            <a:pPr>
              <a:spcBef>
                <a:spcPts val="2400"/>
              </a:spcBef>
            </a:pPr>
            <a:r>
              <a:rPr lang="en-GB" sz="2650" dirty="0">
                <a:latin typeface="+mn-lt"/>
              </a:rPr>
              <a:t>To present feedback formally and informally at </a:t>
            </a:r>
            <a:r>
              <a:rPr lang="en-GB" sz="2650" b="1" dirty="0">
                <a:latin typeface="+mn-lt"/>
              </a:rPr>
              <a:t>Student Rep Staff Forums</a:t>
            </a:r>
            <a:endParaRPr lang="en-GB" sz="2650" b="1" dirty="0">
              <a:latin typeface="+mn-lt"/>
              <a:cs typeface="Calibri"/>
            </a:endParaRPr>
          </a:p>
          <a:p>
            <a:pPr>
              <a:spcBef>
                <a:spcPts val="2400"/>
              </a:spcBef>
            </a:pPr>
            <a:r>
              <a:rPr lang="en-GB" sz="2650" dirty="0">
                <a:latin typeface="+mn-lt"/>
              </a:rPr>
              <a:t>To </a:t>
            </a:r>
            <a:r>
              <a:rPr lang="en-GB" sz="2650" b="1" dirty="0">
                <a:latin typeface="+mn-lt"/>
              </a:rPr>
              <a:t>report back</a:t>
            </a:r>
            <a:r>
              <a:rPr lang="en-GB" sz="2650" dirty="0">
                <a:latin typeface="+mn-lt"/>
              </a:rPr>
              <a:t> on outcomes to the student body</a:t>
            </a:r>
            <a:endParaRPr lang="en-GB" sz="2650" dirty="0">
              <a:latin typeface="+mn-lt"/>
              <a:cs typeface="Calibri"/>
            </a:endParaRPr>
          </a:p>
          <a:p>
            <a:pPr>
              <a:spcBef>
                <a:spcPts val="2400"/>
              </a:spcBef>
            </a:pPr>
            <a:r>
              <a:rPr lang="en-GB" sz="2650" dirty="0">
                <a:latin typeface="+mn-lt"/>
              </a:rPr>
              <a:t>To </a:t>
            </a:r>
            <a:r>
              <a:rPr lang="en-GB" sz="2650" b="1" dirty="0">
                <a:latin typeface="+mn-lt"/>
              </a:rPr>
              <a:t>work collaboratively</a:t>
            </a:r>
            <a:r>
              <a:rPr lang="en-GB" sz="2650" dirty="0">
                <a:latin typeface="+mn-lt"/>
              </a:rPr>
              <a:t> with UWE and The Students’ Union</a:t>
            </a:r>
            <a:endParaRPr lang="en-GB" sz="2650" dirty="0">
              <a:latin typeface="+mn-lt"/>
              <a:cs typeface="Calibri"/>
            </a:endParaRPr>
          </a:p>
          <a:p>
            <a:pPr>
              <a:spcBef>
                <a:spcPts val="2400"/>
              </a:spcBef>
            </a:pPr>
            <a:r>
              <a:rPr lang="en-GB" sz="2650" dirty="0">
                <a:latin typeface="+mn-lt"/>
              </a:rPr>
              <a:t>Get involved – </a:t>
            </a:r>
            <a:r>
              <a:rPr lang="en-GB" sz="2650" b="1" dirty="0">
                <a:latin typeface="+mn-lt"/>
              </a:rPr>
              <a:t>champion </a:t>
            </a:r>
            <a:r>
              <a:rPr lang="en-GB" sz="2650" dirty="0">
                <a:latin typeface="+mn-lt"/>
              </a:rPr>
              <a:t>projects and campaigns</a:t>
            </a:r>
            <a:endParaRPr lang="en-GB" sz="2650" dirty="0">
              <a:latin typeface="+mn-lt"/>
              <a:cs typeface="Calibri"/>
            </a:endParaRPr>
          </a:p>
          <a:p>
            <a:endParaRPr lang="en-GB"/>
          </a:p>
        </p:txBody>
      </p:sp>
      <p:pic>
        <p:nvPicPr>
          <p:cNvPr id="5" name="Picture 4" descr="Goal 4 | Department of Economic and Social Affairs">
            <a:extLst>
              <a:ext uri="{FF2B5EF4-FFF2-40B4-BE49-F238E27FC236}">
                <a16:creationId xmlns:a16="http://schemas.microsoft.com/office/drawing/2014/main" id="{CCAF477E-B8C7-48D9-AE6D-E24D95869A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14875" y="5514182"/>
            <a:ext cx="1477849" cy="132556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educe inequality within and among countries – United Nations Sustainable  Development">
            <a:extLst>
              <a:ext uri="{FF2B5EF4-FFF2-40B4-BE49-F238E27FC236}">
                <a16:creationId xmlns:a16="http://schemas.microsoft.com/office/drawing/2014/main" id="{C97F6B86-65DE-474A-A59F-7E5C1BFEDA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9311" y="5514180"/>
            <a:ext cx="1325563" cy="1325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12877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5"/>
          <a:stretch>
            <a:fillRect/>
          </a:stretch>
        </p:blipFill>
        <p:spPr>
          <a:xfrm>
            <a:off x="0" y="526093"/>
            <a:ext cx="3757550" cy="3541088"/>
          </a:xfrm>
          <a:prstGeom prst="rect">
            <a:avLst/>
          </a:prstGeom>
        </p:spPr>
      </p:pic>
      <p:pic>
        <p:nvPicPr>
          <p:cNvPr id="5" name="Picture 4"/>
          <p:cNvPicPr>
            <a:picLocks noChangeAspect="1"/>
          </p:cNvPicPr>
          <p:nvPr/>
        </p:nvPicPr>
        <p:blipFill>
          <a:blip r:embed="rId6"/>
          <a:stretch>
            <a:fillRect/>
          </a:stretch>
        </p:blipFill>
        <p:spPr>
          <a:xfrm>
            <a:off x="8125616" y="209292"/>
            <a:ext cx="4066384" cy="5236918"/>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68460" y="2917491"/>
            <a:ext cx="5257156" cy="350477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TextBox 1">
            <a:extLst>
              <a:ext uri="{FF2B5EF4-FFF2-40B4-BE49-F238E27FC236}">
                <a16:creationId xmlns:a16="http://schemas.microsoft.com/office/drawing/2014/main" id="{8FD5951C-E484-420A-96AD-4C18999E113C}"/>
              </a:ext>
            </a:extLst>
          </p:cNvPr>
          <p:cNvSpPr txBox="1"/>
          <p:nvPr/>
        </p:nvSpPr>
        <p:spPr>
          <a:xfrm>
            <a:off x="4162329" y="819309"/>
            <a:ext cx="3867342" cy="1477328"/>
          </a:xfrm>
          <a:prstGeom prst="rect">
            <a:avLst/>
          </a:prstGeom>
          <a:noFill/>
        </p:spPr>
        <p:txBody>
          <a:bodyPr wrap="none" rtlCol="0">
            <a:spAutoFit/>
          </a:bodyPr>
          <a:lstStyle/>
          <a:p>
            <a:pPr algn="ctr"/>
            <a:r>
              <a:rPr lang="en-GB" sz="3000">
                <a:latin typeface="+mj-lt"/>
              </a:rPr>
              <a:t>Through committing to </a:t>
            </a:r>
          </a:p>
          <a:p>
            <a:pPr algn="ctr"/>
            <a:r>
              <a:rPr lang="en-GB" sz="3000">
                <a:latin typeface="+mj-lt"/>
              </a:rPr>
              <a:t>your role, you will</a:t>
            </a:r>
          </a:p>
          <a:p>
            <a:pPr algn="ctr"/>
            <a:r>
              <a:rPr lang="en-GB" sz="3000">
                <a:latin typeface="+mj-lt"/>
              </a:rPr>
              <a:t>be rewarded!</a:t>
            </a:r>
          </a:p>
        </p:txBody>
      </p:sp>
      <p:pic>
        <p:nvPicPr>
          <p:cNvPr id="3" name="Recorded Sound">
            <a:hlinkClick r:id="" action="ppaction://media"/>
            <a:extLst>
              <a:ext uri="{FF2B5EF4-FFF2-40B4-BE49-F238E27FC236}">
                <a16:creationId xmlns:a16="http://schemas.microsoft.com/office/drawing/2014/main" id="{739F406E-9AC5-4869-8E98-EA9752729C0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906181" y="5643100"/>
            <a:ext cx="1214900" cy="1214900"/>
          </a:xfrm>
          <a:prstGeom prst="rect">
            <a:avLst/>
          </a:prstGeom>
        </p:spPr>
      </p:pic>
    </p:spTree>
    <p:extLst>
      <p:ext uri="{BB962C8B-B14F-4D97-AF65-F5344CB8AC3E}">
        <p14:creationId xmlns:p14="http://schemas.microsoft.com/office/powerpoint/2010/main" val="381706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9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Orange triangle exclamation mark icon warning sign">
            <a:extLst>
              <a:ext uri="{FF2B5EF4-FFF2-40B4-BE49-F238E27FC236}">
                <a16:creationId xmlns:a16="http://schemas.microsoft.com/office/drawing/2014/main" id="{C4E63FF9-49F6-49B8-ADDC-C8DC75C624F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3881"/>
          <a:stretch/>
        </p:blipFill>
        <p:spPr bwMode="auto">
          <a:xfrm>
            <a:off x="9841292" y="1027906"/>
            <a:ext cx="2152650" cy="18292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065705" y="3194138"/>
            <a:ext cx="2100255" cy="1077218"/>
          </a:xfrm>
          <a:prstGeom prst="rect">
            <a:avLst/>
          </a:prstGeom>
          <a:noFill/>
        </p:spPr>
        <p:txBody>
          <a:bodyPr wrap="none" rtlCol="0">
            <a:spAutoFit/>
          </a:bodyPr>
          <a:lstStyle/>
          <a:p>
            <a:pPr algn="ctr"/>
            <a:r>
              <a:rPr lang="en-GB" sz="3200" b="1" dirty="0"/>
              <a:t>Set Rep </a:t>
            </a:r>
          </a:p>
          <a:p>
            <a:pPr algn="ctr"/>
            <a:r>
              <a:rPr lang="en-GB" sz="3200" b="1" dirty="0"/>
              <a:t>Aspirations</a:t>
            </a:r>
          </a:p>
        </p:txBody>
      </p:sp>
      <p:sp>
        <p:nvSpPr>
          <p:cNvPr id="10" name="Right Arrow 9"/>
          <p:cNvSpPr/>
          <p:nvPr/>
        </p:nvSpPr>
        <p:spPr>
          <a:xfrm>
            <a:off x="2185792" y="4371564"/>
            <a:ext cx="7860082" cy="551165"/>
          </a:xfrm>
          <a:prstGeom prst="rightArrow">
            <a:avLst/>
          </a:prstGeom>
          <a:solidFill>
            <a:srgbClr val="E942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8057214" y="3093929"/>
            <a:ext cx="3568156" cy="1077218"/>
          </a:xfrm>
          <a:prstGeom prst="rect">
            <a:avLst/>
          </a:prstGeom>
          <a:noFill/>
        </p:spPr>
        <p:txBody>
          <a:bodyPr wrap="none" rtlCol="0">
            <a:spAutoFit/>
          </a:bodyPr>
          <a:lstStyle/>
          <a:p>
            <a:pPr algn="ctr"/>
            <a:r>
              <a:rPr lang="en-GB" sz="3200" b="1"/>
              <a:t>Fill in a </a:t>
            </a:r>
          </a:p>
          <a:p>
            <a:pPr algn="ctr"/>
            <a:r>
              <a:rPr lang="en-GB" sz="3200" b="1"/>
              <a:t>Rep Reflection form</a:t>
            </a:r>
          </a:p>
        </p:txBody>
      </p:sp>
      <p:sp>
        <p:nvSpPr>
          <p:cNvPr id="12" name="TextBox 11"/>
          <p:cNvSpPr txBox="1"/>
          <p:nvPr/>
        </p:nvSpPr>
        <p:spPr>
          <a:xfrm>
            <a:off x="5638569" y="5574388"/>
            <a:ext cx="6656404" cy="1077218"/>
          </a:xfrm>
          <a:prstGeom prst="rect">
            <a:avLst/>
          </a:prstGeom>
          <a:noFill/>
        </p:spPr>
        <p:txBody>
          <a:bodyPr wrap="square" rtlCol="0">
            <a:spAutoFit/>
          </a:bodyPr>
          <a:lstStyle/>
          <a:p>
            <a:pPr algn="ctr"/>
            <a:r>
              <a:rPr lang="en-GB" sz="3200" b="1" dirty="0"/>
              <a:t>Fill in Rep Feedback Forms = Entry to Rep of The Month Raffle</a:t>
            </a:r>
          </a:p>
        </p:txBody>
      </p:sp>
      <p:sp>
        <p:nvSpPr>
          <p:cNvPr id="3" name="Title 2">
            <a:extLst>
              <a:ext uri="{FF2B5EF4-FFF2-40B4-BE49-F238E27FC236}">
                <a16:creationId xmlns:a16="http://schemas.microsoft.com/office/drawing/2014/main" id="{E182C630-21BF-4E6B-9ED1-B659E98CA1CF}"/>
              </a:ext>
            </a:extLst>
          </p:cNvPr>
          <p:cNvSpPr>
            <a:spLocks noGrp="1"/>
          </p:cNvSpPr>
          <p:nvPr>
            <p:ph type="title"/>
          </p:nvPr>
        </p:nvSpPr>
        <p:spPr/>
        <p:txBody>
          <a:bodyPr/>
          <a:lstStyle/>
          <a:p>
            <a:pPr algn="ctr"/>
            <a:r>
              <a:rPr lang="en-GB">
                <a:latin typeface="Franklin Gothic Demi Cond" panose="020B0706030402020204" pitchFamily="34" charset="0"/>
              </a:rPr>
              <a:t>How</a:t>
            </a:r>
            <a:r>
              <a:rPr lang="en-GB" cap="none">
                <a:latin typeface="NewsGoth BdXCn BT" panose="020B0608020202050204" pitchFamily="34" charset="0"/>
              </a:rPr>
              <a:t> </a:t>
            </a:r>
            <a:r>
              <a:rPr lang="en-GB">
                <a:latin typeface="Franklin Gothic Demi Cond" panose="020B0706030402020204" pitchFamily="34" charset="0"/>
              </a:rPr>
              <a:t>you can work towards your rewards now</a:t>
            </a:r>
          </a:p>
        </p:txBody>
      </p:sp>
      <p:sp>
        <p:nvSpPr>
          <p:cNvPr id="8" name="TextBox 7">
            <a:extLst>
              <a:ext uri="{FF2B5EF4-FFF2-40B4-BE49-F238E27FC236}">
                <a16:creationId xmlns:a16="http://schemas.microsoft.com/office/drawing/2014/main" id="{34CC851B-6566-455B-853C-EB1C4FB2F611}"/>
              </a:ext>
            </a:extLst>
          </p:cNvPr>
          <p:cNvSpPr txBox="1"/>
          <p:nvPr/>
        </p:nvSpPr>
        <p:spPr>
          <a:xfrm>
            <a:off x="566630" y="3513238"/>
            <a:ext cx="3368807" cy="584775"/>
          </a:xfrm>
          <a:prstGeom prst="rect">
            <a:avLst/>
          </a:prstGeom>
          <a:noFill/>
        </p:spPr>
        <p:txBody>
          <a:bodyPr wrap="none" rtlCol="0">
            <a:spAutoFit/>
          </a:bodyPr>
          <a:lstStyle/>
          <a:p>
            <a:pPr algn="ctr"/>
            <a:r>
              <a:rPr lang="en-GB" sz="3200" b="1" dirty="0">
                <a:solidFill>
                  <a:schemeClr val="accent5"/>
                </a:solidFill>
              </a:rPr>
              <a:t>Complete Training </a:t>
            </a:r>
          </a:p>
        </p:txBody>
      </p:sp>
      <p:sp>
        <p:nvSpPr>
          <p:cNvPr id="2" name="Star: 5 Points 1">
            <a:extLst>
              <a:ext uri="{FF2B5EF4-FFF2-40B4-BE49-F238E27FC236}">
                <a16:creationId xmlns:a16="http://schemas.microsoft.com/office/drawing/2014/main" id="{0D76AA80-076D-49D3-987B-358472C9631A}"/>
              </a:ext>
            </a:extLst>
          </p:cNvPr>
          <p:cNvSpPr/>
          <p:nvPr/>
        </p:nvSpPr>
        <p:spPr>
          <a:xfrm>
            <a:off x="4751843" y="5572206"/>
            <a:ext cx="886726" cy="1079400"/>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pic>
        <p:nvPicPr>
          <p:cNvPr id="4" name="Recorded Sound">
            <a:hlinkClick r:id="" action="ppaction://media"/>
            <a:extLst>
              <a:ext uri="{FF2B5EF4-FFF2-40B4-BE49-F238E27FC236}">
                <a16:creationId xmlns:a16="http://schemas.microsoft.com/office/drawing/2014/main" id="{F202889D-1355-4337-9157-B236C8709D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1408" y="4078350"/>
            <a:ext cx="1688757" cy="1688757"/>
          </a:xfrm>
          <a:prstGeom prst="rect">
            <a:avLst/>
          </a:prstGeom>
        </p:spPr>
      </p:pic>
    </p:spTree>
    <p:extLst>
      <p:ext uri="{BB962C8B-B14F-4D97-AF65-F5344CB8AC3E}">
        <p14:creationId xmlns:p14="http://schemas.microsoft.com/office/powerpoint/2010/main" val="2733264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6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4E8CD-4B0F-4FCC-ADBB-E00C47985413}"/>
              </a:ext>
            </a:extLst>
          </p:cNvPr>
          <p:cNvSpPr/>
          <p:nvPr/>
        </p:nvSpPr>
        <p:spPr>
          <a:xfrm>
            <a:off x="4996" y="4982979"/>
            <a:ext cx="4309671" cy="18737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Sustainable Development Goals kick off with start of new year – United  Nations Sustainable Development">
            <a:extLst>
              <a:ext uri="{FF2B5EF4-FFF2-40B4-BE49-F238E27FC236}">
                <a16:creationId xmlns:a16="http://schemas.microsoft.com/office/drawing/2014/main" id="{9BBB2C68-23E1-41BC-BE85-C43D3FA2BDF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7029" b="-1"/>
          <a:stretch/>
        </p:blipFill>
        <p:spPr bwMode="auto">
          <a:xfrm>
            <a:off x="1657484" y="-435508"/>
            <a:ext cx="10103608" cy="7292256"/>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71EBCCAA-3478-4967-83B4-6EC9B1AA786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 y="638242"/>
            <a:ext cx="1657485" cy="1657485"/>
          </a:xfrm>
          <a:prstGeom prst="rect">
            <a:avLst/>
          </a:prstGeom>
        </p:spPr>
      </p:pic>
    </p:spTree>
    <p:extLst>
      <p:ext uri="{BB962C8B-B14F-4D97-AF65-F5344CB8AC3E}">
        <p14:creationId xmlns:p14="http://schemas.microsoft.com/office/powerpoint/2010/main" val="571582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0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DG Planning Calendar – United Nations Sustainable Development in 2020 | Sustainable  development goals, Sustainable development, Un sustainable development goals">
            <a:extLst>
              <a:ext uri="{FF2B5EF4-FFF2-40B4-BE49-F238E27FC236}">
                <a16:creationId xmlns:a16="http://schemas.microsoft.com/office/drawing/2014/main" id="{F66AAC3B-1DFC-486A-BF57-2D8048DD53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90901" y="231646"/>
            <a:ext cx="1192420" cy="11924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62FE1DA-EB00-4546-A773-D2F4B579E564}"/>
              </a:ext>
            </a:extLst>
          </p:cNvPr>
          <p:cNvSpPr>
            <a:spLocks noGrp="1"/>
          </p:cNvSpPr>
          <p:nvPr>
            <p:ph type="title"/>
          </p:nvPr>
        </p:nvSpPr>
        <p:spPr/>
        <p:txBody>
          <a:bodyPr/>
          <a:lstStyle/>
          <a:p>
            <a:pPr algn="ctr"/>
            <a:r>
              <a:rPr lang="en-GB">
                <a:latin typeface="Franklin Gothic Demi Cond" panose="020B0706030402020204" pitchFamily="34" charset="0"/>
              </a:rPr>
              <a:t>Sustainability</a:t>
            </a:r>
            <a:br>
              <a:rPr lang="en-GB"/>
            </a:br>
            <a:endParaRPr lang="en-GB"/>
          </a:p>
        </p:txBody>
      </p:sp>
      <p:sp>
        <p:nvSpPr>
          <p:cNvPr id="4" name="TextBox 3">
            <a:extLst>
              <a:ext uri="{FF2B5EF4-FFF2-40B4-BE49-F238E27FC236}">
                <a16:creationId xmlns:a16="http://schemas.microsoft.com/office/drawing/2014/main" id="{4DF6B39D-C954-4DD9-B7BF-3C6A6EE1717C}"/>
              </a:ext>
            </a:extLst>
          </p:cNvPr>
          <p:cNvSpPr txBox="1"/>
          <p:nvPr/>
        </p:nvSpPr>
        <p:spPr>
          <a:xfrm>
            <a:off x="1219200" y="1316652"/>
            <a:ext cx="9402997" cy="1323439"/>
          </a:xfrm>
          <a:prstGeom prst="rect">
            <a:avLst/>
          </a:prstGeom>
          <a:noFill/>
        </p:spPr>
        <p:txBody>
          <a:bodyPr wrap="square" rtlCol="0">
            <a:spAutoFit/>
          </a:bodyPr>
          <a:lstStyle/>
          <a:p>
            <a:pPr algn="ctr"/>
            <a:r>
              <a:rPr lang="en-GB" sz="2000" b="1" i="1"/>
              <a:t>The Sustainable Development Goals are the blueprint to achieve a better and more sustainable future for all. </a:t>
            </a:r>
          </a:p>
          <a:p>
            <a:pPr algn="ctr"/>
            <a:r>
              <a:rPr lang="en-GB" sz="2000" b="1" i="1"/>
              <a:t>They address the global challenges we face, including poverty, inequality, climate change, environmental degradation, peace and justice.</a:t>
            </a:r>
            <a:endParaRPr lang="en-GB" sz="2000" i="1"/>
          </a:p>
        </p:txBody>
      </p:sp>
      <p:sp>
        <p:nvSpPr>
          <p:cNvPr id="5" name="TextBox 4">
            <a:extLst>
              <a:ext uri="{FF2B5EF4-FFF2-40B4-BE49-F238E27FC236}">
                <a16:creationId xmlns:a16="http://schemas.microsoft.com/office/drawing/2014/main" id="{3CA13C9F-FF65-4F7C-BCD6-F668219325E8}"/>
              </a:ext>
            </a:extLst>
          </p:cNvPr>
          <p:cNvSpPr txBox="1"/>
          <p:nvPr/>
        </p:nvSpPr>
        <p:spPr>
          <a:xfrm>
            <a:off x="2040411" y="2953062"/>
            <a:ext cx="8111178" cy="2677656"/>
          </a:xfrm>
          <a:prstGeom prst="rect">
            <a:avLst/>
          </a:prstGeom>
          <a:noFill/>
        </p:spPr>
        <p:txBody>
          <a:bodyPr wrap="square" rtlCol="0">
            <a:spAutoFit/>
          </a:bodyPr>
          <a:lstStyle/>
          <a:p>
            <a:pPr algn="ctr"/>
            <a:r>
              <a:rPr lang="en-GB" sz="2400">
                <a:latin typeface="NewsGoth BT" panose="020B0503020203020204" pitchFamily="34" charset="0"/>
              </a:rPr>
              <a:t>Why are we talking about this?</a:t>
            </a:r>
          </a:p>
          <a:p>
            <a:pPr marL="457200" indent="-457200" algn="ctr">
              <a:buFont typeface="+mj-lt"/>
              <a:buAutoNum type="arabicPeriod"/>
            </a:pPr>
            <a:r>
              <a:rPr lang="en-GB" sz="2400">
                <a:latin typeface="NewsGoth BT" panose="020B0503020203020204" pitchFamily="34" charset="0"/>
              </a:rPr>
              <a:t>It’s a good place to start getting feedback on your course</a:t>
            </a:r>
          </a:p>
          <a:p>
            <a:pPr marL="457200" indent="-457200" algn="ctr">
              <a:buFont typeface="+mj-lt"/>
              <a:buAutoNum type="arabicPeriod"/>
            </a:pPr>
            <a:r>
              <a:rPr lang="en-GB" sz="2400">
                <a:latin typeface="NewsGoth BT" panose="020B0503020203020204" pitchFamily="34" charset="0"/>
              </a:rPr>
              <a:t>It could be an aspiration</a:t>
            </a:r>
          </a:p>
          <a:p>
            <a:pPr marL="457200" indent="-457200" algn="ctr">
              <a:buFont typeface="+mj-lt"/>
              <a:buAutoNum type="arabicPeriod"/>
            </a:pPr>
            <a:r>
              <a:rPr lang="en-GB" sz="2400">
                <a:latin typeface="NewsGoth BT" panose="020B0503020203020204" pitchFamily="34" charset="0"/>
              </a:rPr>
              <a:t>To make you aware of the further sustainability opportunities at The Students’ Union </a:t>
            </a:r>
          </a:p>
          <a:p>
            <a:pPr marL="457200" indent="-457200" algn="ctr">
              <a:buFont typeface="+mj-lt"/>
              <a:buAutoNum type="arabicPeriod"/>
            </a:pPr>
            <a:r>
              <a:rPr lang="en-GB" sz="2400">
                <a:latin typeface="NewsGoth BT" panose="020B0503020203020204" pitchFamily="34" charset="0"/>
              </a:rPr>
              <a:t>To help you engage with the Student Rep role in an more well-rounded way. </a:t>
            </a:r>
          </a:p>
        </p:txBody>
      </p:sp>
      <p:pic>
        <p:nvPicPr>
          <p:cNvPr id="3" name="Recorded Sound">
            <a:hlinkClick r:id="" action="ppaction://media"/>
            <a:extLst>
              <a:ext uri="{FF2B5EF4-FFF2-40B4-BE49-F238E27FC236}">
                <a16:creationId xmlns:a16="http://schemas.microsoft.com/office/drawing/2014/main" id="{5D16C149-27C3-4DDA-A7E9-051C759697B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57346" y="3591618"/>
            <a:ext cx="1452487" cy="1452487"/>
          </a:xfrm>
          <a:prstGeom prst="rect">
            <a:avLst/>
          </a:prstGeom>
        </p:spPr>
      </p:pic>
    </p:spTree>
    <p:extLst>
      <p:ext uri="{BB962C8B-B14F-4D97-AF65-F5344CB8AC3E}">
        <p14:creationId xmlns:p14="http://schemas.microsoft.com/office/powerpoint/2010/main" val="3084660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6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502A1-8A53-48D2-BE0B-86B93A4EB998}"/>
              </a:ext>
            </a:extLst>
          </p:cNvPr>
          <p:cNvSpPr>
            <a:spLocks noGrp="1"/>
          </p:cNvSpPr>
          <p:nvPr>
            <p:ph type="ctrTitle"/>
          </p:nvPr>
        </p:nvSpPr>
        <p:spPr>
          <a:xfrm>
            <a:off x="1524000" y="302965"/>
            <a:ext cx="9144000" cy="2387600"/>
          </a:xfrm>
        </p:spPr>
        <p:txBody>
          <a:bodyPr/>
          <a:lstStyle/>
          <a:p>
            <a:r>
              <a:rPr lang="en-GB">
                <a:latin typeface="NewsGoth BdXCn BT" panose="020B0608020202050204" pitchFamily="34" charset="0"/>
                <a:cs typeface="Calibri Light"/>
              </a:rPr>
              <a:t>Student Rep Training</a:t>
            </a:r>
            <a:endParaRPr lang="en-GB">
              <a:latin typeface="NewsGoth BdXCn BT" panose="020B0608020202050204" pitchFamily="34" charset="0"/>
            </a:endParaRPr>
          </a:p>
        </p:txBody>
      </p:sp>
      <p:sp>
        <p:nvSpPr>
          <p:cNvPr id="3" name="Subtitle 2">
            <a:extLst>
              <a:ext uri="{FF2B5EF4-FFF2-40B4-BE49-F238E27FC236}">
                <a16:creationId xmlns:a16="http://schemas.microsoft.com/office/drawing/2014/main" id="{464C374F-840E-4A0B-B601-07A4C155FB26}"/>
              </a:ext>
            </a:extLst>
          </p:cNvPr>
          <p:cNvSpPr>
            <a:spLocks noGrp="1"/>
          </p:cNvSpPr>
          <p:nvPr>
            <p:ph type="subTitle" idx="1"/>
          </p:nvPr>
        </p:nvSpPr>
        <p:spPr>
          <a:xfrm>
            <a:off x="1524000" y="2877643"/>
            <a:ext cx="9144000" cy="1655762"/>
          </a:xfrm>
        </p:spPr>
        <p:txBody>
          <a:bodyPr lIns="91440" tIns="45720" rIns="91440" bIns="45720" anchor="t"/>
          <a:lstStyle/>
          <a:p>
            <a:r>
              <a:rPr lang="en-GB" dirty="0">
                <a:latin typeface="NewsGoth BT"/>
              </a:rPr>
              <a:t>Jane Ojiako – Vice President Education</a:t>
            </a:r>
            <a:endParaRPr lang="en-US" dirty="0"/>
          </a:p>
          <a:p>
            <a:r>
              <a:rPr lang="en-GB" dirty="0">
                <a:latin typeface="NewsGoth BT"/>
              </a:rPr>
              <a:t>Roshin Chummun – Representation Coordinator</a:t>
            </a:r>
            <a:endParaRPr lang="en-GB" dirty="0"/>
          </a:p>
          <a:p>
            <a:r>
              <a:rPr lang="en-GB" dirty="0">
                <a:latin typeface="NewsGoth BT"/>
              </a:rPr>
              <a:t>Hannah Tucker – Representation Coordinator</a:t>
            </a:r>
            <a:endParaRPr lang="en-GB" dirty="0"/>
          </a:p>
          <a:p>
            <a:r>
              <a:rPr lang="en-GB" dirty="0">
                <a:latin typeface="NewsGoth BT"/>
              </a:rPr>
              <a:t>Jo Messore – Democracy and Governance Coordinator</a:t>
            </a:r>
          </a:p>
          <a:p>
            <a:r>
              <a:rPr lang="en-GB" dirty="0"/>
              <a:t>Will Hoskin – Representation Manager</a:t>
            </a:r>
          </a:p>
        </p:txBody>
      </p:sp>
      <p:pic>
        <p:nvPicPr>
          <p:cNvPr id="4" name="Recorded Sound">
            <a:hlinkClick r:id="" action="ppaction://media"/>
            <a:extLst>
              <a:ext uri="{FF2B5EF4-FFF2-40B4-BE49-F238E27FC236}">
                <a16:creationId xmlns:a16="http://schemas.microsoft.com/office/drawing/2014/main" id="{F2CEF728-2479-4AD9-9BB2-9AC9559CE5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26583" y="3237542"/>
            <a:ext cx="1482941" cy="1482941"/>
          </a:xfrm>
          <a:prstGeom prst="rect">
            <a:avLst/>
          </a:prstGeom>
        </p:spPr>
      </p:pic>
    </p:spTree>
    <p:extLst>
      <p:ext uri="{BB962C8B-B14F-4D97-AF65-F5344CB8AC3E}">
        <p14:creationId xmlns:p14="http://schemas.microsoft.com/office/powerpoint/2010/main" val="1268064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9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8" descr="LGBT History Month in the United Kingdom | All Gay Long">
            <a:extLst>
              <a:ext uri="{FF2B5EF4-FFF2-40B4-BE49-F238E27FC236}">
                <a16:creationId xmlns:a16="http://schemas.microsoft.com/office/drawing/2014/main" id="{E86FCF30-1D0D-4EFC-BA10-824D82EB8F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61886" y="4877149"/>
            <a:ext cx="4004013" cy="18118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World Mental Health Day posters | Mental Health Foundation">
            <a:extLst>
              <a:ext uri="{FF2B5EF4-FFF2-40B4-BE49-F238E27FC236}">
                <a16:creationId xmlns:a16="http://schemas.microsoft.com/office/drawing/2014/main" id="{8FDF6A2D-7D93-45D0-9A2D-A95B168AD0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8995" y="3720079"/>
            <a:ext cx="2995084" cy="195262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Mapping the UN Sustainability Goals">
            <a:extLst>
              <a:ext uri="{FF2B5EF4-FFF2-40B4-BE49-F238E27FC236}">
                <a16:creationId xmlns:a16="http://schemas.microsoft.com/office/drawing/2014/main" id="{CDEF29B4-69C3-419F-9320-D3151921D0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7948" y="952253"/>
            <a:ext cx="4407108" cy="4419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C1F12C6-F2F8-449D-B924-55C4CB1074AC}"/>
              </a:ext>
            </a:extLst>
          </p:cNvPr>
          <p:cNvSpPr>
            <a:spLocks noGrp="1"/>
          </p:cNvSpPr>
          <p:nvPr>
            <p:ph type="title"/>
          </p:nvPr>
        </p:nvSpPr>
        <p:spPr>
          <a:xfrm>
            <a:off x="838200" y="240207"/>
            <a:ext cx="10515600" cy="1325563"/>
          </a:xfrm>
        </p:spPr>
        <p:txBody>
          <a:bodyPr/>
          <a:lstStyle/>
          <a:p>
            <a:pPr algn="ctr"/>
            <a:r>
              <a:rPr lang="en-GB">
                <a:latin typeface="Franklin Gothic Demi Cond" panose="020B0706030402020204" pitchFamily="34" charset="0"/>
              </a:rPr>
              <a:t>How</a:t>
            </a:r>
            <a:r>
              <a:rPr lang="en-GB" cap="none">
                <a:latin typeface="NewsGoth BdXCn BT" panose="020B0608020202050204" pitchFamily="34" charset="0"/>
              </a:rPr>
              <a:t> </a:t>
            </a:r>
            <a:r>
              <a:rPr lang="en-GB">
                <a:latin typeface="Franklin Gothic Demi Cond" panose="020B0706030402020204" pitchFamily="34" charset="0"/>
              </a:rPr>
              <a:t>to get started</a:t>
            </a:r>
          </a:p>
        </p:txBody>
      </p:sp>
      <p:pic>
        <p:nvPicPr>
          <p:cNvPr id="5" name="Picture 4">
            <a:extLst>
              <a:ext uri="{FF2B5EF4-FFF2-40B4-BE49-F238E27FC236}">
                <a16:creationId xmlns:a16="http://schemas.microsoft.com/office/drawing/2014/main" id="{47C25E80-0341-47FC-B300-89B5C19A9BBE}"/>
              </a:ext>
            </a:extLst>
          </p:cNvPr>
          <p:cNvPicPr>
            <a:picLocks noChangeAspect="1"/>
          </p:cNvPicPr>
          <p:nvPr/>
        </p:nvPicPr>
        <p:blipFill rotWithShape="1">
          <a:blip r:embed="rId8">
            <a:extLst>
              <a:ext uri="{28A0092B-C50C-407E-A947-70E740481C1C}">
                <a14:useLocalDpi xmlns:a14="http://schemas.microsoft.com/office/drawing/2010/main" val="0"/>
              </a:ext>
            </a:extLst>
          </a:blip>
          <a:srcRect l="934" r="1913" b="1614"/>
          <a:stretch/>
        </p:blipFill>
        <p:spPr>
          <a:xfrm>
            <a:off x="8865987" y="1441721"/>
            <a:ext cx="3117955" cy="2146794"/>
          </a:xfrm>
          <a:prstGeom prst="rect">
            <a:avLst/>
          </a:prstGeom>
        </p:spPr>
      </p:pic>
      <p:pic>
        <p:nvPicPr>
          <p:cNvPr id="2053" name="Picture 5">
            <a:extLst>
              <a:ext uri="{FF2B5EF4-FFF2-40B4-BE49-F238E27FC236}">
                <a16:creationId xmlns:a16="http://schemas.microsoft.com/office/drawing/2014/main" id="{71D79C81-1CB1-4F18-8D90-3E8D287B86F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93010" y="1442189"/>
            <a:ext cx="3484879" cy="1833327"/>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6" descr="data:image/jpg;base64,%20/9j/4AAQSkZJRgABAQEAYABgAAD/2wBDAAUDBAQEAwUEBAQFBQUGBwwIBwcHBw8LCwkMEQ8SEhEPERETFhwXExQaFRERGCEYGh0dHx8fExciJCIeJBweHx7/2wBDAQUFBQcGBw4ICA4eFBEUHh4eHh4eHh4eHh4eHh4eHh4eHh4eHh4eHh4eHh4eHh4eHh4eHh4eHh4eHh4eHh4eHh7/wAARCADIAbo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0/aPSjaPSlor7+yPx27E2j0o2j0paKLILsTaPSjaPSloosguxNo9KNo9KWiiyC4m0elG0elLRRZBdibR6UbR6UtFFkF2JtHpRtHpS0UWQXYm0UbR6UtFFkF2JtHpRtHpS0UWQXE2j0oAA7UtFOyDmaKP7Q/8AyQvQ/wDsIr/6DJXzVX0r+0R/yQrQ/wDsIL/KSvmqvyXOv98mf2B4b/8AIhpf10Q+3/4+Iv8AfX+de0DoPpXi9v8A8fEX++v869oHQfSviM83h8z67GboK9N+Gn/Itr/12f8ApXmVem/DT/kW1/67P/SvhuIP90+aPleIf92Xqv1OnPSvN/2iP+Sct/1+Rf1r0g9K83/aI/5Jy3/X5F/WvC4d/wCRnQ/xI/NM9/5F1b/Cz5uf71IKV/vUgr+g6fxr1Pw6JA/32+tJSv8Afb60lf2Dh/4UfRGxlar/AMfC/wC7VSreq/8AHwv+7VSvzvNv98qep/QHDX/Iqof4f1PVP2T/APkuei/9crj/ANFNXv8A4hA/t6//AOvh/wCdeAfsn/8AJctG/wCuVx/6KavoDxD/AMh+/wD+vh/5180/99l/hX5s+C8R3aVMobRRtHpS0V12R+XXE2j0o2j0paKLILsTaPSjaPSloosguxNo9KNo9KWiiyC7E2j0o2j0paKLILsTaPSjaPSloosguxNo9KNo9KWiiyC7E2j0o2j0paKLILsTaPSjaPSloosguJtHpRgUtFNJDTCiiigkKKKKACiiigAooooAKKKKACiiigAooooAKKKKACiiigAooooEyj+0P/yQrQ/+wgv8pK+aq+m/j1Z3V98ENDhs7aW4kF+pKxqWIGJOa+eP+Ee17/oD33/fk1+TZ0n9cmf194cVYRyKmnJf0kZ9t/x8xf76/wA69nHQfSvK7fw/rouIydHvvvj/AJYn1r14abqOB/oNx0/55mvis7pzbhZdz63F16V17y+8q16b8NP+RbH/AF2f+leef2bqP/PjP/37Nek/Dm1uovD22W3lRvObgriviM+o1HhbKL3XQ+W4gqweFVpLdHQnpXm/7RH/ACTlv+vyL+temGGX/nk/5V55+0BYXtz8PmitrSaZ/tcR2ohJxzXh8PYeqszotxfxLofm+eNPL6yX8rPmV/vUgrVbw9rhP/IIvv8Avy1J/wAI9rn/AECL7/vya/fqafOtD8SVOfZmI/32+tJWpJ4f1zef+JRe9T/yxam/2Brf/QJvf+/Lf4V/XNDE0fZR99bLqjb2c+xzGq/8fC/7tVK39V8O681wpXRr8jb2gaqn/COeIP8AoCah/wB+Gr8/zSpB4yo0+p++cNtRyqgm+n6noH7KH/Jc9G/65XH/AKKavoDxD/yH7/8A6+H/AJ14b+y3o2r2fxr0ee70y8giEVwC8kRVRmJu5r3LxD/yHr//AK+H/nXzraeNlb+Vfmz4LxHacqdijRRRXYflwUUUUAFFFFABRRRQAUUUUAFFFFABRRRQAUUUUAFFFFABRRRTQ0FFFFIQUUUUAFFFFABRRRQAUUUUAFFFFABRRRQAUUUUAFFFFABRRRQJnT+JD/xbLSf+u/8A8VXDfN713HiX/kmWk/8AXf8A+Kr5u/ad1nVtE8GafdaRqFzYzPfhGeCQqSuxjjIr83x8XLFSS7n9D8OV1QyaFRq9l/ketxZ81P8AeFdjmvAf2adW1LWvAH2zVr64vbj7fInmTOWbaAuBk/Wvb/EGp2+i6HfaxeZFvZW7zyY6lVUnFeDmEXzKJ7nt41qUatrJo0Oo4GfoK6bw1/yDhkYO81+fN542+K/xZ8Vy2ugXWpA4aSOxsJjFHBGD3IIz1HJPJro/hV8XviJ8LfiDb+HPGl1qFxppuEivrK/cyPCrEfvI2OSMZz1wRWOMyWrOi1GS5lrY+exWYxqxsou19z73/Cuc+Ig/4pxuP+WyV4B+3X4u8S+GV8JN4b17UNMF0Lkym0nMfmAeXtzjr1P514KNS+Pl74RTxUdS8W3OgnMi3fns8Xykgnr2IPauHKsllJU8S5pK+x5OLkp05U/I+saMH+6a8P8A2ePihq/ibULjw34glW5ukt2mtbnAVnC/eVscE85BrzrxH/wunS477Ury48SWunwOzNK0xCKm7g9enIr66NJqWrPmI4KXO4ydj6w5yc560Z9zXxv4a1r4q+JJJ00PVtfv2gAMohnY7AemefavpD4KxeJIfA0UfiwXo1P7TKW+1tmTZkbfwr9GwGYrEtRjBpd+g6+FdKN3K5111/rB9KiqW6/1g+lRVxYv+NI+yyz/AHSHodN8Lf8AketP+kn/AKAat+IP+Q9f/wDXw/8AOqnwt/5Hqw+kn/oBq34h/wCQ/f8A/Xw/86ywf+8y9D43jj4KfqUaKKK9g/OgooooAKKKKACiiigAooooAKKKKACiiigAooooAKKKKACiiimhoKKKKQgooooAKKKKACiiigAooooAKKKKACiiigAooooAKKKKACjvRRQJnTeJf+SY6T/18f8AxVfL/wC1x/yIWmf9hEf+gNX1B4l/5JjpP/Xf/wCKr5f/AGuP+RC0z/sIj/0Bq/OsX/vj9T9+yf8A5EC9P8i/+yf/AMk0/wC4jJ/Ja9V+PBK/BzxWQSD/AGc/8xXlX7J//JNP+4jJ/Ja9U+PX/JG/Ff8A2Dn/AJivFxn+8w9T16X+4R/wngv7DWP+Es8Rnv8AYI+f+2ldJ+0H8GfiD44+JA1/wzo8d1YfZYYzK1zHGdyZzwxz6VzH7EJZfEnihk++NNQr9d5xXOX/AMcfjXoeoHT7vxDfWDb9winso0baTwcMucVvWp13ipSoNXSW9/0PElOKwUYvqz1D/goHG8OneAYZf9ZHBcK/P8QEQNd18KZre2/Y40qe6dEgW3uC7OeAPMlrhP8AgoFI8umeAZpDl3t52Y+pKxEmvGNN+F/xR1T4bQeJrG2uLnw5KGaKNb4HIViDiLd6g9q5cFQVXA0eeVrSv6u70PNrq/Mu6LX7LlvLN8V4Zo1PlwWk7uewBGB+pFfQPx1/5JF4i/69R/6GteSfso+ItJttVuvDcumxQ6ldqZI7wElpQvPlkHpgZIx6V638df8AkkfiL/r1H/oa161Vv2iPCxTbxUdOx5J+x7/yEfEn/XCD/wBCavorjHvXzr+x5/yEvEn/AFwg/wDQmr0z4xL8QWtNO/4QEuJvMf7VtMY+XA2/f989K/Qcrq+ywCna9r7epOKhz4i17HO/HHx5r/hTxboem6S9ssF7EGl8yEMc+Zt4PbivUq+RfievxCXX9L/4TUsdR2j7FuMZ+Xf/ALPH3vWvTfC0fxwHiTT/AO2mlOnfaE+1ZaHHl5+bpz0rxp4pzrzbi9X9x9Ll1R06ag9fQ+k/hb/yPVh9JP8A0A1b8Q/8h+//AOvh/wCdVPhb/wAj1YfST/0A1b8Q/wDIfv8A/r4f+dduD/3mXofL8cfBT9SjRRRXrn50FFFFABRRRQAUUUUAFFFFABRRRQAUUUUAFFFFABRRRQAUUUU0NBRRRSEFFFFABRRRQAUUUUAFFFFABRRRQAUUUUAFFFFABRRRQAUUUUCZ03iX/kmWk/8AXf8A+Kr5f/a4/wCRC0z/ALCI/wDRbV9QeJf+SY6T/wBd/wD4qvnD9pvRNX17wZp9ro2nXN/Ol+HaOCMsQuxhk4r86xbtjH6n7/kycshSS6f5Df2T/wDkmh/7CMn8lr1X48At8HPFeBn/AIlz/wAxXyL4f0/40aBZfYdFsPEdjbbzJ5cUJA3HqenXgV7f8B7T4leIP+Em0b4mDXDpt5pvkRfb4yoDMSCVyOuDXmY2h76q8y0dzroYtyoxw/I72tfocf8AsNkDxZ4iBPJsI+PbzKwP2wzu+NSgcn7BbD+dUL7wP8WPhR4qmvNAs9SwN0UV/YwmWOaMn+IAHGeOCODXSfCn4P8AxF+KPxAt/EfjW01C30z7Qk17e3y7HmVSP3canBOcY6YArWcqdKrLFSmuWx5c6klh1h3F3TOx/b8/5A3w+z1+zTf+gxV6Z8B8f8MseGP99/8A0c9c1+3R4N8U+KV8Jp4Y8PahqotRciUWkBk8sHy9ucdOh/KvCY9L/aH0rwrH4dTTfF9loaZjS2EDJEu4kkdOMknv3rzMDCOJwVFKaTUr/izhxMW1Jd0YvwjP/F/dOMJ+U6lNjb02/P8A0r6P+O3/ACSPxF/16j/0Na87/Z9+E+r6Drg8T+JoFtp4o2W1tSwZwzDBdscDjOB716Z8Y7G81L4Y67Y6fbS3V1NbhY4olyzHepwB+Fe3UkpVFY8LE1ISxEOV7WPHP2PP+Ql4k/64Qf8AoTV9FY4rwv8AZc8N6/oF9rz61o95p6zQwiIzxFN5DNkDNe6jpX6Nk0XHCRTXcyxrTqux498cPAWveK/Fmh6jpK2xgs4wsvmy7TnzN3A78V6lUt1/rB9KirzsTTUcROS6n12VQUcNGS6o6b4W/wDI9WH0k/8AQDVvxD/yH7//AK+H/nVT4W/8j1YfST/0A1b8Q/8AIfv/APr4f+dLB/7zL0PkeOPgp+pRooor1z86CiiigAooooAKKKKACiiigAooooAKKKKACiiigAooooAKKKKaGgooopCCiiigAooooAKKKKACiiigAooooAKKKKACiiigAooooAKKKKBM6bxL/wAky0n/AK7/APxVcNXc+Jv+SY6T/wBd/wD4qvHfivrV/wCHvh/qmsaXIkd3bopjZkDAEuAeD7GvzbMFfEyXmf0VwvUVPKITfRfojrIv9an1FdgBxXzt4u8ceIdL1/V7S0uIljtPCy6nEGhUkT5Xk+o5PHStA+NviXr2uy6f4avtNgutP0Oy1AWM1srPqjyorSbWJGwDPbpXk4rCTqJNNI9GvmFPmskz3oZU8cV0/hr/AJB2f9s183a9qnxSX4o6L4Yt/FGmWEWt20t5HG+mLIbRUGTETn5z1G6n6V8TviJa3aeJ/wC0tMbwyvi9fDsmk/ZB5jKSAZRL13e3SvJxeXTrUrRkjzsdi4yp2s1qfURrnPiJ/wAi23/XVP614F/wtL4n2l9feIpdY0u60C28aN4dOmtYBZShfAdZB3A/lT9a+J3i280hfBt9dW7eKIvGb6XPILdRus4x5nmbOg+XAzXLhMnr0a8JXTs1seBi5qdCUV2OzpK8v+KnjjWPDPxH8K6XaSxppd+R9sVogxIMoTIbqOtc5qXxV8QWniLx4kLW81lo0J/s9GiHDease4kcsMkmvsadJ6M+VhhZySa6ntp+8frSivEtU8ceNdAsfEen6hqVlf6haaZbajaXUdqEC+a6goV6HG6tDwl4x8UeKrvTdNs9QtrC6udDeaaSS2DiO6SfYxK+mAePev0unmVPSFnf+kaPCTte+h6ndf60fSoq8UTxf49j8Bav4putdsZja3hso4lsVUhlmVS+fQgniu50fX9TuPilqOgTSIbGDSoLmNdgBEjEZOevfpXjVsVGpVbS3PscBLkoQps9Y+Fv/I9WH0k/9ANW/EP/ACH7/wD6+H/nVT4W/wDI9af9JP8A0A1b8Q/8h+//AOvh/wCda4P/AHmXofH8cfBT9SjRRRXrn50FFFFABRRRQAUUUUAFFFFABRRRQAUUUUAFFFFABRRRQAUUUU0NBRRRSEFFFFABRRRQAUUUUAFFFFABRRRQAUUUUAFFFFABRRRQAUUUUCZ03iX/AJJjpP8A13/+Krw349jPwk1wc/6tOn/XRa9y8S/8ky0n/rv/APFVwkiJIhSRFdT1VhkGvzbHu2Kk/M/onhmn7XJ4Q7r9D5z1/QbHQNd8TWmnLceVJ4KMzedM0h3MVzye3tW94/8AEOkxaFpeIbjRPGWg6Vp0uhXsW5m1JXRd0WAMFRkjBPr9K9uS3geZS0MTE4UkoDlfT6e1de1nayNGz20DNF/qyYgSn09K87E4xQ5bo662VuPwy38jynV5bif9oH4dXF5D5NzJoV088eOEcplh+BzXBWuoW7aWfh+PNPiV/ict8th5Tb/I3g+Z0xtx3zX0u8MbSrM0aNIoIVyo3AexrpPDVra/ZxdfZYPtO4r53ljfj03YzXjVswjRp8zj269Vf/M48fhWoc1+v6W/Q+QTosNg+qfECCe6Oo2HxONqkEj77Vo3k5YxHjdz97rXfeMPD+nQ/tbaxqCRMJDoEN4P7vnMwiZvrtWvpM2dmUKG0typfeV8pcFv7xGOvvXP/EOGH+wnnEMfm+Yi+ZtG7HPGeuKxw2cutio6b3W/e35WPAxlLlw8/Q+Tf2gbV7rxVA0SkyW3h25uY8Do0cyOP5V57bafeT+H9fmWGSW5vvDcd/KqjJO+73k/lzX1a8MMjbnjRzgrllB4PUfSkSCFGykManbtyEA+X0+ntX1tOraysfOUsbyQUbbHzZ4s1C018eLtY0iU3NjF4fsLVpwhCiUSx5XkdRg/lXT/AA70ubR/2hdVtW3fZpNNN1AD0CymNmx/wLNezJa2qRtElrAsbHLIIwFJ9xTvKjEnmCNA+Mbtozj0z6V+iU8tblGq5a6P+vvHLF+64pdD53vFz8A/ES4POvyfl9oWum+H2jWWhfGTV7HTxOIP7Egk/eytI25mBPJ5r1e6gg/1fkRbDyV2DBPrimCOMSGQRoHIwWCjJHpmvIq4T2dXfb/gn1+CiqlKFTy/zOo+Fv8AyPWn/ST/ANANW/EP/Ifv/wDr4f8AnVT4W/8AI9WH0k/9ANW/EP8AyH7/AP6+H/nW+D/3mXofH8cfBT9SjRRRXsH50FFFFABRRRQAUUUUAFFFFABRRRQAUUUUAFFFFABRRRQAUUUU0NBRRRSEFFFFABRRRQAUUUUAFFFFABRRRQAUUUUAFFFFABRRRQAUUUUAdN4l/wCSZaT/ANd//iq4au58S/8AJMtJ/wCvj/4quGr81zH/AHiXqf0bwl/yK6f9dEOh/wBav1FdmtcZF/rV+orsWZUUszADuTXgY/ZHuV+g89K6Xw1/yDf+BmvOtU8TWFplISbmT0Q8fnW/4H1S51HQTLJhMzMAq8cV8bnubUcLh293dbHHjsHVdDnasro7K4vIYhy2W9BXnnxs8Sz6R4MN7DbxyD7VGpRjjIOe9dWfWvN/2if+Sct/1+Rf1r47Ks9xGJzOjFe7HmWiPl84pKll9WS3SZyuheOND1MLG8pspz/BPwCfZun8q6dSGAZSCD0I6GvnE8GtjQ/Eus6OQLO8Yxd4ZPmQ/h2/Cv3GlX95Jn5TRzJ3/eI9xHU/WlrgtE+JFhcMItVgazkzjzF+aMn+YrtbO7t7yFZrW4inibo0bZFft88NWoJKpGx69OtCorxYy6/1o+lRVLd/60fSoq+Zxf8AGkfoOWf7rD0Om+Fv/I9WH0k/9ANW/EP/ACH7/wD6+H/nVT4W/wDI9WH0k/8AQDVvxD/yH7//AK+H/nWWD/3mXofG8cfBT9SjRRRXrn50FFFFABRRRQAUUUUAFFFFABRRRQAUUUUAFFFFABRRRQAUUUU0NBRRRSEFFFFABRRRQAUUUUAFFFFABRRRQAUUUUAFFFFABRRRQAUUUUAdP4l/5JjpP/Xf/wCKrgLq4t7WBprqaOGJerOwAFbnxk1q70H4LaRd2SxmV7wRguMhch+cfhXzJquqahqk3nahdy3DdtzcD6DoK/Ls3rqGJkran9R8B5TPF5TTm3aP/AR6brHxG0+3nWHSYTeSbgPMbKxjn8zW7qOqX+oEG4nJXsg4UfhXhtv/AMfMX++v869nHQfSvhc+r1Jcivpqfeyy3D4e3KrvuxK9O+GYx4aH/XZ/6V5lXpvw0/5Ftf8Ars/9K+Az/wD3T5o8TiH/AHVeq/U6c9K83/aI/wCSct/1+Rf1r0g9K83/AGiP+Sct/wBfkX9a8Lh3/kZ0P8SPzTPf+RdW/wALPm5/vUgpX60gr+g6fxr1Pw5ED/fb61Z03Ub7TZxPYXUtvIP7jcH6joarP99vrSV/X9KEZ0YqSurI6IycdUdrp3xQlgnSDW7MSrtH7+Dhh9V6H8K7vQ9e0nWot+nX0U57pnDr9VPNfPWq/wDHwv8Au1XhllhlWaGR4pF+66Ngj8a/L84wFL63UUNNT9zyHCRrZXRlfVo+xvhb/wAj1YfST/0A1b8Q/wDIfv8A/r4f+deQfsu+MNb1D4qaVo+oTLdRPHMwkcfvFxGT1HX8a9f8Q/8AIfv/APr4f+deDQpOli5RfY+F4+pOl7OLKNFFFemfmoUUUUAFFFFABRRRQAUUUUAFFFFABRRRQAUUUUAFFFFABRRRTQ0FFFFIQUUUUAFFFFABRRRQAUUUUAFFFFABRRRQAUUUUAFFFFABRRRQJlH9oj/khWh/9hBf5SV81V9K/tEf8kK0P/sIL/KSvmqvyXOv98mf2D4bf8iGn/XRD7f/AI+Iv99f517QOg+leL23/HzF/vr/ADr2bPA6dK+Iz3eHzPr8Zuhx6V6Z8Mz/AMU0P+uzVw/h/wAP6xr03l6bYvKP4pDwi/Vuler+HdK0vwhoy2+tahHPcbi5hh55Pb1/lXi1OGswzqkqWGhu1q9j4PirN8HhsPy1Ki5rp2L1vbzXDbIYmc+1YnxP8B3Pivwm+iW+p2lrfmVZo0l6Nt7cc9+uKfqvjO8mUwaZEtjB0yBlz/QVzLyzNMZnldpCc7yxzn61+h8N+EtDAuNfFT5qi1XZP0/zPxLN+MKNaMqFON4vR9NDwTxp4G8U+EZymuaTNBFnC3CjfC/0ccfniuZr6907xVfQw/ZdQjj1K0YYaOcAkj6/41zniD4W/D/xhum0Sd/DWpvz5QGYWP8Auk4/75I+lfR4rIK+HkpR1R8rHC4fEf7tPX+WWj+T2Z8vP99vqaSu78e/Cjxn4RaS4vNNa8sQTi7tAZEx6kDlfxFcIOa/pjLsbh8VQjKjNSVuhhVoVKT5ZxsZWq/8fC/7tVKt6t/x8L/u1Ur4XNv98qep+88M/wDIqof4f1PVP2T/APkuWjf9crj/ANFNX0B4h/5D9/8A9fD/AM6+f/2T/wDkuWjf9crj/wBFNX0B4h/5D9//ANfD/wA6+af++y/wr82fB+I/xUyjRRRXYfloUUUUAFFFFABRRRQAUUUUAFFFFABRRRQAUUUUAFFFFABRRRTQ0FFFFIQUUUUAFFFFABRRRQAUUUUAFFFFABRRRQAUUUUAFFFFABRRRQJlH9of/khWh/8AYQX+UlfNVfXXxA8Gap46+FeiaPpclvC6XgmlkmbCogDgnjr1HFY3hn4afDzwTtn1MnxNqyjkSAeSjeydPzzX5lj8vr4vGyVNH9NcLcW5dkWQU1iJe92+SPD/AAB8OvFvi+5ik0nS5BahwWu5/wB3EBnsT978M19GWPhHwp4cVZNbuf7WvQM+RH9wH6f4/lTtV8UaleRi3gK2VqBtWKAbePTP+FYffPc9TXr4Tg6g5RqYrVo+E4k8VcZj7wwi5I/183+B0Oo+LL2aMW2nRpp1qowEhGDj69vwrn2ZmcuzFmJySTkmkor6+hhqVCPLTjY/KsTja+Klz1pNsXNJRRW5zAKDRRQBsaP4l1bTMIs3nwdDFL8wx/MVneJPBnw48clpLqyPh/Vn/wCXm1wqsfcfdP4gH3qCisFQ9nU9rRk4S7rT7+jPSw+a1qa5J2lHs9fu7HjXxN+BHjXQC2oaZAuv6aFyJrIZkUf7UfX8s15BJHJHI0ciMjocMrDBU+hB6V9qaTrWpaW4Nncsq5/1bfMh/Ck8UaP8P/H0ZTxXocdnftwNQtPkkB9Sw6/8CyKKmMxam511z36rf7j9M4f41wdOlDC1I8ttEfP37KH/ACXPRv8Arlcf+imr6A8Q/wDIfv8A/r4f+dYHww+Bt54M+K+m+JtI1u21bQo1mUs3yzR7kIGQOG5PUY+lb/iD/kPX/wD18P8AzrkpV4V8XKUH9lfmzzOP8TTxKpVKTuijRRRXpH5oFFFFABRRRQAUUUUAFFFFABRRRQAUUUUAFFFFABRRRQAUUUU0NBRRRSEFFFFABRRRQAUUUUAFFFFABRRRQAUUUUAFFFFABRRRQAUUUUAXm1bUW0+LT/tLpbRggIhxn6+tUcCiipjCMPhVjSdWdS3M72CiiiqMwooooAKKKKACiiigAooooAKO1FFAFnT7+80+USWVxJC2ckKeD9R3qK5me4uJLiUgySMWYgY5NR0VKhFS5ktTR1ZuHI3oFFFFUZhRRRQAUUUUAFFFFABRRRQAUUUUAFFFFABRRRQAUUUUAFFFFNDQUUUUhBRRRQAUUUUAFFFFABRRRQAUUUUAFFFFABRRRQAUUUUAFFFFABRRRQAUUUUAFFFFABRRRQAUUUUAFFFFABRRRQAUUUUAFFFFABRRRQAUUUUAFFFFABRRRQAUUUUAFFFFABRRRQAUUUUAFFFFVEaP/9k=">
            <a:extLst>
              <a:ext uri="{FF2B5EF4-FFF2-40B4-BE49-F238E27FC236}">
                <a16:creationId xmlns:a16="http://schemas.microsoft.com/office/drawing/2014/main" id="{95113C66-5B31-448E-9B2A-2C162A9EA992}"/>
              </a:ext>
            </a:extLst>
          </p:cNvPr>
          <p:cNvSpPr>
            <a:spLocks noChangeAspect="1" noChangeArrowheads="1"/>
          </p:cNvSpPr>
          <p:nvPr/>
        </p:nvSpPr>
        <p:spPr bwMode="auto">
          <a:xfrm>
            <a:off x="5684785" y="3136638"/>
            <a:ext cx="166194" cy="16619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4" descr="data:image/jpg;base64,%20/9j/4AAQSkZJRgABAQEAYABgAAD/2wBDAAUDBAQEAwUEBAQFBQUGBwwIBwcHBw8LCwkMEQ8SEhEPERETFhwXExQaFRERGCEYGh0dHx8fExciJCIeJBweHx7/2wBDAQUFBQcGBw4ICA4eFBEUHh4eHh4eHh4eHh4eHh4eHh4eHh4eHh4eHh4eHh4eHh4eHh4eHh4eHh4eHh4eHh4eHh7/wAARCAEkASQ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M+HHgLQ7r4c2V7p8H9k6u8s11bajbEie2cyNtG/qyhQqlWJBAOeea8n+KniiG3vrK+0/yLTxDFeF9XsoFIiS8gcYuoscASr1H6d67KebTFkbwXovi298V3qmWTyIbldP02FmcswaQHfINzHCBvaq3wjXSdA8H6rr2t+BZZbczy22q38GyZbTBwY2jJ3RrgjnnPXJr4PCzr4KpWrzk6jb0js7Sv/NrZ9rbpWPpMVHD4qFOlZQSt7z2vG3bS/nfbch+OHh+fxpq3hbxtoc1tBbeJLJTcmWQxxLPChZt+OegbnrxXEs1xo9vZ6lf+H3trC7mWTT9Q0rUpGhWdRgy7ZTKGY45B2kY4xXo3wkuYfF3wZ8U+F9JlYX2gXj6npBYZZUBLL19QGXHvWJ4G8beRpsWtap4K1PUdVm8yO0uo0VoiVBLJEmAIgArE7R0B5Ne9l1OpOp7Cc1CEO90+6ta3S2/Z6anh5xWlRwzrUKDrTl0Vrdne/S/l1RiP4yvrbwpeeHdUt5pNCSZp7m70/E39rXpG6M3U/mMNowvyKcfL7cdx8I76bSfDmk+GdfsTpt1Pai608yY2XsEhLhlboW+bleuMV5h42u2u49Q1bT7q0Nvf2cT3UOnv5EMEjSYCPEwzI23ad2B6iu/+LHwl8WaX8MdL1638YahrllplvFO1pKpU2iFB80RyeFH0wBV4yeFnGFFStzSerTTcu//AA9vLodnD1bF5fWlinDovdTulHt/wVfb5DPFGhar8Ptffxz4JkRIR82oaczYR0zzgdx7dQeRWT45+Ieh/E7xZ4Z0u+uG0bw7Awm1Frj+/jLL8vXgbQfU5rH1zwvp48O6L4yuNV1fXdGd1/tKJpv3yg8HaTnGDxzXoFh8NvC2k+Fru6bRoZtb1OykvYIbqQyppFkEJWR8EBpCBx7njgGvNrRwdKccRWu5xTSkla3TW71a3Tt+Nj2ce60qkqdGHJCVpct7p31urLRPqrjP2jvjL4b13wRH4R8E3ck8Ezqt5KIGjRYkwVjG4DOSAeOML7159NofxF8VeCNJ0bR/A+qxaRp8XmF1hYi5fGS+SBnqxCjP3u9dn4P8K6fcWnw68KPaQsdYvPt18xjG6SOJDKyMeuDkLX1jc3lnaPDHc3UEDStsiWSQKXPouetY1sdTyyMKVCF3du7+6+luz9Alg60py9pUteMU0l3tK35ep8D/AA/+Glz4rt7qT+2LWyltZDFLbPGxmjYf3l4wM+56Gut8FfD/AMNNb3GgalpV3qHjc3Bt7eye4KwFWHy3HyYPlqMkknqMd69J+PulL4G+I+kfELT4vKsNUf7Hq6IMKW7OR6kd/VR61S8afbLPxLomrabqQ0+LUT/ZN7dqBlYJSCCD2JwQG7Zror46piqSnGbUXqraWa3Ttq1+L0NaOWYf6pKcI/vKbtK+qaezs9F/wGN+Eei6Jp/jfxj8L9KvZr3S9U0XatzKPke4RfLmaM4wQHbgjP3fbNeKeG9Q+Jl1rcWjeH7jWrq5sT5CWsAZ0QJxhl+7gY7175umsfip4G8QafaQ2nheK5l0O0ZT80+Ub5x22F+Ae+0nvWJ4j8c6/wDDDx5438H+G9BN9eaxqA1CykVSfJM0aljtA+bBIAHQEGs8Fiqk7y5E5TinaTWlnytvztZtHn1YeyaUZuKTavG/qrfO9jhNHfx74j+J974Nj1BdCku2EetJpcpEREY+dm2sQX5KnB5PBrtPirptnYS+H/g74JtltG1WVGvmj/1jpnALt1OcFjnjjHSug+DvhCL4b+F9R8XeL7hYtUu4zJdPI2TDHndsz3djyffAp37N2l3XjDx5rvxX1WBlikdrXS0cdB0JH0XA+pNeZUx0cTi5VofwaK0ttKpsn526dreZ1+xnCko1P4lV691Hr6X697nbfFbWrL4SfBc2+hqsE0cS2OngdfMI5k+oGWz64rg/2XPCq6d4Rk8UXiF9S1hywkflhCDwM/7Ry3vkelcf+1p4mbxZ8RtN8FaTIJk09xC205DXMhAI/AYH519CaHp8Gj6DZabCojgs7dIVzwAFUCvMzupLCZZCnf36z5n3stl827nXlsI18ZKf2aasvVnA/tJ+I38P/DG7it5ClzqbizjI6hWBLn/vkMPxFeYW72+k/ArTPAuk6XFqXiHxW4vLzfgC1j3kREnoGIXK56ZJrJ/ad8YweJvGNtoemTpLZaVujaRW+V52I3YPQgYAz67q9E8EaNZ2Vlp+mWc3257QrcapqA5We4VNkcKN3WMdxxwPWvWyrDf2fl1FTj705c7XptfyWmnd+plKDzTMpU4P3UlG/wCdvx17fIZ8MrrwNb6vbeGtZCeG7HSIkvLi11MrG9/c9mZs4dVwWHPJxxxW1qWrTa/pV/4nWTZdeI54tN0sA5MFvI/lx49DhnkPvWr4U0yx1bxdrN5cWVtd20VrFZSedErq75LkcjBwMA/WuNl8A6Dea3rq2X2rT/s+pE2T2lw6LbyKo5VQcDD57V6+F4hpyzGrKpF88YJJ9I3tsvmfP4/gGVahDL8HU/d+055Xu5VLO9m/w+SOH+JsVnL+0yli0N82nWFzaWqx2HEqJFEgwh7EFSfbmtfxlf8AiDR/G8Fv8NZL7QJtdZLWZb3Vop57qQE7Hcuz+V1wPmHpgVyeh6Tda1/Y2p6rc3dze32o6tdzyrGJpZ1tbZJAAp4ZmZZF/Guul0nwbrfwv0rV7vXdW8I39xqphhW6UNFMyAHcI4lUAZYfOQSCCM12ynSpUoU5pysuXvG+qu4211TOd0a08Q6sHGK3297vZSvotVpbU6bR/wBn3xV4jv01b4qeMp7hIxkwR3DTSBe673+VB/ug1zPxa8R+HZbRfht8OdPe38MWUqya3fWMTSebg92GS4HqTyfYVV8Qat4t1zUtQ8O/ET4ktpMdjL5M1pHH5YmXHD5AAZWHIyT16Vo+FP8AhA9Q8ReHvAuj3mzQ7i5Z9TnyU+1sq5SJpOM7j1HoMVwwjVi1Vry5uXVKKtFdb+b7Hu08NTdJzVorzacpPa1r3S7+Rf0jxXof9v8Agq68MW9/LY6TqcVvJcizdIIIplMJDOwAByy/lVbW5bHwp408c+DNU1G30jQLnU01G48rd9qvopV3JbJt5MYyd2Oeo/iNe9/FfQLeb4Pa/o+mWsdpHBp7zWsUEYVUeL96m0DpygrwP4+aOnibxX4I8VxaxBoi61oiSi7cPhJI8PkbAW3YlGP92scrxtGpXjOUdNVZ66r3k3b5mGfU6+LpTjz8knbWOll8Lte9tLK5ha5qo8UeJ9DvpLPWLDRLR5YUgi0uRls4doCS8D5mPPyr90KOea7O117Q/D0kmtaB4g0q6bT/AA/FYLb3RMM0jxyLz5RwcFS3fg1Dp/iT4m+Hpbf/AIRzxNf65p8hjgsLfXbQrPqUxOHEK/6zywOd7kAYravPjL4Q1LULrw38VvB1rHPbSm3muIlW8gV8cgOBuB/3elRmkK2Y1faTTkuqTW1/5Wk/LR6epz5TRw+VYeOHo+6ltfv63e++u5gfEu7gtfjbpd7Ba2kt7qWkILOW5kCQwSEkeYzHsFB6cnoOtX9OuLfV7Sfwp4duZLrSfNL69rfQ6jMfvxREfwngEjgKNo9ava18DPAPj6xXVPAviySJFTEcfnm5hQf3QCdyD25rP1f4YfGa10aHQNKl0B9PiAQtYy/ZndO4y3TPPI5rko08K6VKlKprBWtLTVbN97dFe19denvUMVKM5SrRbhdtKOt79Om/V720Rw/xK/tu38P6ra+FHmHg2GdIL7AUxQzM2WWInkIDt3AcAtjjJFZf7Q+jaToP/CLabpCJ5Q04yvKDkzs5BMhb+InrmvUdY+G3xZ8Q6Zp/h/8Asvw54e0GzAAs0ujLG57F9vLYPOPXk5ry7Wvh34pm8bSeBdYvkuDoViz20yj/AFsTcqq57bjjnpzXq4XF1MRVpTq1V+75tL3921ld7XT7aa+R41TBUueqsLQs6rT0Vve3f3rq9dDtf+Ejj8daRbfD/QZIxbLYQ/2pfMNwVVC5SId2yOp4HvXlnjvwLfaX42j0bQ4Fu2uXxZW1tL5s5AHG5eoJwT0x1xTfDfg/xnb6zqMGmzSWM+n2j3F5JDPxGqqW2MV/iOOlew+HbHwDoNvrel66Jrq+u5LWW2KBpb6XdbxussTD5gd7McjofavVzfMq9FrEWcotWSSv1Sb+V/8Ahjx8hyvLMJh55fRjy1Yy5pyb1u07Jrpe23oZvg+T4iaho/mXXi7QrS4jkaKW2vYNs8LLjKuABg+3vRXUw+FfE3iiytdQ8UfCWLWtRji8j7fd6klnPcRqT5bSRj+PaQCfaiuWOaZalapQV+tpRt+aNKtDiSU3KjmMox6Jwbsu1+pR8b69oPgzxLo95qPw7kjMtpJZ3Wj3drGI54AN0cscikgbGx8wwdrmsDTvBcF1qviHS9ZiWzm1S0Oo2FtY3D/ZImUEFdpJ3suV+Y9ia3fhP4fu7W8tbPxPdHV31nw6yW7zt5n2WNGH7hCeilJQeO61X8GaX4h8b6r4f0XwvdCK70q1ltNX1Fo90dpGcxY9DKQuQv4niuXL5U8pxcqFdaU0uZt3upJtNX7PTq9lfYMbCGd5LVxWFq2qS+BrRXhJJrzv+Vyv8IvE2hWHxy0FNJjht11fSEtdRhhAWIXIBPT1yvP1qn441i2+H/ju68L3SvBDp01/eadIBlTHcWkwiT6h5AtW/iz4K8PeHdZkT4e6eYpfBax3WpajLKzy3dzlW8rrgYHzHjviux+Ltv4ZvPHHw4+IOu29vc+Hr9TZag8g/d7ZYm8tm9gXY57bfasfZxpOlU5ZclSDtfd2vb71ojsw2Ze2hWjSkuaDSkl0vZ2/Jnjfjv8AszVvCeq3uj2tlftbyWVsk6MBJBDDaQqzgdSCwYE+5r239mnxVf6zoVz4A8WuLm6h0+K5tJHO7z7KVBhSe5TcB+Y7VwfjPwz+zf4V8Qajp3/CQ67fXTwyRpHbP5trayMp27nXBbBIOAW9D6VyPwd1i40ddM8W6LpN/dXHh6SU6/MZQUeyk2qiKCc5AEhxjjGee1YiMMVg2kmkrWclbV7at9bW+aNqOKvWi0tlZ26q7b0t53+R0vhbRzoniDxb8JdWJWFzJJYF/wCKNuhHrxtP1BrJsb+6X4dan4Nmv3sNYW7SyuS0m+4v2ZwscajqsKx5JP0HrXs3xs8HyeNNL0f4j+AJY7rWLKNZoPLI/wBMg67P94c8H3HWuCtPG3gOVm1zV7e303XbZClxDcWxFzGw6oOMn2/XFZU6qxUFNxu002u0l3XZ/n5o92jSp14Ro1Kig43Sb6wetk+6/I674e2Uc/x0sLdFHlaL4edgB0SSSRUA/wC+Qa5j4u7vHXj3xLHN5lrYaA0Npb6mdzCCVRvaOBBy88khC+ypmt/4Q63p3h3QvEvxU8WXUNh/a+w2No8i+c1tECIwq9Szk/kAelcf8OdYtHklvNS8VaRbapfTT6vNNdXKeRpKTnLGNCf3tywwMc7QAD6HmnzwqyqRV3FKK9d392z9bWd7PmxleniKj1tGTb+Wy+9f0rXXq9jbP8Wv2eFstR/5Cktq0Eu8fNHeQkrk+5Kgn/eryDwOy+MPh7f+BtadrfV9Ozbusn302n5H98EYNdT8GfiV4P8ADPiTVtJ/tbyPDWqTtdaddXl0JJRKoCytMOsfmEbhu9O2ab8XLf4e6xraeM/BfxB0LSfEqjMga4Hk3Y9HwOD2zjnv61eHU6NWVFxai3zRdnZPt+j7WHhcXCk1UfvJrlkr7ry8+qOF8WeIvFtnaaLbeKtNuoo/DM9q+myWKf6IwjkG+STHcqFA6Y/GvQf2iG8VaL8VfC/iDwTGsmqa3p76cI9isJSjh8HPGcOvP+zXlHiL4vf2v4U1LQdS0ZDczxGHz7afMROfvAEHjjPWvVfjzNe3n7PngvxhYXEtvqFi1ldJcRsVePzIcEgjodxT8q6a2HcatJVIJKTlG26d0radr6nPiHhkpvCVHJJJ9mrN6fccrrvhLxjrU0F/8afF1n4d0WNg/wBj85fNk9kiTPPvzW14j+POj2OgweDPhNo8/m7Ba2k8iBBH2yi9Sx65PfmvJtZ0O8jePVPHOmeLp74svmSPiSC5Zj8oE3IXPAxzXXah8Kr2fXNB1TxVKdKk1q/+y/ZLHA+xKIz5Q3cjdlQDSqLAUow9vJOKvyxjpG6V3ZLV+t/LqYxhiHeUN3a9/is+7ei9LefQ8n04+JtP8YxzW0V4mvJOWXdHmTzDnJwfqea3fH+q+IF8Q/Y77xVqWtiMILtopWCbzyyLjg4Hf613vxB8BeIvD2p6HZap49uJ9I1O9Fp5r5R4V9yTg8cZzXW/E/RNH+HXw+0C88N2cMi2OsxTNJIwb7QWikBZ2PUE49sVVXO8JOpRlTipyndR0t+LV1rpb5gsulCnVjdpRabv/knZ+vlax5P4L8OQy+JV8R+HpLZtAt7uO3aXVIt4ieVMfOg6qGYDd2yD2r1LX9V8VaHrtj4e161sdCsLwMsep2Mb3CgL1VUA+RseoOOtbd94J0/w3ZaRpOnyQXEGvaFcQ38sbAx3FymJBMCODnzJRn0C+lXfEWo/bfhL4f8AFk7Ymsfsl9K5GcYws35gsKMyxMJTwlVP93Vbg29007KS+/Zpo4sszPHUJZhh4WU6SVSKWilGUb8r3a1i1dM0LDxR4X0nR4tF8IXMOq3gQmKKFy/zHrLM/bnk55PSsPUmutK0JrGwxdazdJK0WTgvKQWeVvRR1J+g702w8G2XjTWP+EmSOXQ9NUEW0tmfIuL4f89JGHRP7o6nrXFeKfD906a1qfgfxNrps4LSYahqN5dborhY1JMMRxubuC2Qv1rzsFlmHjjquEwM3VmtZSa0v5v+rvr29ehxU8LlMMfj6XsJTVkm1dX2st23/S6G38INPks/EPwbQr8z2WrXTHHUyBzn8itdP9qm1jXtasPjFoeiWmmabcmTQUOPNZtxwERCXkUrgnj0rmPEXhy61S++E2kWs6QSW3hwzEOXVZNqJuRihDAN0JB71tWGsXej6hFpNr4bsPDl9dymKzOn2y3Ut4cZ3Jcynyx0PDANxXQ1HE1+WMkptN6vlsueTum367J6Hn1q31Sh7ScJOKaXuxcrvlStZL82keW6lo/xE1bxhH4i8Z6Lc6lZvG9w9u6iJpLSJuCIxzhdwwDz2ruLzxV8MLrSW0+fUdKNptDeQsZXGBkYwOGH55qtrK+NoD4r1rTdQXStTsruCzup9S1ETnywu9sSN8o5ZMqB7c1D4Q8X+G/C3jswPo6TW2s2qJZXl9beVb29w7DzSgcA+SzEt0B4x0ORtOq6lSUIpSUNuR2WiT1urddO9mejlmPqYTD83Jbn351dq910f3q7Wpn+FbTUvEySNp/jrUNJ0icFIdOXUfPuCnTLBj8uf7tbsb6jL8LPh7NZGZ9V0TxFJobrHceQ3zmSMDzMHbwIx071v/GDQfhz4d0u30UaDaah4o1RjIt2iMjwhmw11K0XzLEpPAHHGOgrj9O0/wDsj4b/ABJ8N6PrcWrP4fvbDW7O/jYOsjFUkdwQSDgRkdaFVjXgpxVldWuuj91u63+LrqZYiUElFQtKzu093vtstumh6joHgTxVeX01xdxR+HROuy5vzfNf6nPH3jWVgFiU/wCyM15jfeHdPsfjjPoy2MS2UepNDaQSDchdrM+SWz1y2eT1NQ2njXVPsa65qvi/xHpHitFNxFFqBK2Fz/F5aADy/LI4xwRXZ/FDw1e+OvDekfE3wlbyXFxd2MRv7OB8SsF+ZXiP/PSNs49RXRDD1cDUXt5x5KsXFNbJ9L9Tw5YuOOjONGlJToyTakrOS8ujv089z5c03V/EHhXXZZtNvrvS9QglKv5LFCGB5BHf6Gvfvhv+0zqVvbpD430h7y2VhGdRs02sD/tL90nHoQa5u61TQPFF0ZvFPgyw1rWI/lnu7fV10m4kI/57wyY+f1K5q1IlnrEmn+HbLR9Pu4reXzbDwvokvno0pGPOvLnocdDzj6ZNenXwUcZFfWKVkt5Nqy9GtX9xxrN6eFdqFRyk9oJNyb809vV6eZ9KeFPiR4H8UQLJpHiSwdyBmGaURSKfQq2OfpmvKv2pNI1ZfEXhTxD4ZuzaXt/I2kvOh4YP8y5PoPmrD1f4I+Gj4J1K3ttQ0258foWvGtLC7VRFg5a3jizkAKCAxGc8+1ebeKNC1DwhPo3jfwxfXuteFxPHMhuHJa0uF+9BOo+44ORnA/x+cwmCw8K7nhql7XSUlvppr59LrWx9HUxdf2a9rGz0d09V3+49U1vwrJotnpvhPTdD0afWtWzFBdWlxcR3KOB+8uZSSQyDnOR6CvX/AIZ/DrQvA+nxi2Q3uqGJUn1G4+aZ8DGFJ+6o7KO1fNukeMvG+l/GCw8b6z5R0i7McMzWU6TWyWzkALuUnG0sCc4OQa+hvjJ8QrLwbo0FrbX1pHrWqfu7Dzm+SIHrO/8AsKOfc8DvXHioY9U6WHqT5nLV2el+q9Ev8zah9U9pUrQja2mq1t0+8q+NvjBo/hvxDPosWi6vrMtsALiWwh8xIpCMmMn+8AVJHbcKK8QtT/YLT22jfEvS7+2mma4MsuvvauXfltyKCCc5O7jOenFFSsLRsuWKfm3JP7raeg5YirfW/wAuV/jcpN4wu/7I8H6b4XlE2qWWlrHe3IKBbRJI1XG52CB8dAxwDivoD4YeOfAXhDw1b6ENL1HwyApkWTUkV0vZSMlzcxlo2dj/AHmHoB0r57TwFHP8KNJ1awmtNO8x5b25W5l2KUc/J8x67EAAz/eY96u+ENX1XV9GHw/0dY0gjtme91C9gLr5bngRRt1HPBbHc47193nOU4TFxdTFtwdk7rrZaJrra/59z8vyPFYqfJhMpSqpVJJxd01eTblzXsl2VtvRlDxWosvDVv4xvvETxSat9quDY4Jed5WYADB6AEZJ6AV2Phdf+E5/Y71DT5CJbvREkKE87PIPmL/5DJH41leCvht4e1H4hyaTdRT6pp2jacFuXupWYySyfdUYOFCjJwPWuz+AGi22g+LviD8OxK7afiOaBXOW8uVCpz64XaM968DNc4w1ZqjRTUqXLP5aL8mnbsz7jK8hxWXObxM1Nzcou1lbdpedtVfueDeCfhle+IPDH9rrp+r3rTFvIbT3geIY4xKWcGMgg5DY4waPCNlr/h3xyvhG3uNL1FNT2Le2UeoK9vMFJIikkTPPGGC9Qcd6xfDt9HpOoXelX/huz1ZYJX8xZJnhYbTgglSAwz2YGrXifxbPealpN9Y6TZ6DLpzpLZx28Y2hWwQzMMZ5A7dzXtKnOdXlrLmpv+lbV/ktdTKvKn9Ubw81GslorPd99LW+eq0Pdvh5o/ie38Ua/wCHZfE0/hyzkCX8Wn6Eqrbqj8N5TyqzR4YchcdfwrG1TSfC80s3izWfCOpa9pKSCOXVtR1mWS6aMNt80Q9DGD/tZxziuw8A6ro1oZta8S+NNAvtVvIUjIt5Vjihi67ACcnJOST6Vjz2WkS2snh1viNoX/CLyPzCSv2ryt24w+Zu27e27GcV8qsbl08xxLqOpGlb3OVSV3bXVavXa/zKeGzyGW4NU1TdbmXteZprlv0vovl8iTxR4B8LaH4m0jXrXwnHc6J9lkhuY4LZp/KkJVo5mjGSwxuGQDjINanwv8LaS2reIdY/4Rq3tdOu7mI6etzYiN8LGBI6qwDKrN0BAzgnHNWNU+L3g7S7ySzhllu7a0KxzXNsUaOPgdBnc+BjO0HFQ/FDxd4evvC0UNj4psxby3luL4210BKbUuPM24ORx1x2zXkRxmb4jA0crrU3GNSStUad7X6v+tD1pZflmHzGtnFKo5ShBp001y6K+ke5L8SdCtYdS0PXLfw0uqWVhLJ9qt7O2WSUbkwsgQff2nsOe9Q/DPRra+1zXvEU3hcaVp935UdtDeWgjkkKA7pShHyg/risbw9rHg/R/iRZr4d1rTLLSzYS/wBpRx3IEDtkeUcE435zyOcZzXWeO/Enh7VvBmr6bpvirSo7u5tHjiIvFGSR0znjPT8a2zaWOy2j/YN1OF0+dJ3V3fXfb8jkyOGCzetHiPllTqOLjySemj7eZb1P/hFdY8Ma7Dosmj3bpZTxyfZTG5jJjYYO3pXL60g1b9iyPjJh0qAg+hhlT/4k1wGj654OXxBpT+FrWPRZbayuI9XeU+Sjx+SQIzk4di+CCM12+jeIPDf/AAydNor67py350S4xbNcKJN/zsF25zn2rr/sd5VX9lCp7Rc0JX/8Cv8AkbYXN3muG9vUpOk2prllvo1r8zzzxL8RLnxX8N7Lw5ZJFb6dZWNt/bGp3CElZU27UjXuxKj6+wGaw/EnxM8STaFZqPE9lrkUV5FPEbizEF3A8ZyMqpwVPQnLfhXm8Fu62Zmnjla3bITY4H7zGASPSrvhm+t9H1lZr7StPvUxtMd/FI8an12o6k/n+FfS08lwlGFo000m3snq99X+ltLI455nVnpJ2bVr3fy02t6p63dzrPE3i/TL+2t9Q1qMeKdbvQZblriaVILNSeIY1UjBHqK7v4G6bY+IfE+nWdlqUj+FIVOr6npV0/mLaSxZVVLEfdLNu9wnPSovDPjj4MXciWPi/wAA6VCh4+3aYJvL/wCBISsi/hurDi1TVNJ8M+J7jwQfDthoPiFjHJapeCW9tbcZAGC5flS2Rg9T0rnqU+ek6Eabh2vbl17dmt1ZI6PrWvPK0l5LXTu93frdvfyO1+B/hNviD4k8WeMNP1K60G0t76SPR47WNDDGZMlgY2G0jZ5eQMZ3ZyMCpdU8QNovg7XfhJqGm3WpavpdgYzc6bE1xDIjYYM/AaMgMM5BHvWh8CfiR4L+H/w2/sPVr2OK/Tz7zzIWEsV2x5AVlzhtoRdrYORWj+zPrPhy10jWfGHiPxDpVtrniC+eWVZrlVeOIMcLycgZJ49AtebmNOrKU1iINwpyTgvPun2stR4GVD3atBrnqJqUvLXR+jenbUbrvivR/EGky2djqiW/hfTIIxqc0LYec7RttkxzjoGI6/dHepPFPgm/1r4W6vrWvNPo2nWmlyzabolswj2hUJR7gjqeB8g4HfJrjfDCeB/iJ8cvE/iTxZeafBots3l2kUl15HnsDtV8qQT0LZB7isvVptN1jWviRYyeOdV/sLS7ST+x7WTW5Xink52hQ7HzF+UjHPUV24X/AGLDRweETp2tKbtdyba0vp3PKr5fHGY+WYY2XtLXVOO0YJLV21u33evQ7zx9Z2t7qvg7Tr3Vo9IiufB1zAbp3CiMssYzyR+WeRmuL0zxf4L+H/giXwYNStfGVxc3LSOzRn7FBuCjlvmJA27vkyc56Va+Mvivwyt14VvVksNX+x+G3SKE7ZlS5JQKGHQEcnn0rw6zs7IaVJrGpTGXdceTHawyBJJDjczE4O1RkdjknHrjHDZSsVTTryfLp7q0u05W13690exXxnsHenZy1+Ssvlqd94v0STTfClpqfhbVZdYWS8ae4ktZGeK2cjjYmSU9NzfNwOat67/amr6P4Aj8SQmXVZ9T8sxToN8sBdApdff360zw54V0OXwonjHwp8RIPDV6m9bjT9SuAJFK/wB1kGZAcjAKDNYeix3esaha+LfEXiqN0jvktyq3Oy58skgugwNijj0PJr1qNN1L8uvJe+lns9O33bkV8woU48rXJ7Tlile8d1r36dVprqeqy3GgeG/jRqfh7S/E9vP9rSKOFr/c8cUijaLMz9UxxtPzAZ2kZ5rU+HllHf8Axa8f+FJ7B9MbUvD2y5gkjAIf5ULccMCJM7gSCDnNebeItS8OWMGlaXbx2mqjSdYuIo7cOHNxaTru5PfG7GT3Ga3fg54mbR/iLovirxRr1n/ZlzZS6Wge5Ek1lHvYxJMcAkA8bznjGSK5sVl840ZSpPm9xPzvo9vl/wAExoZ0+VYbE2jarKKW+11dO20lqdb4SvLSb4YWdzrMcUsNpZtFdK6bx+5JRgQev3a878E+JYdc8ULo/gO11LwpqF3J+5mt9TZbfA5LSQgbTx/COp71V1rxte6JeeK9CsIra70V9XnK3cTB2jilkJO0E4bjoegNdr8Gbb4N6XrP9vaT4knF8qFYoNVkWNocjnHADH3BIrz8bN4PD1KjhKTl8Nk2r9OZfPqfQ1swWP8AYUYSiuVWldK/bRvXp0Om+I2k6Xpek2974/8AHQuMjy45LrQrGaR2A52ZgZ/1OO5rnbTUbm40U6H8LfGRaO7X/TZodFtrRLaM5BJeOJG8w84A56nI4Nc1+0Zq1j441y3Tw7eW9zDpMbRTSNcIiSOxz+7yfnx3Iq18C0sPDGi3raxrmmwzXkqssH2pSUVR1ODwTnp7CuXL8HVWBhXrzbnvyWjby05b7a7k0KdLEY/2PLan/Nd/ne2+he1DwFrNjpdrHosnhyHULORJbbUktpLW7EinOWkDvvz3z61d13xRpX9syS6zouueEPEPkrPfX+iGK9s59vHnT25+XGcnlcj1NcD8ZV1jxd4lE3h2G81fSrNUtw9pG0kSTnJIyON2COfwr2jwr4VutK+A15p+q2aw6pdafNJelhmRjglQ7dSQuB7dK6M2zJUKdKpXkpSbUbKyaT790uzW9jmjl2DjWrUMFTcYq7vzOSb8r3av5S7njGtWw8W6udJ8LaroOoiZXzeP4ct9MWVgM7EYgsZD6KB9a7/RNA1+L4ZxfEC4jsL+9hXz18QLrXlXtjJFlPKKTIEwuNhiDEN05JzWT4A8eeKdN+FVh4Mm8C+HLrSp0muI7jU1LRtGo3tK8Y547OMdsVgWfhlv7ObT9WvpBa3E1u66f5rra2dzcHe5UFjkpAM5PPJ+tdtTD1a0o0pWUea0e8rOz+Frurp6d7nhqq4uppZxjzSv0jZtaO/RO3VnpWm/GH4reJ7OK70vRfDmmiCNILhLu3Znll2K5lAx8qsrqQvOPU0VjeHfiroGmXWt+Xot9qq3GpySCeAR7NqqkaAbmB+5Gp/GivBzDD4qjiqlPD4VOCbSemq+bOvLI4Ovg6VXET5Zyim1ro2ttuhofBPwvZ6j4BsPFfjSd9QitY2+wwXDYt7a3i+VWKdC3yk5OeMVl+EvEWl29vr/AI61i8t7aTV7lpLaF2AcwRjbEoXrzj9KzhrHibxJ4ci8D6fDN5aWiWo0jQohNLtAwPtE5+SMHHIHXvXIeC/CmrWeoyW2uSG1soLt7a8NiYpr8FB84iVj86qTg7e+ete3QyvF1K9ati53nLaKd3GCd7eV9NuxGD4hy7Low+rxUYR05muVOb6ra/XXz3O8+G/xU8I+FPC95eavPdXGu6ndSXdxBFCcgnhELHgYWn/s5eM7jxT+0Vqur3EQtxqOnSKkKnIUIY9gz3IUGut8T+Bvhbo3w9sJfBVnF4g1jxJJ9ls766l86RFAzM4B4jYL8uCOC1cp8LPsVn8ffCsVvpFvo9/Jp88N/ZQyBxGVD7CxH8RVVJFY0Mtw1TC4rH04yTd1eXlukuiWm+unkck8/nLH0MDJ366W031et9ddVpf1R5PpPhO68dfGi48K2V3DaXF/qN0qTTAlF2735xz0WvXv+GP/ABX/ANDdof8A37l/wrkPgJ/ydlYf9hS9/wDRc1ffNcfEGd4vAVqdOhKycU9k+rNMPh4VVJy7nxr/AMMf+K/+hu0P/v3L/hR/wx/4r/6G7Q/+/cv+FfWfi3xNoPhPR31fxFqlvp1khx5kp+8fRQOWPsBXBeHv2gvhVreqppsHiI200jbI2u4Gijc9huPA/HFeVSz7O60HOmm0uqj/AMA1lhsPF2f5nhP/AAx/4r/6G7Q/+/cv+FH/AAx/4r/6G7Q/+/cv+FfWfi7xLonhPQZdd1++Wz06IqrzFWYAscLwoJ5Jrg/+GhPhD/0N8X/gLN/8TRRz7O68eaknJeUb/oEsLh4uzf4nhH/DH/iv/obtD/79y/4Uf8Mf+K/+hu0P/v3L/hX0v4Y+KPgXxNpmqalomvJd2ulRebeyCGRfKTBOcFQT0PSneBPid4H8cahPYeF9cTULmCPzZEEMibVzjOWUUSz/ADuKk5Jrl393b100BYXDu2v4nzN/wx/4r/6G7Q/+/cv+FH/DH/iv/obtD/79y/4V9hane22m6bdaleyiK1tIXnnkIJ2IilmOB6AGvNP+GhPhD/0N8X/gLN/8RSo8QZ1XTdJc1u0b/oEsLh4/Fp8zwj/hj/xX/wBDdof/AH7l/wAKP+GP/Ff/AEN2h/8AfuX/AAr6R8GfFr4feMdbXRfDniCO+v3RpFiEEi5VRknLKB0rLvvj18KLG+uLK68WRx3FvK0UqG2m+V1JBH3fUGtFneeuTgou66cn/AF9Ww1r3/E8C/4Y/wDFf/Q3aH/37l/wo/4Y/wDFf/Q3aH/37l/wr6f8FfEbwP4zmaDwz4lstQnQbmhUlJMeu1wCR7ip/Hnjrwt4FtLa78U6qunQ3TmOFmjd9zAZI+UH1rL/AFizn2nsvtduXX7rFfVMPbm6ep8s/wDDH/iv/obtD/79y/4Uf8Mf+K/+hu0P/v3L/hXvlr8ffhFcTLCvjO1RmOAZIJVGfqUwK9H0+8tNQsob6wuobq1mXfFNC4dHX1BHBorcQ5zQt7X3fWNv0COFw8vh1+Z8ef8ADH/iv/obtD/79y/4Uf8ADH/iv/obtD/79y/4V9SePfHnhPwLb2s/irVk06O7dkgJjd9xAyfug4o8BePPCfjq3uZ/CurJqMdq4SYrG6bSRkcMBR/rFnPs/a/Z78un32D6ph78vX1Plv8A4Y/8V/8AQ3aH/wB+5f8ACj/hj/xX/wBDdof/AH7l/wAK+gtY+Ofwt0jVrvStQ8UxwXlnM8E8ZtpTsdThhkLg4INVP+GhPhD/ANDfF/4Czf8AxFbrOM/auoP/AMA/4BP1fC9/xPCP+GP/ABX/ANDdof8A37l/wo/4Y/8AFf8A0N2h/wDfuX/CvorW/jN8NtFtdOutS8SRwQ6lb/abRvs8p8yPJG7heOQetanib4j+DPDfh/Ttf1rWktdN1LH2SYxOwk4z0AJHHrWX9vZ3po9dvd39NB/VsP3/ABPmH/hj/wAV/wDQ3aH/AN+5f8KP+GP/ABX/ANDdof8A37l/wr6w8F+KtA8ZaKus+G9QS/sWkaMSKrLhlOCCGAIrB8NfFn4f+I/FC+GdG8QR3WrM0ii3EEiklAS3JUDgKe/apXEOcvmX8u/u7eumg/qmH08/M+bf+GP/ABX/ANDdof8A37l/wo/4Y/8AFf8A0N2h/wDfuX/Cvqrxz408MeCdMXUfE+rwafA5Kxh8l5T6Ko5Ncp4N+Ovwy8V6tHpWm+IPJvJW2wx3cRh80+ik8Z9iRV08+zupTdWCbiuvLp+QnhsOnyvf1PAP+GP/ABX/ANDdof8A37l/wrlvip+zl4g+H/gi98VX3iLS7y3tGjVoYEkDtvdUGMjHVq+868g/bE/5N+17/rra/wDpRHVZfxLmFbFUqc5K0pJPRdWKrg6UYNpHy5+zFF/bfieXwm2ta9pYu0adX06VVQlFyd+RxwMA+uBW58XPA/jvTPGl7pem+Kr650j7I10puNUw6wqvzh1BBPIPbkV554D8eeK/BGhySeG4YbUXN1iW+NsJGYhRiLcRwO+O/wCFezfF+38MjwnYePfEv22z8a65o32e2sYzhGmK48wqfujB6Z7jivqMVTlSxyqcqtLRaJu/fpb73YdCanhuS7utd7adjzvRLjxT9jsdIvPsCSyRwZV8yTi0T5wnlDqD94qDlgK2vFPgptc1HV20bxNceKILO1jv5HWMRRy3U+GZUUf3Y+oPIPHaoLvS/E/he2sPFGoW2j3Oqx+Vb2w3yM7yEbU+UEKWA711fjLwTF4T+H+veJde1q8mvLwedJY2jfZrY3UmFHyrycE5xnnaa78VmWXYetSlKTbd4xilve3W2lm9dbHhvKc+/ew5VBtRlKUn2eqsm21yxsr2aOH8M+KJLDTjZXMGgSPDIUH2nTlkdRgcZVelFdd4M8ReBPCfhiw0a61mxF2kQkudqGTMrctllBB5469hRW7zzExfLGk2l6/5Hpvw6ymv+9rYmMZPVr3dH1W5ufC34mzfD/wFBqK2Bn8ITM8ASWGOG/tJegbcuBOhPUkbh6nBrhtAh1TUJfDt1pvhmaDWrTT5r8alqhdIpMuWaRIxy/zPgMeD6Gu78TfDez0Xx3fab4v1efWZ7/SlbTNQ1FVEfmZcT+Un3UK/uyF5IBzmqes/Eq01x/DNv4Ys/N8YaRbHS72PfGNPuLZQo3eaWGASqsvXHIIqqNTC4epDHYeP7qr8Uu3LfW3S737Hw1SnisbTrYCXvV6WsU7pNSVrX050k2ru13ujmdR8Azg6Xr97rl1LfatoFzrE4tAIY1fdt2IqAZwBlvXFdlb+E/AnhH47/DRvBupC4uL+0lkv0F0Zt2bdtspJJwWyeP8AZBxzXJjwv4s8TalZ+H9L8T2t/wD2bJPeT21lI0VjpyScvALrl8vyNvQcmoPDVloej/Hrwbb6PoKaPcJdMl0iazHfKxKkdVZivU9cZ9K8bEYv6xTUFNtpVG7aJp35W07Pbayfe/U+xwGXVcNXdWdlH3Eo/wAtt0mrr8V2M74Cf8nZWH/YUvf/AEXNX3zXwP8AAT/k7Kw/7Cl7/wCi5q++K+V4v/3ql/gX5s9PBfDL1PiL9t/W9Q1T4t2nhvzm+xWNrF5UWfl82Qncx/QVm/tC/BPS/hv4K8P67puqXt3LekRXiXAXaHKBspgDA6jBz9aZ+1p/ycZN9LX+lfZXifwX4Y8ceHNP07xTpS6jawqkscbSum1tgGcowPSvVnmTyvD4Jr4Gm5JddF+rOdUfbTqdz5u1fXr3xB+wkJ9Qmae4tbmK0MjHJZY7gBM/RcD8K4r9m34JaP8AFPQdV1HUtZvrB7K6WFVt1QhgVzk7hXuX7S3hXQPB37M+raL4b09bCwW7gkEKyO4DNMpJy5J/Wvnr4C/HGf4U6NqWmw+G49WF9cLMXa8MOzC4xjY2a1wNSviMvrzy9WlKo2tlpp30JqKMasVV2sfRml/B/S/hX8LvHX9m6te6h/aGlvv+0Ko27FbGNo968j/YG/5KFrn/AGDR/wChivoK48Uv42/Zsv8AxVJZLYtqOjXMht1k8wR4LrjdgZ+7np3r59/YG/5KFrn/AGDR/wChivOw9SvUy3GvEO87pP5adDWSiqtPl2Pq74of8ky8V/8AYEvf/RD18H/s4/DXT/ih4xvtD1LUbqwittPa6WS3VSxYSIuDkdPnP5V94fFD/kmXiv8A7Al7/wCiHr4C+BHxNl+Fnim81yLR01U3Nk1p5TXBiC5dG3Z2tn7mMY71XDKrvAYhYf49Lf09AxnL7WPPsfXHwh/Z80P4ceMo/E1hr2o3s0cMkQinRApDrgngZr5O0DwrbeNv2grrwxeXU1rBfazdRvLEAWUeY54zx2r7S/Z++JkvxS8KXmuS6OmlG2vDbeUtwZd2EVt2dq4+90x2r4n07xYfA/x5vfFIsBfmw1i6k+z+d5W/944xuwcdfQ105LPHTrYqNZ3qqKS231t5EYhU1GDj8Ny58TvC+o/BD4u20WlarJcvZmK9tLnHlsynnawH0IPYg17l+3hP9q+H/g+6/wCe1y8n5xKa8Vu9T1P4+/HKxOoGx0oXzxwiMz7VigTqqlsF3IzjAySegFe2/t8RLB4H8KQJ92O8kRfoI1FddZy+v4GNf+Kk+b7v87mcbeyqOOx5Jo3wTt9W/Z2l+J1pq8638CTzSWbIDE0cUrK2D1B2qT39K9S/YE8SXtxY+IfC1xM8ltbeXeWysciPcdrgex+U/hXm2h/GvStH/Zrm+Gltpl++sXEdxBJcMEFuscsrMSDu3E7Wx0HNej/sCeG763tPEPim4heK1uRHZ2zMMCUg7nI9h8o/Gozd13l+J+tbc/uXttdWt/XcdHl9rDk7amF+39qnm+LPDujo/FvZPNIv+07cH8hSfsA6sIfF3iPRWb/j6so7hFz/AM82IJ/8fFc7+0jIvir9qePR2UyRpc2enuo9Mru/RjUP7ODt4Q/aij0VjsVri705s8cYYj9UWr9hH+wvq/Xk5vxuLmf1nm87HoH7RPwB0TTNB8W/EaPXdRe8Mz332ZkTy90koyucZwN5/KvMv2aPg/pXxWXXTqWrXun/ANm+Rs+zqp3+ZvzncO2wfnX1j+1D/wAkE8Wf9eqf+jUrxr/gnv8Ac8Z/Wz/9rV5+CzTF/wBiVq3P70Wknpovd/zNqlGH1iMbaP8A4Jwf7X3h6DwnqfhDw3a3ElxDp2jeSksgAZx5jHJxx3rr/wBqP/k3X4bf7q/+iRWV+3z/AMlD0T/sGn/0M1q/tR/8m6/Db/dX/wBEiu3CzlOngJS3bk/wZlNWdRLyHfsC+K/J1TXPBdxJ8twgv7VT/eXCSD6kFPyNcZ+zF/ydXB/131D/ANFS1wXwm1y68A/Evwz4muFaK2EySO3Z7dyUkPvgFvxFd5+y+yyftUWzoQVabUCCO48qWuzHYRUvrlaO06f4pNP9CKc+b2cX0ZD+0xfah4y/aOuPD8tywt7e5g060U9IlYKWOPUsxP4D0qH9pr4R6b8KNS0U6Hql9dQ3sTFmuSu9JEI5BUDg5z6j1NJ4+5/a6uf+xgh/mlfUPxL174EeI9TFh441bQru702R4xFcXLK0LZ+YfKR6VyTx1XAfVI04tw5NVFXvov1LVNVee71v1Om+BeuXXiL4R+GtXvpDJdzWSCZz/Ey/KT+lcr+2J/yb9r3/AF1tf/SiOvQfAEfhmPwjYJ4O+znQgn+ifZ3LJtz2JJPWvPv2xP8Ak37Xv+utr/6UR18bgnGWawcVZc607e9sehNWoP0Pmj4Dx3emfD7xJ4ntfEWpWd1FcRWunafbhGjurtx8m9HVg3btwNxrf+IeieMviLdPFqesaPI/hfTzd3eoG2MKxMwz5OVJUk7c9BgD3xXHfAOO8uzLY6LbS6hrsk/+hxSE/ZrNSuHuZOwwOM9T0HU16trsumWmgS+FNNu3udCspvtHiLVj97VbvIzAmOo3YBxwAAvrX32Kk6eLco25r72Wi0X/AAF3b7I6sHhoVsLGmtZPzdklff8AN9ku7OO07T/iJ488QeFrWOPR9OltoP7RQy7nEagACWVSCMnsK5Hx5/wlWs+HYtb8V+Lhc2c2peRDH820KrMrSpGMLtwM8DPTkZr16a28U6X4n8PeGRqdjol947DrqFwYRJcWMABCQRgnAG3jOPvE+lc34v8AAUnhPxV4k0/wpHBqsmix2UEcmuyRyCONod8rDfhF5K/QA1rl0YYnFxikr2bVld2Td9fN7elzy8/zalhKdSrUblsvelyq7sk38tduvkJ8OPgV4xvvDS3reEfDFzDPK0ltLrVxcQ3LxEDaxSFiFB64PPXPais+68XaXp0xtfDeseN9Ot1ANxB4flKWQnIBcxq5GAeOgweCOtFdNfKsylUk41o2/wC3v8z5qjxBRdNOVKSfZxRr2l78RPidapZ+KvD+teING0i7aG2to44oDNOo63UmcgqrAHaBnJ710mkaTpWhS3Phk+C9J8XeN9XkWeTSraCNrXSolXaiNIR8gA6nqxOaSx8dpfm2+GHwNgkmlZHkutYuQWESnmSbJ5Zsn7x7kACmRwfDnS/hjpXiJPEXiXQLu11Vmugy7L/W50IzlSc7CTxnhckHmvAnzc2sOW+0Vfrqm0nom101fV2R9S6lOhBQpu7W7dvz6/kXNB8KR+Jdd8ReDvEt9Il7oloZo9E0yH+z9GEhX5VeRcNIM4yxwDzg1zNna+F7Px58LtNtNO0Cx8Ww30x1eLRZTLAkf/LIMxZgXwCTyev0pPiJ4q8U+O728u/E0j6LpVlqNrHNo1swANtIQd8zjl+CB6DmsH4TLoK/GHwZomm2kZvdP1G9FzdRjKSKFkKYb+LgZ/Gu5YKvToTq1Xayd4ro+R3vsrO/be2rOWhVjVrwvL4oqcX0kubl0ffr6FD4BMrftYaeynIOp3pB/wC2c1ffNfn7+zarr+07oqyffF9dhvr5UtfoFXzPGCti6f8AgX5s6sD8MvU+Df2tht/aMmLcDban8OK+nvjl8T7j4W+BtG1i10mHVGunSDy5JjGFHlg5BAOa8Y/be+HmtP4ltfH+k2s11ZvbpBeeShZoHTO1yBzgg9e2K8n8d/Evxx8W7HQPCs2npcyWOFhisoSZJ5MBdzD6Ae3U17FHAwzTD4SejhBNS1t0/wCAc0qjozmur2Pdfir49uPiR+yLqfia50yPTnkv4ovJjlMgwk6jOSBWR+xJ4O8K+JfCPiC48QeH9O1OWG+jSN7mEOUUpnAzW18SfBN54J/Yx/4Rq4Uy6gkkE1ysY3YkecOyjHXbnGfavA/hX8UvH3w10280/wANWkAhvJhNL9psTIdwGBg8Y4pYXDPE5dXo4F2/ePl1tordd9hznyVYyqdj7k+Ium2GkfBzxBpul2cNnZQaVOsUEK7UQbScAduSa+Yf2Bv+Sha5/wBg0f8AoYrt/hh8TPGfxH+GHxDXxVDbg2emH7OILQxE7lbP16Cvm/4WeN/GPw31W51Pw3aIJ7mHyZPtFoZBtzngVlluWV1hMXg5Nc7a66aq+46taPPCotj9B/ih/wAky8V/9gS9/wDRD18bfsVeHtD8SfEnVbPX9JtNTto9IeVIrmMOqv50Q3AHvgkfjXdfDL4wfED4g2HjTRfE8FotonhXUJ4/IsjExkEeAM554Y8V4L8LfGfi/wCG+uXGseG7RRdXFsbZ/tFoZF2FlbgeuVFXleV4mhhMThbpTdrWf6irVoyqQnbQ/Rjw34e0Pw3ZvZ6BpNpplvI5keK2jCKzYxkgd8AV8IfDHTdP1j9qUadqlnBe2c2uXSywTJuRxvfgivZv2cvjV8RPHPxLg0HxLDZJp7200jGKxMTblXI+bPrXzxPrGv8AhH4x6n4l0W0JvbPV7p4TLbl0z5jjkd+tTk2X4nDVMTQqSXPKCs797pajxFWM1CSWiZ2n7X3g/RvAfxN06fwtbjTIry0W7EMDECGVXI3L3HKg+1dx+17qk2t/BP4daxcf669UTv8A7zQoTXkV5F8Sfjj8QbeW8s7i5vZtsPmrbGO3toweT6KByeuTXuH7bGi/2X8MfBOjWMUksVjK0C7VJ4WJR2+ldj/dYjA0KslKpG93e+lv6+4z+KNSUVoeI+KPA+nWv7O3hHx5ZwOt7d6jc2l++8kON7+WcdBgRkfjX1x+yLr0et/AvRlJUSaa8tlLgY5VtwP/AHy615Zonh2bWv2D5bX7O/2mzM97GpU7h5V0zNx7oGH41mfsZeJJ9G8NeOtJvIp0WGxOpQhkIwVUowHudy/lXJml8fgK0b3lTqO3pe36/gaUf3dSL7o8f8S+MprH496l4zS3jvJLbWZZ0jkY7X2MVXJH0FQad40lv/jjZ+OZ4I7J59bivJooiSqAyAuAT2xmvRP2M/DS678Wry+1vTI7u3t7GWV0urcMhdyADhhjPWl/bW8Kw6R8T7G40fSo7e2vdNR9lrb7UDKzIeFGM8A17SxWGWNWB5fe5LXv07W/E5+Sfs/aX6n0x+0+wb4BeKmHQ2iEf9/Urxr/AIJ7/c8Z/Wz/APa1elfFzUZde/ZLvdUCO0t7otrMVCnduZoyRivOv+CfsE8KeMvOhkjybPG9SM/671r5LDR5MixMHupr84ndN3xMH5f5nMft8/8AJQ9E/wCwaf8A0M1q/tR/8m6/Db/dX/0SKz/287e4m+IWiNDBLIBpxyVQn+M1q/tP288n7PHw3jjgld1VdyqhJH7kda9fBNexy/1f5M56nxVDz/4geFPtP7MngLxnbxZktJbixumA58t5naM/QMHH/AhVb9jb/k4LQv8Arjd/+k8lfQfwj8Kf8Jd+x7H4XmiImu7S5EIcY2zLMzRnnp8wX8K8E/ZAsby1/aD0UXFpPFsiu1YvGRg/Z5Oua6IY1VsFjaLesHP7ndr9SXT5alOXewz4gfu/2urktxjxBAefqla/7Y3w507wb4nh12z1C5uZ9euZ55o5FAERyDhcdetSftfeD9c8M/F2TxvZW8x0/UGiuYrlEykM6KqlWPb7oPPXNcb8SPGnj34zsuq3elCW20K0LTGzhIjjBI3Ox9SccV04Lnq/VcTSmvZqFpetlZfeRUsueDWt9D7H/Zd/5IT4Y/69j/6EazP2xP8Ak37Xv+utr/6UR1q/swo8fwL8Mq6srC3OQwwfvGsr9sT/AJN+17/rra/+lEdfD0v+R0v+vn/tx6T/AN3+X6Hx98N/GeteHfDV9pdvZXo0a+uQdQurFMTsoXiISfwg5574Jxiu/wDDvxU8C21qNSv7G6Mult/xJ9DSLbBuA+WWV+hIPbt15NP/AGWPHuk+EfD2r2fiDTb46ZdXas9+kHm28RC42yAdB3z0r6Ks/Dvw38W2aajZ6P4e1W2fBE0EKEH67eh+vNfYZljKVKtONSk7X3T30/Pp3sb4H2/1fkp1Frumtf8Ahuva58peJ/F1jrmowX0+u283ie/uo55NWYMkGlIhyqRcZIHsOazo9f1f4keK9dude1Bbmd7JZjDbAxLfvb7VX5O7GMMcdzjitW58H6cvjPWL6xKW/wBj1aZIIDCskKqp4BU9R7VgQ+I9Mtb3T/D/AIk0Joo9OvJnkvNMxDdOzg7GU/7LEEDuBivfwUaEPfS2j89ei/Dy0PDzyniq0IKMUrtK/RW1u76vXfrr5H0l4z+HHifxdr0ni34c6xosui6xDDcHz8nbIIljwuOg2xocdiSKK+WL2bxfa3s4sdS1u2t5ZWlRRI8RIJOGKp8oJGCcd6K5aNHM6FNU6OIXKtFeOtunU8+rleCqzc61BOT306/cen+HPBtxpuuInhPx94b0XxJChiSLT7mTzHz1UybsMfUbT9Khm8F/EW01jVtY8aWS6+Lq0aA3j6lGGiJIIZGkxg8dOK5HXrbwGuuy6DpGmanZX9nceUbwTs7yOjYOxCcbiRwSVA6+1dZ4k0qx19YL/wCInxQgsbO2jCxabDeR6jecd2WFQisfXDe5rzZQxcKkZe0TTWt4e95cvK7tPzeh9fONClJtJOUf5ZadnfmVtPTXoc1478S63fNBHqNlcaHJNpf2TULmaIlL4oSybSBjnAGQT1PNd38Cbjw5P8YNL0zw6ymzsru/uoepPlvDGq8nk4+YfhXK2uiQ+JbnStC+H/hq9i0+8uDbw6xrbedNIBzI8cf+rRVHJKjOcDcDXoPwc0Pwxpf7Rf8AYvhhvNt9D0maK4uSxZ7m4DIHdu2MuQAOy1347HudCrz/ABuMr/grvV2ellrfc8LBZXToyo06f8OElyq+290vL3n5bWOD+An/ACdlYf8AYUvf/Rc1ffNfA3wE/wCTsrD/ALCl7/6Lmr75r4zi/wD3ql/gX5s9DBfDL1EZVZSrKGUjBBGQRVW00zTbSYzWunWdvKerxQKrH8QK43xt8Yvhz4L11tD8TeIvsOoLGsjRfYriTCt0O5EI/WsP/ho74M/9Dj/5TLv/AONV4NPLsbOPNClJp9ouz/A6HVpp6yR6vJHHIhSSNXU9QwyKh+xWX/Pnbf8Afpf8K860v4+/CHUZxDb+NbRGJwDcW80C/wDfUiKB+dei6de2eo2cd7p93Bd20o3RzQSB0ceoYcGsa2GxGH/iwcfVNfmVGcJ7O4+O3t41ZY7eFA33gqAA/WmfYrL/AJ87b/v0v+FWK4nx98VvAPgTU4dN8Va9/Z91NF5scf2SeXKZxnMaMKijSq1pctKLk+y1f4BJxiryOwS1tY8+XbQJkYO2MDI9Kb9isv8Anztv+/S/4VwnhD41/DPxZ4gttA8P+JftmpXO7yYfsNxHu2qWPzPGFHAPU16HVVqNahLlqxcX5pr8wjKMl7ruRRW1tE2+K3hjb1WMA/pTTZ2ZJJs7ck8kmJef0qeiseZlWQyGGGEEQxRxg9Qihc/lRLDDMAJoY5AOgdQcfnUWp3trpum3Wo30ohtbWF555CCdiKpZjgcnAB6V5d/w0d8Gf+hx/wDKZd//ABquihhMRiLujByt2Tf5ESnCPxOx6ssUSxeUsUax8jYFAX8qYlrapnZbQLkYO2MDI9K4nwP8YPh1421waJ4Z8RC+1AxNKITZzxZVepzIijv0zmu8qK1GtQly1YuL7NNfmOMoyV4u5HFb28JJhgijJ6lEC5/KiWCCYgzQRSEdC6A4/OpKo67q+l6Fpc2qazqFtp9lCMyT3EgRF/E9/bvWcVKTstynZItmKLyvK8pPLxjZtG3H0pIYYYc+TDHHnrsQLn8q8N1z9qr4X6fdNBarrmqqpx5tpZqqH/v66H9K1vBn7R/wu8TXkdn/AGpc6NcSHai6pCIlY+m9SyD8WFejLJ8wjDndKVvT9DFV6TduZHrctvbzENNbxSEdC6A/zpZIIJEVJIYnVfuqyAgfSnoyuiujBlYZBByCPWs/xJrWmeHNCvNc1m5+y6fZx+ZcTbGfYuQM7VBJ5I6A150VKTUY7mrstWX40SNAkaKijoqjAFMS2t45PMS3hR/7yxgH868r/wCGjvgz/wBDj/5TLv8A+NV6R4b1rTPEWhWmuaNc/atPvIxLby7GTep77WAI/EV0VsHicOuarTlFPumvzJjUhL4WmXbiGG4iMNxDHNGeqSIGU/gaitbCwtYWhtbG2gib7yRxKqt9QBzWB8QPiB4R8A2lrdeLNYXTorpzHB+5klZyBk/LGrHHvjFclbftEfB+5uI7eDxa0ksrhI0XTLslmJwAP3XrVUsFi6sOanTk490m0EqlNOzauepxokaBI0VFHQKMAV5F+2J/yb9r3/XW1/8ASiOvXlYMoYZwQCMjB/I9K8h/bE/5N+17/rra/wDpRHWmU/7/AEf8UfzRNf8AhS9D5x/ZvsrHUPDWrW17pOt62DdJjT4JxDZSfL1nYkZHthvpXSeLLTSfCurS6hpeqTaN4tnQC10XwvgRx45Hmgggj+8zY4HAFZn7L3ht9c8Ha7NeeML/AEHSILpftMdo0cLSfJnJmYFlGOMDH1qHxbfeH5dH1NPBumTaV4DsJVi1bWIQWu9XlLcQpI53FSeuTjueMA/c16dSpmFRKVo3V0lvto29NeyV33QU5QhhYvl1t1/S35t6djkfC2pebpWsa94j8LXt3Cl4Td65YXhhkimc8ADOx/oB9a1rC+8L6jm7fxvpUKwLuD32kuLwD0AVijN9Pyr2L4Qa98P/AIq+BL/wFB4Zk0mys4lLWfm7sqTxKsgAJfI5JGfqK808a6X4Z8MXmr+BPhvHbtcm1f8At7XdSnV/s8XUwI2Aqk8A7RknA7E1r9Y5qtSm+anJPumktNdeZL0j5LUI89OnGUWpRfre/wArX9WZ8HiDwTIm7/hYWrREHBE2jR5PuNvaitCT/hCfDGmaVY3nguPUJ5bCK4eZbNJSS2Qcs3Ocgn8RRWvspvWM52/7c/8AkT1/qzhpUrQT7e//AJmT4k0i78XeE9Gnh0Gexv7ZIm1DVdSgjtoZCq7W3zPgtzz3zVt9Ot4bK+1TRfC7eJ2izLObO0eDRoCB1ZjhrjHp8qexr1/TPhz4evJR4vvYfHE1xpzbmtNXUXUlxgZJWNwQc5x8uOlUPHmpat4+8T2mgeGI9a07StMj87Xra8s/LhiQYaNfKxudj1Cg4IHIrnjmHPJQj8Kvfol5d35Wt2POr+0nec3q7LTrbS/+f3nJaBrGueGPDB17WHvb3xXrsSRQCC3JXRNOY/fEajEWeqqAOx7c73wK0/wx4f8AFXi3xFo8jSWGm6QjTTvKXLuS8kmSeh2qvFdvoMGnPoh17w34m13Sra0cyambjT90l64wS0iuu4nHAC8AcAV514l8V2Op2WqW1rM0n/Cc+LIrCJwCrNYxGKJ255GSNvP95q51UeIU6cY2vo+nVaWt0je2v4lKSowV0n1T67PZ36u19DzL9mC5kvf2kfD95McyT3VzI59S0MpP86/QivgT9n+NYv2rdNijUKialeqoA4AEc1ffdeTxi08XTa/kX5s8/Aq0Jep8F/ts/wDJc7n/AK8Lf+RrxONHkbbGjOfRRmvbP22f+S53P/Xhb/yNWP2HoILj40yR3EMcyf2RcHbIgYZ3R9jX2ODxP1XJ4VrX5YJ2+R59SHPXcfM8LdHRtrqyn0IxXofwM+KmufDTxPBcW9xLNo00gF/YFspIh4LKOgcDofbB4r7J/aF+G3hvxT8NNal/sizg1Sxs5buzuoYVSQPGpbaSByGwRg+ua/PGll2YUM8w04zhps09Qq0pYeasz9W9PvLbULC2v7OUTW1zEk0Mg6OjAFT+IIr4w/b2/wCSl6R/2DB/6Ga+iv2XNQk1L4DeF5pmLyRQPASfRJXVf/HQBXzr+3t/yUvSP+wYP/QzXx3DlH2Gcul/LzL7jvxcubD83exxf7I3/JwHhz6z/wDoiSv0Kr89f2Rv+TgPDn1n/wDRElfoVVcZ/wC/Q/wr82GX/wAN+oUUUV8idx51+0rqn9kfA7xRcq+2SS0FunuZHVSPyJr84q+4/wBurVfsfwitNNDbXv8AUk79VjViR+or4cr9O4Oo8mBc/wCaT/CyPGx8r1LHp37LWrf2P8ePDExbC3Fy1ow9fORox+rCv0Ur8r/CupSaP4m0vVoc+ZZ3cU649VcH+lfqdFJHNEk0TBo5FDIw7g8g143GtG1elV7pr7n/AME6Mul7riDssaNJIwRFBZmJwAB1Jr89f2kvilf/ABF8azxwzyJoGnyNFYW+cK2DgysO7N+gwK+4fjBfyaZ8K/E99G214tMmwfTK7f61+ZFa8GYKE5TxMlqtF5dxZhUatBF7R9H1bWJmh0nTbu+kUbmW3hZyB6nFVbmCa2ne3uIXhmjO10dSrKfQg19//sgaDZaL8ENIu7eFEutTMl1dSgfNIS7Bcn0CgAD6+teOft+aFYWuv+HPEFtbpFd38U8N06jHmeWUKE+pwzDPpj0r28LxEq+ZSwfJpdpO/VeXyOeeEcaSqXL37E3xSvZL9vh1rl288LRtJpTyNkxleWiyf4SOQOxGO9e5ftI/8kK8Xf8AXh/7OtfCnwLvJNP+MPhW7jJDJqUX5E4P86+7P2kv+SF+L/8Arx/9nWvn89wcMPm9GcFbncW/W+p04ao5UJJ9D83q/SH9nD/khvhH/sHJ/M1+b1fcumeNV8BfseaPriSKt62lJb2IPed8hTjvjlj7Ka9ni2jOvRo0obuVvwZhgZKMpSfY+ff2uvG//CYfFi6tLWbfp2iA2UGDwXB/et/318v/AAAVq/sY+AP+Eo+Ih8RX0O/TNCxL8wyrzn7i/hy34V4YizXV0qLvmnmfA5yzsT+pJr9H/gF4Fj+H/wAM9N0VowL+RftN+2OTM4yR/wABGB+BozzEQynLI4ak9WuVenV/11YYaLr1nOR31eQftif8m/a9/wBdbX/0ojr1+vIP2xP+Tfte/wCutr/6UR18DlH+/wBH/FH80enX/hy9D44+G2i6Vqtk1x4s1SDR/C9pdq91cgFrieQr8sMSjJJwCSccDn0FfWunaX8Ofib8J5PDXhuZBoKbYkFqpjkt5F5UlWGc55+Yc818b+HdF0jVtHsLZrw2+r3urrbq8kgEMdvs+d2HYhmXnPTNepL4X+IXw08H+IJPC/iLTn0i7iEl1MnyyhVyMoT0OGI49a/U8bk+Ix0XVoyacXp2Xd92/P5HgLiHA5bWjhsU0nNfN9Er7fIvLZ6f8PbzVvB/w51K+1LV7oLHreuiAsmmW+fuoqZ+brls8fyrandeGvDPw7vbPR9U+HupXZhMH2mSxLajIZDsd8szFWAYn0GOleeW+g+ItLmHl+GLiW+bTV1N905dDbnnzXT09ia774dTeLrzVdGh1LwX4U0+w1W2lubS+vNGQiZI1zlMthskqP8AgVcFeg1ap7S9tX8PvW+97Xsl06dT1qVeL93l30W+n5fMg+HXxC0Xw5oDaPrGqXN/Nb3DiOeKN5EeM4I2kjOOvBor1HSrXxDeWxla78O6Vhiot/8AhHLYYGBz9/8AziiuSpXw8puUlr6v/wCRPosPnGPo0o04WsttP/tjxSfxhozW2gW+n6JcRppNqlxrVzJfyRTXzEBTt+blctkDvx2r0HQtF0ZvEcd3outaxIdQ0y41C6mtLqRLZJQg8uJWzlnQdc85/KvJPDN1p+pTanrWs2OuXmqz3SqiWMEaQoWICqZWBMRyQoxjjFd5Y6b4s+E+p2V/4qs4otN1Vbm2stNTUVdrWWVRksWOBnC7mya9jOaHs8J7KhP3ndpdX8/Ltex8RlFeVbGyq1oO0Uk3ryrZ2ttf+9a7R1GoXni+xudLgs/GniGCKfw/Dfz3dxf5jtXL4Z2BGWyOAg71wnh/SdVtPGHhH+3NQllvv7dsx9jWLIt4zK0gaZ/4JJGLOE69SfQekat4a1SbUfDt/wCKvFPh3w1d6fpy21vZ2rNfT3ABJWQR8ZYZyMK4B5rM1e3sfDeoeC9KsdQ8W3ccvim1uJH1PTUtoZnZyGkJZFlZ/m43Z4z7V59PEUvZKnTiuZ3u7b72s7W0X59D0/q9b286lSXuacq7d29btt/JJLQ4v4C/8nZ2H/YUvf8A0XNX3xXwP8Bf+Ts7D/sKXv8A6Lmr74r5ri//AHql/gX5s0wXwy9T4L/bZ/5Lnc/9eFv/ACNW/wBhb/ktsn/YIuP/AEKOqn7bP/Jc7n/rwt/5GvMfAXjLxD4F10634ZvhZXxhaAyGJJPkYgkYYEdhX1+Hw0sVksaMN5QS19Dz5zUMQ5Pufoj8a9ctPDvwn8TaneSrGo06aGLcfvyyIURR65Zh+Ga/M6ur8d/EXxp44MY8Ua/d38UR3RwsQsSH1CLhQffFdN+zp8K7n4m+LxFLPFBo9gyy6g/mDzWTPCIvXLYxuxgfXAOWU4COR4SdTETXd228l5jr1XiZpRR9kfsw6ZNpXwJ8L29whSWS2a4YH0kkZl/8dK185ft7f8lL0j/sGD/0M19o2sENraw2ttEsUEKLHFGowEVRgAewAr4u/b2/5KXpH/YMH/oZr5Xhys6+cOq/tcz+87cXHlocvaxxf7I3/JwHhz6z/wDoiSv0Kr89f2Rv+TgPDn1n/wDRElfoVVcZ/wC/Q/wr82GX/wAN+oUUUV8idx8j/wDBQPVd2oeFtEB4SGa6I9CzBP8A2Wvn/wCGfhs+JtW1O32FxZaNe3231MULFf8Ax7bXo37bOqfb/jbcWqvujsLOGEezFdzfqa2/2FdCj1Xxh4nuJlzCujmzf6Ttz+kZr9TwlT+z8ijU7Rv97/4J4s17XEtHzqODX6Z/BjVhrfwm8Lanu3GTTIVdvVkXYx/NTX5pahbyWd/cWky7ZYZWjcehU4P8q+8P2LNW/tL4G2lszZbTr2e1x6LkSD/0Ya5uMqXPg4VF0f4Nf8MXgJWqNHX/ALQzFfgh4vI6/wBmv/MV+bNfpL+0R/yQ7xf/ANg5v/Qlr82qngr/AHWp/i/RBmHxo/R79mr/AJIX4T/68R/6Ea5X9qn4VeJPida6DH4dlsI2sHmab7VKU4cLjGAc/dNdV+zX/wAkL8J/9eI/ma9Er4ypi6mDzGdan8SlL82j0VTVSiovsj408D/sxfETRPGOkavdXWhm3s7yOaQJdMW2qwJwNvWvor9pPn4GeLz/ANOP/s616DXnv7SP/JCvF3/Xh/7OtdDzWvmONoSrWupLb1Rn7CNKnLlPzfr0r4reOP7Z8DeBvB1nNus9E0tHuAp4a5k5/HamB7FmrzWiv1ipQhUnCct46r1tY8VSaTS6ntf7G/hGx8UfFyK61B42h0aA3wgbrK4YKn1AZgT9K+96/Or9mHxN/wAIv8adBu5JNltdSmzuCTgbJRtyfoSD+FfoqeDivzjjKNRY2Lk/dcdP1PWy9r2bCvIP2xP+Tfte/wCutr/6UR16/XkH7Yn/ACb9r3/XW1/9KI68HKf9/o/4o/mjpr/w5eh8n/AHQ724u9Q16PQ49Xt7ZBbmFpFVtz8kqGGGIAxg4+9XUePbfTr86b4d0fTdW0rU9Xvo7Z7Rw8SshPzHGSjD6Guc+BlxZRaffq/9tx3fnBlm0xyXVdvO6NG3MP8AgJFdNa63PJrXiLxtNqVzq1n4U0822mTXEARjeXHyIMBVOVyx5Gflr9dxTpRTqRU1UWi/ll0X5nh06+PjF0ZSoVKDe3/L2Dt29Vv0NfxhfSXGiePdb01WmOo3dr4S0VVGGeKLCkr9SuPxrCkEU3iyPw544vNYS18OafFbWujX6K1zJIxB8mLy+oJCdDkgjtmtq+8M6nPD4M8E6dpdxqQ8P6cdf1pILoW8iyy/MGEhIwwAB654rpfAHhjRde+DGqeK/E+qXOm3F3qM2pWusXVwXurIoQkb+aeW+4OM/NnjnFeVh8XRwVNVWoy1slvJaWi/RpX7sMZgamPm8LCUoWj8Sslq9V69L20vvcb8KfBuk3tprz+IvDOnx3yazKhgB3i3XyoiIwQf4cnPvmivI9G+MWt+EVuNP0bSdO+zTSLOXmWVjK/lIjSgkg4cpv57uaK+ZzLIs7xOKnWpyspO/wAVvw6H1OAzHLMPhoUnH4Vba/49TR0Ua3Z+BLLwx4kntPDmhThZ/wC0VtmnklZn8wBmVsRt0GWHYVSgPhzxLqmq6xq3/CS+L7nlba3DyTTrGvWaRlwEBPRegHY1LbaVpM32qxtPD194jtdPHmf2u0klrLa8blWRZt0ZGMHoMjtVy5n8RR/DG2+Ittrnh3THjuVtUfTlZL2Rs/6uREAjJC/N8w6dK+9xdWrKly1FyzTtGXSXkmnJpfJHw+XSwmGxrr4Jc1Oes4N6wk/tOLjG7faTduiJPC2pa94R8OQXH2nTYtC1G42faoLjc9ozHhbl4gskmBwBvCjHNdD4p0VrWDQtbbVkuvJ1qymAt7OCGFgZQN3yLvY89S5rlvEGkw3Hi7wjqupPc+JtP8QvGbp2jWwiky20BtgxuAy2TzVv4z33h3wd4ni8J+AdY/trQ5/Ina2E/nmyuEmBMcbjqCFHy843fn5+NwkY4uEVC02rv7S87Pp9yv6ntZBm9Gtg6ntXzpuSjKzi1Zuycb9Hp+hT+AfP7WOnn/qJ3v8A6Lmr75r4A/Z0uI7v9qPSLqLd5c1/dyLuGDgxSkZHavv+vjOMFbFU/wDAvzZ1YL4Zep8F/ts/8lzuf+vC3/ka474F/Dv/AIWf42bw1/a/9lbbOS58/wCz+d9wqNu3cvXd1z2rsf22f+S53P8A14W/8jVv9hb/AJLbJ/2CLj/0KOvrKVedDI41abtJQTX3HnyipYhp9x3xa/Zl8SeCvDdz4g0vWINfsrNDJdIluYZo0HVwuWDKOp5yBzjGceM+E/EOseFdftdc0K+lsr62cMkkZ6+qkdCp6EHgiv1JuYIbq2ltriNZIZUMciMMhlIwQfwr8rNZtRY6xe2SnIt7iSIH1CsR/SubhrNauZ06lPE2bVum6d91saYuhGi04H6W/CXxhb+PPh9pXieBFie6ixcRKeIplOHX6ZGR7EV8p/t7f8lL0j/sGD/0M16b+wXeyTfDDVrFiSltqhZPbei5/wDQa8y/b2/5KXpH/YMH/oZrxcnw0cLn06MdlzW9LaG9ebnhlJnF/sjf8nAeHPrP/wCiJK/Qqvz1/ZG/5OA8OfWf/wBESV+hVYcZ/wC/Q/wr82Xl/wDDfqFAGSBRVTWrwafo19flgotraSbJ/wBlSf6V8kk27I7m7I/N747asNa+MHijUVbckmoyKnPQKdoH6V9H/wDBP7TPL8K+JtY28z3sdtn18tN3/tSvkLU7lr3Urq8bO6eZ5T9WJP8AWtrw3448X+G7FrHQfEepabas5kaK3nKKWIAJwO/Ar9hzHLZ4rL1hKbtstfL/AIY8GlWUKvOzT+O2mf2P8ZPFtjt2quqzyIvojsXX9GFfQv8AwT91bdp3inQ3fJSSC6jX0BDK3/stfKWt6rqWt6pNqmrXs17ezkGWeZtzvgADJ+gA/Cvb/wBhjVvsPxim04tgalp0sX1KYkH/AKDXPneGk8onTlq4xX4WuVh5r26a7n1T+0R/yQ7xf/2Dm/8AQlr82q/SX9ocFvgf4vA6/wBmv/6EK/NqvN4K/wB1qf4v0RrmHxo/R79mv/khfhP/AK8R/M16JXnf7NX/ACQvwn/14j+Zrz/9svx94t8DWnhtvCutS6Y9284n2Ro+8KEx95T0yenrXx0sFPG5lOhTaTcpb/NnoKoqdFSfZH0JXnv7SP8AyQrxd/14f+zrXyb8Ovjh8VtU8eaHp174wup7a5voopYzbwjcpYAjhM19Z/tJ/wDJDPF//Xj/AO1Frqq5RWyzHUI1WneS2v3XdIzVeNanJxR+b1dZ4N8Cav4o8L+J/ENkpFp4fs1uZmK8OS4+Qe4QSP8A8B965Ov0A/Zq8I6RD+ztYaesIddetJZr4kcytKCpH0CgKPpX6BnuaPLqEaiWraX6v8DzMNR9rJo+A7aaS3uI7iJtskbh1PoQciv09+G3iBPFXgHQ/EKNuN9ZRyOf9vGH/wDHga/MzX9MuNF12/0e64uLG5ktpeP4kYqf1FfZ37Cvib+0/htfeHppMzaTdlowTz5Ugz+QIP515HGGGVbBwxEfsv8AB/8ABsb4CfLUcX1PoavIP2xP+Tfte/662v8A6UR16/XkH7Yn/Jv2vf8AXW1/9KI6+Fyn/f6P+KP5o9Kv/Dl6Hzj+zr8LNB+Ing7WJ7q8u9O1ezvEFreW0nMYKZ5ToRn6H3rZ1L4QfFvw/ax6RYpp3ifQ11RdTlijmWGS4kX/AJ6F8Mfplhk15z8HLvxb4cFx4z8LKzppz4v4WkGy4hwCU2dTgZOe3GK+wvDXxM8K638P38aJfJb2ECZukkPzwOOsZHc+nrX32aYnGYas3BqcG9nrZ/mvInC4ShVpRdSPLK2+11f8T5r8bw/EvTLPxR4m1TQde0O/1Z9t1dQXyraLangQMozuHYd+fwrMvfE9h4gstJ0TxZNq2g+DNKslTTrSOBg1/Ii8u7AEbj+Qz16k7vxA8ReL/ij4j026tZodJ0hL6WLTrK4BzviQuZJBtI3Y6ZBxWF4s1XR7/wCHl1FdeHdSi1u7tkuob6d/tXmIsigkP/AvJGMKMkV7OW8lRxdZQUoq9tfNL1ejV7+R4OcUalClKNGNVqq1eUbe6m1eWt2lrso+ehqaD8PbzxroVjrl54ktIkaLy7WGezSeSGAMfLRnDLuIB7jPOKK4TxVrfhC6nsJYdFVp/sMQvPKBhXz+d42jAz05or2oY2nKKcqLv6ng4jhnHQqyjRzGMYX0SprRdjrtL1TRbe98ef294u1DXV1GS4t2NpC8hkRWwtySeFGMAdgOOmKztH8WRW/wD1jwzo/hm0mhaVJNV1C9k3yCZmIjMKDhcKOpOetcl4F17T9F0XxNb3azGfUdOa1tyiZAZv7xzwOlTeArTxPrGhaz4f8AD+j/AG6O7EbzyE7fL2HIAJIGTmuCpSliIwo8t+Rq3n93btse3Rw2Cy91MXWrfxE3K9kotJqP36XuS+JL3U9Y+HOn6pf6td3DJeta/ZywWGNFQbdqjjPXmqeqapaNf+F7vRrcSXVjaQefHHHjdNGxJ6dcgDJrsfBnwn1LzEbx3dxaHo6lisU14iNJIRgY5wP51bvbzwL8J9fH9hQy+JNYCczTyr5NurDoNowWI/IV3fUpy9+tKyu997PyPH/1mwlNvC5ZT55WWkUuW6683wrXf16sp/sxXDXf7SXh+6dNjTXVzIV9CYZTiv0Hr89/2Ybk3v7SXh+8KCMz3VzJtHRcwynFfoRX5dxoksbBL+Vfmz7HLpSlTcpbtnwX+2z/AMlzuf8Arwt/5GrX7DLKvxskLMqj+yLjknH8UdVf22f+S53P/Xhb/wAjXitvPNbyeZbzSRPjG5GKnH4V9dg8N9ayeFG9uaCV/kcNSfJXcvM/TP4kePvDvgbwzeaxqupWokhiYwWwlBknkx8qKo55OOe1fmZdTSXNzLcStuklcu59STk0txcXFwwa4mllI6F3LH9a0/B3hrWfF3iG10HQrOS7vblwqqo4Ud2Y9lHcmjJ8npZRTnJzu3u9lZBXryrtaH2H+wbp8lv8LNUv3UhbvVGVM9wiLk/+PfpXmH7e3/JS9I/7Bg/9DNfWPww8J2vgfwHpPhe1YSCyhCyygY82UnLt+LE49sV8nft7f8lL0j/sGD/0M18tk2JWKz6VaOz5renQ7a8OTDKLOK/ZIZV+P/hxmYKMz8k4/wCWD1+g/nwf894v++xX5SQyywyCSGR43HRkYgj8RVn+1NT/AOgjd/8Af5v8a+gzrh15nXVX2nLZW2v1fn5nLh8X7GPLa5+qYmhJAE0ZJ6AOK4X9oXVP7H+C3im8V9khsWijP+05Cj+dfC/wQ1HUJPjD4QSS+unVtYtgVaViCPMHvX1d+3Fqosfg0LDdtbUNQijHPUJlyP0r5SrkTwOY0KLlzczT2ts/VnasT7SlKVrWPhSvrPwT+yloGteD9H1jUPE+rW13e2UU80McEZWN2UEqCecDNfK2j2b6jq1np8ed91OkK49WYAfzr9UNOgW1062tUUKsMKRgDtgAV9HxXmeIwUaUaEuVu9/lY5MFRjUb5kfBX7S/wcsPhS2hyaZqt5qUGpeeJGuI1UxtHswBt9Q5/KuZ/Z31b+xfjV4WvWfZGb9IpD/sP8p/nX07+3lpf2r4V6ZqSrl7HVU3H0R43U/+PbK+LdIumsdWtL1WKmCdJAR22sD/AErtybETzLK37V3k+ZN/15MzxEFSre7tofpZ8ZLGTUfhV4osY13PJpk2B67V3f0r8ya/VfT7iHVtGtrtkV4b22SUqejLIgOPpg1+ev7RPwyv/hz45uIhDI+i3sjTafc7flKk5MZP95c4x9DXhcGYuEJVMNJ2b1X6nTj4NpTR9c/siazaav8AAvRYbeZHn0/zLW5jB5jYOxXP1Uqfxrxv/goBrFpPr3hjQ4Z0e5s4J57iMHJQSFAmfTOxv0r518M+KfEfhiaSbw9rd/pckoxIbaYpuHvjrWfqV9ealfS32oXU11dTNukmmcs7H1JNevhOHfYZlLGc+l20vN/8OYTxfNRVOx1/wGsZNS+MfhW0jUktqURPsAck/pX3V+0l/wAkL8X/APXj/wCzrXhv7EXwxvIr2T4i61avDEI2h0pJFwZC3DS4PbHAPqT6V7j+0j/yQrxd/wBeH/s614Oe4yGIzejCDvyOK+d9Tpw1NxoSb6n5v1+kP7OH/JDfCP8A2Dk/ma/N6v0h/Zw/5Ib4R/7ByfzNepxr/ulP/F+jMsv+N+h8hftieHf7B+Nuo3EabYNVhjvUwOASNrj67kJ/4FV79inxN/Ynxhj0uWTbBrNu1qR6yD5k/UGvU/2+vDv2jwzoPiiKMl7O4e1mIHRJBkE/8CUD/gVfJvhXV59A8S6brVuzCWyuY5xt6nawJH4jiu3LrZnkqpvflcfmtv0ZlV/c4i/zP1PryD9sT/k37Xv+utr/AOlEdeq6Rfw6ppNpqVuytDdQJMhByMMAf615V+2J/wAm/a9/11tf/SiOvzrKk1j6Kf8ANH8z1qzvSl6Hyt8G/E1hofgrXYpEa6vZHLRWqKSWXZgsx6Ko7k1zer3KWPh7Rr2yuLXT5I44cWMTl3u3Ri32icA7RySADzgCl+H/AIN1nxNpU9xYiyhtIZxFO8moR20txuXPlJvODgDOPcV19p8JPFHh211DxJf+G9MFhaoJLYazqKLuPsI22OfYkZr9bTwdOrL2k1dvZv8ATqeRjMVjq9ClTpwdqadrJa693t/ktNTP07xjfaNe6De+JbNUWe8uNSYwn5/LnQocp255HqKsWHifRLe20rTdWN1aMdGvdLvFe3YNEjgPDIF6nJVTWBosEl74wk1zx1HqLSRIt4LJLRzJcqPuqBjCR8Dk8YrO1XXrzUPFN54t1eznj+1xy/Y18o+WSU2IoJ4wgIPf7oHetKuU4ad7XV7LTolfXy30OLD8QY5fu5RUly6vo3dNRi+uis3+u3svwP8AA3hnxX4Pn8R+LPKS8v7+WSHC4DRgKuf++1korlPi5rN/4LuPDPhfS5BB9g8PWq3SYx+/cvI5/HeD+NFeG8DisS3Wp1WovZeXQ914qjS9ycLtbvz6mPpvj2Pw+lz/AMId4JtF0VnRZ5b+KSaSRuwd921e+AKu33iL4p+ILS41zQNPvdG0C0YI5sIysER7lmUZbHc8gd8Uzw1ZeM9N8FzWfiLxPN4b8KzIyyWcgBedW6hI8ZyfXj8aydN8ZePteuYvB3hvXdVGmSf6NbWq7E2w9Pm2AADHJ/rX0P17F1W4UWt/Pb5LfyPnKvDeW4JLE4unrbeWr9XzN/e1ftoatz4L8e+PIW8RahqUWqadZRhZLwzrBCVHVImk2qz+pA256tmtXwunw5swIfDeg3ninVWiLOlwgIiHfezYRR7gGsL43WGheHbXSfDFjc3N9qVrEDdzzXTyLGMcIik7VHU4A6YpngCWPw58P9W1KJvO1rWR9jsbWP5pAnIL7RyOp/Ja58fQrxbVWd3fZafe+tvkexwpj8JWpqphqKhTs3qldJbOK2XN0vffYsfssMr/ALRXht0jEStPcEIDkKPIl4r9DK/PL9lWOSH9ofwzFMjJIk86urDBBEEmQa/Q2vgeM/8AfYf4V+bOnAfA/U848f8AwT8AeOfET6/4i066nvnjWIvHdyRjavTgHHeuf/4Zj+Ef/QGvv/BhL/jXs9GDXz9PNcbTioQqySXS7Op0abd3FHjtv+zR8II2DP4fuZsdn1GfH6MK9C8GeCvCng21a38M6FZaYr48xoo/nkx03Ofmb8TXQUVnWzDFV48tWpKS82xxpQi7xQVwHxI+EPgf4g6tBqniawuLi5gh8lGjunjAXOeimu/orGhXq0J89KTi+60KlFSVpI8Y/wCGY/hH/wBAa+/8GEv+NH/DMfwj/wCgNff+DCX/ABr2fB9KK7f7Yx//AD+l97M/YUv5UeT+Hv2evhjoOu2OtabpV5HeWM6XEDNfSMA6nIJBODyK6v4l/Dvwx8RLG0svFFtPcQWkpliWO4aPDEYJO088V1uDRWE8wxU6iqyqNyWzu7opUoJWS0PItH/Zz+Fmk6tZ6pZ6ReLc2c6Twlr6VgHRgykgnnkCvXTRRUYjF18S0603K3d3HGEYfCrGF478KaL428NXHh3xBbvcWE7IzokhRsqwYEMORyK81/4Zj+Ef/QGvv/BhL/jXs9FXQx+Kw8eSjUcV5NoUqUJu8lcqaNp9vpOkWml2YcW1pCsMQdixCKMAEnk8VX8S6Do3iXSJdJ17TbbUbGX70M6Bhn1HofccitOjBrmVSSlzp69yrK1j591z9k34d3t00+n6jrmlox/1Mc6SRr9N6lvzJrY8FfszfDPw5ex3t1b32uzxkMg1GVWjB/3FVVP0bNe1UV6Us7zCUOR1nb1/XcyWHpJ35RsSJFGscaKiIAqqowAB0AFZ3irQtO8TeHb7QNXjeWwvo/LnRHKErkHgjkcgVp0V5sZyjJSi9UbNJqx4x/wzH8I/+gNff+DCX/GvVPCuhad4Z8PWWg6TG8VjZRCKBGcsQo9SeTWng+lFdGIx2JxMVGtUcku7uRGnCD91WMPxz4V0Xxp4auPD3iC2a40+4ZWdFkKHKsGBBHI5Feaf8Mx/CP8A6A19/wCDCX/GvZ6MGnQx+Kw8eWjUcV5NoJUoSd5K5m+GNFsfDvh+x0LTFkWysYhDAskhdgg6Ak8mvMv2xP8Ak37Xv+utr/6UR16/XkH7Yn/Jv2vf9dbX/wBKI63yuTlmFGUnq5r8yaytSl6Hxl8M7/VovO0/R9Dg1SWZvMnMdsst1HEoG7YXVkAOf7pOR9K7VtY8N2eowR2klxb35+Zo7/w9Z201ue/7x5Uj3eh2Vzfwa1Lw/ptj4hXX7vULCO9tVt4rmzRt/wB7LKrAHBPy9a9CutO8Qan4i0aS5s7J4pNJnTQbLUWE6qyKoDTnkGRl+bHbFftsnTvSj7XllK6SVter09Nbn5vip1IVcTKWFUqcEm5yTXRW12avo1skm2aya1pX9knRtPhutJt9WOdU1G6uku9V1QDrFEsBchT0JGABwAOtVPHWh6fP/wAI3Y6lDbWuqalrFlZ6dowZTJp+nqx3s6j7ruSpPsAOxrE1PQNFu/GGg2k3h2wW3tnNvq1zp+YYJrxoyywBlIx0HTHJqx4M8PaXa/G/wPs0L+wLyR57i7sDdNP5axq5SQlskFtvT6Vx4zC+ww1SVGekW3Ldyk0r2b8ux0ZVmEMTj6H1mD55R9xWjGEIttXjG922o/FqrNbXscV8edS0vUvjF4nmvjds8N6bVfK27QsSrHjn3Q0Vlxaz4Hvru/1DxLpetXWpXd5NcSPbTokYDMSAAeT9feiunC0FToQhdaJI7cXjZuvNqlUer1VrfLU1PGHh2w16fRpPDnijU/EN/fWZvLxb1AF0+MZDB3DEAgg9AOAD3FaPgHTfEWhWN3deGr6N3WJLm8jWyKXj2p/jiMgwy8Hp3rt/hF4E1i2PimPStbsbd01SSynW409ZPNjVVZT14B3n5RxxWNqP/CQeBddubDw1d2F+0bQQareLZFkslkcLFFlmPc8IOlcGDzLBQxP1JVW6kbqWjTXazVl1t5+pObYXMsbhZYtU4ulJQcbtNS6y5005elvVmPrfg7wn4j1R7rwnfavq0FtYHUtVvLhwZZHYEiBVxw/ByecVvfCnSWt5LzU/CE0ej61p0UUkdzHcefaXIcZMEu5RhhjDYxjNVvhn4f1BdctbGPxFqFlDq+o30d2tmFj3GA4BBwSAcnjtXW+M/hxo9xrGl+BvDRv59d1mTzJZ7i7d1s7ZSPMnZRgZPQep49KwxWa4PAV4YHEKU5NNyuk00+rfSyT2RdPL8wzOhUxuFqxpwi0oNOXu8ukly6KV3pq9jzn9m24lvP2ndFu54xFLNe3UjoDkKxhlJGa/QOvz2/Zdt5bP9o7w7aTqVlhubmNwexEEoNfoTXw/GVvrlO23KvzZ9Tl9/Zu/c+NP2tPiJ438N/GC40zQvEt/p9mLKBxDC4ChiDk9K4yHxB+0TNEk0Vz4ueN1DIwhYhgRkEcVa/bZ/wCS53P/AF4W/wDI19u+ELmH/hE9FUXEefsFuMeYM58ta9GvjaWXZfhpqjGTktbryRjGnKrVmuZqx83/ABOv/iZpv7NfhbxbHrmsafq9lIY9WVjtkdJGIVnBH8LBR/wOt/8AZa+LFzq3wr8SXPizU5Lu98Ol7qWeUje1uyFl+uGVx+Ir3DxtoNr4q8I6r4dvseTqFq8DMRnYSPlb6g4I9xX5pi+13wjceIfDoka1kuUbTdRj9klVmX/vqPH0J9awyqjRznCVKLioyUrrTo3e35r7iq8pYealfSx7j+zp40+JHxD+M9rb3nijUv7LjkkvryBX/diMHIj6cAkha7L9rn42a54b1tfBPhG6NjcLEsl/eIAXG7pGmenHJPWtH9hHwj/ZvgjUvF1xFifVZ/ItyRz5MfUj2LH/AMcrwf8AaD/0j9prW4pfmX+1YY8HnjCcV2UqOFxeczjyLkpR2to2u/3/AIEOU4UE76yZXfxZ8bfAc+n69qOqeJbKO9Hm2zahI8kU68Eja+RjB9jzX1PH8Trjxj+zBrfjXTJG07VrfT50m8k8wXCDkqfQ5DD2YU79qfwNr3jr4ZaXpPhqwW7vbe9il2lwm2MRsCcn3K1w3gvwT4k8B/so/ELSfE9kLS6m+03EaCQPlDBEucj3U/lXFXxOEzHD0qzjGNRTSsuqv27GkIVKUpRu2rHhWg/Eb4069cyW2i+IvEOoTRp5jpb/ADlVyBkgDpkj869Z/Z71X403PxX0mHxZL4kbSG3+eLuIiL7pxk49ax/2BZFj+JOvs8ioP7FPJbH/AC3ir7TSVZB8kquO+1s1pxBmVPC1Z4WFCNmt7a6r0JwtKU0puTPiLx98SvHln+0XfaHa+KdRi01PECQLbK42CMyKNvTpivt0dB9K/PX4lf8AJ1Gof9jNH/6NWv0KH3R9K87iSlTp0sM4RSvHWy8kbYOTcp3fU+P/ANsD4g+NPDHxZj03QPEl/p1mdMhkMMLgLuLSAnp7CvqH4bXVxf8Aw68M315M01zcaRayzSN1d2hUsx9ySTXxt+3P/wAlri/7BEH/AKHJX2H8J/8AklnhL/sB2X/ohKecUaccqwsoxSb3dvIKEm681c8Y/bX8YeJvCdn4cbw5rV3phuHmEpgbG/AGM14Lo/jD4+axYJqGlap4pvbRyQs0MZZCQcHBA9a9d/4KB/8AHj4V/wCuk/8AIV6J+xrPFH8AdIVp40P2m64Lgf8ALZq9DDYingclpYj2UZNtrVeb/wAjGcZVMQ481jj/AIUa18SIPgL8RNU8XXWsQ6raWs8lhNeKVkj225IK5HZq86/Zo+Mni6b4uaXpfinxFeahp2p7rPZcMCEkb/VsPQ7gB9Ca+qfji274MeMmDbgdDu8HOf8Ali1fmtp91NY30F7buyTQSLJGwOCGU5BrfJKNHNaGJlKmk5Oy0206fmTiJSoygk9j67/bZ8beK/CeveGofDmu3mmR3FrM0ywPgOQ6gE16PpXxBfwv+zRpXjrXJZNQvBpcb/vG+a4nYkKCfc9fYGvnv9sXxDD4s034d+JICpXUNIkmbb0D7lDj8GDD8K6/4xMw/Yi8IKDgM1nn34krleX054LB0qkbNzs++7url+1aqTkn0PIn8afGz4l6rf6jpOoeIbr7KPOlh0t3jjt05wMIRxweuTxXqv7KPxx8Rah4vt/A3jG+fUIrwMtjdTf62KVRkIx/iDAEDPIOPXjoP2AERfA3iKYKA51NVLd8CJcfzNcZ4Q+CHxF0r48WHiV9Eji0iDXxdGUTpxB527OM5+72ruxlfA1XiMFVhGCgvdeid7f5mcI1I8lSLbvuQftVfEbxz4d+Md9peh+JtQsLNLeFlhhcBQSvPauRi8QftFSxJLHc+LnjdQyMIWIYEZBHFS/tk/8AJe7/AP69rf8A9Br7j8I3EX/CK6MouI8/2fbjG8Z/1a1jiMbSy7AYaaoxk5R1uvJFRpyq1ZrmasYfwSm1y4+FegTeJDdHVmtgbk3IxLuyfvD1rkv2xP8Ak37Xv+utr/6UR16/XkH7Yn/Jv2vf9dbX/wBKI6+Uy+p7TM6U7WvNO3zO6qrUWvI+Y/gdr3ivQfA2r3Ok2ui3mjC9Q6jDfWzSsi7eZAB1UDqME1qeP8TxX8MPhPTdE1KyEVxa3Wk6tLEk6y8LJDCRtbdnGFwcnFUP2ZbHx1r/APaPh7wrZ2CWMjCS+v72MtHCCu0LgfeJGeK3Piv4G+I/wz/4R3WLqax1vRtBJS2v4LX5rcMcgSKTnCn7ueBgdK/TcVPB08bTVOS9o0+ZXa1+y7r7mn01PmsNUx04V6VeyhdcjspXj9pNffZnOahcePIdFk8G28cNtotvcxw3NzcxRgWs5IYbpUJwwPVuoPU1o/DPQ9W0j4oR6preotd6n9k1CO8jkJ8yGRLckHJ6qykFWHGK19A1bUovCun6PpMmk+JrDVzLFJi3lSQO+S5nIJCkk9SKo+DJNUk+Kcel63FZi90zwxd2zzW1wJfPAicKzH+8FIX14rpx2BeCw0vZpcsk+a2nvW+Lzvt3OLKM5/tPGuNT3ZQl7nVyp3aaaaTi07Pouh57pfgrRH0exv8AWvFUenzX0RuI4UtmkxHvZRkjvlW4or1r4cfBmO+8E6VqNx4q1S3e9t1ufJt1QxxhxuAG4E9CM++aK4anGWT0pOnJu602fT5nof6p55VfPGro9VrFaPb7D6ebLfgjXdVm8S+JvCnhSMXPiLVtSRrd2GYrSLyEElxIem1fTucCvRfi34J0/wAD/s7z6TppeeddRs7q9vJB+9upvPUvI59fT0Fef+J/2dtF0fTrjxJ4d8bXWmWsNu07tfIWUR4znzI9rAY56E1yvhrwr458ZeGHj0XWYPE2kxyhJhaeILuAuynI3x3HAPcfIOnFeVUjhq+LeNo1LJzUpXVtVsm3Zei73Z6SweJpYSngp68keVfda9lcl0PxBZeH7/SdYvt5ht9Z1chEGWkYkbUUepJAr6U+BvhG+020ufF/iSEDxNru2SdOv2OAf6u3X02jr6nNfKd/4B8Tafr1npjeH9Vi1jzTc2lufGVmZPMJyZEQIHySM5BzxW3rfhz4wSWE1z4g8OyS2UY3TXGueK5TGi+rH7Sg/St87o0cxre1hUUXJJPWLbS6LXq9+9kc2VYPEYLCfVXqlKUtnu3fXToY3wK/5O3s/wDsK33/AKLmr72r89v2Xl2ftHeHVxCMXNwMQvuT/US/dOTkehya/QmvneMFbF01/cX5s9HAfA/U+C/22f8Akudz/wBeFv8AyNaPw2+BfxYtvFPhrXZ7FRpsd5a3bt/aCn9yHVyduf7vas79tn/kudz/ANeFv/I19u+EZYv+ES0b94n/ACD7f+If881r08bmlbA5XhlSSfNGzv6Ixp0Y1K0+bozXPU1+cX7SuoaXqfxx8UXWkRqluLvymKnh5UUJI34urH3696+8fi74sj8F/DTXPE29fNtbVvs3cNM3yxj3+YjPsDX5++BvAmreNPD/AIu1+3aRhoNiLyQkZMrlwSpPrsErfVR61zcH0o0faYuo7R0j821/wPvLx8ua0F6n3Z+zjqWl6n8EvDEukxrDDDZi3kiBzslQkSZ9y2W/4FXxz8ef+ToNa/7DMP8AKOvVP2CPGG2XWvA91Lw4F/ZqT/EMLIB9RtP/AAGvK/2iv9B/aW1u4n+RBqUM2T024Q5/SuzKsI8LnGIpvrFtejaZnWnz0IM/QS2/49ov9xf5VxH7Qf8AyRLxh/2Cpv8A0GvNP21taksvhHoZ0/UZbae5v43jaCYozoImzyDyPmX9K4v4N3WoX37HvxFudQurm5cy3So88jOdot4eAT2zn9a+dwWVSVGnjnLTnStbz7nXUrrmdO3Q8D+GXgfxX471a607wlCJbu3t/PlBuBFiPcq9SRnlhxX2Z+yZ4D8W+A/Det2fi6AQz3V3HJABcCXKhCDyCccmvFv2BGVfiVr5Zgo/sU9Tj/lvFX2iskbHCyIT6A163FeaVvaywdly6Pz7mGBox5VU6n57fEr/AJOo1D/sZo//AEatfoUPuj6V+evxL/5Oo1H/ALGaP/0atfoOJYto/ep0/vCufif+Dhf8H6IvB/FP1Phr9uf/AJLXF/2CIP8A0OSvsP4T/wDJLPCX/YDsv/RCV8eftz/8lqh/7BEH/oclfYHwoljHws8JAyID/Yll/EP+eCUZ1/yKMJ6foGH/AI8z5+/4KB/8ePhX/rpP/IV4p4B+DnxL8YeGINe8N2ay6bM7pGxvVjyVYhvlJ9RXtX/BQIhrDwoVII8yfkfQV6L+xrJGvwA0cM6g/arrgn/ps1ehQzGrl+RUqtJJvma19ZGMqUauJlGRseMtPvNK/Zg1XTNQXbeWnhOSGcbt2HW2IbnvyOtfC3g7ws/iHwt4r1CBWa40SyjvQB3TzVR8+wVi3/Aa/QT43srfBnxntYN/xJLvoc/8smr5c/YY0+31bxJ4u0u8jWS3u9EMMqt0KtIoP86xyHGSoZfiMR1Uk/xVysVBSqwj5HhureILnUvDOi6JPlk0kz+SxP8ADKytt+gKn86+mfjH/wAmR+Dv9+z/APQZa+Y/Geh3PhnxZqmgXYYS2F08BLDBYKeG/EYP419PfGCN3/Yh8JMqkhDZs3sMSD+te/mvJ7TCOGznf77s5aN7Tv2Nn9gL/kQPEP8A2FB/6KSvpSvmX9gC6g/4QzxJa+avnJqCSsueQpjAB+mVP5V4z8OfEGtap+0rpSQ6zfz2k3iUOEFy5RovOLdM4xtr5fH5TLHZhipc3Lya7b6f8A7addUqUFbcm/bNBPx41ADqbW3/APQK3Phf8DfitZ+LfDmvXVio01LiC6Zvt6n91w2dufTtWJ+2T/yXu/8A+va3/wDQa+4/CcsY8KaNmRP+Qfb/AMQ/55rXo4/NK2ByzDKmk+aNnf0RlToxqVp36M1j1NeQftif8m/a9/11tf8A0ojr14EEZBBHqK8h/bE/5N+17/rra/8ApRHXx2U/7/R/xR/NHfX/AIUvQ8+/YTvLPT/h54mur+7t7S3TUYy8s8gjRf3fdjwK9W1z4r/Dq4tbvT47mbxNGY2W5g0uwkvYymOdzqvl4x6tXzf+x/p3gfWW1HTfEWmWd7q4lE1kl5HvR0C/PsDfKWHBPGcHPTNes/HrXodP0MeDdKjMKz2r3OpfZVCm2sE+/jHALnCDp1PpX1GaYWlPMp817t37JK3zv+GuhjhsK5UFU5tDx+LwP4A8a315qnw50nx8LBJf9IghezRYiecIHl3Y9M5qx4D0/wAPaV8a7Lw74f0HxBpUp0i8hu5NbIFxcyPGxDbV+UKAONvXk0fC/wCId74i8XpJ4Z8OwaXqWnWZ8mCCQ+Ve2iYzby5/jwco/Y8dDXq/iG80XXPGPw3+IWnbjnUJdLmBGHQyQy4jcdijq2R7mu6pjK8XKhWTXuvRu7Ts7Xto720/zRdLBUVy1abvqtbb66+eg34MarYX3wv0AwXcLmCzjt5RvGUeNQrKR26fliivMfg78D/DPi7QtU1DWL/UIrm31e4tPLtpVVUVNuAQQTnkn6EUV81jsjwX1mo3Xau27cl9/PmR72GzPE+xilST0/m/4B6m9t8UvE3hhxNqHw41XRtQtiCqLdCOWJhz8w9u/avMPA3j2/8Ahnomo/2N8P7S70Aan9mn1e2v5Ps8k2McO6/dHTJwPeuTbxT4js/DWpW/hHS9asPh1qd8CQ8ivLaqT+9iSQcIpPGT/Uk+1ad8R5ofB0Xhe3+DbP4f+zeQtr9viZXjI6n1J659ea+klQlSg48inFvZNRtbvr8Xl/wDxE69dqVCMrpb2vv202OI8V6GmufErT/iBrHhTxpp6K8NxKLK3jvLeXZgqUlR8gHA7H2rrfil8R/hf468KX3hDUtc1HSbuYqyiXTplkilU5XK459Me9edWXjf4h+C0uPCfh7RdQstL1GYjSftpFxPYr1dYypw+BkgGujlHwbbwbcaO2uavpPjbzFvk1zWrOSK4+1ryrFucRk5HH17VdSladN1Lvlty8utl3a10XzIqVZ0VKPLZv4uZW/yPMf2XIkg/aN8OQxyiVI7i4VZApXcBBLzg8iv0Kr88v2cNRjj/aK0PUtWvbaIG6uZJ7h5Ake5oZcnceACT+tfef8AwlnhT/oaND/8GEX/AMVXkcYU5yxkGlf3V+bMMBJKD9T5o/ad+DHxC8b/ABUn13w5o8V1YNaQxrI13FGSyg5GGYGvNx+zv8bAABpGAOg/tSL/AOLr7f8A+Es8Kf8AQ0aH/wCDCL/4qj/hLPCn/Q0aH/4MIv8A4qufDcR5hh6MaMaatFWV0/8AMqeFpSk5N7nzn8Qfhn8VNV+BPg3wFp2jpLPZs8+q7r6IYcEiNclvm4ZicZHSvSv2ZfhpdeA/hfPpPiG0iTVNTuJZb6MMsgC42ImRkEbRn/gZr0L/AISzwp/0NGh/+DCL/wCKo/4Szwp/0NGh/wDgwi/+KrhxGZ4yth3h3C0XJydk7tt3/r0RpGjTjLmv5Hyl4G+CPxS8BfGS28QaHo0dzpNlqLeW4volMtqWIwQWzkoeR616D+1N8Cr/AMeX8firwmYTrCRCK5tZHCC4RfusrHgMOnPWvbP+Es8Kf9DRof8A4MIv/iqP+Es8Kf8AQ0aH/wCDCL/4qtp53j5YiGJ5bSirbPVeZKw9JRcb6M+HtN+A3xn8RX1rpup6beW9tbjy45tRusw26Z52gk8eyivqi7+Gf9g/s76n8PPDKfa7yTTZYldyENxO/LMSTgZJ4yeBgdq7n/hLPCn/AENGh/8Agwi/+Ko/4Szwp/0NGh/+DCL/AOKox2dY7GOHNCyi72Sdr+YUsPSp313PhyH9m/4ywsWh0KKMkYJTUoRkfg9eifs+fBr4o+FPitpWueItO8rTbff5r/b45MZUgfKGJPNfT/8AwlnhT/oaND/8GEX/AMVR/wAJZ4U/6GjQ/wDwYRf/ABVdOI4lzGvSlTlTVpK2z6/MiOEpRaaZ8i/GD4CfFDxD8UvEWvaRocMtleX7zW8hvYkLKehwWyK5v/hnf42/9An/AMqkX/xdfb3/AAlnhT/oaND/APBhF/8AFUf8JZ4U/wCho0P/AMGEX/xVVS4nzGnTjTVNWSt8L6fMHhKLbdz5l/aP+C/xE8Z+NtP1TQNHiuraHR7a1kdruNCJE3bhhmB7jmvOl/Z2+NiqFXSAABgAapFgD/vuvt//AISzwp/0NGh/+DCL/wCKo/4Szwp/0NGh/wDgwi/+KqMPxHmGHpRpRpqy7p/5jlhKUpOTZ80fEn4NfEXXPg94C8P2ekxz6ppCTi+RryMbCzEr8xbDcehNeaxfs5/GmJAkeiqijoq6nEB/6HX3D/wlnhT/AKGjQ/8AwYRf/FUf8JZ4U/6GjQ//AAYRf/FUYfiPMKEOSNNWu3s+rv38wlhKUnds8K+D3wv8eaD8EPH3hnXbEJqurwTJYxm7SQOWgKD5gxC/N6mov2RvhT43+H3ivWb/AMU6XFZ291YCGJluY5Mv5itjCk44Br3r/hLPCn/Q0aH/AODCL/4qj/hLPCn/AENGh/8Agwi/+Krjq5tjakK0HBWqWb0fS22vkWqFNOLvsfN37UHwK8XeLPiP/wAJJ4N0uG6ivbZftYNxHEVmX5c/MRnK4/KvY9B+Hw1T4Aad8PfFMPkTf2YlvPsYOYZVOQykcEg4Pv0rrv8AhLPCn/Q0aH/4MIv/AIqj/hLPCn/Q0aH/AODCL/4qs62ZY2rQpUWtKeqdnfTYqNGkpOV9z4i1r4BfGLwrqtza6HZ3d5bTgxfadMudqzxns4BBA9mFew/sufAPVfB+vL4y8ZLDFqEUbLY2SOHMRYYMjkcZ2kgAepJxgV75/wAJZ4U/6GjQ/wDwYRf/ABVH/CWeFP8AoaND/wDBhF/8VXdiuIcwxNB0XFK+jaTuzKGFpQlzXPmP9pX4K/ETxp8Vr3XvD2jw3NhLBCiSNdxISVXB4Zga88H7O/xsAAGkYA6f8TSL/wCLr7f/AOEs8Kf9DRof/gwi/wDiqP8AhLPCn/Q0aH/4MIv/AIqrw/EmYUKUaMaatFWV0/8AMJYSlKTk3uY/wU0TVfDnws0DRNci8rUbS2Ec6eYH2tk/xAkGuS/bE/5N+17/AK62v/pRHXov/CWeFP8AoaND/wDBhF/8VXlH7W3iHw/f/AfXLWx13S7u4aS22xQXkbucToTgA5PFebl6q1cyp1JR3mnt5mtVxVFxT6Hzb8G7HXb7witvpcEKfaPEFvBBqCRyvPY3BT5ZRsXAXHByec4xXtmreDfGWmR6xrOl+KrLxhq+oXsVnqcVlo6ztCv3dpBlARFGTtx1yTXm/wCzDqviyy8OyL4bs9dkt4dbiub46csRE8Sx4MLbzkZ9q9Y13xFqWjSQyeCPBeveEDeap9t1t20n7T9qU/e+6x5yT6da+szNTeJlCKVm+tnfZ69VtpbqctCdZQjKN9NrFKT4Yz+A9O1+78DeJ7K/1y1hWS40uy0NHuJMnhceeSo5JwOOK4fxf4W8XeHL7TfHl/4mtLqCz1Gx1PXNGiTyJrFnIXzJIgSucfKWznmvQ/GPi7wpYjXvE/gS21nRfFuqmMXF9eaNcMoQHnjG1T059q84+LfxZ8F3XhTxFZ+EfDt1ca5r0UUGuaxNAY0O0jJ25OCSOOg5+lY4CniZVVPku5WTbik7aXu+29nvdbCqV5qKi5Oy1S6HF/HLVfEXgv4t+I9P0PVruws7y6GoBIWwrNMiszfnkfhRXpS/DdfjL4X8L+MvtyxTf2PFZXHOC8sLursfxor2qOY4GlTVOvbnjo9Oq0NamExM5OdO/K9Vr3J7GGGD4nRW2hMsERhabxHGwBtPs+Dt3qeBIT0I5xkniseym1GSw8Sar4Milg0WQbdItiNxZgf3k0Yb7qnnavQ4zXmHhfS/idqnhS8h02R49K1S42TtcTxxNdSD5du5yGYcYx06j1rp9N1Xxl4Wl+weN/Elx4ag8n/QWGlQ3sUm0fc+RgV7Yx+OKUsjxFGcsS1dWS2eqWt3Zavou0fU7sNxdldbGyp+05Zvm0i43Ttbutt33lq9jo7Z0vNE1j+19S1ePSbQRTWmpapH5VxDcAZJQdSA2MevIrd8QXF5qXwz0n4iatYpZaxpaZnScBRd2xbaykN03DDqDyDx3rkLKx+IviCz0rxhKuha7a2waeDTJSyhiPuuVQ7S/HALHBrJ1P4mXeu65Za1400C+/saHJsLW1GYBKhw8jBvvspx1I25+lY5nlOMliaVVU1FX5rrtbWMV15lv2JyziDLsTH6vh8Q5yp+65S1le91KVuz0Xf025TxT4BvYb/7XHdRzC+V72KC3hdnSDOS7LgbVAI/lXNjw5cf8JHDo8l1bWonI8m6uSYoHUjIcMR909jX0D/bHw+8b+S51ZI7gRtDsNy1rKyNjdGeRuU4HHIp2sWen+NLiTw7bx21v4d0UBtV1Iou2FUHEEJPRsDkj7o967f7WWHgnWi9Pivp6W6t9PNnTjuH4TVWpRqx5Xbkt7zbs731tvr5Janker/CXxFo91ZHUrmxi026kWP+0Y5DJBDu4UuQMhffBFd7qH7LXizT7E32oeKvDFnaAAm4nujHHg9PmYAViR2+qw+E/Eev+G9RfT/CbF47XTL7MyXEP3SRvPyknp3/ACrU8DeL1ttM0q8+Jtlr15CYvK0i/vIGltI4UAH7tSPplgCT616FRyxlSH1ar7NfaUldp72Xn3PhMRHMspwsqmLpe1e8eTTmjtdp7fjddCDRv2bte16N28PeNPB2rtH99bXUPMKj1O0Eitb/AIZK8e7c/wBs6HnHQSP/APE11F14h+Guryx3mn+J7DStUgO611CCX7NNC3YgnGR6qcg1oy/tD3V/p0Ph1dZ0nSNWt96anrnyywyKpwrWqchmcYJ3cJzwe3LmWCzihUhHDVIzjLS9kreuuxxZTxFQxtKcq9GdKUNWmm7ry0u/S1z5j8UeDNW8PaTBqV75bRveXFjMqZzBcQtho29yOR6itPw38N9Y1zxBoOjW93aRza3bG4t3kJ2qozw3HXivTNOj0LxjqXizwPpviGfXX1i0/tS0u7nJkGoQ5LDcVGQyeg9q4rTvHEfh4eC9at1Ems+HpJbeezkyuUBPU++SPbFa1KuIi5UVbnXbbVNp+l9PkfT4D6vicP8AWGmk0mk9Huk1bvbWxx8fhe6aDXZJLq2ibRWCzo7YMhLlfl9eRXffD/4AeNfGHhuHXYXs9PtrgkwLdFg8idnAA4B7evWsvSfCWq+PvGmu3t40egN5n2uaMxlhGZCWVcZGOOeTVzxtcajpmsaTpNz8R9a8Q280gS8jtLgs8SBlG1F3sNxBOAfQVnWxFWSUKU0pbvS9lb7vxO2OAaorETp+5te6V3e22/lt5kPjn4P3Xg23kk1zxh4bjkQcW0dwzzsfQRhc/nge9ee6NY/2lq9rp/nx25uJliEsmdqFjgE47V65efDhbrTF12bQW0LRrW6hWdby7aXUJ0Z1Ulx92IBWzjAP1616T8X/AIc6bp2vpo2i6fDY2OraI1nYmNcBLu3fzUBPUswzz1NcMM8pwhaUuZ63emlrX2b2TvuyZZbJy0jZfPW+29uuh43dfBjxFb/E+28ANfWDahcW/wBoWYM3lbcZ64z2rjR4Y1SbxJ/YFjCby8e5e1txFjbO6nBCkkDtXt3wu8aP4h+MWm65fRsl7o/hqaO83jH7yBDk/pWX4V0TR9S+HsEmoaDqlnqcssl1ba5Z24ldGMhZG/dsZMDjjb9K9LB1q05uFaai1Fb7OTv/AJHnY9+wpqpQozqLm1UFdqOmrXZfeYel/ALxxc+IotCvjYadeTWDX0Ylm3BlV1RlyoPzAspI9CKrf8KU8Sf8ILdeLjfaeLW1llili3N5gaOUxN2x1GfpXqGhfGJb258OPrUV3L4t0G+NtPHa2kkn9o2cq7JXRQuQ4ASQqwGSnHXA1LTxnp954V+I3hiPQvEktubu4mhkj0qQ+SJkDkSrjMZDhz82ODmvLnjsxhK00tGr6aWvZ29dGelHD4SS91/57dfxPJNd+A/inStbTSXv9Omnk0yfUkMbNhki+8o4+8e1VX+C3iL/AIVj/wAJ9Df6fPp/2MXfkozeaFJAIxjGRnnntXsCfFPw3e+Kvh34hnuZoIhYS2Gqm5tZEijDoAW3ldrDcvYnrXUfAS60fVvDniz4ei+ttQtNPvLiCOWCUSJLaT7irKwyCOWH4VlVzPHUaSnNbWvp0u0/0+80hgsPOfKuu2vkmv1Pkvxr4Um8LNpa3WoW1ydRs0vI/IyQsT/dJz3ODx7V0dl8ItfvvFMPh6zvbGa5udJGq2zBmCzRnooyPvcdK78HwWnhyx8N+MNIXWfFuh30uj2lmlwYXlCSZTe2QFiww+ZuOuO9SW0Ws+K/HPg7VN17NqEltLNcaboM0dobPTlkaNUWVnUkyeu4YU8DkVdPM8XLRqyjzXk0rPrFx8rLd2XS7ZE8JQjqtW7WS3XdPz+/7jzWP4S+K4vBmreKNXgTRbfTukGoAxS3BHXy1I5/r2qOy+GeoX1ppl1Za/4dkhvkDNv1GONrfPZ1Yg5+gNfQMnhrwHoa67D45hsIdV11cadpkXm6ldWMQQgHcFaQsT8zNjHGATXlH7Nel6NqfxD/ALN8QR28mmaYZdQvZbxAI/JhXaqtu6DLZIPoK1WY16lGpVjK3Lr8OjVtlrrZ9b7+RlLD0aTSmt131v5+pzVr8KtbvvFOr+HNMv8ATtRvdN0435FtJvE6gA7Ex1b5gMetQeDPhZ4s8UaZrOoW9i9pBpVu0shuo2TzWAJ8tMjluD9OPWuk+P8A448F6n4pgj+GOh2ei2tkW36lZ2/2eS6c9wBghB27nqewqTQPiD8TdIbSYrbxXe32narbF4hcbJiSMrJGPNBG5WBGMjI29M10wrY10Iy0UpJfErPTfa+61t0MoQoTm/ddvLXfYpfDb4I69470A6tpOraZFsfZNbzl1liJAZSRjoykEHuK3tU/Zr8T6XYy32peJPD1naxDMk087Iij3JFep/sy2/w3t44n8N+IruTX/IMN/a3MjQvPgnBMBZlO0YGUJAx2zipPGGkwa9+0ilj4tvJLjw/p+kf2la2MrfuCyffJXocYyc+1eXVzbFfWpwUrRim9Y66dF+nkd8MDR9jGTV29N9D5d1XwfdQx3k+k3Saza2Wz7RdW8TJEu84QKXwWJJ4AHvW/f/B7xTYWVhNdS2Cz39zFbW9sspLl37HjAwMk+gBr1rSFPibxBYwzIqW8ly/iLUVAwuWJW0iI7BUG78qreLtefxB45u7Hw7Fe6veaZYm3sotNgac+fcfLLNuX5R5cWQNxHzH64+joVqn9m1MXUWt7Q/K78r3fTQ+LxuNnLPqOW4Z+6lzVX2W6iuzat83oJ8HfD/xA8IfDbWPEGk+KtH0rR2nllDy2P2h7kRZQOmcYDEEKOp4PetXQr/4ta9e3Uer+PJNNtrSJPtT2VsiGOYjc0QOMEopG4+pxVTxP4q8YeIND0XQ/Dfh2z8OaRZQC8sku5vPkuFtiEEbKBtDK+0lG5yoz3Fb8Xw70fTPA2n6j4s+MWsppmtKZI47C0ETTtL87jaqyOx5OeOMHOMV8/hMThoV3Xx8VJO9koqTbWmrS6Wd9d/Rn0We0Mf8AUo0sunySlb3neyXWy6vVWuttexzujeEdU8aanbafqfiHXtVF/N9oEl1dt/o2no2N7AEDfKRhR2HNdZ8ShpNjeW3hvw7o9jFYaRLHtt0iAS51F1zCj/3kiQtK+fb0rjde8P8A/CNapPqHhf4k+KbrTbq0guLK8g1Afv7aNhHNG2FHzxZBAIGF7VY0Dwn4Sm8DaprXjK88U6/rNrrb2X2KHUSv2qadgY2XpjehBLE44P0rik41Z+1qS9y/wpNb9FeyVl7t+j13uej79LCXpL3rWUnrrbRvvdq9uu2xD8OPiv4f+G9jqnhR7z+0obfUpHgnXoVZELYxxjzPM6UVzd18BNQ8WStrHw7hli0lneGa01OZRPZ3MbskkJZchwCAQ3cMO4NFd1elk9epKrOai30vsceGxeMw9GNJvm5UldrV26nWfFSDwpoGvX2i+I7e4uLGW5Gt6Als5XzWlOJIVI4/1hZvo/tWha+FbPXLW+v/ABldWc2s6pFtRFkVl0+PqqRH1BwS3c+1cRrkkPxF/Zp0zUWkB1rwhcpZzseSbdyEUn227CT/ANM2qfT/AIX6PY2aQ3ngfxFqF4FAZ43DxSN6q6kLtPb2r28Jn9LB0I0sVZyjeO6V+Xrrvo19583j+BZ5riZ1sHiPZKXvapu19Wo22vJXl3floT2dpJDqUQ0lT4evrJni1zUrW6SO3jZR8krwN8kiuMHIwck81ymjzXGk3+tQpYXmtJ4jmFsdW02BkDQZMk8UKMoG59oBIJG0HGabB4SsbXXrm4lvxbQ2k4W9tLdvtP8AZmD+6aXcCsqZyDjhTXoHitvGk3h6E26aVrosp4ruyurNvJdGjORlMlSCpIO09+ldcsywGNhyVJW/r7vPz32ZGF4ZzvLKv1jAwjWW0u687O8mr6JJrlStbmuzyXwjH4XNre6Z4psrW3ljX93fz+arQL3jWJApklDE8u2MDuBzbudN8O6V4k0/TZPEl7beFdWGLiKy1JJ5YRwN8yoNnJwdvJwD3Fdj4PGi+K7K70WO+s9D0oTyO2lPOHu7mQ9d0jghFJGMLzx7151pfhLWNfsbnV4tBuYNAs7uWO4ksYRPJbHrhhncyrkDNLF4WnRpqXPaMn63fS13Zd9ErvoVlOY1cbjJ05xanBJcuiST6uyV27a+9JRXU7j4x+E/B+ieDI20P4qHX5LWRFTSXu0kUoT1VUb5cdeleV3Opte+GorPUNZv5ms222NiSTBCrElyCTwenAHPrXV+DrTTPDKx6xr/AINg8WaTfSMtoRdPHKqoTlvLU5H/AALFe7fD7x78ANQCQroGkaHc/wDPPUbFGAP++QR+teK8VPC09Iyq2e6t81pr3T0PrPZe2nebUbq1nf8Ar01scD4B+KPw78M+C7HQk8NajqNwiZnf7HEwmmIyxyzZxngegxXA/DqS+13xBqFlp3hLS9a1nVJDNELwokMAyS21WwOp9RwBXuniH4fzaP4hj8V/DNbLXdF+2pqFzo1tMnmRyAEboSO3zfd9sdK89s28JTWr2PiiyfRtRs9CdInuYmt3iu1fcvltxlupFebhp4ej7WtRi252b1u73f2dHp16M9Bqq+RSmk4LRWST2Wj1T0+aMm1sNW8D+MbfxBrzWuja3o+oQv8A2XFaLAksBYBnR1wJFwT0z710nxV8E6TB8VbrStP0mea98VSQXegXkMxSO2LtmViAecfe/HtW/pPiTT9c8OHwb8UY49WsEtoPsniPZ/x6yzITGsrjlTkEb++Pmq5PqN5dfBnw744sRFfa54Cv2hn+bImiQmNuR/CVKkVrUr1XUTej+HR2TvrH5XWqfR67mNSnFXi1tq+r00ffWz0tppoYdt8PNLuPiB4it49M1LxXaWF7Z2V19q1NozJKV/0idmGN5U4wue9dFpPgvT7f4Ew32gaTbjxD4a1Zry4IiXz5Zbadt8bNjccpnA9NteZarp/xKufCeja34dOqMmszzX92bB2DG4eQ7d+3kjYEAzxwa9/+CQ1PTvEWsaLrbKb2902w1W4UYx57I0M5445aFT9Sa8rFV6kLt1VJfypv7Huu6vazu3ol8zpo04ysuRp97fzaqz30PH/FfxB8H6L4o1zQtN0G4u7PxIsUuo3n2s5JljDK0aEEcCQHqOeOwr1+G4u/F3wVvI7rA8ReHWZWkHDC5tsMsg7gOgB/4Ea4iLQ/DenPdX03hK01STRfEkunJcSS+WLa23CVWbJ2sIxIFGQeAPSqb/FGCHxr4u0bwTaLrcmu28SxzeaEhjmCMkjknqNpHTqRWNKnGrNUsPTd47ybvdqy76Jx6O2yXQ1bmvenJe87JJd7vtrr6/ic/wDEmwuPDbt8UPDdnFJp3iPS3t72McfZpJ0AZ19j/j61teCBo6+GdMt9K+IT2twttGGt7jypIwcdkZVcDP8AtUnw38L6ZNd2mgfFy91CYQbYdJt3n2adIB0UsmMyf72D9awPjr4P8T/DS5ibR72S48HzyEW6TwpOtoxOTEwcHj0Pce9fSZTiKVD/AGTERVSXRu9nFbJPW7S02R4Wc4DGVJe2w9ephnHfls3d780Xb3eu56Z8A7e6u/jL4q8Sazd2VzH4a0lLNLi3jKRbpMyFsEnkKrg8965K812TR/2bdc8SSsYtQ8cazO6H+Ly5HII/BVfH1rm/hZqXjD/hD/EXhXwPqHha9Ou+YbqGRvs12hdNhEauVGACcADgmqHxN13xPbx+EvCmoeG5fDy+GbZC5mQzxlj8qzkAYxlWI9yfSspYX2uOly2SvGyvtGKbtrrrImnVrQpOpXm5ztZytu+r00vbWxv2trJD4Y03T/G2tSaPpTxrHY6Fpdv/AMTTUkP3dy5byg3657Vd0K7i+HHxr8P3jaLYeFtO1eH7DLpKXhnuYozjy5rjqFYtjvwA2az/AARJH4O8OzfEy7gk1TxRrk32Hw8ly5keWQna9yc+pOB7cUzxb4W0q88QeMG1uaWVPC+hj7dfliZZ9VkIOSfZ8oB2UCidpVJQn8LunbvotF5NpXd23tZI654ipLkbleSta/Zd+110SSO/+KWkaJofxoTUNS8BnxZbeKLIKkMMSvNHcQD5zGpwDmMqTyCSKxZfhx8OPEmrrL4TtX0rXbdd0vhvXlmhSde6jcQ6H/aRiB6VJrGtXPxG/Zrj12C4li8TeE5kmmeJ9sqvEMO4I6boyX+q47VVvtV8Wa74Vu5G8R6Tr2n2nh1tetptSsCl0oR9jrHJEw2SK20bh15rgpurTUY87jJXi9XbTbTVbW7Pd3Nqjpu83G8Xrsuv47+ougXPhvw740uk8GSeKvBXi6NBHd2F5YtqNtIB/AxXc+wnGHDdMEV5Z8brzxFeeM77Wb7Rrnw82rKkd8sfmJb3Ui43Ou4AlSQG2kZHvXY6o3xMbQtZ11fEdnLe+GLO3FxqcbGC6MU67hAxxiXAxwRkHkGuX8beHb3XtHvddtW1fztA021n1b+05nklMszkZBY8D7pGOxFejg5U41o1G07q19+zWrs7O6te9r9DgxEYuMtLNfL/AIF99rEOkI2i6Uy2gbxFoMq/6fplyhUjI5lhyMow/vD8cjpV8W634Qg8GaFonhWbU7m4ttRlvpHu4gkkG4KPLGOD91endc96sfCD4f6j4hYa/JqkmnWkchVZI+ZZCOuM8Ae5/Kl8N6ToEdlqfjJfG9hp2o22pSpp9le2/wBoe4jABDkAZyd2AcdRniuypToe257u8Xsr2bs0r2T+9fPY65Uq0aEJyjyxnte17KzbV2vufy3KOh+Ebi38b+FX1aKa1ttb1DMcKuyTRxeYuCSOVJDcY54zXTfHS68Qr4muLfSdb1DWdM0ZzpK6k4xNmUZa2eRf9bjGNxGT0NRQwePvibeaVfzWkGhQaYzM2sTE28MeSp3ZbuMcBc5rqfHHiLw1a/DiTwB8P7eXXGsZE1HUdZfOPNV8mYd3O7jPQColOpPEQ05pappapK+7fp03Zhivq1KM3CVqelm9G3ZaW/xf8AzfDWhXMGowah46mudQjZ1nvdMVjFE6Qfu5oXRMZeNdrgA4IGOcmvoKLxbqGmavf6X8OfCnh1fD2jukcqCQ273cjRJIREEXauFdRlup9OtcH4jvLfxRouj+NNACyHWoFmEY58rVbdMSRH0M0W4Y7lc1V8BSeApNH1J9e8bX/hyALHIyw3SoL60dcRDlSwkQKYSVwcRrnnmvmsY6uLp+8vehpy2bSV/5V21ivPXzXXClhVSjX5f8Vt2+jv8An5WNjxzDFdC01/w/HL9m1iP/AISHRkYbT520G6tSO3mIS+P7xkPYVleCI9Xv/FWmxeHfseoRwWs99pNrd3BhDQXGDMqPggMj4baR0d/SqXxb+PHga58O6b4a8B6Ve3E+lzwPpk/l+XFCY/lCBT8zApuQ+oY14br3iLxxHdrBHDqGjC3nmkt47ZHjeDzSdyK4+bbyRjPeuvBZVXrUZU6keWMr25t+22+qt21cu44ZglhuXVyi000tn/w1/uifSfxA0fSfB/wvaTxNrmjf28usSalLZwXAx5U/7uaCJTgt8hyeBkrnFeX+EPiX4H06+msvE0d5qmkXlkkF4trvSTz7aTNvOjAqVJU9QQRgA15/4I+HfiHxVqa3OoRXFpYlt9xd3AIZh3xnkn3r1bV/hP4K1iZWsZms5I0CutrMrBsdyvODXZHCYXDJ06tRyb7aW7elnqjowWWZji8PKUIpJv7Wjfmv66uxoWv7UOg+F7WPRfBPgB00aAEx/a74rKzMxZmbhySSckliSSaK5K+8L/CDw9ctpmrX80l4nMm6YkqT2O0YH0op/wBn5bL3vYSfn72vnuZPJa8Xyyr00+3Nt+BpeDPEOl6P8ZZPCGsWNpbw6nDLoOvxRJst5J0kdI5VXtnC/QMaS28R/Ezwn40uPAUep2v2Gwu1tYLq+t/NIjfmEFhgnK4H14rzmzfw3I3jifxDqFzcawsjSaVctueaWcSMS7EDHOBuJx1r0H4r6rfeKPg/pHxE05kae4ij0vXvlyyyxMDHJns2e4/v104uhSxGKccVC6futtac/LdSXrqn5njYCU8JhIfVnorO13fk5veT6qy1RV8QfEu98EeJr1F07wrqeoXfGovbWrpu/wBlznk+opPD2u+GvFlrf+X8NL23kWEtJLplwxjjL7gr+USNwyDwPSvKfB1vp13q5m1dlkjQ72Waby42OeruAWx7AEn1Fd/4j8TW2lawl5B4kheCXTPJW30AGAKUf5InZsttwzHdwe1bwyLCxfNytaauMmn5aX1+6yReLzipK8KE4qcn7sZRcopbvmklppe2t2+h0nhDw/pGoaXBFZ6hoOo60qfZ77Sb+A2jSKrHy8bhlZVBIyM5GM9Ku/BLXdW+HXi3xJHqOnmHw59uWLUIEk817FyMrKP7ygHDexz2rxnwtpFprd/PqWsa7BpVvuZgTKXnkfqAq8t/wI/rXXfB+48eatPqVl4QSznDiKS7e+cMQdm3PPJGQex7Vy4nCeyp1faVU6f97S133WmnTS609D08JiPaexjVjZ625dXt2fvWb7uz1e+p7F8WfAFzZXh8f/DpPtOn38YOqWenld00ROTJAcHBI6gV5YzeAvF2oQ20Wn2GiXDo1tBbSsYltFH3pp5DjfJ6KKi8Uah8XPhPI1r/AGwbKx1EmRPsJzbK5+8qAqNjewA9a3vhl8MpPihpZ8ZeNdb1GWa4lMcQjKhnVOMsSD39K4XVpYTCrFVq147RlG7evdbO36WNISq1a7oQp3fWMtl5rtf/AIJzWpaZpvh++i1T4c+L5LLyXS3hke7Ae8nDYd9vASMDu3Bx9K9R8FftAeE9Z8MyWfxL02ObUrYbNyWazJdDplQfut+neuM/Z++H/hvxR8XfEUNxYG+8PaSsghjmYnLGTbHuI6/Krmk+JmvaP8Nf2hZT4d0GwTTrO1hgu7OKFQrhlDsR6Phl59ue9bVoUq/+z2c6kY8ybsn6N+d+1jnU3TSqq0It2e7Xrb+v86ep3H/CwddmtPg/4Lu7G3DJJqMLTqbecK3yM8Z+VQD716N8CvDWueDPEWq/D7xpFaRweKNPkuoI4HDIGGVkX0B2t0HpWHfeGJ9Sv0+J3wU1hYbuQ77qwVgm5zyylTwCe6NweoPrX8VfGWe51HwxceKPDl5ofinQtSSR28vEM0DjbLw3I45AG4E96541/rtP2OHStb3k/jjJbXvq9Utexcqf1eXPVfo18LT7W8uhRh+IK+DtCtfBV3q+oaTqfh7VmjuBDaiVbq2RziPJIxkcVbtviR46v/iLrOr+FfDsdk50uKFP7UQq0cCMzh8HGdzM2O3Srnxo+HC+JP2iNDWzmigsvEUCXTyNwD5Y/eAerFVB/GtTxrr1peeLPG3im0kV9M07To9Ltp1PyzyRhi+09xvcKCODSpYbB8yqwheU0277JyktPO7vu3a3Y68Iq1er7GpJqEX07Ri3fy0t9/cw2+EPiXVPCln8Q77WItd+2lNbvtGldoYp1cCRlDA4DbcD8MVg+KPjN4Mv44dLsvhXpA0mJQELuYriPjkq8eMEdjzXqvw0u7yPwRdfCPxFeLDfzWEkOj3h4S5jZTmLJ/jQkjHdcY6V8m69oGs6FrUujarp1xbX0b7DE6HLHOMr/eB7Eda9HAQWJqzjXd+V+7a60fXS3+a2Z5uOjPCJKKs38V9dfn/T6H0Z4YmstR8M2sjTT6r4T1ZjbQm9O6exuB/y7yt/EO6P14r0b4azx6/oesfDTxbnUDZwhYpJjlrqyfIjfP8AfQgqT6qD3rjP2bPDMWofBnxL4Yu5TFq09y7SWcqlJrOQKPJYq2CPmVWBrLsPiFo3h/W/CXi7UrxY3MU9nqUMWGlCMmT8vXiWNfzNebiKbrSqUqeri9O97XT+eq89Ge9RxCrYNSrP3opb9Yt2a+Taf4Hjl9pr3OsXOnzXU9vcaf5sOj3QiCfalgkfKsw5L44B9QB6V7PbTfEXSdngfUUtddh8XW8cGm6/nMn2cDOXB5IVGY89M9TXj/jLxhb+JPtWi6Hok0nma1cXmnTYJuFSWRnCBF7888nt6Zrr/BHirxT4mtk0iwmhttZi0waaL66O37HaRgK0UEa9JGGCznkjgYxXsYulUnTTklp0fTs9PPVr1PDoxpyqRp0G2326vqtfuT7WPTZ/hnbfE9pNSstWu9H07QpF03w40CgqVh4eUj3cdR6VxGlfDL4i6lZa/pOi61pmuaPHrCXFzNcZQajcx/fXcckqDkHnBNZV34p8a/BvR7zwlZ30d9p+qQF7SZlZTaMTiTZycfn79al8EePfG/w9vU1hvAE8WhT237+O3Ewt5j1E3mEuofGcnvnmualRxVOnKVOcWtORO2tv1/W5ni1CFdUa1Np6qbT27eqfkWfB2qj4e+Obi51240BdE8QO2m6vpunSs6WvG0ScjBwSwbaTjc3tXLWXgu9hbXtHs/FV1Fqtlcy6dBp8cbv9rgYhk27eNrn5vTuauaV40+HbaE9trya3qUNlBcLpulyW0Sp5kqsN0kykMxG44O0Y64Jo+C3xSt/APjidtUuG1fR7u3it5blIsSoIxiN9p5JUEpjPTvwK9KSnCVStCHPKyvdWu/L01Xnojx403UpU8PKfs7PTlfN7qezbX2lbzWpo2ugeM9Wj1bwhp/i6x1CW9u/tcyNbMq311bL/AKpZSMNtxjHQ4rU8OfC3VNb1LVtT8V6xqUGlSWEk2pz3CtZxfa8YjTB4dUPXtwAKhuPitoOj6nNq3gHw9reqLYtNLA2on/RbAyk73CJzzk4LtxnFVvhl8Ode+JfjLVf+E38Q3tptWK8uLVJd73CSZKlTkqq9u+OnFcVSfsqcpaQjZatLmT0vZJ+m/kd9GhUqzTlq1J6J+61ry8zave13p1vucV4f8S6z4W8H6joWnwvdf2lELi2uYwSIkIKSn8CNvsc1teF9BvNF0eOSDVobG5u7WO7tr2K0jZBDuxP5rvlt6EqoRRkswrX+Jfhi18J6zJDY+VBa+HtdSFGuN8iQ2l0izQlwPmZUcSk9c8Co4tZXSdZsLTwla6t4hgg1R7nRtSutNDLOrW/+klFcBSVl+dcggcE120Z08TTlyL3pK682rWT3Wq6GWOxOIozoOcrwg7SW1ou+t+lpb+XyG3+l6lJ4bk1LVv7TfUtKuhDfwaghlL2lwP3UywscI4Vsj0I9a1vEGlJ4TWz1a1hEWraUFa7shKPJsdPxj7PKej3EmSxXtWBbeLNR1G78RGz8N6zqTa1p8q3U95eZklkh+/KCRhtitgovTipYPDvjbXdDWV4FttO02yh1CK1tkJW/Rh87+acgzYycHOPalicTSoOjUc1CStzLzvZaef8Aw7SvfDAYOtVWLwuITnTk7xf8ycbtXeqjF36X2Svo1m+JvD95b+PbDR/BuuNb6VrrpqFtHHc/LAwBJJAPDKN2O5HFS+JPhHaaWftWqeNrO1tyTtNzGd555wM8/gKljsdHXQtHm0Kf7Nd20F1rRmDCSSNi6pBA59TtK4/2q4TVofF3i/XtTu7u1ubi7tFd7pSNq2yqDlcHhcYOB14qvrDxVV1Kb9nHW+ivo7fd2PUy7B08vwMaGIi69To7tJq3VJ3v37+Vjv8AQo/hz4F0qTxDbapF4j1SMhIE+7tc9MKenQ/N2rn7j4seO9V1ALYsikt+7t7e23n6dya2vhR4M8BrDo/iLxzqTTaJqPmw5DmJLW6jy3ly4ySGQZBBHOARzXrdr4+0yz0O+n+EPgCybSdOkSO91i4jWOGDd0cxr+9Ze+7j3FcE8RT9o1GDqSva8rJJ3ta78/LU7amPrQopRkqMEr2je7637vTzPMrjTvjj490mCyTw/e21vn95KI/s3mem7JBx9BWGvw51nwffC71nxxoWgXMZ3bYLwz3GRyf3cYJ/OvT9cn8U6sZpPGfi+8u4rXUbaC702wb7Pby21yCIpkKYJwwwQc1lR33g3wjbadI0VhHeWWr6npV6wUGS8tVTfG0g6s27agbvkjNd1CjXTUJ8sE5crUVezte7v0+R8xjOIo1r1aPNVmoc8W3ZSS0srXd/LzPK/EPh2y06+Vbu31ud7iNbhbi7TyDcK/IkVcMdp9Sc5zRXqGmfHjRdG8L+H9Dk0CXUrjTdNjtbiW7jUMsilsoucnaoIAzjvxRWMcTjErexb8+a1/OxvJXd+a3yOa/ZitYJdQ1y5kjDyLBHGNwyNrMSR/46K7PwFZ28l98WfBJjUaL9g+2JAB/q5cA5X0+9+goorlx7ftqv/bv5xProxj/Y+HdvtS/9uNOz8O6P4f8AhF8NvFGk2Udve6y0djqqAZhvY5C+TIh4LDHDcGrk+n2N78APGNjfWsN3H4V8RRwaS06B3iiE8OEJPVcSMuOmOKKK055TwFKUndqvZeS5tj82mlHNqqjpejd+bu9X5nKeIdBtfCGpeK9a8MTXGlPp2lWl2ltCVaCR5JJEYOjg8YUYxjHODXlfwf8AEep6N8TdOu7CRIze3IguI8fI8bsMrj9R6ECiivYzlKVLE05axV9Onw9hcI60cNX+3KMby6vXq92fYnjHQNL8SeHrvSNXthPbSof95GA4ZT2I9ay7Kzj8KfCuS20pnA07SpWgeTBYssbMGOAMnP0oor8MoTk8PGDfu8606bdj9pqxSrOSWvK9Tm/2KLOBfh9q2phP9KutTZZX9VVFwPzZj+Nec+AFTXvjT461HVI0uZvPnjAdcqFMpXGD/sqF+lFFfpaf+1Yt+n5o+eypJ1sIntd/kzA+IyzfC/xda6h4KvLnTWu0Z5YQ+6I4P3dpGCPY5x2xXs3hi/j+JHwjudR8T6Zp08xtpsbIeFIQ4ZdxJB75FFFeXxPFRoYeul791r1+/c6cOksbiaK+BX06fdscv4t3az8Cfhhqd9JKbtNThsfNSQoxikBRwWBzyqgHB9at33h/Tdc8b+Hfh3PE1t4fntbi4kgtT5ZZo1OwZ9Aecdz1oor1YScYu3R1PwuThUvqFaXV+zXydrr5jvCEcfi74f2Q1xPtDhmUSqSsgaNyqyBhyH4ByMc1o/CT4keJ7rx5eeDdTmt9TtbJ9kV3cxZuivbc6kBvqVz70UVji4RdKrdbPTy9DuzP+HhZ9WtX1ei37nMftTeJNW0H4radJoFwdJvHsxFLe2bNHNMjNja5zggduMitzxr8P/Cnw5+D134t0jS4tQ11o4it7qoFyyNIwBZUOEDDJIO3r1zRRVwk44PDcrtdpPzV9n3R800niK1+i08tCz+zX4Z0e38E2vir7MJtZ1IyPPdzYZx87Dap/hBxk+pPPbHHeItPtNF/agtxp0YhS+tjPMg+7vdXDED3xn6k0UV42AqzlneLUm37s19zVvu6Hu0YRjhsI0vtQOv0Uxal+0Jo+j39rBcWa6RcHy5FyG3jBz68cV53pFzqVv4q8YfDW21fULfwxpyajdx2cUuzeY1JEbOBu8s91BGaKK+hwyTlJPpBP53lr6nn5639ck/71vlZHC+OfDum6beaLa2iSIkwijkOQWbdFDIWJx1zMw+gUY459G+x2DeCfB+n2+l6baSfYr2/e9hsovtMkltcMse52U5BAG4Y5+nFFFe/jFfE0ovbmf5M+JwVSX9mznfXl367o6PxjfzalpVopSC0/wCEl0OxXUDbRBOCzA7ByF4J7GsfQ/E2p+HNO8J+KbAxPqEmjXVtJ5qko6Iu5MgEZII9aKK+Vw0Y+znp1/8AbD7mm37Op/hX/paOP8Aanf8AivQvidPr11JeTXekreyyOfmMsUoKEegGSMehxXWxeJtVvfh3qviiWSNdQ0jSbTTbDy02pbxyRRNI6r2di2Sf9lRjAxRRX1WXwisdKy2vby9xbH5/xNJvLIq/xSgn5p1NU+6NTxUqaD4t+E3hrTY0hsV00sTj53Nwv70se+ck/j9K6PSJrrQrL4ZWFheXC2s8slpNEz5WVNjEbh0JBHFFFfn+apSjDm1upflVP0DBNpyt3X/th5roOnWdv+0FeeGYYFTTp9cLSIOpEStKi/7u/nHfArXvbma/8LarfyP5d14g8QfYrySMYIhM3k7U9MIuBnPU0UV7EW5V6bf/AD7h+Lf+S+5G2C0hVt0VS33f8F/ezJ+A/wAP9K8V6P4vudR1DVIx4ak+02EEUkZh8zDZZ0dGDE+WoPTIruU1e6Om+HNfRIYrvWdJu7W/EaYSaM2zttI74ZQR6Giivp4+9hcZGWqSX5H5PnHu5tgJLfmkvly7eh4pDrWra7pusC41Ce3Sy0y1dEtyFDtAR5ZYkE8bieCOa9c/ZJ02wuvCup6vdWdvcah/aTKLmWMNKB5aHAY89ST+NFFePxu3HLJuOl2r/efW8HQj9aStolp5aHz78QMnx3r+Tk/2lcf+jGooor3sL/Ah6L8jCt/El6s//9k=">
            <a:extLst>
              <a:ext uri="{FF2B5EF4-FFF2-40B4-BE49-F238E27FC236}">
                <a16:creationId xmlns:a16="http://schemas.microsoft.com/office/drawing/2014/main" id="{C5AE47E5-49ED-415B-AB92-AFAEF37E2AA1}"/>
              </a:ext>
            </a:extLst>
          </p:cNvPr>
          <p:cNvSpPr>
            <a:spLocks noChangeAspect="1" noChangeArrowheads="1"/>
          </p:cNvSpPr>
          <p:nvPr/>
        </p:nvSpPr>
        <p:spPr bwMode="auto">
          <a:xfrm>
            <a:off x="5897510" y="1528500"/>
            <a:ext cx="166194" cy="16619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AutoShape 9" descr="data:image/jpg;base64,%20/9j/4AAQSkZJRgABAQEAYABgAAD/2wBDAAUDBAQEAwUEBAQFBQUGBwwIBwcHBw8LCwkMEQ8SEhEPERETFhwXExQaFRERGCEYGh0dHx8fExciJCIeJBweHx7/2wBDAQUFBQcGBw4ICA4eFBEUHh4eHh4eHh4eHh4eHh4eHh4eHh4eHh4eHh4eHh4eHh4eHh4eHh4eHh4eHh4eHh4eHh7/wAARCAEkASQ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M+HHgLQ7r4c2V7p8H9k6u8s11bajbEie2cyNtG/qyhQqlWJBAOeea8n+KniiG3vrK+0/yLTxDFeF9XsoFIiS8gcYuoscASr1H6d67KebTFkbwXovi298V3qmWTyIbldP02FmcswaQHfINzHCBvaq3wjXSdA8H6rr2t+BZZbczy22q38GyZbTBwY2jJ3RrgjnnPXJr4PCzr4KpWrzk6jb0js7Sv/NrZ9rbpWPpMVHD4qFOlZQSt7z2vG3bS/nfbch+OHh+fxpq3hbxtoc1tBbeJLJTcmWQxxLPChZt+OegbnrxXEs1xo9vZ6lf+H3trC7mWTT9Q0rUpGhWdRgy7ZTKGY45B2kY4xXo3wkuYfF3wZ8U+F9JlYX2gXj6npBYZZUBLL19QGXHvWJ4G8beRpsWtap4K1PUdVm8yO0uo0VoiVBLJEmAIgArE7R0B5Ne9l1OpOp7Cc1CEO90+6ta3S2/Z6anh5xWlRwzrUKDrTl0Vrdne/S/l1RiP4yvrbwpeeHdUt5pNCSZp7m70/E39rXpG6M3U/mMNowvyKcfL7cdx8I76bSfDmk+GdfsTpt1Pai608yY2XsEhLhlboW+bleuMV5h42u2u49Q1bT7q0Nvf2cT3UOnv5EMEjSYCPEwzI23ad2B6iu/+LHwl8WaX8MdL1638YahrllplvFO1pKpU2iFB80RyeFH0wBV4yeFnGFFStzSerTTcu//AA9vLodnD1bF5fWlinDovdTulHt/wVfb5DPFGhar8Ptffxz4JkRIR82oaczYR0zzgdx7dQeRWT45+Ieh/E7xZ4Z0u+uG0bw7Awm1Frj+/jLL8vXgbQfU5rH1zwvp48O6L4yuNV1fXdGd1/tKJpv3yg8HaTnGDxzXoFh8NvC2k+Fru6bRoZtb1OykvYIbqQyppFkEJWR8EBpCBx7njgGvNrRwdKccRWu5xTSkla3TW71a3Tt+Nj2ce60qkqdGHJCVpct7p31urLRPqrjP2jvjL4b13wRH4R8E3ck8Ezqt5KIGjRYkwVjG4DOSAeOML7159NofxF8VeCNJ0bR/A+qxaRp8XmF1hYi5fGS+SBnqxCjP3u9dn4P8K6fcWnw68KPaQsdYvPt18xjG6SOJDKyMeuDkLX1jc3lnaPDHc3UEDStsiWSQKXPouetY1sdTyyMKVCF3du7+6+luz9Alg60py9pUteMU0l3tK35ep8D/AA/+Glz4rt7qT+2LWyltZDFLbPGxmjYf3l4wM+56Gut8FfD/AMNNb3GgalpV3qHjc3Bt7eye4KwFWHy3HyYPlqMkknqMd69J+PulL4G+I+kfELT4vKsNUf7Hq6IMKW7OR6kd/VR61S8afbLPxLomrabqQ0+LUT/ZN7dqBlYJSCCD2JwQG7Zror46piqSnGbUXqraWa3Ttq1+L0NaOWYf6pKcI/vKbtK+qaezs9F/wGN+Eei6Jp/jfxj8L9KvZr3S9U0XatzKPke4RfLmaM4wQHbgjP3fbNeKeG9Q+Jl1rcWjeH7jWrq5sT5CWsAZ0QJxhl+7gY7175umsfip4G8QafaQ2nheK5l0O0ZT80+Ub5x22F+Ae+0nvWJ4j8c6/wDDDx5438H+G9BN9eaxqA1CykVSfJM0aljtA+bBIAHQEGs8Fiqk7y5E5TinaTWlnytvztZtHn1YeyaUZuKTavG/qrfO9jhNHfx74j+J974Nj1BdCku2EetJpcpEREY+dm2sQX5KnB5PBrtPirptnYS+H/g74JtltG1WVGvmj/1jpnALt1OcFjnjjHSug+DvhCL4b+F9R8XeL7hYtUu4zJdPI2TDHndsz3djyffAp37N2l3XjDx5rvxX1WBlikdrXS0cdB0JH0XA+pNeZUx0cTi5VofwaK0ttKpsn526dreZ1+xnCko1P4lV691Hr6X697nbfFbWrL4SfBc2+hqsE0cS2OngdfMI5k+oGWz64rg/2XPCq6d4Rk8UXiF9S1hywkflhCDwM/7Ry3vkelcf+1p4mbxZ8RtN8FaTIJk09xC205DXMhAI/AYH519CaHp8Gj6DZabCojgs7dIVzwAFUCvMzupLCZZCnf36z5n3stl827nXlsI18ZKf2aasvVnA/tJ+I38P/DG7it5ClzqbizjI6hWBLn/vkMPxFeYW72+k/ArTPAuk6XFqXiHxW4vLzfgC1j3kREnoGIXK56ZJrJ/ad8YweJvGNtoemTpLZaVujaRW+V52I3YPQgYAz67q9E8EaNZ2Vlp+mWc3257QrcapqA5We4VNkcKN3WMdxxwPWvWyrDf2fl1FTj705c7XptfyWmnd+plKDzTMpU4P3UlG/wCdvx17fIZ8MrrwNb6vbeGtZCeG7HSIkvLi11MrG9/c9mZs4dVwWHPJxxxW1qWrTa/pV/4nWTZdeI54tN0sA5MFvI/lx49DhnkPvWr4U0yx1bxdrN5cWVtd20VrFZSedErq75LkcjBwMA/WuNl8A6Dea3rq2X2rT/s+pE2T2lw6LbyKo5VQcDD57V6+F4hpyzGrKpF88YJJ9I3tsvmfP4/gGVahDL8HU/d+055Xu5VLO9m/w+SOH+JsVnL+0yli0N82nWFzaWqx2HEqJFEgwh7EFSfbmtfxlf8AiDR/G8Fv8NZL7QJtdZLWZb3Vop57qQE7Hcuz+V1wPmHpgVyeh6Tda1/Y2p6rc3dze32o6tdzyrGJpZ1tbZJAAp4ZmZZF/Guul0nwbrfwv0rV7vXdW8I39xqphhW6UNFMyAHcI4lUAZYfOQSCCM12ynSpUoU5pysuXvG+qu4211TOd0a08Q6sHGK3297vZSvotVpbU6bR/wBn3xV4jv01b4qeMp7hIxkwR3DTSBe673+VB/ug1zPxa8R+HZbRfht8OdPe38MWUqya3fWMTSebg92GS4HqTyfYVV8Qat4t1zUtQ8O/ET4ktpMdjL5M1pHH5YmXHD5AAZWHIyT16Vo+FP8AhA9Q8ReHvAuj3mzQ7i5Z9TnyU+1sq5SJpOM7j1HoMVwwjVi1Vry5uXVKKtFdb+b7Hu08NTdJzVorzacpPa1r3S7+Rf0jxXof9v8Agq68MW9/LY6TqcVvJcizdIIIplMJDOwAByy/lVbW5bHwp408c+DNU1G30jQLnU01G48rd9qvopV3JbJt5MYyd2Oeo/iNe9/FfQLeb4Pa/o+mWsdpHBp7zWsUEYVUeL96m0DpygrwP4+aOnibxX4I8VxaxBoi61oiSi7cPhJI8PkbAW3YlGP92scrxtGpXjOUdNVZ66r3k3b5mGfU6+LpTjz8knbWOll8Lte9tLK5ha5qo8UeJ9DvpLPWLDRLR5YUgi0uRls4doCS8D5mPPyr90KOea7O117Q/D0kmtaB4g0q6bT/AA/FYLb3RMM0jxyLz5RwcFS3fg1Dp/iT4m+Hpbf/AIRzxNf65p8hjgsLfXbQrPqUxOHEK/6zywOd7kAYravPjL4Q1LULrw38VvB1rHPbSm3muIlW8gV8cgOBuB/3elRmkK2Y1faTTkuqTW1/5Wk/LR6epz5TRw+VYeOHo+6ltfv63e++u5gfEu7gtfjbpd7Ba2kt7qWkILOW5kCQwSEkeYzHsFB6cnoOtX9OuLfV7Sfwp4duZLrSfNL69rfQ6jMfvxREfwngEjgKNo9ava18DPAPj6xXVPAviySJFTEcfnm5hQf3QCdyD25rP1f4YfGa10aHQNKl0B9PiAQtYy/ZndO4y3TPPI5rko08K6VKlKprBWtLTVbN97dFe19denvUMVKM5SrRbhdtKOt79Om/V720Rw/xK/tu38P6ra+FHmHg2GdIL7AUxQzM2WWInkIDt3AcAtjjJFZf7Q+jaToP/CLabpCJ5Q04yvKDkzs5BMhb+InrmvUdY+G3xZ8Q6Zp/h/8Asvw54e0GzAAs0ujLG57F9vLYPOPXk5ry7Wvh34pm8bSeBdYvkuDoViz20yj/AFsTcqq57bjjnpzXq4XF1MRVpTq1V+75tL3921ld7XT7aa+R41TBUueqsLQs6rT0Vve3f3rq9dDtf+Ejj8daRbfD/QZIxbLYQ/2pfMNwVVC5SId2yOp4HvXlnjvwLfaX42j0bQ4Fu2uXxZW1tL5s5AHG5eoJwT0x1xTfDfg/xnb6zqMGmzSWM+n2j3F5JDPxGqqW2MV/iOOlew+HbHwDoNvrel66Jrq+u5LWW2KBpb6XdbxussTD5gd7McjofavVzfMq9FrEWcotWSSv1Sb+V/8Ahjx8hyvLMJh55fRjy1Yy5pyb1u07Jrpe23oZvg+T4iaho/mXXi7QrS4jkaKW2vYNs8LLjKuABg+3vRXUw+FfE3iiytdQ8UfCWLWtRji8j7fd6klnPcRqT5bSRj+PaQCfaiuWOaZalapQV+tpRt+aNKtDiSU3KjmMox6Jwbsu1+pR8b69oPgzxLo95qPw7kjMtpJZ3Wj3drGI54AN0cscikgbGx8wwdrmsDTvBcF1qviHS9ZiWzm1S0Oo2FtY3D/ZImUEFdpJ3suV+Y9ia3fhP4fu7W8tbPxPdHV31nw6yW7zt5n2WNGH7hCeilJQeO61X8GaX4h8b6r4f0XwvdCK70q1ltNX1Fo90dpGcxY9DKQuQv4niuXL5U8pxcqFdaU0uZt3upJtNX7PTq9lfYMbCGd5LVxWFq2qS+BrRXhJJrzv+Vyv8IvE2hWHxy0FNJjht11fSEtdRhhAWIXIBPT1yvP1qn441i2+H/ju68L3SvBDp01/eadIBlTHcWkwiT6h5AtW/iz4K8PeHdZkT4e6eYpfBax3WpajLKzy3dzlW8rrgYHzHjviux+Ltv4ZvPHHw4+IOu29vc+Hr9TZag8g/d7ZYm8tm9gXY57bfasfZxpOlU5ZclSDtfd2vb71ojsw2Ze2hWjSkuaDSkl0vZ2/Jnjfjv8AszVvCeq3uj2tlftbyWVsk6MBJBDDaQqzgdSCwYE+5r239mnxVf6zoVz4A8WuLm6h0+K5tJHO7z7KVBhSe5TcB+Y7VwfjPwz+zf4V8Qajp3/CQ67fXTwyRpHbP5trayMp27nXBbBIOAW9D6VyPwd1i40ddM8W6LpN/dXHh6SU6/MZQUeyk2qiKCc5AEhxjjGee1YiMMVg2kmkrWclbV7at9bW+aNqOKvWi0tlZ26q7b0t53+R0vhbRzoniDxb8JdWJWFzJJYF/wCKNuhHrxtP1BrJsb+6X4dan4Nmv3sNYW7SyuS0m+4v2ZwscajqsKx5JP0HrXs3xs8HyeNNL0f4j+AJY7rWLKNZoPLI/wBMg67P94c8H3HWuCtPG3gOVm1zV7e303XbZClxDcWxFzGw6oOMn2/XFZU6qxUFNxu002u0l3XZ/n5o92jSp14Ro1Kig43Sb6wetk+6/I674e2Uc/x0sLdFHlaL4edgB0SSSRUA/wC+Qa5j4u7vHXj3xLHN5lrYaA0Npb6mdzCCVRvaOBBy88khC+ypmt/4Q63p3h3QvEvxU8WXUNh/a+w2No8i+c1tECIwq9Szk/kAelcf8OdYtHklvNS8VaRbapfTT6vNNdXKeRpKTnLGNCf3tywwMc7QAD6HmnzwqyqRV3FKK9d392z9bWd7PmxleniKj1tGTb+Wy+9f0rXXq9jbP8Wv2eFstR/5Cktq0Eu8fNHeQkrk+5Kgn/eryDwOy+MPh7f+BtadrfV9Ozbusn302n5H98EYNdT8GfiV4P8ADPiTVtJ/tbyPDWqTtdaddXl0JJRKoCytMOsfmEbhu9O2ab8XLf4e6xraeM/BfxB0LSfEqjMga4Hk3Y9HwOD2zjnv61eHU6NWVFxai3zRdnZPt+j7WHhcXCk1UfvJrlkr7ry8+qOF8WeIvFtnaaLbeKtNuoo/DM9q+myWKf6IwjkG+STHcqFA6Y/GvQf2iG8VaL8VfC/iDwTGsmqa3p76cI9isJSjh8HPGcOvP+zXlHiL4vf2v4U1LQdS0ZDczxGHz7afMROfvAEHjjPWvVfjzNe3n7PngvxhYXEtvqFi1ldJcRsVePzIcEgjodxT8q6a2HcatJVIJKTlG26d0radr6nPiHhkpvCVHJJJ9mrN6fccrrvhLxjrU0F/8afF1n4d0WNg/wBj85fNk9kiTPPvzW14j+POj2OgweDPhNo8/m7Ba2k8iBBH2yi9Sx65PfmvJtZ0O8jePVPHOmeLp74svmSPiSC5Zj8oE3IXPAxzXXah8Kr2fXNB1TxVKdKk1q/+y/ZLHA+xKIz5Q3cjdlQDSqLAUow9vJOKvyxjpG6V3ZLV+t/LqYxhiHeUN3a9/is+7ei9LefQ8n04+JtP8YxzW0V4mvJOWXdHmTzDnJwfqea3fH+q+IF8Q/Y77xVqWtiMILtopWCbzyyLjg4Hf613vxB8BeIvD2p6HZap49uJ9I1O9Fp5r5R4V9yTg8cZzXW/E/RNH+HXw+0C88N2cMi2OsxTNJIwb7QWikBZ2PUE49sVVXO8JOpRlTipyndR0t+LV1rpb5gsulCnVjdpRabv/knZ+vlax5P4L8OQy+JV8R+HpLZtAt7uO3aXVIt4ieVMfOg6qGYDd2yD2r1LX9V8VaHrtj4e161sdCsLwMsep2Mb3CgL1VUA+RseoOOtbd94J0/w3ZaRpOnyQXEGvaFcQ38sbAx3FymJBMCODnzJRn0C+lXfEWo/bfhL4f8AFk7Ymsfsl9K5GcYws35gsKMyxMJTwlVP93Vbg29007KS+/Zpo4sszPHUJZhh4WU6SVSKWilGUb8r3a1i1dM0LDxR4X0nR4tF8IXMOq3gQmKKFy/zHrLM/bnk55PSsPUmutK0JrGwxdazdJK0WTgvKQWeVvRR1J+g702w8G2XjTWP+EmSOXQ9NUEW0tmfIuL4f89JGHRP7o6nrXFeKfD906a1qfgfxNrps4LSYahqN5dborhY1JMMRxubuC2Qv1rzsFlmHjjquEwM3VmtZSa0v5v+rvr29ehxU8LlMMfj6XsJTVkm1dX2st23/S6G38INPks/EPwbQr8z2WrXTHHUyBzn8itdP9qm1jXtasPjFoeiWmmabcmTQUOPNZtxwERCXkUrgnj0rmPEXhy61S++E2kWs6QSW3hwzEOXVZNqJuRihDAN0JB71tWGsXej6hFpNr4bsPDl9dymKzOn2y3Ut4cZ3Jcynyx0PDANxXQ1HE1+WMkptN6vlsueTum367J6Hn1q31Sh7ScJOKaXuxcrvlStZL82keW6lo/xE1bxhH4i8Z6Lc6lZvG9w9u6iJpLSJuCIxzhdwwDz2ruLzxV8MLrSW0+fUdKNptDeQsZXGBkYwOGH55qtrK+NoD4r1rTdQXStTsruCzup9S1ETnywu9sSN8o5ZMqB7c1D4Q8X+G/C3jswPo6TW2s2qJZXl9beVb29w7DzSgcA+SzEt0B4x0ORtOq6lSUIpSUNuR2WiT1urddO9mejlmPqYTD83Jbn351dq910f3q7Wpn+FbTUvEySNp/jrUNJ0icFIdOXUfPuCnTLBj8uf7tbsb6jL8LPh7NZGZ9V0TxFJobrHceQ3zmSMDzMHbwIx071v/GDQfhz4d0u30UaDaah4o1RjIt2iMjwhmw11K0XzLEpPAHHGOgrj9O0/wDsj4b/ABJ8N6PrcWrP4fvbDW7O/jYOsjFUkdwQSDgRkdaFVjXgpxVldWuuj91u63+LrqZYiUElFQtKzu093vtstumh6joHgTxVeX01xdxR+HROuy5vzfNf6nPH3jWVgFiU/wCyM15jfeHdPsfjjPoy2MS2UepNDaQSDchdrM+SWz1y2eT1NQ2njXVPsa65qvi/xHpHitFNxFFqBK2Fz/F5aADy/LI4xwRXZ/FDw1e+OvDekfE3wlbyXFxd2MRv7OB8SsF+ZXiP/PSNs49RXRDD1cDUXt5x5KsXFNbJ9L9Tw5YuOOjONGlJToyTakrOS8ujv089z5c03V/EHhXXZZtNvrvS9QglKv5LFCGB5BHf6Gvfvhv+0zqVvbpD430h7y2VhGdRs02sD/tL90nHoQa5u61TQPFF0ZvFPgyw1rWI/lnu7fV10m4kI/57wyY+f1K5q1IlnrEmn+HbLR9Pu4reXzbDwvokvno0pGPOvLnocdDzj6ZNenXwUcZFfWKVkt5Nqy9GtX9xxrN6eFdqFRyk9oJNyb809vV6eZ9KeFPiR4H8UQLJpHiSwdyBmGaURSKfQq2OfpmvKv2pNI1ZfEXhTxD4ZuzaXt/I2kvOh4YP8y5PoPmrD1f4I+Gj4J1K3ttQ0258foWvGtLC7VRFg5a3jizkAKCAxGc8+1ebeKNC1DwhPo3jfwxfXuteFxPHMhuHJa0uF+9BOo+44ORnA/x+cwmCw8K7nhql7XSUlvppr59LrWx9HUxdf2a9rGz0d09V3+49U1vwrJotnpvhPTdD0afWtWzFBdWlxcR3KOB+8uZSSQyDnOR6CvX/AIZ/DrQvA+nxi2Q3uqGJUn1G4+aZ8DGFJ+6o7KO1fNukeMvG+l/GCw8b6z5R0i7McMzWU6TWyWzkALuUnG0sCc4OQa+hvjJ8QrLwbo0FrbX1pHrWqfu7Dzm+SIHrO/8AsKOfc8DvXHioY9U6WHqT5nLV2el+q9Ev8zah9U9pUrQja2mq1t0+8q+NvjBo/hvxDPosWi6vrMtsALiWwh8xIpCMmMn+8AVJHbcKK8QtT/YLT22jfEvS7+2mma4MsuvvauXfltyKCCc5O7jOenFFSsLRsuWKfm3JP7raeg5YirfW/wAuV/jcpN4wu/7I8H6b4XlE2qWWlrHe3IKBbRJI1XG52CB8dAxwDivoD4YeOfAXhDw1b6ENL1HwyApkWTUkV0vZSMlzcxlo2dj/AHmHoB0r57TwFHP8KNJ1awmtNO8x5b25W5l2KUc/J8x67EAAz/eY96u+ENX1XV9GHw/0dY0gjtme91C9gLr5bngRRt1HPBbHc47193nOU4TFxdTFtwdk7rrZaJrra/59z8vyPFYqfJhMpSqpVJJxd01eTblzXsl2VtvRlDxWosvDVv4xvvETxSat9quDY4Jed5WYADB6AEZJ6AV2Phdf+E5/Y71DT5CJbvREkKE87PIPmL/5DJH41leCvht4e1H4hyaTdRT6pp2jacFuXupWYySyfdUYOFCjJwPWuz+AGi22g+LviD8OxK7afiOaBXOW8uVCpz64XaM968DNc4w1ZqjRTUqXLP5aL8mnbsz7jK8hxWXObxM1Nzcou1lbdpedtVfueDeCfhle+IPDH9rrp+r3rTFvIbT3geIY4xKWcGMgg5DY4waPCNlr/h3xyvhG3uNL1FNT2Le2UeoK9vMFJIikkTPPGGC9Qcd6xfDt9HpOoXelX/huz1ZYJX8xZJnhYbTgglSAwz2YGrXifxbPealpN9Y6TZ6DLpzpLZx28Y2hWwQzMMZ5A7dzXtKnOdXlrLmpv+lbV/ktdTKvKn9Ubw81GslorPd99LW+eq0Pdvh5o/ie38Ua/wCHZfE0/hyzkCX8Wn6Eqrbqj8N5TyqzR4YchcdfwrG1TSfC80s3izWfCOpa9pKSCOXVtR1mWS6aMNt80Q9DGD/tZxziuw8A6ro1oZta8S+NNAvtVvIUjIt5Vjihi67ACcnJOST6Vjz2WkS2snh1viNoX/CLyPzCSv2ryt24w+Zu27e27GcV8qsbl08xxLqOpGlb3OVSV3bXVavXa/zKeGzyGW4NU1TdbmXteZprlv0vovl8iTxR4B8LaH4m0jXrXwnHc6J9lkhuY4LZp/KkJVo5mjGSwxuGQDjINanwv8LaS2reIdY/4Rq3tdOu7mI6etzYiN8LGBI6qwDKrN0BAzgnHNWNU+L3g7S7ySzhllu7a0KxzXNsUaOPgdBnc+BjO0HFQ/FDxd4evvC0UNj4psxby3luL4210BKbUuPM24ORx1x2zXkRxmb4jA0crrU3GNSStUad7X6v+tD1pZflmHzGtnFKo5ShBp001y6K+ke5L8SdCtYdS0PXLfw0uqWVhLJ9qt7O2WSUbkwsgQff2nsOe9Q/DPRra+1zXvEU3hcaVp935UdtDeWgjkkKA7pShHyg/risbw9rHg/R/iRZr4d1rTLLSzYS/wBpRx3IEDtkeUcE435zyOcZzXWeO/Enh7VvBmr6bpvirSo7u5tHjiIvFGSR0znjPT8a2zaWOy2j/YN1OF0+dJ3V3fXfb8jkyOGCzetHiPllTqOLjySemj7eZb1P/hFdY8Ma7Dosmj3bpZTxyfZTG5jJjYYO3pXL60g1b9iyPjJh0qAg+hhlT/4k1wGj654OXxBpT+FrWPRZbayuI9XeU+Sjx+SQIzk4di+CCM12+jeIPDf/AAydNor67py350S4xbNcKJN/zsF25zn2rr/sd5VX9lCp7Rc0JX/8Cv8AkbYXN3muG9vUpOk2prllvo1r8zzzxL8RLnxX8N7Lw5ZJFb6dZWNt/bGp3CElZU27UjXuxKj6+wGaw/EnxM8STaFZqPE9lrkUV5FPEbizEF3A8ZyMqpwVPQnLfhXm8Fu62Zmnjla3bITY4H7zGASPSrvhm+t9H1lZr7StPvUxtMd/FI8an12o6k/n+FfS08lwlGFo000m3snq99X+ltLI455nVnpJ2bVr3fy02t6p63dzrPE3i/TL+2t9Q1qMeKdbvQZblriaVILNSeIY1UjBHqK7v4G6bY+IfE+nWdlqUj+FIVOr6npV0/mLaSxZVVLEfdLNu9wnPSovDPjj4MXciWPi/wAA6VCh4+3aYJvL/wCBISsi/hurDi1TVNJ8M+J7jwQfDthoPiFjHJapeCW9tbcZAGC5flS2Rg9T0rnqU+ek6Eabh2vbl17dmt1ZI6PrWvPK0l5LXTu93frdvfyO1+B/hNviD4k8WeMNP1K60G0t76SPR47WNDDGZMlgY2G0jZ5eQMZ3ZyMCpdU8QNovg7XfhJqGm3WpavpdgYzc6bE1xDIjYYM/AaMgMM5BHvWh8CfiR4L+H/w2/sPVr2OK/Tz7zzIWEsV2x5AVlzhtoRdrYORWj+zPrPhy10jWfGHiPxDpVtrniC+eWVZrlVeOIMcLycgZJ49AtebmNOrKU1iINwpyTgvPun2stR4GVD3atBrnqJqUvLXR+jenbUbrvivR/EGky2djqiW/hfTIIxqc0LYec7RttkxzjoGI6/dHepPFPgm/1r4W6vrWvNPo2nWmlyzabolswj2hUJR7gjqeB8g4HfJrjfDCeB/iJ8cvE/iTxZeafBots3l2kUl15HnsDtV8qQT0LZB7isvVptN1jWviRYyeOdV/sLS7ST+x7WTW5Xink52hQ7HzF+UjHPUV24X/AGLDRweETp2tKbtdyba0vp3PKr5fHGY+WYY2XtLXVOO0YJLV21u33evQ7zx9Z2t7qvg7Tr3Vo9IiufB1zAbp3CiMssYzyR+WeRmuL0zxf4L+H/giXwYNStfGVxc3LSOzRn7FBuCjlvmJA27vkyc56Va+Mvivwyt14VvVksNX+x+G3SKE7ZlS5JQKGHQEcnn0rw6zs7IaVJrGpTGXdceTHawyBJJDjczE4O1RkdjknHrjHDZSsVTTryfLp7q0u05W13690exXxnsHenZy1+Ssvlqd94v0STTfClpqfhbVZdYWS8ae4ktZGeK2cjjYmSU9NzfNwOat67/amr6P4Aj8SQmXVZ9T8sxToN8sBdApdff360zw54V0OXwonjHwp8RIPDV6m9bjT9SuAJFK/wB1kGZAcjAKDNYeix3esaha+LfEXiqN0jvktyq3Oy58skgugwNijj0PJr1qNN1L8uvJe+lns9O33bkV8woU48rXJ7Tlile8d1r36dVprqeqy3GgeG/jRqfh7S/E9vP9rSKOFr/c8cUijaLMz9UxxtPzAZ2kZ5rU+HllHf8Axa8f+FJ7B9MbUvD2y5gkjAIf5ULccMCJM7gSCDnNebeItS8OWMGlaXbx2mqjSdYuIo7cOHNxaTru5PfG7GT3Ga3fg54mbR/iLovirxRr1n/ZlzZS6Wge5Ek1lHvYxJMcAkA8bznjGSK5sVl840ZSpPm9xPzvo9vl/wAExoZ0+VYbE2jarKKW+11dO20lqdb4SvLSb4YWdzrMcUsNpZtFdK6bx+5JRgQev3a878E+JYdc8ULo/gO11LwpqF3J+5mt9TZbfA5LSQgbTx/COp71V1rxte6JeeK9CsIra70V9XnK3cTB2jilkJO0E4bjoegNdr8Gbb4N6XrP9vaT4knF8qFYoNVkWNocjnHADH3BIrz8bN4PD1KjhKTl8Nk2r9OZfPqfQ1swWP8AYUYSiuVWldK/bRvXp0Om+I2k6Xpek2974/8AHQuMjy45LrQrGaR2A52ZgZ/1OO5rnbTUbm40U6H8LfGRaO7X/TZodFtrRLaM5BJeOJG8w84A56nI4Nc1+0Zq1j441y3Tw7eW9zDpMbRTSNcIiSOxz+7yfnx3Iq18C0sPDGi3raxrmmwzXkqssH2pSUVR1ODwTnp7CuXL8HVWBhXrzbnvyWjby05b7a7k0KdLEY/2PLan/Nd/ne2+he1DwFrNjpdrHosnhyHULORJbbUktpLW7EinOWkDvvz3z61d13xRpX9syS6zouueEPEPkrPfX+iGK9s59vHnT25+XGcnlcj1NcD8ZV1jxd4lE3h2G81fSrNUtw9pG0kSTnJIyON2COfwr2jwr4VutK+A15p+q2aw6pdafNJelhmRjglQ7dSQuB7dK6M2zJUKdKpXkpSbUbKyaT790uzW9jmjl2DjWrUMFTcYq7vzOSb8r3av5S7njGtWw8W6udJ8LaroOoiZXzeP4ct9MWVgM7EYgsZD6KB9a7/RNA1+L4ZxfEC4jsL+9hXz18QLrXlXtjJFlPKKTIEwuNhiDEN05JzWT4A8eeKdN+FVh4Mm8C+HLrSp0muI7jU1LRtGo3tK8Y547OMdsVgWfhlv7ObT9WvpBa3E1u66f5rra2dzcHe5UFjkpAM5PPJ+tdtTD1a0o0pWUea0e8rOz+Frurp6d7nhqq4uppZxjzSv0jZtaO/RO3VnpWm/GH4reJ7OK70vRfDmmiCNILhLu3Znll2K5lAx8qsrqQvOPU0VjeHfiroGmXWt+Xot9qq3GpySCeAR7NqqkaAbmB+5Gp/GivBzDD4qjiqlPD4VOCbSemq+bOvLI4Ovg6VXET5Zyim1ro2ttuhofBPwvZ6j4BsPFfjSd9QitY2+wwXDYt7a3i+VWKdC3yk5OeMVl+EvEWl29vr/AI61i8t7aTV7lpLaF2AcwRjbEoXrzj9KzhrHibxJ4ci8D6fDN5aWiWo0jQohNLtAwPtE5+SMHHIHXvXIeC/CmrWeoyW2uSG1soLt7a8NiYpr8FB84iVj86qTg7e+ete3QyvF1K9ati53nLaKd3GCd7eV9NuxGD4hy7Low+rxUYR05muVOb6ra/XXz3O8+G/xU8I+FPC95eavPdXGu6ndSXdxBFCcgnhELHgYWn/s5eM7jxT+0Vqur3EQtxqOnSKkKnIUIY9gz3IUGut8T+Bvhbo3w9sJfBVnF4g1jxJJ9ls766l86RFAzM4B4jYL8uCOC1cp8LPsVn8ffCsVvpFvo9/Jp88N/ZQyBxGVD7CxH8RVVJFY0Mtw1TC4rH04yTd1eXlukuiWm+unkck8/nLH0MDJ366W031et9ddVpf1R5PpPhO68dfGi48K2V3DaXF/qN0qTTAlF2735xz0WvXv+GP/ABX/ANDdof8A37l/wrkPgJ/ydlYf9hS9/wDRc1ffNcfEGd4vAVqdOhKycU9k+rNMPh4VVJy7nxr/AMMf+K/+hu0P/v3L/hR/wx/4r/6G7Q/+/cv+FfWfi3xNoPhPR31fxFqlvp1khx5kp+8fRQOWPsBXBeHv2gvhVreqppsHiI200jbI2u4Gijc9huPA/HFeVSz7O60HOmm0uqj/AMA1lhsPF2f5nhP/AAx/4r/6G7Q/+/cv+FH/AAx/4r/6G7Q/+/cv+FfWfi7xLonhPQZdd1++Wz06IqrzFWYAscLwoJ5Jrg/+GhPhD/0N8X/gLN/8TRRz7O68eaknJeUb/oEsLh4uzf4nhH/DH/iv/obtD/79y/4Uf8Mf+K/+hu0P/v3L/hX0v4Y+KPgXxNpmqalomvJd2ulRebeyCGRfKTBOcFQT0PSneBPid4H8cahPYeF9cTULmCPzZEEMibVzjOWUUSz/ADuKk5Jrl393b100BYXDu2v4nzN/wx/4r/6G7Q/+/cv+FH/DH/iv/obtD/79y/4V9hane22m6bdaleyiK1tIXnnkIJ2IilmOB6AGvNP+GhPhD/0N8X/gLN/8RSo8QZ1XTdJc1u0b/oEsLh4/Fp8zwj/hj/xX/wBDdof/AH7l/wAKP+GP/Ff/AEN2h/8AfuX/AAr6R8GfFr4feMdbXRfDniCO+v3RpFiEEi5VRknLKB0rLvvj18KLG+uLK68WRx3FvK0UqG2m+V1JBH3fUGtFneeuTgou66cn/AF9Ww1r3/E8C/4Y/wDFf/Q3aH/37l/wo/4Y/wDFf/Q3aH/37l/wr6f8FfEbwP4zmaDwz4lstQnQbmhUlJMeu1wCR7ip/Hnjrwt4FtLa78U6qunQ3TmOFmjd9zAZI+UH1rL/AFizn2nsvtduXX7rFfVMPbm6ep8s/wDDH/iv/obtD/79y/4Uf8Mf+K/+hu0P/v3L/hXvlr8ffhFcTLCvjO1RmOAZIJVGfqUwK9H0+8tNQsob6wuobq1mXfFNC4dHX1BHBorcQ5zQt7X3fWNv0COFw8vh1+Z8ef8ADH/iv/obtD/79y/4Uf8ADH/iv/obtD/79y/4V9SePfHnhPwLb2s/irVk06O7dkgJjd9xAyfug4o8BePPCfjq3uZ/CurJqMdq4SYrG6bSRkcMBR/rFnPs/a/Z78un32D6ph78vX1Plv8A4Y/8V/8AQ3aH/wB+5f8ACj/hj/xX/wBDdof/AH7l/wAK+gtY+Ofwt0jVrvStQ8UxwXlnM8E8ZtpTsdThhkLg4INVP+GhPhD/ANDfF/4Czf8AxFbrOM/auoP/AMA/4BP1fC9/xPCP+GP/ABX/ANDdof8A37l/wo/4Y/8AFf8A0N2h/wDfuX/CvorW/jN8NtFtdOutS8SRwQ6lb/abRvs8p8yPJG7heOQetanib4j+DPDfh/Ttf1rWktdN1LH2SYxOwk4z0AJHHrWX9vZ3po9dvd39NB/VsP3/ABPmH/hj/wAV/wDQ3aH/AN+5f8KP+GP/ABX/ANDdof8A37l/wr6w8F+KtA8ZaKus+G9QS/sWkaMSKrLhlOCCGAIrB8NfFn4f+I/FC+GdG8QR3WrM0ii3EEiklAS3JUDgKe/apXEOcvmX8u/u7eumg/qmH08/M+bf+GP/ABX/ANDdof8A37l/wo/4Y/8AFf8A0N2h/wDfuX/Cvqrxz408MeCdMXUfE+rwafA5Kxh8l5T6Ko5Ncp4N+Ovwy8V6tHpWm+IPJvJW2wx3cRh80+ik8Z9iRV08+zupTdWCbiuvLp+QnhsOnyvf1PAP+GP/ABX/ANDdof8A37l/wrlvip+zl4g+H/gi98VX3iLS7y3tGjVoYEkDtvdUGMjHVq+868g/bE/5N+17/rra/wDpRHVZfxLmFbFUqc5K0pJPRdWKrg6UYNpHy5+zFF/bfieXwm2ta9pYu0adX06VVQlFyd+RxwMA+uBW58XPA/jvTPGl7pem+Kr650j7I10puNUw6wqvzh1BBPIPbkV554D8eeK/BGhySeG4YbUXN1iW+NsJGYhRiLcRwO+O/wCFezfF+38MjwnYePfEv22z8a65o32e2sYzhGmK48wqfujB6Z7jivqMVTlSxyqcqtLRaJu/fpb73YdCanhuS7utd7adjzvRLjxT9jsdIvPsCSyRwZV8yTi0T5wnlDqD94qDlgK2vFPgptc1HV20bxNceKILO1jv5HWMRRy3U+GZUUf3Y+oPIPHaoLvS/E/he2sPFGoW2j3Oqx+Vb2w3yM7yEbU+UEKWA711fjLwTF4T+H+veJde1q8mvLwedJY2jfZrY3UmFHyrycE5xnnaa78VmWXYetSlKTbd4xilve3W2lm9dbHhvKc+/ew5VBtRlKUn2eqsm21yxsr2aOH8M+KJLDTjZXMGgSPDIUH2nTlkdRgcZVelFdd4M8ReBPCfhiw0a61mxF2kQkudqGTMrctllBB5469hRW7zzExfLGk2l6/5Hpvw6ymv+9rYmMZPVr3dH1W5ufC34mzfD/wFBqK2Bn8ITM8ASWGOG/tJegbcuBOhPUkbh6nBrhtAh1TUJfDt1pvhmaDWrTT5r8alqhdIpMuWaRIxy/zPgMeD6Gu78TfDez0Xx3fab4v1efWZ7/SlbTNQ1FVEfmZcT+Un3UK/uyF5IBzmqes/Eq01x/DNv4Ys/N8YaRbHS72PfGNPuLZQo3eaWGASqsvXHIIqqNTC4epDHYeP7qr8Uu3LfW3S737Hw1SnisbTrYCXvV6WsU7pNSVrX050k2ru13ujmdR8Azg6Xr97rl1LfatoFzrE4tAIY1fdt2IqAZwBlvXFdlb+E/AnhH47/DRvBupC4uL+0lkv0F0Zt2bdtspJJwWyeP8AZBxzXJjwv4s8TalZ+H9L8T2t/wD2bJPeT21lI0VjpyScvALrl8vyNvQcmoPDVloej/Hrwbb6PoKaPcJdMl0iazHfKxKkdVZivU9cZ9K8bEYv6xTUFNtpVG7aJp35W07Pbayfe/U+xwGXVcNXdWdlH3Eo/wAtt0mrr8V2M74Cf8nZWH/YUvf/AEXNX3zXwP8AAT/k7Kw/7Cl7/wCi5q++K+V4v/3ql/gX5s9PBfDL1PiL9t/W9Q1T4t2nhvzm+xWNrF5UWfl82Qncx/QVm/tC/BPS/hv4K8P67puqXt3LekRXiXAXaHKBspgDA6jBz9aZ+1p/ycZN9LX+lfZXifwX4Y8ceHNP07xTpS6jawqkscbSum1tgGcowPSvVnmTyvD4Jr4Gm5JddF+rOdUfbTqdz5u1fXr3xB+wkJ9Qmae4tbmK0MjHJZY7gBM/RcD8K4r9m34JaP8AFPQdV1HUtZvrB7K6WFVt1QhgVzk7hXuX7S3hXQPB37M+raL4b09bCwW7gkEKyO4DNMpJy5J/Wvnr4C/HGf4U6NqWmw+G49WF9cLMXa8MOzC4xjY2a1wNSviMvrzy9WlKo2tlpp30JqKMasVV2sfRml/B/S/hX8LvHX9m6te6h/aGlvv+0Ko27FbGNo968j/YG/5KFrn/AGDR/wChivoK48Uv42/Zsv8AxVJZLYtqOjXMht1k8wR4LrjdgZ+7np3r59/YG/5KFrn/AGDR/wChivOw9SvUy3GvEO87pP5adDWSiqtPl2Pq74of8ky8V/8AYEvf/RD18H/s4/DXT/ih4xvtD1LUbqwittPa6WS3VSxYSIuDkdPnP5V94fFD/kmXiv8A7Al7/wCiHr4C+BHxNl+Fnim81yLR01U3Nk1p5TXBiC5dG3Z2tn7mMY71XDKrvAYhYf49Lf09AxnL7WPPsfXHwh/Z80P4ceMo/E1hr2o3s0cMkQinRApDrgngZr5O0DwrbeNv2grrwxeXU1rBfazdRvLEAWUeY54zx2r7S/Z++JkvxS8KXmuS6OmlG2vDbeUtwZd2EVt2dq4+90x2r4n07xYfA/x5vfFIsBfmw1i6k+z+d5W/944xuwcdfQ105LPHTrYqNZ3qqKS231t5EYhU1GDj8Ny58TvC+o/BD4u20WlarJcvZmK9tLnHlsynnawH0IPYg17l+3hP9q+H/g+6/wCe1y8n5xKa8Vu9T1P4+/HKxOoGx0oXzxwiMz7VigTqqlsF3IzjAySegFe2/t8RLB4H8KQJ92O8kRfoI1FddZy+v4GNf+Kk+b7v87mcbeyqOOx5Jo3wTt9W/Z2l+J1pq8638CTzSWbIDE0cUrK2D1B2qT39K9S/YE8SXtxY+IfC1xM8ltbeXeWysciPcdrgex+U/hXm2h/GvStH/Zrm+Gltpl++sXEdxBJcMEFuscsrMSDu3E7Wx0HNej/sCeG763tPEPim4heK1uRHZ2zMMCUg7nI9h8o/Gozd13l+J+tbc/uXttdWt/XcdHl9rDk7amF+39qnm+LPDujo/FvZPNIv+07cH8hSfsA6sIfF3iPRWb/j6so7hFz/AM82IJ/8fFc7+0jIvir9qePR2UyRpc2enuo9Mru/RjUP7ODt4Q/aij0VjsVri705s8cYYj9UWr9hH+wvq/Xk5vxuLmf1nm87HoH7RPwB0TTNB8W/EaPXdRe8Mz332ZkTy90koyucZwN5/KvMv2aPg/pXxWXXTqWrXun/ANm+Rs+zqp3+ZvzncO2wfnX1j+1D/wAkE8Wf9eqf+jUrxr/gnv8Ac8Z/Wz/9rV5+CzTF/wBiVq3P70Wknpovd/zNqlGH1iMbaP8A4Jwf7X3h6DwnqfhDw3a3ElxDp2jeSksgAZx5jHJxx3rr/wBqP/k3X4bf7q/+iRWV+3z/AMlD0T/sGn/0M1q/tR/8m6/Db/dX/wBEiu3CzlOngJS3bk/wZlNWdRLyHfsC+K/J1TXPBdxJ8twgv7VT/eXCSD6kFPyNcZ+zF/ydXB/131D/ANFS1wXwm1y68A/Evwz4muFaK2EySO3Z7dyUkPvgFvxFd5+y+yyftUWzoQVabUCCO48qWuzHYRUvrlaO06f4pNP9CKc+b2cX0ZD+0xfah4y/aOuPD8tywt7e5g060U9IlYKWOPUsxP4D0qH9pr4R6b8KNS0U6Hql9dQ3sTFmuSu9JEI5BUDg5z6j1NJ4+5/a6uf+xgh/mlfUPxL174EeI9TFh441bQru702R4xFcXLK0LZ+YfKR6VyTx1XAfVI04tw5NVFXvov1LVNVee71v1Om+BeuXXiL4R+GtXvpDJdzWSCZz/Ey/KT+lcr+2J/yb9r3/AF1tf/SiOvQfAEfhmPwjYJ4O+znQgn+ifZ3LJtz2JJPWvPv2xP8Ak37Xv+utr/6UR18bgnGWawcVZc607e9sehNWoP0Pmj4Dx3emfD7xJ4ntfEWpWd1FcRWunafbhGjurtx8m9HVg3btwNxrf+IeieMviLdPFqesaPI/hfTzd3eoG2MKxMwz5OVJUk7c9BgD3xXHfAOO8uzLY6LbS6hrsk/+hxSE/ZrNSuHuZOwwOM9T0HU16trsumWmgS+FNNu3udCspvtHiLVj97VbvIzAmOo3YBxwAAvrX32Kk6eLco25r72Wi0X/AAF3b7I6sHhoVsLGmtZPzdklff8AN9ku7OO07T/iJ488QeFrWOPR9OltoP7RQy7nEagACWVSCMnsK5Hx5/wlWs+HYtb8V+Lhc2c2peRDH820KrMrSpGMLtwM8DPTkZr16a28U6X4n8PeGRqdjol947DrqFwYRJcWMABCQRgnAG3jOPvE+lc34v8AAUnhPxV4k0/wpHBqsmix2UEcmuyRyCONod8rDfhF5K/QA1rl0YYnFxikr2bVld2Td9fN7elzy8/zalhKdSrUblsvelyq7sk38tduvkJ8OPgV4xvvDS3reEfDFzDPK0ltLrVxcQ3LxEDaxSFiFB64PPXPais+68XaXp0xtfDeseN9Ot1ANxB4flKWQnIBcxq5GAeOgweCOtFdNfKsylUk41o2/wC3v8z5qjxBRdNOVKSfZxRr2l78RPidapZ+KvD+teING0i7aG2to44oDNOo63UmcgqrAHaBnJ710mkaTpWhS3Phk+C9J8XeN9XkWeTSraCNrXSolXaiNIR8gA6nqxOaSx8dpfm2+GHwNgkmlZHkutYuQWESnmSbJ5Zsn7x7kACmRwfDnS/hjpXiJPEXiXQLu11Vmugy7L/W50IzlSc7CTxnhckHmvAnzc2sOW+0Vfrqm0nom101fV2R9S6lOhBQpu7W7dvz6/kXNB8KR+Jdd8ReDvEt9Il7oloZo9E0yH+z9GEhX5VeRcNIM4yxwDzg1zNna+F7Px58LtNtNO0Cx8Ww30x1eLRZTLAkf/LIMxZgXwCTyev0pPiJ4q8U+O728u/E0j6LpVlqNrHNo1swANtIQd8zjl+CB6DmsH4TLoK/GHwZomm2kZvdP1G9FzdRjKSKFkKYb+LgZ/Gu5YKvToTq1Xayd4ro+R3vsrO/be2rOWhVjVrwvL4oqcX0kubl0ffr6FD4BMrftYaeynIOp3pB/wC2c1ffNfn7+zarr+07oqyffF9dhvr5UtfoFXzPGCti6f8AgX5s6sD8MvU+Df2tht/aMmLcDban8OK+nvjl8T7j4W+BtG1i10mHVGunSDy5JjGFHlg5BAOa8Y/be+HmtP4ltfH+k2s11ZvbpBeeShZoHTO1yBzgg9e2K8n8d/Evxx8W7HQPCs2npcyWOFhisoSZJ5MBdzD6Ae3U17FHAwzTD4SejhBNS1t0/wCAc0qjozmur2Pdfir49uPiR+yLqfia50yPTnkv4ovJjlMgwk6jOSBWR+xJ4O8K+JfCPiC48QeH9O1OWG+jSN7mEOUUpnAzW18SfBN54J/Yx/4Rq4Uy6gkkE1ysY3YkecOyjHXbnGfavA/hX8UvH3w10280/wANWkAhvJhNL9psTIdwGBg8Y4pYXDPE5dXo4F2/ePl1tordd9hznyVYyqdj7k+Ium2GkfBzxBpul2cNnZQaVOsUEK7UQbScAduSa+Yf2Bv+Sha5/wBg0f8AoYrt/hh8TPGfxH+GHxDXxVDbg2emH7OILQxE7lbP16Cvm/4WeN/GPw31W51Pw3aIJ7mHyZPtFoZBtzngVlluWV1hMXg5Nc7a66aq+46taPPCotj9B/ih/wAky8V/9gS9/wDRD18bfsVeHtD8SfEnVbPX9JtNTto9IeVIrmMOqv50Q3AHvgkfjXdfDL4wfED4g2HjTRfE8FotonhXUJ4/IsjExkEeAM554Y8V4L8LfGfi/wCG+uXGseG7RRdXFsbZ/tFoZF2FlbgeuVFXleV4mhhMThbpTdrWf6irVoyqQnbQ/Rjw34e0Pw3ZvZ6BpNpplvI5keK2jCKzYxkgd8AV8IfDHTdP1j9qUadqlnBe2c2uXSywTJuRxvfgivZv2cvjV8RPHPxLg0HxLDZJp7200jGKxMTblXI+bPrXzxPrGv8AhH4x6n4l0W0JvbPV7p4TLbl0z5jjkd+tTk2X4nDVMTQqSXPKCs797pajxFWM1CSWiZ2n7X3g/RvAfxN06fwtbjTIry0W7EMDECGVXI3L3HKg+1dx+17qk2t/BP4daxcf669UTv8A7zQoTXkV5F8Sfjj8QbeW8s7i5vZtsPmrbGO3toweT6KByeuTXuH7bGi/2X8MfBOjWMUksVjK0C7VJ4WJR2+ldj/dYjA0KslKpG93e+lv6+4z+KNSUVoeI+KPA+nWv7O3hHx5ZwOt7d6jc2l++8kON7+WcdBgRkfjX1x+yLr0et/AvRlJUSaa8tlLgY5VtwP/AHy615Zonh2bWv2D5bX7O/2mzM97GpU7h5V0zNx7oGH41mfsZeJJ9G8NeOtJvIp0WGxOpQhkIwVUowHudy/lXJml8fgK0b3lTqO3pe36/gaUf3dSL7o8f8S+MprH496l4zS3jvJLbWZZ0jkY7X2MVXJH0FQad40lv/jjZ+OZ4I7J59bivJooiSqAyAuAT2xmvRP2M/DS678Wry+1vTI7u3t7GWV0urcMhdyADhhjPWl/bW8Kw6R8T7G40fSo7e2vdNR9lrb7UDKzIeFGM8A17SxWGWNWB5fe5LXv07W/E5+Sfs/aX6n0x+0+wb4BeKmHQ2iEf9/Urxr/AIJ7/c8Z/Wz/APa1elfFzUZde/ZLvdUCO0t7otrMVCnduZoyRivOv+CfsE8KeMvOhkjybPG9SM/671r5LDR5MixMHupr84ndN3xMH5f5nMft8/8AJQ9E/wCwaf8A0M1q/tR/8m6/Db/dX/0SKz/287e4m+IWiNDBLIBpxyVQn+M1q/tP288n7PHw3jjgld1VdyqhJH7kda9fBNexy/1f5M56nxVDz/4geFPtP7MngLxnbxZktJbixumA58t5naM/QMHH/AhVb9jb/k4LQv8Arjd/+k8lfQfwj8Kf8Jd+x7H4XmiImu7S5EIcY2zLMzRnnp8wX8K8E/ZAsby1/aD0UXFpPFsiu1YvGRg/Z5Oua6IY1VsFjaLesHP7ndr9SXT5alOXewz4gfu/2urktxjxBAefqla/7Y3w507wb4nh12z1C5uZ9euZ55o5FAERyDhcdetSftfeD9c8M/F2TxvZW8x0/UGiuYrlEykM6KqlWPb7oPPXNcb8SPGnj34zsuq3elCW20K0LTGzhIjjBI3Ox9SccV04Lnq/VcTSmvZqFpetlZfeRUsueDWt9D7H/Zd/5IT4Y/69j/6EazP2xP8Ak37Xv+utr/6UR1q/swo8fwL8Mq6srC3OQwwfvGsr9sT/AJN+17/rra/+lEdfD0v+R0v+vn/tx6T/AN3+X6Hx98N/GeteHfDV9pdvZXo0a+uQdQurFMTsoXiISfwg5574Jxiu/wDDvxU8C21qNSv7G6Mult/xJ9DSLbBuA+WWV+hIPbt15NP/AGWPHuk+EfD2r2fiDTb46ZdXas9+kHm28RC42yAdB3z0r6Ks/Dvw38W2aajZ6P4e1W2fBE0EKEH67eh+vNfYZljKVKtONSk7X3T30/Pp3sb4H2/1fkp1Frumtf8Ahuva58peJ/F1jrmowX0+u283ie/uo55NWYMkGlIhyqRcZIHsOazo9f1f4keK9dude1Bbmd7JZjDbAxLfvb7VX5O7GMMcdzjitW58H6cvjPWL6xKW/wBj1aZIIDCskKqp4BU9R7VgQ+I9Mtb3T/D/AIk0Joo9OvJnkvNMxDdOzg7GU/7LEEDuBivfwUaEPfS2j89ei/Dy0PDzyniq0IKMUrtK/RW1u76vXfrr5H0l4z+HHifxdr0ni34c6xosui6xDDcHz8nbIIljwuOg2xocdiSKK+WL2bxfa3s4sdS1u2t5ZWlRRI8RIJOGKp8oJGCcd6K5aNHM6FNU6OIXKtFeOtunU8+rleCqzc61BOT306/cen+HPBtxpuuInhPx94b0XxJChiSLT7mTzHz1UybsMfUbT9Khm8F/EW01jVtY8aWS6+Lq0aA3j6lGGiJIIZGkxg8dOK5HXrbwGuuy6DpGmanZX9nceUbwTs7yOjYOxCcbiRwSVA6+1dZ4k0qx19YL/wCInxQgsbO2jCxabDeR6jecd2WFQisfXDe5rzZQxcKkZe0TTWt4e95cvK7tPzeh9fONClJtJOUf5ZadnfmVtPTXoc1478S63fNBHqNlcaHJNpf2TULmaIlL4oSybSBjnAGQT1PNd38Cbjw5P8YNL0zw6ymzsru/uoepPlvDGq8nk4+YfhXK2uiQ+JbnStC+H/hq9i0+8uDbw6xrbedNIBzI8cf+rRVHJKjOcDcDXoPwc0Pwxpf7Rf8AYvhhvNt9D0maK4uSxZ7m4DIHdu2MuQAOy1347HudCrz/ABuMr/grvV2ellrfc8LBZXToyo06f8OElyq+290vL3n5bWOD+An/ACdlYf8AYUvf/Rc1ffNfA3wE/wCTsrD/ALCl7/6Lmr75r4zi/wD3ql/gX5s9DBfDL1EZVZSrKGUjBBGQRVW00zTbSYzWunWdvKerxQKrH8QK43xt8Yvhz4L11tD8TeIvsOoLGsjRfYriTCt0O5EI/WsP/ho74M/9Dj/5TLv/AONV4NPLsbOPNClJp9ouz/A6HVpp6yR6vJHHIhSSNXU9QwyKh+xWX/Pnbf8Afpf8K860v4+/CHUZxDb+NbRGJwDcW80C/wDfUiKB+dei6de2eo2cd7p93Bd20o3RzQSB0ceoYcGsa2GxGH/iwcfVNfmVGcJ7O4+O3t41ZY7eFA33gqAA/WmfYrL/AJ87b/v0v+FWK4nx98VvAPgTU4dN8Va9/Z91NF5scf2SeXKZxnMaMKijSq1pctKLk+y1f4BJxiryOwS1tY8+XbQJkYO2MDI9Kb9isv8Anztv+/S/4VwnhD41/DPxZ4gttA8P+JftmpXO7yYfsNxHu2qWPzPGFHAPU16HVVqNahLlqxcX5pr8wjKMl7ruRRW1tE2+K3hjb1WMA/pTTZ2ZJJs7ck8kmJef0qeiseZlWQyGGGEEQxRxg9Qihc/lRLDDMAJoY5AOgdQcfnUWp3trpum3Wo30ohtbWF555CCdiKpZjgcnAB6V5d/w0d8Gf+hx/wDKZd//ABquihhMRiLujByt2Tf5ESnCPxOx6ssUSxeUsUax8jYFAX8qYlrapnZbQLkYO2MDI9K4nwP8YPh1421waJ4Z8RC+1AxNKITZzxZVepzIijv0zmu8qK1GtQly1YuL7NNfmOMoyV4u5HFb28JJhgijJ6lEC5/KiWCCYgzQRSEdC6A4/OpKo67q+l6Fpc2qazqFtp9lCMyT3EgRF/E9/bvWcVKTstynZItmKLyvK8pPLxjZtG3H0pIYYYc+TDHHnrsQLn8q8N1z9qr4X6fdNBarrmqqpx5tpZqqH/v66H9K1vBn7R/wu8TXkdn/AGpc6NcSHai6pCIlY+m9SyD8WFejLJ8wjDndKVvT9DFV6TduZHrctvbzENNbxSEdC6A/zpZIIJEVJIYnVfuqyAgfSnoyuiujBlYZBByCPWs/xJrWmeHNCvNc1m5+y6fZx+ZcTbGfYuQM7VBJ5I6A150VKTUY7mrstWX40SNAkaKijoqjAFMS2t45PMS3hR/7yxgH868r/wCGjvgz/wBDj/5TLv8A+NV6R4b1rTPEWhWmuaNc/atPvIxLby7GTep77WAI/EV0VsHicOuarTlFPumvzJjUhL4WmXbiGG4iMNxDHNGeqSIGU/gaitbCwtYWhtbG2gib7yRxKqt9QBzWB8QPiB4R8A2lrdeLNYXTorpzHB+5klZyBk/LGrHHvjFclbftEfB+5uI7eDxa0ksrhI0XTLslmJwAP3XrVUsFi6sOanTk490m0EqlNOzauepxokaBI0VFHQKMAV5F+2J/yb9r3/XW1/8ASiOvXlYMoYZwQCMjB/I9K8h/bE/5N+17/rra/wDpRHWmU/7/AEf8UfzRNf8AhS9D5x/ZvsrHUPDWrW17pOt62DdJjT4JxDZSfL1nYkZHthvpXSeLLTSfCurS6hpeqTaN4tnQC10XwvgRx45Hmgggj+8zY4HAFZn7L3ht9c8Ha7NeeML/AEHSILpftMdo0cLSfJnJmYFlGOMDH1qHxbfeH5dH1NPBumTaV4DsJVi1bWIQWu9XlLcQpI53FSeuTjueMA/c16dSpmFRKVo3V0lvto29NeyV33QU5QhhYvl1t1/S35t6djkfC2pebpWsa94j8LXt3Cl4Td65YXhhkimc8ADOx/oB9a1rC+8L6jm7fxvpUKwLuD32kuLwD0AVijN9Pyr2L4Qa98P/AIq+BL/wFB4Zk0mys4lLWfm7sqTxKsgAJfI5JGfqK808a6X4Z8MXmr+BPhvHbtcm1f8At7XdSnV/s8XUwI2Aqk8A7RknA7E1r9Y5qtSm+anJPumktNdeZL0j5LUI89OnGUWpRfre/wArX9WZ8HiDwTIm7/hYWrREHBE2jR5PuNvaitCT/hCfDGmaVY3nguPUJ5bCK4eZbNJSS2Qcs3Ocgn8RRWvspvWM52/7c/8AkT1/qzhpUrQT7e//AJmT4k0i78XeE9Gnh0Gexv7ZIm1DVdSgjtoZCq7W3zPgtzz3zVt9Ot4bK+1TRfC7eJ2izLObO0eDRoCB1ZjhrjHp8qexr1/TPhz4evJR4vvYfHE1xpzbmtNXUXUlxgZJWNwQc5x8uOlUPHmpat4+8T2mgeGI9a07StMj87Xra8s/LhiQYaNfKxudj1Cg4IHIrnjmHPJQj8Kvfol5d35Wt2POr+0nec3q7LTrbS/+f3nJaBrGueGPDB17WHvb3xXrsSRQCC3JXRNOY/fEajEWeqqAOx7c73wK0/wx4f8AFXi3xFo8jSWGm6QjTTvKXLuS8kmSeh2qvFdvoMGnPoh17w34m13Sra0cyambjT90l64wS0iuu4nHAC8AcAV514l8V2Op2WqW1rM0n/Cc+LIrCJwCrNYxGKJ255GSNvP95q51UeIU6cY2vo+nVaWt0je2v4lKSowV0n1T67PZ36u19DzL9mC5kvf2kfD95McyT3VzI59S0MpP86/QivgT9n+NYv2rdNijUKialeqoA4AEc1ffdeTxi08XTa/kX5s8/Aq0Jep8F/ts/wDJc7n/AK8Lf+RrxONHkbbGjOfRRmvbP22f+S53P/Xhb/yNWP2HoILj40yR3EMcyf2RcHbIgYZ3R9jX2ODxP1XJ4VrX5YJ2+R59SHPXcfM8LdHRtrqyn0IxXofwM+KmufDTxPBcW9xLNo00gF/YFspIh4LKOgcDofbB4r7J/aF+G3hvxT8NNal/sizg1Sxs5buzuoYVSQPGpbaSByGwRg+ua/PGll2YUM8w04zhps09Qq0pYeasz9W9PvLbULC2v7OUTW1zEk0Mg6OjAFT+IIr4w/b2/wCSl6R/2DB/6Ga+iv2XNQk1L4DeF5pmLyRQPASfRJXVf/HQBXzr+3t/yUvSP+wYP/QzXx3DlH2Gcul/LzL7jvxcubD83exxf7I3/JwHhz6z/wDoiSv0Kr89f2Rv+TgPDn1n/wDRElfoVVcZ/wC/Q/wr82GX/wAN+oUUUV8idx51+0rqn9kfA7xRcq+2SS0FunuZHVSPyJr84q+4/wBurVfsfwitNNDbXv8AUk79VjViR+or4cr9O4Oo8mBc/wCaT/CyPGx8r1LHp37LWrf2P8ePDExbC3Fy1ow9fORox+rCv0Ur8r/CupSaP4m0vVoc+ZZ3cU649VcH+lfqdFJHNEk0TBo5FDIw7g8g143GtG1elV7pr7n/AME6Mul7riDssaNJIwRFBZmJwAB1Jr89f2kvilf/ABF8azxwzyJoGnyNFYW+cK2DgysO7N+gwK+4fjBfyaZ8K/E99G214tMmwfTK7f61+ZFa8GYKE5TxMlqtF5dxZhUatBF7R9H1bWJmh0nTbu+kUbmW3hZyB6nFVbmCa2ne3uIXhmjO10dSrKfQg19//sgaDZaL8ENIu7eFEutTMl1dSgfNIS7Bcn0CgAD6+teOft+aFYWuv+HPEFtbpFd38U8N06jHmeWUKE+pwzDPpj0r28LxEq+ZSwfJpdpO/VeXyOeeEcaSqXL37E3xSvZL9vh1rl288LRtJpTyNkxleWiyf4SOQOxGO9e5ftI/8kK8Xf8AXh/7OtfCnwLvJNP+MPhW7jJDJqUX5E4P86+7P2kv+SF+L/8Arx/9nWvn89wcMPm9GcFbncW/W+p04ao5UJJ9D83q/SH9nD/khvhH/sHJ/M1+b1fcumeNV8BfseaPriSKt62lJb2IPed8hTjvjlj7Ka9ni2jOvRo0obuVvwZhgZKMpSfY+ff2uvG//CYfFi6tLWbfp2iA2UGDwXB/et/318v/AAAVq/sY+AP+Eo+Ih8RX0O/TNCxL8wyrzn7i/hy34V4YizXV0qLvmnmfA5yzsT+pJr9H/gF4Fj+H/wAM9N0VowL+RftN+2OTM4yR/wABGB+BozzEQynLI4ak9WuVenV/11YYaLr1nOR31eQftif8m/a9/wBdbX/0ojr1+vIP2xP+Tfte/wCutr/6UR18DlH+/wBH/FH80enX/hy9D44+G2i6Vqtk1x4s1SDR/C9pdq91cgFrieQr8sMSjJJwCSccDn0FfWunaX8Ofib8J5PDXhuZBoKbYkFqpjkt5F5UlWGc55+Yc818b+HdF0jVtHsLZrw2+r3urrbq8kgEMdvs+d2HYhmXnPTNepL4X+IXw08H+IJPC/iLTn0i7iEl1MnyyhVyMoT0OGI49a/U8bk+Ix0XVoyacXp2Xd92/P5HgLiHA5bWjhsU0nNfN9Er7fIvLZ6f8PbzVvB/w51K+1LV7oLHreuiAsmmW+fuoqZ+brls8fyrandeGvDPw7vbPR9U+HupXZhMH2mSxLajIZDsd8szFWAYn0GOleeW+g+ItLmHl+GLiW+bTV1N905dDbnnzXT09ia774dTeLrzVdGh1LwX4U0+w1W2lubS+vNGQiZI1zlMthskqP8AgVcFeg1ap7S9tX8PvW+97Xsl06dT1qVeL93l30W+n5fMg+HXxC0Xw5oDaPrGqXN/Nb3DiOeKN5EeM4I2kjOOvBor1HSrXxDeWxla78O6Vhiot/8AhHLYYGBz9/8AziiuSpXw8puUlr6v/wCRPosPnGPo0o04WsttP/tjxSfxhozW2gW+n6JcRppNqlxrVzJfyRTXzEBTt+blctkDvx2r0HQtF0ZvEcd3outaxIdQ0y41C6mtLqRLZJQg8uJWzlnQdc85/KvJPDN1p+pTanrWs2OuXmqz3SqiWMEaQoWICqZWBMRyQoxjjFd5Y6b4s+E+p2V/4qs4otN1Vbm2stNTUVdrWWVRksWOBnC7mya9jOaHs8J7KhP3ndpdX8/Ltex8RlFeVbGyq1oO0Uk3ryrZ2ttf+9a7R1GoXni+xudLgs/GniGCKfw/Dfz3dxf5jtXL4Z2BGWyOAg71wnh/SdVtPGHhH+3NQllvv7dsx9jWLIt4zK0gaZ/4JJGLOE69SfQekat4a1SbUfDt/wCKvFPh3w1d6fpy21vZ2rNfT3ABJWQR8ZYZyMK4B5rM1e3sfDeoeC9KsdQ8W3ccvim1uJH1PTUtoZnZyGkJZFlZ/m43Z4z7V59PEUvZKnTiuZ3u7b72s7W0X59D0/q9b286lSXuacq7d29btt/JJLQ4v4C/8nZ2H/YUvf8A0XNX3xXwP8Bf+Ts7D/sKXv8A6Lmr74r5ri//AHql/gX5s0wXwy9T4L/bZ/5Lnc/9eFv/ACNW/wBhb/ktsn/YIuP/AEKOqn7bP/Jc7n/rwt/5GvMfAXjLxD4F10634ZvhZXxhaAyGJJPkYgkYYEdhX1+Hw0sVksaMN5QS19Dz5zUMQ5Pufoj8a9ctPDvwn8TaneSrGo06aGLcfvyyIURR65Zh+Ga/M6ur8d/EXxp44MY8Ua/d38UR3RwsQsSH1CLhQffFdN+zp8K7n4m+LxFLPFBo9gyy6g/mDzWTPCIvXLYxuxgfXAOWU4COR4SdTETXd228l5jr1XiZpRR9kfsw6ZNpXwJ8L29whSWS2a4YH0kkZl/8dK185ft7f8lL0j/sGD/0M19o2sENraw2ttEsUEKLHFGowEVRgAewAr4u/b2/5KXpH/YMH/oZr5Xhys6+cOq/tcz+87cXHlocvaxxf7I3/JwHhz6z/wDoiSv0Kr89f2Rv+TgPDn1n/wDRElfoVVcZ/wC/Q/wr82GX/wAN+oUUUV8idx8j/wDBQPVd2oeFtEB4SGa6I9CzBP8A2Wvn/wCGfhs+JtW1O32FxZaNe3231MULFf8Ax7bXo37bOqfb/jbcWqvujsLOGEezFdzfqa2/2FdCj1Xxh4nuJlzCujmzf6Ttz+kZr9TwlT+z8ijU7Rv97/4J4s17XEtHzqODX6Z/BjVhrfwm8Lanu3GTTIVdvVkXYx/NTX5pahbyWd/cWky7ZYZWjcehU4P8q+8P2LNW/tL4G2lszZbTr2e1x6LkSD/0Ya5uMqXPg4VF0f4Nf8MXgJWqNHX/ALQzFfgh4vI6/wBmv/MV+bNfpL+0R/yQ7xf/ANg5v/Qlr82qngr/AHWp/i/RBmHxo/R79mr/AJIX4T/68R/6Ea5X9qn4VeJPida6DH4dlsI2sHmab7VKU4cLjGAc/dNdV+zX/wAkL8J/9eI/ma9Er4ypi6mDzGdan8SlL82j0VTVSiovsj408D/sxfETRPGOkavdXWhm3s7yOaQJdMW2qwJwNvWvor9pPn4GeLz/ANOP/s616DXnv7SP/JCvF3/Xh/7OtdDzWvmONoSrWupLb1Rn7CNKnLlPzfr0r4reOP7Z8DeBvB1nNus9E0tHuAp4a5k5/HamB7FmrzWiv1ipQhUnCct46r1tY8VSaTS6ntf7G/hGx8UfFyK61B42h0aA3wgbrK4YKn1AZgT9K+96/Or9mHxN/wAIv8adBu5JNltdSmzuCTgbJRtyfoSD+FfoqeDivzjjKNRY2Lk/dcdP1PWy9r2bCvIP2xP+Tfte/wCutr/6UR16/XkH7Yn/ACb9r3/XW1/9KI68HKf9/o/4o/mjpr/w5eh8n/AHQ724u9Q16PQ49Xt7ZBbmFpFVtz8kqGGGIAxg4+9XUePbfTr86b4d0fTdW0rU9Xvo7Z7Rw8SshPzHGSjD6Guc+BlxZRaffq/9tx3fnBlm0xyXVdvO6NG3MP8AgJFdNa63PJrXiLxtNqVzq1n4U0822mTXEARjeXHyIMBVOVyx5Gflr9dxTpRTqRU1UWi/ll0X5nh06+PjF0ZSoVKDe3/L2Dt29Vv0NfxhfSXGiePdb01WmOo3dr4S0VVGGeKLCkr9SuPxrCkEU3iyPw544vNYS18OafFbWujX6K1zJIxB8mLy+oJCdDkgjtmtq+8M6nPD4M8E6dpdxqQ8P6cdf1pILoW8iyy/MGEhIwwAB654rpfAHhjRde+DGqeK/E+qXOm3F3qM2pWusXVwXurIoQkb+aeW+4OM/NnjnFeVh8XRwVNVWoy1slvJaWi/RpX7sMZgamPm8LCUoWj8Sslq9V69L20vvcb8KfBuk3tprz+IvDOnx3yazKhgB3i3XyoiIwQf4cnPvmivI9G+MWt+EVuNP0bSdO+zTSLOXmWVjK/lIjSgkg4cpv57uaK+ZzLIs7xOKnWpyspO/wAVvw6H1OAzHLMPhoUnH4Vba/49TR0Ua3Z+BLLwx4kntPDmhThZ/wC0VtmnklZn8wBmVsRt0GWHYVSgPhzxLqmq6xq3/CS+L7nlba3DyTTrGvWaRlwEBPRegHY1LbaVpM32qxtPD194jtdPHmf2u0klrLa8blWRZt0ZGMHoMjtVy5n8RR/DG2+Ittrnh3THjuVtUfTlZL2Rs/6uREAjJC/N8w6dK+9xdWrKly1FyzTtGXSXkmnJpfJHw+XSwmGxrr4Jc1Oes4N6wk/tOLjG7faTduiJPC2pa94R8OQXH2nTYtC1G42faoLjc9ozHhbl4gskmBwBvCjHNdD4p0VrWDQtbbVkuvJ1qymAt7OCGFgZQN3yLvY89S5rlvEGkw3Hi7wjqupPc+JtP8QvGbp2jWwiky20BtgxuAy2TzVv4z33h3wd4ni8J+AdY/trQ5/Ina2E/nmyuEmBMcbjqCFHy843fn5+NwkY4uEVC02rv7S87Pp9yv6ntZBm9Gtg6ntXzpuSjKzi1Zuycb9Hp+hT+AfP7WOnn/qJ3v8A6Lmr75r4A/Z0uI7v9qPSLqLd5c1/dyLuGDgxSkZHavv+vjOMFbFU/wDAvzZ1YL4Zep8F/ts/8lzuf+vC3/ka474F/Dv/AIWf42bw1/a/9lbbOS58/wCz+d9wqNu3cvXd1z2rsf22f+S53P8A14W/8jVv9hb/AJLbJ/2CLj/0KOvrKVedDI41abtJQTX3HnyipYhp9x3xa/Zl8SeCvDdz4g0vWINfsrNDJdIluYZo0HVwuWDKOp5yBzjGceM+E/EOseFdftdc0K+lsr62cMkkZ6+qkdCp6EHgiv1JuYIbq2ltriNZIZUMciMMhlIwQfwr8rNZtRY6xe2SnIt7iSIH1CsR/SubhrNauZ06lPE2bVum6d91saYuhGi04H6W/CXxhb+PPh9pXieBFie6ixcRKeIplOHX6ZGR7EV8p/t7f8lL0j/sGD/0M16b+wXeyTfDDVrFiSltqhZPbei5/wDQa8y/b2/5KXpH/YMH/oZrxcnw0cLn06MdlzW9LaG9ebnhlJnF/sjf8nAeHPrP/wCiJK/Qqvz1/ZG/5OA8OfWf/wBESV+hVYcZ/wC/Q/wr82Xl/wDDfqFAGSBRVTWrwafo19flgotraSbJ/wBlSf6V8kk27I7m7I/N747asNa+MHijUVbckmoyKnPQKdoH6V9H/wDBP7TPL8K+JtY28z3sdtn18tN3/tSvkLU7lr3Urq8bO6eZ5T9WJP8AWtrw3448X+G7FrHQfEepabas5kaK3nKKWIAJwO/Ar9hzHLZ4rL1hKbtstfL/AIY8GlWUKvOzT+O2mf2P8ZPFtjt2quqzyIvojsXX9GFfQv8AwT91bdp3inQ3fJSSC6jX0BDK3/stfKWt6rqWt6pNqmrXs17ezkGWeZtzvgADJ+gA/Cvb/wBhjVvsPxim04tgalp0sX1KYkH/AKDXPneGk8onTlq4xX4WuVh5r26a7n1T+0R/yQ7xf/2Dm/8AQlr82q/SX9ocFvgf4vA6/wBmv/6EK/NqvN4K/wB1qf4v0RrmHxo/R79mv/khfhP/AK8R/M16JXnf7NX/ACQvwn/14j+Zrz/9svx94t8DWnhtvCutS6Y9284n2Ro+8KEx95T0yenrXx0sFPG5lOhTaTcpb/NnoKoqdFSfZH0JXnv7SP8AyQrxd/14f+zrXyb8Ovjh8VtU8eaHp174wup7a5voopYzbwjcpYAjhM19Z/tJ/wDJDPF//Xj/AO1Frqq5RWyzHUI1WneS2v3XdIzVeNanJxR+b1dZ4N8Cav4o8L+J/ENkpFp4fs1uZmK8OS4+Qe4QSP8A8B965Ov0A/Zq8I6RD+ztYaesIddetJZr4kcytKCpH0CgKPpX6BnuaPLqEaiWraX6v8DzMNR9rJo+A7aaS3uI7iJtskbh1PoQciv09+G3iBPFXgHQ/EKNuN9ZRyOf9vGH/wDHga/MzX9MuNF12/0e64uLG5ktpeP4kYqf1FfZ37Cvib+0/htfeHppMzaTdlowTz5Ugz+QIP515HGGGVbBwxEfsv8AB/8ABsb4CfLUcX1PoavIP2xP+Tfte/662v8A6UR16/XkH7Yn/Jv2vf8AXW1/9KI6+Fyn/f6P+KP5o9Kv/Dl6Hzj+zr8LNB+Ing7WJ7q8u9O1ezvEFreW0nMYKZ5ToRn6H3rZ1L4QfFvw/ax6RYpp3ifQ11RdTlijmWGS4kX/AJ6F8Mfplhk15z8HLvxb4cFx4z8LKzppz4v4WkGy4hwCU2dTgZOe3GK+wvDXxM8K638P38aJfJb2ECZukkPzwOOsZHc+nrX32aYnGYas3BqcG9nrZ/mvInC4ShVpRdSPLK2+11f8T5r8bw/EvTLPxR4m1TQde0O/1Z9t1dQXyraLangQMozuHYd+fwrMvfE9h4gstJ0TxZNq2g+DNKslTTrSOBg1/Ii8u7AEbj+Qz16k7vxA8ReL/ij4j026tZodJ0hL6WLTrK4BzviQuZJBtI3Y6ZBxWF4s1XR7/wCHl1FdeHdSi1u7tkuob6d/tXmIsigkP/AvJGMKMkV7OW8lRxdZQUoq9tfNL1ejV7+R4OcUalClKNGNVqq1eUbe6m1eWt2lrso+ehqaD8PbzxroVjrl54ktIkaLy7WGezSeSGAMfLRnDLuIB7jPOKK4TxVrfhC6nsJYdFVp/sMQvPKBhXz+d42jAz05or2oY2nKKcqLv6ng4jhnHQqyjRzGMYX0SprRdjrtL1TRbe98ef294u1DXV1GS4t2NpC8hkRWwtySeFGMAdgOOmKztH8WRW/wD1jwzo/hm0mhaVJNV1C9k3yCZmIjMKDhcKOpOetcl4F17T9F0XxNb3azGfUdOa1tyiZAZv7xzwOlTeArTxPrGhaz4f8AD+j/AG6O7EbzyE7fL2HIAJIGTmuCpSliIwo8t+Rq3n93btse3Rw2Cy91MXWrfxE3K9kotJqP36XuS+JL3U9Y+HOn6pf6td3DJeta/ZywWGNFQbdqjjPXmqeqapaNf+F7vRrcSXVjaQefHHHjdNGxJ6dcgDJrsfBnwn1LzEbx3dxaHo6lisU14iNJIRgY5wP51bvbzwL8J9fH9hQy+JNYCczTyr5NurDoNowWI/IV3fUpy9+tKyu997PyPH/1mwlNvC5ZT55WWkUuW6683wrXf16sp/sxXDXf7SXh+6dNjTXVzIV9CYZTiv0Hr89/2Ybk3v7SXh+8KCMz3VzJtHRcwynFfoRX5dxoksbBL+Vfmz7HLpSlTcpbtnwX+2z/AMlzuf8Arwt/5GrX7DLKvxskLMqj+yLjknH8UdVf22f+S53P/Xhb/wAjXitvPNbyeZbzSRPjG5GKnH4V9dg8N9ayeFG9uaCV/kcNSfJXcvM/TP4kePvDvgbwzeaxqupWokhiYwWwlBknkx8qKo55OOe1fmZdTSXNzLcStuklcu59STk0txcXFwwa4mllI6F3LH9a0/B3hrWfF3iG10HQrOS7vblwqqo4Ud2Y9lHcmjJ8npZRTnJzu3u9lZBXryrtaH2H+wbp8lv8LNUv3UhbvVGVM9wiLk/+PfpXmH7e3/JS9I/7Bg/9DNfWPww8J2vgfwHpPhe1YSCyhCyygY82UnLt+LE49sV8nft7f8lL0j/sGD/0M18tk2JWKz6VaOz5renQ7a8OTDKLOK/ZIZV+P/hxmYKMz8k4/wCWD1+g/nwf894v++xX5SQyywyCSGR43HRkYgj8RVn+1NT/AOgjd/8Af5v8a+gzrh15nXVX2nLZW2v1fn5nLh8X7GPLa5+qYmhJAE0ZJ6AOK4X9oXVP7H+C3im8V9khsWijP+05Cj+dfC/wQ1HUJPjD4QSS+unVtYtgVaViCPMHvX1d+3Fqosfg0LDdtbUNQijHPUJlyP0r5SrkTwOY0KLlzczT2ts/VnasT7SlKVrWPhSvrPwT+yloGteD9H1jUPE+rW13e2UU80McEZWN2UEqCecDNfK2j2b6jq1np8ed91OkK49WYAfzr9UNOgW1062tUUKsMKRgDtgAV9HxXmeIwUaUaEuVu9/lY5MFRjUb5kfBX7S/wcsPhS2hyaZqt5qUGpeeJGuI1UxtHswBt9Q5/KuZ/Z31b+xfjV4WvWfZGb9IpD/sP8p/nX07+3lpf2r4V6ZqSrl7HVU3H0R43U/+PbK+LdIumsdWtL1WKmCdJAR22sD/AErtybETzLK37V3k+ZN/15MzxEFSre7tofpZ8ZLGTUfhV4osY13PJpk2B67V3f0r8ya/VfT7iHVtGtrtkV4b22SUqejLIgOPpg1+ev7RPwyv/hz45uIhDI+i3sjTafc7flKk5MZP95c4x9DXhcGYuEJVMNJ2b1X6nTj4NpTR9c/siazaav8AAvRYbeZHn0/zLW5jB5jYOxXP1Uqfxrxv/goBrFpPr3hjQ4Z0e5s4J57iMHJQSFAmfTOxv0r518M+KfEfhiaSbw9rd/pckoxIbaYpuHvjrWfqV9ealfS32oXU11dTNukmmcs7H1JNevhOHfYZlLGc+l20vN/8OYTxfNRVOx1/wGsZNS+MfhW0jUktqURPsAck/pX3V+0l/wAkL8X/APXj/wCzrXhv7EXwxvIr2T4i61avDEI2h0pJFwZC3DS4PbHAPqT6V7j+0j/yQrxd/wBeH/s614Oe4yGIzejCDvyOK+d9Tpw1NxoSb6n5v1+kP7OH/JDfCP8A2Dk/ma/N6v0h/Zw/5Ib4R/7ByfzNepxr/ulP/F+jMsv+N+h8hftieHf7B+Nuo3EabYNVhjvUwOASNrj67kJ/4FV79inxN/Ynxhj0uWTbBrNu1qR6yD5k/UGvU/2+vDv2jwzoPiiKMl7O4e1mIHRJBkE/8CUD/gVfJvhXV59A8S6brVuzCWyuY5xt6nawJH4jiu3LrZnkqpvflcfmtv0ZlV/c4i/zP1PryD9sT/k37Xv+utr/AOlEdeq6Rfw6ppNpqVuytDdQJMhByMMAf615V+2J/wAm/a9/11tf/SiOvzrKk1j6Kf8ANH8z1qzvSl6Hyt8G/E1hofgrXYpEa6vZHLRWqKSWXZgsx6Ko7k1zer3KWPh7Rr2yuLXT5I44cWMTl3u3Ri32icA7RySADzgCl+H/AIN1nxNpU9xYiyhtIZxFO8moR20txuXPlJvODgDOPcV19p8JPFHh211DxJf+G9MFhaoJLYazqKLuPsI22OfYkZr9bTwdOrL2k1dvZv8ATqeRjMVjq9ClTpwdqadrJa693t/ktNTP07xjfaNe6De+JbNUWe8uNSYwn5/LnQocp255HqKsWHifRLe20rTdWN1aMdGvdLvFe3YNEjgPDIF6nJVTWBosEl74wk1zx1HqLSRIt4LJLRzJcqPuqBjCR8Dk8YrO1XXrzUPFN54t1eznj+1xy/Y18o+WSU2IoJ4wgIPf7oHetKuU4ad7XV7LTolfXy30OLD8QY5fu5RUly6vo3dNRi+uis3+u3svwP8AA3hnxX4Pn8R+LPKS8v7+WSHC4DRgKuf++1korlPi5rN/4LuPDPhfS5BB9g8PWq3SYx+/cvI5/HeD+NFeG8DisS3Wp1WovZeXQ914qjS9ycLtbvz6mPpvj2Pw+lz/AMId4JtF0VnRZ5b+KSaSRuwd921e+AKu33iL4p+ILS41zQNPvdG0C0YI5sIysER7lmUZbHc8gd8Uzw1ZeM9N8FzWfiLxPN4b8KzIyyWcgBedW6hI8ZyfXj8aydN8ZePteuYvB3hvXdVGmSf6NbWq7E2w9Pm2AADHJ/rX0P17F1W4UWt/Pb5LfyPnKvDeW4JLE4unrbeWr9XzN/e1ftoatz4L8e+PIW8RahqUWqadZRhZLwzrBCVHVImk2qz+pA256tmtXwunw5swIfDeg3ninVWiLOlwgIiHfezYRR7gGsL43WGheHbXSfDFjc3N9qVrEDdzzXTyLGMcIik7VHU4A6YpngCWPw58P9W1KJvO1rWR9jsbWP5pAnIL7RyOp/Ja58fQrxbVWd3fZafe+tvkexwpj8JWpqphqKhTs3qldJbOK2XN0vffYsfssMr/ALRXht0jEStPcEIDkKPIl4r9DK/PL9lWOSH9ofwzFMjJIk86urDBBEEmQa/Q2vgeM/8AfYf4V+bOnAfA/U848f8AwT8AeOfET6/4i066nvnjWIvHdyRjavTgHHeuf/4Zj+Ef/QGvv/BhL/jXs9GDXz9PNcbTioQqySXS7Op0abd3FHjtv+zR8II2DP4fuZsdn1GfH6MK9C8GeCvCng21a38M6FZaYr48xoo/nkx03Ofmb8TXQUVnWzDFV48tWpKS82xxpQi7xQVwHxI+EPgf4g6tBqniawuLi5gh8lGjunjAXOeimu/orGhXq0J89KTi+60KlFSVpI8Y/wCGY/hH/wBAa+/8GEv+NH/DMfwj/wCgNff+DCX/ABr2fB9KK7f7Yx//AD+l97M/YUv5UeT+Hv2evhjoOu2OtabpV5HeWM6XEDNfSMA6nIJBODyK6v4l/Dvwx8RLG0svFFtPcQWkpliWO4aPDEYJO088V1uDRWE8wxU6iqyqNyWzu7opUoJWS0PItH/Zz+Fmk6tZ6pZ6ReLc2c6Twlr6VgHRgykgnnkCvXTRRUYjF18S0603K3d3HGEYfCrGF478KaL428NXHh3xBbvcWE7IzokhRsqwYEMORyK81/4Zj+Ef/QGvv/BhL/jXs9FXQx+Kw8eSjUcV5NoUqUJu8lcqaNp9vpOkWml2YcW1pCsMQdixCKMAEnk8VX8S6Do3iXSJdJ17TbbUbGX70M6Bhn1HofccitOjBrmVSSlzp69yrK1j591z9k34d3t00+n6jrmlox/1Mc6SRr9N6lvzJrY8FfszfDPw5ex3t1b32uzxkMg1GVWjB/3FVVP0bNe1UV6Us7zCUOR1nb1/XcyWHpJ35RsSJFGscaKiIAqqowAB0AFZ3irQtO8TeHb7QNXjeWwvo/LnRHKErkHgjkcgVp0V5sZyjJSi9UbNJqx4x/wzH8I/+gNff+DCX/GvVPCuhad4Z8PWWg6TG8VjZRCKBGcsQo9SeTWng+lFdGIx2JxMVGtUcku7uRGnCD91WMPxz4V0Xxp4auPD3iC2a40+4ZWdFkKHKsGBBHI5Feaf8Mx/CP8A6A19/wCDCX/GvZ6MGnQx+Kw8eWjUcV5NoJUoSd5K5m+GNFsfDvh+x0LTFkWysYhDAskhdgg6Ak8mvMv2xP8Ak37Xv+utr/6UR16/XkH7Yn/Jv2vf9dbX/wBKI63yuTlmFGUnq5r8yaytSl6Hxl8M7/VovO0/R9Dg1SWZvMnMdsst1HEoG7YXVkAOf7pOR9K7VtY8N2eowR2klxb35+Zo7/w9Z201ue/7x5Uj3eh2Vzfwa1Lw/ptj4hXX7vULCO9tVt4rmzRt/wB7LKrAHBPy9a9CutO8Qan4i0aS5s7J4pNJnTQbLUWE6qyKoDTnkGRl+bHbFftsnTvSj7XllK6SVter09Nbn5vip1IVcTKWFUqcEm5yTXRW12avo1skm2aya1pX9knRtPhutJt9WOdU1G6uku9V1QDrFEsBchT0JGABwAOtVPHWh6fP/wAI3Y6lDbWuqalrFlZ6dowZTJp+nqx3s6j7ruSpPsAOxrE1PQNFu/GGg2k3h2wW3tnNvq1zp+YYJrxoyywBlIx0HTHJqx4M8PaXa/G/wPs0L+wLyR57i7sDdNP5axq5SQlskFtvT6Vx4zC+ww1SVGekW3Ldyk0r2b8ux0ZVmEMTj6H1mD55R9xWjGEIttXjG922o/FqrNbXscV8edS0vUvjF4nmvjds8N6bVfK27QsSrHjn3Q0Vlxaz4Hvru/1DxLpetXWpXd5NcSPbTokYDMSAAeT9feiunC0FToQhdaJI7cXjZuvNqlUer1VrfLU1PGHh2w16fRpPDnijU/EN/fWZvLxb1AF0+MZDB3DEAgg9AOAD3FaPgHTfEWhWN3deGr6N3WJLm8jWyKXj2p/jiMgwy8Hp3rt/hF4E1i2PimPStbsbd01SSynW409ZPNjVVZT14B3n5RxxWNqP/CQeBddubDw1d2F+0bQQareLZFkslkcLFFlmPc8IOlcGDzLBQxP1JVW6kbqWjTXazVl1t5+pObYXMsbhZYtU4ulJQcbtNS6y5005elvVmPrfg7wn4j1R7rwnfavq0FtYHUtVvLhwZZHYEiBVxw/ByecVvfCnSWt5LzU/CE0ej61p0UUkdzHcefaXIcZMEu5RhhjDYxjNVvhn4f1BdctbGPxFqFlDq+o30d2tmFj3GA4BBwSAcnjtXW+M/hxo9xrGl+BvDRv59d1mTzJZ7i7d1s7ZSPMnZRgZPQep49KwxWa4PAV4YHEKU5NNyuk00+rfSyT2RdPL8wzOhUxuFqxpwi0oNOXu8ukly6KV3pq9jzn9m24lvP2ndFu54xFLNe3UjoDkKxhlJGa/QOvz2/Zdt5bP9o7w7aTqVlhubmNwexEEoNfoTXw/GVvrlO23KvzZ9Tl9/Zu/c+NP2tPiJ438N/GC40zQvEt/p9mLKBxDC4ChiDk9K4yHxB+0TNEk0Vz4ueN1DIwhYhgRkEcVa/bZ/wCS53P/AF4W/wDI19u+ELmH/hE9FUXEefsFuMeYM58ta9GvjaWXZfhpqjGTktbryRjGnKrVmuZqx83/ABOv/iZpv7NfhbxbHrmsafq9lIY9WVjtkdJGIVnBH8LBR/wOt/8AZa+LFzq3wr8SXPizU5Lu98Ol7qWeUje1uyFl+uGVx+Ir3DxtoNr4q8I6r4dvseTqFq8DMRnYSPlb6g4I9xX5pi+13wjceIfDoka1kuUbTdRj9klVmX/vqPH0J9awyqjRznCVKLioyUrrTo3e35r7iq8pYealfSx7j+zp40+JHxD+M9rb3nijUv7LjkkvryBX/diMHIj6cAkha7L9rn42a54b1tfBPhG6NjcLEsl/eIAXG7pGmenHJPWtH9hHwj/ZvgjUvF1xFifVZ/ItyRz5MfUj2LH/AMcrwf8AaD/0j9prW4pfmX+1YY8HnjCcV2UqOFxeczjyLkpR2to2u/3/AIEOU4UE76yZXfxZ8bfAc+n69qOqeJbKO9Hm2zahI8kU68Eja+RjB9jzX1PH8Trjxj+zBrfjXTJG07VrfT50m8k8wXCDkqfQ5DD2YU79qfwNr3jr4ZaXpPhqwW7vbe9il2lwm2MRsCcn3K1w3gvwT4k8B/so/ELSfE9kLS6m+03EaCQPlDBEucj3U/lXFXxOEzHD0qzjGNRTSsuqv27GkIVKUpRu2rHhWg/Eb4069cyW2i+IvEOoTRp5jpb/ADlVyBkgDpkj869Z/Z71X403PxX0mHxZL4kbSG3+eLuIiL7pxk49ax/2BZFj+JOvs8ioP7FPJbH/AC3ir7TSVZB8kquO+1s1pxBmVPC1Z4WFCNmt7a6r0JwtKU0puTPiLx98SvHln+0XfaHa+KdRi01PECQLbK42CMyKNvTpivt0dB9K/PX4lf8AJ1Gof9jNH/6NWv0KH3R9K87iSlTp0sM4RSvHWy8kbYOTcp3fU+P/ANsD4g+NPDHxZj03QPEl/p1mdMhkMMLgLuLSAnp7CvqH4bXVxf8Aw68M315M01zcaRayzSN1d2hUsx9ySTXxt+3P/wAlri/7BEH/AKHJX2H8J/8AklnhL/sB2X/ohKecUaccqwsoxSb3dvIKEm681c8Y/bX8YeJvCdn4cbw5rV3phuHmEpgbG/AGM14Lo/jD4+axYJqGlap4pvbRyQs0MZZCQcHBA9a9d/4KB/8AHj4V/wCuk/8AIV6J+xrPFH8AdIVp40P2m64Lgf8ALZq9DDYingclpYj2UZNtrVeb/wAjGcZVMQ481jj/AIUa18SIPgL8RNU8XXWsQ6raWs8lhNeKVkj225IK5HZq86/Zo+Mni6b4uaXpfinxFeahp2p7rPZcMCEkb/VsPQ7gB9Ca+qfji274MeMmDbgdDu8HOf8Ali1fmtp91NY30F7buyTQSLJGwOCGU5BrfJKNHNaGJlKmk5Oy0206fmTiJSoygk9j67/bZ8beK/CeveGofDmu3mmR3FrM0ywPgOQ6gE16PpXxBfwv+zRpXjrXJZNQvBpcb/vG+a4nYkKCfc9fYGvnv9sXxDD4s034d+JICpXUNIkmbb0D7lDj8GDD8K6/4xMw/Yi8IKDgM1nn34krleX054LB0qkbNzs++7url+1aqTkn0PIn8afGz4l6rf6jpOoeIbr7KPOlh0t3jjt05wMIRxweuTxXqv7KPxx8Rah4vt/A3jG+fUIrwMtjdTf62KVRkIx/iDAEDPIOPXjoP2AERfA3iKYKA51NVLd8CJcfzNcZ4Q+CHxF0r48WHiV9Eji0iDXxdGUTpxB527OM5+72ruxlfA1XiMFVhGCgvdeid7f5mcI1I8lSLbvuQftVfEbxz4d+Md9peh+JtQsLNLeFlhhcBQSvPauRi8QftFSxJLHc+LnjdQyMIWIYEZBHFS/tk/8AJe7/AP69rf8A9Br7j8I3EX/CK6MouI8/2fbjG8Z/1a1jiMbSy7AYaaoxk5R1uvJFRpyq1ZrmasYfwSm1y4+FegTeJDdHVmtgbk3IxLuyfvD1rkv2xP8Ak37Xv+utr/6UR16/XkH7Yn/Jv2vf9dbX/wBKI6+Uy+p7TM6U7WvNO3zO6qrUWvI+Y/gdr3ivQfA2r3Ok2ui3mjC9Q6jDfWzSsi7eZAB1UDqME1qeP8TxX8MPhPTdE1KyEVxa3Wk6tLEk6y8LJDCRtbdnGFwcnFUP2ZbHx1r/APaPh7wrZ2CWMjCS+v72MtHCCu0LgfeJGeK3Piv4G+I/wz/4R3WLqax1vRtBJS2v4LX5rcMcgSKTnCn7ueBgdK/TcVPB08bTVOS9o0+ZXa1+y7r7mn01PmsNUx04V6VeyhdcjspXj9pNffZnOahcePIdFk8G28cNtotvcxw3NzcxRgWs5IYbpUJwwPVuoPU1o/DPQ9W0j4oR6preotd6n9k1CO8jkJ8yGRLckHJ6qykFWHGK19A1bUovCun6PpMmk+JrDVzLFJi3lSQO+S5nIJCkk9SKo+DJNUk+Kcel63FZi90zwxd2zzW1wJfPAicKzH+8FIX14rpx2BeCw0vZpcsk+a2nvW+Lzvt3OLKM5/tPGuNT3ZQl7nVyp3aaaaTi07Pouh57pfgrRH0exv8AWvFUenzX0RuI4UtmkxHvZRkjvlW4or1r4cfBmO+8E6VqNx4q1S3e9t1ufJt1QxxhxuAG4E9CM++aK4anGWT0pOnJu602fT5nof6p55VfPGro9VrFaPb7D6ebLfgjXdVm8S+JvCnhSMXPiLVtSRrd2GYrSLyEElxIem1fTucCvRfi34J0/wAD/s7z6TppeeddRs7q9vJB+9upvPUvI59fT0Fef+J/2dtF0fTrjxJ4d8bXWmWsNu07tfIWUR4znzI9rAY56E1yvhrwr458ZeGHj0XWYPE2kxyhJhaeILuAuynI3x3HAPcfIOnFeVUjhq+LeNo1LJzUpXVtVsm3Zei73Z6SweJpYSngp68keVfda9lcl0PxBZeH7/SdYvt5ht9Z1chEGWkYkbUUepJAr6U+BvhG+020ufF/iSEDxNru2SdOv2OAf6u3X02jr6nNfKd/4B8Tafr1npjeH9Vi1jzTc2lufGVmZPMJyZEQIHySM5BzxW3rfhz4wSWE1z4g8OyS2UY3TXGueK5TGi+rH7Sg/St87o0cxre1hUUXJJPWLbS6LXq9+9kc2VYPEYLCfVXqlKUtnu3fXToY3wK/5O3s/wDsK33/AKLmr72r89v2Xl2ftHeHVxCMXNwMQvuT/US/dOTkehya/QmvneMFbF01/cX5s9HAfA/U+C/22f8Akudz/wBeFv8AyNaPw2+BfxYtvFPhrXZ7FRpsd5a3bt/aCn9yHVyduf7vas79tn/kudz/ANeFv/I19u+EZYv+ES0b94n/ACD7f+If881r08bmlbA5XhlSSfNGzv6Ixp0Y1K0+bozXPU1+cX7SuoaXqfxx8UXWkRqluLvymKnh5UUJI34urH3696+8fi74sj8F/DTXPE29fNtbVvs3cNM3yxj3+YjPsDX5++BvAmreNPD/AIu1+3aRhoNiLyQkZMrlwSpPrsErfVR61zcH0o0faYuo7R0j821/wPvLx8ua0F6n3Z+zjqWl6n8EvDEukxrDDDZi3kiBzslQkSZ9y2W/4FXxz8ef+ToNa/7DMP8AKOvVP2CPGG2XWvA91Lw4F/ZqT/EMLIB9RtP/AAGvK/2iv9B/aW1u4n+RBqUM2T024Q5/SuzKsI8LnGIpvrFtejaZnWnz0IM/QS2/49ov9xf5VxH7Qf8AyRLxh/2Cpv8A0GvNP21taksvhHoZ0/UZbae5v43jaCYozoImzyDyPmX9K4v4N3WoX37HvxFudQurm5cy3So88jOdot4eAT2zn9a+dwWVSVGnjnLTnStbz7nXUrrmdO3Q8D+GXgfxX471a607wlCJbu3t/PlBuBFiPcq9SRnlhxX2Z+yZ4D8W+A/Det2fi6AQz3V3HJABcCXKhCDyCccmvFv2BGVfiVr5Zgo/sU9Tj/lvFX2iskbHCyIT6A163FeaVvaywdly6Pz7mGBox5VU6n57fEr/AJOo1D/sZo//AEatfoUPuj6V+evxL/5Oo1H/ALGaP/0atfoOJYto/ep0/vCufif+Dhf8H6IvB/FP1Phr9uf/AJLXF/2CIP8A0OSvsP4T/wDJLPCX/YDsv/RCV8eftz/8lqh/7BEH/oclfYHwoljHws8JAyID/Yll/EP+eCUZ1/yKMJ6foGH/AI8z5+/4KB/8ePhX/rpP/IV4p4B+DnxL8YeGINe8N2ay6bM7pGxvVjyVYhvlJ9RXtX/BQIhrDwoVII8yfkfQV6L+xrJGvwA0cM6g/arrgn/ps1ehQzGrl+RUqtJJvma19ZGMqUauJlGRseMtPvNK/Zg1XTNQXbeWnhOSGcbt2HW2IbnvyOtfC3g7ws/iHwt4r1CBWa40SyjvQB3TzVR8+wVi3/Aa/QT43srfBnxntYN/xJLvoc/8smr5c/YY0+31bxJ4u0u8jWS3u9EMMqt0KtIoP86xyHGSoZfiMR1Uk/xVysVBSqwj5HhureILnUvDOi6JPlk0kz+SxP8ADKytt+gKn86+mfjH/wAmR+Dv9+z/APQZa+Y/Geh3PhnxZqmgXYYS2F08BLDBYKeG/EYP419PfGCN3/Yh8JMqkhDZs3sMSD+te/mvJ7TCOGznf77s5aN7Tv2Nn9gL/kQPEP8A2FB/6KSvpSvmX9gC6g/4QzxJa+avnJqCSsueQpjAB+mVP5V4z8OfEGtap+0rpSQ6zfz2k3iUOEFy5RovOLdM4xtr5fH5TLHZhipc3Lya7b6f8A7addUqUFbcm/bNBPx41ADqbW3/APQK3Phf8DfitZ+LfDmvXVio01LiC6Zvt6n91w2dufTtWJ+2T/yXu/8A+va3/wDQa+4/CcsY8KaNmRP+Qfb/AMQ/55rXo4/NK2ByzDKmk+aNnf0RlToxqVp36M1j1NeQftif8m/a9/11tf8A0ojr14EEZBBHqK8h/bE/5N+17/rra/8ApRHXx2U/7/R/xR/NHfX/AIUvQ8+/YTvLPT/h54mur+7t7S3TUYy8s8gjRf3fdjwK9W1z4r/Dq4tbvT47mbxNGY2W5g0uwkvYymOdzqvl4x6tXzf+x/p3gfWW1HTfEWmWd7q4lE1kl5HvR0C/PsDfKWHBPGcHPTNes/HrXodP0MeDdKjMKz2r3OpfZVCm2sE+/jHALnCDp1PpX1GaYWlPMp817t37JK3zv+GuhjhsK5UFU5tDx+LwP4A8a315qnw50nx8LBJf9IghezRYiecIHl3Y9M5qx4D0/wAPaV8a7Lw74f0HxBpUp0i8hu5NbIFxcyPGxDbV+UKAONvXk0fC/wCId74i8XpJ4Z8OwaXqWnWZ8mCCQ+Ve2iYzby5/jwco/Y8dDXq/iG80XXPGPw3+IWnbjnUJdLmBGHQyQy4jcdijq2R7mu6pjK8XKhWTXuvRu7Ts7Xto720/zRdLBUVy1abvqtbb66+eg34MarYX3wv0AwXcLmCzjt5RvGUeNQrKR26fliivMfg78D/DPi7QtU1DWL/UIrm31e4tPLtpVVUVNuAQQTnkn6EUV81jsjwX1mo3Xau27cl9/PmR72GzPE+xilST0/m/4B6m9t8UvE3hhxNqHw41XRtQtiCqLdCOWJhz8w9u/avMPA3j2/8Ahnomo/2N8P7S70Aan9mn1e2v5Ps8k2McO6/dHTJwPeuTbxT4js/DWpW/hHS9asPh1qd8CQ8ivLaqT+9iSQcIpPGT/Uk+1ad8R5ofB0Xhe3+DbP4f+zeQtr9viZXjI6n1J659ea+klQlSg48inFvZNRtbvr8Xl/wDxE69dqVCMrpb2vv202OI8V6GmufErT/iBrHhTxpp6K8NxKLK3jvLeXZgqUlR8gHA7H2rrfil8R/hf468KX3hDUtc1HSbuYqyiXTplkilU5XK459Me9edWXjf4h+C0uPCfh7RdQstL1GYjSftpFxPYr1dYypw+BkgGujlHwbbwbcaO2uavpPjbzFvk1zWrOSK4+1ryrFucRk5HH17VdSladN1Lvlty8utl3a10XzIqVZ0VKPLZv4uZW/yPMf2XIkg/aN8OQxyiVI7i4VZApXcBBLzg8iv0Kr88v2cNRjj/aK0PUtWvbaIG6uZJ7h5Ake5oZcnceACT+tfef8AwlnhT/oaND/8GEX/AMVXkcYU5yxkGlf3V+bMMBJKD9T5o/ad+DHxC8b/ABUn13w5o8V1YNaQxrI13FGSyg5GGYGvNx+zv8bAABpGAOg/tSL/AOLr7f8A+Es8Kf8AQ0aH/wCDCL/4qj/hLPCn/Q0aH/4MIv8A4qufDcR5hh6MaMaatFWV0/8AMqeFpSk5N7nzn8Qfhn8VNV+BPg3wFp2jpLPZs8+q7r6IYcEiNclvm4ZicZHSvSv2ZfhpdeA/hfPpPiG0iTVNTuJZb6MMsgC42ImRkEbRn/gZr0L/AISzwp/0NGh/+DCL/wCKo/4Szwp/0NGh/wDgwi/+KrhxGZ4yth3h3C0XJydk7tt3/r0RpGjTjLmv5Hyl4G+CPxS8BfGS28QaHo0dzpNlqLeW4volMtqWIwQWzkoeR616D+1N8Cr/AMeX8firwmYTrCRCK5tZHCC4RfusrHgMOnPWvbP+Es8Kf9DRof8A4MIv/iqP+Es8Kf8AQ0aH/wCDCL/4qtp53j5YiGJ5bSirbPVeZKw9JRcb6M+HtN+A3xn8RX1rpup6beW9tbjy45tRusw26Z52gk8eyivqi7+Gf9g/s76n8PPDKfa7yTTZYldyENxO/LMSTgZJ4yeBgdq7n/hLPCn/AENGh/8Agwi/+Ko/4Szwp/0NGh/+DCL/AOKox2dY7GOHNCyi72Sdr+YUsPSp313PhyH9m/4ywsWh0KKMkYJTUoRkfg9eifs+fBr4o+FPitpWueItO8rTbff5r/b45MZUgfKGJPNfT/8AwlnhT/oaND/8GEX/AMVR/wAJZ4U/6GjQ/wDwYRf/ABVdOI4lzGvSlTlTVpK2z6/MiOEpRaaZ8i/GD4CfFDxD8UvEWvaRocMtleX7zW8hvYkLKehwWyK5v/hnf42/9An/AMqkX/xdfb3/AAlnhT/oaND/APBhF/8AFUf8JZ4U/wCho0P/AMGEX/xVVS4nzGnTjTVNWSt8L6fMHhKLbdz5l/aP+C/xE8Z+NtP1TQNHiuraHR7a1kdruNCJE3bhhmB7jmvOl/Z2+NiqFXSAABgAapFgD/vuvt//AISzwp/0NGh/+DCL/wCKo/4Szwp/0NGh/wDgwi/+KqMPxHmGHpRpRpqy7p/5jlhKUpOTZ80fEn4NfEXXPg94C8P2ekxz6ppCTi+RryMbCzEr8xbDcehNeaxfs5/GmJAkeiqijoq6nEB/6HX3D/wlnhT/AKGjQ/8AwYRf/FUf8JZ4U/6GjQ//AAYRf/FUYfiPMKEOSNNWu3s+rv38wlhKUnds8K+D3wv8eaD8EPH3hnXbEJqurwTJYxm7SQOWgKD5gxC/N6mov2RvhT43+H3ivWb/AMU6XFZ291YCGJluY5Mv5itjCk44Br3r/hLPCn/Q0aH/AODCL/4qj/hLPCn/AENGh/8Agwi/+Krjq5tjakK0HBWqWb0fS22vkWqFNOLvsfN37UHwK8XeLPiP/wAJJ4N0uG6ivbZftYNxHEVmX5c/MRnK4/KvY9B+Hw1T4Aad8PfFMPkTf2YlvPsYOYZVOQykcEg4Pv0rrv8AhLPCn/Q0aH/4MIv/AIqj/hLPCn/Q0aH/AODCL/4qs62ZY2rQpUWtKeqdnfTYqNGkpOV9z4i1r4BfGLwrqtza6HZ3d5bTgxfadMudqzxns4BBA9mFew/sufAPVfB+vL4y8ZLDFqEUbLY2SOHMRYYMjkcZ2kgAepJxgV75/wAJZ4U/6GjQ/wDwYRf/ABVH/CWeFP8AoaND/wDBhF/8VXdiuIcwxNB0XFK+jaTuzKGFpQlzXPmP9pX4K/ETxp8Vr3XvD2jw3NhLBCiSNdxISVXB4Zga88H7O/xsAAGkYA6f8TSL/wCLr7f/AOEs8Kf9DRof/gwi/wDiqP8AhLPCn/Q0aH/4MIv/AIqrw/EmYUKUaMaatFWV0/8AMJYSlKTk3uY/wU0TVfDnws0DRNci8rUbS2Ec6eYH2tk/xAkGuS/bE/5N+17/AK62v/pRHXov/CWeFP8AoaND/wDBhF/8VXlH7W3iHw/f/AfXLWx13S7u4aS22xQXkbucToTgA5PFebl6q1cyp1JR3mnt5mtVxVFxT6Hzb8G7HXb7witvpcEKfaPEFvBBqCRyvPY3BT5ZRsXAXHByec4xXtmreDfGWmR6xrOl+KrLxhq+oXsVnqcVlo6ztCv3dpBlARFGTtx1yTXm/wCzDqviyy8OyL4bs9dkt4dbiub46csRE8Sx4MLbzkZ9q9Y13xFqWjSQyeCPBeveEDeap9t1t20n7T9qU/e+6x5yT6da+szNTeJlCKVm+tnfZ69VtpbqctCdZQjKN9NrFKT4Yz+A9O1+78DeJ7K/1y1hWS40uy0NHuJMnhceeSo5JwOOK4fxf4W8XeHL7TfHl/4mtLqCz1Gx1PXNGiTyJrFnIXzJIgSucfKWznmvQ/GPi7wpYjXvE/gS21nRfFuqmMXF9eaNcMoQHnjG1T059q84+LfxZ8F3XhTxFZ+EfDt1ca5r0UUGuaxNAY0O0jJ25OCSOOg5+lY4CniZVVPku5WTbik7aXu+29nvdbCqV5qKi5Oy1S6HF/HLVfEXgv4t+I9P0PVruws7y6GoBIWwrNMiszfnkfhRXpS/DdfjL4X8L+MvtyxTf2PFZXHOC8sLursfxor2qOY4GlTVOvbnjo9Oq0NamExM5OdO/K9Vr3J7GGGD4nRW2hMsERhabxHGwBtPs+Dt3qeBIT0I5xkniseym1GSw8Sar4Milg0WQbdItiNxZgf3k0Yb7qnnavQ4zXmHhfS/idqnhS8h02R49K1S42TtcTxxNdSD5du5yGYcYx06j1rp9N1Xxl4Wl+weN/Elx4ag8n/QWGlQ3sUm0fc+RgV7Yx+OKUsjxFGcsS1dWS2eqWt3Zavou0fU7sNxdldbGyp+05Zvm0i43Ttbutt33lq9jo7Z0vNE1j+19S1ePSbQRTWmpapH5VxDcAZJQdSA2MevIrd8QXF5qXwz0n4iatYpZaxpaZnScBRd2xbaykN03DDqDyDx3rkLKx+IviCz0rxhKuha7a2waeDTJSyhiPuuVQ7S/HALHBrJ1P4mXeu65Za1400C+/saHJsLW1GYBKhw8jBvvspx1I25+lY5nlOMliaVVU1FX5rrtbWMV15lv2JyziDLsTH6vh8Q5yp+65S1le91KVuz0Xf025TxT4BvYb/7XHdRzC+V72KC3hdnSDOS7LgbVAI/lXNjw5cf8JHDo8l1bWonI8m6uSYoHUjIcMR909jX0D/bHw+8b+S51ZI7gRtDsNy1rKyNjdGeRuU4HHIp2sWen+NLiTw7bx21v4d0UBtV1Iou2FUHEEJPRsDkj7o967f7WWHgnWi9Pivp6W6t9PNnTjuH4TVWpRqx5Xbkt7zbs731tvr5Janker/CXxFo91ZHUrmxi026kWP+0Y5DJBDu4UuQMhffBFd7qH7LXizT7E32oeKvDFnaAAm4nujHHg9PmYAViR2+qw+E/Eev+G9RfT/CbF47XTL7MyXEP3SRvPyknp3/ACrU8DeL1ttM0q8+Jtlr15CYvK0i/vIGltI4UAH7tSPplgCT616FRyxlSH1ar7NfaUldp72Xn3PhMRHMspwsqmLpe1e8eTTmjtdp7fjddCDRv2bte16N28PeNPB2rtH99bXUPMKj1O0Eitb/AIZK8e7c/wBs6HnHQSP/APE11F14h+Guryx3mn+J7DStUgO611CCX7NNC3YgnGR6qcg1oy/tD3V/p0Ph1dZ0nSNWt96anrnyywyKpwrWqchmcYJ3cJzwe3LmWCzihUhHDVIzjLS9kreuuxxZTxFQxtKcq9GdKUNWmm7ry0u/S1z5j8UeDNW8PaTBqV75bRveXFjMqZzBcQtho29yOR6itPw38N9Y1zxBoOjW93aRza3bG4t3kJ2qozw3HXivTNOj0LxjqXizwPpviGfXX1i0/tS0u7nJkGoQ5LDcVGQyeg9q4rTvHEfh4eC9at1Ems+HpJbeezkyuUBPU++SPbFa1KuIi5UVbnXbbVNp+l9PkfT4D6vicP8AWGmk0mk9Huk1bvbWxx8fhe6aDXZJLq2ibRWCzo7YMhLlfl9eRXffD/4AeNfGHhuHXYXs9PtrgkwLdFg8idnAA4B7evWsvSfCWq+PvGmu3t40egN5n2uaMxlhGZCWVcZGOOeTVzxtcajpmsaTpNz8R9a8Q280gS8jtLgs8SBlG1F3sNxBOAfQVnWxFWSUKU0pbvS9lb7vxO2OAaorETp+5te6V3e22/lt5kPjn4P3Xg23kk1zxh4bjkQcW0dwzzsfQRhc/nge9ee6NY/2lq9rp/nx25uJliEsmdqFjgE47V65efDhbrTF12bQW0LRrW6hWdby7aXUJ0Z1Ulx92IBWzjAP1616T8X/AIc6bp2vpo2i6fDY2OraI1nYmNcBLu3fzUBPUswzz1NcMM8pwhaUuZ63emlrX2b2TvuyZZbJy0jZfPW+29uuh43dfBjxFb/E+28ANfWDahcW/wBoWYM3lbcZ64z2rjR4Y1SbxJ/YFjCby8e5e1txFjbO6nBCkkDtXt3wu8aP4h+MWm65fRsl7o/hqaO83jH7yBDk/pWX4V0TR9S+HsEmoaDqlnqcssl1ba5Z24ldGMhZG/dsZMDjjb9K9LB1q05uFaai1Fb7OTv/AJHnY9+wpqpQozqLm1UFdqOmrXZfeYel/ALxxc+IotCvjYadeTWDX0Ylm3BlV1RlyoPzAspI9CKrf8KU8Sf8ILdeLjfaeLW1llili3N5gaOUxN2x1GfpXqGhfGJb258OPrUV3L4t0G+NtPHa2kkn9o2cq7JXRQuQ4ASQqwGSnHXA1LTxnp954V+I3hiPQvEktubu4mhkj0qQ+SJkDkSrjMZDhz82ODmvLnjsxhK00tGr6aWvZ29dGelHD4SS91/57dfxPJNd+A/inStbTSXv9Omnk0yfUkMbNhki+8o4+8e1VX+C3iL/AIVj/wAJ9Df6fPp/2MXfkozeaFJAIxjGRnnntXsCfFPw3e+Kvh34hnuZoIhYS2Gqm5tZEijDoAW3ldrDcvYnrXUfAS60fVvDniz4ei+ttQtNPvLiCOWCUSJLaT7irKwyCOWH4VlVzPHUaSnNbWvp0u0/0+80hgsPOfKuu2vkmv1Pkvxr4Um8LNpa3WoW1ydRs0vI/IyQsT/dJz3ODx7V0dl8ItfvvFMPh6zvbGa5udJGq2zBmCzRnooyPvcdK78HwWnhyx8N+MNIXWfFuh30uj2lmlwYXlCSZTe2QFiww+ZuOuO9SW0Ws+K/HPg7VN17NqEltLNcaboM0dobPTlkaNUWVnUkyeu4YU8DkVdPM8XLRqyjzXk0rPrFx8rLd2XS7ZE8JQjqtW7WS3XdPz+/7jzWP4S+K4vBmreKNXgTRbfTukGoAxS3BHXy1I5/r2qOy+GeoX1ppl1Za/4dkhvkDNv1GONrfPZ1Yg5+gNfQMnhrwHoa67D45hsIdV11cadpkXm6ldWMQQgHcFaQsT8zNjHGATXlH7Nel6NqfxD/ALN8QR28mmaYZdQvZbxAI/JhXaqtu6DLZIPoK1WY16lGpVjK3Lr8OjVtlrrZ9b7+RlLD0aTSmt131v5+pzVr8KtbvvFOr+HNMv8ATtRvdN0435FtJvE6gA7Ex1b5gMetQeDPhZ4s8UaZrOoW9i9pBpVu0shuo2TzWAJ8tMjluD9OPWuk+P8A448F6n4pgj+GOh2ei2tkW36lZ2/2eS6c9wBghB27nqewqTQPiD8TdIbSYrbxXe32narbF4hcbJiSMrJGPNBG5WBGMjI29M10wrY10Iy0UpJfErPTfa+61t0MoQoTm/ddvLXfYpfDb4I69470A6tpOraZFsfZNbzl1liJAZSRjoykEHuK3tU/Zr8T6XYy32peJPD1naxDMk087Iij3JFep/sy2/w3t44n8N+IruTX/IMN/a3MjQvPgnBMBZlO0YGUJAx2zipPGGkwa9+0ilj4tvJLjw/p+kf2la2MrfuCyffJXocYyc+1eXVzbFfWpwUrRim9Y66dF+nkd8MDR9jGTV29N9D5d1XwfdQx3k+k3Saza2Wz7RdW8TJEu84QKXwWJJ4AHvW/f/B7xTYWVhNdS2Cz39zFbW9sspLl37HjAwMk+gBr1rSFPibxBYwzIqW8ly/iLUVAwuWJW0iI7BUG78qreLtefxB45u7Hw7Fe6veaZYm3sotNgac+fcfLLNuX5R5cWQNxHzH64+joVqn9m1MXUWt7Q/K78r3fTQ+LxuNnLPqOW4Z+6lzVX2W6iuzat83oJ8HfD/xA8IfDbWPEGk+KtH0rR2nllDy2P2h7kRZQOmcYDEEKOp4PetXQr/4ta9e3Uer+PJNNtrSJPtT2VsiGOYjc0QOMEopG4+pxVTxP4q8YeIND0XQ/Dfh2z8OaRZQC8sku5vPkuFtiEEbKBtDK+0lG5yoz3Fb8Xw70fTPA2n6j4s+MWsppmtKZI47C0ETTtL87jaqyOx5OeOMHOMV8/hMThoV3Xx8VJO9koqTbWmrS6Wd9d/Rn0We0Mf8AUo0sunySlb3neyXWy6vVWuttexzujeEdU8aanbafqfiHXtVF/N9oEl1dt/o2no2N7AEDfKRhR2HNdZ8ShpNjeW3hvw7o9jFYaRLHtt0iAS51F1zCj/3kiQtK+fb0rjde8P8A/CNapPqHhf4k+KbrTbq0guLK8g1Afv7aNhHNG2FHzxZBAIGF7VY0Dwn4Sm8DaprXjK88U6/rNrrb2X2KHUSv2qadgY2XpjehBLE44P0rik41Z+1qS9y/wpNb9FeyVl7t+j13uej79LCXpL3rWUnrrbRvvdq9uu2xD8OPiv4f+G9jqnhR7z+0obfUpHgnXoVZELYxxjzPM6UVzd18BNQ8WStrHw7hli0lneGa01OZRPZ3MbskkJZchwCAQ3cMO4NFd1elk9epKrOai30vsceGxeMw9GNJvm5UldrV26nWfFSDwpoGvX2i+I7e4uLGW5Gt6Als5XzWlOJIVI4/1hZvo/tWha+FbPXLW+v/ABldWc2s6pFtRFkVl0+PqqRH1BwS3c+1cRrkkPxF/Zp0zUWkB1rwhcpZzseSbdyEUn227CT/ANM2qfT/AIX6PY2aQ3ngfxFqF4FAZ43DxSN6q6kLtPb2r28Jn9LB0I0sVZyjeO6V+Xrrvo19583j+BZ5riZ1sHiPZKXvapu19Wo22vJXl3floT2dpJDqUQ0lT4evrJni1zUrW6SO3jZR8krwN8kiuMHIwck81ymjzXGk3+tQpYXmtJ4jmFsdW02BkDQZMk8UKMoG59oBIJG0HGabB4SsbXXrm4lvxbQ2k4W9tLdvtP8AZmD+6aXcCsqZyDjhTXoHitvGk3h6E26aVrosp4ruyurNvJdGjORlMlSCpIO09+ldcsywGNhyVJW/r7vPz32ZGF4ZzvLKv1jAwjWW0u687O8mr6JJrlStbmuzyXwjH4XNre6Z4psrW3ljX93fz+arQL3jWJApklDE8u2MDuBzbudN8O6V4k0/TZPEl7beFdWGLiKy1JJ5YRwN8yoNnJwdvJwD3Fdj4PGi+K7K70WO+s9D0oTyO2lPOHu7mQ9d0jghFJGMLzx7151pfhLWNfsbnV4tBuYNAs7uWO4ksYRPJbHrhhncyrkDNLF4WnRpqXPaMn63fS13Zd9ErvoVlOY1cbjJ05xanBJcuiST6uyV27a+9JRXU7j4x+E/B+ieDI20P4qHX5LWRFTSXu0kUoT1VUb5cdeleV3Opte+GorPUNZv5ms222NiSTBCrElyCTwenAHPrXV+DrTTPDKx6xr/AINg8WaTfSMtoRdPHKqoTlvLU5H/AALFe7fD7x78ANQCQroGkaHc/wDPPUbFGAP++QR+teK8VPC09Iyq2e6t81pr3T0PrPZe2nebUbq1nf8Ar01scD4B+KPw78M+C7HQk8NajqNwiZnf7HEwmmIyxyzZxngegxXA/DqS+13xBqFlp3hLS9a1nVJDNELwokMAyS21WwOp9RwBXuniH4fzaP4hj8V/DNbLXdF+2pqFzo1tMnmRyAEboSO3zfd9sdK89s28JTWr2PiiyfRtRs9CdInuYmt3iu1fcvltxlupFebhp4ej7WtRi252b1u73f2dHp16M9Bqq+RSmk4LRWST2Wj1T0+aMm1sNW8D+MbfxBrzWuja3o+oQv8A2XFaLAksBYBnR1wJFwT0z710nxV8E6TB8VbrStP0mea98VSQXegXkMxSO2LtmViAecfe/HtW/pPiTT9c8OHwb8UY49WsEtoPsniPZ/x6yzITGsrjlTkEb++Pmq5PqN5dfBnw744sRFfa54Cv2hn+bImiQmNuR/CVKkVrUr1XUTej+HR2TvrH5XWqfR67mNSnFXi1tq+r00ffWz0tppoYdt8PNLuPiB4it49M1LxXaWF7Z2V19q1NozJKV/0idmGN5U4wue9dFpPgvT7f4Ew32gaTbjxD4a1Zry4IiXz5Zbadt8bNjccpnA9NteZarp/xKufCeja34dOqMmszzX92bB2DG4eQ7d+3kjYEAzxwa9/+CQ1PTvEWsaLrbKb2902w1W4UYx57I0M5445aFT9Sa8rFV6kLt1VJfypv7Huu6vazu3ol8zpo04ysuRp97fzaqz30PH/FfxB8H6L4o1zQtN0G4u7PxIsUuo3n2s5JljDK0aEEcCQHqOeOwr1+G4u/F3wVvI7rA8ReHWZWkHDC5tsMsg7gOgB/4Ea4iLQ/DenPdX03hK01STRfEkunJcSS+WLa23CVWbJ2sIxIFGQeAPSqb/FGCHxr4u0bwTaLrcmu28SxzeaEhjmCMkjknqNpHTqRWNKnGrNUsPTd47ybvdqy76Jx6O2yXQ1bmvenJe87JJd7vtrr6/ic/wDEmwuPDbt8UPDdnFJp3iPS3t72McfZpJ0AZ19j/j61teCBo6+GdMt9K+IT2twttGGt7jypIwcdkZVcDP8AtUnw38L6ZNd2mgfFy91CYQbYdJt3n2adIB0UsmMyf72D9awPjr4P8T/DS5ibR72S48HzyEW6TwpOtoxOTEwcHj0Pce9fSZTiKVD/AGTERVSXRu9nFbJPW7S02R4Wc4DGVJe2w9ephnHfls3d780Xb3eu56Z8A7e6u/jL4q8Sazd2VzH4a0lLNLi3jKRbpMyFsEnkKrg8965K812TR/2bdc8SSsYtQ8cazO6H+Ly5HII/BVfH1rm/hZqXjD/hD/EXhXwPqHha9Ou+YbqGRvs12hdNhEauVGACcADgmqHxN13xPbx+EvCmoeG5fDy+GbZC5mQzxlj8qzkAYxlWI9yfSspYX2uOly2SvGyvtGKbtrrrImnVrQpOpXm5ztZytu+r00vbWxv2trJD4Y03T/G2tSaPpTxrHY6Fpdv/AMTTUkP3dy5byg3657Vd0K7i+HHxr8P3jaLYeFtO1eH7DLpKXhnuYozjy5rjqFYtjvwA2az/AARJH4O8OzfEy7gk1TxRrk32Hw8ly5keWQna9yc+pOB7cUzxb4W0q88QeMG1uaWVPC+hj7dfliZZ9VkIOSfZ8oB2UCidpVJQn8LunbvotF5NpXd23tZI654ipLkbleSta/Zd+110SSO/+KWkaJofxoTUNS8BnxZbeKLIKkMMSvNHcQD5zGpwDmMqTyCSKxZfhx8OPEmrrL4TtX0rXbdd0vhvXlmhSde6jcQ6H/aRiB6VJrGtXPxG/Zrj12C4li8TeE5kmmeJ9sqvEMO4I6boyX+q47VVvtV8Wa74Vu5G8R6Tr2n2nh1tetptSsCl0oR9jrHJEw2SK20bh15rgpurTUY87jJXi9XbTbTVbW7Pd3Nqjpu83G8Xrsuv47+ougXPhvw740uk8GSeKvBXi6NBHd2F5YtqNtIB/AxXc+wnGHDdMEV5Z8brzxFeeM77Wb7Rrnw82rKkd8sfmJb3Ui43Ou4AlSQG2kZHvXY6o3xMbQtZ11fEdnLe+GLO3FxqcbGC6MU67hAxxiXAxwRkHkGuX8beHb3XtHvddtW1fztA021n1b+05nklMszkZBY8D7pGOxFejg5U41o1G07q19+zWrs7O6te9r9DgxEYuMtLNfL/AIF99rEOkI2i6Uy2gbxFoMq/6fplyhUjI5lhyMow/vD8cjpV8W634Qg8GaFonhWbU7m4ttRlvpHu4gkkG4KPLGOD91endc96sfCD4f6j4hYa/JqkmnWkchVZI+ZZCOuM8Ae5/Kl8N6ToEdlqfjJfG9hp2o22pSpp9le2/wBoe4jABDkAZyd2AcdRniuypToe257u8Xsr2bs0r2T+9fPY65Uq0aEJyjyxnte17KzbV2vufy3KOh+Ebi38b+FX1aKa1ttb1DMcKuyTRxeYuCSOVJDcY54zXTfHS68Qr4muLfSdb1DWdM0ZzpK6k4xNmUZa2eRf9bjGNxGT0NRQwePvibeaVfzWkGhQaYzM2sTE28MeSp3ZbuMcBc5rqfHHiLw1a/DiTwB8P7eXXGsZE1HUdZfOPNV8mYd3O7jPQColOpPEQ05pappapK+7fp03Zhivq1KM3CVqelm9G3ZaW/xf8AzfDWhXMGowah46mudQjZ1nvdMVjFE6Qfu5oXRMZeNdrgA4IGOcmvoKLxbqGmavf6X8OfCnh1fD2jukcqCQ273cjRJIREEXauFdRlup9OtcH4jvLfxRouj+NNACyHWoFmEY58rVbdMSRH0M0W4Y7lc1V8BSeApNH1J9e8bX/hyALHIyw3SoL60dcRDlSwkQKYSVwcRrnnmvmsY6uLp+8vehpy2bSV/5V21ivPXzXXClhVSjX5f8Vt2+jv8An5WNjxzDFdC01/w/HL9m1iP/AISHRkYbT520G6tSO3mIS+P7xkPYVleCI9Xv/FWmxeHfseoRwWs99pNrd3BhDQXGDMqPggMj4baR0d/SqXxb+PHga58O6b4a8B6Ve3E+lzwPpk/l+XFCY/lCBT8zApuQ+oY14br3iLxxHdrBHDqGjC3nmkt47ZHjeDzSdyK4+bbyRjPeuvBZVXrUZU6keWMr25t+22+qt21cu44ZglhuXVyi000tn/w1/uifSfxA0fSfB/wvaTxNrmjf28usSalLZwXAx5U/7uaCJTgt8hyeBkrnFeX+EPiX4H06+msvE0d5qmkXlkkF4trvSTz7aTNvOjAqVJU9QQRgA15/4I+HfiHxVqa3OoRXFpYlt9xd3AIZh3xnkn3r1bV/hP4K1iZWsZms5I0CutrMrBsdyvODXZHCYXDJ06tRyb7aW7elnqjowWWZji8PKUIpJv7Wjfmv66uxoWv7UOg+F7WPRfBPgB00aAEx/a74rKzMxZmbhySSckliSSaK5K+8L/CDw9ctpmrX80l4nMm6YkqT2O0YH0op/wBn5bL3vYSfn72vnuZPJa8Xyyr00+3Nt+BpeDPEOl6P8ZZPCGsWNpbw6nDLoOvxRJst5J0kdI5VXtnC/QMaS28R/Ezwn40uPAUep2v2Gwu1tYLq+t/NIjfmEFhgnK4H14rzmzfw3I3jifxDqFzcawsjSaVctueaWcSMS7EDHOBuJx1r0H4r6rfeKPg/pHxE05kae4ij0vXvlyyyxMDHJns2e4/v104uhSxGKccVC6futtac/LdSXrqn5njYCU8JhIfVnorO13fk5veT6qy1RV8QfEu98EeJr1F07wrqeoXfGovbWrpu/wBlznk+opPD2u+GvFlrf+X8NL23kWEtJLplwxjjL7gr+USNwyDwPSvKfB1vp13q5m1dlkjQ72Waby42OeruAWx7AEn1Fd/4j8TW2lawl5B4kheCXTPJW30AGAKUf5InZsttwzHdwe1bwyLCxfNytaauMmn5aX1+6yReLzipK8KE4qcn7sZRcopbvmklppe2t2+h0nhDw/pGoaXBFZ6hoOo60qfZ77Sb+A2jSKrHy8bhlZVBIyM5GM9Ku/BLXdW+HXi3xJHqOnmHw59uWLUIEk817FyMrKP7ygHDexz2rxnwtpFprd/PqWsa7BpVvuZgTKXnkfqAq8t/wI/rXXfB+48eatPqVl4QSznDiKS7e+cMQdm3PPJGQex7Vy4nCeyp1faVU6f97S133WmnTS609D08JiPaexjVjZ625dXt2fvWb7uz1e+p7F8WfAFzZXh8f/DpPtOn38YOqWenld00ROTJAcHBI6gV5YzeAvF2oQ20Wn2GiXDo1tBbSsYltFH3pp5DjfJ6KKi8Uah8XPhPI1r/AGwbKx1EmRPsJzbK5+8qAqNjewA9a3vhl8MpPihpZ8ZeNdb1GWa4lMcQjKhnVOMsSD39K4XVpYTCrFVq147RlG7evdbO36WNISq1a7oQp3fWMtl5rtf/AIJzWpaZpvh++i1T4c+L5LLyXS3hke7Ae8nDYd9vASMDu3Bx9K9R8FftAeE9Z8MyWfxL02ObUrYbNyWazJdDplQfut+neuM/Z++H/hvxR8XfEUNxYG+8PaSsghjmYnLGTbHuI6/Krmk+JmvaP8Nf2hZT4d0GwTTrO1hgu7OKFQrhlDsR6Phl59ue9bVoUq/+z2c6kY8ybsn6N+d+1jnU3TSqq0It2e7Xrb+v86ep3H/CwddmtPg/4Lu7G3DJJqMLTqbecK3yM8Z+VQD716N8CvDWueDPEWq/D7xpFaRweKNPkuoI4HDIGGVkX0B2t0HpWHfeGJ9Sv0+J3wU1hYbuQ77qwVgm5zyylTwCe6NweoPrX8VfGWe51HwxceKPDl5ofinQtSSR28vEM0DjbLw3I45AG4E96541/rtP2OHStb3k/jjJbXvq9Utexcqf1eXPVfo18LT7W8uhRh+IK+DtCtfBV3q+oaTqfh7VmjuBDaiVbq2RziPJIxkcVbtviR46v/iLrOr+FfDsdk50uKFP7UQq0cCMzh8HGdzM2O3Srnxo+HC+JP2iNDWzmigsvEUCXTyNwD5Y/eAerFVB/GtTxrr1peeLPG3im0kV9M07To9Ltp1PyzyRhi+09xvcKCODSpYbB8yqwheU0277JyktPO7vu3a3Y68Iq1er7GpJqEX07Ri3fy0t9/cw2+EPiXVPCln8Q77WItd+2lNbvtGldoYp1cCRlDA4DbcD8MVg+KPjN4Mv44dLsvhXpA0mJQELuYriPjkq8eMEdjzXqvw0u7yPwRdfCPxFeLDfzWEkOj3h4S5jZTmLJ/jQkjHdcY6V8m69oGs6FrUujarp1xbX0b7DE6HLHOMr/eB7Eda9HAQWJqzjXd+V+7a60fXS3+a2Z5uOjPCJKKs38V9dfn/T6H0Z4YmstR8M2sjTT6r4T1ZjbQm9O6exuB/y7yt/EO6P14r0b4azx6/oesfDTxbnUDZwhYpJjlrqyfIjfP8AfQgqT6qD3rjP2bPDMWofBnxL4Yu5TFq09y7SWcqlJrOQKPJYq2CPmVWBrLsPiFo3h/W/CXi7UrxY3MU9nqUMWGlCMmT8vXiWNfzNebiKbrSqUqeri9O97XT+eq89Ge9RxCrYNSrP3opb9Yt2a+Taf4Hjl9pr3OsXOnzXU9vcaf5sOj3QiCfalgkfKsw5L44B9QB6V7PbTfEXSdngfUUtddh8XW8cGm6/nMn2cDOXB5IVGY89M9TXj/jLxhb+JPtWi6Hok0nma1cXmnTYJuFSWRnCBF7888nt6Zrr/BHirxT4mtk0iwmhttZi0waaL66O37HaRgK0UEa9JGGCznkjgYxXsYulUnTTklp0fTs9PPVr1PDoxpyqRp0G2326vqtfuT7WPTZ/hnbfE9pNSstWu9H07QpF03w40CgqVh4eUj3cdR6VxGlfDL4i6lZa/pOi61pmuaPHrCXFzNcZQajcx/fXcckqDkHnBNZV34p8a/BvR7zwlZ30d9p+qQF7SZlZTaMTiTZycfn79al8EePfG/w9vU1hvAE8WhT237+O3Ewt5j1E3mEuofGcnvnmualRxVOnKVOcWtORO2tv1/W5ni1CFdUa1Np6qbT27eqfkWfB2qj4e+Obi51240BdE8QO2m6vpunSs6WvG0ScjBwSwbaTjc3tXLWXgu9hbXtHs/FV1Fqtlcy6dBp8cbv9rgYhk27eNrn5vTuauaV40+HbaE9trya3qUNlBcLpulyW0Sp5kqsN0kykMxG44O0Y64Jo+C3xSt/APjidtUuG1fR7u3it5blIsSoIxiN9p5JUEpjPTvwK9KSnCVStCHPKyvdWu/L01Xnojx403UpU8PKfs7PTlfN7qezbX2lbzWpo2ugeM9Wj1bwhp/i6x1CW9u/tcyNbMq311bL/AKpZSMNtxjHQ4rU8OfC3VNb1LVtT8V6xqUGlSWEk2pz3CtZxfa8YjTB4dUPXtwAKhuPitoOj6nNq3gHw9reqLYtNLA2on/RbAyk73CJzzk4LtxnFVvhl8Ode+JfjLVf+E38Q3tptWK8uLVJd73CSZKlTkqq9u+OnFcVSfsqcpaQjZatLmT0vZJ+m/kd9GhUqzTlq1J6J+61ry8zave13p1vucV4f8S6z4W8H6joWnwvdf2lELi2uYwSIkIKSn8CNvsc1teF9BvNF0eOSDVobG5u7WO7tr2K0jZBDuxP5rvlt6EqoRRkswrX+Jfhi18J6zJDY+VBa+HtdSFGuN8iQ2l0izQlwPmZUcSk9c8Co4tZXSdZsLTwla6t4hgg1R7nRtSutNDLOrW/+klFcBSVl+dcggcE120Z08TTlyL3pK682rWT3Wq6GWOxOIozoOcrwg7SW1ou+t+lpb+XyG3+l6lJ4bk1LVv7TfUtKuhDfwaghlL2lwP3UywscI4Vsj0I9a1vEGlJ4TWz1a1hEWraUFa7shKPJsdPxj7PKej3EmSxXtWBbeLNR1G78RGz8N6zqTa1p8q3U95eZklkh+/KCRhtitgovTipYPDvjbXdDWV4FttO02yh1CK1tkJW/Rh87+acgzYycHOPalicTSoOjUc1CStzLzvZaef8Aw7SvfDAYOtVWLwuITnTk7xf8ycbtXeqjF36X2Svo1m+JvD95b+PbDR/BuuNb6VrrpqFtHHc/LAwBJJAPDKN2O5HFS+JPhHaaWftWqeNrO1tyTtNzGd555wM8/gKljsdHXQtHm0Kf7Nd20F1rRmDCSSNi6pBA59TtK4/2q4TVofF3i/XtTu7u1ubi7tFd7pSNq2yqDlcHhcYOB14qvrDxVV1Kb9nHW+ivo7fd2PUy7B08vwMaGIi69To7tJq3VJ3v37+Vjv8AQo/hz4F0qTxDbapF4j1SMhIE+7tc9MKenQ/N2rn7j4seO9V1ALYsikt+7t7e23n6dya2vhR4M8BrDo/iLxzqTTaJqPmw5DmJLW6jy3ly4ySGQZBBHOARzXrdr4+0yz0O+n+EPgCybSdOkSO91i4jWOGDd0cxr+9Ze+7j3FcE8RT9o1GDqSva8rJJ3ta78/LU7amPrQopRkqMEr2je7637vTzPMrjTvjj490mCyTw/e21vn95KI/s3mem7JBx9BWGvw51nwffC71nxxoWgXMZ3bYLwz3GRyf3cYJ/OvT9cn8U6sZpPGfi+8u4rXUbaC702wb7Pby21yCIpkKYJwwwQc1lR33g3wjbadI0VhHeWWr6npV6wUGS8tVTfG0g6s27agbvkjNd1CjXTUJ8sE5crUVezte7v0+R8xjOIo1r1aPNVmoc8W3ZSS0srXd/LzPK/EPh2y06+Vbu31ud7iNbhbi7TyDcK/IkVcMdp9Sc5zRXqGmfHjRdG8L+H9Dk0CXUrjTdNjtbiW7jUMsilsoucnaoIAzjvxRWMcTjErexb8+a1/OxvJXd+a3yOa/ZitYJdQ1y5kjDyLBHGNwyNrMSR/46K7PwFZ28l98WfBJjUaL9g+2JAB/q5cA5X0+9+goorlx7ftqv/bv5xProxj/Y+HdvtS/9uNOz8O6P4f8AhF8NvFGk2Udve6y0djqqAZhvY5C+TIh4LDHDcGrk+n2N78APGNjfWsN3H4V8RRwaS06B3iiE8OEJPVcSMuOmOKKK055TwFKUndqvZeS5tj82mlHNqqjpejd+bu9X5nKeIdBtfCGpeK9a8MTXGlPp2lWl2ltCVaCR5JJEYOjg8YUYxjHODXlfwf8AEep6N8TdOu7CRIze3IguI8fI8bsMrj9R6ECiivYzlKVLE05axV9Onw9hcI60cNX+3KMby6vXq92fYnjHQNL8SeHrvSNXthPbSof95GA4ZT2I9ay7Kzj8KfCuS20pnA07SpWgeTBYssbMGOAMnP0oor8MoTk8PGDfu8606bdj9pqxSrOSWvK9Tm/2KLOBfh9q2phP9KutTZZX9VVFwPzZj+Nec+AFTXvjT461HVI0uZvPnjAdcqFMpXGD/sqF+lFFfpaf+1Yt+n5o+eypJ1sIntd/kzA+IyzfC/xda6h4KvLnTWu0Z5YQ+6I4P3dpGCPY5x2xXs3hi/j+JHwjudR8T6Zp08xtpsbIeFIQ4ZdxJB75FFFeXxPFRoYeul791r1+/c6cOksbiaK+BX06fdscv4t3az8Cfhhqd9JKbtNThsfNSQoxikBRwWBzyqgHB9at33h/Tdc8b+Hfh3PE1t4fntbi4kgtT5ZZo1OwZ9Aecdz1oor1YScYu3R1PwuThUvqFaXV+zXydrr5jvCEcfi74f2Q1xPtDhmUSqSsgaNyqyBhyH4ByMc1o/CT4keJ7rx5eeDdTmt9TtbJ9kV3cxZuivbc6kBvqVz70UVji4RdKrdbPTy9DuzP+HhZ9WtX1ei37nMftTeJNW0H4radJoFwdJvHsxFLe2bNHNMjNja5zggduMitzxr8P/Cnw5+D134t0jS4tQ11o4it7qoFyyNIwBZUOEDDJIO3r1zRRVwk44PDcrtdpPzV9n3R800niK1+i08tCz+zX4Z0e38E2vir7MJtZ1IyPPdzYZx87Dap/hBxk+pPPbHHeItPtNF/agtxp0YhS+tjPMg+7vdXDED3xn6k0UV42AqzlneLUm37s19zVvu6Hu0YRjhsI0vtQOv0Uxal+0Jo+j39rBcWa6RcHy5FyG3jBz68cV53pFzqVv4q8YfDW21fULfwxpyajdx2cUuzeY1JEbOBu8s91BGaKK+hwyTlJPpBP53lr6nn5639ck/71vlZHC+OfDum6beaLa2iSIkwijkOQWbdFDIWJx1zMw+gUY459G+x2DeCfB+n2+l6baSfYr2/e9hsovtMkltcMse52U5BAG4Y5+nFFFe/jFfE0ovbmf5M+JwVSX9mznfXl367o6PxjfzalpVopSC0/wCEl0OxXUDbRBOCzA7ByF4J7GsfQ/E2p+HNO8J+KbAxPqEmjXVtJ5qko6Iu5MgEZII9aKK+Vw0Y+znp1/8AbD7mm37Op/hX/paOP8Aanf8AivQvidPr11JeTXekreyyOfmMsUoKEegGSMehxXWxeJtVvfh3qviiWSNdQ0jSbTTbDy02pbxyRRNI6r2di2Sf9lRjAxRRX1WXwisdKy2vby9xbH5/xNJvLIq/xSgn5p1NU+6NTxUqaD4t+E3hrTY0hsV00sTj53Nwv70se+ck/j9K6PSJrrQrL4ZWFheXC2s8slpNEz5WVNjEbh0JBHFFFfn+apSjDm1upflVP0DBNpyt3X/th5roOnWdv+0FeeGYYFTTp9cLSIOpEStKi/7u/nHfArXvbma/8LarfyP5d14g8QfYrySMYIhM3k7U9MIuBnPU0UV7EW5V6bf/AD7h+Lf+S+5G2C0hVt0VS33f8F/ezJ+A/wAP9K8V6P4vudR1DVIx4ak+02EEUkZh8zDZZ0dGDE+WoPTIruU1e6Om+HNfRIYrvWdJu7W/EaYSaM2zttI74ZQR6Giivp4+9hcZGWqSX5H5PnHu5tgJLfmkvly7eh4pDrWra7pusC41Ce3Sy0y1dEtyFDtAR5ZYkE8bieCOa9c/ZJ02wuvCup6vdWdvcah/aTKLmWMNKB5aHAY89ST+NFFePxu3HLJuOl2r/efW8HQj9aStolp5aHz78QMnx3r+Tk/2lcf+jGooor3sL/Ah6L8jCt/El6s//9k=">
            <a:extLst>
              <a:ext uri="{FF2B5EF4-FFF2-40B4-BE49-F238E27FC236}">
                <a16:creationId xmlns:a16="http://schemas.microsoft.com/office/drawing/2014/main" id="{3D00ABAD-A276-4941-BB07-58911AED4C56}"/>
              </a:ext>
            </a:extLst>
          </p:cNvPr>
          <p:cNvSpPr>
            <a:spLocks noChangeAspect="1" noChangeArrowheads="1"/>
          </p:cNvSpPr>
          <p:nvPr/>
        </p:nvSpPr>
        <p:spPr bwMode="auto">
          <a:xfrm>
            <a:off x="4780224" y="3276600"/>
            <a:ext cx="1468176" cy="14681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3" name="Picture 12">
            <a:extLst>
              <a:ext uri="{FF2B5EF4-FFF2-40B4-BE49-F238E27FC236}">
                <a16:creationId xmlns:a16="http://schemas.microsoft.com/office/drawing/2014/main" id="{812CA3F8-0BB8-4F0A-91A8-1CB02A35918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70546" y="4252391"/>
            <a:ext cx="2201091" cy="2232841"/>
          </a:xfrm>
          <a:prstGeom prst="rect">
            <a:avLst/>
          </a:prstGeom>
        </p:spPr>
      </p:pic>
      <p:pic>
        <p:nvPicPr>
          <p:cNvPr id="3" name="Recorded Sound">
            <a:hlinkClick r:id="" action="ppaction://media"/>
            <a:extLst>
              <a:ext uri="{FF2B5EF4-FFF2-40B4-BE49-F238E27FC236}">
                <a16:creationId xmlns:a16="http://schemas.microsoft.com/office/drawing/2014/main" id="{665239CB-93FF-4824-AB70-0FEE72B99F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257278" y="135659"/>
            <a:ext cx="1747076" cy="1747076"/>
          </a:xfrm>
          <a:prstGeom prst="rect">
            <a:avLst/>
          </a:prstGeom>
        </p:spPr>
      </p:pic>
    </p:spTree>
    <p:extLst>
      <p:ext uri="{BB962C8B-B14F-4D97-AF65-F5344CB8AC3E}">
        <p14:creationId xmlns:p14="http://schemas.microsoft.com/office/powerpoint/2010/main" val="2884382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2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D9CF7-ED1C-41B0-855D-E1BCC11D77FC}"/>
              </a:ext>
            </a:extLst>
          </p:cNvPr>
          <p:cNvSpPr>
            <a:spLocks noGrp="1"/>
          </p:cNvSpPr>
          <p:nvPr>
            <p:ph type="title"/>
          </p:nvPr>
        </p:nvSpPr>
        <p:spPr/>
        <p:txBody>
          <a:bodyPr/>
          <a:lstStyle/>
          <a:p>
            <a:pPr algn="ctr"/>
            <a:r>
              <a:rPr lang="en-GB">
                <a:latin typeface="Franklin Gothic Demi Cond" panose="020B0706030402020204" pitchFamily="34" charset="0"/>
              </a:rPr>
              <a:t>Why this is important </a:t>
            </a:r>
          </a:p>
        </p:txBody>
      </p:sp>
      <p:pic>
        <p:nvPicPr>
          <p:cNvPr id="4" name="Online Media 3" title="Intersectional Environmentalism | Sustainability 101">
            <a:hlinkClick r:id="" action="ppaction://media"/>
            <a:extLst>
              <a:ext uri="{FF2B5EF4-FFF2-40B4-BE49-F238E27FC236}">
                <a16:creationId xmlns:a16="http://schemas.microsoft.com/office/drawing/2014/main" id="{467FB588-25AE-4176-A0DB-CA85A7DEEC22}"/>
              </a:ext>
            </a:extLst>
          </p:cNvPr>
          <p:cNvPicPr>
            <a:picLocks noGrp="1" noRot="1" noChangeAspect="1"/>
          </p:cNvPicPr>
          <p:nvPr>
            <p:ph idx="1"/>
            <a:videoFile r:link="rId1"/>
          </p:nvPr>
        </p:nvPicPr>
        <p:blipFill>
          <a:blip r:embed="rId4"/>
          <a:stretch>
            <a:fillRect/>
          </a:stretch>
        </p:blipFill>
        <p:spPr>
          <a:xfrm>
            <a:off x="2405386" y="1500683"/>
            <a:ext cx="7381228" cy="4151941"/>
          </a:xfrm>
          <a:prstGeom prst="rect">
            <a:avLst/>
          </a:prstGeom>
        </p:spPr>
      </p:pic>
    </p:spTree>
    <p:extLst>
      <p:ext uri="{BB962C8B-B14F-4D97-AF65-F5344CB8AC3E}">
        <p14:creationId xmlns:p14="http://schemas.microsoft.com/office/powerpoint/2010/main" val="29892696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FE980-584B-45AE-9ED7-D39C4F555B89}"/>
              </a:ext>
            </a:extLst>
          </p:cNvPr>
          <p:cNvSpPr>
            <a:spLocks noGrp="1"/>
          </p:cNvSpPr>
          <p:nvPr>
            <p:ph type="title"/>
          </p:nvPr>
        </p:nvSpPr>
        <p:spPr/>
        <p:txBody>
          <a:bodyPr/>
          <a:lstStyle/>
          <a:p>
            <a:pPr algn="ctr"/>
            <a:r>
              <a:rPr lang="en-GB">
                <a:latin typeface="Franklin Gothic Demi Cond" panose="020B0706030402020204" pitchFamily="34" charset="0"/>
              </a:rPr>
              <a:t>How</a:t>
            </a:r>
            <a:r>
              <a:rPr lang="en-GB" cap="none">
                <a:latin typeface="NewsGoth BdXCn BT" panose="020B0608020202050204" pitchFamily="34" charset="0"/>
              </a:rPr>
              <a:t> </a:t>
            </a:r>
            <a:r>
              <a:rPr lang="en-GB">
                <a:latin typeface="Franklin Gothic Demi Cond" panose="020B0706030402020204" pitchFamily="34" charset="0"/>
              </a:rPr>
              <a:t>to get that all important feedback</a:t>
            </a:r>
          </a:p>
        </p:txBody>
      </p:sp>
      <p:pic>
        <p:nvPicPr>
          <p:cNvPr id="4" name="Picture 2" descr="woman placing sticky notes on wall">
            <a:extLst>
              <a:ext uri="{FF2B5EF4-FFF2-40B4-BE49-F238E27FC236}">
                <a16:creationId xmlns:a16="http://schemas.microsoft.com/office/drawing/2014/main" id="{CFB9945A-FC29-4E36-80AA-1C2567C848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50" y="1690688"/>
            <a:ext cx="5905500" cy="39389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71425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0420E-7DDE-40A8-8A5E-37BD3490E870}"/>
              </a:ext>
            </a:extLst>
          </p:cNvPr>
          <p:cNvSpPr>
            <a:spLocks noGrp="1"/>
          </p:cNvSpPr>
          <p:nvPr>
            <p:ph type="title"/>
          </p:nvPr>
        </p:nvSpPr>
        <p:spPr/>
        <p:txBody>
          <a:bodyPr/>
          <a:lstStyle/>
          <a:p>
            <a:pPr algn="ctr"/>
            <a:r>
              <a:rPr lang="en-GB">
                <a:latin typeface="Franklin Gothic Demi Cond" panose="020B0706030402020204" pitchFamily="34" charset="0"/>
              </a:rPr>
              <a:t>Feedback mechanisms</a:t>
            </a:r>
          </a:p>
        </p:txBody>
      </p:sp>
      <p:sp>
        <p:nvSpPr>
          <p:cNvPr id="3" name="Content Placeholder 2">
            <a:extLst>
              <a:ext uri="{FF2B5EF4-FFF2-40B4-BE49-F238E27FC236}">
                <a16:creationId xmlns:a16="http://schemas.microsoft.com/office/drawing/2014/main" id="{B8AE34CF-C086-4A8D-8AE6-A82437C9ECEE}"/>
              </a:ext>
            </a:extLst>
          </p:cNvPr>
          <p:cNvSpPr>
            <a:spLocks noGrp="1"/>
          </p:cNvSpPr>
          <p:nvPr>
            <p:ph idx="1"/>
          </p:nvPr>
        </p:nvSpPr>
        <p:spPr>
          <a:xfrm>
            <a:off x="838200" y="1533525"/>
            <a:ext cx="5257800" cy="4351338"/>
          </a:xfrm>
        </p:spPr>
        <p:txBody>
          <a:bodyPr/>
          <a:lstStyle/>
          <a:p>
            <a:r>
              <a:rPr lang="en-GB"/>
              <a:t>Surveys</a:t>
            </a:r>
          </a:p>
          <a:p>
            <a:pPr lvl="1">
              <a:buFont typeface="Wingdings" panose="05000000000000000000" pitchFamily="2" charset="2"/>
              <a:buChar char="q"/>
            </a:pPr>
            <a:r>
              <a:rPr lang="en-GB"/>
              <a:t> Qualtrics</a:t>
            </a:r>
          </a:p>
          <a:p>
            <a:pPr lvl="1">
              <a:buFont typeface="Wingdings" panose="05000000000000000000" pitchFamily="2" charset="2"/>
              <a:buChar char="q"/>
            </a:pPr>
            <a:r>
              <a:rPr lang="en-GB"/>
              <a:t> Module Feedback Surveys</a:t>
            </a:r>
          </a:p>
          <a:p>
            <a:r>
              <a:rPr lang="en-GB"/>
              <a:t>Polls</a:t>
            </a:r>
          </a:p>
          <a:p>
            <a:pPr lvl="1">
              <a:buFont typeface="Wingdings" panose="05000000000000000000" pitchFamily="2" charset="2"/>
              <a:buChar char="q"/>
            </a:pPr>
            <a:r>
              <a:rPr lang="en-GB"/>
              <a:t> Mentimeter</a:t>
            </a:r>
          </a:p>
          <a:p>
            <a:pPr lvl="1">
              <a:buFont typeface="Wingdings" panose="05000000000000000000" pitchFamily="2" charset="2"/>
              <a:buChar char="q"/>
            </a:pPr>
            <a:r>
              <a:rPr lang="en-GB"/>
              <a:t> Facebook Groups/Pages</a:t>
            </a:r>
          </a:p>
          <a:p>
            <a:r>
              <a:rPr lang="en-GB"/>
              <a:t>Focus Groups</a:t>
            </a:r>
          </a:p>
          <a:p>
            <a:pPr lvl="1">
              <a:buFont typeface="Wingdings" panose="05000000000000000000" pitchFamily="2" charset="2"/>
              <a:buChar char="q"/>
            </a:pPr>
            <a:r>
              <a:rPr lang="en-GB"/>
              <a:t> Teams</a:t>
            </a:r>
          </a:p>
          <a:p>
            <a:pPr lvl="1">
              <a:buFont typeface="Wingdings" panose="05000000000000000000" pitchFamily="2" charset="2"/>
              <a:buChar char="q"/>
            </a:pPr>
            <a:r>
              <a:rPr lang="en-GB"/>
              <a:t> Zoom </a:t>
            </a:r>
          </a:p>
          <a:p>
            <a:pPr lvl="1">
              <a:buFont typeface="Wingdings" panose="05000000000000000000" pitchFamily="2" charset="2"/>
              <a:buChar char="q"/>
            </a:pPr>
            <a:r>
              <a:rPr lang="en-GB"/>
              <a:t> Blackboard Collaborate</a:t>
            </a:r>
          </a:p>
          <a:p>
            <a:pPr lvl="1">
              <a:buFont typeface="Wingdings" panose="05000000000000000000" pitchFamily="2" charset="2"/>
              <a:buChar char="q"/>
            </a:pPr>
            <a:endParaRPr lang="en-GB"/>
          </a:p>
        </p:txBody>
      </p:sp>
      <p:sp>
        <p:nvSpPr>
          <p:cNvPr id="4" name="Content Placeholder 2">
            <a:extLst>
              <a:ext uri="{FF2B5EF4-FFF2-40B4-BE49-F238E27FC236}">
                <a16:creationId xmlns:a16="http://schemas.microsoft.com/office/drawing/2014/main" id="{C9756CF6-8EEE-48A6-A1B1-195F40D672A1}"/>
              </a:ext>
            </a:extLst>
          </p:cNvPr>
          <p:cNvSpPr txBox="1">
            <a:spLocks/>
          </p:cNvSpPr>
          <p:nvPr/>
        </p:nvSpPr>
        <p:spPr>
          <a:xfrm>
            <a:off x="6096000" y="1533525"/>
            <a:ext cx="4826000" cy="4351338"/>
          </a:xfrm>
          <a:prstGeom prst="rect">
            <a:avLst/>
          </a:prstGeom>
        </p:spPr>
        <p:txBody>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NewsGoth BT" panose="020B050302020302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NewsGoth BT" panose="020B0503020203020204"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NewsGoth BT" panose="020B050302020302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NewsGoth BT" panose="020B0503020203020204" pitchFamily="34"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NewsGoth BT" panose="020B05030202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Virtual coffee catch ups</a:t>
            </a:r>
          </a:p>
          <a:p>
            <a:r>
              <a:rPr lang="en-GB" dirty="0" err="1"/>
              <a:t>MyUWE</a:t>
            </a:r>
            <a:r>
              <a:rPr lang="en-GB" dirty="0"/>
              <a:t> Announcements</a:t>
            </a:r>
          </a:p>
          <a:p>
            <a:endParaRPr lang="en-GB" dirty="0"/>
          </a:p>
          <a:p>
            <a:pPr marL="457200" lvl="1" indent="0">
              <a:buNone/>
            </a:pPr>
            <a:endParaRPr lang="en-GB" dirty="0"/>
          </a:p>
        </p:txBody>
      </p:sp>
      <p:pic>
        <p:nvPicPr>
          <p:cNvPr id="7170" name="Picture 2" descr="Goal 12 | Department of Economic and Social Affairs">
            <a:extLst>
              <a:ext uri="{FF2B5EF4-FFF2-40B4-BE49-F238E27FC236}">
                <a16:creationId xmlns:a16="http://schemas.microsoft.com/office/drawing/2014/main" id="{76CB9C95-7633-4E50-8618-47DE6C7CA1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76811" y="5642811"/>
            <a:ext cx="1215189" cy="1215189"/>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a:hlinkClick r:id="" action="ppaction://media"/>
            <a:extLst>
              <a:ext uri="{FF2B5EF4-FFF2-40B4-BE49-F238E27FC236}">
                <a16:creationId xmlns:a16="http://schemas.microsoft.com/office/drawing/2014/main" id="{6428B14F-1296-49B6-902B-7D3AF18077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72662" y="3146796"/>
            <a:ext cx="2098675" cy="2098675"/>
          </a:xfrm>
          <a:prstGeom prst="rect">
            <a:avLst/>
          </a:prstGeom>
        </p:spPr>
      </p:pic>
    </p:spTree>
    <p:extLst>
      <p:ext uri="{BB962C8B-B14F-4D97-AF65-F5344CB8AC3E}">
        <p14:creationId xmlns:p14="http://schemas.microsoft.com/office/powerpoint/2010/main" val="3125709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38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94622"/>
            <a:ext cx="10515600" cy="1325563"/>
          </a:xfrm>
        </p:spPr>
        <p:txBody>
          <a:bodyPr>
            <a:normAutofit/>
          </a:bodyPr>
          <a:lstStyle/>
          <a:p>
            <a:pPr algn="ctr"/>
            <a:r>
              <a:rPr lang="en-GB">
                <a:latin typeface="Franklin Gothic Demi Cond" panose="020B0706030402020204" pitchFamily="34" charset="0"/>
              </a:rPr>
              <a:t>GDPR &amp; CONFIDENTIALITY </a:t>
            </a:r>
          </a:p>
        </p:txBody>
      </p:sp>
      <p:sp>
        <p:nvSpPr>
          <p:cNvPr id="4" name="Content Placeholder 3"/>
          <p:cNvSpPr>
            <a:spLocks noGrp="1"/>
          </p:cNvSpPr>
          <p:nvPr>
            <p:ph sz="half" idx="2"/>
          </p:nvPr>
        </p:nvSpPr>
        <p:spPr>
          <a:xfrm>
            <a:off x="761999" y="1720185"/>
            <a:ext cx="10729415" cy="3984579"/>
          </a:xfrm>
        </p:spPr>
        <p:txBody>
          <a:bodyPr>
            <a:normAutofit fontScale="32500" lnSpcReduction="20000"/>
          </a:bodyPr>
          <a:lstStyle/>
          <a:p>
            <a:pPr marL="0" indent="0">
              <a:lnSpc>
                <a:spcPct val="120000"/>
              </a:lnSpc>
              <a:spcBef>
                <a:spcPts val="1800"/>
              </a:spcBef>
              <a:buNone/>
            </a:pPr>
            <a:r>
              <a:rPr lang="en-GB" sz="9600" b="1">
                <a:latin typeface="+mj-lt"/>
              </a:rPr>
              <a:t>General Data Protection Regulation</a:t>
            </a:r>
          </a:p>
          <a:p>
            <a:pPr>
              <a:lnSpc>
                <a:spcPct val="120000"/>
              </a:lnSpc>
              <a:spcBef>
                <a:spcPts val="1800"/>
              </a:spcBef>
            </a:pPr>
            <a:r>
              <a:rPr lang="en-GB" sz="9600">
                <a:latin typeface="+mj-lt"/>
              </a:rPr>
              <a:t>Do not forward feedback straight to staff</a:t>
            </a:r>
          </a:p>
          <a:p>
            <a:pPr>
              <a:lnSpc>
                <a:spcPct val="120000"/>
              </a:lnSpc>
              <a:spcBef>
                <a:spcPts val="1800"/>
              </a:spcBef>
            </a:pPr>
            <a:r>
              <a:rPr lang="en-GB" sz="9600">
                <a:latin typeface="+mj-lt"/>
              </a:rPr>
              <a:t>Always anonymise information </a:t>
            </a:r>
          </a:p>
          <a:p>
            <a:pPr>
              <a:lnSpc>
                <a:spcPct val="120000"/>
              </a:lnSpc>
              <a:spcBef>
                <a:spcPts val="1800"/>
              </a:spcBef>
            </a:pPr>
            <a:r>
              <a:rPr lang="en-GB" sz="9600">
                <a:latin typeface="+mj-lt"/>
              </a:rPr>
              <a:t>Signpost students to appropriate services</a:t>
            </a:r>
          </a:p>
          <a:p>
            <a:pPr>
              <a:lnSpc>
                <a:spcPct val="120000"/>
              </a:lnSpc>
              <a:spcBef>
                <a:spcPts val="1800"/>
              </a:spcBef>
            </a:pPr>
            <a:r>
              <a:rPr lang="en-GB" sz="9600">
                <a:latin typeface="+mj-lt"/>
              </a:rPr>
              <a:t>We can’t supply you with details of your cohort, and neither can UWE staff </a:t>
            </a:r>
          </a:p>
          <a:p>
            <a:endParaRPr lang="en-GB" sz="2400">
              <a:latin typeface="+mn-lt"/>
            </a:endParaRPr>
          </a:p>
        </p:txBody>
      </p:sp>
      <p:pic>
        <p:nvPicPr>
          <p:cNvPr id="5" name="Recorded Sound">
            <a:hlinkClick r:id="" action="ppaction://media"/>
            <a:extLst>
              <a:ext uri="{FF2B5EF4-FFF2-40B4-BE49-F238E27FC236}">
                <a16:creationId xmlns:a16="http://schemas.microsoft.com/office/drawing/2014/main" id="{6BE8C6C7-42A0-4ECB-AEB3-CCC08510B8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44478" y="1958513"/>
            <a:ext cx="1470487" cy="1470487"/>
          </a:xfrm>
          <a:prstGeom prst="rect">
            <a:avLst/>
          </a:prstGeom>
        </p:spPr>
      </p:pic>
    </p:spTree>
    <p:extLst>
      <p:ext uri="{BB962C8B-B14F-4D97-AF65-F5344CB8AC3E}">
        <p14:creationId xmlns:p14="http://schemas.microsoft.com/office/powerpoint/2010/main" val="1495173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3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327C8-736C-4A05-BBA5-46299333CA4C}"/>
              </a:ext>
            </a:extLst>
          </p:cNvPr>
          <p:cNvSpPr>
            <a:spLocks noGrp="1"/>
          </p:cNvSpPr>
          <p:nvPr>
            <p:ph type="title"/>
          </p:nvPr>
        </p:nvSpPr>
        <p:spPr/>
        <p:txBody>
          <a:bodyPr>
            <a:normAutofit/>
          </a:bodyPr>
          <a:lstStyle/>
          <a:p>
            <a:pPr algn="ctr"/>
            <a:r>
              <a:rPr lang="en-GB">
                <a:latin typeface="Franklin Gothic Demi Cond" panose="020B0706030402020204" pitchFamily="34" charset="0"/>
              </a:rPr>
              <a:t>Qualtrics</a:t>
            </a:r>
          </a:p>
        </p:txBody>
      </p:sp>
      <p:sp>
        <p:nvSpPr>
          <p:cNvPr id="3" name="Content Placeholder 2">
            <a:extLst>
              <a:ext uri="{FF2B5EF4-FFF2-40B4-BE49-F238E27FC236}">
                <a16:creationId xmlns:a16="http://schemas.microsoft.com/office/drawing/2014/main" id="{FAC0AE14-B669-46F5-8D75-844EFC0B8530}"/>
              </a:ext>
            </a:extLst>
          </p:cNvPr>
          <p:cNvSpPr>
            <a:spLocks noGrp="1"/>
          </p:cNvSpPr>
          <p:nvPr>
            <p:ph idx="1"/>
          </p:nvPr>
        </p:nvSpPr>
        <p:spPr/>
        <p:txBody>
          <a:bodyPr/>
          <a:lstStyle/>
          <a:p>
            <a:pPr marL="0" indent="0" algn="ctr">
              <a:buNone/>
            </a:pPr>
            <a:r>
              <a:rPr lang="en-GB" u="sng">
                <a:hlinkClick r:id="rId5"/>
              </a:rPr>
              <a:t>https://uwe.eu.qualtrics.com/</a:t>
            </a:r>
            <a:r>
              <a:rPr lang="en-GB"/>
              <a:t>  </a:t>
            </a:r>
          </a:p>
        </p:txBody>
      </p:sp>
      <p:pic>
        <p:nvPicPr>
          <p:cNvPr id="5" name="Picture 4">
            <a:hlinkClick r:id="rId6"/>
            <a:extLst>
              <a:ext uri="{FF2B5EF4-FFF2-40B4-BE49-F238E27FC236}">
                <a16:creationId xmlns:a16="http://schemas.microsoft.com/office/drawing/2014/main" id="{04301723-20DB-41D1-BF97-A7C2756064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63560" y="2259528"/>
            <a:ext cx="8664880" cy="3483532"/>
          </a:xfrm>
          <a:prstGeom prst="rect">
            <a:avLst/>
          </a:prstGeom>
        </p:spPr>
      </p:pic>
      <p:pic>
        <p:nvPicPr>
          <p:cNvPr id="4" name="Recorded Sound">
            <a:hlinkClick r:id="" action="ppaction://media"/>
            <a:extLst>
              <a:ext uri="{FF2B5EF4-FFF2-40B4-BE49-F238E27FC236}">
                <a16:creationId xmlns:a16="http://schemas.microsoft.com/office/drawing/2014/main" id="{60A7C24A-70B0-41E8-A83B-B9A8587E13A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396014" y="824706"/>
            <a:ext cx="1434822" cy="1434822"/>
          </a:xfrm>
          <a:prstGeom prst="rect">
            <a:avLst/>
          </a:prstGeom>
        </p:spPr>
      </p:pic>
    </p:spTree>
    <p:extLst>
      <p:ext uri="{BB962C8B-B14F-4D97-AF65-F5344CB8AC3E}">
        <p14:creationId xmlns:p14="http://schemas.microsoft.com/office/powerpoint/2010/main" val="718210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2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B3E7F-B8E1-44C8-AEE8-03893A48EBA3}"/>
              </a:ext>
            </a:extLst>
          </p:cNvPr>
          <p:cNvSpPr>
            <a:spLocks noGrp="1"/>
          </p:cNvSpPr>
          <p:nvPr>
            <p:ph type="title"/>
          </p:nvPr>
        </p:nvSpPr>
        <p:spPr>
          <a:xfrm>
            <a:off x="838200" y="5691"/>
            <a:ext cx="10515600" cy="1325563"/>
          </a:xfrm>
        </p:spPr>
        <p:txBody>
          <a:bodyPr>
            <a:normAutofit/>
          </a:bodyPr>
          <a:lstStyle/>
          <a:p>
            <a:pPr algn="ctr"/>
            <a:r>
              <a:rPr lang="en-GB">
                <a:latin typeface="Franklin Gothic Demi Cond" panose="020B0706030402020204" pitchFamily="34" charset="0"/>
              </a:rPr>
              <a:t>Mentimeter</a:t>
            </a:r>
          </a:p>
        </p:txBody>
      </p:sp>
      <p:pic>
        <p:nvPicPr>
          <p:cNvPr id="5" name="Picture 4">
            <a:extLst>
              <a:ext uri="{FF2B5EF4-FFF2-40B4-BE49-F238E27FC236}">
                <a16:creationId xmlns:a16="http://schemas.microsoft.com/office/drawing/2014/main" id="{85CD7C9A-D754-41DD-8396-860856296C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5888" y="1916355"/>
            <a:ext cx="8700224" cy="3750486"/>
          </a:xfrm>
          <a:prstGeom prst="rect">
            <a:avLst/>
          </a:prstGeom>
        </p:spPr>
      </p:pic>
      <p:sp>
        <p:nvSpPr>
          <p:cNvPr id="6" name="TextBox 5">
            <a:extLst>
              <a:ext uri="{FF2B5EF4-FFF2-40B4-BE49-F238E27FC236}">
                <a16:creationId xmlns:a16="http://schemas.microsoft.com/office/drawing/2014/main" id="{BCEE17FD-726F-48DE-AFE7-E7EAFE84B56B}"/>
              </a:ext>
            </a:extLst>
          </p:cNvPr>
          <p:cNvSpPr txBox="1"/>
          <p:nvPr/>
        </p:nvSpPr>
        <p:spPr>
          <a:xfrm>
            <a:off x="3847018" y="961814"/>
            <a:ext cx="5532412" cy="954107"/>
          </a:xfrm>
          <a:prstGeom prst="rect">
            <a:avLst/>
          </a:prstGeom>
          <a:noFill/>
        </p:spPr>
        <p:txBody>
          <a:bodyPr wrap="none" lIns="91440" tIns="45720" rIns="91440" bIns="45720" rtlCol="0" anchor="t">
            <a:spAutoFit/>
          </a:bodyPr>
          <a:lstStyle/>
          <a:p>
            <a:r>
              <a:rPr lang="en-GB" sz="2800">
                <a:latin typeface="+mj-lt"/>
              </a:rPr>
              <a:t>Go to menti.com to try it out</a:t>
            </a:r>
            <a:endParaRPr lang="en-US"/>
          </a:p>
          <a:p>
            <a:r>
              <a:rPr lang="en-GB" sz="2800">
                <a:ea typeface="+mn-lt"/>
                <a:cs typeface="+mn-lt"/>
                <a:hlinkClick r:id="rId6"/>
              </a:rPr>
              <a:t>https://www.mentimeter.com/login</a:t>
            </a:r>
            <a:endParaRPr lang="en-GB" sz="2800">
              <a:latin typeface="Alternate Gothic LT No2"/>
            </a:endParaRPr>
          </a:p>
        </p:txBody>
      </p:sp>
      <p:pic>
        <p:nvPicPr>
          <p:cNvPr id="1026" name="Picture 2" descr="Interactive presentation software - Mentimeter">
            <a:extLst>
              <a:ext uri="{FF2B5EF4-FFF2-40B4-BE49-F238E27FC236}">
                <a16:creationId xmlns:a16="http://schemas.microsoft.com/office/drawing/2014/main" id="{78A7FBB7-C671-409A-9EEE-DD89FF70DC2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81934" y="5670107"/>
            <a:ext cx="6500884" cy="822768"/>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907349D0-8BF9-4090-858C-B8B003C7C1A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352642" y="528378"/>
            <a:ext cx="1325562" cy="1325562"/>
          </a:xfrm>
          <a:prstGeom prst="rect">
            <a:avLst/>
          </a:prstGeom>
        </p:spPr>
      </p:pic>
    </p:spTree>
    <p:extLst>
      <p:ext uri="{BB962C8B-B14F-4D97-AF65-F5344CB8AC3E}">
        <p14:creationId xmlns:p14="http://schemas.microsoft.com/office/powerpoint/2010/main" val="3481933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9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38200" y="382138"/>
            <a:ext cx="10515600" cy="1325563"/>
          </a:xfrm>
        </p:spPr>
        <p:txBody>
          <a:bodyPr>
            <a:normAutofit/>
          </a:bodyPr>
          <a:lstStyle/>
          <a:p>
            <a:pPr algn="ctr"/>
            <a:r>
              <a:rPr lang="en-GB">
                <a:latin typeface="Franklin Gothic Demi Cond" panose="020B0706030402020204" pitchFamily="34" charset="0"/>
              </a:rPr>
              <a:t>MODULE FEEDBACK SURVEYS </a:t>
            </a:r>
          </a:p>
        </p:txBody>
      </p:sp>
      <p:sp>
        <p:nvSpPr>
          <p:cNvPr id="5" name="Content Placeholder 2"/>
          <p:cNvSpPr>
            <a:spLocks noGrp="1"/>
          </p:cNvSpPr>
          <p:nvPr>
            <p:ph idx="1"/>
          </p:nvPr>
        </p:nvSpPr>
        <p:spPr>
          <a:xfrm>
            <a:off x="712839" y="2222558"/>
            <a:ext cx="5181600" cy="4351338"/>
          </a:xfrm>
        </p:spPr>
        <p:txBody>
          <a:bodyPr lIns="91440" tIns="45720" rIns="91440" bIns="45720" anchor="t"/>
          <a:lstStyle/>
          <a:p>
            <a:pPr>
              <a:lnSpc>
                <a:spcPct val="100000"/>
              </a:lnSpc>
            </a:pPr>
            <a:r>
              <a:rPr lang="en-GB" sz="2600" dirty="0">
                <a:latin typeface="+mn-lt"/>
              </a:rPr>
              <a:t>Students Reps can work with academics to get useful feedback about courses.</a:t>
            </a:r>
          </a:p>
          <a:p>
            <a:pPr>
              <a:lnSpc>
                <a:spcPct val="100000"/>
              </a:lnSpc>
            </a:pPr>
            <a:r>
              <a:rPr lang="en-GB" sz="2600" dirty="0">
                <a:latin typeface="+mn-lt"/>
              </a:rPr>
              <a:t>Results should be shared with student reps in PMCs.</a:t>
            </a:r>
            <a:endParaRPr lang="en-GB" sz="2600" dirty="0">
              <a:latin typeface="+mn-lt"/>
              <a:cs typeface="Calibri"/>
            </a:endParaRPr>
          </a:p>
          <a:p>
            <a:pPr>
              <a:lnSpc>
                <a:spcPct val="100000"/>
              </a:lnSpc>
            </a:pPr>
            <a:r>
              <a:rPr lang="en-GB" sz="2600" dirty="0">
                <a:latin typeface="+mn-lt"/>
              </a:rPr>
              <a:t>Solutions can be co-developed. </a:t>
            </a:r>
            <a:endParaRPr lang="en-GB" sz="2600" dirty="0">
              <a:latin typeface="+mn-lt"/>
              <a:cs typeface="Calibri"/>
            </a:endParaRPr>
          </a:p>
          <a:p>
            <a:pPr>
              <a:lnSpc>
                <a:spcPct val="100000"/>
              </a:lnSpc>
            </a:pPr>
            <a:r>
              <a:rPr lang="en-GB" sz="2600" dirty="0">
                <a:latin typeface="+mn-lt"/>
              </a:rPr>
              <a:t>On Blackboard not </a:t>
            </a:r>
            <a:r>
              <a:rPr lang="en-GB" sz="2600" dirty="0" err="1">
                <a:latin typeface="+mn-lt"/>
              </a:rPr>
              <a:t>MyUWE</a:t>
            </a:r>
            <a:endParaRPr lang="en-GB" sz="2600" dirty="0">
              <a:latin typeface="+mn-lt"/>
            </a:endParaRPr>
          </a:p>
          <a:p>
            <a:endParaRPr lang="en-GB"/>
          </a:p>
        </p:txBody>
      </p:sp>
      <p:sp>
        <p:nvSpPr>
          <p:cNvPr id="6" name="Content Placeholder 3"/>
          <p:cNvSpPr txBox="1">
            <a:spLocks/>
          </p:cNvSpPr>
          <p:nvPr/>
        </p:nvSpPr>
        <p:spPr>
          <a:xfrm>
            <a:off x="5894439" y="2272525"/>
            <a:ext cx="5181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a:t>What Reps Can Do: </a:t>
            </a:r>
          </a:p>
          <a:p>
            <a:pPr>
              <a:buFontTx/>
              <a:buChar char="-"/>
            </a:pPr>
            <a:r>
              <a:rPr lang="en-GB" sz="2400"/>
              <a:t>Suggest additional questions based on research.</a:t>
            </a:r>
          </a:p>
          <a:p>
            <a:pPr>
              <a:buFontTx/>
              <a:buChar char="-"/>
            </a:pPr>
            <a:r>
              <a:rPr lang="en-GB" sz="2400"/>
              <a:t>Be proactive and promote survey to peers.</a:t>
            </a:r>
          </a:p>
          <a:p>
            <a:pPr>
              <a:buFontTx/>
              <a:buChar char="-"/>
            </a:pPr>
            <a:r>
              <a:rPr lang="en-GB" sz="2400"/>
              <a:t>Ask to see results.</a:t>
            </a:r>
          </a:p>
        </p:txBody>
      </p:sp>
      <p:pic>
        <p:nvPicPr>
          <p:cNvPr id="2" name="Recorded Sound">
            <a:hlinkClick r:id="" action="ppaction://media"/>
            <a:extLst>
              <a:ext uri="{FF2B5EF4-FFF2-40B4-BE49-F238E27FC236}">
                <a16:creationId xmlns:a16="http://schemas.microsoft.com/office/drawing/2014/main" id="{7C9FEB4A-4840-4B18-87D6-DF8E906B9A8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83902" y="4517842"/>
            <a:ext cx="2106021" cy="2106021"/>
          </a:xfrm>
          <a:prstGeom prst="rect">
            <a:avLst/>
          </a:prstGeom>
        </p:spPr>
      </p:pic>
    </p:spTree>
    <p:extLst>
      <p:ext uri="{BB962C8B-B14F-4D97-AF65-F5344CB8AC3E}">
        <p14:creationId xmlns:p14="http://schemas.microsoft.com/office/powerpoint/2010/main" val="3847966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1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D1D01-9226-4DB1-BE29-EDA4F73E37A2}"/>
              </a:ext>
            </a:extLst>
          </p:cNvPr>
          <p:cNvSpPr>
            <a:spLocks noGrp="1"/>
          </p:cNvSpPr>
          <p:nvPr>
            <p:ph type="title"/>
          </p:nvPr>
        </p:nvSpPr>
        <p:spPr/>
        <p:txBody>
          <a:bodyPr/>
          <a:lstStyle/>
          <a:p>
            <a:pPr algn="ctr"/>
            <a:r>
              <a:rPr lang="en-GB">
                <a:latin typeface="Franklin Gothic Demi Cond" panose="020B0706030402020204" pitchFamily="34" charset="0"/>
              </a:rPr>
              <a:t>How to get surveys and feedback mechanisms out to students</a:t>
            </a:r>
          </a:p>
        </p:txBody>
      </p:sp>
      <p:sp>
        <p:nvSpPr>
          <p:cNvPr id="4" name="Content Placeholder 3">
            <a:extLst>
              <a:ext uri="{FF2B5EF4-FFF2-40B4-BE49-F238E27FC236}">
                <a16:creationId xmlns:a16="http://schemas.microsoft.com/office/drawing/2014/main" id="{854A4921-242C-46BF-AD0D-FCF1CFF4F51B}"/>
              </a:ext>
            </a:extLst>
          </p:cNvPr>
          <p:cNvSpPr>
            <a:spLocks noGrp="1"/>
          </p:cNvSpPr>
          <p:nvPr>
            <p:ph sz="half" idx="2"/>
          </p:nvPr>
        </p:nvSpPr>
        <p:spPr>
          <a:xfrm>
            <a:off x="914400" y="1690688"/>
            <a:ext cx="10515600" cy="4351338"/>
          </a:xfrm>
        </p:spPr>
        <p:txBody>
          <a:bodyPr/>
          <a:lstStyle/>
          <a:p>
            <a:r>
              <a:rPr lang="en-GB" dirty="0"/>
              <a:t>Group Chats</a:t>
            </a:r>
          </a:p>
          <a:p>
            <a:r>
              <a:rPr lang="en-GB" dirty="0"/>
              <a:t>Social Media posts</a:t>
            </a:r>
          </a:p>
          <a:p>
            <a:r>
              <a:rPr lang="en-GB" dirty="0"/>
              <a:t>Lecture chats</a:t>
            </a:r>
          </a:p>
          <a:p>
            <a:r>
              <a:rPr lang="en-GB" dirty="0"/>
              <a:t>Ask programme team to send out blackboard announcement or email</a:t>
            </a:r>
          </a:p>
          <a:p>
            <a:r>
              <a:rPr lang="en-GB" b="1" dirty="0" err="1"/>
              <a:t>MyUWE</a:t>
            </a:r>
            <a:r>
              <a:rPr lang="en-GB" b="1" dirty="0"/>
              <a:t> Announcements </a:t>
            </a:r>
          </a:p>
          <a:p>
            <a:endParaRPr lang="en-GB" dirty="0"/>
          </a:p>
        </p:txBody>
      </p:sp>
      <p:pic>
        <p:nvPicPr>
          <p:cNvPr id="3" name="Recorded Sound">
            <a:hlinkClick r:id="" action="ppaction://media"/>
            <a:extLst>
              <a:ext uri="{FF2B5EF4-FFF2-40B4-BE49-F238E27FC236}">
                <a16:creationId xmlns:a16="http://schemas.microsoft.com/office/drawing/2014/main" id="{18D04353-7CA6-4862-8A34-49139212CE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0595" y="4704404"/>
            <a:ext cx="1967149" cy="1967149"/>
          </a:xfrm>
          <a:prstGeom prst="rect">
            <a:avLst/>
          </a:prstGeom>
        </p:spPr>
      </p:pic>
    </p:spTree>
    <p:extLst>
      <p:ext uri="{BB962C8B-B14F-4D97-AF65-F5344CB8AC3E}">
        <p14:creationId xmlns:p14="http://schemas.microsoft.com/office/powerpoint/2010/main" val="2453195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968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3"/>
                </p:tgtEl>
              </p:cMediaNode>
            </p:audio>
          </p:childTnLst>
        </p:cTn>
      </p:par>
    </p:tnLst>
    <p:bldLst>
      <p:bldP spid="4"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15652" y="3035041"/>
            <a:ext cx="5181600" cy="4351338"/>
          </a:xfrm>
        </p:spPr>
        <p:txBody>
          <a:bodyPr/>
          <a:lstStyle/>
          <a:p>
            <a:r>
              <a:rPr lang="en-GB" sz="2300"/>
              <a:t>Use to :</a:t>
            </a:r>
          </a:p>
          <a:p>
            <a:pPr marL="0" indent="0">
              <a:buNone/>
            </a:pPr>
            <a:r>
              <a:rPr lang="en-GB" sz="2300">
                <a:solidFill>
                  <a:schemeClr val="accent5"/>
                </a:solidFill>
              </a:rPr>
              <a:t>	Call for feedback </a:t>
            </a:r>
          </a:p>
          <a:p>
            <a:pPr marL="0" indent="0">
              <a:buNone/>
            </a:pPr>
            <a:r>
              <a:rPr lang="en-GB" sz="2300">
                <a:solidFill>
                  <a:schemeClr val="accent5"/>
                </a:solidFill>
              </a:rPr>
              <a:t>	Feedback outcomes </a:t>
            </a:r>
          </a:p>
          <a:p>
            <a:pPr marL="0" indent="0">
              <a:buNone/>
            </a:pPr>
            <a:r>
              <a:rPr lang="en-GB" sz="2300">
                <a:solidFill>
                  <a:schemeClr val="accent5"/>
                </a:solidFill>
              </a:rPr>
              <a:t>	Update students </a:t>
            </a:r>
          </a:p>
          <a:p>
            <a:endParaRPr lang="en-GB" sz="2400">
              <a:latin typeface="+mn-lt"/>
            </a:endParaRPr>
          </a:p>
        </p:txBody>
      </p:sp>
      <p:sp>
        <p:nvSpPr>
          <p:cNvPr id="6" name="Content Placeholder 5"/>
          <p:cNvSpPr>
            <a:spLocks noGrp="1"/>
          </p:cNvSpPr>
          <p:nvPr>
            <p:ph sz="half" idx="2"/>
          </p:nvPr>
        </p:nvSpPr>
        <p:spPr>
          <a:xfrm>
            <a:off x="5994748" y="3035041"/>
            <a:ext cx="5181600" cy="4351338"/>
          </a:xfrm>
        </p:spPr>
        <p:txBody>
          <a:bodyPr/>
          <a:lstStyle/>
          <a:p>
            <a:r>
              <a:rPr lang="en-GB" sz="2300"/>
              <a:t>Do not use: </a:t>
            </a:r>
          </a:p>
          <a:p>
            <a:pPr marL="0" indent="0">
              <a:buNone/>
            </a:pPr>
            <a:r>
              <a:rPr lang="en-GB" sz="2300">
                <a:solidFill>
                  <a:srgbClr val="FF0000"/>
                </a:solidFill>
              </a:rPr>
              <a:t>	For anything personal </a:t>
            </a:r>
          </a:p>
          <a:p>
            <a:pPr marL="0" indent="0">
              <a:buNone/>
            </a:pPr>
            <a:r>
              <a:rPr lang="en-GB" sz="2300">
                <a:solidFill>
                  <a:srgbClr val="FF0000"/>
                </a:solidFill>
              </a:rPr>
              <a:t>	For anything that isn’t rep 	related! </a:t>
            </a:r>
          </a:p>
          <a:p>
            <a:pPr marL="0" indent="0">
              <a:buNone/>
            </a:pPr>
            <a:r>
              <a:rPr lang="en-GB" sz="2300">
                <a:solidFill>
                  <a:srgbClr val="FF0000"/>
                </a:solidFill>
              </a:rPr>
              <a:t>	To promote yourself in The 	Leadership Race.</a:t>
            </a:r>
          </a:p>
          <a:p>
            <a:pPr marL="0" indent="0">
              <a:buNone/>
            </a:pPr>
            <a:endParaRPr lang="en-GB" sz="2400"/>
          </a:p>
        </p:txBody>
      </p:sp>
      <p:sp>
        <p:nvSpPr>
          <p:cNvPr id="5" name="Title 1"/>
          <p:cNvSpPr txBox="1">
            <a:spLocks/>
          </p:cNvSpPr>
          <p:nvPr/>
        </p:nvSpPr>
        <p:spPr>
          <a:xfrm>
            <a:off x="0" y="569743"/>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cap="all" baseline="0">
                <a:solidFill>
                  <a:schemeClr val="tx1"/>
                </a:solidFill>
                <a:latin typeface="+mj-lt"/>
                <a:ea typeface="+mj-ea"/>
                <a:cs typeface="+mj-cs"/>
              </a:defRPr>
            </a:lvl1pPr>
          </a:lstStyle>
          <a:p>
            <a:pPr algn="ctr"/>
            <a:r>
              <a:rPr lang="en-GB" err="1">
                <a:latin typeface="Franklin Gothic Demi Cond" panose="020B0706030402020204" pitchFamily="34" charset="0"/>
              </a:rPr>
              <a:t>Myuwe</a:t>
            </a:r>
            <a:r>
              <a:rPr lang="en-GB">
                <a:latin typeface="Franklin Gothic Demi Cond" panose="020B0706030402020204" pitchFamily="34" charset="0"/>
              </a:rPr>
              <a:t> announcements</a:t>
            </a:r>
          </a:p>
        </p:txBody>
      </p:sp>
      <p:sp>
        <p:nvSpPr>
          <p:cNvPr id="8" name="TextBox 7"/>
          <p:cNvSpPr txBox="1"/>
          <p:nvPr/>
        </p:nvSpPr>
        <p:spPr>
          <a:xfrm>
            <a:off x="896122" y="2224767"/>
            <a:ext cx="3675878" cy="1231106"/>
          </a:xfrm>
          <a:prstGeom prst="rect">
            <a:avLst/>
          </a:prstGeom>
          <a:noFill/>
        </p:spPr>
        <p:txBody>
          <a:bodyPr wrap="none" rtlCol="0">
            <a:spAutoFit/>
          </a:bodyPr>
          <a:lstStyle/>
          <a:p>
            <a:r>
              <a:rPr lang="en-GB" sz="2800" err="1"/>
              <a:t>MyUWE</a:t>
            </a:r>
            <a:r>
              <a:rPr lang="en-GB" sz="2800"/>
              <a:t> </a:t>
            </a:r>
            <a:r>
              <a:rPr lang="en-GB" sz="2800" b="1"/>
              <a:t>not</a:t>
            </a:r>
            <a:r>
              <a:rPr lang="en-GB" sz="2800"/>
              <a:t> Blackboard</a:t>
            </a:r>
          </a:p>
          <a:p>
            <a:endParaRPr lang="en-GB" sz="2800"/>
          </a:p>
          <a:p>
            <a:endParaRPr lang="en-GB"/>
          </a:p>
        </p:txBody>
      </p:sp>
    </p:spTree>
    <p:extLst>
      <p:ext uri="{BB962C8B-B14F-4D97-AF65-F5344CB8AC3E}">
        <p14:creationId xmlns:p14="http://schemas.microsoft.com/office/powerpoint/2010/main" val="11663351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GB">
                <a:latin typeface="Franklin Gothic Demi Cond" panose="020B0706030402020204" pitchFamily="34" charset="0"/>
              </a:rPr>
              <a:t>OVERVIEW OF THE TRAINING</a:t>
            </a:r>
          </a:p>
        </p:txBody>
      </p:sp>
      <p:sp>
        <p:nvSpPr>
          <p:cNvPr id="5" name="Content Placeholder 2"/>
          <p:cNvSpPr>
            <a:spLocks noGrp="1"/>
          </p:cNvSpPr>
          <p:nvPr>
            <p:ph idx="1"/>
          </p:nvPr>
        </p:nvSpPr>
        <p:spPr>
          <a:xfrm>
            <a:off x="838200" y="1690688"/>
            <a:ext cx="6857010" cy="4351338"/>
          </a:xfrm>
        </p:spPr>
        <p:txBody>
          <a:bodyPr>
            <a:normAutofit/>
          </a:bodyPr>
          <a:lstStyle/>
          <a:p>
            <a:r>
              <a:rPr lang="en-GB"/>
              <a:t>Overview of The Students’ Union and Representation</a:t>
            </a:r>
          </a:p>
          <a:p>
            <a:r>
              <a:rPr lang="en-GB"/>
              <a:t>Introduction to the Student Rep role</a:t>
            </a:r>
          </a:p>
          <a:p>
            <a:r>
              <a:rPr lang="en-GB"/>
              <a:t>How to make and send out surveys</a:t>
            </a:r>
          </a:p>
          <a:p>
            <a:r>
              <a:rPr lang="en-GB"/>
              <a:t>Signposting and boundaries</a:t>
            </a:r>
          </a:p>
          <a:p>
            <a:r>
              <a:rPr lang="en-GB"/>
              <a:t>Meetings to make change</a:t>
            </a:r>
          </a:p>
          <a:p>
            <a:r>
              <a:rPr lang="en-GB"/>
              <a:t>Reward and recognition</a:t>
            </a:r>
          </a:p>
          <a:p>
            <a:r>
              <a:rPr lang="en-GB"/>
              <a:t>Further opportunities and next steps</a:t>
            </a:r>
          </a:p>
          <a:p>
            <a:endParaRPr lang="en-GB" b="1"/>
          </a:p>
          <a:p>
            <a:endParaRPr lang="en-GB" b="1">
              <a:latin typeface="Arial Narrow" panose="020B0606020202030204" pitchFamily="34" charset="0"/>
            </a:endParaRPr>
          </a:p>
          <a:p>
            <a:endParaRPr lang="en-GB"/>
          </a:p>
          <a:p>
            <a:endParaRPr lang="en-GB"/>
          </a:p>
          <a:p>
            <a:endParaRPr lang="en-GB"/>
          </a:p>
        </p:txBody>
      </p:sp>
      <p:pic>
        <p:nvPicPr>
          <p:cNvPr id="1030" name="Picture 6" descr="https://scontent.flhr1-2.fna.fbcdn.net/v/t1.0-9/42587217_1934760299904719_7409025890786476032_o.jpg?_nc_cat=110&amp;_nc_sid=730e14&amp;_nc_ohc=DFrMKGU2ABsAX-VFwc9&amp;_nc_ht=scontent.flhr1-2.fna&amp;oh=c4b242a32399e641b246397ac265d714&amp;oe=5F9FFF9B">
            <a:extLst>
              <a:ext uri="{FF2B5EF4-FFF2-40B4-BE49-F238E27FC236}">
                <a16:creationId xmlns:a16="http://schemas.microsoft.com/office/drawing/2014/main" id="{680A28F8-A6DC-4CE6-93BC-C0FEAF8F002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6450" b="17922"/>
          <a:stretch/>
        </p:blipFill>
        <p:spPr bwMode="auto">
          <a:xfrm>
            <a:off x="7695210" y="1690688"/>
            <a:ext cx="3993994" cy="3868842"/>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a:extLst>
              <a:ext uri="{FF2B5EF4-FFF2-40B4-BE49-F238E27FC236}">
                <a16:creationId xmlns:a16="http://schemas.microsoft.com/office/drawing/2014/main" id="{9B9C034D-4D12-4D1C-BD05-85B6F238765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79297" y="5237892"/>
            <a:ext cx="1620108" cy="1620108"/>
          </a:xfrm>
          <a:prstGeom prst="rect">
            <a:avLst/>
          </a:prstGeom>
        </p:spPr>
      </p:pic>
    </p:spTree>
    <p:extLst>
      <p:ext uri="{BB962C8B-B14F-4D97-AF65-F5344CB8AC3E}">
        <p14:creationId xmlns:p14="http://schemas.microsoft.com/office/powerpoint/2010/main" val="2938963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2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063" y="562407"/>
            <a:ext cx="10150980" cy="4924810"/>
          </a:xfrm>
          <a:prstGeom prst="rect">
            <a:avLst/>
          </a:prstGeom>
        </p:spPr>
      </p:pic>
      <p:sp>
        <p:nvSpPr>
          <p:cNvPr id="10" name="Right Arrow 9"/>
          <p:cNvSpPr/>
          <p:nvPr/>
        </p:nvSpPr>
        <p:spPr>
          <a:xfrm rot="10800000">
            <a:off x="3082411" y="1887795"/>
            <a:ext cx="1445342" cy="6636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889312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661103" y="1159782"/>
            <a:ext cx="7356696" cy="4152446"/>
          </a:xfrm>
          <a:prstGeom prst="rect">
            <a:avLst/>
          </a:prstGeom>
        </p:spPr>
      </p:pic>
      <p:sp>
        <p:nvSpPr>
          <p:cNvPr id="2" name="Right Arrow 1"/>
          <p:cNvSpPr/>
          <p:nvPr/>
        </p:nvSpPr>
        <p:spPr>
          <a:xfrm rot="10800000">
            <a:off x="5533788" y="1342632"/>
            <a:ext cx="1319270" cy="7580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979549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146" y="630582"/>
            <a:ext cx="9211694" cy="4968552"/>
          </a:xfrm>
          <a:prstGeom prst="rect">
            <a:avLst/>
          </a:prstGeom>
        </p:spPr>
      </p:pic>
      <p:sp>
        <p:nvSpPr>
          <p:cNvPr id="2" name="TextBox 1"/>
          <p:cNvSpPr txBox="1"/>
          <p:nvPr/>
        </p:nvSpPr>
        <p:spPr>
          <a:xfrm>
            <a:off x="3672348" y="988142"/>
            <a:ext cx="5796117" cy="369332"/>
          </a:xfrm>
          <a:prstGeom prst="rect">
            <a:avLst/>
          </a:prstGeom>
          <a:noFill/>
        </p:spPr>
        <p:txBody>
          <a:bodyPr wrap="square" rtlCol="0">
            <a:spAutoFit/>
          </a:bodyPr>
          <a:lstStyle/>
          <a:p>
            <a:r>
              <a:rPr lang="en-GB"/>
              <a:t>Student Rep Announcement </a:t>
            </a:r>
          </a:p>
        </p:txBody>
      </p:sp>
      <p:sp>
        <p:nvSpPr>
          <p:cNvPr id="3" name="TextBox 2"/>
          <p:cNvSpPr txBox="1"/>
          <p:nvPr/>
        </p:nvSpPr>
        <p:spPr>
          <a:xfrm>
            <a:off x="3672348" y="1489587"/>
            <a:ext cx="4409768" cy="923330"/>
          </a:xfrm>
          <a:prstGeom prst="rect">
            <a:avLst/>
          </a:prstGeom>
          <a:noFill/>
        </p:spPr>
        <p:txBody>
          <a:bodyPr wrap="square" rtlCol="0">
            <a:spAutoFit/>
          </a:bodyPr>
          <a:lstStyle/>
          <a:p>
            <a:r>
              <a:rPr lang="en-GB"/>
              <a:t>Have your say by filling in our survey – link. </a:t>
            </a:r>
          </a:p>
          <a:p>
            <a:r>
              <a:rPr lang="en-GB"/>
              <a:t>Email </a:t>
            </a:r>
            <a:r>
              <a:rPr lang="en-GB">
                <a:hlinkClick r:id="rId4"/>
              </a:rPr>
              <a:t>student2.student@live.uwe.ac.uk</a:t>
            </a:r>
            <a:r>
              <a:rPr lang="en-GB"/>
              <a:t> or message us on Facebook! </a:t>
            </a:r>
          </a:p>
        </p:txBody>
      </p:sp>
      <p:sp>
        <p:nvSpPr>
          <p:cNvPr id="5" name="Right Arrow 4"/>
          <p:cNvSpPr/>
          <p:nvPr/>
        </p:nvSpPr>
        <p:spPr>
          <a:xfrm rot="10800000">
            <a:off x="4903836" y="3159107"/>
            <a:ext cx="1806678" cy="9851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5235677" y="3328535"/>
            <a:ext cx="1696064" cy="646331"/>
          </a:xfrm>
          <a:prstGeom prst="rect">
            <a:avLst/>
          </a:prstGeom>
          <a:noFill/>
        </p:spPr>
        <p:txBody>
          <a:bodyPr wrap="square" rtlCol="0">
            <a:spAutoFit/>
          </a:bodyPr>
          <a:lstStyle/>
          <a:p>
            <a:r>
              <a:rPr lang="en-GB"/>
              <a:t>This is your course code</a:t>
            </a:r>
          </a:p>
        </p:txBody>
      </p:sp>
    </p:spTree>
    <p:extLst>
      <p:ext uri="{BB962C8B-B14F-4D97-AF65-F5344CB8AC3E}">
        <p14:creationId xmlns:p14="http://schemas.microsoft.com/office/powerpoint/2010/main" val="19170339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2680" y="688560"/>
            <a:ext cx="9282564" cy="4968552"/>
          </a:xfrm>
          <a:prstGeom prst="rect">
            <a:avLst/>
          </a:prstGeom>
        </p:spPr>
      </p:pic>
      <p:sp>
        <p:nvSpPr>
          <p:cNvPr id="2" name="Right Arrow 1"/>
          <p:cNvSpPr/>
          <p:nvPr/>
        </p:nvSpPr>
        <p:spPr>
          <a:xfrm rot="10800000">
            <a:off x="5751869" y="3687097"/>
            <a:ext cx="1445343"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5908946" y="3959631"/>
            <a:ext cx="1430597" cy="369332"/>
          </a:xfrm>
          <a:prstGeom prst="rect">
            <a:avLst/>
          </a:prstGeom>
          <a:noFill/>
        </p:spPr>
        <p:txBody>
          <a:bodyPr wrap="square" rtlCol="0">
            <a:spAutoFit/>
          </a:bodyPr>
          <a:lstStyle/>
          <a:p>
            <a:r>
              <a:rPr lang="en-GB"/>
              <a:t>Click ‘RAGS’</a:t>
            </a:r>
          </a:p>
        </p:txBody>
      </p:sp>
    </p:spTree>
    <p:extLst>
      <p:ext uri="{BB962C8B-B14F-4D97-AF65-F5344CB8AC3E}">
        <p14:creationId xmlns:p14="http://schemas.microsoft.com/office/powerpoint/2010/main" val="20979804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6956" y="477521"/>
            <a:ext cx="9063400" cy="5133338"/>
          </a:xfrm>
          <a:prstGeom prst="rect">
            <a:avLst/>
          </a:prstGeom>
        </p:spPr>
      </p:pic>
      <p:sp>
        <p:nvSpPr>
          <p:cNvPr id="2" name="Rectangle 1"/>
          <p:cNvSpPr/>
          <p:nvPr/>
        </p:nvSpPr>
        <p:spPr>
          <a:xfrm>
            <a:off x="6058525" y="3103632"/>
            <a:ext cx="2109020" cy="26399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6108491" y="3116124"/>
            <a:ext cx="2030361" cy="2862322"/>
          </a:xfrm>
          <a:prstGeom prst="rect">
            <a:avLst/>
          </a:prstGeom>
          <a:noFill/>
        </p:spPr>
        <p:txBody>
          <a:bodyPr wrap="square" lIns="91440" tIns="45720" rIns="91440" bIns="45720" rtlCol="0" anchor="t">
            <a:spAutoFit/>
          </a:bodyPr>
          <a:lstStyle/>
          <a:p>
            <a:r>
              <a:rPr lang="en-GB"/>
              <a:t>Year of study </a:t>
            </a:r>
          </a:p>
          <a:p>
            <a:endParaRPr lang="en-GB"/>
          </a:p>
          <a:p>
            <a:endParaRPr lang="en-GB">
              <a:ea typeface="+mn-lt"/>
              <a:cs typeface="+mn-lt"/>
            </a:endParaRPr>
          </a:p>
          <a:p>
            <a:r>
              <a:rPr lang="en-GB">
                <a:ea typeface="+mn-lt"/>
                <a:cs typeface="+mn-lt"/>
              </a:rPr>
              <a:t>sandwich year</a:t>
            </a:r>
            <a:endParaRPr lang="en-GB"/>
          </a:p>
          <a:p>
            <a:endParaRPr lang="en-GB"/>
          </a:p>
          <a:p>
            <a:r>
              <a:rPr lang="en-GB"/>
              <a:t>part time</a:t>
            </a:r>
            <a:endParaRPr lang="en-GB">
              <a:cs typeface="Calibri"/>
            </a:endParaRPr>
          </a:p>
          <a:p>
            <a:endParaRPr lang="en-GB"/>
          </a:p>
          <a:p>
            <a:r>
              <a:rPr lang="en-GB"/>
              <a:t>full time</a:t>
            </a:r>
            <a:endParaRPr lang="en-GB">
              <a:cs typeface="Calibri"/>
            </a:endParaRPr>
          </a:p>
          <a:p>
            <a:endParaRPr lang="en-GB"/>
          </a:p>
          <a:p>
            <a:endParaRPr lang="en-GB"/>
          </a:p>
        </p:txBody>
      </p:sp>
      <p:cxnSp>
        <p:nvCxnSpPr>
          <p:cNvPr id="9" name="Elbow Connector 8"/>
          <p:cNvCxnSpPr/>
          <p:nvPr/>
        </p:nvCxnSpPr>
        <p:spPr>
          <a:xfrm rot="10800000" flipV="1">
            <a:off x="5348747" y="3288890"/>
            <a:ext cx="757084" cy="64893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Elbow Connector 10"/>
          <p:cNvCxnSpPr/>
          <p:nvPr/>
        </p:nvCxnSpPr>
        <p:spPr>
          <a:xfrm flipH="1" flipV="1">
            <a:off x="5548050" y="4709475"/>
            <a:ext cx="683502" cy="39168"/>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Elbow Connector 14"/>
          <p:cNvCxnSpPr/>
          <p:nvPr/>
        </p:nvCxnSpPr>
        <p:spPr>
          <a:xfrm flipH="1" flipV="1">
            <a:off x="5510576" y="4136561"/>
            <a:ext cx="621047" cy="72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Right Arrow 20"/>
          <p:cNvSpPr/>
          <p:nvPr/>
        </p:nvSpPr>
        <p:spPr>
          <a:xfrm rot="16200000">
            <a:off x="3787043" y="5776388"/>
            <a:ext cx="1009486" cy="6784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Elbow Connector 10">
            <a:extLst>
              <a:ext uri="{FF2B5EF4-FFF2-40B4-BE49-F238E27FC236}">
                <a16:creationId xmlns:a16="http://schemas.microsoft.com/office/drawing/2014/main" id="{A92F3676-E243-4668-9F8D-9EA72B6389BE}"/>
              </a:ext>
            </a:extLst>
          </p:cNvPr>
          <p:cNvCxnSpPr>
            <a:cxnSpLocks/>
          </p:cNvCxnSpPr>
          <p:nvPr/>
        </p:nvCxnSpPr>
        <p:spPr>
          <a:xfrm flipH="1" flipV="1">
            <a:off x="5423132" y="4846884"/>
            <a:ext cx="758452" cy="36395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29122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0768" y="1979233"/>
            <a:ext cx="8873601" cy="2592288"/>
          </a:xfrm>
          <a:prstGeom prst="rect">
            <a:avLst/>
          </a:prstGeom>
        </p:spPr>
      </p:pic>
    </p:spTree>
    <p:extLst>
      <p:ext uri="{BB962C8B-B14F-4D97-AF65-F5344CB8AC3E}">
        <p14:creationId xmlns:p14="http://schemas.microsoft.com/office/powerpoint/2010/main" val="16458598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41E97-D90F-489B-95CD-C8A8B3EC6CAD}"/>
              </a:ext>
            </a:extLst>
          </p:cNvPr>
          <p:cNvSpPr>
            <a:spLocks noGrp="1"/>
          </p:cNvSpPr>
          <p:nvPr>
            <p:ph type="title"/>
          </p:nvPr>
        </p:nvSpPr>
        <p:spPr/>
        <p:txBody>
          <a:bodyPr/>
          <a:lstStyle/>
          <a:p>
            <a:pPr algn="ctr"/>
            <a:r>
              <a:rPr lang="en-GB">
                <a:latin typeface="Franklin Gothic Demi Cond" panose="020B0706030402020204" pitchFamily="34" charset="0"/>
              </a:rPr>
              <a:t>Close the feedback loop</a:t>
            </a:r>
          </a:p>
        </p:txBody>
      </p:sp>
      <p:graphicFrame>
        <p:nvGraphicFramePr>
          <p:cNvPr id="4" name="Content Placeholder 3">
            <a:extLst>
              <a:ext uri="{FF2B5EF4-FFF2-40B4-BE49-F238E27FC236}">
                <a16:creationId xmlns:a16="http://schemas.microsoft.com/office/drawing/2014/main" id="{B7AF7A13-73E2-4E7C-9CB9-D90555CE5F8C}"/>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Recorded Sound">
            <a:hlinkClick r:id="" action="ppaction://media"/>
            <a:extLst>
              <a:ext uri="{FF2B5EF4-FFF2-40B4-BE49-F238E27FC236}">
                <a16:creationId xmlns:a16="http://schemas.microsoft.com/office/drawing/2014/main" id="{B1E198FF-12BC-461A-BF87-FA186B5FD18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822773" y="2541891"/>
            <a:ext cx="1774217" cy="1774217"/>
          </a:xfrm>
          <a:prstGeom prst="rect">
            <a:avLst/>
          </a:prstGeom>
        </p:spPr>
      </p:pic>
    </p:spTree>
    <p:extLst>
      <p:ext uri="{BB962C8B-B14F-4D97-AF65-F5344CB8AC3E}">
        <p14:creationId xmlns:p14="http://schemas.microsoft.com/office/powerpoint/2010/main" val="730882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4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28337" y="0"/>
            <a:ext cx="12320337" cy="1325563"/>
          </a:xfrm>
        </p:spPr>
        <p:txBody>
          <a:bodyPr>
            <a:normAutofit/>
          </a:bodyPr>
          <a:lstStyle/>
          <a:p>
            <a:pPr algn="ctr"/>
            <a:r>
              <a:rPr lang="en-GB">
                <a:latin typeface="Franklin Gothic Demi Cond" panose="020B0706030402020204" pitchFamily="34" charset="0"/>
              </a:rPr>
              <a:t>BOUNDARIES</a:t>
            </a:r>
          </a:p>
        </p:txBody>
      </p:sp>
      <p:sp>
        <p:nvSpPr>
          <p:cNvPr id="5" name="Content Placeholder 2"/>
          <p:cNvSpPr>
            <a:spLocks noGrp="1"/>
          </p:cNvSpPr>
          <p:nvPr>
            <p:ph idx="1"/>
          </p:nvPr>
        </p:nvSpPr>
        <p:spPr>
          <a:xfrm>
            <a:off x="5757601" y="1325563"/>
            <a:ext cx="6123039" cy="4351338"/>
          </a:xfrm>
        </p:spPr>
        <p:txBody>
          <a:bodyPr>
            <a:normAutofit/>
          </a:bodyPr>
          <a:lstStyle/>
          <a:p>
            <a:pPr marL="0" indent="0">
              <a:buNone/>
            </a:pPr>
            <a:r>
              <a:rPr lang="en-GB" sz="2400">
                <a:latin typeface="NewsGoth BT"/>
              </a:rPr>
              <a:t>You should not:</a:t>
            </a:r>
          </a:p>
          <a:p>
            <a:pPr lvl="1">
              <a:spcBef>
                <a:spcPts val="2400"/>
              </a:spcBef>
            </a:pPr>
            <a:r>
              <a:rPr lang="en-GB">
                <a:latin typeface="NewsGoth BT"/>
              </a:rPr>
              <a:t>Give advice.</a:t>
            </a:r>
          </a:p>
          <a:p>
            <a:pPr lvl="1">
              <a:spcBef>
                <a:spcPts val="2400"/>
              </a:spcBef>
            </a:pPr>
            <a:r>
              <a:rPr lang="en-GB">
                <a:latin typeface="NewsGoth BT"/>
              </a:rPr>
              <a:t>Pass on individuals complaints.</a:t>
            </a:r>
          </a:p>
          <a:p>
            <a:pPr lvl="1">
              <a:spcBef>
                <a:spcPts val="2400"/>
              </a:spcBef>
            </a:pPr>
            <a:r>
              <a:rPr lang="en-GB">
                <a:latin typeface="NewsGoth BT"/>
              </a:rPr>
              <a:t>Present your own personal opinions as those of the cohort.</a:t>
            </a:r>
          </a:p>
          <a:p>
            <a:pPr lvl="1">
              <a:spcBef>
                <a:spcPts val="2400"/>
              </a:spcBef>
            </a:pPr>
            <a:r>
              <a:rPr lang="en-GB">
                <a:latin typeface="NewsGoth BT"/>
              </a:rPr>
              <a:t>Work more than 2 hours per week.</a:t>
            </a:r>
          </a:p>
        </p:txBody>
      </p:sp>
      <p:pic>
        <p:nvPicPr>
          <p:cNvPr id="2" name="Picture 1"/>
          <p:cNvPicPr>
            <a:picLocks noChangeAspect="1"/>
          </p:cNvPicPr>
          <p:nvPr/>
        </p:nvPicPr>
        <p:blipFill>
          <a:blip r:embed="rId5"/>
          <a:stretch>
            <a:fillRect/>
          </a:stretch>
        </p:blipFill>
        <p:spPr>
          <a:xfrm>
            <a:off x="576590" y="1325563"/>
            <a:ext cx="4869651" cy="3257093"/>
          </a:xfrm>
          <a:prstGeom prst="rect">
            <a:avLst/>
          </a:prstGeom>
        </p:spPr>
      </p:pic>
      <p:pic>
        <p:nvPicPr>
          <p:cNvPr id="3074" name="Picture 2" descr="Goal 3 | Department of Economic and Social Affairs">
            <a:extLst>
              <a:ext uri="{FF2B5EF4-FFF2-40B4-BE49-F238E27FC236}">
                <a16:creationId xmlns:a16="http://schemas.microsoft.com/office/drawing/2014/main" id="{14295B67-AFEF-415E-9A2F-168CCA389B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27573" y="4982995"/>
            <a:ext cx="1808747" cy="1808747"/>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54D79C42-66C0-4888-BD78-ED612A4D605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75531" y="260048"/>
            <a:ext cx="2160789" cy="2160789"/>
          </a:xfrm>
          <a:prstGeom prst="rect">
            <a:avLst/>
          </a:prstGeom>
        </p:spPr>
      </p:pic>
    </p:spTree>
    <p:extLst>
      <p:ext uri="{BB962C8B-B14F-4D97-AF65-F5344CB8AC3E}">
        <p14:creationId xmlns:p14="http://schemas.microsoft.com/office/powerpoint/2010/main" val="1359138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4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pPr algn="ctr"/>
            <a:r>
              <a:rPr lang="en-GB">
                <a:latin typeface="Franklin Gothic Demi Cond" panose="020B0706030402020204" pitchFamily="34" charset="0"/>
              </a:rPr>
              <a:t>SIGNPOSTING</a:t>
            </a:r>
          </a:p>
        </p:txBody>
      </p:sp>
      <p:sp>
        <p:nvSpPr>
          <p:cNvPr id="5" name="TextBox 4"/>
          <p:cNvSpPr txBox="1"/>
          <p:nvPr/>
        </p:nvSpPr>
        <p:spPr>
          <a:xfrm>
            <a:off x="690716" y="1690688"/>
            <a:ext cx="5061155" cy="3785652"/>
          </a:xfrm>
          <a:prstGeom prst="rect">
            <a:avLst/>
          </a:prstGeom>
          <a:noFill/>
        </p:spPr>
        <p:txBody>
          <a:bodyPr wrap="square" lIns="91440" tIns="45720" rIns="91440" bIns="45720" rtlCol="0" anchor="t">
            <a:spAutoFit/>
          </a:bodyPr>
          <a:lstStyle/>
          <a:p>
            <a:pPr marL="342900" indent="-342900">
              <a:buFont typeface="Wingdings" panose="05000000000000000000" pitchFamily="2" charset="2"/>
              <a:buChar char="§"/>
            </a:pPr>
            <a:r>
              <a:rPr lang="en-GB" sz="2400" dirty="0"/>
              <a:t>Housing contracts</a:t>
            </a:r>
          </a:p>
          <a:p>
            <a:pPr marL="342900" indent="-342900">
              <a:buFont typeface="Wingdings" panose="05000000000000000000" pitchFamily="2" charset="2"/>
              <a:buChar char="§"/>
            </a:pPr>
            <a:r>
              <a:rPr lang="en-GB" sz="2400" dirty="0"/>
              <a:t>Complaints procedure</a:t>
            </a:r>
            <a:endParaRPr lang="en-GB" sz="2400" dirty="0">
              <a:cs typeface="Calibri"/>
            </a:endParaRPr>
          </a:p>
          <a:p>
            <a:pPr marL="342900" indent="-342900">
              <a:buFont typeface="Wingdings" panose="05000000000000000000" pitchFamily="2" charset="2"/>
              <a:buChar char="§"/>
            </a:pPr>
            <a:r>
              <a:rPr lang="en-GB" sz="2400" dirty="0"/>
              <a:t>Extenuating circumstances</a:t>
            </a:r>
            <a:endParaRPr lang="en-GB" sz="2400" dirty="0">
              <a:cs typeface="Calibri"/>
            </a:endParaRPr>
          </a:p>
          <a:p>
            <a:pPr marL="342900" indent="-342900">
              <a:buFont typeface="Wingdings" panose="05000000000000000000" pitchFamily="2" charset="2"/>
              <a:buChar char="§"/>
            </a:pPr>
            <a:r>
              <a:rPr lang="en-GB" sz="2400" dirty="0"/>
              <a:t>The Students’ Union Advice Centre</a:t>
            </a:r>
            <a:endParaRPr lang="en-GB" sz="2400" dirty="0">
              <a:cs typeface="Calibri"/>
            </a:endParaRPr>
          </a:p>
          <a:p>
            <a:pPr marL="342900" indent="-342900">
              <a:buFont typeface="Arial" panose="05000000000000000000" pitchFamily="2" charset="2"/>
              <a:buChar char="•"/>
            </a:pPr>
            <a:r>
              <a:rPr lang="en-GB" sz="2400" dirty="0">
                <a:ea typeface="+mn-lt"/>
                <a:cs typeface="+mn-lt"/>
              </a:rPr>
              <a:t>If in doubt – </a:t>
            </a:r>
            <a:r>
              <a:rPr lang="en-GB" sz="2400" dirty="0">
                <a:ea typeface="+mn-lt"/>
                <a:cs typeface="+mn-lt"/>
                <a:hlinkClick r:id="rId5"/>
              </a:rPr>
              <a:t>advice@uwe.ac.uk</a:t>
            </a:r>
            <a:r>
              <a:rPr lang="en-GB" sz="2400" dirty="0">
                <a:ea typeface="+mn-lt"/>
                <a:cs typeface="+mn-lt"/>
              </a:rPr>
              <a:t> </a:t>
            </a:r>
          </a:p>
          <a:p>
            <a:pPr marL="342900" indent="-342900">
              <a:buFont typeface="Wingdings" panose="05000000000000000000" pitchFamily="2" charset="2"/>
              <a:buChar char="§"/>
            </a:pPr>
            <a:endParaRPr lang="en-GB" sz="2400" dirty="0">
              <a:cs typeface="Calibri"/>
            </a:endParaRPr>
          </a:p>
          <a:p>
            <a:pPr marL="342900" indent="-342900">
              <a:buFont typeface="Wingdings" panose="05000000000000000000" pitchFamily="2" charset="2"/>
              <a:buChar char="§"/>
            </a:pPr>
            <a:r>
              <a:rPr lang="en-GB" sz="2400" dirty="0"/>
              <a:t>Societies/Sports</a:t>
            </a:r>
            <a:endParaRPr lang="en-GB" sz="2400" dirty="0">
              <a:cs typeface="Calibri"/>
            </a:endParaRPr>
          </a:p>
          <a:p>
            <a:pPr marL="342900" indent="-342900">
              <a:buFont typeface="Wingdings" panose="05000000000000000000" pitchFamily="2" charset="2"/>
              <a:buChar char="§"/>
            </a:pPr>
            <a:r>
              <a:rPr lang="en-GB" sz="2400" dirty="0" err="1"/>
              <a:t>JobShop</a:t>
            </a:r>
            <a:r>
              <a:rPr lang="en-GB" sz="2400" dirty="0"/>
              <a:t>/Green Team</a:t>
            </a:r>
            <a:endParaRPr lang="en-GB" sz="2400" dirty="0">
              <a:cs typeface="Calibri"/>
            </a:endParaRPr>
          </a:p>
          <a:p>
            <a:r>
              <a:rPr lang="en-GB" sz="2400" dirty="0"/>
              <a:t>If in doubt – </a:t>
            </a:r>
            <a:r>
              <a:rPr lang="en-GB" sz="2400" dirty="0">
                <a:hlinkClick r:id="rId5"/>
              </a:rPr>
              <a:t>union@uwe.ac.uk</a:t>
            </a:r>
            <a:r>
              <a:rPr lang="en-GB" sz="2400" dirty="0"/>
              <a:t> </a:t>
            </a:r>
            <a:endParaRPr lang="en-GB" sz="2400" dirty="0">
              <a:cs typeface="Calibri"/>
            </a:endParaRPr>
          </a:p>
          <a:p>
            <a:pPr marL="342900" indent="-342900">
              <a:buFont typeface="Wingdings" panose="05000000000000000000" pitchFamily="2" charset="2"/>
              <a:buChar char="§"/>
            </a:pPr>
            <a:endParaRPr lang="en-GB" sz="2400">
              <a:latin typeface="NewsGoth BT" panose="020B0503020203020204" pitchFamily="34" charset="0"/>
            </a:endParaRPr>
          </a:p>
        </p:txBody>
      </p:sp>
      <p:sp>
        <p:nvSpPr>
          <p:cNvPr id="6" name="TextBox 5"/>
          <p:cNvSpPr txBox="1"/>
          <p:nvPr/>
        </p:nvSpPr>
        <p:spPr>
          <a:xfrm>
            <a:off x="6649066" y="1597923"/>
            <a:ext cx="4852218" cy="4524315"/>
          </a:xfrm>
          <a:prstGeom prst="rect">
            <a:avLst/>
          </a:prstGeom>
          <a:noFill/>
        </p:spPr>
        <p:txBody>
          <a:bodyPr wrap="square" rtlCol="0">
            <a:spAutoFit/>
          </a:bodyPr>
          <a:lstStyle/>
          <a:p>
            <a:pPr marL="342900" indent="-342900">
              <a:buFont typeface="Wingdings" panose="05000000000000000000" pitchFamily="2" charset="2"/>
              <a:buChar char="§"/>
            </a:pPr>
            <a:r>
              <a:rPr lang="en-GB" sz="2400"/>
              <a:t>Library</a:t>
            </a:r>
          </a:p>
          <a:p>
            <a:pPr marL="342900" indent="-342900">
              <a:buFont typeface="Wingdings" panose="05000000000000000000" pitchFamily="2" charset="2"/>
              <a:buChar char="§"/>
            </a:pPr>
            <a:r>
              <a:rPr lang="en-GB" sz="2400"/>
              <a:t>Careers and Enterprise</a:t>
            </a:r>
          </a:p>
          <a:p>
            <a:pPr marL="342900" indent="-342900">
              <a:buFont typeface="Wingdings" panose="05000000000000000000" pitchFamily="2" charset="2"/>
              <a:buChar char="§"/>
            </a:pPr>
            <a:r>
              <a:rPr lang="en-GB" sz="2400"/>
              <a:t>Admissions</a:t>
            </a:r>
          </a:p>
          <a:p>
            <a:pPr marL="342900" indent="-342900">
              <a:buFont typeface="Wingdings" panose="05000000000000000000" pitchFamily="2" charset="2"/>
              <a:buChar char="§"/>
            </a:pPr>
            <a:r>
              <a:rPr lang="en-GB" sz="2400"/>
              <a:t>Student Support Advisors</a:t>
            </a:r>
          </a:p>
          <a:p>
            <a:pPr marL="342900" indent="-342900">
              <a:buFont typeface="Wingdings" panose="05000000000000000000" pitchFamily="2" charset="2"/>
              <a:buChar char="§"/>
            </a:pPr>
            <a:r>
              <a:rPr lang="en-GB" sz="2400"/>
              <a:t>Finance</a:t>
            </a:r>
          </a:p>
          <a:p>
            <a:pPr marL="342900" indent="-342900">
              <a:buFont typeface="Wingdings" panose="05000000000000000000" pitchFamily="2" charset="2"/>
              <a:buChar char="§"/>
            </a:pPr>
            <a:r>
              <a:rPr lang="en-GB" sz="2400"/>
              <a:t>Wellbeing service</a:t>
            </a:r>
          </a:p>
          <a:p>
            <a:pPr marL="342900" indent="-342900">
              <a:buFont typeface="Wingdings" panose="05000000000000000000" pitchFamily="2" charset="2"/>
              <a:buChar char="§"/>
            </a:pPr>
            <a:endParaRPr lang="en-GB" sz="2400"/>
          </a:p>
          <a:p>
            <a:r>
              <a:rPr lang="en-GB" sz="2400"/>
              <a:t>If in doubt- </a:t>
            </a:r>
            <a:r>
              <a:rPr lang="en-GB" sz="2400">
                <a:hlinkClick r:id="rId6"/>
              </a:rPr>
              <a:t>Infopoint@uwe.ac.uk</a:t>
            </a:r>
            <a:r>
              <a:rPr lang="en-GB" sz="2400"/>
              <a:t> </a:t>
            </a:r>
          </a:p>
          <a:p>
            <a:pPr marL="342900" indent="-342900">
              <a:buFont typeface="Wingdings" panose="05000000000000000000" pitchFamily="2" charset="2"/>
              <a:buChar char="§"/>
            </a:pPr>
            <a:endParaRPr lang="en-GB" sz="2400">
              <a:latin typeface="NewsGoth BT" panose="020B0503020203020204" pitchFamily="34" charset="0"/>
            </a:endParaRPr>
          </a:p>
          <a:p>
            <a:pPr marL="342900" indent="-342900">
              <a:buFont typeface="Wingdings" panose="05000000000000000000" pitchFamily="2" charset="2"/>
              <a:buChar char="§"/>
            </a:pPr>
            <a:endParaRPr lang="en-GB" sz="2400">
              <a:latin typeface="NewsGoth BT" panose="020B0503020203020204" pitchFamily="34" charset="0"/>
            </a:endParaRPr>
          </a:p>
          <a:p>
            <a:pPr marL="342900" indent="-342900">
              <a:buFont typeface="Wingdings" panose="05000000000000000000" pitchFamily="2" charset="2"/>
              <a:buChar char="§"/>
            </a:pPr>
            <a:endParaRPr lang="en-GB" sz="2400">
              <a:latin typeface="NewsGoth BT" panose="020B0503020203020204" pitchFamily="34" charset="0"/>
            </a:endParaRPr>
          </a:p>
          <a:p>
            <a:pPr marL="342900" indent="-342900">
              <a:buFont typeface="Wingdings" panose="05000000000000000000" pitchFamily="2" charset="2"/>
              <a:buChar char="§"/>
            </a:pPr>
            <a:endParaRPr lang="en-GB" sz="2400">
              <a:latin typeface="NewsGoth BT" panose="020B0503020203020204" pitchFamily="34" charset="0"/>
            </a:endParaRPr>
          </a:p>
        </p:txBody>
      </p:sp>
      <p:sp>
        <p:nvSpPr>
          <p:cNvPr id="7" name="TextBox 6"/>
          <p:cNvSpPr txBox="1"/>
          <p:nvPr/>
        </p:nvSpPr>
        <p:spPr>
          <a:xfrm>
            <a:off x="1452102" y="5107008"/>
            <a:ext cx="9287796" cy="461665"/>
          </a:xfrm>
          <a:prstGeom prst="rect">
            <a:avLst/>
          </a:prstGeom>
          <a:noFill/>
        </p:spPr>
        <p:txBody>
          <a:bodyPr wrap="square" rtlCol="0">
            <a:spAutoFit/>
          </a:bodyPr>
          <a:lstStyle/>
          <a:p>
            <a:pPr algn="ctr"/>
            <a:r>
              <a:rPr lang="en-GB" sz="2400" b="1"/>
              <a:t>You are not expected to contact these on another student’s behalf</a:t>
            </a:r>
          </a:p>
        </p:txBody>
      </p:sp>
      <p:pic>
        <p:nvPicPr>
          <p:cNvPr id="2" name="Recorded Sound">
            <a:hlinkClick r:id="" action="ppaction://media"/>
            <a:extLst>
              <a:ext uri="{FF2B5EF4-FFF2-40B4-BE49-F238E27FC236}">
                <a16:creationId xmlns:a16="http://schemas.microsoft.com/office/drawing/2014/main" id="{D8A0AA1D-6EDE-4345-A984-FEB8E926AED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357744" y="5023744"/>
            <a:ext cx="1834256" cy="1834256"/>
          </a:xfrm>
          <a:prstGeom prst="rect">
            <a:avLst/>
          </a:prstGeom>
        </p:spPr>
      </p:pic>
    </p:spTree>
    <p:extLst>
      <p:ext uri="{BB962C8B-B14F-4D97-AF65-F5344CB8AC3E}">
        <p14:creationId xmlns:p14="http://schemas.microsoft.com/office/powerpoint/2010/main" val="280728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5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1E9AD-0322-4949-AE64-FF4E53A9FD6C}"/>
              </a:ext>
            </a:extLst>
          </p:cNvPr>
          <p:cNvSpPr>
            <a:spLocks noGrp="1"/>
          </p:cNvSpPr>
          <p:nvPr>
            <p:ph type="title"/>
          </p:nvPr>
        </p:nvSpPr>
        <p:spPr/>
        <p:txBody>
          <a:bodyPr/>
          <a:lstStyle/>
          <a:p>
            <a:pPr algn="ctr"/>
            <a:r>
              <a:rPr lang="en-GB" dirty="0">
                <a:latin typeface="Franklin Gothic Demi Cond" panose="020B0706030402020204" pitchFamily="34" charset="0"/>
              </a:rPr>
              <a:t>Let’s make a survey!</a:t>
            </a:r>
          </a:p>
        </p:txBody>
      </p:sp>
      <p:sp>
        <p:nvSpPr>
          <p:cNvPr id="3" name="Content Placeholder 2">
            <a:extLst>
              <a:ext uri="{FF2B5EF4-FFF2-40B4-BE49-F238E27FC236}">
                <a16:creationId xmlns:a16="http://schemas.microsoft.com/office/drawing/2014/main" id="{47B9589C-33AD-4D17-A8BD-3D14D08A9641}"/>
              </a:ext>
            </a:extLst>
          </p:cNvPr>
          <p:cNvSpPr>
            <a:spLocks noGrp="1"/>
          </p:cNvSpPr>
          <p:nvPr>
            <p:ph idx="1"/>
          </p:nvPr>
        </p:nvSpPr>
        <p:spPr>
          <a:xfrm>
            <a:off x="838200" y="1342417"/>
            <a:ext cx="10515600" cy="4834546"/>
          </a:xfrm>
        </p:spPr>
        <p:txBody>
          <a:bodyPr lIns="91440" tIns="45720" rIns="91440" bIns="45720" anchor="t"/>
          <a:lstStyle/>
          <a:p>
            <a:pPr marL="0" indent="0" algn="ctr">
              <a:lnSpc>
                <a:spcPct val="150000"/>
              </a:lnSpc>
              <a:buNone/>
            </a:pPr>
            <a:r>
              <a:rPr lang="en-GB" dirty="0"/>
              <a:t>These questions are compiled from the live training session but give you a flavour and idea of what you can be working on. </a:t>
            </a:r>
          </a:p>
          <a:p>
            <a:pPr marL="0" indent="0" algn="ctr">
              <a:lnSpc>
                <a:spcPct val="150000"/>
              </a:lnSpc>
              <a:buNone/>
            </a:pPr>
            <a:r>
              <a:rPr lang="en-GB" sz="1600" dirty="0"/>
              <a:t>How has your block zero experience been?</a:t>
            </a:r>
          </a:p>
          <a:p>
            <a:pPr marL="0" indent="0" algn="ctr">
              <a:lnSpc>
                <a:spcPct val="150000"/>
              </a:lnSpc>
              <a:buNone/>
            </a:pPr>
            <a:r>
              <a:rPr lang="en-GB" sz="1600" dirty="0"/>
              <a:t>How are you finding the blended delivery?</a:t>
            </a:r>
          </a:p>
          <a:p>
            <a:pPr marL="0" indent="0" algn="ctr">
              <a:lnSpc>
                <a:spcPct val="150000"/>
              </a:lnSpc>
              <a:buNone/>
            </a:pPr>
            <a:r>
              <a:rPr lang="en-GB" sz="1600" dirty="0"/>
              <a:t>Do you have access to resources for your course?</a:t>
            </a:r>
          </a:p>
          <a:p>
            <a:pPr marL="0" indent="0" algn="ctr">
              <a:lnSpc>
                <a:spcPct val="150000"/>
              </a:lnSpc>
              <a:buNone/>
            </a:pPr>
            <a:r>
              <a:rPr lang="en-GB" sz="1600" dirty="0"/>
              <a:t>What's going well on your course?</a:t>
            </a:r>
          </a:p>
          <a:p>
            <a:pPr marL="0" indent="0" algn="ctr">
              <a:lnSpc>
                <a:spcPct val="150000"/>
              </a:lnSpc>
              <a:buNone/>
            </a:pPr>
            <a:r>
              <a:rPr lang="en-GB" sz="1600" dirty="0"/>
              <a:t>What's not going so well?</a:t>
            </a:r>
          </a:p>
          <a:p>
            <a:pPr marL="0" indent="0" algn="ctr">
              <a:lnSpc>
                <a:spcPct val="150000"/>
              </a:lnSpc>
              <a:buNone/>
            </a:pPr>
            <a:r>
              <a:rPr lang="en-GB" sz="1600" dirty="0"/>
              <a:t>Where could there be room for improvement?</a:t>
            </a:r>
          </a:p>
        </p:txBody>
      </p:sp>
    </p:spTree>
    <p:extLst>
      <p:ext uri="{BB962C8B-B14F-4D97-AF65-F5344CB8AC3E}">
        <p14:creationId xmlns:p14="http://schemas.microsoft.com/office/powerpoint/2010/main" val="41287970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ps 1 (1)">
            <a:hlinkClick r:id="" action="ppaction://media"/>
            <a:extLst>
              <a:ext uri="{FF2B5EF4-FFF2-40B4-BE49-F238E27FC236}">
                <a16:creationId xmlns:a16="http://schemas.microsoft.com/office/drawing/2014/main" id="{36E41243-E609-4C41-AFDF-724586C762B5}"/>
              </a:ext>
            </a:extLst>
          </p:cNvPr>
          <p:cNvPicPr>
            <a:picLocks noGrp="1" noChangeAspect="1"/>
          </p:cNvPicPr>
          <p:nvPr>
            <p:ph idx="1"/>
            <a:videoFile r:link="rId1"/>
            <p:extLst>
              <p:ext uri="{DAA4B4D4-6D71-4841-9C94-3DE7FCFB9230}">
                <p14:media xmlns:p14="http://schemas.microsoft.com/office/powerpoint/2010/main" r:embed="rId2">
                  <p14:trim st="3162" end="910"/>
                </p14:media>
              </p:ext>
            </p:extLst>
          </p:nvPr>
        </p:nvPicPr>
        <p:blipFill>
          <a:blip r:embed="rId5"/>
          <a:stretch>
            <a:fillRect/>
          </a:stretch>
        </p:blipFill>
        <p:spPr>
          <a:xfrm>
            <a:off x="0" y="-1"/>
            <a:ext cx="12192000" cy="6857845"/>
          </a:xfrm>
        </p:spPr>
      </p:pic>
    </p:spTree>
    <p:extLst>
      <p:ext uri="{BB962C8B-B14F-4D97-AF65-F5344CB8AC3E}">
        <p14:creationId xmlns:p14="http://schemas.microsoft.com/office/powerpoint/2010/main" val="3280416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8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A1EE6-3036-41BD-B9E2-1C22FBF0817D}"/>
              </a:ext>
            </a:extLst>
          </p:cNvPr>
          <p:cNvSpPr>
            <a:spLocks noGrp="1"/>
          </p:cNvSpPr>
          <p:nvPr>
            <p:ph type="title"/>
          </p:nvPr>
        </p:nvSpPr>
        <p:spPr>
          <a:xfrm>
            <a:off x="838200" y="1324495"/>
            <a:ext cx="10515600" cy="1325563"/>
          </a:xfrm>
        </p:spPr>
        <p:txBody>
          <a:bodyPr/>
          <a:lstStyle/>
          <a:p>
            <a:pPr algn="ctr"/>
            <a:r>
              <a:rPr lang="en-GB">
                <a:latin typeface="Franklin Gothic Demi Cond" panose="020B0706030402020204" pitchFamily="34" charset="0"/>
              </a:rPr>
              <a:t>I’ve got my feedback, how do I actually make change to my course?</a:t>
            </a:r>
          </a:p>
        </p:txBody>
      </p:sp>
      <p:pic>
        <p:nvPicPr>
          <p:cNvPr id="3074" name="Picture 2" descr="Old Way New Way Images, Stock Photos &amp; Vectors | Shutterstock">
            <a:extLst>
              <a:ext uri="{FF2B5EF4-FFF2-40B4-BE49-F238E27FC236}">
                <a16:creationId xmlns:a16="http://schemas.microsoft.com/office/drawing/2014/main" id="{C27CA70A-C80D-485C-BB3F-2035A3449C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809"/>
          <a:stretch/>
        </p:blipFill>
        <p:spPr bwMode="auto">
          <a:xfrm>
            <a:off x="7524939" y="2650058"/>
            <a:ext cx="3319118" cy="337645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op 30 High School Musical 2 GIFs | Find the best GIF on Gfycat">
            <a:extLst>
              <a:ext uri="{FF2B5EF4-FFF2-40B4-BE49-F238E27FC236}">
                <a16:creationId xmlns:a16="http://schemas.microsoft.com/office/drawing/2014/main" id="{9C82883C-0190-4392-A130-CB879B26A76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90366" y="2833688"/>
            <a:ext cx="4782407" cy="2748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11258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2C0C3-986D-47A6-AE67-464322607623}"/>
              </a:ext>
            </a:extLst>
          </p:cNvPr>
          <p:cNvSpPr>
            <a:spLocks noGrp="1"/>
          </p:cNvSpPr>
          <p:nvPr>
            <p:ph type="title"/>
          </p:nvPr>
        </p:nvSpPr>
        <p:spPr/>
        <p:txBody>
          <a:bodyPr/>
          <a:lstStyle/>
          <a:p>
            <a:pPr algn="ctr"/>
            <a:r>
              <a:rPr lang="en-GB">
                <a:latin typeface="Franklin Gothic Demi Cond" panose="020B0706030402020204" pitchFamily="34" charset="0"/>
              </a:rPr>
              <a:t>Stages of change </a:t>
            </a:r>
          </a:p>
        </p:txBody>
      </p:sp>
      <p:sp>
        <p:nvSpPr>
          <p:cNvPr id="3" name="Content Placeholder 2">
            <a:extLst>
              <a:ext uri="{FF2B5EF4-FFF2-40B4-BE49-F238E27FC236}">
                <a16:creationId xmlns:a16="http://schemas.microsoft.com/office/drawing/2014/main" id="{7815088F-B5E8-4F71-8211-D18E02B47A78}"/>
              </a:ext>
            </a:extLst>
          </p:cNvPr>
          <p:cNvSpPr>
            <a:spLocks noGrp="1"/>
          </p:cNvSpPr>
          <p:nvPr>
            <p:ph idx="1"/>
          </p:nvPr>
        </p:nvSpPr>
        <p:spPr>
          <a:xfrm>
            <a:off x="838200" y="2188680"/>
            <a:ext cx="10515600" cy="4351338"/>
          </a:xfrm>
        </p:spPr>
        <p:txBody>
          <a:bodyPr/>
          <a:lstStyle/>
          <a:p>
            <a:pPr marL="0" indent="0" algn="ctr">
              <a:buNone/>
            </a:pPr>
            <a:r>
              <a:rPr lang="en-GB"/>
              <a:t>Get feedback </a:t>
            </a:r>
          </a:p>
          <a:p>
            <a:pPr marL="0" indent="0" algn="ctr">
              <a:buNone/>
            </a:pPr>
            <a:r>
              <a:rPr lang="en-GB"/>
              <a:t>Form an evidenced argument </a:t>
            </a:r>
          </a:p>
          <a:p>
            <a:pPr marL="0" indent="0" algn="ctr">
              <a:buNone/>
            </a:pPr>
            <a:r>
              <a:rPr lang="en-GB"/>
              <a:t>Attend meetings </a:t>
            </a:r>
          </a:p>
          <a:p>
            <a:pPr marL="0" indent="0" algn="ctr">
              <a:buNone/>
            </a:pPr>
            <a:r>
              <a:rPr lang="en-GB"/>
              <a:t>Note actions and ongoing actions</a:t>
            </a:r>
          </a:p>
          <a:p>
            <a:pPr marL="0" indent="0" algn="ctr">
              <a:buNone/>
            </a:pPr>
            <a:r>
              <a:rPr lang="en-GB"/>
              <a:t>Close feedback loop</a:t>
            </a:r>
          </a:p>
        </p:txBody>
      </p:sp>
      <p:pic>
        <p:nvPicPr>
          <p:cNvPr id="1026" name="Picture 2" descr="White Heavy Check Mark Emoji (U+2705)">
            <a:extLst>
              <a:ext uri="{FF2B5EF4-FFF2-40B4-BE49-F238E27FC236}">
                <a16:creationId xmlns:a16="http://schemas.microsoft.com/office/drawing/2014/main" id="{C88424D4-C3AF-45BA-AFF2-B0BA685087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2192" y="2048497"/>
            <a:ext cx="583095" cy="583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93280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8539E-0585-4461-B0FB-1B9086A10715}"/>
              </a:ext>
            </a:extLst>
          </p:cNvPr>
          <p:cNvSpPr>
            <a:spLocks noGrp="1"/>
          </p:cNvSpPr>
          <p:nvPr>
            <p:ph type="title"/>
          </p:nvPr>
        </p:nvSpPr>
        <p:spPr>
          <a:xfrm>
            <a:off x="1250" y="365125"/>
            <a:ext cx="12189500" cy="1350546"/>
          </a:xfrm>
        </p:spPr>
        <p:txBody>
          <a:bodyPr/>
          <a:lstStyle/>
          <a:p>
            <a:r>
              <a:rPr lang="en-GB" dirty="0">
                <a:latin typeface="Franklin Gothic Demi Cond"/>
              </a:rPr>
              <a:t>               Evidenced argument </a:t>
            </a:r>
            <a:endParaRPr lang="en-US" dirty="0"/>
          </a:p>
        </p:txBody>
      </p:sp>
      <p:sp>
        <p:nvSpPr>
          <p:cNvPr id="3" name="Content Placeholder 2">
            <a:extLst>
              <a:ext uri="{FF2B5EF4-FFF2-40B4-BE49-F238E27FC236}">
                <a16:creationId xmlns:a16="http://schemas.microsoft.com/office/drawing/2014/main" id="{64750591-55C1-42CE-BA2E-7D733596695D}"/>
              </a:ext>
            </a:extLst>
          </p:cNvPr>
          <p:cNvSpPr>
            <a:spLocks noGrp="1"/>
          </p:cNvSpPr>
          <p:nvPr>
            <p:ph idx="1"/>
          </p:nvPr>
        </p:nvSpPr>
        <p:spPr>
          <a:xfrm>
            <a:off x="1650167" y="1471484"/>
            <a:ext cx="5068795" cy="4351338"/>
          </a:xfrm>
        </p:spPr>
        <p:txBody>
          <a:bodyPr lIns="91440" tIns="45720" rIns="91440" bIns="45720" anchor="t"/>
          <a:lstStyle/>
          <a:p>
            <a:pPr marL="0" indent="0">
              <a:buNone/>
            </a:pPr>
            <a:r>
              <a:rPr lang="en-GB" sz="4000" b="1" dirty="0">
                <a:solidFill>
                  <a:srgbClr val="E94254"/>
                </a:solidFill>
                <a:latin typeface="NewsGoth BT"/>
              </a:rPr>
              <a:t>Start – </a:t>
            </a:r>
            <a:r>
              <a:rPr lang="en-GB" b="1" dirty="0">
                <a:solidFill>
                  <a:srgbClr val="E94254"/>
                </a:solidFill>
                <a:latin typeface="NewsGoth BT"/>
              </a:rPr>
              <a:t>New ideas from students relating to your course</a:t>
            </a:r>
            <a:endParaRPr lang="en-GB" sz="4000" b="1" dirty="0">
              <a:solidFill>
                <a:srgbClr val="E94254"/>
              </a:solidFill>
              <a:latin typeface="NewsGoth BT"/>
            </a:endParaRPr>
          </a:p>
          <a:p>
            <a:pPr marL="0" indent="0">
              <a:buNone/>
            </a:pPr>
            <a:endParaRPr lang="en-GB" b="1" dirty="0">
              <a:solidFill>
                <a:srgbClr val="E94254"/>
              </a:solidFill>
              <a:latin typeface="NewsGoth BT"/>
            </a:endParaRPr>
          </a:p>
          <a:p>
            <a:pPr marL="0" indent="0">
              <a:buNone/>
            </a:pPr>
            <a:r>
              <a:rPr lang="en-GB" sz="4000" b="1" dirty="0">
                <a:solidFill>
                  <a:srgbClr val="E94254"/>
                </a:solidFill>
                <a:latin typeface="NewsGoth BT"/>
              </a:rPr>
              <a:t>Stop – </a:t>
            </a:r>
            <a:r>
              <a:rPr lang="en-GB" b="1" dirty="0">
                <a:solidFill>
                  <a:srgbClr val="E94254"/>
                </a:solidFill>
                <a:latin typeface="NewsGoth BT"/>
              </a:rPr>
              <a:t>Negative feedback about your course</a:t>
            </a:r>
          </a:p>
          <a:p>
            <a:pPr marL="0" indent="0">
              <a:buNone/>
            </a:pPr>
            <a:endParaRPr lang="en-GB" b="1" dirty="0">
              <a:solidFill>
                <a:srgbClr val="E94254"/>
              </a:solidFill>
              <a:latin typeface="NewsGoth BT"/>
            </a:endParaRPr>
          </a:p>
          <a:p>
            <a:pPr marL="0" indent="0">
              <a:buNone/>
            </a:pPr>
            <a:r>
              <a:rPr lang="en-GB" sz="4000" b="1" dirty="0">
                <a:solidFill>
                  <a:srgbClr val="E94254"/>
                </a:solidFill>
                <a:latin typeface="NewsGoth BT"/>
              </a:rPr>
              <a:t>Continue – </a:t>
            </a:r>
            <a:r>
              <a:rPr lang="en-GB" b="1" dirty="0">
                <a:solidFill>
                  <a:srgbClr val="E94254"/>
                </a:solidFill>
                <a:latin typeface="NewsGoth BT"/>
              </a:rPr>
              <a:t>Positive feedback about your course</a:t>
            </a:r>
          </a:p>
        </p:txBody>
      </p:sp>
      <p:pic>
        <p:nvPicPr>
          <p:cNvPr id="5" name="Picture 4">
            <a:extLst>
              <a:ext uri="{FF2B5EF4-FFF2-40B4-BE49-F238E27FC236}">
                <a16:creationId xmlns:a16="http://schemas.microsoft.com/office/drawing/2014/main" id="{E6A90BA8-7B82-436F-AC59-75F38206BE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2197" y="502427"/>
            <a:ext cx="4446683" cy="6349501"/>
          </a:xfrm>
          <a:prstGeom prst="rect">
            <a:avLst/>
          </a:prstGeom>
        </p:spPr>
      </p:pic>
      <p:pic>
        <p:nvPicPr>
          <p:cNvPr id="4" name="Recorded Sound">
            <a:hlinkClick r:id="" action="ppaction://media"/>
            <a:extLst>
              <a:ext uri="{FF2B5EF4-FFF2-40B4-BE49-F238E27FC236}">
                <a16:creationId xmlns:a16="http://schemas.microsoft.com/office/drawing/2014/main" id="{4BD2BBF4-EB30-41D3-87B4-890232804E7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1916530" cy="1916530"/>
          </a:xfrm>
          <a:prstGeom prst="rect">
            <a:avLst/>
          </a:prstGeom>
        </p:spPr>
      </p:pic>
    </p:spTree>
    <p:extLst>
      <p:ext uri="{BB962C8B-B14F-4D97-AF65-F5344CB8AC3E}">
        <p14:creationId xmlns:p14="http://schemas.microsoft.com/office/powerpoint/2010/main" val="794154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6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0" y="0"/>
            <a:ext cx="12192000" cy="1325563"/>
          </a:xfrm>
        </p:spPr>
        <p:txBody>
          <a:bodyPr/>
          <a:lstStyle/>
          <a:p>
            <a:pPr algn="ctr"/>
            <a:r>
              <a:rPr lang="en-GB">
                <a:latin typeface="Franklin Gothic Demi Cond" panose="020B0706030402020204" pitchFamily="34" charset="0"/>
              </a:rPr>
              <a:t>Attend meetings</a:t>
            </a:r>
          </a:p>
        </p:txBody>
      </p:sp>
      <p:sp>
        <p:nvSpPr>
          <p:cNvPr id="6" name="Content Placeholder 5"/>
          <p:cNvSpPr>
            <a:spLocks noGrp="1"/>
          </p:cNvSpPr>
          <p:nvPr>
            <p:ph sz="half" idx="1"/>
          </p:nvPr>
        </p:nvSpPr>
        <p:spPr>
          <a:xfrm>
            <a:off x="715617" y="1325563"/>
            <a:ext cx="8484433" cy="4351338"/>
          </a:xfrm>
        </p:spPr>
        <p:txBody>
          <a:bodyPr/>
          <a:lstStyle/>
          <a:p>
            <a:pPr marL="0" indent="0">
              <a:buNone/>
            </a:pPr>
            <a:r>
              <a:rPr lang="en-GB" b="1"/>
              <a:t>STUDENT REP STAFF FORUMS (SRSFs)</a:t>
            </a:r>
          </a:p>
          <a:p>
            <a:r>
              <a:rPr lang="en-GB"/>
              <a:t>Formal or informal </a:t>
            </a:r>
          </a:p>
          <a:p>
            <a:r>
              <a:rPr lang="en-GB"/>
              <a:t>Programme and/or cluster meetings</a:t>
            </a:r>
          </a:p>
          <a:p>
            <a:r>
              <a:rPr lang="en-GB"/>
              <a:t>Responsible for: </a:t>
            </a:r>
          </a:p>
          <a:p>
            <a:pPr marL="457200" lvl="1" indent="0">
              <a:buNone/>
            </a:pPr>
            <a:r>
              <a:rPr lang="en-GB" sz="2800"/>
              <a:t>Academic issues arising from feedback and student body</a:t>
            </a:r>
          </a:p>
          <a:p>
            <a:r>
              <a:rPr lang="en-GB"/>
              <a:t>Attended by:</a:t>
            </a:r>
          </a:p>
          <a:p>
            <a:pPr marL="457200" lvl="1" indent="0">
              <a:buNone/>
            </a:pPr>
            <a:r>
              <a:rPr lang="en-GB" sz="2800"/>
              <a:t>Programme/Cluster Leader </a:t>
            </a:r>
          </a:p>
          <a:p>
            <a:pPr marL="457200" lvl="1" indent="0">
              <a:buNone/>
            </a:pPr>
            <a:r>
              <a:rPr lang="en-GB" sz="2800" b="1"/>
              <a:t>Student Reps </a:t>
            </a:r>
          </a:p>
          <a:p>
            <a:pPr marL="0" indent="0">
              <a:buNone/>
            </a:pPr>
            <a:endParaRPr lang="en-GB"/>
          </a:p>
        </p:txBody>
      </p:sp>
      <p:pic>
        <p:nvPicPr>
          <p:cNvPr id="2" name="Recorded Sound">
            <a:hlinkClick r:id="" action="ppaction://media"/>
            <a:extLst>
              <a:ext uri="{FF2B5EF4-FFF2-40B4-BE49-F238E27FC236}">
                <a16:creationId xmlns:a16="http://schemas.microsoft.com/office/drawing/2014/main" id="{247467B1-A4A1-4E0B-8AB9-9855E11903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30674" y="3891063"/>
            <a:ext cx="2330701" cy="2330701"/>
          </a:xfrm>
          <a:prstGeom prst="rect">
            <a:avLst/>
          </a:prstGeom>
        </p:spPr>
      </p:pic>
    </p:spTree>
    <p:extLst>
      <p:ext uri="{BB962C8B-B14F-4D97-AF65-F5344CB8AC3E}">
        <p14:creationId xmlns:p14="http://schemas.microsoft.com/office/powerpoint/2010/main" val="2426114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6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p:cNvSpPr txBox="1">
            <a:spLocks/>
          </p:cNvSpPr>
          <p:nvPr/>
        </p:nvSpPr>
        <p:spPr>
          <a:xfrm>
            <a:off x="749726" y="1313202"/>
            <a:ext cx="10388183" cy="5624657"/>
          </a:xfrm>
          <a:prstGeom prst="rect">
            <a:avLst/>
          </a:prstGeom>
        </p:spPr>
        <p:txBody>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NewsGoth BT" panose="020B050302020302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NewsGoth BT" panose="020B0503020203020204"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NewsGoth BT" panose="020B050302020302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NewsGoth BT" panose="020B0503020203020204" pitchFamily="34"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NewsGoth BT" panose="020B05030202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GB" b="1" dirty="0"/>
              <a:t>PROGRAMME MANAGEMENT COMMITTEE (PMCs)</a:t>
            </a:r>
          </a:p>
          <a:p>
            <a:r>
              <a:rPr lang="en-GB" dirty="0"/>
              <a:t>Responsible for:</a:t>
            </a:r>
          </a:p>
          <a:p>
            <a:pPr marL="0" indent="0">
              <a:buFont typeface="Wingdings" panose="05000000000000000000" pitchFamily="2" charset="2"/>
              <a:buNone/>
            </a:pPr>
            <a:r>
              <a:rPr lang="en-GB" dirty="0"/>
              <a:t>	Programme level feedback and changes</a:t>
            </a:r>
          </a:p>
          <a:p>
            <a:pPr marL="0" indent="0">
              <a:buFont typeface="Wingdings" panose="05000000000000000000" pitchFamily="2" charset="2"/>
              <a:buNone/>
            </a:pPr>
            <a:endParaRPr lang="en-GB" dirty="0"/>
          </a:p>
          <a:p>
            <a:pPr marL="0" indent="0">
              <a:buFont typeface="Wingdings" panose="05000000000000000000" pitchFamily="2" charset="2"/>
              <a:buNone/>
            </a:pPr>
            <a:r>
              <a:rPr lang="en-GB" dirty="0"/>
              <a:t>Attended by:</a:t>
            </a:r>
          </a:p>
          <a:p>
            <a:pPr marL="0" indent="0">
              <a:buFont typeface="Wingdings" panose="05000000000000000000" pitchFamily="2" charset="2"/>
              <a:buNone/>
            </a:pPr>
            <a:r>
              <a:rPr lang="en-GB" dirty="0"/>
              <a:t>	Programme Staff</a:t>
            </a:r>
          </a:p>
          <a:p>
            <a:pPr marL="0" indent="0">
              <a:buFont typeface="Wingdings" panose="05000000000000000000" pitchFamily="2" charset="2"/>
              <a:buNone/>
            </a:pPr>
            <a:r>
              <a:rPr lang="en-GB" dirty="0"/>
              <a:t>	Student Journey Directorate officer (Chairs)</a:t>
            </a:r>
          </a:p>
          <a:p>
            <a:pPr marL="0" indent="0">
              <a:buFont typeface="Wingdings" panose="05000000000000000000" pitchFamily="2" charset="2"/>
              <a:buNone/>
            </a:pPr>
            <a:r>
              <a:rPr lang="en-GB" dirty="0"/>
              <a:t>	</a:t>
            </a:r>
            <a:r>
              <a:rPr lang="en-GB" b="1" dirty="0"/>
              <a:t>Programme Year Reps</a:t>
            </a:r>
          </a:p>
          <a:p>
            <a:pPr marL="0" indent="0">
              <a:buFont typeface="Wingdings" panose="05000000000000000000" pitchFamily="2" charset="2"/>
              <a:buNone/>
            </a:pPr>
            <a:endParaRPr lang="en-GB" dirty="0"/>
          </a:p>
        </p:txBody>
      </p:sp>
      <p:sp>
        <p:nvSpPr>
          <p:cNvPr id="7" name="Title 1"/>
          <p:cNvSpPr>
            <a:spLocks noGrp="1"/>
          </p:cNvSpPr>
          <p:nvPr>
            <p:ph type="title"/>
          </p:nvPr>
        </p:nvSpPr>
        <p:spPr>
          <a:xfrm>
            <a:off x="0" y="0"/>
            <a:ext cx="12192000" cy="1325563"/>
          </a:xfrm>
        </p:spPr>
        <p:txBody>
          <a:bodyPr/>
          <a:lstStyle/>
          <a:p>
            <a:pPr algn="ctr"/>
            <a:r>
              <a:rPr lang="en-GB">
                <a:latin typeface="Franklin Gothic Demi Cond" panose="020B0706030402020204" pitchFamily="34" charset="0"/>
              </a:rPr>
              <a:t>Attend meetings</a:t>
            </a:r>
          </a:p>
        </p:txBody>
      </p:sp>
      <p:pic>
        <p:nvPicPr>
          <p:cNvPr id="2" name="Recorded Sound">
            <a:hlinkClick r:id="" action="ppaction://media"/>
            <a:extLst>
              <a:ext uri="{FF2B5EF4-FFF2-40B4-BE49-F238E27FC236}">
                <a16:creationId xmlns:a16="http://schemas.microsoft.com/office/drawing/2014/main" id="{630DFA3B-0C66-4439-8D10-A95353A09D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39831" y="3050701"/>
            <a:ext cx="1325123" cy="1325123"/>
          </a:xfrm>
          <a:prstGeom prst="rect">
            <a:avLst/>
          </a:prstGeom>
        </p:spPr>
      </p:pic>
    </p:spTree>
    <p:extLst>
      <p:ext uri="{BB962C8B-B14F-4D97-AF65-F5344CB8AC3E}">
        <p14:creationId xmlns:p14="http://schemas.microsoft.com/office/powerpoint/2010/main" val="4228641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8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FC935-EF06-480C-8E99-4DD33A7284DA}"/>
              </a:ext>
            </a:extLst>
          </p:cNvPr>
          <p:cNvSpPr>
            <a:spLocks noGrp="1"/>
          </p:cNvSpPr>
          <p:nvPr>
            <p:ph type="title"/>
          </p:nvPr>
        </p:nvSpPr>
        <p:spPr/>
        <p:txBody>
          <a:bodyPr/>
          <a:lstStyle/>
          <a:p>
            <a:pPr algn="ctr"/>
            <a:r>
              <a:rPr lang="en-GB">
                <a:latin typeface="Franklin Gothic Demi Cond" panose="020B0706030402020204" pitchFamily="34" charset="0"/>
              </a:rPr>
              <a:t>Meeting actions and resolutions</a:t>
            </a:r>
          </a:p>
        </p:txBody>
      </p:sp>
      <p:sp>
        <p:nvSpPr>
          <p:cNvPr id="5" name="TextBox 4">
            <a:extLst>
              <a:ext uri="{FF2B5EF4-FFF2-40B4-BE49-F238E27FC236}">
                <a16:creationId xmlns:a16="http://schemas.microsoft.com/office/drawing/2014/main" id="{CCFCFA1F-BA09-44C7-91FC-B6C280966388}"/>
              </a:ext>
            </a:extLst>
          </p:cNvPr>
          <p:cNvSpPr txBox="1"/>
          <p:nvPr/>
        </p:nvSpPr>
        <p:spPr>
          <a:xfrm>
            <a:off x="838200" y="1558166"/>
            <a:ext cx="9462052" cy="2677656"/>
          </a:xfrm>
          <a:prstGeom prst="rect">
            <a:avLst/>
          </a:prstGeom>
          <a:noFill/>
        </p:spPr>
        <p:txBody>
          <a:bodyPr wrap="square" rtlCol="0">
            <a:spAutoFit/>
          </a:bodyPr>
          <a:lstStyle/>
          <a:p>
            <a:r>
              <a:rPr lang="en-GB" sz="2400">
                <a:latin typeface="NewsGoth BT" panose="020B0503020203020204" pitchFamily="34" charset="0"/>
              </a:rPr>
              <a:t>Take note of what feedback has been resolved.</a:t>
            </a:r>
          </a:p>
          <a:p>
            <a:endParaRPr lang="en-GB" sz="2400">
              <a:latin typeface="NewsGoth BT" panose="020B0503020203020204" pitchFamily="34" charset="0"/>
            </a:endParaRPr>
          </a:p>
          <a:p>
            <a:endParaRPr lang="en-GB" sz="2400">
              <a:latin typeface="NewsGoth BT" panose="020B0503020203020204" pitchFamily="34" charset="0"/>
            </a:endParaRPr>
          </a:p>
          <a:p>
            <a:r>
              <a:rPr lang="en-GB" sz="2400">
                <a:latin typeface="NewsGoth BT" panose="020B0503020203020204" pitchFamily="34" charset="0"/>
              </a:rPr>
              <a:t>What feedback is still ongoing? (actions)</a:t>
            </a:r>
          </a:p>
          <a:p>
            <a:r>
              <a:rPr lang="en-GB" sz="2400">
                <a:latin typeface="NewsGoth BT" panose="020B0503020203020204" pitchFamily="34" charset="0"/>
              </a:rPr>
              <a:t> </a:t>
            </a:r>
          </a:p>
          <a:p>
            <a:endParaRPr lang="en-GB" sz="2400">
              <a:latin typeface="NewsGoth BT" panose="020B0503020203020204" pitchFamily="34" charset="0"/>
            </a:endParaRPr>
          </a:p>
          <a:p>
            <a:r>
              <a:rPr lang="en-GB" sz="2400">
                <a:latin typeface="NewsGoth BT" panose="020B0503020203020204" pitchFamily="34" charset="0"/>
              </a:rPr>
              <a:t>What feedback needs to be escalated? (PMC)</a:t>
            </a:r>
          </a:p>
        </p:txBody>
      </p:sp>
      <p:pic>
        <p:nvPicPr>
          <p:cNvPr id="7" name="Picture 6">
            <a:extLst>
              <a:ext uri="{FF2B5EF4-FFF2-40B4-BE49-F238E27FC236}">
                <a16:creationId xmlns:a16="http://schemas.microsoft.com/office/drawing/2014/main" id="{92D3B793-F64B-49E4-B3A5-D0DDB151B6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235822"/>
            <a:ext cx="12192000" cy="1626984"/>
          </a:xfrm>
          <a:prstGeom prst="rect">
            <a:avLst/>
          </a:prstGeom>
        </p:spPr>
      </p:pic>
      <p:graphicFrame>
        <p:nvGraphicFramePr>
          <p:cNvPr id="8" name="Content Placeholder 3">
            <a:extLst>
              <a:ext uri="{FF2B5EF4-FFF2-40B4-BE49-F238E27FC236}">
                <a16:creationId xmlns:a16="http://schemas.microsoft.com/office/drawing/2014/main" id="{3B592ADD-ED8B-45E4-B874-6C9EE5A97D86}"/>
              </a:ext>
            </a:extLst>
          </p:cNvPr>
          <p:cNvGraphicFramePr>
            <a:graphicFrameLocks noGrp="1"/>
          </p:cNvGraphicFramePr>
          <p:nvPr>
            <p:ph idx="1"/>
            <p:extLst>
              <p:ext uri="{D42A27DB-BD31-4B8C-83A1-F6EECF244321}">
                <p14:modId xmlns:p14="http://schemas.microsoft.com/office/powerpoint/2010/main" val="4044450172"/>
              </p:ext>
            </p:extLst>
          </p:nvPr>
        </p:nvGraphicFramePr>
        <p:xfrm>
          <a:off x="5224670" y="1232452"/>
          <a:ext cx="9462052" cy="394622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 name="Recorded Sound">
            <a:hlinkClick r:id="" action="ppaction://media"/>
            <a:extLst>
              <a:ext uri="{FF2B5EF4-FFF2-40B4-BE49-F238E27FC236}">
                <a16:creationId xmlns:a16="http://schemas.microsoft.com/office/drawing/2014/main" id="{55033EEE-BA17-4A9F-BDF8-8081A86D40E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515370" y="2146884"/>
            <a:ext cx="1500221" cy="1500221"/>
          </a:xfrm>
          <a:prstGeom prst="rect">
            <a:avLst/>
          </a:prstGeom>
        </p:spPr>
      </p:pic>
    </p:spTree>
    <p:extLst>
      <p:ext uri="{BB962C8B-B14F-4D97-AF65-F5344CB8AC3E}">
        <p14:creationId xmlns:p14="http://schemas.microsoft.com/office/powerpoint/2010/main" val="1600110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2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atin typeface="Franklin Gothic Demi Cond" panose="020B0706030402020204" pitchFamily="34" charset="0"/>
              </a:rPr>
              <a:t>How you are rewarded as a rep</a:t>
            </a:r>
          </a:p>
        </p:txBody>
      </p:sp>
      <p:sp>
        <p:nvSpPr>
          <p:cNvPr id="3" name="Content Placeholder 2"/>
          <p:cNvSpPr>
            <a:spLocks noGrp="1"/>
          </p:cNvSpPr>
          <p:nvPr>
            <p:ph idx="1"/>
          </p:nvPr>
        </p:nvSpPr>
        <p:spPr/>
        <p:txBody>
          <a:bodyPr lIns="91440" tIns="45720" rIns="91440" bIns="45720" anchor="t"/>
          <a:lstStyle/>
          <a:p>
            <a:r>
              <a:rPr lang="en-GB" b="1" dirty="0">
                <a:latin typeface="NewsGoth BT"/>
              </a:rPr>
              <a:t>Change to your course</a:t>
            </a:r>
          </a:p>
          <a:p>
            <a:r>
              <a:rPr lang="en-GB" b="1" dirty="0">
                <a:latin typeface="NewsGoth BT"/>
              </a:rPr>
              <a:t>CV and Employability</a:t>
            </a:r>
          </a:p>
          <a:p>
            <a:r>
              <a:rPr lang="en-GB" b="1" dirty="0">
                <a:latin typeface="NewsGoth BT"/>
              </a:rPr>
              <a:t>Higher Education Achievement Record (HEAR)</a:t>
            </a:r>
            <a:endParaRPr lang="en-GB" b="1" dirty="0"/>
          </a:p>
          <a:p>
            <a:r>
              <a:rPr lang="en-GB" b="1" dirty="0">
                <a:latin typeface="NewsGoth BT"/>
              </a:rPr>
              <a:t>Rep Certificate</a:t>
            </a:r>
          </a:p>
          <a:p>
            <a:r>
              <a:rPr lang="en-GB" b="1" dirty="0">
                <a:latin typeface="NewsGoth BT"/>
              </a:rPr>
              <a:t>Rep of the Month</a:t>
            </a:r>
          </a:p>
          <a:p>
            <a:r>
              <a:rPr lang="en-GB" b="1" dirty="0">
                <a:latin typeface="NewsGoth BT"/>
              </a:rPr>
              <a:t>SEA Awards</a:t>
            </a:r>
          </a:p>
          <a:p>
            <a:endParaRPr lang="en-GB"/>
          </a:p>
        </p:txBody>
      </p:sp>
      <p:pic>
        <p:nvPicPr>
          <p:cNvPr id="6146" name="Picture 2" descr="Goal 8 | Department of Economic and Social Affairs">
            <a:extLst>
              <a:ext uri="{FF2B5EF4-FFF2-40B4-BE49-F238E27FC236}">
                <a16:creationId xmlns:a16="http://schemas.microsoft.com/office/drawing/2014/main" id="{E84D5BE9-4C58-4628-96AC-13597FF75A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23884" y="5289884"/>
            <a:ext cx="1568116" cy="1568116"/>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a:extLst>
              <a:ext uri="{FF2B5EF4-FFF2-40B4-BE49-F238E27FC236}">
                <a16:creationId xmlns:a16="http://schemas.microsoft.com/office/drawing/2014/main" id="{0578E067-EA1D-4F9A-94BD-1855192D45F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24851" y="2574180"/>
            <a:ext cx="1967149" cy="1967149"/>
          </a:xfrm>
          <a:prstGeom prst="rect">
            <a:avLst/>
          </a:prstGeom>
        </p:spPr>
      </p:pic>
    </p:spTree>
    <p:extLst>
      <p:ext uri="{BB962C8B-B14F-4D97-AF65-F5344CB8AC3E}">
        <p14:creationId xmlns:p14="http://schemas.microsoft.com/office/powerpoint/2010/main" val="2980918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2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0" y="526093"/>
            <a:ext cx="3757550" cy="3541088"/>
          </a:xfrm>
          <a:prstGeom prst="rect">
            <a:avLst/>
          </a:prstGeom>
        </p:spPr>
      </p:pic>
      <p:pic>
        <p:nvPicPr>
          <p:cNvPr id="5" name="Picture 4"/>
          <p:cNvPicPr>
            <a:picLocks noChangeAspect="1"/>
          </p:cNvPicPr>
          <p:nvPr/>
        </p:nvPicPr>
        <p:blipFill>
          <a:blip r:embed="rId4"/>
          <a:stretch>
            <a:fillRect/>
          </a:stretch>
        </p:blipFill>
        <p:spPr>
          <a:xfrm>
            <a:off x="8125616" y="209292"/>
            <a:ext cx="4066384" cy="523691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68460" y="2917491"/>
            <a:ext cx="5257156" cy="350477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3521801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atin typeface="Franklin Gothic Demi Cond" panose="020B0706030402020204" pitchFamily="34" charset="0"/>
              </a:rPr>
              <a:t>So what next?</a:t>
            </a:r>
          </a:p>
        </p:txBody>
      </p:sp>
      <p:sp>
        <p:nvSpPr>
          <p:cNvPr id="3" name="Content Placeholder 2"/>
          <p:cNvSpPr>
            <a:spLocks noGrp="1"/>
          </p:cNvSpPr>
          <p:nvPr>
            <p:ph idx="1"/>
          </p:nvPr>
        </p:nvSpPr>
        <p:spPr/>
        <p:txBody>
          <a:bodyPr/>
          <a:lstStyle/>
          <a:p>
            <a:r>
              <a:rPr lang="en-GB" dirty="0"/>
              <a:t>Aspirations</a:t>
            </a:r>
          </a:p>
          <a:p>
            <a:r>
              <a:rPr lang="en-GB" dirty="0"/>
              <a:t>Programme Year Rep elections</a:t>
            </a:r>
          </a:p>
          <a:p>
            <a:r>
              <a:rPr lang="en-GB" dirty="0"/>
              <a:t>Feedback</a:t>
            </a:r>
          </a:p>
          <a:p>
            <a:r>
              <a:rPr lang="en-GB" dirty="0"/>
              <a:t>Attend meetings</a:t>
            </a:r>
          </a:p>
        </p:txBody>
      </p:sp>
      <p:pic>
        <p:nvPicPr>
          <p:cNvPr id="4" name="Recorded Sound">
            <a:hlinkClick r:id="" action="ppaction://media"/>
            <a:extLst>
              <a:ext uri="{FF2B5EF4-FFF2-40B4-BE49-F238E27FC236}">
                <a16:creationId xmlns:a16="http://schemas.microsoft.com/office/drawing/2014/main" id="{C177890A-55EC-4D27-AAFC-923EB35ABC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60511" y="2095230"/>
            <a:ext cx="2667540" cy="2667540"/>
          </a:xfrm>
          <a:prstGeom prst="rect">
            <a:avLst/>
          </a:prstGeom>
        </p:spPr>
      </p:pic>
    </p:spTree>
    <p:extLst>
      <p:ext uri="{BB962C8B-B14F-4D97-AF65-F5344CB8AC3E}">
        <p14:creationId xmlns:p14="http://schemas.microsoft.com/office/powerpoint/2010/main" val="2734041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5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74290" y="365125"/>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a:latin typeface="Franklin Gothic Demi Cond" panose="020B0706030402020204" pitchFamily="34" charset="0"/>
              </a:rPr>
              <a:t>STAY IN THE LOOP</a:t>
            </a:r>
          </a:p>
        </p:txBody>
      </p:sp>
      <p:sp>
        <p:nvSpPr>
          <p:cNvPr id="6" name="Content Placeholder 2"/>
          <p:cNvSpPr txBox="1">
            <a:spLocks/>
          </p:cNvSpPr>
          <p:nvPr/>
        </p:nvSpPr>
        <p:spPr>
          <a:xfrm>
            <a:off x="774290" y="1690688"/>
            <a:ext cx="7571058" cy="437399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b="1"/>
              <a:t>Twitter </a:t>
            </a:r>
          </a:p>
          <a:p>
            <a:pPr algn="l"/>
            <a:r>
              <a:rPr lang="en-GB"/>
              <a:t>@</a:t>
            </a:r>
            <a:r>
              <a:rPr lang="en-GB" err="1"/>
              <a:t>UWEStudentReps</a:t>
            </a:r>
            <a:r>
              <a:rPr lang="en-GB"/>
              <a:t> </a:t>
            </a:r>
          </a:p>
          <a:p>
            <a:pPr algn="l"/>
            <a:r>
              <a:rPr lang="en-GB"/>
              <a:t>@</a:t>
            </a:r>
            <a:r>
              <a:rPr lang="en-GB" err="1"/>
              <a:t>TheSUatUWE</a:t>
            </a:r>
            <a:endParaRPr lang="en-GB"/>
          </a:p>
          <a:p>
            <a:pPr algn="l"/>
            <a:r>
              <a:rPr lang="en-GB" b="1"/>
              <a:t>Facebook</a:t>
            </a:r>
            <a:r>
              <a:rPr lang="en-GB"/>
              <a:t> </a:t>
            </a:r>
          </a:p>
          <a:p>
            <a:pPr algn="l"/>
            <a:r>
              <a:rPr lang="en-GB"/>
              <a:t>/</a:t>
            </a:r>
            <a:r>
              <a:rPr lang="en-GB" err="1"/>
              <a:t>studentrepsatUWE</a:t>
            </a:r>
            <a:r>
              <a:rPr lang="en-GB"/>
              <a:t> </a:t>
            </a:r>
          </a:p>
          <a:p>
            <a:pPr algn="l"/>
            <a:r>
              <a:rPr lang="en-GB"/>
              <a:t>/hannah.reps.5</a:t>
            </a:r>
          </a:p>
          <a:p>
            <a:pPr algn="l"/>
            <a:r>
              <a:rPr lang="en-GB"/>
              <a:t>/roshin.reps.5</a:t>
            </a:r>
          </a:p>
          <a:p>
            <a:pPr algn="l"/>
            <a:r>
              <a:rPr lang="en-GB"/>
              <a:t>/</a:t>
            </a:r>
            <a:r>
              <a:rPr lang="en-GB" err="1"/>
              <a:t>TheSUatUWE</a:t>
            </a:r>
            <a:r>
              <a:rPr lang="en-GB"/>
              <a:t> </a:t>
            </a:r>
          </a:p>
          <a:p>
            <a:pPr algn="l"/>
            <a:r>
              <a:rPr lang="en-GB"/>
              <a:t>/</a:t>
            </a:r>
            <a:r>
              <a:rPr lang="en-GB" err="1"/>
              <a:t>GlensideSUatUWE</a:t>
            </a:r>
            <a:r>
              <a:rPr lang="en-GB"/>
              <a:t> &amp; /</a:t>
            </a:r>
            <a:r>
              <a:rPr lang="en-GB" err="1"/>
              <a:t>CityCampusUWE</a:t>
            </a:r>
            <a:endParaRPr lang="en-GB"/>
          </a:p>
          <a:p>
            <a:endParaRPr lang="en-GB"/>
          </a:p>
          <a:p>
            <a:endParaRPr lang="en-GB"/>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2090" y="605977"/>
            <a:ext cx="5562690" cy="5562690"/>
          </a:xfrm>
          <a:prstGeom prst="rect">
            <a:avLst/>
          </a:prstGeom>
        </p:spPr>
      </p:pic>
      <p:pic>
        <p:nvPicPr>
          <p:cNvPr id="2" name="Recorded Sound">
            <a:hlinkClick r:id="" action="ppaction://media"/>
            <a:extLst>
              <a:ext uri="{FF2B5EF4-FFF2-40B4-BE49-F238E27FC236}">
                <a16:creationId xmlns:a16="http://schemas.microsoft.com/office/drawing/2014/main" id="{4D30FADF-3CAC-43B4-BDDF-96D48973C6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03710" y="4996234"/>
            <a:ext cx="1500222" cy="1500222"/>
          </a:xfrm>
          <a:prstGeom prst="rect">
            <a:avLst/>
          </a:prstGeom>
        </p:spPr>
      </p:pic>
    </p:spTree>
    <p:extLst>
      <p:ext uri="{BB962C8B-B14F-4D97-AF65-F5344CB8AC3E}">
        <p14:creationId xmlns:p14="http://schemas.microsoft.com/office/powerpoint/2010/main" val="965784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5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1B9B0-0BA6-4C2A-9491-18080A3856A2}"/>
              </a:ext>
            </a:extLst>
          </p:cNvPr>
          <p:cNvSpPr>
            <a:spLocks noGrp="1"/>
          </p:cNvSpPr>
          <p:nvPr>
            <p:ph type="title"/>
          </p:nvPr>
        </p:nvSpPr>
        <p:spPr/>
        <p:txBody>
          <a:bodyPr/>
          <a:lstStyle/>
          <a:p>
            <a:pPr algn="ctr"/>
            <a:r>
              <a:rPr lang="en-GB">
                <a:latin typeface="Franklin Gothic Demi Cond" panose="020B0706030402020204" pitchFamily="34" charset="0"/>
              </a:rPr>
              <a:t>Congratulations on your new role!</a:t>
            </a:r>
          </a:p>
        </p:txBody>
      </p:sp>
      <p:sp>
        <p:nvSpPr>
          <p:cNvPr id="3" name="Content Placeholder 2">
            <a:extLst>
              <a:ext uri="{FF2B5EF4-FFF2-40B4-BE49-F238E27FC236}">
                <a16:creationId xmlns:a16="http://schemas.microsoft.com/office/drawing/2014/main" id="{78663FE1-E713-4C5C-A274-77ABD3BCBF08}"/>
              </a:ext>
            </a:extLst>
          </p:cNvPr>
          <p:cNvSpPr>
            <a:spLocks noGrp="1"/>
          </p:cNvSpPr>
          <p:nvPr>
            <p:ph idx="1"/>
          </p:nvPr>
        </p:nvSpPr>
        <p:spPr>
          <a:xfrm>
            <a:off x="702688" y="1562521"/>
            <a:ext cx="10651112" cy="3954616"/>
          </a:xfrm>
        </p:spPr>
        <p:txBody>
          <a:bodyPr/>
          <a:lstStyle/>
          <a:p>
            <a:pPr marL="0" indent="0">
              <a:buNone/>
            </a:pPr>
            <a:endParaRPr lang="en-GB" dirty="0"/>
          </a:p>
          <a:p>
            <a:pPr marL="0" indent="0" algn="ctr">
              <a:buNone/>
            </a:pPr>
            <a:r>
              <a:rPr lang="en-GB" sz="3200" b="1" dirty="0"/>
              <a:t>This year you will:</a:t>
            </a:r>
          </a:p>
          <a:p>
            <a:pPr marL="0" indent="0" algn="ctr">
              <a:buNone/>
            </a:pPr>
            <a:endParaRPr lang="en-GB" sz="3200" b="1" dirty="0"/>
          </a:p>
          <a:p>
            <a:pPr marL="0" indent="0" algn="ctr">
              <a:buNone/>
            </a:pPr>
            <a:r>
              <a:rPr lang="en-GB" sz="2400" dirty="0"/>
              <a:t>Make friends</a:t>
            </a:r>
          </a:p>
          <a:p>
            <a:pPr marL="0" indent="0" algn="ctr">
              <a:buNone/>
            </a:pPr>
            <a:r>
              <a:rPr lang="en-GB" sz="2400" dirty="0"/>
              <a:t>Work closely with your programme team</a:t>
            </a:r>
          </a:p>
          <a:p>
            <a:pPr marL="0" indent="0" algn="ctr">
              <a:buNone/>
            </a:pPr>
            <a:r>
              <a:rPr lang="en-GB" sz="2400" dirty="0"/>
              <a:t>Gain rewards and recognition</a:t>
            </a:r>
          </a:p>
          <a:p>
            <a:pPr marL="0" indent="0" algn="ctr">
              <a:buNone/>
            </a:pPr>
            <a:r>
              <a:rPr lang="en-GB" sz="2400" dirty="0"/>
              <a:t>Be a part of a community of over 1000 UWE students!</a:t>
            </a:r>
          </a:p>
        </p:txBody>
      </p:sp>
      <p:pic>
        <p:nvPicPr>
          <p:cNvPr id="4" name="Recorded Sound">
            <a:hlinkClick r:id="" action="ppaction://media"/>
            <a:extLst>
              <a:ext uri="{FF2B5EF4-FFF2-40B4-BE49-F238E27FC236}">
                <a16:creationId xmlns:a16="http://schemas.microsoft.com/office/drawing/2014/main" id="{E4F65082-AB03-4037-B325-9BC2E094BB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28696" y="2807765"/>
            <a:ext cx="1360616" cy="1360616"/>
          </a:xfrm>
          <a:prstGeom prst="rect">
            <a:avLst/>
          </a:prstGeom>
        </p:spPr>
      </p:pic>
    </p:spTree>
    <p:extLst>
      <p:ext uri="{BB962C8B-B14F-4D97-AF65-F5344CB8AC3E}">
        <p14:creationId xmlns:p14="http://schemas.microsoft.com/office/powerpoint/2010/main" val="3268204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6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C0240-95AC-4332-964F-18983E855010}"/>
              </a:ext>
            </a:extLst>
          </p:cNvPr>
          <p:cNvSpPr>
            <a:spLocks noGrp="1"/>
          </p:cNvSpPr>
          <p:nvPr>
            <p:ph type="title"/>
          </p:nvPr>
        </p:nvSpPr>
        <p:spPr/>
        <p:txBody>
          <a:bodyPr/>
          <a:lstStyle/>
          <a:p>
            <a:pPr algn="ctr"/>
            <a:r>
              <a:rPr lang="en-GB">
                <a:latin typeface="Franklin Gothic Demi Cond" panose="020B0706030402020204" pitchFamily="34" charset="0"/>
              </a:rPr>
              <a:t>Further Representation opportunities</a:t>
            </a:r>
          </a:p>
        </p:txBody>
      </p:sp>
      <p:sp>
        <p:nvSpPr>
          <p:cNvPr id="3" name="Content Placeholder 2">
            <a:extLst>
              <a:ext uri="{FF2B5EF4-FFF2-40B4-BE49-F238E27FC236}">
                <a16:creationId xmlns:a16="http://schemas.microsoft.com/office/drawing/2014/main" id="{43F9D2B7-F63B-461D-833F-30A7F8A0EAA7}"/>
              </a:ext>
            </a:extLst>
          </p:cNvPr>
          <p:cNvSpPr>
            <a:spLocks noGrp="1"/>
          </p:cNvSpPr>
          <p:nvPr>
            <p:ph idx="1"/>
          </p:nvPr>
        </p:nvSpPr>
        <p:spPr/>
        <p:txBody>
          <a:bodyPr lIns="91440" tIns="45720" rIns="91440" bIns="45720" anchor="t"/>
          <a:lstStyle/>
          <a:p>
            <a:r>
              <a:rPr lang="en-GB"/>
              <a:t>Programme Year Reps</a:t>
            </a:r>
          </a:p>
          <a:p>
            <a:r>
              <a:rPr lang="en-GB"/>
              <a:t>Department Reps </a:t>
            </a:r>
          </a:p>
          <a:p>
            <a:r>
              <a:rPr lang="en-GB">
                <a:latin typeface="NewsGoth BT"/>
              </a:rPr>
              <a:t>Student Consultation Panel</a:t>
            </a:r>
            <a:endParaRPr lang="en-GB"/>
          </a:p>
          <a:p>
            <a:r>
              <a:rPr lang="en-GB">
                <a:latin typeface="NewsGoth BT"/>
              </a:rPr>
              <a:t>Student Panel Member</a:t>
            </a:r>
            <a:endParaRPr lang="en-GB"/>
          </a:p>
        </p:txBody>
      </p:sp>
    </p:spTree>
    <p:extLst>
      <p:ext uri="{BB962C8B-B14F-4D97-AF65-F5344CB8AC3E}">
        <p14:creationId xmlns:p14="http://schemas.microsoft.com/office/powerpoint/2010/main" val="8558739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atin typeface="Franklin Gothic Demi Cond"/>
              </a:rPr>
              <a:t>STUDENT CONSULTATION PANEL</a:t>
            </a:r>
            <a:endParaRPr lang="en-GB">
              <a:latin typeface="Franklin Gothic Demi Cond" panose="020B0706030402020204" pitchFamily="34" charset="0"/>
            </a:endParaRPr>
          </a:p>
        </p:txBody>
      </p:sp>
      <p:sp>
        <p:nvSpPr>
          <p:cNvPr id="3" name="Content Placeholder 2"/>
          <p:cNvSpPr>
            <a:spLocks noGrp="1"/>
          </p:cNvSpPr>
          <p:nvPr>
            <p:ph sz="half" idx="1"/>
          </p:nvPr>
        </p:nvSpPr>
        <p:spPr>
          <a:xfrm>
            <a:off x="838199" y="1825625"/>
            <a:ext cx="10252587" cy="4351338"/>
          </a:xfrm>
        </p:spPr>
        <p:txBody>
          <a:bodyPr lIns="91440" tIns="45720" rIns="91440" bIns="45720" anchor="t"/>
          <a:lstStyle/>
          <a:p>
            <a:pPr marL="0" indent="0">
              <a:buNone/>
            </a:pPr>
            <a:r>
              <a:rPr lang="en-GB" dirty="0">
                <a:latin typeface="+mn-lt"/>
                <a:cs typeface="Calibri"/>
              </a:rPr>
              <a:t>UWE Bristol working in partnership with The Students' Union are recruiting a panel of students who would like to give their feedback on a range of areas across the year.</a:t>
            </a:r>
          </a:p>
          <a:p>
            <a:pPr marL="0" indent="0">
              <a:buNone/>
            </a:pPr>
            <a:endParaRPr lang="en-GB" dirty="0">
              <a:latin typeface="+mn-lt"/>
            </a:endParaRPr>
          </a:p>
          <a:p>
            <a:pPr marL="0" indent="0">
              <a:buNone/>
            </a:pPr>
            <a:r>
              <a:rPr lang="en-GB" dirty="0">
                <a:latin typeface="+mn-lt"/>
              </a:rPr>
              <a:t>Visit </a:t>
            </a:r>
            <a:r>
              <a:rPr lang="en-GB" dirty="0">
                <a:latin typeface="+mn-lt"/>
                <a:hlinkClick r:id="rId3"/>
              </a:rPr>
              <a:t>www.thestudentsunion.co.uk/scp</a:t>
            </a:r>
            <a:r>
              <a:rPr lang="en-GB" dirty="0">
                <a:latin typeface="+mn-lt"/>
              </a:rPr>
              <a:t> for more info and to sign</a:t>
            </a:r>
            <a:r>
              <a:rPr lang="en-GB" dirty="0">
                <a:solidFill>
                  <a:srgbClr val="000000"/>
                </a:solidFill>
                <a:latin typeface="+mn-lt"/>
              </a:rPr>
              <a:t> up.</a:t>
            </a:r>
            <a:endParaRPr lang="en-GB" u="sng" dirty="0">
              <a:solidFill>
                <a:srgbClr val="E9354A"/>
              </a:solidFill>
              <a:latin typeface="+mn-lt"/>
              <a:cs typeface="Calibri"/>
            </a:endParaRPr>
          </a:p>
          <a:p>
            <a:endParaRPr lang="en-GB" dirty="0">
              <a:latin typeface="+mn-lt"/>
            </a:endParaRPr>
          </a:p>
          <a:p>
            <a:pPr marL="0" indent="0">
              <a:buNone/>
            </a:pPr>
            <a:r>
              <a:rPr lang="en-GB" dirty="0">
                <a:latin typeface="+mn-lt"/>
                <a:cs typeface="Calibri"/>
              </a:rPr>
              <a:t>Over the summer 200 students participated in 24 opportunities.</a:t>
            </a:r>
          </a:p>
        </p:txBody>
      </p:sp>
    </p:spTree>
    <p:extLst>
      <p:ext uri="{BB962C8B-B14F-4D97-AF65-F5344CB8AC3E}">
        <p14:creationId xmlns:p14="http://schemas.microsoft.com/office/powerpoint/2010/main" val="14627710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CAF32-4A7D-4A1A-9D8C-CACBAA129A91}"/>
              </a:ext>
            </a:extLst>
          </p:cNvPr>
          <p:cNvSpPr>
            <a:spLocks noGrp="1"/>
          </p:cNvSpPr>
          <p:nvPr>
            <p:ph type="title"/>
          </p:nvPr>
        </p:nvSpPr>
        <p:spPr/>
        <p:txBody>
          <a:bodyPr/>
          <a:lstStyle/>
          <a:p>
            <a:pPr algn="ctr"/>
            <a:r>
              <a:rPr lang="en-GB">
                <a:latin typeface="Franklin Gothic Demi Cond" panose="020B0706030402020204" pitchFamily="34" charset="0"/>
              </a:rPr>
              <a:t>Programme year reps</a:t>
            </a:r>
          </a:p>
        </p:txBody>
      </p:sp>
      <p:sp>
        <p:nvSpPr>
          <p:cNvPr id="3" name="Content Placeholder 2">
            <a:extLst>
              <a:ext uri="{FF2B5EF4-FFF2-40B4-BE49-F238E27FC236}">
                <a16:creationId xmlns:a16="http://schemas.microsoft.com/office/drawing/2014/main" id="{E3957220-5FA1-43B7-8E22-3DA252FACCE0}"/>
              </a:ext>
            </a:extLst>
          </p:cNvPr>
          <p:cNvSpPr>
            <a:spLocks noGrp="1"/>
          </p:cNvSpPr>
          <p:nvPr>
            <p:ph idx="1"/>
          </p:nvPr>
        </p:nvSpPr>
        <p:spPr>
          <a:xfrm>
            <a:off x="650823" y="1825625"/>
            <a:ext cx="11315075" cy="4351338"/>
          </a:xfrm>
        </p:spPr>
        <p:txBody>
          <a:bodyPr lIns="91440" tIns="45720" rIns="91440" bIns="45720" anchor="t"/>
          <a:lstStyle/>
          <a:p>
            <a:r>
              <a:rPr lang="en-GB" dirty="0">
                <a:latin typeface="NewsGoth BT"/>
              </a:rPr>
              <a:t>1 per level of study </a:t>
            </a:r>
            <a:endParaRPr lang="en-GB"/>
          </a:p>
          <a:p>
            <a:r>
              <a:rPr lang="en-GB" dirty="0">
                <a:latin typeface="NewsGoth BT"/>
              </a:rPr>
              <a:t>Elected at first Student Rep Staff Forum(SRSF) of the year</a:t>
            </a:r>
          </a:p>
          <a:p>
            <a:r>
              <a:rPr lang="en-GB" dirty="0">
                <a:latin typeface="NewsGoth BT"/>
              </a:rPr>
              <a:t>Responsible for collating feedback which can’t be handled at an SRSF</a:t>
            </a:r>
          </a:p>
          <a:p>
            <a:r>
              <a:rPr lang="en-GB" dirty="0">
                <a:latin typeface="NewsGoth BT"/>
              </a:rPr>
              <a:t>Responsible for passing on this feedback at Programme Management Committees (PMCs)</a:t>
            </a:r>
            <a:endParaRPr lang="en-GB" dirty="0"/>
          </a:p>
          <a:p>
            <a:r>
              <a:rPr lang="en-GB" dirty="0">
                <a:latin typeface="NewsGoth BT"/>
              </a:rPr>
              <a:t>To meet regularly with Lead Department Reps to raise feedback. </a:t>
            </a:r>
            <a:endParaRPr lang="en-GB" dirty="0"/>
          </a:p>
        </p:txBody>
      </p:sp>
    </p:spTree>
    <p:extLst>
      <p:ext uri="{BB962C8B-B14F-4D97-AF65-F5344CB8AC3E}">
        <p14:creationId xmlns:p14="http://schemas.microsoft.com/office/powerpoint/2010/main" val="10858645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atin typeface="Franklin Gothic Demi Cond" panose="020B0706030402020204" pitchFamily="34" charset="0"/>
              </a:rPr>
              <a:t>STUDENT PANEL MEMBERS</a:t>
            </a:r>
          </a:p>
        </p:txBody>
      </p:sp>
      <p:sp>
        <p:nvSpPr>
          <p:cNvPr id="3" name="Content Placeholder 2"/>
          <p:cNvSpPr>
            <a:spLocks noGrp="1"/>
          </p:cNvSpPr>
          <p:nvPr>
            <p:ph sz="half" idx="1"/>
          </p:nvPr>
        </p:nvSpPr>
        <p:spPr>
          <a:xfrm>
            <a:off x="838199" y="1825625"/>
            <a:ext cx="10252587" cy="4351338"/>
          </a:xfrm>
        </p:spPr>
        <p:txBody>
          <a:bodyPr lIns="91440" tIns="45720" rIns="91440" bIns="45720" anchor="t"/>
          <a:lstStyle/>
          <a:p>
            <a:r>
              <a:rPr lang="en-GB" dirty="0">
                <a:latin typeface="+mn-lt"/>
              </a:rPr>
              <a:t>The university are looking for Student Reps to perform paid work as Accreditation and Awards Panel Members.</a:t>
            </a:r>
            <a:endParaRPr lang="en-GB" dirty="0">
              <a:latin typeface="+mn-lt"/>
              <a:cs typeface="Calibri"/>
            </a:endParaRPr>
          </a:p>
          <a:p>
            <a:r>
              <a:rPr lang="en-GB" dirty="0">
                <a:latin typeface="+mn-lt"/>
                <a:cs typeface="Calibri"/>
              </a:rPr>
              <a:t>Great opportunity to influence how courses are created and run</a:t>
            </a:r>
          </a:p>
          <a:p>
            <a:r>
              <a:rPr lang="en-GB" dirty="0">
                <a:latin typeface="+mn-lt"/>
                <a:cs typeface="Calibri"/>
              </a:rPr>
              <a:t>Lots of papers to read and then sit on a panel asking questions of the course team.</a:t>
            </a:r>
          </a:p>
          <a:p>
            <a:pPr marL="0" indent="0">
              <a:buNone/>
            </a:pPr>
            <a:endParaRPr lang="en-GB">
              <a:latin typeface="+mn-lt"/>
            </a:endParaRPr>
          </a:p>
          <a:p>
            <a:r>
              <a:rPr lang="en-GB" dirty="0">
                <a:latin typeface="+mn-lt"/>
              </a:rPr>
              <a:t>Please express your interest in the role by contacting </a:t>
            </a:r>
            <a:r>
              <a:rPr lang="en-GB" u="sng" dirty="0">
                <a:solidFill>
                  <a:srgbClr val="E9354A"/>
                </a:solidFill>
                <a:latin typeface="+mn-lt"/>
              </a:rPr>
              <a:t>studentreps@uwe.ac.uk</a:t>
            </a:r>
            <a:endParaRPr lang="en-GB" u="sng" dirty="0">
              <a:solidFill>
                <a:srgbClr val="E9354A"/>
              </a:solidFill>
              <a:latin typeface="+mn-lt"/>
              <a:cs typeface="Calibri"/>
            </a:endParaRPr>
          </a:p>
          <a:p>
            <a:endParaRPr lang="en-GB">
              <a:latin typeface="+mn-lt"/>
            </a:endParaRPr>
          </a:p>
        </p:txBody>
      </p:sp>
    </p:spTree>
    <p:extLst>
      <p:ext uri="{BB962C8B-B14F-4D97-AF65-F5344CB8AC3E}">
        <p14:creationId xmlns:p14="http://schemas.microsoft.com/office/powerpoint/2010/main" val="24829081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atin typeface="Franklin Gothic Demi Cond" panose="020B0706030402020204" pitchFamily="34" charset="0"/>
              </a:rPr>
              <a:t>DEPARTMENT REPS</a:t>
            </a:r>
          </a:p>
        </p:txBody>
      </p:sp>
      <p:sp>
        <p:nvSpPr>
          <p:cNvPr id="3" name="Content Placeholder 2"/>
          <p:cNvSpPr>
            <a:spLocks noGrp="1"/>
          </p:cNvSpPr>
          <p:nvPr>
            <p:ph sz="half" idx="1"/>
          </p:nvPr>
        </p:nvSpPr>
        <p:spPr>
          <a:xfrm>
            <a:off x="638456" y="1444486"/>
            <a:ext cx="11371006" cy="4477739"/>
          </a:xfrm>
        </p:spPr>
        <p:txBody>
          <a:bodyPr/>
          <a:lstStyle/>
          <a:p>
            <a:pPr>
              <a:lnSpc>
                <a:spcPct val="100000"/>
              </a:lnSpc>
            </a:pPr>
            <a:r>
              <a:rPr lang="en-GB" sz="2400" b="1">
                <a:latin typeface="+mn-lt"/>
              </a:rPr>
              <a:t>Department Rep for Sustainability: </a:t>
            </a:r>
            <a:r>
              <a:rPr lang="en-GB" sz="2400">
                <a:latin typeface="+mn-lt"/>
              </a:rPr>
              <a:t>to ensure departmental level action in meeting UWE’s </a:t>
            </a:r>
            <a:r>
              <a:rPr lang="en-GB" sz="2400" u="sng">
                <a:latin typeface="+mn-lt"/>
                <a:hlinkClick r:id="rId3"/>
              </a:rPr>
              <a:t>Education for Sustainable Development</a:t>
            </a:r>
            <a:r>
              <a:rPr lang="en-GB" sz="2400">
                <a:latin typeface="+mn-lt"/>
              </a:rPr>
              <a:t> (ESD) commitments, including programme level engagement with the </a:t>
            </a:r>
            <a:r>
              <a:rPr lang="en-GB" sz="2400" u="sng">
                <a:latin typeface="+mn-lt"/>
                <a:hlinkClick r:id="rId4"/>
              </a:rPr>
              <a:t>Sustainable Development Goals (SDGs)</a:t>
            </a:r>
            <a:endParaRPr lang="en-GB" sz="2400" u="sng">
              <a:latin typeface="+mn-lt"/>
            </a:endParaRPr>
          </a:p>
          <a:p>
            <a:pPr marL="0" indent="0">
              <a:lnSpc>
                <a:spcPct val="100000"/>
              </a:lnSpc>
              <a:buNone/>
            </a:pPr>
            <a:endParaRPr lang="en-GB" sz="2400">
              <a:latin typeface="+mn-lt"/>
            </a:endParaRPr>
          </a:p>
          <a:p>
            <a:pPr>
              <a:lnSpc>
                <a:spcPct val="100000"/>
              </a:lnSpc>
            </a:pPr>
            <a:r>
              <a:rPr lang="en-GB" sz="2400" b="1">
                <a:latin typeface="+mn-lt"/>
              </a:rPr>
              <a:t>Department Rep for Diversity and Inclusivity: </a:t>
            </a:r>
            <a:r>
              <a:rPr lang="en-GB" sz="2400">
                <a:latin typeface="+mn-lt"/>
              </a:rPr>
              <a:t>to ensure inclusivity and diversity of course content, teaching delivery and services at a departmental level. </a:t>
            </a:r>
          </a:p>
          <a:p>
            <a:pPr>
              <a:lnSpc>
                <a:spcPct val="100000"/>
              </a:lnSpc>
            </a:pPr>
            <a:endParaRPr lang="en-GB" sz="800">
              <a:latin typeface="+mn-lt"/>
            </a:endParaRPr>
          </a:p>
          <a:p>
            <a:pPr>
              <a:lnSpc>
                <a:spcPct val="100000"/>
              </a:lnSpc>
            </a:pPr>
            <a:r>
              <a:rPr lang="en-GB" sz="2400" b="1">
                <a:latin typeface="+mn-lt"/>
              </a:rPr>
              <a:t>Department Rep for Academic Processes: </a:t>
            </a:r>
            <a:r>
              <a:rPr lang="en-GB" sz="2400">
                <a:latin typeface="+mn-lt"/>
              </a:rPr>
              <a:t>to</a:t>
            </a:r>
            <a:r>
              <a:rPr lang="en-GB" sz="2400" b="1">
                <a:latin typeface="+mn-lt"/>
              </a:rPr>
              <a:t> </a:t>
            </a:r>
            <a:r>
              <a:rPr lang="en-GB" sz="2400">
                <a:latin typeface="+mn-lt"/>
              </a:rPr>
              <a:t>provide input and scrutiny on the development of core academic processes including, but not limited to, timetabling, contact hours and access to learning resources.</a:t>
            </a:r>
          </a:p>
          <a:p>
            <a:pPr marL="0" indent="0">
              <a:buNone/>
            </a:pPr>
            <a:endParaRPr lang="en-GB">
              <a:latin typeface="+mn-lt"/>
            </a:endParaRPr>
          </a:p>
        </p:txBody>
      </p:sp>
      <p:pic>
        <p:nvPicPr>
          <p:cNvPr id="2050" name="Picture 2" descr="Goal 16 | Department of Economic and Social Affairs">
            <a:extLst>
              <a:ext uri="{FF2B5EF4-FFF2-40B4-BE49-F238E27FC236}">
                <a16:creationId xmlns:a16="http://schemas.microsoft.com/office/drawing/2014/main" id="{D4E0B9FB-BC61-453E-9931-4AAF6C4F2E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83899" y="5422830"/>
            <a:ext cx="1325563" cy="132556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oal 4 | Department of Economic and Social Affairs">
            <a:extLst>
              <a:ext uri="{FF2B5EF4-FFF2-40B4-BE49-F238E27FC236}">
                <a16:creationId xmlns:a16="http://schemas.microsoft.com/office/drawing/2014/main" id="{53869FEB-7918-4F76-811E-F35FF2EF80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06050" y="5422830"/>
            <a:ext cx="1477849" cy="132556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oal 5 | Department of Economic and Social Affairs">
            <a:extLst>
              <a:ext uri="{FF2B5EF4-FFF2-40B4-BE49-F238E27FC236}">
                <a16:creationId xmlns:a16="http://schemas.microsoft.com/office/drawing/2014/main" id="{74F26C7E-5300-4474-A76D-8C79C85650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80486" y="5422828"/>
            <a:ext cx="1325563" cy="132556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Goal 7 | Department of Economic and Social Affairs">
            <a:extLst>
              <a:ext uri="{FF2B5EF4-FFF2-40B4-BE49-F238E27FC236}">
                <a16:creationId xmlns:a16="http://schemas.microsoft.com/office/drawing/2014/main" id="{E926988F-FBA9-4CBD-B52B-0B256011EA4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54922" y="5436780"/>
            <a:ext cx="1325564" cy="132556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Reduce inequality within and among countries – United Nations Sustainable  Development">
            <a:extLst>
              <a:ext uri="{FF2B5EF4-FFF2-40B4-BE49-F238E27FC236}">
                <a16:creationId xmlns:a16="http://schemas.microsoft.com/office/drawing/2014/main" id="{2DB717F9-F5A6-4EDB-8E2B-9F292A16029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29358" y="5436780"/>
            <a:ext cx="1325564" cy="132556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Goal 13 | Department of Economic and Social Affairs">
            <a:extLst>
              <a:ext uri="{FF2B5EF4-FFF2-40B4-BE49-F238E27FC236}">
                <a16:creationId xmlns:a16="http://schemas.microsoft.com/office/drawing/2014/main" id="{DE267FFF-92E2-454D-ADB9-6841AF0DF54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03794" y="5436780"/>
            <a:ext cx="1325564" cy="1325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77021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87CA10-8249-4D4A-8D74-942F97BEDB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6268" y="3476566"/>
            <a:ext cx="3319462" cy="3304967"/>
          </a:xfrm>
          <a:prstGeom prst="rect">
            <a:avLst/>
          </a:prstGeom>
        </p:spPr>
      </p:pic>
      <p:sp>
        <p:nvSpPr>
          <p:cNvPr id="2" name="Title 1">
            <a:extLst>
              <a:ext uri="{FF2B5EF4-FFF2-40B4-BE49-F238E27FC236}">
                <a16:creationId xmlns:a16="http://schemas.microsoft.com/office/drawing/2014/main" id="{562FE1DA-EB00-4546-A773-D2F4B579E564}"/>
              </a:ext>
            </a:extLst>
          </p:cNvPr>
          <p:cNvSpPr>
            <a:spLocks noGrp="1"/>
          </p:cNvSpPr>
          <p:nvPr>
            <p:ph type="title"/>
          </p:nvPr>
        </p:nvSpPr>
        <p:spPr/>
        <p:txBody>
          <a:bodyPr/>
          <a:lstStyle/>
          <a:p>
            <a:pPr algn="ctr"/>
            <a:r>
              <a:rPr lang="en-GB">
                <a:latin typeface="Franklin Gothic Demi Cond" panose="020B0706030402020204" pitchFamily="34" charset="0"/>
              </a:rPr>
              <a:t>The Students’ Union at UWE</a:t>
            </a:r>
          </a:p>
        </p:txBody>
      </p:sp>
      <p:pic>
        <p:nvPicPr>
          <p:cNvPr id="4" name="Content Placeholder 4">
            <a:extLst>
              <a:ext uri="{FF2B5EF4-FFF2-40B4-BE49-F238E27FC236}">
                <a16:creationId xmlns:a16="http://schemas.microsoft.com/office/drawing/2014/main" id="{6DC6051C-DE1A-4E49-A220-22E725B44A46}"/>
              </a:ext>
            </a:extLst>
          </p:cNvPr>
          <p:cNvPicPr>
            <a:picLocks noChangeAspect="1"/>
          </p:cNvPicPr>
          <p:nvPr/>
        </p:nvPicPr>
        <p:blipFill rotWithShape="1">
          <a:blip r:embed="rId6"/>
          <a:srcRect l="4602" t="5446" r="1991" b="8233"/>
          <a:stretch/>
        </p:blipFill>
        <p:spPr>
          <a:xfrm>
            <a:off x="2984046" y="1738254"/>
            <a:ext cx="6223906" cy="1690746"/>
          </a:xfrm>
          <a:prstGeom prst="rect">
            <a:avLst/>
          </a:prstGeom>
        </p:spPr>
      </p:pic>
      <p:pic>
        <p:nvPicPr>
          <p:cNvPr id="1026" name="Picture 2" descr="Goal 16 | Department of Economic and Social Affairs">
            <a:extLst>
              <a:ext uri="{FF2B5EF4-FFF2-40B4-BE49-F238E27FC236}">
                <a16:creationId xmlns:a16="http://schemas.microsoft.com/office/drawing/2014/main" id="{D1E09C4B-0A4B-47A0-8D3E-FF076DF998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34088" y="5457665"/>
            <a:ext cx="1325563" cy="13255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duce inequality within and among countries – United Nations Sustainable  Development">
            <a:extLst>
              <a:ext uri="{FF2B5EF4-FFF2-40B4-BE49-F238E27FC236}">
                <a16:creationId xmlns:a16="http://schemas.microsoft.com/office/drawing/2014/main" id="{354798FE-22F3-4382-B07C-2EFD4DFAE20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08527" y="5457665"/>
            <a:ext cx="1325562" cy="1325562"/>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80BB0A18-BBB9-43B5-AD09-B5D3BCD5D37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134954" y="2261973"/>
            <a:ext cx="1690746" cy="1690746"/>
          </a:xfrm>
          <a:prstGeom prst="rect">
            <a:avLst/>
          </a:prstGeom>
        </p:spPr>
      </p:pic>
    </p:spTree>
    <p:extLst>
      <p:ext uri="{BB962C8B-B14F-4D97-AF65-F5344CB8AC3E}">
        <p14:creationId xmlns:p14="http://schemas.microsoft.com/office/powerpoint/2010/main" val="4090106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4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FE1DA-EB00-4546-A773-D2F4B579E564}"/>
              </a:ext>
            </a:extLst>
          </p:cNvPr>
          <p:cNvSpPr>
            <a:spLocks noGrp="1"/>
          </p:cNvSpPr>
          <p:nvPr>
            <p:ph type="title"/>
          </p:nvPr>
        </p:nvSpPr>
        <p:spPr/>
        <p:txBody>
          <a:bodyPr/>
          <a:lstStyle/>
          <a:p>
            <a:pPr algn="ctr"/>
            <a:r>
              <a:rPr lang="en-GB">
                <a:latin typeface="Franklin Gothic Demi Cond" panose="020B0706030402020204" pitchFamily="34" charset="0"/>
              </a:rPr>
              <a:t>Representation at The Students’ Union</a:t>
            </a:r>
          </a:p>
        </p:txBody>
      </p:sp>
      <p:sp>
        <p:nvSpPr>
          <p:cNvPr id="4" name="AutoShape 2" descr="https://ukc-powerpoint.officeapps.live.com/pods/GetClipboardImage.ashx?Id=b322fa73-b9d1-4873-a22b-451278125562&amp;DC=GUK1&amp;wdoverrides=GetClipboardImageEnabled:true">
            <a:extLst>
              <a:ext uri="{FF2B5EF4-FFF2-40B4-BE49-F238E27FC236}">
                <a16:creationId xmlns:a16="http://schemas.microsoft.com/office/drawing/2014/main" id="{05499BE3-0B55-4BF5-AB8D-371F4677CE5B}"/>
              </a:ext>
            </a:extLst>
          </p:cNvPr>
          <p:cNvSpPr>
            <a:spLocks noChangeAspect="1" noChangeArrowheads="1"/>
          </p:cNvSpPr>
          <p:nvPr/>
        </p:nvSpPr>
        <p:spPr bwMode="auto">
          <a:xfrm>
            <a:off x="5943599" y="-455579"/>
            <a:ext cx="4036979" cy="403697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5" descr="data:image/jpg;base64,%20/9j/4AAQSkZJRgABAQEAYABgAAD/2wBDAAUDBAQEAwUEBAQFBQUGBwwIBwcHBw8LCwkMEQ8SEhEPERETFhwXExQaFRERGCEYGh0dHx8fExciJCIeJBweHx7/2wBDAQUFBQcGBw4ICA4eFBEUHh4eHh4eHh4eHh4eHh4eHh4eHh4eHh4eHh4eHh4eHh4eHh4eHh4eHh4eHh4eHh4eHh7/wAARCAEJAQ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2O/vILG2a5umKRLjJAzjNZy+KNDY4+3AH3Rh/Sm+N+fDV1/wE/wDjwrmPC2gWeraXPNM8qSq5VCrcDjPSudyd7I9mhQpSpOpUb36He21xBdQia2mSaM9GU5FUD4g0VZGRtQhDKSCCehrk/h3cSW+tTWJYlJFbI7blPWs/StOh1LxPLZzM6IzyHK9cgmlzuxosDBTkpPRK56Fa6rpt3KIbW8ilkIztU84pp1jSQxVtRtgwOCC9Z+jeGbPS79buGeZ3ClcNjHNcdpemx6p4jlspZGjVnkO5RzkGm5NEU8NRqOTUnZI9Ktrm3uVLW88UwHXYwNRT39jDKYpruCNx1VnAIrz8xTeGvFEcUcxdQy5PTeh7EU7xbAtx4zaBmKrK0a7sdMgUud2LWBi5r3vdaueg29zbXBIguIpSOyuDSyzQxEebMkeem5gM15zr+lz+G723ntrpm3ZKsBtII7Gr/j6b7Vp+l3WP9Yhb8SBRz7k/UoylHlldSO1+1Wv/AD8wn/toKlLKF3FgB654rhLLwabqxhuBfhfNQPjy+mRS+NLi4Wez0SOUhFiQOQcbieOfanztK7RKwlOc1CE799DuIZoZSfLmjkx12sDTyQOpA/GvO9U0S/8AD8ttdWM7zMzYOxSCD6e4q549nkmsdMuCHiZ1JZehBwOKXPZaoPqUZSioSumdxkf3h+dL+VcBaeE9TuLWK4j1FAsihwCzcZp3j57i1vbAJM6ssAB2sQCQaOd2vYFg4SqKEZ3+R3vejn0rndbvmuvBBvYXKu0aklTgg5GaxdPsNW1bRLSW0vWQxs6uWlIJ5puREMJeLlKVrOx3mPY0V5hp0etXupPp8N/KJU3Z3SkDiul1Y3+leCilxcN9r3hd6uSeT6/Skp36F1MDySjHmTbOrxSVxHgDUrqbU5ba5uZZg8RKh2zgiqmuReJtNR7ua9lEBkIXbLnGTxxR7TS4/qLVV03JX/M9CPSkrhvD6+JbjyL1rqWS0YktmQdB7VP4E1O9u768S8upJkSPK7j05pqZM8E4qTUk7HZCivPftuveIdVmjsLloEjyQobaAM9/U1peDNavm1OXR9TYvIudrN1BHUZ70KomwngZQi3dXWrR2FNNcZY6/fR+MZLG6uC9sZWjCkDC+lWPGOrX+n6xYw29wY4pMb1wDn5qOdWuT9SnzqHdXOrrK13XLXSwIirT3Tj93CgyT9fStX/CqwsbUX7X3kqbhlC7zyQB6elU79Dnp8id5K5z8Gj6hrcq3WvyFIesdohwB9a6aCGKCJYYY1jRRgKo4FSUChJIqrWlPR7dhaTFFLTMTJ8ZDPhq8z/dB/UVxfh/xE+j2U1utsJTI25WLYwcY6V23i4Z8NX3/XP+tcn4Yso77wzqsZjRpRyjEcggZ4/Ks5X5tD1sI4fV3zq6v/kTfDyzml1GTUnU+WFZQ395j1rIjvptL8TXF3FGJGSWQbT3yTW/8M7vMV1Zk8giRR+hrP0jjx84xkfaJOD+NT0R0c376rzLRL8DqfCmtS6xDPJNbrC0TAAKTzke9cbp99Dpfi2a6mVjGkkgO3rzmvSlVV+6oHPOBXnVlbQXPjeS3uI1kiaeTcp79aqaehzYSUJOo7WVthmoXX/CQ+KYWtY3CsUUZ64B5JqTxjJ9m8YCYgsqeWx9Tiu6sNM0+wZms7SOFjwSBzXEeN1X/hLYt4yrLHkHuM1MotI1w1eNWqoxWiTIPFOsrr89tFaW8i7M4DclifpV/wAb27W2iaTA33oxtb64FVfEMEei+K7e4t4xFD8siqOg5wa1fiQQ+m2ki8jzCQfYrS11uXFxU6Kgvd1GeHvFSbbLTGtG3fLFv3DH1qXx9pEtwialbAtJCMOo6lc9fwrS8MWtq+h2UxtoTJ5YO4oM59c1futQsbaUQ3N1FHI2MIx5OfarSvHU4p1VDEc1KOqvfzMnwj4hj1KJbW4YJdoMDP8Ay0HqPeqHxNXNrZN/00YfpVXxpow06VdWsf3SlxuVeNrdiKTxXdtqPhfTbxvvlyH+oHNS27NM6aVKHtoVqezf3M0fD3iizaOx00wTCXasW7jGapfEtT9vsvdGH61ueGdN09tIsbs2cRm2BvMxzn1rH+Jg/fWDezD9RRK/JqTRdP62uRW3KOm3Df8ACMatpU2Q8PzqD9ea6D4dHOgY9Jm/pXPeLoHsdQS5iH7u8twG9M45/pW/8OOdEkHpMf5ClH4rGmKSeGc11af+Zj+GPk8dXC+rS1pfEuQrpVvCP45s/kKztFGz4gzL/wBNJP5VL8TZf9JsoewVmP50fZY+XmxVP0RVs1/svxfp2BtWSGPPH95cV0HxCUnw5J7Sr/OuS13V4NQv7O6t4niNuiqdxHODXX+NmE3hOWUdCEYfmKItWaQq0ZKrRlLf/gh4K+bwvAPTcP1rn/AXGtahH/0yb+db/gI58Nxj0kasHwQMeKb1PVZB+tP+UhLWuv63F+G5xrV6v+wf/Qqjscx/Ehx6zN/Kn+APl8TXif7D/wDoVJ9z4lfWb+a0lsvU6J/xqn+ExfEYkTxLfNHnckpfjtjHNanjC6W8Gi3qnO+PJ+oIzUslsk/xBubZxlZgyn8Vrnb1poSmnTZzazsBn3NS9Lm9NKbh3S/NHryfcU/7IpabBzbxH/YH8qdXSfMvcWloooELRSCjHvQBS1+3lu9GureFQ0kkZCjOMmsjwRpd7psF1Hew+X5jKV+YHPBz0rpapXOqadbTGG4vYYpF6qzYNJpXub06s/ZunFbnL6Do+qaX4naYWx+yM7rvBH3T0P8AKqOpaPrqa9cXljbSj96zRyKR3ruItRsZs+TdwyYXedrZ+X1obUtPWJJGvYFST7jFxhvpUuCtudKxdVT5uXW1jl9DHisatb/b/tP2bd+83EYxTLLS9Ri8bG9a1f7OZ2PmdsEda7CCaG4iEkEqSoejKciol1CxZ3jW8gLRjLrvGVHvRy+ZP1qd5WildWLJri/GOmX1z4ghuLe1kljCJllHTBrqRqWmnpfWx/7aCpftNvuRftEeZBuQbh8w9RTklJGNCc6E+ZI5zx7plxfW9tNawvLLGxUqo5wR/wDWqrrtpqF74U0+P7JKbiNsOmOQACM11cN5aTvthuoZG9FcE00XtmZPL+1w78427xnPpScUzWniKkFGPL8Opw1lP4ss7VLaC3nSNBhQYgcCr3iDStR1DS7LU/LZr2OPEyYwx54IFdcLiAxmQXEewHaW3DAPpSfa7Xdj7VDnpjeKXJpa5bxcuZSjBJnAX+o69rFvHp0lqxwRnbGQWI9a1PEOkXFt4UsbKON5pY5dzhBnBIOa69JoTKY1ljMg6qGGaljZWGUZWHTIOaOTuwljWnHljZJ3PPbHVvE1laR2sNm/lxjC7rcnirnjBL6+0nSp3t3acqTIqoeDx27V3FFHJpa4njVzqagk0c74o09r7wvEUjLTQIrqoHPTkVH8O45YdLuElieM+dkBlx2rpqKfLrcx+sv2TpW63OHs7eeP4hPIYZBGZW+baccj1pfFsE134stYvJd4l2KTtO3k813FLS5NDVY1qanbZWOR8eaVbrpkctnaIrrLz5SckEe1OvTJc/Dz5o38xYwpUjnINdYBSECnyashYt8sYtXs7nOfD5XXQArqykStwRisTwnHJH40ud0bBSZBkjjrXe0gAz0H5Ucm3kP63rN2+I88d7jwv4qnupLdpYJd20jjKnnrT/D6z614x/tRYTHCrb2PYYGAM+tegPHHIu2SNHHowzSxxxxrtjRUX0UYFTyamrx6cX7vvWtc4eVHT4lq4VtpYc44+7VL4i6e0GsJdxxsUnXJIH8Qr0bau7dtGfXHNNdVb7yg/UU3DSxMMc4zjK2ysQWXNlAf+mS/yqXFOorQ4ZO7CiiloEJRS0cUAIa5jx1a2/l2dwYY/Ma5RXbbyy+hrpjWL4utLi8sbdbaIyMlwjkD0HelLY3w0uWqncxdWlttL8TTqluwiey2BIUzjPt6Vnh4F0vQJLiEzxLJIHQLuJGemK6W5srpvFL3SxMYGszHv7bueKx4bHU7XTNIdLCWSW1nd2jBAOO1ZtM9CnUg0tddOvkzqbKO3bSQtlD9mikQlF27SpPtXM+H9P02WdNP1C38nULUtkdPPU9ye4rprC5uruyaSa1azmJICOc49DXOlNYv9QsEutPaK5tZt0l0MBWT0FVLoc9Fv303b5/1cprYWQg8RYtow0BPlHH3BjtU8XN74eb1tGH6Vfh026e41+Noyi3X+qY9G4qjpdrqc19psdxYSQLYRsrSMeG47VNjo9opJtv+uX/MzbOGGHT9Kvoowlz9uMbOOpGehrQ0H+zW129hubUvc/a2aKTYSF/HtUFnY6rJDa6c2nvGkV2ZjMxGMZ6YrQ059S07Vb5RpU00Nxc7hIGAAHrSSKqzupJPX18zAS6ZNO1KykyFa48yL6h8H+lbcml6e3iu3h+zrsktTIR6v61UvtEvJtJn2W7CdL15EXuyGtt7e5PiSwuBE3lrasjvjhTjoaEgqVo7xff8kZ2gWdqNR+y3fmW+qQTGQPn/AFyn+Yrp9Isl0+2eJSDulaQ47ZPSuZvBq17d20M2nstzBc7hdIMJsz/hXWySrGjOx4AJqo2Rx4qUnbXcmoFcjqfiy7tJJCumqY0IBzJ83Iz0rA8V+N9WtrFZEtTZu4ypPXHr7U+ePc5vYyPTaWvAbTx/4kScOuou3PIPzj8RXWaF8VsTrBrVrHs6efAcY+qmrE6bPU6UVV02/s9RtkubK4jniYZBRs1aFBmJSU6koAbRS0UDAdacKTFLQISkNOpD1oAZRS4oFAwpaZI8cUZkkdURRyzHAFcR4l8Z8tbaR7hpz/7LUyko7nRh8NUrytBHSa54g07SMLcSGSU/8so+W+p9Ky/+E60n/nhc/kK85kkeV2kkdndjksxyTSVg6rPchlNFR97VntxpKXvSd66T5s5STWNQXS9ZmEq+Za3GyM7Bwuf1qWLWrhfESWMrr5M1qrJ8vRyuayLlo00/xLCzqshuAyqTgnmjULaSbUGkiyJoNPimjHfK9f0rO7PXVGm91/VkaFnrWoSW+kO8i5ubh45fkHIB4qF9a1YJJqYuI/s0d35Bt9nUZ65qlpzbtP0OTt9vf9TROVXw7qERYK66l93PPWp5nYv2UFLbr+prHXLoanq9mzr+6iMlvwOMDOPetrRriW60i1uZSDJJGGYgd647V4Ha91a6iH7y32E+6suDXV+GT/xTtj/1yFVFts5cVThGkpR8vyL5pKdSGtDzxBTlznGDmm0txfC3twWg85h0VASx/KonNRVyoxcnYmtd0zyRLbSvjuvUH6Vgarr0elX0tvewb0VCVfGCG7ZFVNd8XapA4UafLbOV2h34Zh9PSuNv7vUtTuPMv0kOeN7HBIrz/aTqPV6HdCio9CGDXorjxJ9uvIw0MCmQw54cj7oP51T1bVrfxDr2NSQMueBuCqG9T9OgFPPhq48ySWEtIki4HHIOa5rXdC1S1u2ZUcDqCR3reCg3uVJStsaevaFpGngmG9QZPIEnNczcWLTKZLO9RiP+Wbnkisi6tNQRmknEhb1bNVIb+S2nDOGXnkg12U6bt8VzmnNdVY1tP1i/0q68y3uLi0mU8mNyPzFemeDvi5dQtHb+IIxdQnj7RGMOv1HQ151PDFrFoLi1YfaUXJA/5aAf1rDSX5j/AAsOCK0SUjOR9h6bfWepWMd7YXCXFvIMq6nIqftXzR8OPGl74Y1AbWaWxkI8+Angj+8PQ19Iabe2uoWMN9ZyCWCZQyMPQ1DVjNxsT0CloqSQpaBS0AJSGnU1iFUsxAA6knigdhtZmua1Y6PDuuZMyEfLEvLNWH4n8Yx22+10vEsvRpT91fp61wF1PNcztNcSNJIx5ZjWU6qWx6+EyyVT3qmiNPxB4gvtYlIkYxW4+7Ep4/H1rIooNYNtnv06caceWKsgpaBS0iz200hooNd58KZ15oul3V2Lq4s0ebjLc849fWrH2S2+1G68lfOKeWW/2fSrB6UlKxbqSatcpJpWnJHFGtqgSKTzEAz8retNl0fS5b37Y9nGZ87i3qfXHSr9Bosh+1n3K32G08yeTyELXA2yn+8Pen28MVvAsMEYjjQYVR0FSmkNFiXJvqNpDQTUbtQIbNMI1z1PYetVk1G7a4NrHIqNjOyMYIHqf/r1V1W5jhbfLN5SLwX7/h715/448WfYLCaw0qExNcHa7l8u59z/AJFcFe9SXLE7aMVFczNXxZ4mtl1P+z7K4jurw/K8iHd5fuT0z7Cur8IeHI7uKO4uw0pOMb+fxryr4V6JHqWpo0j5AbLBehr6LsVS2UIgAVQAK5cQlStFHVTbauRXGiwRWLMIlVEPcY6Vw+vJavI4KIcHjIrtPFusgWHkx5z615jqF0zyEn1rKmmb0l3MTWdLtZ94aNR6YFcF4i8PxqjNGoOOoxXo9w2VPPPesjUYY5EO4A130akohVpxktUeV6cZNMvRJGzbN3zL2HvVnxJZ4n+0wqAHG8AfqKv+I7D7PMTH9wjiqsczXGmoH+9Gdua9BTvaR5c6fK3Ex7ebo3cdRXsXwP8AFRs7kaHeSf6LcktbknhH7j8a8euovJmEqrhTwwPY1o6LcPDOvluUIYNGw6qw6Vc9VcySv7rPrsGisHwVrC614etb5eHK7ZV9HHBrdB4rIyas7DhS0gNc14l8WW2nhrex23Fz0J/hT6+tJyS3NaNCdaXLBG1q2pWel25mu5Qg7L/E30Fec+JPE15qu6KPMFrnhFPJ+prKv7y5vrhri7maWQ9z0H0qswrnnUb0Po8Jl0KPvS1kRmkpzU2sj0goo70tACU7HvSClpge2Gmml/HIpK7j4UKQ0tNLL5gj3DeRkLnnFMApaDSUgENI1KajY0ANY9ahkbahbr6CnuahlPy+lTN2RcVqcV40uGZwGYAKep7V5Vqc0l/f3dz1S1xCgHOXPUj6Cuv+JmptbS5VvuqzAE9D2rkI/L0vw1B5hLTXB81hjncxrGlHS/c65vZHq3wK00x27TSKAx7/AONesy8KfauQ+EFi1r4Yt2kGJJBufNdNqmsaBYKyXuopDIOoPSvLry5qrsdUFaKOe8TedtyD71xF0x3nJ711ura9pN3G0dnfW0xPTa4JrkbwoS2GBya2pxaR0xasV5HG045NZtw3JyatNwSM1XlTcea6EgZgeIUSW1YkcrXGQyeVNLD2PzCu81S3JicHuK881X9xciVf4Tg110NVY4sUrWZbkjEgwejEK/sexqtArR3Bhbhhyp+lW4CslvHNwEY+TKfQnlWouI3Kq5/1sbYYetaJ9Djt1PYfgZqu77TYMcK4EgBPfoa9Pvb21sbc3F1MscY9e/0r52+H+qSaXqkdxHhmXOAehB7V1+qanealcGa6lLH+Fey/QVhKpy6HZh8D9YlzXsjd8ReLLm/DW9nut7foSD8z/wCFc1zTRThXPKTZ9BRowox5YIKQ9KdTWqTYjNJTqSgYlAopRQAUc0UUxHrfh26+26Ja3HUmMK31HFX65T4a3W/T7izYgmJ9y/Q11ldsXdHxmKp+zrSiJXN+OVeG3tNShJV7aYZI/umulqhr1r9t0a6t+7Rnb9RyKcldE4efJUi2WonWWNJFOVdQw+hp1ZPg66+1eHrYt96PMbfUVrmhO6JqQcJuPYY1Rt0p0zpGjSSOqIOrMcAVEskcsYkidXQ8hlOQaZNnuJjJxUd4NqNt5AFPJxTHG9WHqKyqvRlw3PBvipltYSFv4uo9eaxoo5dd8VabpUR3Kjjeexwcf41ufF6Jo9fEoH3c4/Pir/7OukpqXjie7mAcWqBlHv6/nSjNQoc/Y6ZR5qlj6Hs7e00rR4beVQSIxx6D1rx34meIfCtxevFdRRucFdw7ke9eveLNO+2ae7GaaNChVvKwWP0zXh/ibwdpWmPNcabdyJNLEUkS9RZeD6bhgfhXBg+Rv3mdcoyt7pxKLpMsg/s69KseQGPI9s11PhyPUJAVaYXCAffBya4kaALUkLdqZOdp28fpXqPw/sDaFZJlDmRQTyfx4rvrOKWjFRUlurFC4ZlmwT04rD1TV57Wcqq5FbviueOG6nEeMqSMe9cLqs01vtkcb3lPy56VNJcxrVlZD7rxVNkq9mGT1yQa5zWbq3ud7qhTd2J6Gp4/EeoQu0awQykHG1lBrTttS07V7WRZbGGGdc5wo5PeupQ5NbHD7T2ulzn/AA7co0rWczDy5x5ZJ7H+E/nWoC6585Tvj/dyj6dGrm9Qhax1HpiNun0rprWRtQtRdpg3CALMv970b8f50VVb3u5jTf2WXdO/0e5jkX5hnII6EV2sDbolPtXD6TNGyNHuPlk8Z6xn3rsNLJ+ygN1HSuKpuezl0rSaLYp4popwrI9gdSNSikagZGaQ04000FCUUUUCFo/KiimB0fgC6Fv4gWNjhZ1Kfj1H8q9JPWvHLGZrW8huFPMbhvyNewxyLLGkq8q6hgfrXTSelj5rNqdpqfcU0hAxg8iloNanknMeEs2mr6rpbcBZPNjHsf8AIrU1nWbLS0/et5k5+5CnLN/hWRr9jqo8SRXWkqQ80JSRyPlX3NaOi6Db2D/aJ2N1eHlppOcH2rNX2R31PZSaqye6Wnn+hlrpup69Itxq7tbWgOUtlOCR71vwW8NrAsFvGsca9FHarTdaieqSsc9StKemy7EL0sWOT7UPTYmG/Haoq/CyIbnkHxfsme4aZOSPn/DdV79lV/8Aiea1uUZ8lWz/AMCrU+JViXuyCDtNs6k/jxWJ+zA/leJtctyfnFsGxjtvFcylzYaSO9K1SLPoa4mWONo5gpjYcZrz/wAVQ2l0WWZUdM8A10WsakqwPGQMrnB9K8p8U6/5bsqvls8c9a5aVLXQ7aZPDptjHcbkjjUZ79K7nStBgiCXPmZJXII9xXmXhSzudW1WBtSmeO180Fh04+tep63rmmx6VNHp7xSMny7lbOwelaVeZNJFOzeh414qydeuELbhvOCe9ZVxaSTxgI21geFPQ1f1aKWW9eVWDZJOc1XhvBC224QZ9a6oXSQpxTepkjTYmlzc6c7SeqEAVDPocKSm4tbYwN/vZ3fWu5tZIbiHeFDZ7+lQXkK+WSuPyqvayIeHgeVeLI9yxOVwwG08c1T0S+ms51mj52cMp6MvcGtzx3EsTccZOa5axH74e4INdtP3qep5NZctXQ7KaKOcjU7FjscfvUHVG966XwrM8mnFXbOxyBn0riNBneBgVOQchl7EehrtPC+1VuEXpkMPoa46qsrHo4GX71M3BT1qMdaetc59ASZpDRQaBjG60lK3WkoKENIOtKaSgQtGDVnTrG61C6W3tIWkc+nQD3ro/wDhBtT/AOe8H51ai3sjnq4mlSdpyscvXp/gy6+1eHbcsctFmM/h0/SvMoo5JH2xxs59FGa7r4ew3trFcw3Nu8Ub4dN3HPerpu0jz8zipUd9UdXRRRXSfOBTTSmg0AMaonNSMcCqtxKB9aTGNmYDioInBmAzUM0hptgDJfRLzy1Z1PgZpBaozviBHwZMZURDP0JrkPgbCtl8TNdhPBa1cLn2cH+Vdv8AEFNz/ZlPzNLFD+bAmvPdGvl0H4tW105C2927W8hPQbxgH88V5+HfNTlE9Fq1mek+LS8enyzL6E15Tolvb3mriTUZl+flAzYAr2bxLbiTTHj6da8l1XwX/bOntAGMc6EmJh/KtKDWzNrvl0OzNtDCiNbzRFQOgIrN17UrW3gdUt1DyrhmRep9aXw7baTa6LZWetWv2SeCNhLMc7ZNo4OexNVtb8N272dvdafqZDzEHh9yYJ7fSrtqJTS+LQ425hu5p1k3yRgHjBwKbcwhkZZDuJHWtnWNG1SydwmpRzIse7Lr1PpXJ63q15p94tk9mt3McECFucHvW8U3sEqkd7mloV41vO1tK2MdM9xWxdXCrFnOcjiufjtbieS3kaERykgkbs7R3zWlc/LGzt91ePxqZWuWpuxxHjm4WS/SPGQiZP1rDtodo3Y7Yo1a4+265PIrZTeEH4VoGPaipxk13W5IpHkyfPNsdpigSIPeu18PjZeBC334unuK5TTI/wDSBxyOldTYna8E3HyyYP0rkrPU68Po0zfzT1PFRnqacnSuY+liyYGk70gpTQUNNJStQitI4RFLMTgAUA3YaelbXh3w3e6upmXEVuP42/i9hW5oPg0/Z/tOoNmXblIgeAfet/RLpbUm1lGxc8dgD6V0QpdWeLjM0SvGjv3E8JQQ2KPaRwhe5bHJPua2tvtT1VRyFH4UbTW60PAnNyfM9znbBrW1gVFgAI67QBWvDt+VlXAIqCzs7d7VHePLEc81cCqqgAYAHFZ8iWxcpuW4uKMURsHjVx3FLVmY000048VDI9Axlw+Aaz5ck5qxO26q7UFIglBrQ8LQeZqXmtjbEhbn1qi4rZsiLXRnk+683yL9PWuXF1OSkzalHmkkcv4ol8y9abb8sTtMT6kDA/U15X8RYGY/aMgMVUow6g4r0jxHMI8wDl2BY/7Kjp+ZriPiBDu021f6A/lXDhHaSPRqRvE9B+H3iSLxX4RglZgb2FBHcp33AY3fjWhFa/Z5Q+O+RXgngLWrzQNXmnsz05aInh17ivojwvrGneINLW4tyN2PmQ9V9jXRWhyS02IhJuJkeMRBLaYiVfmXLA968wvYViYKoubcIcgROQo+g6V6X4os/lY7woB+X3rg76N1ZlGDzWlOR0R+Gxzd/G11d+c015PkBSrucVZs7Py5jIyhpW7nnFXMN06UrOIF3EjOOPetHIHbsKdsORnLsOT6CuS8ca4tpZ/ZIH/ePkY9PermvaylrC2CGlIzgV5leXM15cvcTMWdj+Qrow9HmfMzhxWI5I8sdy1pkZMkPOd7k/lW+V/0gq3bisvS4x9tgU9Albdsoe4LHuxNa1panNSjoWtORUaWU/wDj8q29IxLaujckEMKxkylnJ6yORn2rS0CQgJ6kYP4Vx1O510tGdPG3mRq56kDNPHWq9mxKvH3Q7hn0NTrWCPfw8+aCJRTjTEyx6ZPpW9pnh+4kWOe+Room5CngsKqMXJ6FVq8KMeabMyw066v2PkxkoPvOegrt/Dvhu3itRMJP3ucFiOfwrZuILeDRBHbRLHGAMKtJo08MdoVkkVDuPU11QpqJ85i8wnX0WiNKNdqKo5wMZqhqmnrNmWEYk7j+9ViWcPbSNbSK7qOMVU0vUAwdbqUBs5BPFWefqJo15Jv+yzZyPuk9R7VrfnWBAyy60Hi5Uvmt/imxMzLO8gjtkR2O4DoBVuC4jnB8vPHXIxVIWMOfmZ/zqxbxx24OzJz1yajmRVg0xt0BXP3WIqyar2kaRu2wEbuSM1M5xRe4mMlbiqrnJqSVs1FTBEbVE3WpmqJ9o5JxSbKQ2GIzXCRjOWIFaGrOkKmRuLa2Xag/vNUukwrGhnP3mHy+wrB8aXDPGtnHgnP3fSvHxtXnmorZHfhodTmLqT7RLcXki/NJnAz26AVz3jxWFnbwt1UhsfU10lxGp2Qx5PzBB7+tc745lE91KMfKkqoPoBSofEjrmeeQfuNfCsP9YSv6V13hTVLnS7sT28hUbirqOhHvXHXUm7xDvHAVgfoAK2tFk3gs3dia9OorpGFJ6tHqV7qpvLYSOGIIzwciuZubuPc25gD0was6Pcq1qI2bGOBVHVYo2ZzgZrCO50JtGdd6lbQjP3mHYCuc1PUriZyy5Uds9qv3kIVuAKw9RkigVsn6CumEUYVZMxtXkIt5XdsswIyT3rnoVyyj3q9qc0lw+Two6LTNNt2eZW7DmvQh7sTyqj55mnpqlr/AHdgoFbFiOSenU1X0yPy1eRgBgH8+gq/bR7Ld2PBxxXHUldnVTjZEyrlIk9cmrejIVu1HOAxFRqu1oAf7oP61qafGn2vcOhbdXNJ6HTTWpqLmKaObsvysPUGtCzs7i8uhb2sTSuemOmPenJYtOhCjnH512PgF47e3eFo1GTxJ3z6Gs6Su7M6vrToQbSuWNA8JLZyR3FxIkkoIbGMgV0uoWv2tFXftKnripYzT67kktjxa1adWXNJlf7ITYG1aTtjdVL+x173B/75rWpKZkmyrYWa2gfDl93qKiudLhmkLqxjJ6jHFX6KYXK1lZRWuSpLOerGrdNFLQG5Xl++aTa2M4oubuCKYRyK271Ap11OtvEJGBIJxxWPKXcYjbXBp8rVSfU4Cc+U+fwqZJVmiWReAfWqjGwmNY803tTnIALMcAd6z7rUFXKxLu9zTbBK5ZldVOO9OsoPtNyu7lRyR2rOimaSFpNvIzWxpErDSnm2hSTgEepriq1G0bxjYvXEoS3eXooHHtXJXSGWYyMMtjJJPSt3VZibOGA4DSNwP9kVTW28y3kZQPmbaPavKqaSO+jpG5gxReXIJD/yzBck1wWusz2T3Dd5fM/nXoWuExaZcMnUqQD7AV5r4nDJpqg/KpQDHrXXhlqXJ6M4LUJFiuz3d8Fj6D0rd0FsvjGOMiuc1f8A4+VYcfKK2/D7/MhNerNe4c9F+8dbZytGfan3EpdTUPO0MBg+lPXcR83X2rlO2xjam3loWxz0FcjqQO5txyTXYaon7x9xBA4Hua5e6hLSSMRk7sAV00mcWIvsYq2pkcDnHU1q2lj5calVOW6DvWvo+keaIg42iU5Yn+6PStqKzjU/aGXaHOI1I6DpmqqVuhhCl1MSOzwiQHqPmk9valnZUAhx8zruJx2zW81piBjwWZsE47VzkzB9Qlf14A9ADxWKdzZqyJrmTalvKvOY8fQitbSZNyxtxk+lYd6xFhbHPSRlP51qaEf3uzsBxUzXulQfvHeafNt2vnC4GfrWzaXS2d4txEuY3++nvXN6a6ndG+eR+tbdoN8QDAlehPoaxj5FTS6ndx6ja+Qkm/5WHYdKcdUtBjlz/wABrn9BEMwNvNkOvQ+tWpIkTUBDzs3AV305cyuedOCjKxtQ38MyuybsIMnIos7yO63eWGG3rmmG1hgt5jEpG5DnmqOgN+8lHsKszsi9e6hHattxvf0BplpqkNxII2QxsemTwazYAs2sFZBkbz1p+sxpDco8ahcjPHrQOyNW/u/skavs35OMZxVL+2v+ncf99Uay2/T4mPqD+lY9MEkX9Rule93MuOBV7VriFrNQrjOR1rGu2DTBh3Aqxf8A/HsD7ivJWKqKyZ0ulEs6bHaTQt5uN2fXFLZzxxb7dm5VyFrOtp1jiIbOc5qC3LNdhxkfNuNaRxbu+ZCdIv61KcoqsduDkVPbRQyWsbbVLbe4qhqjiQoV4bByKu+F7e+1XUIdPtkBP8TkcIvcmuj2qaI5bI1dE8P3mryNDbKqR4+eQ/dX/wCvXcaN4csrC2Ns/wDpPlY5cdT9K3tPs4NPsVt7dQFQcnux9TWa1zi5bqNx5rlqqxCk5HFeJ1jfWlzGFCWzFQBgDJrOaIw2tuuMFoyx/M1teNofLv8AcP44VUfiaw7uYyiQx8Bcqv0ArzJ/Gz0qXwI5TxWP+JbDDuwzk7semcmvMvGswZETcOPmI9MmvR/EzCSzyh527c/oa8r8TMs96qKf9ZKAc9lHFd+FWpc/hOR1b/XkY6cGtHQN29cZqher52plB90tXV6Np0ccQfuK9GpJKNjOhBuVzbiXdEh7YqUoNpxxUSZEW30NSoxzg1x3PQsc/r4Ky7V6AbjWbp9q1yzBRyWA/M1q6wN4cnksMfrUvhW3K3RkYfu4j5jj1wK2U7ROKpG8jZgsolaRlXaiII19lxzVBZUuJzKD+6BKqp7Kv+NbGqt9n8DXGoBAskpOwjvn/IrndOWQwLGRyVA/E9aiOquZ9TUv4vL0VZR1Klz7E5wPyriLZc3BOP4MfrXfeIPk8Ple4XH5Vw1qNl+wboY+KdJ6Mc1qhJU822mTqY5Q359auaDIfOlHoO1Jaqq3csbfcmj/AFFQaSTDfTq3VVOat6polaNHa6fJuYMCeRXXeHgjWrLIMknNcTpEm9UJ6EcGut0q4Ea49eKxjuaVNUailrO+RhyCf0rSlfdfo45yVNZt+24QP1zWvDAZraOZfvofzGa2ou0mjkqq6TNibmFx/smsjQj/AKTIP9mtZuUP0rH0VsXrD2NdZyrYLb5dbP8AvmpfEH3om9jUAO3XP+B1Y8QH5Ij7mgfUdf8AzaPEev3ax+a17j5tDQ+wrH/OgaLDBXIyOnHFbOpxoulhVUAZBrIkQxzNG3VTiretXBeEIrHCgdO5rmrShT96xcVKTsVBbNLbvIq/d9Kiszyy9O9S2DN5b/MRk+tV4JmhugGAYZxzXnSnCbfQ6EmhmoEhkx717F8M9Ojs/DcN00YW4uV3ucc7ewrySeM3V9bwImGlkCAD3OK95jC2scFsuAqIEA+gxWlB6aGGIdkkTeYDIV4xisG9j2yFuncVeWQm62jucUzV4v3gYdMVpVRhTdmc7rEX2y8gV+gUZ/Oud1q2jtVuio4Uk11hGbpZPqo/Kue8UFBaTiTO2Tgkdh3NeXN6v1PSpdEeba4//Ei84jpGHP0Gf615M3mXF3HNt3MqOQo6k9B+pr1jxKqrpjIPmikXZHjoRXByafdaMcGHzLpiPJxzkHofzzXfhZJXOicbo4m1ika9/eKQ4bnNdzp8f+jj1NZOq6XNpmqJDdqRO8YkbPcmtrTivkqDjgV1VZXsVQXKXY4RtDGmyxjdkDirCbWA9KkkgUhfm4Nc503OW1IDzBkcfzq7bL9j0GaY/flIjH8zTLy2eWcRpgnPA75zW7rWmNustJjAJhjDSf75pzmlZHPJXY3V4jcaPpNmf9XHDuZfVutY8IAu+M/Mu78RXS6xAscLFesUWwH8OTXN3CvHLHNGCN0YI/CppzuZuFkX9fU/2VIuByTz+NcOi41Ir/tfpXfazhrP5T8pww/GuF2H+1FbtuyK2ovRkVFsRGfbchznCt+lWGXbLKygZYZz6+h/GqV0v+lSIvTtV3TAbnaoB/dYUn1FbPYyW5vaMxWKNPRc/Q10VtMABz82fzrnbJgq7XwD0Bq5A8zyhI1ZmxyB/OsOps1odhDN9okhjX5mHYV11iPJiWPuBXOeDrGNc3G7fhRz71uLNmTrW9OPU5Kr1sjTP3T9KxdIONRI9jWrby7gVNKkcatuVFB9QK6Is5WrGXqsckN2LpB8pIOfQ1Dc3M2oOkYj5HTFbpwRgjI96I1RPuqq/QVVxXK95CU0oxKMlVHSsPZJ/wA82/KunzS59qATMG4Vp5S7SHJ68UrosibWzijvTq+ZlUlK12eiopbDYo1jUhc9e9QzRRtJuxzVg9KgasnN3LSNbwVardeK9PVl3bJd/wCXNes602zY6jkV5t8MEDeKoj/djc/pXpGrtklfavUwa9xnBin76K0Ui/bEbnLEVpX8e+M4GW7ZrB05y1+kbdVcY+hro5yNjeuOK6prQ5k9TnZYisW7+IHIqnNpVrqaulwu+Irzg81tyRgkA4zjpUf2RLUNJuwGOdvvXm+yblsdyqJLc8b17TEsp2swoFtbXDJhjklTyDU66Upnik2JIg+7uXkfSrHxAdv+Eju7Xy/3c6rIvPfbj+lY2jeIptFlSzul+12oHUn51H170kvePdWCqTpKUNW1c0fGHg+117TVEg8q5iB8mdRyPY+orys2d1pl4+n3seyaM4Pow7EV9F6fdadqVh/osmSwztIww/CuN+IHhP7dZ/aIV/0iHJjYDk+x9q9BLSzPHo1nGXLI81iHQ44pLq9hiXG75uwp1q2FKyAq68MD1BFLPY295gyIM+3GaykelcpaRdQy6oJ2X9xB87HH3j2FdDoCTT3c+oXYOZGLsSeg9Kr6daafGVhbAbcFREXO5j0H1qTxsbi1eLw9G3lyygG62dUX+5n+dc7g5MunDnlyrczdb1dbq6lFrgWqAjfj77HuPas9JUktYosEPHkD3Wn39r5Ijt0XapPA9hViwsQw3HOBXXTguS5WNhGlNQXRDL05sQM/cUKc965ryhHeeu48GuulgcSGOVSFb+VYt/ZNCDI+BsPyn1pw0OCWpy9wuZSQCSTtGO5roLKyFnbr2bGW9zUVlp8kl8LnblQcqPStR7aZmOeSfWtHLoQlZ3KMqyOpCcDua67w1pE0NtFJzvJzzWXomlyXVyoJxEpyxrurdfLKr2xgU4wuZ1KltiXRY5rVbhm2LE54A9fWnxvhsk1K7BbMKOpOarYzW6VjmbuaFtNhhWiDuAIrFgPzgVr27ZQUXJaH55pwNY2p3FxHemNJCAcFQKjT+02Yf63Ga1WqM+U3geaXP+c1j6zJIhi2uy8HODVHzLj/AJ6P+dArEtzcxWsLTTttRcZOM1QbxFpa9JJG+iGo/EX/ACLzfRf5iuNHSvn6NGM43Z9Hh8NCpFuR2DeJLDdgLMf+A0ura3DYSIjRPIXXcMEcVx4+8PrWl4u/4+bf/rkKp4eCmkayw1NTSPXPg9ILjW2nC4BtSwz2yRXoOsN81edfA7/j7f8A68x/MV6FqvX8K6sKvc+Z85i1aq0ULJT/AGtbSL0yQ30rQ1K+2ttVqp6b/wAfa/j/ACqte/6yutHM9ydbosTyc05/NkHc/WqNv/rq2I/uj6UKKG3Y8v8AilBJDqlpcYxvjIyPUH/69cTf2kiNulhePfyNy4zXovxh/wCYd/vP/SuZ8W/8e8X1H8q8uvG1WR+h5RVvg6Ka3uvuZ0Gjwpc6daYxHOsa4IOM8djWvb3s8f7m8UTp0yeG/wDr1zvhv/UWX+6P510N/wD6016cEpQVz43HQVOvJLuzzP4oaIthfLrlmjCzuTtkx/C9c1bTgoNnXoK9Y+I//JKbz/rt/UV43pX34v8Ae/pWVWCR04So5ws+h2fhW0js/O166AMNipMWf4pSOPy61SsNPuis2vXZV2mY43k7jn0rS1L/AJEO3/6+z/Kpbz/kEQ/7y/8AoNcdST2Po8soxa5u7t8kc5LZC4n85s4X5RxV2ytsH5kKxr0B6sauab/qT9TT5vvn6V304pRSPn8bWlOtJvuUrmOOaLBA4PHtWXdWL3DNHtDoeGB7itXsfrTo+31olFM5lJoyLPSXhjKqr5U8e1TR6e8swZlye/at+L/V/jUaf1pKNiZTbJtOsY124+UU+/LR6giYO3bkVas/9WPrTNX/AOPiD8a6Ec19Rkkn3V9KUcmoG+/Uq9B9KZRLG2DxWpZt8nNZUXUVoWlSJkOsp++hlx0bBrQDfrVXWf8AjzP+8KrWX/HxH/ntWkdjNoXXOkR7ZNUN6+/51oa//q4vrWXVAj//2Q==">
            <a:extLst>
              <a:ext uri="{FF2B5EF4-FFF2-40B4-BE49-F238E27FC236}">
                <a16:creationId xmlns:a16="http://schemas.microsoft.com/office/drawing/2014/main" id="{3851B9C3-7E53-4FAF-9629-394AB48754D6}"/>
              </a:ext>
            </a:extLst>
          </p:cNvPr>
          <p:cNvSpPr>
            <a:spLocks noChangeAspect="1" noChangeArrowheads="1"/>
          </p:cNvSpPr>
          <p:nvPr/>
        </p:nvSpPr>
        <p:spPr bwMode="auto">
          <a:xfrm>
            <a:off x="0" y="-2595326"/>
            <a:ext cx="2900126" cy="29001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4" descr="data:image/jpg;base64,%20/9j/4AAQSkZJRgABAQEAYABgAAD/2wBDAAUDBAQEAwUEBAQFBQUGBwwIBwcHBw8LCwkMEQ8SEhEPERETFhwXExQaFRERGCEYGh0dHx8fExciJCIeJBweHx7/2wBDAQUFBQcGBw4ICA4eFBEUHh4eHh4eHh4eHh4eHh4eHh4eHh4eHh4eHh4eHh4eHh4eHh4eHh4eHh4eHh4eHh4eHh7/wAARCAEKASU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WZt08pHTe386ZTA6tLLz/wAtGP6mnZrig7xTOiWg7NGabS1RA8U9ajWnigCRakFRrUq0AOFSLTFqRKAuOA4pwFCjiloKuAFOFIKevSgBVFSLTQOaeopMYU7FFFABRRRQFgopwFAFIY2kI4p5HFNNAyMikIqQimUARkUw1KaYaAI2HNMapTUbUARNTDT2phoAYfxqvezwQ2zzXcsccCDLvKRtA981j+JvFWn6PILONXvtRfiO0g5bP+1jp/OseDw5qviCdL7xdNshB3RabC2EX/fI7/r7ioc9bR1OylhLRVWs+WP4v0X67Gfqk6+K53sfDWh2bQZ2zanPbhVX/d46/r7V0XhXwhpWgKJY0Fze4+a4kXkf7o/h/nW5bQw20CW9vEkMSDCIi4UD6VJmlGkr8z3Kr5hOUPY0tIeur9X+mwpopKK1sefYy7KTdPMP+m0i/kxq3mqFirrdXgdGX/SGK5HqTV4VlQXuhU3HA0uabRWxBx/xav77T9GsZbG7mtna5Ks0TYJG08GuVa78d6bpFvrrajcPZShWVmkWQYPTcp6V0Pxo/wCQDYf9fR/9ANZ2p+IdJb4XW+kx3aS3zQxxmFQcoQ2ST27Vx1PjettD63LVbCUuWmpXlZ6X0N3VfEt3e/DIa3ZytaXnmpHIY/4WD4bGex6/jWDos3xG1SxS9sLy4mt2JUMXjGSDg9eaIIJIfgtO0ikCW9EiZ7jeoz+hrY+G3ijQ9O8N22m3l4Y7rzX+Ty2P3m45AxRdykuZ20K9msPQqOjTUmptbX0t+gvjPVvEmi+FNEaS8kt9QkMi3TDaSxHIzxjp6VlS6/4/0iztdVvZpGs58FDKiMj5GQDjkZFbHxw40zTP+u0n/oIpPGmpWDfDDTbFLuGS4dLfEauCw2rySO1E7qT12Hg/ZyoUm6UXzyaemyu/yLfjbxVff8Iho2saRcPZteO3mBQDjC8ryOxBrDk134gaXY22r3UztZTbWRpERkYEZAOORkfSq/iCFofhd4dDggvcTOM+hzitnxVrmky/DCw0uG9gmvDFArRI2WTaATn06YqJSk23e2iN6NClSjCEaSknNp3V7K76mv4o8T3cnw+s9d0uY2k88yK2ADtPzBl59xWDpl38TNQsY72ymnmt5QSj7YuecdxUepQyQfBjTvNBBe98xc/3SXxXS/DvxRocHh3S9Jlvgt7/AKvy/Lb7zMcDOMdxVXcpK7tojn9nHDYeTo0lO02tVfREPjHxXq+h6NpemqP+J1c26tcOyglD04A43E5/Ksj/AISDxt4Vv7aXxA0k1tP8xjlKtle+COjDPSrfxm026iv7HX7dS0carG567GVsqT7HP6V12iXuh+M9Kgup7WC4lhP7yGUbjC5HPHoexptSlNq9mtjOM6NHCQq+yUoyvzaap9LdjA+KHifVdJudMOj3Yihubcyn92rbuRg8j0NVdOuvic15bfaLeb7O0ieYfJj+4SM/pVT43IkepaPGiqiJbsFUDAADDAr0HQ/Emh6rMlnp+oRzziPcUVWBwAM9RT1lUachScaGBpVIUVK97tq9te5yHifxhqmk/EL7D9oT+zEkiDxmMfdYDPPXvmtf4pa7qWhafYzaXMsbzSsrEoGyAuR1rz/4pRvL48v1jUkhEbj0EYJrS8cal/anw/8ADt0zZcO8ch/2lUA/yz+NRKpL31c6oZfSbwtTlVmrPz0vqamva347twb2yhb+zxbRymb7OpXlAWOfqTWdpPij4g6pE02nxm6jRtrtHbKQD6V3OrD/AItnN/2Cx/6AKxvgeMeH77/r6H/oIptS50uZ6nPCtRjhKlX2MW4tLbf1F+J/inU9Bm0+306SOOSWJpJd8Yb0A+neptH17W9S+HkupWiifVkkaNQkWckMP4f901heNYRrXxTh01hujitwhHuEZz/MVf8AglcbtL1GzY8xTLIB/vDB/wDQaFNuq1fQVXDUaeXQqKC5lyyfmm3oYN5408bWV0lpeQxQ3D42xva4Y5OBgVpS+KPGNnoN9e6laJbSxyxLCZbbaDuJ3fXoKrfErn4kaZ/uwf8AoZrpfjF/yJ7/APXzH/Wp973nzPQ3k8PL6uvYx/eb+Woln4okg+H6eIdQRJLg7gEQbQ7byqj26Vx48WeOZLFtcSFBpyvgkW48sc4xnrjtmpdWH/FmtN97r/2Z62bNdvwWf/r0k/8AQzTcpSsr9Lkxo0KCc/ZqXNU5dei8jRg8TtfeBLrXrWJEuYIm3RtyqyLj8xzmovh54kn8Q2Vz9tWFbmCQAiMEAoRwcH3BrmfCn/JK/EP+83/oK1lfCy+Nj4qhhkJEV8hiz2JByv6gj8aaqu8b9SKmWUvY4hQWsXp6WTsdd4a8T6hqnjDUNIuI7dbe38zYUUhjtcAZOa67Nea+AD/xcnWvpP8A+jBXpJrai24u55WbUYUayjBWXKjG0Lw/pujNLNbQ77qZi0txJy7EnJ57D2FaTc1IaietEktEedVqTqPmm7sbQaDRVGYUUd6KYFaUAXMp/wBtv50lLcf6+XP99v50wH0IP40RVkTLcdRSClpiOI+M/OgWP/X2f/QDXHeINBg0/wAMaJq9sZC17GfODHI39Rj0GM123xdtri60KyW2glmZbrJEaFiBtPPFR6xps118I7KPyJPtFrHHKE2ncMEgjHXoTXHVhzTl6H1mW4n2OGo67yafzuX/ABxNDc/C5J7dFSKRLdlVRgKMjgVU+HHhXRNS8OW2pXlq73PnP8wlIHytxwKoI9zcfB6W1kgmE1tcLHtKHcV3hhx9D+lUPDXi7W9B0pNOt9KjliR2YNJG+7JOe1S5R51KW1jSnh6/1apSw8rSU31todL8bv8AkG6Yf+m0n/oIpfDnw10u5sbLULrULmRZokleFUCjkZxnriqHxDurrWPBug381qUmmeRnjjU4Xt9e1ek+GFZfDmmKwIItIsg/7oq1GNSo7nLVxNfB5fTjTlZ3kn95xfxsjjh0HSYYY1SOOZlRFGAFCcCuQ8S6DBoun6HqEbSTJe24lkWTGNw2kqMdsGu2+NsUkmk6aI43ci4fIVSf4fameN9Oe5+GGjyrCzS2scDFQpJAZNp4/Ks60Lyl5I7MtxTpYfDq+kpST+d/1LXxaaF/Alo9uqrC08TRqowApU4A/Ck+HvhHQ59B0vWZbeU3nEu/zSBuVjjj8BWPrktxffCHTFMMpmhuFhZdhz8u4A4+mKpaF431zR9Jt9Nh0mKSOBSqs8b5POecfWhzjz80l0Jp4bEvBOjQlaSm7620PX7uK1ubd7W7WOSKYbWjcjDA9q8k1zT774feJoNQ06RpLKYnYCfvL/FG39D+NWvHkGqmfRvGUEDfNBFJKqglYpF5GR2B6fhVDxN4j1Hxw9lplppflsj5CoxcsxGM5xwBTrVFLpqthZVgqlKz5lKnK/OuisXvjNPHeXuiXMJzHNaF1+jMDXeeG/B+i6HeLf2KTicxbCXl3DBxnj8K4D4tWT2Mmg2aBpPs1iIyQCckGtHSviRq1xf2lm+jwKssqRltz5AJAzRGUVUfMVVw+Iq4CnHDP3fevrbS+hFqcMdz8a1t5QDHIVRh7GGuO1nztPgufD8xP+iXrsufptP54BrtrpG/4XlG21tokXnHH+pqh8Z9La31+LUIoyUvIvmwP414P6YrOpF8sn5ndgq8Y1aNKXWCa9Vf9Du9a/5JpP8A9gxf/QBWT8EBnw9e/wDX3/7IK2NeBHw1nABz/Zq8f8BFYfwdk+y+ENSuXBURzu5/CMGt3/Ej6HhR1y+sv76OdsNe0+z+KGo6xqLP5AkmRCibjn7o4+gNWvg/covirUreMnyriJnTPHCvkfoaZ8KNDstbuNTutWs1uVXZsD5ADMSSeKdpEEeifF42lvH5VuZWjRRnAVkyB+dc8eZOMntc9jEujJVsNG/MoL001VvvHfEUf8XI076W/wD6Ga6D4xf8ig3/AF9R/wBawPiHn/hZWnD2t/8A0Ot/4x4/4RA/9fUf9a06VDhXx4L+upy2s8fBzTP+vn/2Z62YP+SLN/15v/6Gap3Gnzah8G7QW6GSSBvO2qMkgO2cfgc1jL4utV+Hh8PfZpftRQxb+Nm0tnPrn2pJqO/Y6vZzrw5aau1Vbfkrlrwxx8KfEB/22/8AQVrCS1lh8Fadr1uMS2WoupPsdpH6j9a6rStPmsPhDqbXCFHuVaYKwwQp2gfnjNP8EaeuqfDK8084JmklC+zDBU/mBSUG7LyKlio0nVqLb2iT9LWZjfDCdbrx1qt0v3ZYpJB9GcGvTTXlfwbVl8S3gYYZbVgQex3rXqj10Yb4DxuIEli7LshjGomNPao261vY8MSg0lFMBRRSUUAUZZPOguWOMgyKfwJrK0Rtl3s7OuPxrRj/AOPa7/66S/zNZFsWjkSYdEYZNC2Je50OKUClxz7UtAhyZHfFEN1bOfluoGPtICaUAFSrcgjBrgrbQdHi8V+II4rCNEs7JJbdQTiNimSRzUTk42OzCYeFbm5m1ZX287d/M9GjkVtpWVTu+7huv0qaKRWO1ZVY+gbNeU+FNQtrrUPCFpD5nmWlvOsu5CBkqSMHv+Fa3wlg0OWNJo4ZP7YhEhkkO8LtLEDH8J4xURq8zSR2V8rdCEpSb08vNrvtp+J6OHCkbnVcnAycZNSK0YJ3SID6FhXn/iyxtLjxiE15pY7K7tVisLkMQtvMDz7An3p1z4Z0kfEDT7KaGSZJrKSednkbMkoP3zg/oKHUd9ERDAU3BOU3qm9r7ed/l6noauuBiRcE4HzdT6UqSIXKrIpbuA2TXlelj/invDn/AGMbf+hGoltIbeM65Bvjvl8RmDzFcjMZblSOlT7fyN/7HV2nPyWnW9u560JY9+3zU3ZxjcM04OuA3mKR654rznwrBoVx4y1dbyCR9TTUppLZgG2qq5PUcdc9awdCvGk0K00q4z8mtQyxg/xRuzA4/wCBA/nR7ay2BZRdtKT0tfTv21PZVaNvl3o2eMZBzSW0VtFuNvFBH/eMagfnivObbwzZjxR4jt9LheK4s7eN7H963ySMh5688+tWfBuj6ff6NdNptxPb3clk1nf2krn/AF399u459KaqNvYieApxg5Ko7adO6vrr/TPQyFPUA+mRQEXqFX8qisLcWlhb2isWEESxhj1OBjNTitkeW9HZPQTbznAz64pdoYfMoP1FFLQK4EAjGBj0oCqBgKoHoBS0UhXGhVUYVVX6DFNKJu3FELeuBmnmmk0Bdkbxxs25o0LdiVBNMkjjkXbJGjr6MoI/WpGppoHzPuMRVjULGqoo6BRgCs9tF0c3P2k6VZGbOd/kLnPr0rQJppo5U9yo1Jxvyu1yOdI5EZJEV0IwVYZB/CoI4ooE2QRRxL12ooUfkKsOaianYnmdrXKaWlpBK0sNrBFIw+Z0jCk/UilapXqJqErDcnLdkTVG1SNUbdTTJG0UHCqWZgABkk8AVzd5418OxtLBHqcZmQ7QdjFCe+Gxg1LkluzSlQqVb+zi3bsjpP0orD0bxBo8sDySaxZli/8AFMAenvRRzx7j+r1V9l/cW4ebS5P+3L/M1R06Hzra5j77QR9RmtBI2js5g3BPmEj8TVbQvvS/Rf61S2MJbsu2MnmWkT99uD9RU9V7NfLkmh7Bty/Q/wD16s0CHKKwY9Mvh4j8Q3f2c+Rd2SRQNuHzsEwR+db61ieOb680/QkuLKdoZTdRIWABO0nkc1E7Wu+h14KU/aezhvLTX1T/AEM7R9F1SGXwn5towFjbzpc8j92WHAPPer3w+/trTrS30e+0KeCFDIxumkXbySwGBz7Vn+Itb1W1uvFCW92yCzit2txtB2FiN3bvmph4kvbqQzW1xsibQHu9oUHbMpwT+BB4rBcsX/Xp+h7E4YitSfMk1L103l/7d+Be8ZjW5/tumjRTqdhdwKts0QAMEvqxP51csdL1KLxTolxcRtJHbaWYJ5wcjzPSsP8AtbXdQW0t7fVGs2i0YX8siRKxlf0Oeg+lW9N8V3smueHY7mRVt9RsQZUCjHmksAwP1Uce9HNFyuHsMRGlyRUdE779nr21S6fMraVouuLd6Zos2mSR29jqjXj3pceW6ZyAPeiHRfEE8g0l9IeG2/to3zXbyDbsz0A611ngS/utS8M295ey+bO7yBmwBwHIHT2rcqo0YtJ3OevmdWlUlBxV16733OO8Pf23pmt6pbtoM8lrfahJMLoSKFRDwDjqaxYfCmqLYeG7j7HItza3jC6TjKx+bvDH6c/nXplKKr2K7mMM1nGTlGKTdr762TX6nMxWWrw+JPE19ZwhHnt4hZySjKO6r0/OqfhmLVL7xiusT6PPpYWzMN6ZBgXEvYgd/rXZ08VXs1fcy+vvlkuVXaSv5Wt/XmPHSlpo60taHBcWjNJRQMcKTNB6U00hiseajJpxpjUWAQnmmk0MaaaAA9KaaWkoAY9RtUjVG/pQBC9RN0qV6guJY4YWmmkSONBlndsAD3NMaWoxqx/EviDS9Bt/Mvp/3rDMcCcyP9B2Hua5Hxd8RlUPaeH8O3RrtxwP9wHr9TXm13PNczvcXM0k0znLyO2Wb8a5amJS0ifR5fw9UrWniPdj26/8A3PFXjDVNeZoSxtbLPFvG33h/tH+L+Vc8aTvSmuKUnJ3Z9jQw9OhDkpqyENFFFI3sfRc6qXkVuQSQait7eKDd5SkZ65Oamdg7sy9GOR9KQV7B+Qvcxr7URb+L9N07IH2m2mJ+oIK/wAm/OtoV5j481P7L8RrG4DHFksO76Ekt+jV6d9OR2rKnPmlJdjvxuF9jSoz/mX6/wCTQ9a574jqx8L+YqllhuYZHwM4UNya6FakXkEEAg9Qa0lHmTRy4et7GrGpa9nc841i6h1KPxdqdkxltJEtUSXaQGYEZAz9KkNk+neJPEFrg+QNHnktx6I+Gx+ZavRooolj8tYo1T+6FAH5VMERmyyISRtJKjOPT6Vj7G+rZ6izdRXLGOnr5RXby/E86srq30+S2mvZRBHceGhHEzdHf+6Pemw6bNcx6bbBGS6i8P8Anw5HKyLLvX/PvXpbW9vKirLbwyKn3A0YIX6Z6VYRU3h9i78Y3Y5x6Zpew7sv+2UtYx19fW356nP/AAvbPgmzY9S0hP8A32a6emRoiKFRFRewUYFPraK5YpHkYmr7atKpa122KKKSjNUYj6ctMFPWgY8UuabS0Ahc0hoopDsFFJmii4xGpppTTT1ouA09aaac1NNACUhpuaM0gsI1RvTL66t7K2e5vJ44IUGWdzgCvLvF/wARprjfaaDugi6G5YfO3+6P4fqefpUzqxgtTtwWX18ZLlprTv0R1/i3xZpXh9Ckz+fdkZW3jPzf8C/uj615B4o8Tar4gl/0yXZbg5S3j4Rfr6n3NZUztJI0kjs7scszHJJ9SaiNcFSvKp6H3GX5PQwdpfFLv/kMprGnGmNWJ64g60p60g606gm42inUUFXPoHU5mttvlBQNxXBGcAVUXULjqY0I+hqfWd3lxbvvbjn61LZbf7PTfgqFJOfTmva6H5FJe8zxXxndfbfFGozEcGUoBnoFAX+leveE7z+0PDWn3RbLNCqv/vL8p/UV4fcyGa5lmY5Mjs35nNen/CG883QrmyJ5t59wH+y4z/MGuDDz/ePzPsM7wtsDC32LflY7dakWo161Itd58aSoalQ1CpqVTSAsRmpkNV4zUqmgCYGlzUYNLuoAkzQKZmlBoAkFPFRCpBQA8UtNU0tIpCigmkNJU3AdR2po606mMRqZT2ph60AhjUxqe1U9Vv7LTLRru/uEt4V/iY9fYDuaLlRi5O0Vdkxrl/F3jTTNBDW6EXl9j/Uo3Cn/AGj2+nWuL8X/ABDvNQ32mjh7O1OQZTxK49v7o/WuEOSSSSSepPeuSriltE+py7h2UrVMTou3+ZpeIte1PXrnztQuCyg/JEvCJ9B/XrWS1OpjVxNuTuz66nShSioQVkiNqYae/So6aLYlNNKaQ0CYg60tJTsUCEopcUUAe/azyI/941k6xdXVt4evJF3CNLd8EL7Hv+Na2r/djHuawvHk/keBJlzzMUjH4tk/oK9mbtFs/KsLD2mIhHu1+Z5Dj5a7D4T3fkeJJLUnC3MBA/3l5H6ZrkTV7w9ef2frtjeZwIp1Lf7ucH9Ca8um+WSZ+i42j7fDzp90e8LTlpg608V6p+ZEGr3j6fpVzfRw+cYE8wx5xuA64/DNT6PfQ6lptvf2+7y50DqG6j2NLJGs0LwScpIpVvoRiuX+HF15GgXGnzZ8ywupIiO+M5H9azbtJI64Uozw0p/ai19z/wCCdovv0p3nIo+9n6dq5TxH4mtNHtfMuJ0SQj5Ygdzn/CvHPHHxQvJfMjs7goB1RG3ED1Pam5q9jnVNtXPoaXUrRHCPdRAntvFI2p26gMJlYZxwR/OvjS68Y61NcBk1KXtgb+2etdMfFWrS6cq3l7Kvlj5CW+Y8dvSk52GqbZ9Vw6hAygs4571cSQMMqQR6ivihPGWvWNz5kOrSoQcgDO0V6R4F+N13ayrb6/ELqA9ZYcbl98VVyXBo+kxUi1z/AIZ8TaTr9mlzpl5HcRsP4W5HsR1B9q3FkGfegSJqXNMDUoNSx3HUUlFAx1KKaKdQAhppqprWqafo9mbvULlYY+2eWY+gHc15L4y8e6hq2+108PY2R4OD+8kHuR0HsKzqVo09z0cBldfGv3FaPfodl4w8eafo2+1stt9fDgqp+SM/7RH8hXkmu6xqOtXZudRuWmf+FeioPRR2qiaSvPqVpVN9j7rAZVQwS91Xl3e//AGkUlPNNNZnpDTTHFSVG/egCJqjqRqZVJiYw0Gg000CY4daBSL1p1AgopaKAPoK+gedU2Y4Jzk1xnxYkaHQdPsyRuecsceir/8AZV3Y6V5p8X592rWVtniOAuR7s3/2NerXdqbPzfJafPjYeV3+Bwp6U0jNONIRXmH6Bc9y8L3n2/w/YXecs8Khv94cH9RWoDXFfCa883QJrRm+a3nOB/ssM/zzXWyzbU+QEsTgV6tOXNFM/NcfR9jiZw7MlkmVXVQcyEcA9K8u8Va//wAIt4i1cQMpa8RZEY9FY9T/ADrqfFniCz0PT5ryfa7gbVBOSzdlH+fWvnDxRr1xqV1d6nfSbkViT2DnoFHsOlZ1HeyW4UJOCkujVvxuWfEniYzu093PJIJCc5PzSH8egrz7VNYvLi5PkwxRxj7qnkmoVkuNc1LbkhMjhfT0rudL0G3iiH7lOn92s5VI0Hrqzalh519VojibWaZ51Zbdc4wQV7VsOupMn7lmHpkcD2rqho9sr7toB9hVpLZQD8oArCeMT2R0QwFviZ5devqEM26eHA7le9Ns9WjlIjceQ2cK3qa9A1bT45kb5AeOpFeceI9M+zztIkfIPOD2rqoYiNTRnNiMLKlqtUd54I8V3/h/U47m3uJFKkFwpwCPXFfVvgPxlbeI9JS4jkVpQBv2+v07V8M6RdlolO/cU7nrj0r1D4TeMJfD2vQ7n/0OZgHB6DPet2rHJuj7CiuP1qxHLnvXOadex3UEc0OCkgDAg8EVqQSnuc1BmzUV6eDmqaPmqet67puiWv2jULhY8/cQcu59AKTsldlU4SqSUYK7Zs1xni3x/Y6ZutdL2Xt2OC2f3UZ+v8R9hXDeLPHGpa5ut7ctZWJ48tG+Zx/tH+g4rlweMCuOriekD6/LeHUrVMV93+Zc1fUr7Vbxrq/uXnlPQt0UegHQCqD9aexqJ64m23qfWxjGCUYqyGGkpe9IaaKYhopDRTEBqJ+9SGom60ARtTKe1NpoTI3plOY8UymSOFOFNBpy+negQ6ius0TwDrmo2guX8myRuUWfIZh64A4/GitFSm+hwTzTBwk4yqK6PXnZY4yzHAA6mvHfiFdfavFV0wYssYSMfgo/qTXqurMcRL/D1/GvFtZlNxql3OcfPMx/DPFdOKlrY+W4cp3qyn2RRNNIp5HFNPUCuNn2FzrvhVdeTr0toWwtzCeD3Zef5Zrv9avoLGzmurlljhhT5j6ew968u8K2uqQa1Z30FjcPHFKCzBCBt6Hk+xNR/GjxE0zLpcLny15ZemT3J/pXbh52g0fF57STxSknuvyOI8f+KJ9a1IHcywAlYVz0Xux9zXnHi25b7FFDGcmRuF9hwP1rZvJdwmmHIACLz0yf/rVm6RYjVtRSR8+RCOD171rFW95nlbvlNL4c6DMzKFXdI/JY9BXpn9itDGNzdOtZela3omjW/lRq4cDBbFaEGvWeoEeTKT9a8yv7STcmj2MPKmkopiGz64xxULWgVueavq64zmszU9UjtuNu5jXNFSbsjpk4xVyC8s12ccVx3iPSzIjtjNbV54mkV9q2u73zgVRbVru6BH9nhwewBrspUqkdTjqVqclY8waM2Op7ATtk6j3rcspzjCn5h8wH86f4w08psu/s0lvIrBtrL1FZHnGKSKRMkZwwHpXrwfPE8eouSR9M/ALxqt7bf2LfTEXEY/ckn749PrXtttLngkfUV8M6Jqk+majBqNpKUeNgcg96+qvhl4u/4SKyS4JUYjAKehB5qGrESj1Om8ceI7jQ9G8+wEUk7SCMlzny8g/NjvXkV5fXV/ctdXtxJPO3V3Ofw9q9C8axfatN1KIckDzFHoV5rzCF8rXn4u/Mux9lw1Gl7CUkveT3LatxUimq6npUymuU+oTHE1G/WpDTD1oGR0Gig0ANpKDSUAL2qJ6eTTGpiI2ph6U9qjbpVCI3ptO2s7qiqWYnAAGSTXc+GPh9cXVoL/VnMMeNyW6/ff8A3j/D/OrhCU3ZHJi8bRwsOaq7fmcx4e0HU9cuvJ0+3LAH55W4RPqf6V6v4T8H6Roe2eV47y9H/LV8bUP+yO31PNafhmFba0NpFbiGGM5jVVwPeqlrb/abtowwXqckZrtp0Ix33Piswzutirxh7sfxfqdD5kf/AD0X/vqissaQf+e6/wDfNFdFjxLli+haezPl8yBTt9zjivObXwLOXH26+SMHr5SFufxxXqBKqMFgv41WvYQymRR8w6+9ZzoqaV9zqw2YVsJzKl1OYsvAeiwgGYT3B/6aPgfkKs6fpmn2LhobSFceiDP59a27Ny0bKedvSq1sF8w7gCAp60o4aCWpFXMMRVfvTZBezhrN1C4yOfpXzn8RLiWbWbycNnLkfpX0XrG1LV3VQuOSB3xXzJ45uRDcTPIfvTsMHvgZ/pT9mk7IiE3a7OOu7zNlLbxkFlJcn9B/OvQfBOl2Nv4ZEkojBK5d5DXkOhF9Qu0hXOXmLP8A7q9K9XsW1G1t1+xaSdRmVT5SSHbEh/vH1+lTXvdQRrQ+FyZV1K30x2ZlXjuwVsVFoken/bk+z3HzZxtDZzVTxFHfXEitNe3zuyDzRxEqNnkKF7fWsjTdNmuNQj+z+YJhjoSxLeue30rP2d4u7NVO0loerz28kNujMCoI4PrXP6qY/wDlom49sV6NqukNZ+DLGS8l3XEozz1ArzHX4pD5kS7unGO9ebTactD058yhdmelxafaCoQFhwQq5x9Sa1Le6QIrKGC+qkNx+Fc/FY+WsymMYkGD5qbtvuKT+y54EkksxGszD5JUYps5yflHB+ldzpwfU4VUmuhua5FDqGmvExWRWBwa8cn3QyS28mQyHAz6g16xpa332f8A09Yy+eWQYz9RXH+P9DIY6jar/vjHWrwtRU5OL6kYmDqR5kYenT4QBuQ3WvXv2etbe08QzaVIxZZEJQev+RXhmnXWx/LY8A8fT0rvvhpetaeL9NukcqwlC5rumrHHDVH1eGF1PKnLbwQfcYrymVGtrua3PWNyn5GvTPDVwH1Vc8KzEj06dK4fx5afYfFV0mMLIRIv0NcOLV4pn0PDNblrTp91f7v+HKMTVKpqrCasp0rzj7REuaa3WlOKaaZaYlFGaTtTGIaaacaaaQriUxqc3WnW1vcXdylvawvNM5wqIMk1aRLkkrsrtWhoOhX+tXKx2ybISwVpn+6v+J9hXW6X4Da1WK41tlLsMi2Q8D/eP9BXodnp9lFbQeXbqgVVKheAPwrpp4ZvWR83mHEEKd4YfV9+n/BMPSvBum6NYn7KhnvupuJB8x9Qo/hFXdKvVj/0aY4XPyk9j6GtljWXq1isitcRDDjlh2Yev1rtjFJWR8fXrVK0ueo7s0x1rB06eO3vmeQkLhhwM1c0O5aWIxSHLJjafaqemwx3F6Y5ASuGPBxVGJtWlxDdKxhYnb1yMUUWsEVsGEKkBuuTmikFiK8jPEgGRjBqKW4Zoim0ZIwTV8nioyq5ztXPritLmbRWtYyiFm4z2qh5nl7mAHQjk1rMfeszWbmK3geV3SNVXLMewqXKyuCjcw/EWqZt3AjGMYBzjOa+T/i/fsuoS7XyoD4x6kEZr2Lxx4imvZJIo5HW3BI2KcE/WvC/iEPthuGX5sE4I9QKxhU5po6fZ8sDuv2efAsmt6OdWmUrG8jKrH0zXtbeCLq3tGit7mPZ6ZAJq1+z9Y2tv8IPDkcahWktFkYjuWySa1/EF8bEuEI3dK8PFYio60mn1Pfw2Fp+yin2PMtW8FiNy19dFVPVVrY8B6Docd0Y7OOJpIxu6ZPXrWP4n1Z5CztIxJ7Zrovhb/YejaL/AG/ql6kl3dudkIblFVsAY9T1pqc+XVlyoQi/dRs/E+3CWllAjAsqcjPSvKNQ8uKb98MN612virVUvdRklZm2/wACnsO1cZd3ejXd00c10isvDAnoayoprc2qJWQ02kNxEGAwexFMj0xl/u/XbUWmTrBctEsheHcfLY9xXRIyPGDkGtZScTNUoyV7GSNPXb8xGayvEGng2bxhflIrqmVazNewloW9qIzdxTopI+atXhNnqUqrxtcjHpg11nw+uT/aVnM3GJh1HWud8Wru1+99FbP44q/4Su/Le2fIBicZ/OvpXrTTPmoq1Ro+w/C0gM0MnRSMnPPBHNVfixaD/iXagvcNCx/Uf1qt8NtZivNFtwpi8xBgEnkitvx0gvPCVxgZaArMpHoDg/oTXHWXNBndldX2OMhLzt9+h5zEcVajbis6KTgVbjevMaP0csk0maarZpaRSYGgdKKM8UXG2BPFMc1c0vTb7VrsWun27zynrt6KPUnsK9Q8J/D+x03bdarsvrrqEx+6Q/T+I/Wt6dJz2POxuZUMGvfevbqcJ4S8I6hr04dj9ltAMmVxyw/2R3/lXoWi6RYeHr9YrOPGGAaV+XYH1NdSsUUZzHGicY+UY4qOSGGRtzwozepHNd1OjGB8Vjs2r4x2btHsv17mZ4h+/EPY01NVjSJEMLnaoGQRWnNFDKR5savjpkdKga1tf+feP8q1PLKGq7rnTkni3KB8xXPOKrwamkdkImRjIq7QexrYAVVCKoVR0AqtJZWjPuNumfbigCl4fjYeZMeFICj3qtYXC2100jqzDBGBW6gCqFUAAdAKi+x2v/PulAFf+17f/nlL+lFWvsVp/wA+6frRQMnNNPSqD+eiCRmI/wCBVIt0Xj4XdIDggVSaexk0x8rhVLMRgDJJ6VwHjTU/MiKAkqDuCjqx9T+lXdZ1KS1nkjlkYx5zgE/lXn/jHVo4kcK3zEEkZzgVzTrJ3idFOl1Zwvim8MEL9NzfcX1J7muISH7VbumS7fM2SOp/zmtXXbh7nliQzjOB2HvWRpc+b2faPkVNi+nSijHlNajufQ3wa1t7f4babAGJ+yh7cnPQKxx+hFP8V6u058wtjj864j4F6kl54f1XTCwMtrd7wM/wsv8AiprovElu2zI6YryKtPlrSXme7h53pRZy15Mby7C7vlzzW5aaXaMqyNGHkUZUdq4q/wBSj0+5UShvvZIAycV22jarY3GmR3ds3mBxwW+XJ/Gt/ZtLQy9qpOxU1SSWQbd2MZBbHIHpWdHDbBQvkrgc8+tW9SlEZMq7fmPK7qzvtcKv8zJu/uhqjkkb9CxeJGyDbgEcjHap9OvGK7W7da53VNa8mYRJazse7AfKPrWjpD+cvmryDzROm1G7IhV9/lRvrPuPes7XpDJBtzwMmrsGMe4rH8TTrb2kr+imsYL3jWpK0bnhHieTfql6y45mI/Ko9BlMV1n9D3FVLuR2vbgPyTKxIPrk1o6dayMu+MrgjuK+pStBI+S5m5uSPU/ht4yTTbtLeZsRO2B82MV71Z6jFqWnPbFlImhZVbsQRXxs4uIZBuBTn7wPFemfDXxhd288NhNOxSQhVbccA1hOCN4zbd+qO1j3KSjdVOCPSrkLVTvw0WqXCMMEvuxn15qWFuleNJWdj9Nw9VVacZrqi9G3NSg1WjNa+gaNqWtXHk6fbNJj77nhE+pqbN6I0nUjTi5SdkUfp+Fdp4T8A32pBLrVC9laHkJj95IPp/CPc1uaF4VttDdJrjE96BuEjDhf90f1rr7JbwThpmcpg5y2a7KeF6zPlcw4hveGG+//ACJdJ02x0q0Frp9skEQ646sfUnqTVs1l6tcSxzIkcjJ8uTiptKmeW3bzGLMrYyfSuxKy0PlpylOXNJ3ZbamHpWXdNqEbSPukWME4OR0zVeObUZlLRySMAccYqrEmw1RsazdTuLmFINsjIxT5vrVia48myE7fMdo/EmkBPTGrF87UZkadHfYOu3gD8Kt6bdtcxssmN6d/UUDLymng1gyX1xFqDDzD5ayfdwOlaWpzPDZ+ZC21twwR6UwL4NFVNMkklskkkbcxzz+NFAFS8uz9mkVlB6dOKq2N5GFmbJ6ggH6YxUd63+jv+H86zCwaCTnbk446nivEo4mpbTU7Z0YNnMeML1Y/OuBID5R2BsZA9TXn/iW3lXSJJG/1koPzY5Pufeuxu4I5La9iu5BGmHZSe5yf8RXnetatNIo0u4H74HC47jsfyrrceaXOiI6Kxx3iAiNVtomy7Llm7gDqayrFhGskgG1FQnB9P/1Vd1eWMXptkYvIf9a2OFA7VnX0hj0p2/iduceneuuPYyZL8KvE/wDwj/j9TPJttb7/AEeb0BJyp/A/zr6H1KRZbckYb5eK+Pb8sJg3R+px2Oa91+FfjP8AtbRYre9cGeDEb56n0P41hj8M9Ki+Z15fid6b+Rppo63esB5h3yK7y2/s2DTVtfs0BQdQ6559ap2lvFOfOix04qnfx3MUhUISp6e1cjm+Wx2r3Z8xDfw6cZdy2lrxzwvSq0rWuMRrGPZFxVOeC83nchGajVJV6kZqNe51uvKS2Ib6OF5NpUY64p9hGYWwOFNKsYYZfJJpZ5lVdoxmi7asYrR3LvnKoIB/GuE+JWsCCyESyqjSOEBboM9z7Ct68vxFCeea8m+INzJdXKfMSiHJ+prfB0U6iuY42s1SfKZGtyWdxrdzNpysLYv8hYYLYABOO2Tk/jWlpzKkOSoYd9vUfhXP2jBZRn7pODWpAdtygzw2QcV7kkfPQkaXmqVH8cecN6rU0RaC7glt8rukH4MDWTbs/wBq4HIbbn+8PQ10uji0jngmvZCkEM4diFzgfTvWEtDeDuewa7wLO63bvMi2Fs9WX/8AXUNpIWZVVSzHgAck10Umjw6t4fsY9OuIyCyyLI/A2EHJ963fDui2Oj3kSp++myuZnHP4DtXnzoOc32PqMJnFLDYOKeslfQPCvhFruJ7vU3MMaAMIF+831PYfrXp/hmOG10/yLeJYo1fhVGB0rlopTb3EsWflII/DqK6LQJAbVuf4/wCldMKUaa0PAxuYVsXK9R6duha1Vs3C/wC5/WtYN8o+lYOqSf6Qo/2P61sq3A+lWcaM+8Hnal5f0X9Kfor4eWP1ANRWjq2pGRmAGWOSaLBtmpbQRgllpgX9T/48Zfp/Wqmin9zL/vf0qzqf/HlL9P61U0b/AFEn+9/SgCDXz88X+6aNVP8AxK4v+A/ypNd+/H/umjVf+QbF/wAB/lTGP03/AJBo991Z+i/8fD/7n9a0NO/5By/8CrP0f/j5f/c/rQBUvP8Aj8m/3zV6WbzdGTP3lYKfwqGKNZdUkjPRi4/SoAzJDJA394H6EUxG7pB/4l8f4/zopukn/QI/x/nRQMwr+ZPIZVYEnFY0dwY7mSPO3au5Se5q7PBtYFpM9sAcmsy/4vopVwFUEY7Z4wTXzPOoq0Wena+5xPiS9UzyrIp8u2ZmwTjLEZwfpXm1zcGNZbyRfNvJgywj+4D1P0A4/Gu0+IdndK10sOZI7r5hg9G+7g1yN5bNDaJCAHnK5fPAHtXqUJJxRzzTOTht3eZwMjqzNjGM9/rWVr90iW5VDgD5R9B2Fbes3kNnI9rGwklJ+c9if8K4zWpWklXeeBkY+vX+lehTjd3ZzzloZl2v7uNx0I/rV3wjqsmk63FKrYjkISQex6GqknzJtPVSRUSwnzVxyME11NKUWmc9O/OnE+kfCWvBNhZsoeD7V30d3aTIGbByMgjvXzz4S1RjZwvuySoDD1rv9M1fdEAspUe9eBVp8rsfQUp3SZ2uovb+YSu38KyJ2t97NgCse7vrnb+7ZScdc1kS3l45IZ1Ud8GsFSfc7ParsbWo30MUZxjJ6CsaSZmBZjgVUdhvLEl27kmobibA+ZsDsK1jDoYzl1Kupz/IzMflrhtbXzg7tkbsn8O1dVdyfaJfLPCAZb6VzHimRYbdVx+8k+Yey11Ur86ijalShHDzxNXbZefc5i2Us5A59q0oAv2tGyflyTWdHJ5R+Tg9zU1tIxLjqdpr2GfIxsXNNd2uGbdtOcnI4rc8yOSMwsuH4IHZsVk2Nvm18yJlaTGVHTPtV2XWLW7t/sdzatb3KHhx61i7tnRCyWrPSfCvxf03w7ptto99oN+PJGPMSRTkE5yAcV32hfE7wjq+spHDqRt2LLt+1J5Qb8TxXzu5lvrZbaSXMkZymejf4VnOpico5BPcU1TjIiTaZ9u3cikxXCsHVxjcDkH0rd8OS5tW5/j/AKV8RaB4t8R6GAmlaxdQRA58kvvj/wC+GyPyr2b4WfHAC8i0vxbbw26TOFS/g4RWPA3qeg9wal02kSpJnv8Aqb/6Qn+5/WtkybYS2ei5/SsfyY7zZMsvylRgryCPUGtJx5kLR7iMjGazKKdjB9p3fNt2+2afsNtfIu7O1gc1asoBbqwDFsnqaLm1WeQOXKnGOlAXLGpf8eUv0/rVXRv9RJ/vf0q3OnnQNGTjI61FZ2/2dGXfu3HPTFAyjrn+sj/3TS6oM6ZH6Db/ACqxfWv2llPmbcDHTNSNGrQ+U43LtwaYFKxmjXTTuYAruyCeaqaMv76Rv9gD9amk0v5vlmAX3HNWoIEt4tic9ye5oAzbX/kMMf8Aaam6rFsuy3ZxuH171ditAl4bjzM5JOMetSXlstyijdtZTwcZoCw7Sx/oMf4/zoqS1j8iBYt27b3xRQM5G9m8qMtMQi9SWOBiuJ1vxVbLc7bGP7UyAruzhM/1rlfFfiq91iY75Ut7OM8oG+UD3/vN+lczPqQjs8267myAobq3qx9hXhU8FbWR6Lqo6PUNWmvAz3Mw2g/dQYVR6CvNfFviT98sVr8q7jkkdcVo+INaW10VLXgTSffYdcfWvNbxpJpWlZ9x7qP4R/hXp0KCRzVKvQtaZI8k80kjFmO5yx79qralDICZAu7u31q5ZRvHpdxddypx3wP/ANZqJp/JnkZstHJGcj0NdqepzMyJGBIZRt4wRVjT1DLMzc+XGxH5GqjSBsnGOO1S2chjs7tuh2AD8TVzT5dDXCSiqvNLon+Rt+EbrEIhzyvauxs7ySPHOR6GvMLG8a2l3j8cV12ka1DMoV+tcmIpO7dtDow1ZNJX1O2h1BGUAsymmy3UfXeTWVbGGYjDgD61bFtHj/WAjv8ANXByxud6qStsJJeDOE4Hv1qvcyuULnrVgx28fO7P41Rnk+0XUdvGQPMYKK0i10J5Zzaj1Y2K3ka0ztJeZskf7I/ya4XxNeG+1aaVcqm7CKewHb9K9F8Sy/YbGRoccIYx9K85Wyaa1Ei8sw4571plslPmqPuerxVR+qQo4SPSP49fxM5Y2YZAzV3TIWW5VpFJRhjNRxLJGeSUPUZ7VqFVeJZFXAPUA8hq9VyPi4xsX4rQQIjqAUPQjt9adeWcF2quCFnUfeHB/H1qnaXksTmOQljjIz0cf41Kt5DK6FcIwPVeP0rGzTN00Vk861dllXBXGD6jNQ6moF15i/dlXcOe/Q1qXyNNYyn72F3A1lXnMFv34P5VpTepnVVkRIfyqzCwPBwR71VXpzUi561qYpnsHwc+LV74ReLSNaeW90LOEP3pbT3X+8n+z27elfVGjajZ6np8F/YXUV1azoHiljbKsDX5/RMRXpXwT+Jt14H1YWV8zz6Fcv8Av4uphY/8tE/qO/1rGdO+qLjI+yFNPBrIn1rToNFGsG5V7Jo1kjkQ5EgP3dvrmuPf4mEXH7vScw5/imwxH5YrlnUjDdnfhsBiMSnKlG6R6SGp26srw/q9prWmrfWZbaTtZG+8jdwaf/aa/wDPI/nVp32OacJQk4yVmjQNI1V7a9imfZgox6Z70XtyLfblC27PegSJGqNqqNqa/wDPE/8AfVOmuttotxsJzj5c0AT04VmjU17wn/vqrtrcR3CboycjqD1FMCxRVGTUFSRkMRO04zmigZ8ZajqF1qE4tbOHYhboew+taNrEsNksZkEjiMiSYjAPP3QPSqVkALKMgAFt+ffmtG3A2RjAxjp+dYVVbY1p7anKeL13ahx/zzwg9a52GILqEMO7LPHgj2wa6fxNzfxk8n7Riuan48SR44+etaPwkz3LdpuubmfTF4JhC5HTdu5P61l3rvbrJbyqdyNtOe1a2if8jTH7uc+/zGqfiMD+2LsY4+0H+VarcgwY1LMc9AKl5GnMx/jlA/AA/wCNOkA+zOcDtSzf8guD/ro/9K1vqKEVZvy/4BAgBqRUXPBIPtUcVSGrZzotRT3UfEd1Ko9nqzFqupxjat5IR/tAGqPagdR9ahwi90Wqk1sy3PqWoy533s34HH8q6H4ZWck+q3GpSs7i2TahY5+dv/rZ/OuUboa9H+GQH/CLzNgZN0+T6/KtcWYy9nhpcq30PpeEqKxObU1Ud0rv5pafia/jeO0k8Iq6xlrnzMO4PfPAPrxk157o22J3tXUOGJ2Z7nqK7/xpx4XswOhlcn3NefabzHAT1yv9a58u/hHfxd/vf3/mP1K3iniM0Knby6+vuD7is+xk8u48mQ4V+Px7V0KgfZrsYGBccf8AfJrkz/x8fiK9OOx8e9DYuIisqjAzncOKy7ld0JwMMHBXHYHtWxdE7oj3weazLfmOPP8AnihbCaLfh+9aaOeznbkKWUnvx0qvqB+eOM8bEA/Go9L/AOQ2v+4f5UXn+sz/ALR/maqK94Un7pED+FTxdKg7VZh/1dasxQgNSjkVCnf609OlSNHpXw58fXlvpcPhDU7jdp3n+Zaux/1LEH5D/sknI9D9a+lfCulabqngFLaOGDzpY2WSQqCyy5POevHH4V8Pv0r64/Z4mmk0kCSWRw1lCxDMTlvX61x16aVRS7nt4XEVJYKUE7cjUkd14H8OTeHY7lZL1bgTlTtVCApGeeav6aqyXRDKGGDwa0V6VnaX/wAfR+hpRioqyOGvXnXqOpUerFvFWG9Hljb0Ye1Ta11i/GoL7/kIf981Nrf3o/x/pTMkWIYofs8ZMSElRk7faq2rBVstqgABhgCrtv8A8esX+4P5VS1j/jzP+8KYDNOhikshvjU5J5xzUOjEi7ZexU/pVjTP+PD8Wqto3/H0f9w/0oGRXP8Ax8y/75opLr/j5l/3zRTA/9k=">
            <a:extLst>
              <a:ext uri="{FF2B5EF4-FFF2-40B4-BE49-F238E27FC236}">
                <a16:creationId xmlns:a16="http://schemas.microsoft.com/office/drawing/2014/main" id="{526506B0-FC5D-4BE2-B852-5FA60DE97729}"/>
              </a:ext>
            </a:extLst>
          </p:cNvPr>
          <p:cNvSpPr>
            <a:spLocks noChangeAspect="1" noChangeArrowheads="1"/>
          </p:cNvSpPr>
          <p:nvPr/>
        </p:nvSpPr>
        <p:spPr bwMode="auto">
          <a:xfrm>
            <a:off x="212725" y="-2739797"/>
            <a:ext cx="2900126" cy="290013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2">
            <a:extLst>
              <a:ext uri="{FF2B5EF4-FFF2-40B4-BE49-F238E27FC236}">
                <a16:creationId xmlns:a16="http://schemas.microsoft.com/office/drawing/2014/main" id="{A3E1E852-0422-4A47-BA6E-386BED50E5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98934" y="1346497"/>
            <a:ext cx="2225782" cy="22257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7409C213-0D26-4541-9579-01242414B91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9548"/>
          <a:stretch/>
        </p:blipFill>
        <p:spPr bwMode="auto">
          <a:xfrm>
            <a:off x="577647" y="1346497"/>
            <a:ext cx="2460734" cy="222578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B2E85A39-3FFF-4560-B03B-7990D6EFC6D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57910" y="1562910"/>
            <a:ext cx="3695890" cy="2622685"/>
          </a:xfrm>
          <a:prstGeom prst="rect">
            <a:avLst/>
          </a:prstGeom>
        </p:spPr>
      </p:pic>
      <p:pic>
        <p:nvPicPr>
          <p:cNvPr id="12" name="Picture 11">
            <a:extLst>
              <a:ext uri="{FF2B5EF4-FFF2-40B4-BE49-F238E27FC236}">
                <a16:creationId xmlns:a16="http://schemas.microsoft.com/office/drawing/2014/main" id="{18D3B5F3-E159-48E0-9058-0B7FB334F981}"/>
              </a:ext>
            </a:extLst>
          </p:cNvPr>
          <p:cNvPicPr>
            <a:picLocks noChangeAspect="1"/>
          </p:cNvPicPr>
          <p:nvPr/>
        </p:nvPicPr>
        <p:blipFill rotWithShape="1">
          <a:blip r:embed="rId10">
            <a:extLst>
              <a:ext uri="{28A0092B-C50C-407E-A947-70E740481C1C}">
                <a14:useLocalDpi xmlns:a14="http://schemas.microsoft.com/office/drawing/2010/main" val="0"/>
              </a:ext>
            </a:extLst>
          </a:blip>
          <a:srcRect l="8344" t="73674" r="35782" b="9000"/>
          <a:stretch/>
        </p:blipFill>
        <p:spPr>
          <a:xfrm>
            <a:off x="4690252" y="5295090"/>
            <a:ext cx="6289214" cy="1097000"/>
          </a:xfrm>
          <a:prstGeom prst="rect">
            <a:avLst/>
          </a:prstGeom>
        </p:spPr>
      </p:pic>
      <p:sp>
        <p:nvSpPr>
          <p:cNvPr id="14" name="TextBox 13">
            <a:extLst>
              <a:ext uri="{FF2B5EF4-FFF2-40B4-BE49-F238E27FC236}">
                <a16:creationId xmlns:a16="http://schemas.microsoft.com/office/drawing/2014/main" id="{9562AEEF-E409-47C5-AD1A-3F5A742E4958}"/>
              </a:ext>
            </a:extLst>
          </p:cNvPr>
          <p:cNvSpPr txBox="1"/>
          <p:nvPr/>
        </p:nvSpPr>
        <p:spPr>
          <a:xfrm>
            <a:off x="303402" y="3580151"/>
            <a:ext cx="2810513" cy="1754326"/>
          </a:xfrm>
          <a:prstGeom prst="rect">
            <a:avLst/>
          </a:prstGeom>
          <a:noFill/>
        </p:spPr>
        <p:txBody>
          <a:bodyPr wrap="none" rtlCol="0">
            <a:spAutoFit/>
          </a:bodyPr>
          <a:lstStyle/>
          <a:p>
            <a:pPr algn="ctr"/>
            <a:r>
              <a:rPr lang="en-GB">
                <a:latin typeface="+mj-lt"/>
              </a:rPr>
              <a:t>Roshin Chummun</a:t>
            </a:r>
          </a:p>
          <a:p>
            <a:pPr algn="ctr"/>
            <a:r>
              <a:rPr lang="en-GB">
                <a:latin typeface="+mj-lt"/>
              </a:rPr>
              <a:t>Faculty of Arts, Creative </a:t>
            </a:r>
          </a:p>
          <a:p>
            <a:pPr algn="ctr"/>
            <a:r>
              <a:rPr lang="en-GB">
                <a:latin typeface="+mj-lt"/>
              </a:rPr>
              <a:t>Industries and Education</a:t>
            </a:r>
          </a:p>
          <a:p>
            <a:pPr algn="ctr"/>
            <a:endParaRPr lang="en-GB">
              <a:latin typeface="+mj-lt"/>
            </a:endParaRPr>
          </a:p>
          <a:p>
            <a:pPr algn="ctr"/>
            <a:r>
              <a:rPr lang="en-GB">
                <a:latin typeface="+mj-lt"/>
              </a:rPr>
              <a:t>Faculty of Environment and </a:t>
            </a:r>
          </a:p>
          <a:p>
            <a:pPr algn="ctr"/>
            <a:r>
              <a:rPr lang="en-GB">
                <a:latin typeface="+mj-lt"/>
              </a:rPr>
              <a:t>Technology</a:t>
            </a:r>
          </a:p>
        </p:txBody>
      </p:sp>
      <p:sp>
        <p:nvSpPr>
          <p:cNvPr id="15" name="TextBox 14">
            <a:extLst>
              <a:ext uri="{FF2B5EF4-FFF2-40B4-BE49-F238E27FC236}">
                <a16:creationId xmlns:a16="http://schemas.microsoft.com/office/drawing/2014/main" id="{F6AB339A-82CD-44B3-9457-EA44EEEA96D2}"/>
              </a:ext>
            </a:extLst>
          </p:cNvPr>
          <p:cNvSpPr txBox="1"/>
          <p:nvPr/>
        </p:nvSpPr>
        <p:spPr>
          <a:xfrm>
            <a:off x="3112851" y="3580151"/>
            <a:ext cx="2784930" cy="1477328"/>
          </a:xfrm>
          <a:prstGeom prst="rect">
            <a:avLst/>
          </a:prstGeom>
          <a:noFill/>
        </p:spPr>
        <p:txBody>
          <a:bodyPr wrap="none" rtlCol="0">
            <a:spAutoFit/>
          </a:bodyPr>
          <a:lstStyle/>
          <a:p>
            <a:pPr algn="ctr"/>
            <a:r>
              <a:rPr lang="en-GB">
                <a:latin typeface="+mj-lt"/>
              </a:rPr>
              <a:t>Hannah Tucker</a:t>
            </a:r>
          </a:p>
          <a:p>
            <a:pPr algn="ctr"/>
            <a:r>
              <a:rPr lang="en-GB">
                <a:latin typeface="+mj-lt"/>
              </a:rPr>
              <a:t>Faculty of Business and Law</a:t>
            </a:r>
          </a:p>
          <a:p>
            <a:pPr algn="ctr"/>
            <a:endParaRPr lang="en-GB">
              <a:latin typeface="+mj-lt"/>
            </a:endParaRPr>
          </a:p>
          <a:p>
            <a:pPr algn="ctr"/>
            <a:r>
              <a:rPr lang="en-GB">
                <a:latin typeface="+mj-lt"/>
              </a:rPr>
              <a:t>Faculty of Health and</a:t>
            </a:r>
          </a:p>
          <a:p>
            <a:pPr algn="ctr"/>
            <a:r>
              <a:rPr lang="en-GB">
                <a:latin typeface="+mj-lt"/>
              </a:rPr>
              <a:t> Applied Sciences</a:t>
            </a:r>
          </a:p>
        </p:txBody>
      </p:sp>
      <p:sp>
        <p:nvSpPr>
          <p:cNvPr id="16" name="TextBox 15">
            <a:extLst>
              <a:ext uri="{FF2B5EF4-FFF2-40B4-BE49-F238E27FC236}">
                <a16:creationId xmlns:a16="http://schemas.microsoft.com/office/drawing/2014/main" id="{EAE3FDD7-9404-4628-A08A-F7FD3B747970}"/>
              </a:ext>
            </a:extLst>
          </p:cNvPr>
          <p:cNvSpPr txBox="1"/>
          <p:nvPr/>
        </p:nvSpPr>
        <p:spPr>
          <a:xfrm>
            <a:off x="8524130" y="4253579"/>
            <a:ext cx="1944315" cy="369332"/>
          </a:xfrm>
          <a:prstGeom prst="rect">
            <a:avLst/>
          </a:prstGeom>
          <a:noFill/>
        </p:spPr>
        <p:txBody>
          <a:bodyPr wrap="none" rtlCol="0">
            <a:spAutoFit/>
          </a:bodyPr>
          <a:lstStyle/>
          <a:p>
            <a:r>
              <a:rPr lang="en-GB">
                <a:latin typeface="+mj-lt"/>
                <a:hlinkClick r:id="rId11"/>
              </a:rPr>
              <a:t>advice@uwe.ac.uk</a:t>
            </a:r>
            <a:endParaRPr lang="en-GB">
              <a:latin typeface="+mj-lt"/>
            </a:endParaRPr>
          </a:p>
        </p:txBody>
      </p:sp>
      <p:pic>
        <p:nvPicPr>
          <p:cNvPr id="9" name="Recorded Sound">
            <a:hlinkClick r:id="" action="ppaction://media"/>
            <a:extLst>
              <a:ext uri="{FF2B5EF4-FFF2-40B4-BE49-F238E27FC236}">
                <a16:creationId xmlns:a16="http://schemas.microsoft.com/office/drawing/2014/main" id="{ED63E8D8-1039-4931-95D2-FF0F25AAD09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3206061" y="5334477"/>
            <a:ext cx="1392045" cy="1392045"/>
          </a:xfrm>
          <a:prstGeom prst="rect">
            <a:avLst/>
          </a:prstGeom>
        </p:spPr>
      </p:pic>
      <p:pic>
        <p:nvPicPr>
          <p:cNvPr id="11" name="Recorded Sound">
            <a:hlinkClick r:id="" action="ppaction://media"/>
            <a:extLst>
              <a:ext uri="{FF2B5EF4-FFF2-40B4-BE49-F238E27FC236}">
                <a16:creationId xmlns:a16="http://schemas.microsoft.com/office/drawing/2014/main" id="{08E426AF-626B-4B91-B1CB-5910BC568EF8}"/>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7474118" y="4135142"/>
            <a:ext cx="1288085" cy="1288085"/>
          </a:xfrm>
          <a:prstGeom prst="rect">
            <a:avLst/>
          </a:prstGeom>
        </p:spPr>
      </p:pic>
    </p:spTree>
    <p:extLst>
      <p:ext uri="{BB962C8B-B14F-4D97-AF65-F5344CB8AC3E}">
        <p14:creationId xmlns:p14="http://schemas.microsoft.com/office/powerpoint/2010/main" val="2270451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479"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877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9"/>
                </p:tgtEl>
              </p:cMediaNode>
            </p:audio>
            <p:audio>
              <p:cMediaNode vol="80000">
                <p:cTn id="12"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FE1DA-EB00-4546-A773-D2F4B579E564}"/>
              </a:ext>
            </a:extLst>
          </p:cNvPr>
          <p:cNvSpPr>
            <a:spLocks noGrp="1"/>
          </p:cNvSpPr>
          <p:nvPr>
            <p:ph type="title"/>
          </p:nvPr>
        </p:nvSpPr>
        <p:spPr>
          <a:xfrm>
            <a:off x="838200" y="365125"/>
            <a:ext cx="10515600" cy="1325563"/>
          </a:xfrm>
        </p:spPr>
        <p:txBody>
          <a:bodyPr/>
          <a:lstStyle/>
          <a:p>
            <a:pPr algn="ctr"/>
            <a:r>
              <a:rPr lang="en-GB">
                <a:latin typeface="Franklin Gothic Demi Cond" panose="020B0706030402020204" pitchFamily="34" charset="0"/>
              </a:rPr>
              <a:t>Rep</a:t>
            </a:r>
            <a:r>
              <a:rPr lang="en-GB">
                <a:latin typeface="NewsGoth BdXCn BT" panose="020B0608020202050204" pitchFamily="34" charset="0"/>
              </a:rPr>
              <a:t> </a:t>
            </a:r>
            <a:r>
              <a:rPr lang="en-GB">
                <a:latin typeface="Franklin Gothic Demi Cond" panose="020B0706030402020204" pitchFamily="34" charset="0"/>
              </a:rPr>
              <a:t>structure</a:t>
            </a:r>
            <a:br>
              <a:rPr lang="en-GB">
                <a:latin typeface="NewsGoth BdXCn BT" panose="020B0608020202050204" pitchFamily="34" charset="0"/>
              </a:rPr>
            </a:br>
            <a:endParaRPr lang="en-GB">
              <a:latin typeface="NewsGoth BdXCn BT" panose="020B0608020202050204" pitchFamily="34" charset="0"/>
            </a:endParaRPr>
          </a:p>
        </p:txBody>
      </p:sp>
      <p:graphicFrame>
        <p:nvGraphicFramePr>
          <p:cNvPr id="4" name="Diagram 3">
            <a:extLst>
              <a:ext uri="{FF2B5EF4-FFF2-40B4-BE49-F238E27FC236}">
                <a16:creationId xmlns:a16="http://schemas.microsoft.com/office/drawing/2014/main" id="{9AC1277F-17BB-4579-BA37-0B70B7DFEA6F}"/>
              </a:ext>
            </a:extLst>
          </p:cNvPr>
          <p:cNvGraphicFramePr/>
          <p:nvPr>
            <p:extLst>
              <p:ext uri="{D42A27DB-BD31-4B8C-83A1-F6EECF244321}">
                <p14:modId xmlns:p14="http://schemas.microsoft.com/office/powerpoint/2010/main" val="3311929081"/>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cxnSp>
        <p:nvCxnSpPr>
          <p:cNvPr id="8" name="Straight Arrow Connector 7">
            <a:extLst>
              <a:ext uri="{FF2B5EF4-FFF2-40B4-BE49-F238E27FC236}">
                <a16:creationId xmlns:a16="http://schemas.microsoft.com/office/drawing/2014/main" id="{AD1615D3-C9AF-467F-B055-FB13D9012E69}"/>
              </a:ext>
            </a:extLst>
          </p:cNvPr>
          <p:cNvCxnSpPr/>
          <p:nvPr/>
        </p:nvCxnSpPr>
        <p:spPr>
          <a:xfrm>
            <a:off x="4457700" y="2014538"/>
            <a:ext cx="442913"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10865C1F-1149-408A-ACEC-2019B770B6A7}"/>
              </a:ext>
            </a:extLst>
          </p:cNvPr>
          <p:cNvCxnSpPr/>
          <p:nvPr/>
        </p:nvCxnSpPr>
        <p:spPr>
          <a:xfrm>
            <a:off x="7310437" y="2014538"/>
            <a:ext cx="442913"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6" name="Picture 2" descr="Picture of vice president of education ">
            <a:extLst>
              <a:ext uri="{FF2B5EF4-FFF2-40B4-BE49-F238E27FC236}">
                <a16:creationId xmlns:a16="http://schemas.microsoft.com/office/drawing/2014/main" id="{831BA32A-37C3-4BC4-9ADF-809D695F8EC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6864" t="5316" r="18162" b="14914"/>
          <a:stretch/>
        </p:blipFill>
        <p:spPr bwMode="auto">
          <a:xfrm>
            <a:off x="8376171" y="3948288"/>
            <a:ext cx="1783829" cy="21900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rved arrow doodle - Transparent PNG &amp; SVG vector file">
            <a:extLst>
              <a:ext uri="{FF2B5EF4-FFF2-40B4-BE49-F238E27FC236}">
                <a16:creationId xmlns:a16="http://schemas.microsoft.com/office/drawing/2014/main" id="{4834FBA0-B1C0-4A63-8BD7-7F79D6F9D94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0800000" flipH="1">
            <a:off x="1195395" y="4043289"/>
            <a:ext cx="1223348" cy="13255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BA7793F-A10B-4360-81DF-53DD495FA41F}"/>
              </a:ext>
            </a:extLst>
          </p:cNvPr>
          <p:cNvSpPr txBox="1"/>
          <p:nvPr/>
        </p:nvSpPr>
        <p:spPr>
          <a:xfrm>
            <a:off x="600167" y="3948288"/>
            <a:ext cx="1280479" cy="369332"/>
          </a:xfrm>
          <a:prstGeom prst="rect">
            <a:avLst/>
          </a:prstGeom>
          <a:noFill/>
        </p:spPr>
        <p:txBody>
          <a:bodyPr wrap="none" rtlCol="0">
            <a:spAutoFit/>
          </a:bodyPr>
          <a:lstStyle/>
          <a:p>
            <a:r>
              <a:rPr lang="en-GB" b="1"/>
              <a:t>NEW ROLE!</a:t>
            </a:r>
          </a:p>
        </p:txBody>
      </p:sp>
      <p:pic>
        <p:nvPicPr>
          <p:cNvPr id="5" name="Recorded Sound">
            <a:hlinkClick r:id="" action="ppaction://media"/>
            <a:extLst>
              <a:ext uri="{FF2B5EF4-FFF2-40B4-BE49-F238E27FC236}">
                <a16:creationId xmlns:a16="http://schemas.microsoft.com/office/drawing/2014/main" id="{5E065D05-9FC1-49E5-9BA5-B6165857B655}"/>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765859" y="4812769"/>
            <a:ext cx="1175881" cy="1175881"/>
          </a:xfrm>
          <a:prstGeom prst="rect">
            <a:avLst/>
          </a:prstGeom>
        </p:spPr>
      </p:pic>
    </p:spTree>
    <p:extLst>
      <p:ext uri="{BB962C8B-B14F-4D97-AF65-F5344CB8AC3E}">
        <p14:creationId xmlns:p14="http://schemas.microsoft.com/office/powerpoint/2010/main" val="4196763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2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CAF32-4A7D-4A1A-9D8C-CACBAA129A91}"/>
              </a:ext>
            </a:extLst>
          </p:cNvPr>
          <p:cNvSpPr>
            <a:spLocks noGrp="1"/>
          </p:cNvSpPr>
          <p:nvPr>
            <p:ph type="title"/>
          </p:nvPr>
        </p:nvSpPr>
        <p:spPr/>
        <p:txBody>
          <a:bodyPr/>
          <a:lstStyle/>
          <a:p>
            <a:pPr algn="ctr"/>
            <a:r>
              <a:rPr lang="en-GB">
                <a:latin typeface="Franklin Gothic Demi Cond" panose="020B0706030402020204" pitchFamily="34" charset="0"/>
              </a:rPr>
              <a:t>Programme year reps</a:t>
            </a:r>
          </a:p>
        </p:txBody>
      </p:sp>
      <p:sp>
        <p:nvSpPr>
          <p:cNvPr id="3" name="Content Placeholder 2">
            <a:extLst>
              <a:ext uri="{FF2B5EF4-FFF2-40B4-BE49-F238E27FC236}">
                <a16:creationId xmlns:a16="http://schemas.microsoft.com/office/drawing/2014/main" id="{E3957220-5FA1-43B7-8E22-3DA252FACCE0}"/>
              </a:ext>
            </a:extLst>
          </p:cNvPr>
          <p:cNvSpPr>
            <a:spLocks noGrp="1"/>
          </p:cNvSpPr>
          <p:nvPr>
            <p:ph idx="1"/>
          </p:nvPr>
        </p:nvSpPr>
        <p:spPr/>
        <p:txBody>
          <a:bodyPr lIns="91440" tIns="45720" rIns="91440" bIns="45720" anchor="t"/>
          <a:lstStyle/>
          <a:p>
            <a:r>
              <a:rPr lang="en-GB" dirty="0">
                <a:latin typeface="NewsGoth BT"/>
              </a:rPr>
              <a:t>1 per level of study </a:t>
            </a:r>
            <a:endParaRPr lang="en-GB"/>
          </a:p>
          <a:p>
            <a:r>
              <a:rPr lang="en-GB" dirty="0">
                <a:latin typeface="NewsGoth BT"/>
              </a:rPr>
              <a:t>Elected at first Student Rep Staff Forum (SRSF) of the year</a:t>
            </a:r>
          </a:p>
          <a:p>
            <a:r>
              <a:rPr lang="en-GB" dirty="0">
                <a:latin typeface="NewsGoth BT"/>
              </a:rPr>
              <a:t>Responsible for collating feedback which can’t be handled at an SRSF</a:t>
            </a:r>
          </a:p>
          <a:p>
            <a:r>
              <a:rPr lang="en-GB" dirty="0">
                <a:latin typeface="NewsGoth BT"/>
              </a:rPr>
              <a:t>Responsible for passing on this feedback at Programme Management Committees (PMC)</a:t>
            </a:r>
            <a:endParaRPr lang="en-GB" dirty="0"/>
          </a:p>
          <a:p>
            <a:r>
              <a:rPr lang="en-GB" dirty="0">
                <a:latin typeface="NewsGoth BT"/>
              </a:rPr>
              <a:t>To meet regularly with Lead Department Reps to raise feedback. </a:t>
            </a:r>
            <a:endParaRPr lang="en-GB" dirty="0"/>
          </a:p>
        </p:txBody>
      </p:sp>
    </p:spTree>
    <p:extLst>
      <p:ext uri="{BB962C8B-B14F-4D97-AF65-F5344CB8AC3E}">
        <p14:creationId xmlns:p14="http://schemas.microsoft.com/office/powerpoint/2010/main" val="508420464"/>
      </p:ext>
    </p:extLst>
  </p:cSld>
  <p:clrMapOvr>
    <a:masterClrMapping/>
  </p:clrMapOvr>
</p:sld>
</file>

<file path=ppt/theme/theme1.xml><?xml version="1.0" encoding="utf-8"?>
<a:theme xmlns:a="http://schemas.openxmlformats.org/drawingml/2006/main" name="TheStudentsUnion-PPT-Theme">
  <a:themeElements>
    <a:clrScheme name="Custom 1">
      <a:dk1>
        <a:sysClr val="windowText" lastClr="000000"/>
      </a:dk1>
      <a:lt1>
        <a:sysClr val="window" lastClr="FFFFFF"/>
      </a:lt1>
      <a:dk2>
        <a:srgbClr val="44546A"/>
      </a:dk2>
      <a:lt2>
        <a:srgbClr val="E7E6E6"/>
      </a:lt2>
      <a:accent1>
        <a:srgbClr val="E9354A"/>
      </a:accent1>
      <a:accent2>
        <a:srgbClr val="FFE44D"/>
      </a:accent2>
      <a:accent3>
        <a:srgbClr val="F58D17"/>
      </a:accent3>
      <a:accent4>
        <a:srgbClr val="B7DD79"/>
      </a:accent4>
      <a:accent5>
        <a:srgbClr val="009A5B"/>
      </a:accent5>
      <a:accent6>
        <a:srgbClr val="A0D9E0"/>
      </a:accent6>
      <a:hlink>
        <a:srgbClr val="E9354A"/>
      </a:hlink>
      <a:folHlink>
        <a:srgbClr val="954F72"/>
      </a:folHlink>
    </a:clrScheme>
    <a:fontScheme name="Alternate Gothic LT No2">
      <a:majorFont>
        <a:latin typeface="Alternate Gothic LT No2"/>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emplate1" id="{933D8F37-8A6B-41AF-85FD-652AECF45035}" vid="{623E04F6-FA96-49E1-804C-F737D139F72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8CD940E52C7404681D7A5C5F4855DAF" ma:contentTypeVersion="7" ma:contentTypeDescription="Create a new document." ma:contentTypeScope="" ma:versionID="7accb25ebe2efa10f3e6c12835b40ab2">
  <xsd:schema xmlns:xsd="http://www.w3.org/2001/XMLSchema" xmlns:xs="http://www.w3.org/2001/XMLSchema" xmlns:p="http://schemas.microsoft.com/office/2006/metadata/properties" xmlns:ns2="0aa88d02-aa5c-45b3-a8f7-82c423842f3e" xmlns:ns3="b69e6976-36a6-4675-80dc-4342a8d8cb03" targetNamespace="http://schemas.microsoft.com/office/2006/metadata/properties" ma:root="true" ma:fieldsID="10a99b2790827e76e5775ec63a55b384" ns2:_="" ns3:_="">
    <xsd:import namespace="0aa88d02-aa5c-45b3-a8f7-82c423842f3e"/>
    <xsd:import namespace="b69e6976-36a6-4675-80dc-4342a8d8cb0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a88d02-aa5c-45b3-a8f7-82c423842f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9e6976-36a6-4675-80dc-4342a8d8cb0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86FC311-363F-480C-BAAB-6E3BB3C203FD}">
  <ds:schemaRefs>
    <ds:schemaRef ds:uri="0aa88d02-aa5c-45b3-a8f7-82c423842f3e"/>
    <ds:schemaRef ds:uri="b69e6976-36a6-4675-80dc-4342a8d8cb0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D0A1903-A51C-4D34-AE88-56691AD13DEA}">
  <ds:schemaRefs>
    <ds:schemaRef ds:uri="http://schemas.microsoft.com/office/infopath/2007/PartnerControls"/>
    <ds:schemaRef ds:uri="0aa88d02-aa5c-45b3-a8f7-82c423842f3e"/>
    <ds:schemaRef ds:uri="http://purl.org/dc/elements/1.1/"/>
    <ds:schemaRef ds:uri="http://schemas.microsoft.com/office/2006/metadata/properties"/>
    <ds:schemaRef ds:uri="b69e6976-36a6-4675-80dc-4342a8d8cb03"/>
    <ds:schemaRef ds:uri="http://purl.org/dc/terms/"/>
    <ds:schemaRef ds:uri="http://schemas.openxmlformats.org/package/2006/metadata/core-properties"/>
    <ds:schemaRef ds:uri="http://schemas.microsoft.com/office/2006/documentManagement/types"/>
    <ds:schemaRef ds:uri="http://www.w3.org/XML/1998/namespace"/>
    <ds:schemaRef ds:uri="http://purl.org/dc/dcmitype/"/>
  </ds:schemaRefs>
</ds:datastoreItem>
</file>

<file path=customXml/itemProps3.xml><?xml version="1.0" encoding="utf-8"?>
<ds:datastoreItem xmlns:ds="http://schemas.openxmlformats.org/officeDocument/2006/customXml" ds:itemID="{DD241CB9-B05D-4EB0-8754-0AD92AEE234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Attended Training to be Emailed</Template>
  <TotalTime>12124</TotalTime>
  <Words>2933</Words>
  <Application>Microsoft Office PowerPoint</Application>
  <PresentationFormat>Widescreen</PresentationFormat>
  <Paragraphs>481</Paragraphs>
  <Slides>54</Slides>
  <Notes>54</Notes>
  <HiddenSlides>0</HiddenSlides>
  <MMClips>34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54</vt:i4>
      </vt:variant>
    </vt:vector>
  </HeadingPairs>
  <TitlesOfParts>
    <vt:vector size="64" baseType="lpstr">
      <vt:lpstr>Alternate Gothic LT No2</vt:lpstr>
      <vt:lpstr>Arial</vt:lpstr>
      <vt:lpstr>Arial Narrow</vt:lpstr>
      <vt:lpstr>Calibri</vt:lpstr>
      <vt:lpstr>Calibri Light</vt:lpstr>
      <vt:lpstr>Franklin Gothic Demi Cond</vt:lpstr>
      <vt:lpstr>NewsGoth BdXCn BT</vt:lpstr>
      <vt:lpstr>NewsGoth BT</vt:lpstr>
      <vt:lpstr>Wingdings</vt:lpstr>
      <vt:lpstr>TheStudentsUnion-PPT-Theme</vt:lpstr>
      <vt:lpstr>PowerPoint Presentation</vt:lpstr>
      <vt:lpstr>Student Rep Training</vt:lpstr>
      <vt:lpstr>OVERVIEW OF THE TRAINING</vt:lpstr>
      <vt:lpstr>PowerPoint Presentation</vt:lpstr>
      <vt:lpstr>Congratulations on your new role!</vt:lpstr>
      <vt:lpstr>The Students’ Union at UWE</vt:lpstr>
      <vt:lpstr>Representation at The Students’ Union</vt:lpstr>
      <vt:lpstr>Rep structure </vt:lpstr>
      <vt:lpstr>Programme year reps</vt:lpstr>
      <vt:lpstr>DEPARTMENT REPS</vt:lpstr>
      <vt:lpstr>Student Rep Role overview</vt:lpstr>
      <vt:lpstr>REPRESENTATION</vt:lpstr>
      <vt:lpstr>WHAT IS REPRESENTATION AT UWE BRISTOL?</vt:lpstr>
      <vt:lpstr>TRAITS OF A REPRESENTATIVE</vt:lpstr>
      <vt:lpstr>WHAT IS A STUDENT REP? ROLES AND RESPONSIBILITIES…</vt:lpstr>
      <vt:lpstr>PowerPoint Presentation</vt:lpstr>
      <vt:lpstr>How you can work towards your rewards now</vt:lpstr>
      <vt:lpstr>PowerPoint Presentation</vt:lpstr>
      <vt:lpstr>Sustainability </vt:lpstr>
      <vt:lpstr>How to get started</vt:lpstr>
      <vt:lpstr>Why this is important </vt:lpstr>
      <vt:lpstr>How to get that all important feedback</vt:lpstr>
      <vt:lpstr>Feedback mechanisms</vt:lpstr>
      <vt:lpstr>GDPR &amp; CONFIDENTIALITY </vt:lpstr>
      <vt:lpstr>Qualtrics</vt:lpstr>
      <vt:lpstr>Mentimeter</vt:lpstr>
      <vt:lpstr>MODULE FEEDBACK SURVEYS </vt:lpstr>
      <vt:lpstr>How to get surveys and feedback mechanisms out to students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Close the feedback loop</vt:lpstr>
      <vt:lpstr>BOUNDARIES</vt:lpstr>
      <vt:lpstr>SIGNPOSTING</vt:lpstr>
      <vt:lpstr>Let’s make a survey!</vt:lpstr>
      <vt:lpstr>I’ve got my feedback, how do I actually make change to my course?</vt:lpstr>
      <vt:lpstr>Stages of change </vt:lpstr>
      <vt:lpstr>               Evidenced argument </vt:lpstr>
      <vt:lpstr>Attend meetings</vt:lpstr>
      <vt:lpstr>Attend meetings</vt:lpstr>
      <vt:lpstr>Meeting actions and resolutions</vt:lpstr>
      <vt:lpstr>How you are rewarded as a rep</vt:lpstr>
      <vt:lpstr>PowerPoint Presentation</vt:lpstr>
      <vt:lpstr>So what next?</vt:lpstr>
      <vt:lpstr>PowerPoint Presentation</vt:lpstr>
      <vt:lpstr>Further Representation opportunities</vt:lpstr>
      <vt:lpstr>STUDENT CONSULTATION PANEL</vt:lpstr>
      <vt:lpstr>Programme year reps</vt:lpstr>
      <vt:lpstr>STUDENT PANEL MEMBERS</vt:lpstr>
      <vt:lpstr>DEPARTMENT REPS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Roshin Chummun</dc:creator>
  <cp:lastModifiedBy>Roshin Chummun</cp:lastModifiedBy>
  <cp:revision>243</cp:revision>
  <cp:lastPrinted>2020-10-21T12:54:34Z</cp:lastPrinted>
  <dcterms:created xsi:type="dcterms:W3CDTF">2020-08-04T14:04:42Z</dcterms:created>
  <dcterms:modified xsi:type="dcterms:W3CDTF">2020-12-14T13:20:52Z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0x01010098CD940E52C7404681D7A5C5F4855DAF</vt:lpwstr>
  </property>
</Properties>
</file>